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18"/>
  </p:notesMasterIdLst>
  <p:handoutMasterIdLst>
    <p:handoutMasterId r:id="rId219"/>
  </p:handoutMasterIdLst>
  <p:sldIdLst>
    <p:sldId id="2631" r:id="rId4"/>
    <p:sldId id="328" r:id="rId5"/>
    <p:sldId id="981" r:id="rId6"/>
    <p:sldId id="982" r:id="rId7"/>
    <p:sldId id="978" r:id="rId8"/>
    <p:sldId id="979" r:id="rId9"/>
    <p:sldId id="980" r:id="rId10"/>
    <p:sldId id="820" r:id="rId11"/>
    <p:sldId id="549" r:id="rId12"/>
    <p:sldId id="1032" r:id="rId13"/>
    <p:sldId id="955" r:id="rId14"/>
    <p:sldId id="548" r:id="rId15"/>
    <p:sldId id="567" r:id="rId16"/>
    <p:sldId id="1037" r:id="rId17"/>
    <p:sldId id="679" r:id="rId18"/>
    <p:sldId id="577" r:id="rId19"/>
    <p:sldId id="580" r:id="rId20"/>
    <p:sldId id="582" r:id="rId21"/>
    <p:sldId id="589" r:id="rId22"/>
    <p:sldId id="588" r:id="rId23"/>
    <p:sldId id="587" r:id="rId24"/>
    <p:sldId id="586" r:id="rId25"/>
    <p:sldId id="585" r:id="rId26"/>
    <p:sldId id="584" r:id="rId27"/>
    <p:sldId id="975" r:id="rId28"/>
    <p:sldId id="985" r:id="rId29"/>
    <p:sldId id="986" r:id="rId30"/>
    <p:sldId id="595" r:id="rId31"/>
    <p:sldId id="599" r:id="rId32"/>
    <p:sldId id="597" r:id="rId33"/>
    <p:sldId id="596" r:id="rId34"/>
    <p:sldId id="594" r:id="rId35"/>
    <p:sldId id="593" r:id="rId36"/>
    <p:sldId id="994" r:id="rId37"/>
    <p:sldId id="993" r:id="rId38"/>
    <p:sldId id="992" r:id="rId39"/>
    <p:sldId id="605" r:id="rId40"/>
    <p:sldId id="604" r:id="rId41"/>
    <p:sldId id="603" r:id="rId42"/>
    <p:sldId id="602" r:id="rId43"/>
    <p:sldId id="680" r:id="rId44"/>
    <p:sldId id="590" r:id="rId45"/>
    <p:sldId id="610" r:id="rId46"/>
    <p:sldId id="622" r:id="rId47"/>
    <p:sldId id="620" r:id="rId48"/>
    <p:sldId id="623" r:id="rId49"/>
    <p:sldId id="624" r:id="rId50"/>
    <p:sldId id="618" r:id="rId51"/>
    <p:sldId id="633" r:id="rId52"/>
    <p:sldId id="681" r:id="rId53"/>
    <p:sldId id="636" r:id="rId54"/>
    <p:sldId id="639" r:id="rId55"/>
    <p:sldId id="642" r:id="rId56"/>
    <p:sldId id="1001" r:id="rId57"/>
    <p:sldId id="2630" r:id="rId58"/>
    <p:sldId id="682" r:id="rId59"/>
    <p:sldId id="654" r:id="rId60"/>
    <p:sldId id="659" r:id="rId61"/>
    <p:sldId id="665" r:id="rId62"/>
    <p:sldId id="1013" r:id="rId63"/>
    <p:sldId id="669" r:id="rId64"/>
    <p:sldId id="683" r:id="rId65"/>
    <p:sldId id="956" r:id="rId66"/>
    <p:sldId id="671" r:id="rId67"/>
    <p:sldId id="1035" r:id="rId68"/>
    <p:sldId id="2632" r:id="rId69"/>
    <p:sldId id="2633" r:id="rId70"/>
    <p:sldId id="824" r:id="rId71"/>
    <p:sldId id="825" r:id="rId72"/>
    <p:sldId id="826" r:id="rId73"/>
    <p:sldId id="827" r:id="rId74"/>
    <p:sldId id="828" r:id="rId75"/>
    <p:sldId id="829" r:id="rId76"/>
    <p:sldId id="830" r:id="rId77"/>
    <p:sldId id="831" r:id="rId78"/>
    <p:sldId id="832" r:id="rId79"/>
    <p:sldId id="833" r:id="rId80"/>
    <p:sldId id="834" r:id="rId81"/>
    <p:sldId id="835" r:id="rId82"/>
    <p:sldId id="836" r:id="rId83"/>
    <p:sldId id="837" r:id="rId84"/>
    <p:sldId id="838" r:id="rId85"/>
    <p:sldId id="839" r:id="rId86"/>
    <p:sldId id="841" r:id="rId87"/>
    <p:sldId id="1028" r:id="rId88"/>
    <p:sldId id="842" r:id="rId89"/>
    <p:sldId id="843" r:id="rId90"/>
    <p:sldId id="1031" r:id="rId91"/>
    <p:sldId id="844" r:id="rId92"/>
    <p:sldId id="847" r:id="rId93"/>
    <p:sldId id="1029" r:id="rId94"/>
    <p:sldId id="1030" r:id="rId95"/>
    <p:sldId id="854" r:id="rId96"/>
    <p:sldId id="1036" r:id="rId97"/>
    <p:sldId id="855" r:id="rId98"/>
    <p:sldId id="856" r:id="rId99"/>
    <p:sldId id="857" r:id="rId100"/>
    <p:sldId id="858" r:id="rId101"/>
    <p:sldId id="859" r:id="rId102"/>
    <p:sldId id="860" r:id="rId103"/>
    <p:sldId id="861" r:id="rId104"/>
    <p:sldId id="862" r:id="rId105"/>
    <p:sldId id="863" r:id="rId106"/>
    <p:sldId id="864" r:id="rId107"/>
    <p:sldId id="865" r:id="rId108"/>
    <p:sldId id="866" r:id="rId109"/>
    <p:sldId id="867" r:id="rId110"/>
    <p:sldId id="987" r:id="rId111"/>
    <p:sldId id="988" r:id="rId112"/>
    <p:sldId id="989" r:id="rId113"/>
    <p:sldId id="990" r:id="rId114"/>
    <p:sldId id="991" r:id="rId115"/>
    <p:sldId id="869" r:id="rId116"/>
    <p:sldId id="870" r:id="rId117"/>
    <p:sldId id="872" r:id="rId118"/>
    <p:sldId id="873" r:id="rId119"/>
    <p:sldId id="874" r:id="rId120"/>
    <p:sldId id="875" r:id="rId121"/>
    <p:sldId id="995" r:id="rId122"/>
    <p:sldId id="998" r:id="rId123"/>
    <p:sldId id="997" r:id="rId124"/>
    <p:sldId id="996" r:id="rId125"/>
    <p:sldId id="999" r:id="rId126"/>
    <p:sldId id="878" r:id="rId127"/>
    <p:sldId id="879" r:id="rId128"/>
    <p:sldId id="880" r:id="rId129"/>
    <p:sldId id="881" r:id="rId130"/>
    <p:sldId id="882" r:id="rId131"/>
    <p:sldId id="1033" r:id="rId132"/>
    <p:sldId id="883" r:id="rId133"/>
    <p:sldId id="884" r:id="rId134"/>
    <p:sldId id="885" r:id="rId135"/>
    <p:sldId id="886" r:id="rId136"/>
    <p:sldId id="887" r:id="rId137"/>
    <p:sldId id="888" r:id="rId138"/>
    <p:sldId id="889" r:id="rId139"/>
    <p:sldId id="890" r:id="rId140"/>
    <p:sldId id="891" r:id="rId141"/>
    <p:sldId id="892" r:id="rId142"/>
    <p:sldId id="893" r:id="rId143"/>
    <p:sldId id="895" r:id="rId144"/>
    <p:sldId id="898" r:id="rId145"/>
    <p:sldId id="904" r:id="rId146"/>
    <p:sldId id="974" r:id="rId147"/>
    <p:sldId id="973" r:id="rId148"/>
    <p:sldId id="905" r:id="rId149"/>
    <p:sldId id="906" r:id="rId150"/>
    <p:sldId id="907" r:id="rId151"/>
    <p:sldId id="908" r:id="rId152"/>
    <p:sldId id="909" r:id="rId153"/>
    <p:sldId id="910" r:id="rId154"/>
    <p:sldId id="911" r:id="rId155"/>
    <p:sldId id="912" r:id="rId156"/>
    <p:sldId id="913" r:id="rId157"/>
    <p:sldId id="914" r:id="rId158"/>
    <p:sldId id="915" r:id="rId159"/>
    <p:sldId id="916" r:id="rId160"/>
    <p:sldId id="917" r:id="rId161"/>
    <p:sldId id="918" r:id="rId162"/>
    <p:sldId id="919" r:id="rId163"/>
    <p:sldId id="920" r:id="rId164"/>
    <p:sldId id="921" r:id="rId165"/>
    <p:sldId id="922" r:id="rId166"/>
    <p:sldId id="923" r:id="rId167"/>
    <p:sldId id="1000" r:id="rId168"/>
    <p:sldId id="1002" r:id="rId169"/>
    <p:sldId id="1003" r:id="rId170"/>
    <p:sldId id="1004" r:id="rId171"/>
    <p:sldId id="1005" r:id="rId172"/>
    <p:sldId id="1006" r:id="rId173"/>
    <p:sldId id="1007" r:id="rId174"/>
    <p:sldId id="1008" r:id="rId175"/>
    <p:sldId id="1009" r:id="rId176"/>
    <p:sldId id="2627" r:id="rId177"/>
    <p:sldId id="2628" r:id="rId178"/>
    <p:sldId id="2629" r:id="rId179"/>
    <p:sldId id="932" r:id="rId180"/>
    <p:sldId id="967" r:id="rId181"/>
    <p:sldId id="969" r:id="rId182"/>
    <p:sldId id="970" r:id="rId183"/>
    <p:sldId id="934" r:id="rId184"/>
    <p:sldId id="968" r:id="rId185"/>
    <p:sldId id="971" r:id="rId186"/>
    <p:sldId id="935" r:id="rId187"/>
    <p:sldId id="936" r:id="rId188"/>
    <p:sldId id="937" r:id="rId189"/>
    <p:sldId id="938" r:id="rId190"/>
    <p:sldId id="1034" r:id="rId191"/>
    <p:sldId id="1010" r:id="rId192"/>
    <p:sldId id="1011" r:id="rId193"/>
    <p:sldId id="1012" r:id="rId194"/>
    <p:sldId id="941" r:id="rId195"/>
    <p:sldId id="942" r:id="rId196"/>
    <p:sldId id="943" r:id="rId197"/>
    <p:sldId id="957" r:id="rId198"/>
    <p:sldId id="1017" r:id="rId199"/>
    <p:sldId id="1016" r:id="rId200"/>
    <p:sldId id="1018" r:id="rId201"/>
    <p:sldId id="1019" r:id="rId202"/>
    <p:sldId id="1020" r:id="rId203"/>
    <p:sldId id="1021" r:id="rId204"/>
    <p:sldId id="1022" r:id="rId205"/>
    <p:sldId id="1023" r:id="rId206"/>
    <p:sldId id="1024" r:id="rId207"/>
    <p:sldId id="1025" r:id="rId208"/>
    <p:sldId id="1026" r:id="rId209"/>
    <p:sldId id="1027" r:id="rId210"/>
    <p:sldId id="954" r:id="rId211"/>
    <p:sldId id="2634" r:id="rId212"/>
    <p:sldId id="1542" r:id="rId213"/>
    <p:sldId id="1579" r:id="rId214"/>
    <p:sldId id="1580" r:id="rId215"/>
    <p:sldId id="4682" r:id="rId216"/>
    <p:sldId id="1474" r:id="rId2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CCFF"/>
    <a:srgbClr val="CCCC00"/>
    <a:srgbClr val="808000"/>
    <a:srgbClr val="FF00FF"/>
    <a:srgbClr val="FF5050"/>
    <a:srgbClr val="996633"/>
    <a:srgbClr val="FF9933"/>
    <a:srgbClr val="99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p:cViewPr varScale="1">
        <p:scale>
          <a:sx n="151" d="100"/>
          <a:sy n="151" d="100"/>
        </p:scale>
        <p:origin x="460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11" Type="http://schemas.openxmlformats.org/officeDocument/2006/relationships/slide" Target="slides/slide208.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01" Type="http://schemas.openxmlformats.org/officeDocument/2006/relationships/slide" Target="slides/slide198.xml"/><Relationship Id="rId222"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handoutMaster" Target="handoutMasters/handoutMaster1.xml"/><Relationship Id="rId3" Type="http://schemas.openxmlformats.org/officeDocument/2006/relationships/slideMaster" Target="slideMasters/slideMaster3.xml"/><Relationship Id="rId214" Type="http://schemas.openxmlformats.org/officeDocument/2006/relationships/slide" Target="slides/slide21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viewProps" Target="viewProp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D01174-AB8E-4026-9FC9-E6B15359882B}" type="slidenum">
              <a:rPr lang="en-US"/>
              <a:pPr>
                <a:defRPr/>
              </a:pPr>
              <a:t>‹#›</a:t>
            </a:fld>
            <a:endParaRPr lang="en-US"/>
          </a:p>
        </p:txBody>
      </p:sp>
    </p:spTree>
    <p:extLst>
      <p:ext uri="{BB962C8B-B14F-4D97-AF65-F5344CB8AC3E}">
        <p14:creationId xmlns:p14="http://schemas.microsoft.com/office/powerpoint/2010/main" val="273799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6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AC1C080-BBE4-4CF3-9DEC-09F367B9339C}" type="slidenum">
              <a:rPr lang="en-US"/>
              <a:pPr>
                <a:defRPr/>
              </a:pPr>
              <a:t>‹#›</a:t>
            </a:fld>
            <a:endParaRPr lang="en-US"/>
          </a:p>
        </p:txBody>
      </p:sp>
    </p:spTree>
    <p:extLst>
      <p:ext uri="{BB962C8B-B14F-4D97-AF65-F5344CB8AC3E}">
        <p14:creationId xmlns:p14="http://schemas.microsoft.com/office/powerpoint/2010/main" val="141573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A2178-124B-48ED-9946-F868FA5482E4}" type="slidenum">
              <a:rPr lang="en-US"/>
              <a:pPr>
                <a:defRPr/>
              </a:pPr>
              <a:t>‹#›</a:t>
            </a:fld>
            <a:endParaRPr lang="en-US"/>
          </a:p>
        </p:txBody>
      </p:sp>
    </p:spTree>
    <p:extLst>
      <p:ext uri="{BB962C8B-B14F-4D97-AF65-F5344CB8AC3E}">
        <p14:creationId xmlns:p14="http://schemas.microsoft.com/office/powerpoint/2010/main" val="12746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93BE5-01E9-4C1D-B490-14670437DCD8}" type="slidenum">
              <a:rPr lang="en-US"/>
              <a:pPr>
                <a:defRPr/>
              </a:pPr>
              <a:t>‹#›</a:t>
            </a:fld>
            <a:endParaRPr lang="en-US"/>
          </a:p>
        </p:txBody>
      </p:sp>
    </p:spTree>
    <p:extLst>
      <p:ext uri="{BB962C8B-B14F-4D97-AF65-F5344CB8AC3E}">
        <p14:creationId xmlns:p14="http://schemas.microsoft.com/office/powerpoint/2010/main" val="162395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50F77-5130-4CB3-B908-968F9117A574}" type="slidenum">
              <a:rPr lang="en-US"/>
              <a:pPr>
                <a:defRPr/>
              </a:pPr>
              <a:t>‹#›</a:t>
            </a:fld>
            <a:endParaRPr lang="en-US"/>
          </a:p>
        </p:txBody>
      </p:sp>
    </p:spTree>
    <p:extLst>
      <p:ext uri="{BB962C8B-B14F-4D97-AF65-F5344CB8AC3E}">
        <p14:creationId xmlns:p14="http://schemas.microsoft.com/office/powerpoint/2010/main" val="407610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0BD03-E8CC-4DD4-A653-7CD983748133}" type="slidenum">
              <a:rPr lang="en-US"/>
              <a:pPr>
                <a:defRPr/>
              </a:pPr>
              <a:t>‹#›</a:t>
            </a:fld>
            <a:endParaRPr lang="en-US"/>
          </a:p>
        </p:txBody>
      </p:sp>
    </p:spTree>
    <p:extLst>
      <p:ext uri="{BB962C8B-B14F-4D97-AF65-F5344CB8AC3E}">
        <p14:creationId xmlns:p14="http://schemas.microsoft.com/office/powerpoint/2010/main" val="269789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7C1E21-90A4-4251-9514-AC08E452732A}" type="slidenum">
              <a:rPr lang="en-US"/>
              <a:pPr>
                <a:defRPr/>
              </a:pPr>
              <a:t>‹#›</a:t>
            </a:fld>
            <a:endParaRPr lang="en-US"/>
          </a:p>
        </p:txBody>
      </p:sp>
    </p:spTree>
    <p:extLst>
      <p:ext uri="{BB962C8B-B14F-4D97-AF65-F5344CB8AC3E}">
        <p14:creationId xmlns:p14="http://schemas.microsoft.com/office/powerpoint/2010/main" val="196061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759708-F0CE-4C82-9524-BBC445C309DF}" type="slidenum">
              <a:rPr lang="en-US"/>
              <a:pPr>
                <a:defRPr/>
              </a:pPr>
              <a:t>‹#›</a:t>
            </a:fld>
            <a:endParaRPr lang="en-US"/>
          </a:p>
        </p:txBody>
      </p:sp>
    </p:spTree>
    <p:extLst>
      <p:ext uri="{BB962C8B-B14F-4D97-AF65-F5344CB8AC3E}">
        <p14:creationId xmlns:p14="http://schemas.microsoft.com/office/powerpoint/2010/main" val="342080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BAE53D-C218-4652-BB76-99730C5231AE}" type="slidenum">
              <a:rPr lang="en-US"/>
              <a:pPr>
                <a:defRPr/>
              </a:pPr>
              <a:t>‹#›</a:t>
            </a:fld>
            <a:endParaRPr lang="en-US"/>
          </a:p>
        </p:txBody>
      </p:sp>
    </p:spTree>
    <p:extLst>
      <p:ext uri="{BB962C8B-B14F-4D97-AF65-F5344CB8AC3E}">
        <p14:creationId xmlns:p14="http://schemas.microsoft.com/office/powerpoint/2010/main" val="50525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AF83DE-2FDA-425A-85B9-AC4815B4271F}" type="slidenum">
              <a:rPr lang="en-US"/>
              <a:pPr>
                <a:defRPr/>
              </a:pPr>
              <a:t>‹#›</a:t>
            </a:fld>
            <a:endParaRPr lang="en-US"/>
          </a:p>
        </p:txBody>
      </p:sp>
    </p:spTree>
    <p:extLst>
      <p:ext uri="{BB962C8B-B14F-4D97-AF65-F5344CB8AC3E}">
        <p14:creationId xmlns:p14="http://schemas.microsoft.com/office/powerpoint/2010/main" val="217468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A41EA4-4B14-4767-A509-D2D34D54152B}" type="slidenum">
              <a:rPr lang="en-US"/>
              <a:pPr>
                <a:defRPr/>
              </a:pPr>
              <a:t>‹#›</a:t>
            </a:fld>
            <a:endParaRPr lang="en-US"/>
          </a:p>
        </p:txBody>
      </p:sp>
    </p:spTree>
    <p:extLst>
      <p:ext uri="{BB962C8B-B14F-4D97-AF65-F5344CB8AC3E}">
        <p14:creationId xmlns:p14="http://schemas.microsoft.com/office/powerpoint/2010/main" val="387322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1233EB-3A3A-4CF3-98F1-76BC168363D4}" type="slidenum">
              <a:rPr lang="en-US"/>
              <a:pPr>
                <a:defRPr/>
              </a:pPr>
              <a:t>‹#›</a:t>
            </a:fld>
            <a:endParaRPr lang="en-US"/>
          </a:p>
        </p:txBody>
      </p:sp>
    </p:spTree>
    <p:extLst>
      <p:ext uri="{BB962C8B-B14F-4D97-AF65-F5344CB8AC3E}">
        <p14:creationId xmlns:p14="http://schemas.microsoft.com/office/powerpoint/2010/main" val="2956685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4B457-925D-451D-B790-589BB31ECA3D}" type="slidenum">
              <a:rPr lang="en-US"/>
              <a:pPr>
                <a:defRPr/>
              </a:pPr>
              <a:t>‹#›</a:t>
            </a:fld>
            <a:endParaRPr lang="en-US"/>
          </a:p>
        </p:txBody>
      </p:sp>
    </p:spTree>
    <p:extLst>
      <p:ext uri="{BB962C8B-B14F-4D97-AF65-F5344CB8AC3E}">
        <p14:creationId xmlns:p14="http://schemas.microsoft.com/office/powerpoint/2010/main" val="2326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0194D-F5C8-48CD-B253-945FBB71F823}" type="slidenum">
              <a:rPr lang="en-US"/>
              <a:pPr>
                <a:defRPr/>
              </a:pPr>
              <a:t>‹#›</a:t>
            </a:fld>
            <a:endParaRPr lang="en-US"/>
          </a:p>
        </p:txBody>
      </p:sp>
    </p:spTree>
    <p:extLst>
      <p:ext uri="{BB962C8B-B14F-4D97-AF65-F5344CB8AC3E}">
        <p14:creationId xmlns:p14="http://schemas.microsoft.com/office/powerpoint/2010/main" val="12409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5C0587-AA40-4AF8-824E-ACE31C8E5920}" type="slidenum">
              <a:rPr lang="en-US"/>
              <a:pPr>
                <a:defRPr/>
              </a:pPr>
              <a:t>‹#›</a:t>
            </a:fld>
            <a:endParaRPr lang="en-US"/>
          </a:p>
        </p:txBody>
      </p:sp>
    </p:spTree>
    <p:extLst>
      <p:ext uri="{BB962C8B-B14F-4D97-AF65-F5344CB8AC3E}">
        <p14:creationId xmlns:p14="http://schemas.microsoft.com/office/powerpoint/2010/main" val="373929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F4F4CE-152E-49C4-BDCB-1D9D473828D3}" type="slidenum">
              <a:rPr lang="en-US"/>
              <a:pPr>
                <a:defRPr/>
              </a:pPr>
              <a:t>‹#›</a:t>
            </a:fld>
            <a:endParaRPr lang="en-US"/>
          </a:p>
        </p:txBody>
      </p:sp>
    </p:spTree>
    <p:extLst>
      <p:ext uri="{BB962C8B-B14F-4D97-AF65-F5344CB8AC3E}">
        <p14:creationId xmlns:p14="http://schemas.microsoft.com/office/powerpoint/2010/main" val="2625224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93728-3F2F-4D59-A8D5-7F660658B35F}" type="slidenum">
              <a:rPr lang="en-US"/>
              <a:pPr>
                <a:defRPr/>
              </a:pPr>
              <a:t>‹#›</a:t>
            </a:fld>
            <a:endParaRPr lang="en-US"/>
          </a:p>
        </p:txBody>
      </p:sp>
    </p:spTree>
    <p:extLst>
      <p:ext uri="{BB962C8B-B14F-4D97-AF65-F5344CB8AC3E}">
        <p14:creationId xmlns:p14="http://schemas.microsoft.com/office/powerpoint/2010/main" val="3254247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31429-0F56-4B06-BEA4-644567419BCD}" type="slidenum">
              <a:rPr lang="en-US"/>
              <a:pPr>
                <a:defRPr/>
              </a:pPr>
              <a:t>‹#›</a:t>
            </a:fld>
            <a:endParaRPr lang="en-US"/>
          </a:p>
        </p:txBody>
      </p:sp>
    </p:spTree>
    <p:extLst>
      <p:ext uri="{BB962C8B-B14F-4D97-AF65-F5344CB8AC3E}">
        <p14:creationId xmlns:p14="http://schemas.microsoft.com/office/powerpoint/2010/main" val="3233459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4C5D70-C945-46B0-BFBD-FAC202B39798}" type="slidenum">
              <a:rPr lang="en-US"/>
              <a:pPr>
                <a:defRPr/>
              </a:pPr>
              <a:t>‹#›</a:t>
            </a:fld>
            <a:endParaRPr lang="en-US"/>
          </a:p>
        </p:txBody>
      </p:sp>
    </p:spTree>
    <p:extLst>
      <p:ext uri="{BB962C8B-B14F-4D97-AF65-F5344CB8AC3E}">
        <p14:creationId xmlns:p14="http://schemas.microsoft.com/office/powerpoint/2010/main" val="1466638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875881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951997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772879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563511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70939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00BE9A-D4DA-4B3D-A634-6AAB04AA4706}" type="slidenum">
              <a:rPr lang="en-US"/>
              <a:pPr>
                <a:defRPr/>
              </a:pPr>
              <a:t>‹#›</a:t>
            </a:fld>
            <a:endParaRPr lang="en-US"/>
          </a:p>
        </p:txBody>
      </p:sp>
    </p:spTree>
    <p:extLst>
      <p:ext uri="{BB962C8B-B14F-4D97-AF65-F5344CB8AC3E}">
        <p14:creationId xmlns:p14="http://schemas.microsoft.com/office/powerpoint/2010/main" val="1375393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486118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1903023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1111715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627934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963808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910073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213734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50855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A22EB-C3D4-4BD4-B411-B5A52F88FB69}" type="slidenum">
              <a:rPr lang="en-US"/>
              <a:pPr>
                <a:defRPr/>
              </a:pPr>
              <a:t>‹#›</a:t>
            </a:fld>
            <a:endParaRPr lang="en-US"/>
          </a:p>
        </p:txBody>
      </p:sp>
    </p:spTree>
    <p:extLst>
      <p:ext uri="{BB962C8B-B14F-4D97-AF65-F5344CB8AC3E}">
        <p14:creationId xmlns:p14="http://schemas.microsoft.com/office/powerpoint/2010/main" val="146628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E8B43F-1E04-46AA-986F-27E03C6C05EB}" type="slidenum">
              <a:rPr lang="en-US"/>
              <a:pPr>
                <a:defRPr/>
              </a:pPr>
              <a:t>‹#›</a:t>
            </a:fld>
            <a:endParaRPr lang="en-US"/>
          </a:p>
        </p:txBody>
      </p:sp>
    </p:spTree>
    <p:extLst>
      <p:ext uri="{BB962C8B-B14F-4D97-AF65-F5344CB8AC3E}">
        <p14:creationId xmlns:p14="http://schemas.microsoft.com/office/powerpoint/2010/main" val="25899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F1B963-509C-4E4E-B018-399035ED07AE}" type="slidenum">
              <a:rPr lang="en-US"/>
              <a:pPr>
                <a:defRPr/>
              </a:pPr>
              <a:t>‹#›</a:t>
            </a:fld>
            <a:endParaRPr lang="en-US"/>
          </a:p>
        </p:txBody>
      </p:sp>
    </p:spTree>
    <p:extLst>
      <p:ext uri="{BB962C8B-B14F-4D97-AF65-F5344CB8AC3E}">
        <p14:creationId xmlns:p14="http://schemas.microsoft.com/office/powerpoint/2010/main" val="128294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3B94C0-1F5C-4B8A-BD15-C41A580EDF4C}" type="slidenum">
              <a:rPr lang="en-US"/>
              <a:pPr>
                <a:defRPr/>
              </a:pPr>
              <a:t>‹#›</a:t>
            </a:fld>
            <a:endParaRPr lang="en-US"/>
          </a:p>
        </p:txBody>
      </p:sp>
    </p:spTree>
    <p:extLst>
      <p:ext uri="{BB962C8B-B14F-4D97-AF65-F5344CB8AC3E}">
        <p14:creationId xmlns:p14="http://schemas.microsoft.com/office/powerpoint/2010/main" val="89770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4F3FAB-68AA-475C-9B7D-EC48C13D36C9}" type="slidenum">
              <a:rPr lang="en-US"/>
              <a:pPr>
                <a:defRPr/>
              </a:pPr>
              <a:t>‹#›</a:t>
            </a:fld>
            <a:endParaRPr lang="en-US"/>
          </a:p>
        </p:txBody>
      </p:sp>
    </p:spTree>
    <p:extLst>
      <p:ext uri="{BB962C8B-B14F-4D97-AF65-F5344CB8AC3E}">
        <p14:creationId xmlns:p14="http://schemas.microsoft.com/office/powerpoint/2010/main" val="112264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3DEE2-9002-4963-A90E-4D85A76D0257}" type="slidenum">
              <a:rPr lang="en-US"/>
              <a:pPr>
                <a:defRPr/>
              </a:pPr>
              <a:t>‹#›</a:t>
            </a:fld>
            <a:endParaRPr lang="en-US"/>
          </a:p>
        </p:txBody>
      </p:sp>
    </p:spTree>
    <p:extLst>
      <p:ext uri="{BB962C8B-B14F-4D97-AF65-F5344CB8AC3E}">
        <p14:creationId xmlns:p14="http://schemas.microsoft.com/office/powerpoint/2010/main" val="266657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EEDEFF9-C386-4547-9EF7-513DD02996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05BA963-49F8-4343-B13A-20BEDACE7A96}" type="slidenum">
              <a:rPr lang="en-US"/>
              <a:pPr>
                <a:defRPr/>
              </a:pPr>
              <a:t>‹#›</a:t>
            </a:fld>
            <a:endParaRPr lang="en-US"/>
          </a:p>
        </p:txBody>
      </p:sp>
    </p:spTree>
    <p:extLst>
      <p:ext uri="{BB962C8B-B14F-4D97-AF65-F5344CB8AC3E}">
        <p14:creationId xmlns:p14="http://schemas.microsoft.com/office/powerpoint/2010/main" val="25775507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227473169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6.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1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emf"/><Relationship Id="rId1" Type="http://schemas.openxmlformats.org/officeDocument/2006/relationships/slideLayout" Target="../slideLayouts/slideLayout26.xml"/><Relationship Id="rId6" Type="http://schemas.openxmlformats.org/officeDocument/2006/relationships/image" Target="../media/image61.png"/><Relationship Id="rId5" Type="http://schemas.openxmlformats.org/officeDocument/2006/relationships/image" Target="../media/image55.png"/><Relationship Id="rId4" Type="http://schemas.openxmlformats.org/officeDocument/2006/relationships/image" Target="../media/image60.png"/></Relationships>
</file>

<file path=ppt/slides/_rels/slide2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3.emf"/><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60.png"/></Relationships>
</file>

<file path=ppt/slides/_rels/slide2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jpeg"/><Relationship Id="rId1" Type="http://schemas.openxmlformats.org/officeDocument/2006/relationships/slideLayout" Target="../slideLayouts/slideLayout26.xml"/></Relationships>
</file>

<file path=ppt/slides/_rels/slide214.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6.png"/><Relationship Id="rId1" Type="http://schemas.openxmlformats.org/officeDocument/2006/relationships/slideLayout" Target="../slideLayouts/slideLayout26.xml"/><Relationship Id="rId6" Type="http://schemas.openxmlformats.org/officeDocument/2006/relationships/hyperlink" Target="https://www.instagram.com/ryemurph88/" TargetMode="External"/><Relationship Id="rId11" Type="http://schemas.openxmlformats.org/officeDocument/2006/relationships/image" Target="../media/image71.png"/><Relationship Id="rId5" Type="http://schemas.openxmlformats.org/officeDocument/2006/relationships/image" Target="../media/image68.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70.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tomy and Physiology: Major Components of the Digestive System">
            <a:extLst>
              <a:ext uri="{FF2B5EF4-FFF2-40B4-BE49-F238E27FC236}">
                <a16:creationId xmlns:a16="http://schemas.microsoft.com/office/drawing/2014/main" id="{5496594F-9858-C503-F07C-A96BB2A9B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EA5DB5-AF26-EA5B-B124-65B0779D5F71}"/>
              </a:ext>
            </a:extLst>
          </p:cNvPr>
          <p:cNvSpPr txBox="1"/>
          <p:nvPr/>
        </p:nvSpPr>
        <p:spPr>
          <a:xfrm>
            <a:off x="228600" y="381000"/>
            <a:ext cx="8686800" cy="259080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algn="ctr"/>
            <a:r>
              <a:rPr lang="en-US" sz="1800" b="1" cap="none" spc="0" dirty="0">
                <a:ln w="17780" cmpd="sng">
                  <a:solidFill>
                    <a:sysClr val="windowText" lastClr="000000"/>
                  </a:solidFill>
                  <a:prstDash val="solid"/>
                  <a:miter lim="800000"/>
                </a:ln>
                <a:solidFill>
                  <a:srgbClr val="CCCCFF"/>
                </a:solidFill>
                <a:effectLst>
                  <a:outerShdw blurRad="50800" algn="tl" rotWithShape="0">
                    <a:srgbClr val="000000"/>
                  </a:outerShdw>
                </a:effectLst>
              </a:rPr>
              <a:t>Digestive System </a:t>
            </a:r>
          </a:p>
          <a:p>
            <a:pPr algn="ctr"/>
            <a:r>
              <a:rPr lang="en-US" sz="1800" b="1" cap="none" spc="0" dirty="0">
                <a:ln w="17780" cmpd="sng">
                  <a:solidFill>
                    <a:sysClr val="windowText" lastClr="000000"/>
                  </a:solidFill>
                  <a:prstDash val="solid"/>
                  <a:miter lim="800000"/>
                </a:ln>
                <a:solidFill>
                  <a:srgbClr val="CCCCFF"/>
                </a:solidFill>
                <a:effectLst>
                  <a:outerShdw blurRad="50800" algn="tl" rotWithShape="0">
                    <a:srgbClr val="000000"/>
                  </a:outerShdw>
                </a:effectLst>
              </a:rPr>
              <a:t>Review Game</a:t>
            </a:r>
          </a:p>
        </p:txBody>
      </p:sp>
      <p:sp>
        <p:nvSpPr>
          <p:cNvPr id="6" name="TextBox 5">
            <a:extLst>
              <a:ext uri="{FF2B5EF4-FFF2-40B4-BE49-F238E27FC236}">
                <a16:creationId xmlns:a16="http://schemas.microsoft.com/office/drawing/2014/main" id="{D743F8FB-F19F-85C3-8A84-4C53D868D7FF}"/>
              </a:ext>
            </a:extLst>
          </p:cNvPr>
          <p:cNvSpPr txBox="1"/>
          <p:nvPr/>
        </p:nvSpPr>
        <p:spPr>
          <a:xfrm>
            <a:off x="-457200" y="4953000"/>
            <a:ext cx="4572000" cy="1754326"/>
          </a:xfrm>
          <a:prstGeom prst="rect">
            <a:avLst/>
          </a:prstGeom>
          <a:noFill/>
        </p:spPr>
        <p:txBody>
          <a:bodyPr wrap="square">
            <a:spAutoFit/>
            <a:scene3d>
              <a:camera prst="orthographicFront"/>
              <a:lightRig rig="threePt" dir="t"/>
            </a:scene3d>
            <a:sp3d extrusionH="57150">
              <a:bevelT w="57150" h="38100" prst="artDeco"/>
            </a:sp3d>
          </a:bodyPr>
          <a:lstStyle/>
          <a:p>
            <a:pPr algn="ctr"/>
            <a:r>
              <a:rPr lang="en-US" sz="5400" b="1" cap="none" spc="0" dirty="0">
                <a:ln w="17780" cmpd="sng">
                  <a:solidFill>
                    <a:sysClr val="windowText" lastClr="000000"/>
                  </a:solidFill>
                  <a:prstDash val="solid"/>
                  <a:miter lim="800000"/>
                </a:ln>
                <a:solidFill>
                  <a:srgbClr val="CCCCFF"/>
                </a:solidFill>
                <a:effectLst>
                  <a:outerShdw blurRad="50800" algn="tl" rotWithShape="0">
                    <a:srgbClr val="000000"/>
                  </a:outerShdw>
                </a:effectLst>
              </a:rPr>
              <a:t>Part 5</a:t>
            </a:r>
          </a:p>
          <a:p>
            <a:pPr algn="ctr"/>
            <a:r>
              <a:rPr lang="en-US" sz="5400" b="1" dirty="0">
                <a:ln w="17780" cmpd="sng">
                  <a:solidFill>
                    <a:sysClr val="windowText" lastClr="000000"/>
                  </a:solidFill>
                  <a:prstDash val="solid"/>
                  <a:miter lim="800000"/>
                </a:ln>
                <a:solidFill>
                  <a:srgbClr val="CCCCFF"/>
                </a:solidFill>
                <a:effectLst>
                  <a:outerShdw blurRad="50800" algn="tl" rotWithShape="0">
                    <a:srgbClr val="000000"/>
                  </a:outerShdw>
                </a:effectLst>
              </a:rPr>
              <a:t>Lesson 6</a:t>
            </a:r>
            <a:r>
              <a:rPr lang="en-US" sz="5400" b="1" cap="none" spc="0" dirty="0">
                <a:ln w="17780" cmpd="sng">
                  <a:solidFill>
                    <a:sysClr val="windowText" lastClr="000000"/>
                  </a:solidFill>
                  <a:prstDash val="solid"/>
                  <a:miter lim="800000"/>
                </a:ln>
                <a:solidFill>
                  <a:srgbClr val="CCCCFF"/>
                </a:solidFill>
                <a:effectLst>
                  <a:outerShdw blurRad="50800" algn="tl" rotWithShape="0">
                    <a:srgbClr val="000000"/>
                  </a:outerShdw>
                </a:effectLst>
              </a:rPr>
              <a:t> </a:t>
            </a:r>
          </a:p>
        </p:txBody>
      </p:sp>
      <p:pic>
        <p:nvPicPr>
          <p:cNvPr id="7" name="Graphic 6">
            <a:extLst>
              <a:ext uri="{FF2B5EF4-FFF2-40B4-BE49-F238E27FC236}">
                <a16:creationId xmlns:a16="http://schemas.microsoft.com/office/drawing/2014/main" id="{A238DB45-2674-BDF1-4117-B6477711B4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147180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533400" y="24897"/>
            <a:ext cx="8229600" cy="4525963"/>
          </a:xfrm>
        </p:spPr>
        <p:txBody>
          <a:bodyPr/>
          <a:lstStyle/>
          <a:p>
            <a:pPr algn="ctr" eaLnBrk="1" hangingPunct="1">
              <a:buFontTx/>
              <a:buNone/>
            </a:pPr>
            <a:r>
              <a:rPr lang="en-US" sz="9600" dirty="0">
                <a:blipFill>
                  <a:blip r:embed="rId2"/>
                  <a:tile tx="0" ty="0" sx="100000" sy="100000" flip="none" algn="tl"/>
                </a:blipFill>
              </a:rPr>
              <a:t>New Question</a:t>
            </a:r>
          </a:p>
        </p:txBody>
      </p:sp>
      <p:pic>
        <p:nvPicPr>
          <p:cNvPr id="3074" name="Picture 2" descr="http://fluidsurveys.com/wp-content/uploads/2012/11/question_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868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53025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304800"/>
            <a:ext cx="8229600" cy="5821363"/>
          </a:xfrm>
        </p:spPr>
        <p:txBody>
          <a:bodyPr/>
          <a:lstStyle/>
          <a:p>
            <a:pPr eaLnBrk="1" hangingPunct="1"/>
            <a:r>
              <a:rPr lang="en-US" dirty="0"/>
              <a:t>This is the name for the wave-like motion that helps to move food down the esophagus? </a:t>
            </a:r>
          </a:p>
          <a:p>
            <a:pPr eaLnBrk="1" hangingPunct="1"/>
            <a:r>
              <a:rPr lang="en-US" dirty="0">
                <a:solidFill>
                  <a:srgbClr val="FF5050"/>
                </a:solidFill>
              </a:rPr>
              <a:t>Answer: Peristalsis</a:t>
            </a:r>
          </a:p>
        </p:txBody>
      </p:sp>
      <p:pic>
        <p:nvPicPr>
          <p:cNvPr id="101379" name="Picture 3" descr="Peristals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7924800" y="50292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7</a:t>
            </a:r>
          </a:p>
        </p:txBody>
      </p:sp>
      <p:sp>
        <p:nvSpPr>
          <p:cNvPr id="10138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1143000" y="4389369"/>
            <a:ext cx="6341801" cy="1569660"/>
          </a:xfrm>
          <a:prstGeom prst="rect">
            <a:avLst/>
          </a:prstGeom>
          <a:noFill/>
        </p:spPr>
        <p:txBody>
          <a:bodyPr wrap="none" lIns="91440" tIns="45720" rIns="91440" bIns="45720">
            <a:prstTxWarp prst="textWave2">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Arial" charset="0"/>
                <a:ea typeface="+mn-ea"/>
                <a:cs typeface="+mn-cs"/>
              </a:rPr>
              <a:t>Peristalsis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endParaRPr lang="en-US">
              <a:solidFill>
                <a:srgbClr val="FF9933"/>
              </a:solidFill>
            </a:endParaRPr>
          </a:p>
        </p:txBody>
      </p:sp>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24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4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24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endParaRPr lang="en-US">
              <a:solidFill>
                <a:srgbClr val="FF9933"/>
              </a:solidFill>
            </a:endParaRP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3428"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429"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343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endParaRPr lang="en-US">
              <a:solidFill>
                <a:srgbClr val="FF9933"/>
              </a:solidFill>
            </a:endParaRPr>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4452"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53"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445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endParaRPr lang="en-US">
              <a:solidFill>
                <a:srgbClr val="FF9933"/>
              </a:solidFill>
            </a:endParaRPr>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5476"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477"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547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r>
              <a:rPr lang="en-US">
                <a:solidFill>
                  <a:srgbClr val="66FF66"/>
                </a:solidFill>
              </a:rPr>
              <a:t>D.) Bile</a:t>
            </a:r>
          </a:p>
          <a:p>
            <a:pPr eaLnBrk="1" hangingPunct="1"/>
            <a:endParaRPr lang="en-US">
              <a:solidFill>
                <a:srgbClr val="FF9933"/>
              </a:solidFill>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6500"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1"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650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r>
              <a:rPr lang="en-US">
                <a:solidFill>
                  <a:srgbClr val="66FF66"/>
                </a:solidFill>
              </a:rPr>
              <a:t>D.) Bile</a:t>
            </a:r>
          </a:p>
          <a:p>
            <a:pPr eaLnBrk="1" hangingPunct="1"/>
            <a:r>
              <a:rPr lang="en-US">
                <a:solidFill>
                  <a:srgbClr val="FF9933"/>
                </a:solidFill>
              </a:rPr>
              <a:t>E.) Sucrose</a:t>
            </a:r>
          </a:p>
        </p:txBody>
      </p:sp>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752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752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752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r>
              <a:rPr lang="en-US">
                <a:solidFill>
                  <a:srgbClr val="66FF66"/>
                </a:solidFill>
              </a:rPr>
              <a:t>D.) Bile</a:t>
            </a:r>
          </a:p>
          <a:p>
            <a:pPr eaLnBrk="1" hangingPunct="1"/>
            <a:r>
              <a:rPr lang="en-US">
                <a:solidFill>
                  <a:srgbClr val="FF9933"/>
                </a:solidFill>
              </a:rPr>
              <a:t>E.) Sucrose</a:t>
            </a:r>
          </a:p>
        </p:txBody>
      </p:sp>
      <p:pic>
        <p:nvPicPr>
          <p:cNvPr id="108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8548"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549"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1085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a:p>
            <a:pPr eaLnBrk="1" hangingPunct="1"/>
            <a:r>
              <a:rPr lang="en-US" dirty="0">
                <a:solidFill>
                  <a:srgbClr val="FFFF00"/>
                </a:solidFill>
              </a:rPr>
              <a:t>F.) Nobody Knows</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767184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a:p>
            <a:pPr eaLnBrk="1" hangingPunct="1"/>
            <a:r>
              <a:rPr lang="en-US" dirty="0">
                <a:solidFill>
                  <a:srgbClr val="FFFF00"/>
                </a:solidFill>
              </a:rPr>
              <a:t>F.) Nobody Knows</a:t>
            </a:r>
          </a:p>
          <a:p>
            <a:pPr eaLnBrk="1" hangingPunct="1"/>
            <a:r>
              <a:rPr lang="en-US" dirty="0">
                <a:solidFill>
                  <a:srgbClr val="6699FF"/>
                </a:solidFill>
              </a:rPr>
              <a:t>G.) None of the above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6057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381000"/>
            <a:ext cx="8229600" cy="5745163"/>
          </a:xfrm>
        </p:spPr>
        <p:txBody>
          <a:bodyPr/>
          <a:lstStyle/>
          <a:p>
            <a:pPr eaLnBrk="1" hangingPunct="1"/>
            <a:r>
              <a:rPr lang="en-US"/>
              <a:t>Which of these two are energy molecules?</a:t>
            </a:r>
          </a:p>
          <a:p>
            <a:pPr lvl="1" eaLnBrk="1" hangingPunct="1"/>
            <a:endParaRPr lang="en-US">
              <a:solidFill>
                <a:srgbClr val="FF9933"/>
              </a:solidFill>
            </a:endParaRPr>
          </a:p>
          <a:p>
            <a:pPr lvl="1" eaLnBrk="1" hangingPunct="1"/>
            <a:endParaRPr lang="en-US">
              <a:solidFill>
                <a:schemeClr val="bg2"/>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386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386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6764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a:t>
            </a:r>
          </a:p>
        </p:txBody>
      </p:sp>
      <p:pic>
        <p:nvPicPr>
          <p:cNvPr id="112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038600"/>
            <a:ext cx="1905000" cy="1447800"/>
          </a:xfrm>
          <a:prstGeom prst="rect">
            <a:avLst/>
          </a:prstGeom>
          <a:solidFill>
            <a:schemeClr val="bg2"/>
          </a:solidFill>
          <a:ln w="76200">
            <a:solidFill>
              <a:schemeClr val="accent1"/>
            </a:solidFill>
            <a:miter lim="800000"/>
            <a:headEnd/>
            <a:tailEnd/>
          </a:ln>
        </p:spPr>
      </p:pic>
      <p:pic>
        <p:nvPicPr>
          <p:cNvPr id="1127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6764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11274" name="Rectangle 1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852587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3053611" y="3648670"/>
            <a:ext cx="414728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20075272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8800" b="0" i="0" u="none" strike="noStrike" kern="1200" cap="none" spc="0" normalizeH="0" baseline="0" noProof="0">
                <a:ln>
                  <a:noFill/>
                </a:ln>
                <a:solidFill>
                  <a:srgbClr val="FFFFFF"/>
                </a:solidFill>
                <a:effectLst/>
                <a:uLnTx/>
                <a:uFillTx/>
                <a:latin typeface="Arial" charset="0"/>
                <a:ea typeface="+mn-ea"/>
                <a:cs typeface="+mn-cs"/>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3053611" y="3648670"/>
            <a:ext cx="414728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3" name="Rounded Rectangle 2"/>
          <p:cNvSpPr/>
          <p:nvPr/>
        </p:nvSpPr>
        <p:spPr>
          <a:xfrm>
            <a:off x="533400" y="2971800"/>
            <a:ext cx="2286000" cy="609600"/>
          </a:xfrm>
          <a:prstGeom prst="roundRect">
            <a:avLst/>
          </a:prstGeom>
          <a:noFill/>
          <a:ln w="57150">
            <a:solidFill>
              <a:schemeClr val="bg1"/>
            </a:solidFill>
          </a:ln>
          <a:effectLst>
            <a:glow rad="127000">
              <a:srgbClr val="9900C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1067407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p:txBody>
      </p:sp>
      <p:pic>
        <p:nvPicPr>
          <p:cNvPr id="11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0596"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0597"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1620"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1621"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a:p>
            <a:pPr eaLnBrk="1" hangingPunct="1"/>
            <a:r>
              <a:rPr lang="en-US">
                <a:solidFill>
                  <a:srgbClr val="FF99FF"/>
                </a:solidFill>
              </a:rPr>
              <a:t>B.) Larnyx</a:t>
            </a:r>
          </a:p>
          <a:p>
            <a:pPr eaLnBrk="1" hangingPunct="1"/>
            <a:endParaRPr lang="en-US">
              <a:solidFill>
                <a:srgbClr val="66FF66"/>
              </a:solidFill>
            </a:endParaRPr>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2644"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2645"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a:p>
            <a:pPr eaLnBrk="1" hangingPunct="1"/>
            <a:r>
              <a:rPr lang="en-US">
                <a:solidFill>
                  <a:srgbClr val="FF99FF"/>
                </a:solidFill>
              </a:rPr>
              <a:t>B.) Larnyx</a:t>
            </a:r>
          </a:p>
          <a:p>
            <a:pPr eaLnBrk="1" hangingPunct="1"/>
            <a:r>
              <a:rPr lang="en-US">
                <a:solidFill>
                  <a:srgbClr val="CC00FF"/>
                </a:solidFill>
              </a:rPr>
              <a:t>C.) Anal Sphincter</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366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366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a:p>
            <a:pPr eaLnBrk="1" hangingPunct="1"/>
            <a:r>
              <a:rPr lang="en-US">
                <a:solidFill>
                  <a:srgbClr val="FF99FF"/>
                </a:solidFill>
              </a:rPr>
              <a:t>B.) Larnyx</a:t>
            </a:r>
          </a:p>
          <a:p>
            <a:pPr eaLnBrk="1" hangingPunct="1"/>
            <a:r>
              <a:rPr lang="en-US">
                <a:solidFill>
                  <a:srgbClr val="CC00FF"/>
                </a:solidFill>
              </a:rPr>
              <a:t>C.) Anal Sphincter</a:t>
            </a:r>
          </a:p>
          <a:p>
            <a:pPr eaLnBrk="1" hangingPunct="1"/>
            <a:r>
              <a:rPr lang="en-US">
                <a:solidFill>
                  <a:srgbClr val="FF9933"/>
                </a:solidFill>
              </a:rPr>
              <a:t>D.) Pyloric Valve</a:t>
            </a:r>
          </a:p>
          <a:p>
            <a:pPr eaLnBrk="1" hangingPunct="1"/>
            <a:endParaRPr lang="en-US">
              <a:solidFill>
                <a:srgbClr val="66FF66"/>
              </a:solidFill>
            </a:endParaRP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4692"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4693"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a:p>
            <a:pPr eaLnBrk="1" hangingPunct="1"/>
            <a:r>
              <a:rPr lang="en-US">
                <a:solidFill>
                  <a:srgbClr val="FF99FF"/>
                </a:solidFill>
              </a:rPr>
              <a:t>B.) Larnyx</a:t>
            </a:r>
          </a:p>
          <a:p>
            <a:pPr eaLnBrk="1" hangingPunct="1"/>
            <a:r>
              <a:rPr lang="en-US">
                <a:solidFill>
                  <a:srgbClr val="CC00FF"/>
                </a:solidFill>
              </a:rPr>
              <a:t>C.) Anal Sphincter</a:t>
            </a:r>
          </a:p>
          <a:p>
            <a:pPr eaLnBrk="1" hangingPunct="1"/>
            <a:r>
              <a:rPr lang="en-US">
                <a:solidFill>
                  <a:srgbClr val="FF9933"/>
                </a:solidFill>
              </a:rPr>
              <a:t>D.) Pyloric Valve</a:t>
            </a:r>
          </a:p>
          <a:p>
            <a:pPr eaLnBrk="1" hangingPunct="1"/>
            <a:r>
              <a:rPr lang="en-US">
                <a:solidFill>
                  <a:srgbClr val="66FF66"/>
                </a:solidFill>
              </a:rPr>
              <a:t>E.) Appendix</a:t>
            </a: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5716"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115717"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1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77578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8600" y="381000"/>
            <a:ext cx="8458200" cy="5745163"/>
          </a:xfrm>
        </p:spPr>
        <p:txBody>
          <a:bodyPr/>
          <a:lstStyle/>
          <a:p>
            <a:pPr eaLnBrk="1" hangingPunct="1"/>
            <a:r>
              <a:rPr lang="en-US"/>
              <a:t>This is the chemical enzyme in salvia that breaks starches into simple sugars?</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106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5"/>
          <p:cNvSpPr txBox="1">
            <a:spLocks noChangeArrowheads="1"/>
          </p:cNvSpPr>
          <p:nvPr/>
        </p:nvSpPr>
        <p:spPr bwMode="auto">
          <a:xfrm>
            <a:off x="7924800" y="182880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3</a:t>
            </a:r>
          </a:p>
        </p:txBody>
      </p:sp>
      <p:sp>
        <p:nvSpPr>
          <p:cNvPr id="1229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6146672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7523034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4312026" y="16764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31070169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9</a:t>
            </a:r>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4312026" y="16764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3" name="Rounded Rectangle 2"/>
          <p:cNvSpPr/>
          <p:nvPr/>
        </p:nvSpPr>
        <p:spPr>
          <a:xfrm>
            <a:off x="228600" y="3124200"/>
            <a:ext cx="3581400" cy="609600"/>
          </a:xfrm>
          <a:prstGeom prst="roundRect">
            <a:avLst/>
          </a:prstGeom>
          <a:noFill/>
          <a:ln w="57150">
            <a:solidFill>
              <a:schemeClr val="bg1"/>
            </a:solidFill>
          </a:ln>
          <a:effectLst>
            <a:glow rad="1270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7768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228600"/>
            <a:ext cx="8229600" cy="5897563"/>
          </a:xfrm>
        </p:spPr>
        <p:txBody>
          <a:bodyPr/>
          <a:lstStyle/>
          <a:p>
            <a:pPr eaLnBrk="1" hangingPunct="1"/>
            <a:r>
              <a:rPr lang="en-US">
                <a:solidFill>
                  <a:srgbClr val="6699FF"/>
                </a:solidFill>
              </a:rPr>
              <a:t>This is the beginning of the small intestine.</a:t>
            </a:r>
            <a:r>
              <a:rPr lang="en-US"/>
              <a:t>  </a:t>
            </a:r>
            <a:endParaRPr lang="en-US">
              <a:solidFill>
                <a:srgbClr val="6699FF"/>
              </a:solidFill>
            </a:endParaRP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10</a:t>
            </a:r>
          </a:p>
        </p:txBody>
      </p:sp>
      <p:sp>
        <p:nvSpPr>
          <p:cNvPr id="118789" name="AutoShape 5"/>
          <p:cNvSpPr>
            <a:spLocks noChangeArrowheads="1"/>
          </p:cNvSpPr>
          <p:nvPr/>
        </p:nvSpPr>
        <p:spPr bwMode="auto">
          <a:xfrm>
            <a:off x="7086600" y="914400"/>
            <a:ext cx="1295400" cy="533400"/>
          </a:xfrm>
          <a:prstGeom prst="rightArrow">
            <a:avLst>
              <a:gd name="adj1" fmla="val 50000"/>
              <a:gd name="adj2" fmla="val 60714"/>
            </a:avLst>
          </a:prstGeom>
          <a:solidFill>
            <a:schemeClr val="bg2"/>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57200" y="228600"/>
            <a:ext cx="8229600" cy="5897563"/>
          </a:xfrm>
        </p:spPr>
        <p:txBody>
          <a:bodyPr/>
          <a:lstStyle/>
          <a:p>
            <a:pPr eaLnBrk="1" hangingPunct="1"/>
            <a:r>
              <a:rPr lang="en-US"/>
              <a:t>This is the beginning of the small intestine.  </a:t>
            </a:r>
            <a:r>
              <a:rPr lang="en-US">
                <a:solidFill>
                  <a:srgbClr val="6699FF"/>
                </a:solidFill>
              </a:rPr>
              <a:t>It Distributes</a:t>
            </a:r>
            <a:r>
              <a:rPr lang="en-US"/>
              <a:t> </a:t>
            </a:r>
            <a:r>
              <a:rPr lang="en-US">
                <a:solidFill>
                  <a:srgbClr val="66FF66"/>
                </a:solidFill>
              </a:rPr>
              <a:t>bile</a:t>
            </a:r>
            <a:r>
              <a:rPr lang="en-US"/>
              <a:t> </a:t>
            </a:r>
            <a:r>
              <a:rPr lang="en-US">
                <a:solidFill>
                  <a:srgbClr val="6699FF"/>
                </a:solidFill>
              </a:rPr>
              <a:t>(produced by the liver and stored in the gall bladder),</a:t>
            </a:r>
            <a:r>
              <a:rPr lang="en-US"/>
              <a:t> </a:t>
            </a:r>
            <a:endParaRPr lang="en-US">
              <a:solidFill>
                <a:srgbClr val="6699FF"/>
              </a:solidFill>
            </a:endParaRP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10</a:t>
            </a:r>
          </a:p>
        </p:txBody>
      </p:sp>
      <p:sp>
        <p:nvSpPr>
          <p:cNvPr id="119813" name="AutoShape 5"/>
          <p:cNvSpPr>
            <a:spLocks noChangeArrowheads="1"/>
          </p:cNvSpPr>
          <p:nvPr/>
        </p:nvSpPr>
        <p:spPr bwMode="auto">
          <a:xfrm>
            <a:off x="7086600" y="1524000"/>
            <a:ext cx="1295400" cy="533400"/>
          </a:xfrm>
          <a:prstGeom prst="rightArrow">
            <a:avLst>
              <a:gd name="adj1" fmla="val 50000"/>
              <a:gd name="adj2" fmla="val 60714"/>
            </a:avLst>
          </a:prstGeom>
          <a:solidFill>
            <a:schemeClr val="bg2"/>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81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57200" y="228600"/>
            <a:ext cx="8229600" cy="5897563"/>
          </a:xfrm>
        </p:spPr>
        <p:txBody>
          <a:bodyPr/>
          <a:lstStyle/>
          <a:p>
            <a:pPr eaLnBrk="1" hangingPunct="1"/>
            <a:r>
              <a:rPr lang="en-US"/>
              <a:t>This is the beginning of the small intestine.  It Distributes </a:t>
            </a:r>
            <a:r>
              <a:rPr lang="en-US">
                <a:solidFill>
                  <a:srgbClr val="66FF66"/>
                </a:solidFill>
              </a:rPr>
              <a:t>bile</a:t>
            </a:r>
            <a:r>
              <a:rPr lang="en-US"/>
              <a:t> (produced by the liver and stored in the gall bladder), </a:t>
            </a:r>
            <a:r>
              <a:rPr lang="en-US">
                <a:solidFill>
                  <a:srgbClr val="6699FF"/>
                </a:solidFill>
              </a:rPr>
              <a:t>pancreatic acids (pancreas), and other secretions to chemically breakdown food. </a:t>
            </a:r>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10</a:t>
            </a:r>
          </a:p>
        </p:txBody>
      </p:sp>
      <p:sp>
        <p:nvSpPr>
          <p:cNvPr id="12083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457200" y="228600"/>
            <a:ext cx="8229600" cy="5897563"/>
          </a:xfrm>
        </p:spPr>
        <p:txBody>
          <a:bodyPr/>
          <a:lstStyle/>
          <a:p>
            <a:pPr eaLnBrk="1" hangingPunct="1"/>
            <a:r>
              <a:rPr lang="en-US"/>
              <a:t>This is the beginning of the small intestine.  It Distributes </a:t>
            </a:r>
            <a:r>
              <a:rPr lang="en-US">
                <a:solidFill>
                  <a:srgbClr val="66FF66"/>
                </a:solidFill>
              </a:rPr>
              <a:t>bile</a:t>
            </a:r>
            <a:r>
              <a:rPr lang="en-US"/>
              <a:t> (produced by the liver and stored in the gall bladder), pancreatic acids (pancreas), and other secretions to chemically breakdown food.</a:t>
            </a:r>
            <a:r>
              <a:rPr lang="en-US">
                <a:solidFill>
                  <a:srgbClr val="6699FF"/>
                </a:solidFill>
              </a:rPr>
              <a:t> </a:t>
            </a:r>
          </a:p>
        </p:txBody>
      </p:sp>
      <p:pic>
        <p:nvPicPr>
          <p:cNvPr id="121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10</a:t>
            </a:r>
          </a:p>
        </p:txBody>
      </p:sp>
      <p:sp>
        <p:nvSpPr>
          <p:cNvPr id="12186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57200" y="228600"/>
            <a:ext cx="8229600" cy="5897563"/>
          </a:xfrm>
        </p:spPr>
        <p:txBody>
          <a:bodyPr/>
          <a:lstStyle/>
          <a:p>
            <a:pPr eaLnBrk="1" hangingPunct="1"/>
            <a:r>
              <a:rPr lang="en-US" dirty="0"/>
              <a:t>This is the beginning of the small intestine.  It Distributes </a:t>
            </a:r>
            <a:r>
              <a:rPr lang="en-US" dirty="0">
                <a:solidFill>
                  <a:srgbClr val="66FF66"/>
                </a:solidFill>
              </a:rPr>
              <a:t>bile</a:t>
            </a:r>
            <a:r>
              <a:rPr lang="en-US" dirty="0"/>
              <a:t> (produced by the liver and stored in the gall bladder), </a:t>
            </a:r>
            <a:r>
              <a:rPr lang="en-US" dirty="0">
                <a:solidFill>
                  <a:srgbClr val="CCCC00"/>
                </a:solidFill>
              </a:rPr>
              <a:t>pancreatic acids </a:t>
            </a:r>
            <a:r>
              <a:rPr lang="en-US" dirty="0"/>
              <a:t>(pancreas), and other secretions to chemically breakdown food.</a:t>
            </a:r>
            <a:r>
              <a:rPr lang="en-US" dirty="0">
                <a:solidFill>
                  <a:srgbClr val="6699FF"/>
                </a:solidFill>
              </a:rPr>
              <a:t> </a:t>
            </a: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10</a:t>
            </a:r>
          </a:p>
        </p:txBody>
      </p:sp>
      <p:sp>
        <p:nvSpPr>
          <p:cNvPr id="122885" name="Line 5"/>
          <p:cNvSpPr>
            <a:spLocks noChangeShapeType="1"/>
          </p:cNvSpPr>
          <p:nvPr/>
        </p:nvSpPr>
        <p:spPr bwMode="auto">
          <a:xfrm>
            <a:off x="2743200" y="3429000"/>
            <a:ext cx="457200" cy="533400"/>
          </a:xfrm>
          <a:prstGeom prst="line">
            <a:avLst/>
          </a:prstGeom>
          <a:noFill/>
          <a:ln w="76200">
            <a:solidFill>
              <a:srgbClr val="808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88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381000" y="2643947"/>
            <a:ext cx="5349844" cy="1051753"/>
          </a:xfrm>
          <a:prstGeom prst="rect">
            <a:avLst/>
          </a:prstGeom>
          <a:noFill/>
        </p:spPr>
        <p:txBody>
          <a:bodyPr wrap="none" lIns="91440" tIns="45720" rIns="91440" bIns="45720">
            <a:prstTxWarp prst="textWave2">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BBE0E3">
                      <a:tint val="3000"/>
                    </a:srgbClr>
                  </a:solidFill>
                  <a:prstDash val="solid"/>
                  <a:miter lim="800000"/>
                </a:ln>
                <a:solidFill>
                  <a:srgbClr val="808000"/>
                </a:solidFill>
                <a:effectLst>
                  <a:outerShdw blurRad="55000" dist="50800" dir="5400000" algn="tl">
                    <a:srgbClr val="000000">
                      <a:alpha val="33000"/>
                    </a:srgbClr>
                  </a:outerShdw>
                </a:effectLst>
                <a:uLnTx/>
                <a:uFillTx/>
                <a:latin typeface="Arial" charset="0"/>
                <a:ea typeface="+mn-ea"/>
                <a:cs typeface="+mn-cs"/>
              </a:rPr>
              <a:t>Duodenum</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57200" y="228600"/>
            <a:ext cx="8229600" cy="5897563"/>
          </a:xfrm>
        </p:spPr>
        <p:txBody>
          <a:bodyPr/>
          <a:lstStyle/>
          <a:p>
            <a:pPr eaLnBrk="1" hangingPunct="1"/>
            <a:r>
              <a:rPr lang="en-US" dirty="0"/>
              <a:t>This is the beginning of the small intestine.  It Distributes </a:t>
            </a:r>
            <a:r>
              <a:rPr lang="en-US" dirty="0">
                <a:solidFill>
                  <a:srgbClr val="66FF66"/>
                </a:solidFill>
              </a:rPr>
              <a:t>bile</a:t>
            </a:r>
            <a:r>
              <a:rPr lang="en-US" dirty="0"/>
              <a:t> (produced by the liver and stored in the gall bladder), </a:t>
            </a:r>
            <a:r>
              <a:rPr lang="en-US" dirty="0">
                <a:solidFill>
                  <a:srgbClr val="CCCC00"/>
                </a:solidFill>
              </a:rPr>
              <a:t>pancreatic acids </a:t>
            </a:r>
            <a:r>
              <a:rPr lang="en-US" dirty="0"/>
              <a:t>(pancreas), and other secretions to chemically breakdown food.</a:t>
            </a:r>
            <a:r>
              <a:rPr lang="en-US" dirty="0">
                <a:solidFill>
                  <a:srgbClr val="6699FF"/>
                </a:solidFill>
              </a:rPr>
              <a:t> </a:t>
            </a:r>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10</a:t>
            </a:r>
          </a:p>
        </p:txBody>
      </p:sp>
      <p:sp>
        <p:nvSpPr>
          <p:cNvPr id="122885" name="Line 5"/>
          <p:cNvSpPr>
            <a:spLocks noChangeShapeType="1"/>
          </p:cNvSpPr>
          <p:nvPr/>
        </p:nvSpPr>
        <p:spPr bwMode="auto">
          <a:xfrm>
            <a:off x="2743200" y="3429000"/>
            <a:ext cx="457200" cy="533400"/>
          </a:xfrm>
          <a:prstGeom prst="line">
            <a:avLst/>
          </a:prstGeom>
          <a:noFill/>
          <a:ln w="76200">
            <a:solidFill>
              <a:srgbClr val="808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88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381000" y="2643947"/>
            <a:ext cx="5349844" cy="1051753"/>
          </a:xfrm>
          <a:prstGeom prst="rect">
            <a:avLst/>
          </a:prstGeom>
          <a:noFill/>
        </p:spPr>
        <p:txBody>
          <a:bodyPr wrap="none" lIns="91440" tIns="45720" rIns="91440" bIns="45720">
            <a:prstTxWarp prst="textWave2">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BBE0E3">
                      <a:tint val="3000"/>
                    </a:srgbClr>
                  </a:solidFill>
                  <a:prstDash val="solid"/>
                  <a:miter lim="800000"/>
                </a:ln>
                <a:solidFill>
                  <a:srgbClr val="808000"/>
                </a:solidFill>
                <a:effectLst>
                  <a:outerShdw blurRad="55000" dist="50800" dir="5400000" algn="tl">
                    <a:srgbClr val="000000">
                      <a:alpha val="33000"/>
                    </a:srgbClr>
                  </a:outerShdw>
                </a:effectLst>
                <a:uLnTx/>
                <a:uFillTx/>
                <a:latin typeface="Arial" charset="0"/>
                <a:ea typeface="+mn-ea"/>
                <a:cs typeface="+mn-cs"/>
              </a:rPr>
              <a:t>Duodenum</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374802"/>
            <a:ext cx="3886200" cy="2224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 name="Freeform 8"/>
          <p:cNvSpPr/>
          <p:nvPr/>
        </p:nvSpPr>
        <p:spPr>
          <a:xfrm>
            <a:off x="2448503" y="4952999"/>
            <a:ext cx="1132897" cy="876523"/>
          </a:xfrm>
          <a:custGeom>
            <a:avLst/>
            <a:gdLst>
              <a:gd name="connsiteX0" fmla="*/ 152 w 962348"/>
              <a:gd name="connsiteY0" fmla="*/ 1155801 h 1477670"/>
              <a:gd name="connsiteX1" fmla="*/ 36728 w 962348"/>
              <a:gd name="connsiteY1" fmla="*/ 1148486 h 1477670"/>
              <a:gd name="connsiteX2" fmla="*/ 58674 w 962348"/>
              <a:gd name="connsiteY2" fmla="*/ 1133856 h 1477670"/>
              <a:gd name="connsiteX3" fmla="*/ 212293 w 962348"/>
              <a:gd name="connsiteY3" fmla="*/ 1141171 h 1477670"/>
              <a:gd name="connsiteX4" fmla="*/ 285445 w 962348"/>
              <a:gd name="connsiteY4" fmla="*/ 1170432 h 1477670"/>
              <a:gd name="connsiteX5" fmla="*/ 314706 w 962348"/>
              <a:gd name="connsiteY5" fmla="*/ 1185062 h 1477670"/>
              <a:gd name="connsiteX6" fmla="*/ 358597 w 962348"/>
              <a:gd name="connsiteY6" fmla="*/ 1199693 h 1477670"/>
              <a:gd name="connsiteX7" fmla="*/ 380542 w 962348"/>
              <a:gd name="connsiteY7" fmla="*/ 1207008 h 1477670"/>
              <a:gd name="connsiteX8" fmla="*/ 395173 w 962348"/>
              <a:gd name="connsiteY8" fmla="*/ 1221638 h 1477670"/>
              <a:gd name="connsiteX9" fmla="*/ 417118 w 962348"/>
              <a:gd name="connsiteY9" fmla="*/ 1228953 h 1477670"/>
              <a:gd name="connsiteX10" fmla="*/ 468325 w 962348"/>
              <a:gd name="connsiteY10" fmla="*/ 1243584 h 1477670"/>
              <a:gd name="connsiteX11" fmla="*/ 482955 w 962348"/>
              <a:gd name="connsiteY11" fmla="*/ 1228953 h 1477670"/>
              <a:gd name="connsiteX12" fmla="*/ 482955 w 962348"/>
              <a:gd name="connsiteY12" fmla="*/ 1126541 h 1477670"/>
              <a:gd name="connsiteX13" fmla="*/ 461010 w 962348"/>
              <a:gd name="connsiteY13" fmla="*/ 1111910 h 1477670"/>
              <a:gd name="connsiteX14" fmla="*/ 446379 w 962348"/>
              <a:gd name="connsiteY14" fmla="*/ 1089965 h 1477670"/>
              <a:gd name="connsiteX15" fmla="*/ 417118 w 962348"/>
              <a:gd name="connsiteY15" fmla="*/ 1060704 h 1477670"/>
              <a:gd name="connsiteX16" fmla="*/ 402488 w 962348"/>
              <a:gd name="connsiteY16" fmla="*/ 1046073 h 1477670"/>
              <a:gd name="connsiteX17" fmla="*/ 387858 w 962348"/>
              <a:gd name="connsiteY17" fmla="*/ 1024128 h 1477670"/>
              <a:gd name="connsiteX18" fmla="*/ 395173 w 962348"/>
              <a:gd name="connsiteY18" fmla="*/ 994867 h 1477670"/>
              <a:gd name="connsiteX19" fmla="*/ 446379 w 962348"/>
              <a:gd name="connsiteY19" fmla="*/ 965606 h 1477670"/>
              <a:gd name="connsiteX20" fmla="*/ 468325 w 962348"/>
              <a:gd name="connsiteY20" fmla="*/ 950976 h 1477670"/>
              <a:gd name="connsiteX21" fmla="*/ 497586 w 962348"/>
              <a:gd name="connsiteY21" fmla="*/ 921715 h 1477670"/>
              <a:gd name="connsiteX22" fmla="*/ 519531 w 962348"/>
              <a:gd name="connsiteY22" fmla="*/ 899769 h 1477670"/>
              <a:gd name="connsiteX23" fmla="*/ 541477 w 962348"/>
              <a:gd name="connsiteY23" fmla="*/ 885139 h 1477670"/>
              <a:gd name="connsiteX24" fmla="*/ 578053 w 962348"/>
              <a:gd name="connsiteY24" fmla="*/ 811987 h 1477670"/>
              <a:gd name="connsiteX25" fmla="*/ 578053 w 962348"/>
              <a:gd name="connsiteY25" fmla="*/ 614477 h 1477670"/>
              <a:gd name="connsiteX26" fmla="*/ 592683 w 962348"/>
              <a:gd name="connsiteY26" fmla="*/ 555955 h 1477670"/>
              <a:gd name="connsiteX27" fmla="*/ 621944 w 962348"/>
              <a:gd name="connsiteY27" fmla="*/ 512064 h 1477670"/>
              <a:gd name="connsiteX28" fmla="*/ 629259 w 962348"/>
              <a:gd name="connsiteY28" fmla="*/ 490118 h 1477670"/>
              <a:gd name="connsiteX29" fmla="*/ 614629 w 962348"/>
              <a:gd name="connsiteY29" fmla="*/ 321869 h 1477670"/>
              <a:gd name="connsiteX30" fmla="*/ 658520 w 962348"/>
              <a:gd name="connsiteY30" fmla="*/ 241401 h 1477670"/>
              <a:gd name="connsiteX31" fmla="*/ 680466 w 962348"/>
              <a:gd name="connsiteY31" fmla="*/ 219456 h 1477670"/>
              <a:gd name="connsiteX32" fmla="*/ 695096 w 962348"/>
              <a:gd name="connsiteY32" fmla="*/ 204825 h 1477670"/>
              <a:gd name="connsiteX33" fmla="*/ 709726 w 962348"/>
              <a:gd name="connsiteY33" fmla="*/ 131673 h 1477670"/>
              <a:gd name="connsiteX34" fmla="*/ 717042 w 962348"/>
              <a:gd name="connsiteY34" fmla="*/ 51206 h 1477670"/>
              <a:gd name="connsiteX35" fmla="*/ 782878 w 962348"/>
              <a:gd name="connsiteY35" fmla="*/ 7315 h 1477670"/>
              <a:gd name="connsiteX36" fmla="*/ 804824 w 962348"/>
              <a:gd name="connsiteY36" fmla="*/ 0 h 1477670"/>
              <a:gd name="connsiteX37" fmla="*/ 841400 w 962348"/>
              <a:gd name="connsiteY37" fmla="*/ 7315 h 1477670"/>
              <a:gd name="connsiteX38" fmla="*/ 819454 w 962348"/>
              <a:gd name="connsiteY38" fmla="*/ 51206 h 1477670"/>
              <a:gd name="connsiteX39" fmla="*/ 812139 w 962348"/>
              <a:gd name="connsiteY39" fmla="*/ 80467 h 1477670"/>
              <a:gd name="connsiteX40" fmla="*/ 804824 w 962348"/>
              <a:gd name="connsiteY40" fmla="*/ 102413 h 1477670"/>
              <a:gd name="connsiteX41" fmla="*/ 782878 w 962348"/>
              <a:gd name="connsiteY41" fmla="*/ 212141 h 1477670"/>
              <a:gd name="connsiteX42" fmla="*/ 760933 w 962348"/>
              <a:gd name="connsiteY42" fmla="*/ 226771 h 1477670"/>
              <a:gd name="connsiteX43" fmla="*/ 746302 w 962348"/>
              <a:gd name="connsiteY43" fmla="*/ 248717 h 1477670"/>
              <a:gd name="connsiteX44" fmla="*/ 746302 w 962348"/>
              <a:gd name="connsiteY44" fmla="*/ 380390 h 1477670"/>
              <a:gd name="connsiteX45" fmla="*/ 760933 w 962348"/>
              <a:gd name="connsiteY45" fmla="*/ 402336 h 1477670"/>
              <a:gd name="connsiteX46" fmla="*/ 768248 w 962348"/>
              <a:gd name="connsiteY46" fmla="*/ 438912 h 1477670"/>
              <a:gd name="connsiteX47" fmla="*/ 782878 w 962348"/>
              <a:gd name="connsiteY47" fmla="*/ 702259 h 1477670"/>
              <a:gd name="connsiteX48" fmla="*/ 797509 w 962348"/>
              <a:gd name="connsiteY48" fmla="*/ 797357 h 1477670"/>
              <a:gd name="connsiteX49" fmla="*/ 804824 w 962348"/>
              <a:gd name="connsiteY49" fmla="*/ 819302 h 1477670"/>
              <a:gd name="connsiteX50" fmla="*/ 782878 w 962348"/>
              <a:gd name="connsiteY50" fmla="*/ 863193 h 1477670"/>
              <a:gd name="connsiteX51" fmla="*/ 753618 w 962348"/>
              <a:gd name="connsiteY51" fmla="*/ 907085 h 1477670"/>
              <a:gd name="connsiteX52" fmla="*/ 753618 w 962348"/>
              <a:gd name="connsiteY52" fmla="*/ 1016813 h 1477670"/>
              <a:gd name="connsiteX53" fmla="*/ 760933 w 962348"/>
              <a:gd name="connsiteY53" fmla="*/ 1053389 h 1477670"/>
              <a:gd name="connsiteX54" fmla="*/ 804824 w 962348"/>
              <a:gd name="connsiteY54" fmla="*/ 1060704 h 1477670"/>
              <a:gd name="connsiteX55" fmla="*/ 848715 w 962348"/>
              <a:gd name="connsiteY55" fmla="*/ 1053389 h 1477670"/>
              <a:gd name="connsiteX56" fmla="*/ 907237 w 962348"/>
              <a:gd name="connsiteY56" fmla="*/ 1002182 h 1477670"/>
              <a:gd name="connsiteX57" fmla="*/ 958443 w 962348"/>
              <a:gd name="connsiteY57" fmla="*/ 1009497 h 1477670"/>
              <a:gd name="connsiteX58" fmla="*/ 943813 w 962348"/>
              <a:gd name="connsiteY58" fmla="*/ 1104595 h 1477670"/>
              <a:gd name="connsiteX59" fmla="*/ 936498 w 962348"/>
              <a:gd name="connsiteY59" fmla="*/ 1155801 h 1477670"/>
              <a:gd name="connsiteX60" fmla="*/ 929182 w 962348"/>
              <a:gd name="connsiteY60" fmla="*/ 1214323 h 1477670"/>
              <a:gd name="connsiteX61" fmla="*/ 914552 w 962348"/>
              <a:gd name="connsiteY61" fmla="*/ 1280160 h 1477670"/>
              <a:gd name="connsiteX62" fmla="*/ 885291 w 962348"/>
              <a:gd name="connsiteY62" fmla="*/ 1265529 h 1477670"/>
              <a:gd name="connsiteX63" fmla="*/ 877976 w 962348"/>
              <a:gd name="connsiteY63" fmla="*/ 1243584 h 1477670"/>
              <a:gd name="connsiteX64" fmla="*/ 848715 w 962348"/>
              <a:gd name="connsiteY64" fmla="*/ 1207008 h 1477670"/>
              <a:gd name="connsiteX65" fmla="*/ 826770 w 962348"/>
              <a:gd name="connsiteY65" fmla="*/ 1199693 h 1477670"/>
              <a:gd name="connsiteX66" fmla="*/ 746302 w 962348"/>
              <a:gd name="connsiteY66" fmla="*/ 1207008 h 1477670"/>
              <a:gd name="connsiteX67" fmla="*/ 731672 w 962348"/>
              <a:gd name="connsiteY67" fmla="*/ 1228953 h 1477670"/>
              <a:gd name="connsiteX68" fmla="*/ 717042 w 962348"/>
              <a:gd name="connsiteY68" fmla="*/ 1272845 h 1477670"/>
              <a:gd name="connsiteX69" fmla="*/ 695096 w 962348"/>
              <a:gd name="connsiteY69" fmla="*/ 1338681 h 1477670"/>
              <a:gd name="connsiteX70" fmla="*/ 687781 w 962348"/>
              <a:gd name="connsiteY70" fmla="*/ 1367942 h 1477670"/>
              <a:gd name="connsiteX71" fmla="*/ 658520 w 962348"/>
              <a:gd name="connsiteY71" fmla="*/ 1411833 h 1477670"/>
              <a:gd name="connsiteX72" fmla="*/ 636574 w 962348"/>
              <a:gd name="connsiteY72" fmla="*/ 1419149 h 1477670"/>
              <a:gd name="connsiteX73" fmla="*/ 563422 w 962348"/>
              <a:gd name="connsiteY73" fmla="*/ 1404518 h 1477670"/>
              <a:gd name="connsiteX74" fmla="*/ 519531 w 962348"/>
              <a:gd name="connsiteY74" fmla="*/ 1389888 h 1477670"/>
              <a:gd name="connsiteX75" fmla="*/ 475640 w 962348"/>
              <a:gd name="connsiteY75" fmla="*/ 1375257 h 1477670"/>
              <a:gd name="connsiteX76" fmla="*/ 365912 w 962348"/>
              <a:gd name="connsiteY76" fmla="*/ 1353312 h 1477670"/>
              <a:gd name="connsiteX77" fmla="*/ 226923 w 962348"/>
              <a:gd name="connsiteY77" fmla="*/ 1360627 h 1477670"/>
              <a:gd name="connsiteX78" fmla="*/ 219608 w 962348"/>
              <a:gd name="connsiteY78" fmla="*/ 1382573 h 1477670"/>
              <a:gd name="connsiteX79" fmla="*/ 190347 w 962348"/>
              <a:gd name="connsiteY79" fmla="*/ 1419149 h 1477670"/>
              <a:gd name="connsiteX80" fmla="*/ 168402 w 962348"/>
              <a:gd name="connsiteY80" fmla="*/ 1426464 h 1477670"/>
              <a:gd name="connsiteX81" fmla="*/ 161086 w 962348"/>
              <a:gd name="connsiteY81" fmla="*/ 1448409 h 1477670"/>
              <a:gd name="connsiteX82" fmla="*/ 124510 w 962348"/>
              <a:gd name="connsiteY82" fmla="*/ 1477670 h 1477670"/>
              <a:gd name="connsiteX83" fmla="*/ 102565 w 962348"/>
              <a:gd name="connsiteY83" fmla="*/ 1360627 h 1477670"/>
              <a:gd name="connsiteX84" fmla="*/ 95250 w 962348"/>
              <a:gd name="connsiteY84" fmla="*/ 1338681 h 1477670"/>
              <a:gd name="connsiteX85" fmla="*/ 80619 w 962348"/>
              <a:gd name="connsiteY85" fmla="*/ 1287475 h 1477670"/>
              <a:gd name="connsiteX86" fmla="*/ 51358 w 962348"/>
              <a:gd name="connsiteY86" fmla="*/ 1221638 h 1477670"/>
              <a:gd name="connsiteX87" fmla="*/ 152 w 962348"/>
              <a:gd name="connsiteY87" fmla="*/ 1155801 h 147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62348" h="1477670">
                <a:moveTo>
                  <a:pt x="152" y="1155801"/>
                </a:moveTo>
                <a:cubicBezTo>
                  <a:pt x="-2286" y="1143609"/>
                  <a:pt x="25086" y="1152852"/>
                  <a:pt x="36728" y="1148486"/>
                </a:cubicBezTo>
                <a:cubicBezTo>
                  <a:pt x="44960" y="1145399"/>
                  <a:pt x="49890" y="1134222"/>
                  <a:pt x="58674" y="1133856"/>
                </a:cubicBezTo>
                <a:lnTo>
                  <a:pt x="212293" y="1141171"/>
                </a:lnTo>
                <a:cubicBezTo>
                  <a:pt x="256605" y="1170712"/>
                  <a:pt x="210445" y="1143160"/>
                  <a:pt x="285445" y="1170432"/>
                </a:cubicBezTo>
                <a:cubicBezTo>
                  <a:pt x="295693" y="1174159"/>
                  <a:pt x="304581" y="1181012"/>
                  <a:pt x="314706" y="1185062"/>
                </a:cubicBezTo>
                <a:cubicBezTo>
                  <a:pt x="329025" y="1190790"/>
                  <a:pt x="343967" y="1194816"/>
                  <a:pt x="358597" y="1199693"/>
                </a:cubicBezTo>
                <a:lnTo>
                  <a:pt x="380542" y="1207008"/>
                </a:lnTo>
                <a:cubicBezTo>
                  <a:pt x="385419" y="1211885"/>
                  <a:pt x="389259" y="1218090"/>
                  <a:pt x="395173" y="1221638"/>
                </a:cubicBezTo>
                <a:cubicBezTo>
                  <a:pt x="401785" y="1225605"/>
                  <a:pt x="409704" y="1226835"/>
                  <a:pt x="417118" y="1228953"/>
                </a:cubicBezTo>
                <a:cubicBezTo>
                  <a:pt x="481424" y="1247327"/>
                  <a:pt x="415700" y="1226043"/>
                  <a:pt x="468325" y="1243584"/>
                </a:cubicBezTo>
                <a:cubicBezTo>
                  <a:pt x="473202" y="1238707"/>
                  <a:pt x="480533" y="1235411"/>
                  <a:pt x="482955" y="1228953"/>
                </a:cubicBezTo>
                <a:cubicBezTo>
                  <a:pt x="492954" y="1202289"/>
                  <a:pt x="492836" y="1151245"/>
                  <a:pt x="482955" y="1126541"/>
                </a:cubicBezTo>
                <a:cubicBezTo>
                  <a:pt x="479690" y="1118378"/>
                  <a:pt x="468325" y="1116787"/>
                  <a:pt x="461010" y="1111910"/>
                </a:cubicBezTo>
                <a:cubicBezTo>
                  <a:pt x="456133" y="1104595"/>
                  <a:pt x="452101" y="1096640"/>
                  <a:pt x="446379" y="1089965"/>
                </a:cubicBezTo>
                <a:cubicBezTo>
                  <a:pt x="437402" y="1079492"/>
                  <a:pt x="426872" y="1070458"/>
                  <a:pt x="417118" y="1060704"/>
                </a:cubicBezTo>
                <a:lnTo>
                  <a:pt x="402488" y="1046073"/>
                </a:lnTo>
                <a:cubicBezTo>
                  <a:pt x="396272" y="1039856"/>
                  <a:pt x="392735" y="1031443"/>
                  <a:pt x="387858" y="1024128"/>
                </a:cubicBezTo>
                <a:cubicBezTo>
                  <a:pt x="390296" y="1014374"/>
                  <a:pt x="389329" y="1003048"/>
                  <a:pt x="395173" y="994867"/>
                </a:cubicBezTo>
                <a:cubicBezTo>
                  <a:pt x="414827" y="967352"/>
                  <a:pt x="422845" y="977373"/>
                  <a:pt x="446379" y="965606"/>
                </a:cubicBezTo>
                <a:cubicBezTo>
                  <a:pt x="454243" y="961674"/>
                  <a:pt x="461650" y="956698"/>
                  <a:pt x="468325" y="950976"/>
                </a:cubicBezTo>
                <a:cubicBezTo>
                  <a:pt x="478798" y="941999"/>
                  <a:pt x="487832" y="931469"/>
                  <a:pt x="497586" y="921715"/>
                </a:cubicBezTo>
                <a:cubicBezTo>
                  <a:pt x="504901" y="914400"/>
                  <a:pt x="510923" y="905507"/>
                  <a:pt x="519531" y="899769"/>
                </a:cubicBezTo>
                <a:lnTo>
                  <a:pt x="541477" y="885139"/>
                </a:lnTo>
                <a:cubicBezTo>
                  <a:pt x="576315" y="832883"/>
                  <a:pt x="566474" y="858307"/>
                  <a:pt x="578053" y="811987"/>
                </a:cubicBezTo>
                <a:cubicBezTo>
                  <a:pt x="561045" y="726945"/>
                  <a:pt x="566553" y="769729"/>
                  <a:pt x="578053" y="614477"/>
                </a:cubicBezTo>
                <a:cubicBezTo>
                  <a:pt x="578607" y="606995"/>
                  <a:pt x="586567" y="566964"/>
                  <a:pt x="592683" y="555955"/>
                </a:cubicBezTo>
                <a:cubicBezTo>
                  <a:pt x="601222" y="540584"/>
                  <a:pt x="621944" y="512064"/>
                  <a:pt x="621944" y="512064"/>
                </a:cubicBezTo>
                <a:cubicBezTo>
                  <a:pt x="624382" y="504749"/>
                  <a:pt x="629259" y="497829"/>
                  <a:pt x="629259" y="490118"/>
                </a:cubicBezTo>
                <a:cubicBezTo>
                  <a:pt x="629259" y="372463"/>
                  <a:pt x="631496" y="389339"/>
                  <a:pt x="614629" y="321869"/>
                </a:cubicBezTo>
                <a:cubicBezTo>
                  <a:pt x="624778" y="260970"/>
                  <a:pt x="611456" y="288464"/>
                  <a:pt x="658520" y="241401"/>
                </a:cubicBezTo>
                <a:lnTo>
                  <a:pt x="680466" y="219456"/>
                </a:lnTo>
                <a:lnTo>
                  <a:pt x="695096" y="204825"/>
                </a:lnTo>
                <a:cubicBezTo>
                  <a:pt x="699973" y="180441"/>
                  <a:pt x="706209" y="156290"/>
                  <a:pt x="709726" y="131673"/>
                </a:cubicBezTo>
                <a:cubicBezTo>
                  <a:pt x="713535" y="105011"/>
                  <a:pt x="710102" y="77230"/>
                  <a:pt x="717042" y="51206"/>
                </a:cubicBezTo>
                <a:cubicBezTo>
                  <a:pt x="726174" y="16963"/>
                  <a:pt x="755332" y="16497"/>
                  <a:pt x="782878" y="7315"/>
                </a:cubicBezTo>
                <a:lnTo>
                  <a:pt x="804824" y="0"/>
                </a:lnTo>
                <a:cubicBezTo>
                  <a:pt x="817016" y="2438"/>
                  <a:pt x="832608" y="-1477"/>
                  <a:pt x="841400" y="7315"/>
                </a:cubicBezTo>
                <a:cubicBezTo>
                  <a:pt x="847458" y="13373"/>
                  <a:pt x="819945" y="50469"/>
                  <a:pt x="819454" y="51206"/>
                </a:cubicBezTo>
                <a:cubicBezTo>
                  <a:pt x="817016" y="60960"/>
                  <a:pt x="814901" y="70800"/>
                  <a:pt x="812139" y="80467"/>
                </a:cubicBezTo>
                <a:cubicBezTo>
                  <a:pt x="810021" y="87881"/>
                  <a:pt x="806092" y="94807"/>
                  <a:pt x="804824" y="102413"/>
                </a:cubicBezTo>
                <a:cubicBezTo>
                  <a:pt x="786788" y="210629"/>
                  <a:pt x="810790" y="128407"/>
                  <a:pt x="782878" y="212141"/>
                </a:cubicBezTo>
                <a:cubicBezTo>
                  <a:pt x="780098" y="220481"/>
                  <a:pt x="768248" y="221894"/>
                  <a:pt x="760933" y="226771"/>
                </a:cubicBezTo>
                <a:cubicBezTo>
                  <a:pt x="756056" y="234086"/>
                  <a:pt x="748828" y="240296"/>
                  <a:pt x="746302" y="248717"/>
                </a:cubicBezTo>
                <a:cubicBezTo>
                  <a:pt x="734578" y="287796"/>
                  <a:pt x="738363" y="343343"/>
                  <a:pt x="746302" y="380390"/>
                </a:cubicBezTo>
                <a:cubicBezTo>
                  <a:pt x="748144" y="388987"/>
                  <a:pt x="756056" y="395021"/>
                  <a:pt x="760933" y="402336"/>
                </a:cubicBezTo>
                <a:cubicBezTo>
                  <a:pt x="763371" y="414528"/>
                  <a:pt x="767595" y="426496"/>
                  <a:pt x="768248" y="438912"/>
                </a:cubicBezTo>
                <a:cubicBezTo>
                  <a:pt x="782402" y="707836"/>
                  <a:pt x="749474" y="602042"/>
                  <a:pt x="782878" y="702259"/>
                </a:cubicBezTo>
                <a:cubicBezTo>
                  <a:pt x="785210" y="718578"/>
                  <a:pt x="793452" y="779100"/>
                  <a:pt x="797509" y="797357"/>
                </a:cubicBezTo>
                <a:cubicBezTo>
                  <a:pt x="799182" y="804884"/>
                  <a:pt x="802386" y="811987"/>
                  <a:pt x="804824" y="819302"/>
                </a:cubicBezTo>
                <a:cubicBezTo>
                  <a:pt x="786437" y="874464"/>
                  <a:pt x="811240" y="806470"/>
                  <a:pt x="782878" y="863193"/>
                </a:cubicBezTo>
                <a:cubicBezTo>
                  <a:pt x="761702" y="905543"/>
                  <a:pt x="795222" y="865479"/>
                  <a:pt x="753618" y="907085"/>
                </a:cubicBezTo>
                <a:cubicBezTo>
                  <a:pt x="742363" y="963352"/>
                  <a:pt x="743354" y="939839"/>
                  <a:pt x="753618" y="1016813"/>
                </a:cubicBezTo>
                <a:cubicBezTo>
                  <a:pt x="755261" y="1029137"/>
                  <a:pt x="751493" y="1045297"/>
                  <a:pt x="760933" y="1053389"/>
                </a:cubicBezTo>
                <a:cubicBezTo>
                  <a:pt x="772194" y="1063042"/>
                  <a:pt x="790194" y="1058266"/>
                  <a:pt x="804824" y="1060704"/>
                </a:cubicBezTo>
                <a:cubicBezTo>
                  <a:pt x="819454" y="1058266"/>
                  <a:pt x="836564" y="1061895"/>
                  <a:pt x="848715" y="1053389"/>
                </a:cubicBezTo>
                <a:cubicBezTo>
                  <a:pt x="945485" y="985649"/>
                  <a:pt x="825506" y="1022614"/>
                  <a:pt x="907237" y="1002182"/>
                </a:cubicBezTo>
                <a:cubicBezTo>
                  <a:pt x="924306" y="1004620"/>
                  <a:pt x="950187" y="994360"/>
                  <a:pt x="958443" y="1009497"/>
                </a:cubicBezTo>
                <a:cubicBezTo>
                  <a:pt x="970148" y="1030957"/>
                  <a:pt x="952651" y="1078081"/>
                  <a:pt x="943813" y="1104595"/>
                </a:cubicBezTo>
                <a:cubicBezTo>
                  <a:pt x="941375" y="1121664"/>
                  <a:pt x="938777" y="1138710"/>
                  <a:pt x="936498" y="1155801"/>
                </a:cubicBezTo>
                <a:cubicBezTo>
                  <a:pt x="933900" y="1175288"/>
                  <a:pt x="932171" y="1194892"/>
                  <a:pt x="929182" y="1214323"/>
                </a:cubicBezTo>
                <a:cubicBezTo>
                  <a:pt x="925467" y="1238471"/>
                  <a:pt x="920377" y="1256858"/>
                  <a:pt x="914552" y="1280160"/>
                </a:cubicBezTo>
                <a:cubicBezTo>
                  <a:pt x="904798" y="1275283"/>
                  <a:pt x="893002" y="1273240"/>
                  <a:pt x="885291" y="1265529"/>
                </a:cubicBezTo>
                <a:cubicBezTo>
                  <a:pt x="879839" y="1260077"/>
                  <a:pt x="881424" y="1250481"/>
                  <a:pt x="877976" y="1243584"/>
                </a:cubicBezTo>
                <a:cubicBezTo>
                  <a:pt x="873703" y="1235038"/>
                  <a:pt x="858437" y="1212841"/>
                  <a:pt x="848715" y="1207008"/>
                </a:cubicBezTo>
                <a:cubicBezTo>
                  <a:pt x="842103" y="1203041"/>
                  <a:pt x="834085" y="1202131"/>
                  <a:pt x="826770" y="1199693"/>
                </a:cubicBezTo>
                <a:cubicBezTo>
                  <a:pt x="799947" y="1202131"/>
                  <a:pt x="772044" y="1199088"/>
                  <a:pt x="746302" y="1207008"/>
                </a:cubicBezTo>
                <a:cubicBezTo>
                  <a:pt x="737899" y="1209593"/>
                  <a:pt x="735242" y="1220919"/>
                  <a:pt x="731672" y="1228953"/>
                </a:cubicBezTo>
                <a:cubicBezTo>
                  <a:pt x="725409" y="1243046"/>
                  <a:pt x="721919" y="1258214"/>
                  <a:pt x="717042" y="1272845"/>
                </a:cubicBezTo>
                <a:lnTo>
                  <a:pt x="695096" y="1338681"/>
                </a:lnTo>
                <a:cubicBezTo>
                  <a:pt x="691917" y="1348219"/>
                  <a:pt x="692277" y="1358950"/>
                  <a:pt x="687781" y="1367942"/>
                </a:cubicBezTo>
                <a:cubicBezTo>
                  <a:pt x="679917" y="1383669"/>
                  <a:pt x="668274" y="1397203"/>
                  <a:pt x="658520" y="1411833"/>
                </a:cubicBezTo>
                <a:cubicBezTo>
                  <a:pt x="654243" y="1418249"/>
                  <a:pt x="643889" y="1416710"/>
                  <a:pt x="636574" y="1419149"/>
                </a:cubicBezTo>
                <a:cubicBezTo>
                  <a:pt x="606920" y="1414206"/>
                  <a:pt x="590700" y="1412701"/>
                  <a:pt x="563422" y="1404518"/>
                </a:cubicBezTo>
                <a:cubicBezTo>
                  <a:pt x="548651" y="1400087"/>
                  <a:pt x="534161" y="1394765"/>
                  <a:pt x="519531" y="1389888"/>
                </a:cubicBezTo>
                <a:lnTo>
                  <a:pt x="475640" y="1375257"/>
                </a:lnTo>
                <a:cubicBezTo>
                  <a:pt x="433322" y="1361150"/>
                  <a:pt x="408786" y="1359437"/>
                  <a:pt x="365912" y="1353312"/>
                </a:cubicBezTo>
                <a:cubicBezTo>
                  <a:pt x="319582" y="1355750"/>
                  <a:pt x="272416" y="1351528"/>
                  <a:pt x="226923" y="1360627"/>
                </a:cubicBezTo>
                <a:cubicBezTo>
                  <a:pt x="219362" y="1362139"/>
                  <a:pt x="223056" y="1375676"/>
                  <a:pt x="219608" y="1382573"/>
                </a:cubicBezTo>
                <a:cubicBezTo>
                  <a:pt x="215336" y="1391117"/>
                  <a:pt x="200067" y="1413317"/>
                  <a:pt x="190347" y="1419149"/>
                </a:cubicBezTo>
                <a:cubicBezTo>
                  <a:pt x="183735" y="1423116"/>
                  <a:pt x="175717" y="1424026"/>
                  <a:pt x="168402" y="1426464"/>
                </a:cubicBezTo>
                <a:cubicBezTo>
                  <a:pt x="165963" y="1433779"/>
                  <a:pt x="165053" y="1441797"/>
                  <a:pt x="161086" y="1448409"/>
                </a:cubicBezTo>
                <a:cubicBezTo>
                  <a:pt x="154135" y="1459994"/>
                  <a:pt x="134481" y="1471023"/>
                  <a:pt x="124510" y="1477670"/>
                </a:cubicBezTo>
                <a:cubicBezTo>
                  <a:pt x="90545" y="1426723"/>
                  <a:pt x="116700" y="1473709"/>
                  <a:pt x="102565" y="1360627"/>
                </a:cubicBezTo>
                <a:cubicBezTo>
                  <a:pt x="101609" y="1352976"/>
                  <a:pt x="97368" y="1346095"/>
                  <a:pt x="95250" y="1338681"/>
                </a:cubicBezTo>
                <a:cubicBezTo>
                  <a:pt x="92127" y="1327750"/>
                  <a:pt x="86463" y="1299163"/>
                  <a:pt x="80619" y="1287475"/>
                </a:cubicBezTo>
                <a:cubicBezTo>
                  <a:pt x="45840" y="1217913"/>
                  <a:pt x="89109" y="1334885"/>
                  <a:pt x="51358" y="1221638"/>
                </a:cubicBezTo>
                <a:cubicBezTo>
                  <a:pt x="45797" y="1204957"/>
                  <a:pt x="2590" y="1167993"/>
                  <a:pt x="152" y="1155801"/>
                </a:cubicBezTo>
                <a:close/>
              </a:path>
            </a:pathLst>
          </a:cu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68750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152400"/>
            <a:ext cx="8534400" cy="5897563"/>
          </a:xfrm>
        </p:spPr>
        <p:txBody>
          <a:bodyPr/>
          <a:lstStyle/>
          <a:p>
            <a:pPr eaLnBrk="1" hangingPunct="1"/>
            <a:r>
              <a:rPr lang="en-US" dirty="0"/>
              <a:t>This type of digestion is the process of converting food into chemical substances that can be absorbed and used.</a:t>
            </a: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24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5"/>
          <p:cNvSpPr txBox="1">
            <a:spLocks noChangeArrowheads="1"/>
          </p:cNvSpPr>
          <p:nvPr/>
        </p:nvSpPr>
        <p:spPr bwMode="auto">
          <a:xfrm>
            <a:off x="381000" y="1752600"/>
            <a:ext cx="114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4</a:t>
            </a:r>
          </a:p>
        </p:txBody>
      </p:sp>
      <p:pic>
        <p:nvPicPr>
          <p:cNvPr id="13317" name="Picture 6"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410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0755" name="Group 3"/>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99FF"/>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395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23952"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The Digestive System PowerPoint Review Game</a:t>
            </a:r>
          </a:p>
        </p:txBody>
      </p:sp>
      <p:sp>
        <p:nvSpPr>
          <p:cNvPr id="123953"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457200" y="381000"/>
            <a:ext cx="8229600" cy="5745163"/>
          </a:xfrm>
        </p:spPr>
        <p:txBody>
          <a:bodyPr/>
          <a:lstStyle/>
          <a:p>
            <a:pPr eaLnBrk="1" hangingPunct="1"/>
            <a:r>
              <a:rPr lang="en-US"/>
              <a:t>Name this organ that releases digestive juices into the small intestine?</a:t>
            </a:r>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4932" name="Text Box 4"/>
          <p:cNvSpPr txBox="1">
            <a:spLocks noChangeArrowheads="1"/>
          </p:cNvSpPr>
          <p:nvPr/>
        </p:nvSpPr>
        <p:spPr bwMode="auto">
          <a:xfrm>
            <a:off x="7162800" y="51816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11</a:t>
            </a:r>
          </a:p>
        </p:txBody>
      </p:sp>
      <p:sp>
        <p:nvSpPr>
          <p:cNvPr id="12493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457200" y="381000"/>
            <a:ext cx="8229600" cy="5745163"/>
          </a:xfrm>
        </p:spPr>
        <p:txBody>
          <a:bodyPr/>
          <a:lstStyle/>
          <a:p>
            <a:pPr eaLnBrk="1" hangingPunct="1"/>
            <a:r>
              <a:rPr lang="en-US"/>
              <a:t>Name this organ that releases digestive juices into the small intestine?</a:t>
            </a:r>
          </a:p>
        </p:txBody>
      </p:sp>
      <p:pic>
        <p:nvPicPr>
          <p:cNvPr id="125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816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25956" name="Text Box 4"/>
          <p:cNvSpPr txBox="1">
            <a:spLocks noChangeArrowheads="1"/>
          </p:cNvSpPr>
          <p:nvPr/>
        </p:nvSpPr>
        <p:spPr bwMode="auto">
          <a:xfrm>
            <a:off x="7162800" y="51816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11</a:t>
            </a:r>
          </a:p>
        </p:txBody>
      </p:sp>
      <p:sp>
        <p:nvSpPr>
          <p:cNvPr id="12595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457200" y="381000"/>
            <a:ext cx="8229600" cy="5745163"/>
          </a:xfrm>
        </p:spPr>
        <p:txBody>
          <a:bodyPr/>
          <a:lstStyle/>
          <a:p>
            <a:pPr eaLnBrk="1" hangingPunct="1"/>
            <a:r>
              <a:rPr lang="en-US"/>
              <a:t>Name this organ that releases digestive juices into the small intestine?</a:t>
            </a:r>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81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6980" name="Text Box 4"/>
          <p:cNvSpPr txBox="1">
            <a:spLocks noChangeArrowheads="1"/>
          </p:cNvSpPr>
          <p:nvPr/>
        </p:nvSpPr>
        <p:spPr bwMode="auto">
          <a:xfrm>
            <a:off x="7162800" y="51816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11</a:t>
            </a:r>
          </a:p>
        </p:txBody>
      </p:sp>
      <p:sp>
        <p:nvSpPr>
          <p:cNvPr id="126981" name="WordArt 5"/>
          <p:cNvSpPr>
            <a:spLocks noChangeArrowheads="1" noChangeShapeType="1" noTextEdit="1"/>
          </p:cNvSpPr>
          <p:nvPr/>
        </p:nvSpPr>
        <p:spPr bwMode="auto">
          <a:xfrm>
            <a:off x="1371600" y="2743200"/>
            <a:ext cx="66294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Pancreas</a:t>
            </a:r>
          </a:p>
        </p:txBody>
      </p:sp>
      <p:sp>
        <p:nvSpPr>
          <p:cNvPr id="12698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457200" y="304800"/>
            <a:ext cx="8229600" cy="5821363"/>
          </a:xfrm>
        </p:spPr>
        <p:txBody>
          <a:bodyPr/>
          <a:lstStyle/>
          <a:p>
            <a:pPr eaLnBrk="1" hangingPunct="1"/>
            <a:r>
              <a:rPr lang="en-US"/>
              <a:t>These two organs aid in the production and distribution of </a:t>
            </a:r>
            <a:r>
              <a:rPr lang="en-US">
                <a:solidFill>
                  <a:srgbClr val="66FF66"/>
                </a:solidFill>
              </a:rPr>
              <a:t>bile</a:t>
            </a:r>
            <a:r>
              <a:rPr lang="en-US"/>
              <a:t>?</a:t>
            </a:r>
          </a:p>
        </p:txBody>
      </p:sp>
      <p:pic>
        <p:nvPicPr>
          <p:cNvPr id="1280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8004" name="Text Box 4"/>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2800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457200" y="304800"/>
            <a:ext cx="8229600" cy="5821363"/>
          </a:xfrm>
        </p:spPr>
        <p:txBody>
          <a:bodyPr/>
          <a:lstStyle/>
          <a:p>
            <a:pPr eaLnBrk="1" hangingPunct="1"/>
            <a:r>
              <a:rPr lang="en-US"/>
              <a:t>These two organs aid in the </a:t>
            </a:r>
            <a:r>
              <a:rPr lang="en-US">
                <a:solidFill>
                  <a:srgbClr val="6699FF"/>
                </a:solidFill>
              </a:rPr>
              <a:t>production</a:t>
            </a:r>
            <a:r>
              <a:rPr lang="en-US"/>
              <a:t> and distribution of </a:t>
            </a:r>
            <a:r>
              <a:rPr lang="en-US">
                <a:solidFill>
                  <a:srgbClr val="66FF66"/>
                </a:solidFill>
              </a:rPr>
              <a:t>bile</a:t>
            </a:r>
            <a:r>
              <a:rPr lang="en-US"/>
              <a:t>?</a:t>
            </a:r>
          </a:p>
        </p:txBody>
      </p:sp>
      <p:pic>
        <p:nvPicPr>
          <p:cNvPr id="129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9028" name="Text Box 4"/>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2902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304800"/>
            <a:ext cx="8229600" cy="5821363"/>
          </a:xfrm>
        </p:spPr>
        <p:txBody>
          <a:bodyPr/>
          <a:lstStyle/>
          <a:p>
            <a:pPr eaLnBrk="1" hangingPunct="1"/>
            <a:r>
              <a:rPr lang="en-US"/>
              <a:t>These two organs aid in the </a:t>
            </a:r>
            <a:r>
              <a:rPr lang="en-US">
                <a:solidFill>
                  <a:srgbClr val="6699FF"/>
                </a:solidFill>
              </a:rPr>
              <a:t>production</a:t>
            </a:r>
            <a:r>
              <a:rPr lang="en-US"/>
              <a:t> and distribution of </a:t>
            </a:r>
            <a:r>
              <a:rPr lang="en-US">
                <a:solidFill>
                  <a:srgbClr val="66FF66"/>
                </a:solidFill>
              </a:rPr>
              <a:t>bile</a:t>
            </a:r>
            <a:r>
              <a:rPr lang="en-US"/>
              <a:t>? </a:t>
            </a:r>
            <a:r>
              <a:rPr lang="en-US">
                <a:solidFill>
                  <a:srgbClr val="6699FF"/>
                </a:solidFill>
              </a:rPr>
              <a:t>Liver,</a:t>
            </a:r>
            <a:r>
              <a:rPr lang="en-US"/>
              <a:t> </a:t>
            </a:r>
          </a:p>
        </p:txBody>
      </p:sp>
      <p:pic>
        <p:nvPicPr>
          <p:cNvPr id="130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0052" name="Text Box 4"/>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3005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457200" y="304800"/>
            <a:ext cx="8229600" cy="5821363"/>
          </a:xfrm>
        </p:spPr>
        <p:txBody>
          <a:bodyPr/>
          <a:lstStyle/>
          <a:p>
            <a:pPr eaLnBrk="1" hangingPunct="1"/>
            <a:r>
              <a:rPr lang="en-US"/>
              <a:t>These two organs aid in the </a:t>
            </a:r>
            <a:r>
              <a:rPr lang="en-US">
                <a:solidFill>
                  <a:srgbClr val="6699FF"/>
                </a:solidFill>
              </a:rPr>
              <a:t>production</a:t>
            </a:r>
            <a:r>
              <a:rPr lang="en-US"/>
              <a:t> and </a:t>
            </a:r>
            <a:r>
              <a:rPr lang="en-US">
                <a:solidFill>
                  <a:srgbClr val="FF99FF"/>
                </a:solidFill>
              </a:rPr>
              <a:t>distribution </a:t>
            </a:r>
            <a:r>
              <a:rPr lang="en-US"/>
              <a:t>of </a:t>
            </a:r>
            <a:r>
              <a:rPr lang="en-US">
                <a:solidFill>
                  <a:srgbClr val="66FF66"/>
                </a:solidFill>
              </a:rPr>
              <a:t>bile</a:t>
            </a:r>
            <a:r>
              <a:rPr lang="en-US"/>
              <a:t>? </a:t>
            </a:r>
            <a:r>
              <a:rPr lang="en-US">
                <a:solidFill>
                  <a:srgbClr val="6699FF"/>
                </a:solidFill>
              </a:rPr>
              <a:t>Liver,</a:t>
            </a:r>
            <a:r>
              <a:rPr lang="en-US"/>
              <a:t> </a:t>
            </a:r>
          </a:p>
        </p:txBody>
      </p:sp>
      <p:pic>
        <p:nvPicPr>
          <p:cNvPr id="131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1076" name="Text Box 4"/>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3107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457200" y="304800"/>
            <a:ext cx="8229600" cy="5821363"/>
          </a:xfrm>
        </p:spPr>
        <p:txBody>
          <a:bodyPr/>
          <a:lstStyle/>
          <a:p>
            <a:pPr eaLnBrk="1" hangingPunct="1"/>
            <a:r>
              <a:rPr lang="en-US"/>
              <a:t>These two organs aid in the </a:t>
            </a:r>
            <a:r>
              <a:rPr lang="en-US">
                <a:solidFill>
                  <a:srgbClr val="6699FF"/>
                </a:solidFill>
              </a:rPr>
              <a:t>production</a:t>
            </a:r>
            <a:r>
              <a:rPr lang="en-US"/>
              <a:t> and </a:t>
            </a:r>
            <a:r>
              <a:rPr lang="en-US">
                <a:solidFill>
                  <a:srgbClr val="FF99FF"/>
                </a:solidFill>
              </a:rPr>
              <a:t>distribution</a:t>
            </a:r>
            <a:r>
              <a:rPr lang="en-US"/>
              <a:t> of </a:t>
            </a:r>
            <a:r>
              <a:rPr lang="en-US">
                <a:solidFill>
                  <a:srgbClr val="66FF66"/>
                </a:solidFill>
              </a:rPr>
              <a:t>bile</a:t>
            </a:r>
            <a:r>
              <a:rPr lang="en-US"/>
              <a:t>? </a:t>
            </a:r>
            <a:r>
              <a:rPr lang="en-US">
                <a:solidFill>
                  <a:srgbClr val="6699FF"/>
                </a:solidFill>
              </a:rPr>
              <a:t>Liver,</a:t>
            </a:r>
            <a:r>
              <a:rPr lang="en-US"/>
              <a:t> </a:t>
            </a:r>
            <a:r>
              <a:rPr lang="en-US">
                <a:solidFill>
                  <a:srgbClr val="FF99FF"/>
                </a:solidFill>
              </a:rPr>
              <a:t>Gall Bladder</a:t>
            </a:r>
          </a:p>
        </p:txBody>
      </p:sp>
      <p:pic>
        <p:nvPicPr>
          <p:cNvPr id="132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2100" name="Text Box 4"/>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3210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457200" y="304800"/>
            <a:ext cx="8229600" cy="5821363"/>
          </a:xfrm>
        </p:spPr>
        <p:txBody>
          <a:bodyPr/>
          <a:lstStyle/>
          <a:p>
            <a:pPr eaLnBrk="1" hangingPunct="1"/>
            <a:r>
              <a:rPr lang="en-US"/>
              <a:t>These two organs aid in the </a:t>
            </a:r>
            <a:r>
              <a:rPr lang="en-US">
                <a:solidFill>
                  <a:srgbClr val="6699FF"/>
                </a:solidFill>
              </a:rPr>
              <a:t>production</a:t>
            </a:r>
            <a:r>
              <a:rPr lang="en-US"/>
              <a:t> and </a:t>
            </a:r>
            <a:r>
              <a:rPr lang="en-US">
                <a:solidFill>
                  <a:srgbClr val="FF99FF"/>
                </a:solidFill>
              </a:rPr>
              <a:t>distribution</a:t>
            </a:r>
            <a:r>
              <a:rPr lang="en-US"/>
              <a:t> of </a:t>
            </a:r>
            <a:r>
              <a:rPr lang="en-US">
                <a:solidFill>
                  <a:srgbClr val="66FF66"/>
                </a:solidFill>
              </a:rPr>
              <a:t>bile</a:t>
            </a:r>
            <a:r>
              <a:rPr lang="en-US"/>
              <a:t>? </a:t>
            </a:r>
            <a:r>
              <a:rPr lang="en-US">
                <a:solidFill>
                  <a:srgbClr val="6699FF"/>
                </a:solidFill>
              </a:rPr>
              <a:t>Liver,</a:t>
            </a:r>
            <a:r>
              <a:rPr lang="en-US"/>
              <a:t> </a:t>
            </a:r>
            <a:r>
              <a:rPr lang="en-US">
                <a:solidFill>
                  <a:srgbClr val="FF99FF"/>
                </a:solidFill>
              </a:rPr>
              <a:t>Gall Bladder</a:t>
            </a:r>
          </a:p>
        </p:txBody>
      </p:sp>
      <p:pic>
        <p:nvPicPr>
          <p:cNvPr id="133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3124" name="Text Box 4"/>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33125" name="WordArt 5"/>
          <p:cNvSpPr>
            <a:spLocks noChangeArrowheads="1" noChangeShapeType="1" noTextEdit="1"/>
          </p:cNvSpPr>
          <p:nvPr/>
        </p:nvSpPr>
        <p:spPr bwMode="auto">
          <a:xfrm>
            <a:off x="4267200" y="2438400"/>
            <a:ext cx="22860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FF"/>
                </a:solidFill>
                <a:effectLst>
                  <a:outerShdw dist="45791" dir="3378596" algn="ctr" rotWithShape="0">
                    <a:srgbClr val="4D4D4D">
                      <a:alpha val="79999"/>
                    </a:srgbClr>
                  </a:outerShdw>
                </a:effectLst>
                <a:uLnTx/>
                <a:uFillTx/>
                <a:latin typeface="Arial Black"/>
                <a:ea typeface="+mn-ea"/>
                <a:cs typeface="+mn-cs"/>
              </a:rPr>
              <a:t>Liver</a:t>
            </a:r>
          </a:p>
        </p:txBody>
      </p:sp>
      <p:sp>
        <p:nvSpPr>
          <p:cNvPr id="133126" name="WordArt 6"/>
          <p:cNvSpPr>
            <a:spLocks noChangeArrowheads="1" noChangeShapeType="1" noTextEdit="1"/>
          </p:cNvSpPr>
          <p:nvPr/>
        </p:nvSpPr>
        <p:spPr bwMode="auto">
          <a:xfrm>
            <a:off x="6172200" y="4191000"/>
            <a:ext cx="1676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FF"/>
                </a:solidFill>
                <a:effectLst>
                  <a:outerShdw dist="45791" dir="3378596" algn="ctr" rotWithShape="0">
                    <a:srgbClr val="4D4D4D">
                      <a:alpha val="79999"/>
                    </a:srgbClr>
                  </a:outerShdw>
                </a:effectLst>
                <a:uLnTx/>
                <a:uFillTx/>
                <a:latin typeface="Arial Black"/>
                <a:ea typeface="+mn-ea"/>
                <a:cs typeface="+mn-cs"/>
              </a:rPr>
              <a:t>Liver</a:t>
            </a:r>
          </a:p>
        </p:txBody>
      </p:sp>
      <p:sp>
        <p:nvSpPr>
          <p:cNvPr id="133127" name="WordArt 7"/>
          <p:cNvSpPr>
            <a:spLocks noChangeArrowheads="1" noChangeShapeType="1" noTextEdit="1"/>
          </p:cNvSpPr>
          <p:nvPr/>
        </p:nvSpPr>
        <p:spPr bwMode="auto">
          <a:xfrm>
            <a:off x="1295400" y="2590800"/>
            <a:ext cx="1676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FF"/>
                </a:solidFill>
                <a:effectLst>
                  <a:outerShdw dist="45791" dir="3378596" algn="ctr" rotWithShape="0">
                    <a:srgbClr val="4D4D4D">
                      <a:alpha val="79999"/>
                    </a:srgbClr>
                  </a:outerShdw>
                </a:effectLst>
                <a:uLnTx/>
                <a:uFillTx/>
                <a:latin typeface="Arial Black"/>
                <a:ea typeface="+mn-ea"/>
                <a:cs typeface="+mn-cs"/>
              </a:rPr>
              <a:t>Liver</a:t>
            </a:r>
          </a:p>
        </p:txBody>
      </p:sp>
      <p:sp>
        <p:nvSpPr>
          <p:cNvPr id="13312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228600"/>
            <a:ext cx="7620000" cy="5897563"/>
          </a:xfrm>
        </p:spPr>
        <p:txBody>
          <a:bodyPr/>
          <a:lstStyle/>
          <a:p>
            <a:pPr eaLnBrk="1" hangingPunct="1"/>
            <a:r>
              <a:rPr lang="en-US" dirty="0"/>
              <a:t>This is the type of digestion where you physically break up the food?</a:t>
            </a:r>
          </a:p>
        </p:txBody>
      </p:sp>
      <p:sp>
        <p:nvSpPr>
          <p:cNvPr id="95237" name="Text Box 5"/>
          <p:cNvSpPr txBox="1">
            <a:spLocks noChangeArrowheads="1"/>
          </p:cNvSpPr>
          <p:nvPr/>
        </p:nvSpPr>
        <p:spPr bwMode="auto">
          <a:xfrm>
            <a:off x="7696200" y="5105400"/>
            <a:ext cx="914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5</a:t>
            </a:r>
          </a:p>
        </p:txBody>
      </p:sp>
      <p:sp>
        <p:nvSpPr>
          <p:cNvPr id="9523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4" descr="normal-one-sided-chewing-cycle">
            <a:extLst>
              <a:ext uri="{FF2B5EF4-FFF2-40B4-BE49-F238E27FC236}">
                <a16:creationId xmlns:a16="http://schemas.microsoft.com/office/drawing/2014/main" id="{D6BE213B-388C-4EF4-872F-B795DE31B0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604" y="1425221"/>
            <a:ext cx="4419600" cy="520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stomach .gif">
            <a:extLst>
              <a:ext uri="{FF2B5EF4-FFF2-40B4-BE49-F238E27FC236}">
                <a16:creationId xmlns:a16="http://schemas.microsoft.com/office/drawing/2014/main" id="{A3856821-B8E8-4DB0-BC52-79F22ABA8D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0044"/>
            <a:ext cx="4204996" cy="52593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C3A64C4-A142-491A-9D41-E7451C9A9271}"/>
              </a:ext>
            </a:extLst>
          </p:cNvPr>
          <p:cNvSpPr/>
          <p:nvPr/>
        </p:nvSpPr>
        <p:spPr>
          <a:xfrm>
            <a:off x="4648200" y="6019800"/>
            <a:ext cx="4419600" cy="64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a:extLst>
              <a:ext uri="{FF2B5EF4-FFF2-40B4-BE49-F238E27FC236}">
                <a16:creationId xmlns:a16="http://schemas.microsoft.com/office/drawing/2014/main" id="{57BEFA18-3184-4A76-A55C-E2BC1D1703F4}"/>
              </a:ext>
            </a:extLst>
          </p:cNvPr>
          <p:cNvSpPr/>
          <p:nvPr/>
        </p:nvSpPr>
        <p:spPr>
          <a:xfrm>
            <a:off x="7937395" y="2848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5</a:t>
            </a:r>
          </a:p>
        </p:txBody>
      </p:sp>
    </p:spTree>
    <p:extLst>
      <p:ext uri="{BB962C8B-B14F-4D97-AF65-F5344CB8AC3E}">
        <p14:creationId xmlns:p14="http://schemas.microsoft.com/office/powerpoint/2010/main" val="5613226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457200" y="304800"/>
            <a:ext cx="8229600" cy="5821363"/>
          </a:xfrm>
        </p:spPr>
        <p:txBody>
          <a:bodyPr/>
          <a:lstStyle/>
          <a:p>
            <a:pPr eaLnBrk="1" hangingPunct="1"/>
            <a:r>
              <a:rPr lang="en-US"/>
              <a:t>These two organs aid in the </a:t>
            </a:r>
            <a:r>
              <a:rPr lang="en-US">
                <a:solidFill>
                  <a:srgbClr val="6699FF"/>
                </a:solidFill>
              </a:rPr>
              <a:t>production</a:t>
            </a:r>
            <a:r>
              <a:rPr lang="en-US"/>
              <a:t> and </a:t>
            </a:r>
            <a:r>
              <a:rPr lang="en-US">
                <a:solidFill>
                  <a:srgbClr val="FF99FF"/>
                </a:solidFill>
              </a:rPr>
              <a:t>distribution</a:t>
            </a:r>
            <a:r>
              <a:rPr lang="en-US"/>
              <a:t> of </a:t>
            </a:r>
            <a:r>
              <a:rPr lang="en-US">
                <a:solidFill>
                  <a:srgbClr val="66FF66"/>
                </a:solidFill>
              </a:rPr>
              <a:t>bile</a:t>
            </a:r>
            <a:r>
              <a:rPr lang="en-US"/>
              <a:t>? </a:t>
            </a:r>
            <a:r>
              <a:rPr lang="en-US">
                <a:solidFill>
                  <a:srgbClr val="6699FF"/>
                </a:solidFill>
              </a:rPr>
              <a:t>Liver,</a:t>
            </a:r>
            <a:r>
              <a:rPr lang="en-US"/>
              <a:t> </a:t>
            </a:r>
            <a:r>
              <a:rPr lang="en-US">
                <a:solidFill>
                  <a:srgbClr val="FF99FF"/>
                </a:solidFill>
              </a:rPr>
              <a:t>Gall Bladder</a:t>
            </a:r>
          </a:p>
        </p:txBody>
      </p:sp>
      <p:pic>
        <p:nvPicPr>
          <p:cNvPr id="134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4148" name="Text Box 4"/>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12</a:t>
            </a:r>
          </a:p>
        </p:txBody>
      </p:sp>
      <p:sp>
        <p:nvSpPr>
          <p:cNvPr id="134149" name="WordArt 5"/>
          <p:cNvSpPr>
            <a:spLocks noChangeArrowheads="1" noChangeShapeType="1" noTextEdit="1"/>
          </p:cNvSpPr>
          <p:nvPr/>
        </p:nvSpPr>
        <p:spPr bwMode="auto">
          <a:xfrm>
            <a:off x="4267200" y="2438400"/>
            <a:ext cx="22860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FF"/>
                </a:solidFill>
                <a:effectLst>
                  <a:outerShdw dist="45791" dir="3378596" algn="ctr" rotWithShape="0">
                    <a:srgbClr val="4D4D4D">
                      <a:alpha val="79999"/>
                    </a:srgbClr>
                  </a:outerShdw>
                </a:effectLst>
                <a:uLnTx/>
                <a:uFillTx/>
                <a:latin typeface="Arial Black"/>
                <a:ea typeface="+mn-ea"/>
                <a:cs typeface="+mn-cs"/>
              </a:rPr>
              <a:t>Liver</a:t>
            </a:r>
          </a:p>
        </p:txBody>
      </p:sp>
      <p:sp>
        <p:nvSpPr>
          <p:cNvPr id="134150" name="WordArt 6"/>
          <p:cNvSpPr>
            <a:spLocks noChangeArrowheads="1" noChangeShapeType="1" noTextEdit="1"/>
          </p:cNvSpPr>
          <p:nvPr/>
        </p:nvSpPr>
        <p:spPr bwMode="auto">
          <a:xfrm>
            <a:off x="6172200" y="4191000"/>
            <a:ext cx="1676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FF"/>
                </a:solidFill>
                <a:effectLst>
                  <a:outerShdw dist="45791" dir="3378596" algn="ctr" rotWithShape="0">
                    <a:srgbClr val="4D4D4D">
                      <a:alpha val="79999"/>
                    </a:srgbClr>
                  </a:outerShdw>
                </a:effectLst>
                <a:uLnTx/>
                <a:uFillTx/>
                <a:latin typeface="Arial Black"/>
                <a:ea typeface="+mn-ea"/>
                <a:cs typeface="+mn-cs"/>
              </a:rPr>
              <a:t>Liver</a:t>
            </a:r>
          </a:p>
        </p:txBody>
      </p:sp>
      <p:sp>
        <p:nvSpPr>
          <p:cNvPr id="134151" name="WordArt 7"/>
          <p:cNvSpPr>
            <a:spLocks noChangeArrowheads="1" noChangeShapeType="1" noTextEdit="1"/>
          </p:cNvSpPr>
          <p:nvPr/>
        </p:nvSpPr>
        <p:spPr bwMode="auto">
          <a:xfrm>
            <a:off x="1018523" y="2286000"/>
            <a:ext cx="1676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a:noFill/>
                </a:ln>
                <a:solidFill>
                  <a:srgbClr val="FFFFFF"/>
                </a:solidFill>
                <a:effectLst>
                  <a:outerShdw dist="45791" dir="3378596" algn="ctr" rotWithShape="0">
                    <a:srgbClr val="4D4D4D">
                      <a:alpha val="79999"/>
                    </a:srgbClr>
                  </a:outerShdw>
                </a:effectLst>
                <a:uLnTx/>
                <a:uFillTx/>
                <a:latin typeface="Arial Black"/>
                <a:ea typeface="+mn-ea"/>
                <a:cs typeface="+mn-cs"/>
              </a:rPr>
              <a:t>Liver</a:t>
            </a:r>
          </a:p>
        </p:txBody>
      </p:sp>
      <p:sp>
        <p:nvSpPr>
          <p:cNvPr id="134152" name="WordArt 8"/>
          <p:cNvSpPr>
            <a:spLocks noChangeArrowheads="1" noChangeShapeType="1" noTextEdit="1"/>
          </p:cNvSpPr>
          <p:nvPr/>
        </p:nvSpPr>
        <p:spPr bwMode="auto">
          <a:xfrm rot="2793310">
            <a:off x="2545177" y="3283657"/>
            <a:ext cx="3864400" cy="1218491"/>
          </a:xfrm>
          <a:prstGeom prst="rect">
            <a:avLst/>
          </a:prstGeom>
        </p:spPr>
        <p:txBody>
          <a:bodyPr wrap="none" fromWordArt="1">
            <a:prstTxWarp prst="textCascadeUp">
              <a:avLst>
                <a:gd name="adj" fmla="val 44444"/>
              </a:avLst>
            </a:prstTxWarp>
            <a:scene3d>
              <a:camera prst="legacyPerspectiveTopLeft">
                <a:rot lat="0" lon="2051998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66FF66"/>
                </a:solidFill>
                <a:effectLst/>
                <a:uLnTx/>
                <a:uFillTx/>
                <a:latin typeface="Arial Black"/>
                <a:ea typeface="+mn-ea"/>
                <a:cs typeface="+mn-cs"/>
              </a:rPr>
              <a:t>Gall Bladder</a:t>
            </a:r>
          </a:p>
        </p:txBody>
      </p:sp>
      <p:sp>
        <p:nvSpPr>
          <p:cNvPr id="134153"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136195" name="Rectangle 3"/>
          <p:cNvSpPr>
            <a:spLocks noChangeArrowheads="1"/>
          </p:cNvSpPr>
          <p:nvPr/>
        </p:nvSpPr>
        <p:spPr bwMode="auto">
          <a:xfrm>
            <a:off x="609600" y="1600200"/>
            <a:ext cx="2590800" cy="1371600"/>
          </a:xfrm>
          <a:prstGeom prst="rect">
            <a:avLst/>
          </a:prstGeom>
          <a:solidFill>
            <a:srgbClr val="808080"/>
          </a:solidFill>
          <a:ln w="76200">
            <a:solidFill>
              <a:schemeClr val="bg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699FF"/>
              </a:solidFill>
              <a:effectLst/>
              <a:uLnTx/>
              <a:uFillTx/>
              <a:latin typeface="Arial" charset="0"/>
              <a:ea typeface="+mn-ea"/>
              <a:cs typeface="+mn-cs"/>
            </a:endParaRPr>
          </a:p>
        </p:txBody>
      </p:sp>
      <p:sp>
        <p:nvSpPr>
          <p:cNvPr id="136196"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Proteins</a:t>
            </a:r>
          </a:p>
        </p:txBody>
      </p:sp>
      <p:sp>
        <p:nvSpPr>
          <p:cNvPr id="136197" name="Rectangle 5"/>
          <p:cNvSpPr>
            <a:spLocks noChangeArrowheads="1"/>
          </p:cNvSpPr>
          <p:nvPr/>
        </p:nvSpPr>
        <p:spPr bwMode="auto">
          <a:xfrm>
            <a:off x="609600" y="4876800"/>
            <a:ext cx="25908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198" name="Rectangle 6"/>
          <p:cNvSpPr>
            <a:spLocks noChangeArrowheads="1"/>
          </p:cNvSpPr>
          <p:nvPr/>
        </p:nvSpPr>
        <p:spPr bwMode="auto">
          <a:xfrm>
            <a:off x="609600" y="3276600"/>
            <a:ext cx="25908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199"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Starches</a:t>
            </a:r>
          </a:p>
        </p:txBody>
      </p:sp>
      <p:sp>
        <p:nvSpPr>
          <p:cNvPr id="136200"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Fats</a:t>
            </a:r>
          </a:p>
        </p:txBody>
      </p:sp>
      <p:sp>
        <p:nvSpPr>
          <p:cNvPr id="136201" name="Rectangle 9"/>
          <p:cNvSpPr>
            <a:spLocks noChangeArrowheads="1"/>
          </p:cNvSpPr>
          <p:nvPr/>
        </p:nvSpPr>
        <p:spPr bwMode="auto">
          <a:xfrm>
            <a:off x="5867400" y="1524000"/>
            <a:ext cx="25146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2" name="Rectangle 10"/>
          <p:cNvSpPr>
            <a:spLocks noChangeArrowheads="1"/>
          </p:cNvSpPr>
          <p:nvPr/>
        </p:nvSpPr>
        <p:spPr bwMode="auto">
          <a:xfrm>
            <a:off x="5867400" y="3276600"/>
            <a:ext cx="25908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3" name="Rectangle 11"/>
          <p:cNvSpPr>
            <a:spLocks noChangeArrowheads="1"/>
          </p:cNvSpPr>
          <p:nvPr/>
        </p:nvSpPr>
        <p:spPr bwMode="auto">
          <a:xfrm>
            <a:off x="5867400" y="4876800"/>
            <a:ext cx="25908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4" name="Text Box 12"/>
          <p:cNvSpPr txBox="1">
            <a:spLocks noChangeArrowheads="1"/>
          </p:cNvSpPr>
          <p:nvPr/>
        </p:nvSpPr>
        <p:spPr bwMode="auto">
          <a:xfrm>
            <a:off x="5867400" y="3657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5" name="Text Box 13"/>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6206" name="Text Box 14"/>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6207" name="Text Box 15"/>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6208" name="Text Box 16"/>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6209" name="Text Box 17"/>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36210" name="Text Box 18"/>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pic>
        <p:nvPicPr>
          <p:cNvPr id="13621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12" name="Rectangle 2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137219" name="Rectangle 3"/>
          <p:cNvSpPr>
            <a:spLocks noChangeArrowheads="1"/>
          </p:cNvSpPr>
          <p:nvPr/>
        </p:nvSpPr>
        <p:spPr bwMode="auto">
          <a:xfrm>
            <a:off x="609600" y="1600200"/>
            <a:ext cx="2590800" cy="1371600"/>
          </a:xfrm>
          <a:prstGeom prst="rect">
            <a:avLst/>
          </a:prstGeom>
          <a:solidFill>
            <a:srgbClr val="808080"/>
          </a:solidFill>
          <a:ln w="76200">
            <a:solidFill>
              <a:srgbClr val="6699FF"/>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699FF"/>
              </a:solidFill>
              <a:effectLst/>
              <a:uLnTx/>
              <a:uFillTx/>
              <a:latin typeface="Arial" charset="0"/>
              <a:ea typeface="+mn-ea"/>
              <a:cs typeface="+mn-cs"/>
            </a:endParaRPr>
          </a:p>
        </p:txBody>
      </p:sp>
      <p:sp>
        <p:nvSpPr>
          <p:cNvPr id="137220"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Proteins</a:t>
            </a:r>
          </a:p>
        </p:txBody>
      </p:sp>
      <p:sp>
        <p:nvSpPr>
          <p:cNvPr id="137221" name="Rectangle 5"/>
          <p:cNvSpPr>
            <a:spLocks noChangeArrowheads="1"/>
          </p:cNvSpPr>
          <p:nvPr/>
        </p:nvSpPr>
        <p:spPr bwMode="auto">
          <a:xfrm>
            <a:off x="609600" y="4876800"/>
            <a:ext cx="2590800" cy="1371600"/>
          </a:xfrm>
          <a:prstGeom prst="rect">
            <a:avLst/>
          </a:prstGeom>
          <a:solidFill>
            <a:srgbClr val="808080"/>
          </a:solidFill>
          <a:ln w="76200">
            <a:solidFill>
              <a:srgbClr val="9900CC"/>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CC00FF"/>
              </a:solidFill>
              <a:effectLst/>
              <a:uLnTx/>
              <a:uFillTx/>
              <a:latin typeface="Arial" charset="0"/>
              <a:ea typeface="+mn-ea"/>
              <a:cs typeface="+mn-cs"/>
            </a:endParaRPr>
          </a:p>
        </p:txBody>
      </p:sp>
      <p:sp>
        <p:nvSpPr>
          <p:cNvPr id="137222" name="Rectangle 6"/>
          <p:cNvSpPr>
            <a:spLocks noChangeArrowheads="1"/>
          </p:cNvSpPr>
          <p:nvPr/>
        </p:nvSpPr>
        <p:spPr bwMode="auto">
          <a:xfrm>
            <a:off x="609600" y="3276600"/>
            <a:ext cx="2590800" cy="1371600"/>
          </a:xfrm>
          <a:prstGeom prst="rect">
            <a:avLst/>
          </a:prstGeom>
          <a:solidFill>
            <a:srgbClr val="808080"/>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3"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Starches</a:t>
            </a:r>
          </a:p>
        </p:txBody>
      </p:sp>
      <p:sp>
        <p:nvSpPr>
          <p:cNvPr id="137224"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Fats</a:t>
            </a:r>
          </a:p>
        </p:txBody>
      </p:sp>
      <p:sp>
        <p:nvSpPr>
          <p:cNvPr id="137225" name="Rectangle 9"/>
          <p:cNvSpPr>
            <a:spLocks noChangeArrowheads="1"/>
          </p:cNvSpPr>
          <p:nvPr/>
        </p:nvSpPr>
        <p:spPr bwMode="auto">
          <a:xfrm>
            <a:off x="5867400" y="1524000"/>
            <a:ext cx="25146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6" name="Rectangle 10"/>
          <p:cNvSpPr>
            <a:spLocks noChangeArrowheads="1"/>
          </p:cNvSpPr>
          <p:nvPr/>
        </p:nvSpPr>
        <p:spPr bwMode="auto">
          <a:xfrm>
            <a:off x="5867400" y="3276600"/>
            <a:ext cx="25908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7" name="Rectangle 11"/>
          <p:cNvSpPr>
            <a:spLocks noChangeArrowheads="1"/>
          </p:cNvSpPr>
          <p:nvPr/>
        </p:nvSpPr>
        <p:spPr bwMode="auto">
          <a:xfrm>
            <a:off x="5867400" y="4876800"/>
            <a:ext cx="2590800" cy="1371600"/>
          </a:xfrm>
          <a:prstGeom prst="rect">
            <a:avLst/>
          </a:prstGeom>
          <a:solidFill>
            <a:srgbClr val="808080"/>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8" name="Text Box 12"/>
          <p:cNvSpPr txBox="1">
            <a:spLocks noChangeArrowheads="1"/>
          </p:cNvSpPr>
          <p:nvPr/>
        </p:nvSpPr>
        <p:spPr bwMode="auto">
          <a:xfrm>
            <a:off x="5867400" y="3657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9" name="Text Box 13"/>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7230" name="Text Box 14"/>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7231" name="Text Box 15"/>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7232" name="Text Box 16"/>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7233" name="Text Box 17"/>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37234" name="Text Box 18"/>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37235" name="AutoShape 19"/>
          <p:cNvSpPr>
            <a:spLocks noChangeArrowheads="1"/>
          </p:cNvSpPr>
          <p:nvPr/>
        </p:nvSpPr>
        <p:spPr bwMode="auto">
          <a:xfrm>
            <a:off x="3581400" y="1981200"/>
            <a:ext cx="1828800" cy="685800"/>
          </a:xfrm>
          <a:prstGeom prst="rightArrow">
            <a:avLst>
              <a:gd name="adj1" fmla="val 50000"/>
              <a:gd name="adj2" fmla="val 66667"/>
            </a:avLst>
          </a:prstGeom>
          <a:solidFill>
            <a:srgbClr val="66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36" name="AutoShape 20"/>
          <p:cNvSpPr>
            <a:spLocks noChangeArrowheads="1"/>
          </p:cNvSpPr>
          <p:nvPr/>
        </p:nvSpPr>
        <p:spPr bwMode="auto">
          <a:xfrm>
            <a:off x="3657600" y="3581400"/>
            <a:ext cx="1828800" cy="685800"/>
          </a:xfrm>
          <a:prstGeom prst="rightArrow">
            <a:avLst>
              <a:gd name="adj1" fmla="val 50000"/>
              <a:gd name="adj2" fmla="val 66667"/>
            </a:avLst>
          </a:prstGeom>
          <a:solidFill>
            <a:srgbClr val="FF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37" name="AutoShape 21"/>
          <p:cNvSpPr>
            <a:spLocks noChangeArrowheads="1"/>
          </p:cNvSpPr>
          <p:nvPr/>
        </p:nvSpPr>
        <p:spPr bwMode="auto">
          <a:xfrm>
            <a:off x="3657600" y="5257800"/>
            <a:ext cx="1828800" cy="685800"/>
          </a:xfrm>
          <a:prstGeom prst="rightArrow">
            <a:avLst>
              <a:gd name="adj1" fmla="val 50000"/>
              <a:gd name="adj2" fmla="val 66667"/>
            </a:avLst>
          </a:prstGeom>
          <a:solidFill>
            <a:srgbClr val="9900CC"/>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723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39" name="Rectangle 2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138243" name="Rectangle 3"/>
          <p:cNvSpPr>
            <a:spLocks noChangeArrowheads="1"/>
          </p:cNvSpPr>
          <p:nvPr/>
        </p:nvSpPr>
        <p:spPr bwMode="auto">
          <a:xfrm>
            <a:off x="609600" y="1600200"/>
            <a:ext cx="2590800" cy="1371600"/>
          </a:xfrm>
          <a:prstGeom prst="rect">
            <a:avLst/>
          </a:prstGeom>
          <a:solidFill>
            <a:srgbClr val="808080"/>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4"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Proteins</a:t>
            </a:r>
          </a:p>
        </p:txBody>
      </p:sp>
      <p:sp>
        <p:nvSpPr>
          <p:cNvPr id="138245" name="Rectangle 5"/>
          <p:cNvSpPr>
            <a:spLocks noChangeArrowheads="1"/>
          </p:cNvSpPr>
          <p:nvPr/>
        </p:nvSpPr>
        <p:spPr bwMode="auto">
          <a:xfrm>
            <a:off x="609600" y="4876800"/>
            <a:ext cx="2590800" cy="1371600"/>
          </a:xfrm>
          <a:prstGeom prst="rect">
            <a:avLst/>
          </a:prstGeom>
          <a:solidFill>
            <a:srgbClr val="808080"/>
          </a:solidFill>
          <a:ln w="76200">
            <a:solidFill>
              <a:srgbClr val="CC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6" name="Rectangle 6"/>
          <p:cNvSpPr>
            <a:spLocks noChangeArrowheads="1"/>
          </p:cNvSpPr>
          <p:nvPr/>
        </p:nvSpPr>
        <p:spPr bwMode="auto">
          <a:xfrm>
            <a:off x="609600" y="3276600"/>
            <a:ext cx="2590800" cy="1371600"/>
          </a:xfrm>
          <a:prstGeom prst="rect">
            <a:avLst/>
          </a:prstGeom>
          <a:solidFill>
            <a:srgbClr val="808080"/>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7"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Starches</a:t>
            </a:r>
          </a:p>
        </p:txBody>
      </p:sp>
      <p:sp>
        <p:nvSpPr>
          <p:cNvPr id="138248"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Fats</a:t>
            </a:r>
          </a:p>
        </p:txBody>
      </p:sp>
      <p:sp>
        <p:nvSpPr>
          <p:cNvPr id="138249" name="Rectangle 9"/>
          <p:cNvSpPr>
            <a:spLocks noChangeArrowheads="1"/>
          </p:cNvSpPr>
          <p:nvPr/>
        </p:nvSpPr>
        <p:spPr bwMode="auto">
          <a:xfrm>
            <a:off x="5867400" y="1600200"/>
            <a:ext cx="2590800" cy="1371600"/>
          </a:xfrm>
          <a:prstGeom prst="rect">
            <a:avLst/>
          </a:prstGeom>
          <a:solidFill>
            <a:srgbClr val="808080"/>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50" name="Rectangle 10"/>
          <p:cNvSpPr>
            <a:spLocks noChangeArrowheads="1"/>
          </p:cNvSpPr>
          <p:nvPr/>
        </p:nvSpPr>
        <p:spPr bwMode="auto">
          <a:xfrm>
            <a:off x="5867400" y="3276600"/>
            <a:ext cx="2590800" cy="1371600"/>
          </a:xfrm>
          <a:prstGeom prst="rect">
            <a:avLst/>
          </a:prstGeom>
          <a:solidFill>
            <a:srgbClr val="808080"/>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51" name="Rectangle 11"/>
          <p:cNvSpPr>
            <a:spLocks noChangeArrowheads="1"/>
          </p:cNvSpPr>
          <p:nvPr/>
        </p:nvSpPr>
        <p:spPr bwMode="auto">
          <a:xfrm>
            <a:off x="5867400" y="4876800"/>
            <a:ext cx="2590800" cy="1371600"/>
          </a:xfrm>
          <a:prstGeom prst="rect">
            <a:avLst/>
          </a:prstGeom>
          <a:solidFill>
            <a:srgbClr val="808080"/>
          </a:solidFill>
          <a:ln w="76200">
            <a:solidFill>
              <a:srgbClr val="CC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52" name="Text Box 13"/>
          <p:cNvSpPr txBox="1">
            <a:spLocks noChangeArrowheads="1"/>
          </p:cNvSpPr>
          <p:nvPr/>
        </p:nvSpPr>
        <p:spPr bwMode="auto">
          <a:xfrm>
            <a:off x="6096000" y="19050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Peptides / Amino Acids</a:t>
            </a:r>
          </a:p>
        </p:txBody>
      </p:sp>
      <p:sp>
        <p:nvSpPr>
          <p:cNvPr id="138253" name="Text Box 15"/>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8254" name="Text Box 16"/>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8255" name="Text Box 17"/>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8256" name="Text Box 18"/>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8257" name="Text Box 19"/>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38258" name="Text Box 20"/>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38259" name="AutoShape 21"/>
          <p:cNvSpPr>
            <a:spLocks noChangeArrowheads="1"/>
          </p:cNvSpPr>
          <p:nvPr/>
        </p:nvSpPr>
        <p:spPr bwMode="auto">
          <a:xfrm>
            <a:off x="3581400" y="1981200"/>
            <a:ext cx="1828800" cy="685800"/>
          </a:xfrm>
          <a:prstGeom prst="rightArrow">
            <a:avLst>
              <a:gd name="adj1" fmla="val 50000"/>
              <a:gd name="adj2" fmla="val 66667"/>
            </a:avLst>
          </a:prstGeom>
          <a:solidFill>
            <a:srgbClr val="66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60" name="AutoShape 22"/>
          <p:cNvSpPr>
            <a:spLocks noChangeArrowheads="1"/>
          </p:cNvSpPr>
          <p:nvPr/>
        </p:nvSpPr>
        <p:spPr bwMode="auto">
          <a:xfrm>
            <a:off x="3657600" y="3581400"/>
            <a:ext cx="1828800" cy="685800"/>
          </a:xfrm>
          <a:prstGeom prst="rightArrow">
            <a:avLst>
              <a:gd name="adj1" fmla="val 50000"/>
              <a:gd name="adj2" fmla="val 66667"/>
            </a:avLst>
          </a:prstGeom>
          <a:solidFill>
            <a:srgbClr val="FF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61" name="AutoShape 23"/>
          <p:cNvSpPr>
            <a:spLocks noChangeArrowheads="1"/>
          </p:cNvSpPr>
          <p:nvPr/>
        </p:nvSpPr>
        <p:spPr bwMode="auto">
          <a:xfrm>
            <a:off x="3657600" y="5257800"/>
            <a:ext cx="1828800" cy="685800"/>
          </a:xfrm>
          <a:prstGeom prst="rightArrow">
            <a:avLst>
              <a:gd name="adj1" fmla="val 50000"/>
              <a:gd name="adj2" fmla="val 66667"/>
            </a:avLst>
          </a:prstGeom>
          <a:solidFill>
            <a:srgbClr val="CC00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826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63" name="Rectangle 2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139267" name="Rectangle 3"/>
          <p:cNvSpPr>
            <a:spLocks noChangeArrowheads="1"/>
          </p:cNvSpPr>
          <p:nvPr/>
        </p:nvSpPr>
        <p:spPr bwMode="auto">
          <a:xfrm>
            <a:off x="609600" y="1600200"/>
            <a:ext cx="2590800" cy="1371600"/>
          </a:xfrm>
          <a:prstGeom prst="rect">
            <a:avLst/>
          </a:prstGeom>
          <a:solidFill>
            <a:srgbClr val="808080"/>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68"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Proteins</a:t>
            </a:r>
          </a:p>
        </p:txBody>
      </p:sp>
      <p:sp>
        <p:nvSpPr>
          <p:cNvPr id="139269" name="Rectangle 5"/>
          <p:cNvSpPr>
            <a:spLocks noChangeArrowheads="1"/>
          </p:cNvSpPr>
          <p:nvPr/>
        </p:nvSpPr>
        <p:spPr bwMode="auto">
          <a:xfrm>
            <a:off x="609600" y="4876800"/>
            <a:ext cx="2590800" cy="1371600"/>
          </a:xfrm>
          <a:prstGeom prst="rect">
            <a:avLst/>
          </a:prstGeom>
          <a:solidFill>
            <a:srgbClr val="808080"/>
          </a:solidFill>
          <a:ln w="76200">
            <a:solidFill>
              <a:srgbClr val="CC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0" name="Rectangle 6"/>
          <p:cNvSpPr>
            <a:spLocks noChangeArrowheads="1"/>
          </p:cNvSpPr>
          <p:nvPr/>
        </p:nvSpPr>
        <p:spPr bwMode="auto">
          <a:xfrm>
            <a:off x="609600" y="3276600"/>
            <a:ext cx="2590800" cy="1371600"/>
          </a:xfrm>
          <a:prstGeom prst="rect">
            <a:avLst/>
          </a:prstGeom>
          <a:solidFill>
            <a:srgbClr val="808080"/>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1"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Starches</a:t>
            </a:r>
          </a:p>
        </p:txBody>
      </p:sp>
      <p:sp>
        <p:nvSpPr>
          <p:cNvPr id="139272"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Fats</a:t>
            </a:r>
          </a:p>
        </p:txBody>
      </p:sp>
      <p:sp>
        <p:nvSpPr>
          <p:cNvPr id="139273" name="Rectangle 9"/>
          <p:cNvSpPr>
            <a:spLocks noChangeArrowheads="1"/>
          </p:cNvSpPr>
          <p:nvPr/>
        </p:nvSpPr>
        <p:spPr bwMode="auto">
          <a:xfrm>
            <a:off x="5867400" y="1600200"/>
            <a:ext cx="2590800" cy="1371600"/>
          </a:xfrm>
          <a:prstGeom prst="rect">
            <a:avLst/>
          </a:prstGeom>
          <a:solidFill>
            <a:srgbClr val="808080"/>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4" name="Rectangle 10"/>
          <p:cNvSpPr>
            <a:spLocks noChangeArrowheads="1"/>
          </p:cNvSpPr>
          <p:nvPr/>
        </p:nvSpPr>
        <p:spPr bwMode="auto">
          <a:xfrm>
            <a:off x="5867400" y="3276600"/>
            <a:ext cx="2590800" cy="1371600"/>
          </a:xfrm>
          <a:prstGeom prst="rect">
            <a:avLst/>
          </a:prstGeom>
          <a:solidFill>
            <a:srgbClr val="808080"/>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5" name="Rectangle 11"/>
          <p:cNvSpPr>
            <a:spLocks noChangeArrowheads="1"/>
          </p:cNvSpPr>
          <p:nvPr/>
        </p:nvSpPr>
        <p:spPr bwMode="auto">
          <a:xfrm>
            <a:off x="5867400" y="4876800"/>
            <a:ext cx="2590800" cy="1371600"/>
          </a:xfrm>
          <a:prstGeom prst="rect">
            <a:avLst/>
          </a:prstGeom>
          <a:solidFill>
            <a:srgbClr val="808080"/>
          </a:solidFill>
          <a:ln w="76200">
            <a:solidFill>
              <a:srgbClr val="CC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6" name="Text Box 12"/>
          <p:cNvSpPr txBox="1">
            <a:spLocks noChangeArrowheads="1"/>
          </p:cNvSpPr>
          <p:nvPr/>
        </p:nvSpPr>
        <p:spPr bwMode="auto">
          <a:xfrm>
            <a:off x="5867400" y="36576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Simple Sugars</a:t>
            </a:r>
          </a:p>
        </p:txBody>
      </p:sp>
      <p:sp>
        <p:nvSpPr>
          <p:cNvPr id="139277" name="Text Box 13"/>
          <p:cNvSpPr txBox="1">
            <a:spLocks noChangeArrowheads="1"/>
          </p:cNvSpPr>
          <p:nvPr/>
        </p:nvSpPr>
        <p:spPr bwMode="auto">
          <a:xfrm>
            <a:off x="6096000" y="19050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Peptides / Amino Acids</a:t>
            </a:r>
          </a:p>
        </p:txBody>
      </p:sp>
      <p:sp>
        <p:nvSpPr>
          <p:cNvPr id="139278" name="Text Box 15"/>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9279" name="Text Box 16"/>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39280" name="Text Box 17"/>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9281" name="Text Box 18"/>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39282" name="Text Box 19"/>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39283" name="Text Box 20"/>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39284" name="AutoShape 21"/>
          <p:cNvSpPr>
            <a:spLocks noChangeArrowheads="1"/>
          </p:cNvSpPr>
          <p:nvPr/>
        </p:nvSpPr>
        <p:spPr bwMode="auto">
          <a:xfrm>
            <a:off x="3581400" y="1981200"/>
            <a:ext cx="1828800" cy="685800"/>
          </a:xfrm>
          <a:prstGeom prst="rightArrow">
            <a:avLst>
              <a:gd name="adj1" fmla="val 50000"/>
              <a:gd name="adj2" fmla="val 66667"/>
            </a:avLst>
          </a:prstGeom>
          <a:solidFill>
            <a:srgbClr val="66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85" name="AutoShape 22"/>
          <p:cNvSpPr>
            <a:spLocks noChangeArrowheads="1"/>
          </p:cNvSpPr>
          <p:nvPr/>
        </p:nvSpPr>
        <p:spPr bwMode="auto">
          <a:xfrm>
            <a:off x="3657600" y="3581400"/>
            <a:ext cx="1828800" cy="685800"/>
          </a:xfrm>
          <a:prstGeom prst="rightArrow">
            <a:avLst>
              <a:gd name="adj1" fmla="val 50000"/>
              <a:gd name="adj2" fmla="val 66667"/>
            </a:avLst>
          </a:prstGeom>
          <a:solidFill>
            <a:srgbClr val="FF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86" name="AutoShape 23"/>
          <p:cNvSpPr>
            <a:spLocks noChangeArrowheads="1"/>
          </p:cNvSpPr>
          <p:nvPr/>
        </p:nvSpPr>
        <p:spPr bwMode="auto">
          <a:xfrm>
            <a:off x="3657600" y="5257800"/>
            <a:ext cx="1828800" cy="685800"/>
          </a:xfrm>
          <a:prstGeom prst="rightArrow">
            <a:avLst>
              <a:gd name="adj1" fmla="val 50000"/>
              <a:gd name="adj2" fmla="val 66667"/>
            </a:avLst>
          </a:prstGeom>
          <a:solidFill>
            <a:srgbClr val="CC00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9287"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8" name="Rectangle 2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140291" name="Rectangle 3"/>
          <p:cNvSpPr>
            <a:spLocks noChangeArrowheads="1"/>
          </p:cNvSpPr>
          <p:nvPr/>
        </p:nvSpPr>
        <p:spPr bwMode="auto">
          <a:xfrm>
            <a:off x="609600" y="1600200"/>
            <a:ext cx="2590800" cy="1371600"/>
          </a:xfrm>
          <a:prstGeom prst="rect">
            <a:avLst/>
          </a:prstGeom>
          <a:solidFill>
            <a:srgbClr val="808080"/>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2"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Proteins</a:t>
            </a:r>
          </a:p>
        </p:txBody>
      </p:sp>
      <p:sp>
        <p:nvSpPr>
          <p:cNvPr id="140293" name="Rectangle 5"/>
          <p:cNvSpPr>
            <a:spLocks noChangeArrowheads="1"/>
          </p:cNvSpPr>
          <p:nvPr/>
        </p:nvSpPr>
        <p:spPr bwMode="auto">
          <a:xfrm>
            <a:off x="609600" y="4876800"/>
            <a:ext cx="2590800" cy="1371600"/>
          </a:xfrm>
          <a:prstGeom prst="rect">
            <a:avLst/>
          </a:prstGeom>
          <a:solidFill>
            <a:srgbClr val="808080"/>
          </a:solidFill>
          <a:ln w="76200">
            <a:solidFill>
              <a:srgbClr val="CC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4" name="Rectangle 6"/>
          <p:cNvSpPr>
            <a:spLocks noChangeArrowheads="1"/>
          </p:cNvSpPr>
          <p:nvPr/>
        </p:nvSpPr>
        <p:spPr bwMode="auto">
          <a:xfrm>
            <a:off x="609600" y="3276600"/>
            <a:ext cx="2590800" cy="1371600"/>
          </a:xfrm>
          <a:prstGeom prst="rect">
            <a:avLst/>
          </a:prstGeom>
          <a:solidFill>
            <a:srgbClr val="808080"/>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5"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Starches</a:t>
            </a:r>
          </a:p>
        </p:txBody>
      </p:sp>
      <p:sp>
        <p:nvSpPr>
          <p:cNvPr id="140296"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Fats</a:t>
            </a:r>
          </a:p>
        </p:txBody>
      </p:sp>
      <p:sp>
        <p:nvSpPr>
          <p:cNvPr id="140297" name="Rectangle 9"/>
          <p:cNvSpPr>
            <a:spLocks noChangeArrowheads="1"/>
          </p:cNvSpPr>
          <p:nvPr/>
        </p:nvSpPr>
        <p:spPr bwMode="auto">
          <a:xfrm>
            <a:off x="5867400" y="1600200"/>
            <a:ext cx="2590800" cy="1371600"/>
          </a:xfrm>
          <a:prstGeom prst="rect">
            <a:avLst/>
          </a:prstGeom>
          <a:solidFill>
            <a:srgbClr val="808080"/>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8" name="Rectangle 10"/>
          <p:cNvSpPr>
            <a:spLocks noChangeArrowheads="1"/>
          </p:cNvSpPr>
          <p:nvPr/>
        </p:nvSpPr>
        <p:spPr bwMode="auto">
          <a:xfrm>
            <a:off x="5867400" y="3276600"/>
            <a:ext cx="2590800" cy="1371600"/>
          </a:xfrm>
          <a:prstGeom prst="rect">
            <a:avLst/>
          </a:prstGeom>
          <a:solidFill>
            <a:srgbClr val="808080"/>
          </a:solidFill>
          <a:ln w="76200">
            <a:solidFill>
              <a:srgbClr val="FF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9" name="Rectangle 11"/>
          <p:cNvSpPr>
            <a:spLocks noChangeArrowheads="1"/>
          </p:cNvSpPr>
          <p:nvPr/>
        </p:nvSpPr>
        <p:spPr bwMode="auto">
          <a:xfrm>
            <a:off x="5867400" y="4876800"/>
            <a:ext cx="2590800" cy="1371600"/>
          </a:xfrm>
          <a:prstGeom prst="rect">
            <a:avLst/>
          </a:prstGeom>
          <a:solidFill>
            <a:srgbClr val="808080"/>
          </a:solidFill>
          <a:ln w="76200">
            <a:solidFill>
              <a:srgbClr val="CC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300" name="Text Box 12"/>
          <p:cNvSpPr txBox="1">
            <a:spLocks noChangeArrowheads="1"/>
          </p:cNvSpPr>
          <p:nvPr/>
        </p:nvSpPr>
        <p:spPr bwMode="auto">
          <a:xfrm>
            <a:off x="5867400" y="36576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Simple Sugars</a:t>
            </a:r>
          </a:p>
        </p:txBody>
      </p:sp>
      <p:sp>
        <p:nvSpPr>
          <p:cNvPr id="140301" name="Text Box 13"/>
          <p:cNvSpPr txBox="1">
            <a:spLocks noChangeArrowheads="1"/>
          </p:cNvSpPr>
          <p:nvPr/>
        </p:nvSpPr>
        <p:spPr bwMode="auto">
          <a:xfrm>
            <a:off x="6096000" y="1905000"/>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Peptides / Amino Acids</a:t>
            </a:r>
          </a:p>
        </p:txBody>
      </p:sp>
      <p:sp>
        <p:nvSpPr>
          <p:cNvPr id="140302" name="Text Box 14"/>
          <p:cNvSpPr txBox="1">
            <a:spLocks noChangeArrowheads="1"/>
          </p:cNvSpPr>
          <p:nvPr/>
        </p:nvSpPr>
        <p:spPr bwMode="auto">
          <a:xfrm>
            <a:off x="5943600" y="50292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Glycerol Fatty Acids</a:t>
            </a:r>
          </a:p>
        </p:txBody>
      </p:sp>
      <p:sp>
        <p:nvSpPr>
          <p:cNvPr id="140303" name="Text Box 15"/>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40304" name="Text Box 16"/>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140305" name="Text Box 17"/>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40306" name="Text Box 18"/>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B</a:t>
            </a:r>
          </a:p>
        </p:txBody>
      </p:sp>
      <p:sp>
        <p:nvSpPr>
          <p:cNvPr id="140307" name="Text Box 19"/>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40308" name="Text Box 20"/>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t>
            </a:r>
          </a:p>
        </p:txBody>
      </p:sp>
      <p:sp>
        <p:nvSpPr>
          <p:cNvPr id="140309" name="AutoShape 21"/>
          <p:cNvSpPr>
            <a:spLocks noChangeArrowheads="1"/>
          </p:cNvSpPr>
          <p:nvPr/>
        </p:nvSpPr>
        <p:spPr bwMode="auto">
          <a:xfrm>
            <a:off x="3581400" y="1981200"/>
            <a:ext cx="1828800" cy="685800"/>
          </a:xfrm>
          <a:prstGeom prst="rightArrow">
            <a:avLst>
              <a:gd name="adj1" fmla="val 50000"/>
              <a:gd name="adj2" fmla="val 66667"/>
            </a:avLst>
          </a:prstGeom>
          <a:solidFill>
            <a:srgbClr val="66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310" name="AutoShape 22"/>
          <p:cNvSpPr>
            <a:spLocks noChangeArrowheads="1"/>
          </p:cNvSpPr>
          <p:nvPr/>
        </p:nvSpPr>
        <p:spPr bwMode="auto">
          <a:xfrm>
            <a:off x="3657600" y="3581400"/>
            <a:ext cx="1828800" cy="685800"/>
          </a:xfrm>
          <a:prstGeom prst="rightArrow">
            <a:avLst>
              <a:gd name="adj1" fmla="val 50000"/>
              <a:gd name="adj2" fmla="val 66667"/>
            </a:avLst>
          </a:prstGeom>
          <a:solidFill>
            <a:srgbClr val="FF99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311" name="AutoShape 23"/>
          <p:cNvSpPr>
            <a:spLocks noChangeArrowheads="1"/>
          </p:cNvSpPr>
          <p:nvPr/>
        </p:nvSpPr>
        <p:spPr bwMode="auto">
          <a:xfrm>
            <a:off x="3657600" y="5257800"/>
            <a:ext cx="1828800" cy="685800"/>
          </a:xfrm>
          <a:prstGeom prst="rightArrow">
            <a:avLst>
              <a:gd name="adj1" fmla="val 50000"/>
              <a:gd name="adj2" fmla="val 66667"/>
            </a:avLst>
          </a:prstGeom>
          <a:solidFill>
            <a:srgbClr val="CC00FF"/>
          </a:solidFill>
          <a:ln w="2857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031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13" name="Rectangle 2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304800"/>
            <a:ext cx="8229600" cy="5821363"/>
          </a:xfrm>
        </p:spPr>
        <p:txBody>
          <a:bodyPr/>
          <a:lstStyle/>
          <a:p>
            <a:pPr eaLnBrk="1" hangingPunct="1"/>
            <a:r>
              <a:rPr lang="en-US"/>
              <a:t>The small intestine is covered with millions of small fingerlike structures called    villi.</a:t>
            </a:r>
          </a:p>
        </p:txBody>
      </p:sp>
      <p:sp>
        <p:nvSpPr>
          <p:cNvPr id="141315" name="Rectangle 3"/>
          <p:cNvSpPr>
            <a:spLocks noChangeArrowheads="1"/>
          </p:cNvSpPr>
          <p:nvPr/>
        </p:nvSpPr>
        <p:spPr bwMode="auto">
          <a:xfrm>
            <a:off x="6477000" y="838200"/>
            <a:ext cx="1524000" cy="533400"/>
          </a:xfrm>
          <a:prstGeom prst="rect">
            <a:avLst/>
          </a:prstGeom>
          <a:solidFill>
            <a:schemeClr val="bg2"/>
          </a:solidFill>
          <a:ln w="762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6858000" y="20574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14</a:t>
            </a:r>
          </a:p>
        </p:txBody>
      </p:sp>
      <p:sp>
        <p:nvSpPr>
          <p:cNvPr id="14131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457200" y="304800"/>
            <a:ext cx="8229600" cy="5821363"/>
          </a:xfrm>
        </p:spPr>
        <p:txBody>
          <a:bodyPr/>
          <a:lstStyle/>
          <a:p>
            <a:pPr eaLnBrk="1" hangingPunct="1"/>
            <a:r>
              <a:rPr lang="en-US"/>
              <a:t>The small intestine is covered with millions of small fingerlike structures called    villi.</a:t>
            </a:r>
          </a:p>
        </p:txBody>
      </p:sp>
      <p:sp>
        <p:nvSpPr>
          <p:cNvPr id="142339" name="Rectangle 3"/>
          <p:cNvSpPr>
            <a:spLocks noChangeArrowheads="1"/>
          </p:cNvSpPr>
          <p:nvPr/>
        </p:nvSpPr>
        <p:spPr bwMode="auto">
          <a:xfrm>
            <a:off x="6477000" y="838200"/>
            <a:ext cx="1524000" cy="533400"/>
          </a:xfrm>
          <a:prstGeom prst="rect">
            <a:avLst/>
          </a:prstGeom>
          <a:solidFill>
            <a:schemeClr val="bg2"/>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6858000" y="20574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14</a:t>
            </a:r>
          </a:p>
        </p:txBody>
      </p:sp>
      <p:sp>
        <p:nvSpPr>
          <p:cNvPr id="14234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457200" y="304800"/>
            <a:ext cx="8229600" cy="5821363"/>
          </a:xfrm>
        </p:spPr>
        <p:txBody>
          <a:bodyPr/>
          <a:lstStyle/>
          <a:p>
            <a:pPr eaLnBrk="1" hangingPunct="1"/>
            <a:r>
              <a:rPr lang="en-US"/>
              <a:t>The small intestine is covered with millions of small fingerlike structures called    </a:t>
            </a:r>
            <a:r>
              <a:rPr lang="en-US">
                <a:solidFill>
                  <a:srgbClr val="6699FF"/>
                </a:solidFill>
              </a:rPr>
              <a:t>villi.</a:t>
            </a:r>
          </a:p>
        </p:txBody>
      </p:sp>
      <p:pic>
        <p:nvPicPr>
          <p:cNvPr id="143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3364" name="Text Box 4"/>
          <p:cNvSpPr txBox="1">
            <a:spLocks noChangeArrowheads="1"/>
          </p:cNvSpPr>
          <p:nvPr/>
        </p:nvSpPr>
        <p:spPr bwMode="auto">
          <a:xfrm>
            <a:off x="6858000" y="20574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14</a:t>
            </a:r>
          </a:p>
        </p:txBody>
      </p:sp>
      <p:sp>
        <p:nvSpPr>
          <p:cNvPr id="143365" name="WordArt 5"/>
          <p:cNvSpPr>
            <a:spLocks noChangeArrowheads="1" noChangeShapeType="1" noTextEdit="1"/>
          </p:cNvSpPr>
          <p:nvPr/>
        </p:nvSpPr>
        <p:spPr bwMode="auto">
          <a:xfrm>
            <a:off x="2133600" y="2743200"/>
            <a:ext cx="4267200" cy="2438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57150">
                  <a:solidFill>
                    <a:srgbClr val="000000"/>
                  </a:solidFill>
                  <a:round/>
                  <a:headEnd/>
                  <a:tailEnd/>
                </a:ln>
                <a:solidFill>
                  <a:srgbClr val="B2B2B2">
                    <a:alpha val="50195"/>
                  </a:srgbClr>
                </a:solidFill>
                <a:effectLst>
                  <a:outerShdw dist="45791" dir="2021404" algn="ctr" rotWithShape="0">
                    <a:srgbClr val="9999FF"/>
                  </a:outerShdw>
                </a:effectLst>
                <a:uLnTx/>
                <a:uFillTx/>
                <a:latin typeface="Arial Black"/>
                <a:ea typeface="+mn-ea"/>
                <a:cs typeface="+mn-cs"/>
              </a:rPr>
              <a:t>Villi</a:t>
            </a:r>
          </a:p>
        </p:txBody>
      </p:sp>
      <p:sp>
        <p:nvSpPr>
          <p:cNvPr id="14336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457200" y="228600"/>
            <a:ext cx="8229600" cy="5897563"/>
          </a:xfrm>
        </p:spPr>
        <p:txBody>
          <a:bodyPr/>
          <a:lstStyle/>
          <a:p>
            <a:pPr eaLnBrk="1" hangingPunct="1"/>
            <a:r>
              <a:rPr lang="en-US"/>
              <a:t>This is a small pouch that extends off of the large intestine. </a:t>
            </a:r>
          </a:p>
          <a:p>
            <a:pPr lvl="1" eaLnBrk="1" hangingPunct="1"/>
            <a:r>
              <a:rPr lang="en-US"/>
              <a:t>Plays a role in preventing infection</a:t>
            </a:r>
          </a:p>
          <a:p>
            <a:pPr lvl="1" eaLnBrk="1" hangingPunct="1"/>
            <a:r>
              <a:rPr lang="en-US"/>
              <a:t>Can rupture causing serious injury if not fixed.</a:t>
            </a:r>
          </a:p>
          <a:p>
            <a:pPr eaLnBrk="1" hangingPunct="1"/>
            <a:endParaRPr lang="en-US"/>
          </a:p>
        </p:txBody>
      </p:sp>
      <p:pic>
        <p:nvPicPr>
          <p:cNvPr id="144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610600" cy="4038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4388" name="Text Box 4"/>
          <p:cNvSpPr txBox="1">
            <a:spLocks noChangeArrowheads="1"/>
          </p:cNvSpPr>
          <p:nvPr/>
        </p:nvSpPr>
        <p:spPr bwMode="auto">
          <a:xfrm>
            <a:off x="6629400" y="2971800"/>
            <a:ext cx="1828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15</a:t>
            </a:r>
          </a:p>
        </p:txBody>
      </p:sp>
      <p:sp>
        <p:nvSpPr>
          <p:cNvPr id="14438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761910" name="Group 54"/>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40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1540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1540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
        <p:nvSpPr>
          <p:cNvPr id="15410" name="Rectangle 55"/>
          <p:cNvSpPr>
            <a:spLocks noChangeArrowheads="1"/>
          </p:cNvSpPr>
          <p:nvPr/>
        </p:nvSpPr>
        <p:spPr bwMode="auto">
          <a:xfrm>
            <a:off x="5791200" y="67960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457200" y="228600"/>
            <a:ext cx="8229600" cy="5897563"/>
          </a:xfrm>
        </p:spPr>
        <p:txBody>
          <a:bodyPr/>
          <a:lstStyle/>
          <a:p>
            <a:pPr eaLnBrk="1" hangingPunct="1"/>
            <a:r>
              <a:rPr lang="en-US" dirty="0"/>
              <a:t>This is a small pouch that extends off of the large intestine. </a:t>
            </a:r>
          </a:p>
          <a:p>
            <a:pPr lvl="1" eaLnBrk="1" hangingPunct="1"/>
            <a:r>
              <a:rPr lang="en-US" dirty="0"/>
              <a:t>Plays a role in preventing infection</a:t>
            </a:r>
          </a:p>
          <a:p>
            <a:pPr lvl="1" eaLnBrk="1" hangingPunct="1"/>
            <a:r>
              <a:rPr lang="en-US" dirty="0"/>
              <a:t>Can rupture causing serious injury if not fixed.</a:t>
            </a:r>
          </a:p>
          <a:p>
            <a:pPr eaLnBrk="1" hangingPunct="1"/>
            <a:endParaRPr lang="en-US" dirty="0"/>
          </a:p>
        </p:txBody>
      </p:sp>
      <p:pic>
        <p:nvPicPr>
          <p:cNvPr id="145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610600" cy="4038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5412" name="Text Box 4"/>
          <p:cNvSpPr txBox="1">
            <a:spLocks noChangeArrowheads="1"/>
          </p:cNvSpPr>
          <p:nvPr/>
        </p:nvSpPr>
        <p:spPr bwMode="auto">
          <a:xfrm>
            <a:off x="6629400" y="2971800"/>
            <a:ext cx="1828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15</a:t>
            </a:r>
          </a:p>
        </p:txBody>
      </p:sp>
      <p:sp>
        <p:nvSpPr>
          <p:cNvPr id="145413" name="WordArt 5"/>
          <p:cNvSpPr>
            <a:spLocks noChangeArrowheads="1" noChangeShapeType="1" noTextEdit="1"/>
          </p:cNvSpPr>
          <p:nvPr/>
        </p:nvSpPr>
        <p:spPr bwMode="auto">
          <a:xfrm>
            <a:off x="762000" y="3048000"/>
            <a:ext cx="5715000" cy="2913063"/>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solidFill>
                  <a:srgbClr val="FF99FF"/>
                </a:solidFill>
                <a:effectLst>
                  <a:outerShdw dist="45791" dir="2021404" algn="ctr" rotWithShape="0">
                    <a:srgbClr val="808080">
                      <a:alpha val="79999"/>
                    </a:srgbClr>
                  </a:outerShdw>
                </a:effectLst>
                <a:uLnTx/>
                <a:uFillTx/>
                <a:latin typeface="Arial Black"/>
                <a:ea typeface="+mn-ea"/>
                <a:cs typeface="+mn-cs"/>
              </a:rPr>
              <a:t>Appendix</a:t>
            </a:r>
          </a:p>
        </p:txBody>
      </p:sp>
      <p:sp>
        <p:nvSpPr>
          <p:cNvPr id="14541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98403" name="Group 3"/>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647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46480"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The Digestive System PowerPoint Review Game</a:t>
            </a:r>
          </a:p>
        </p:txBody>
      </p:sp>
      <p:sp>
        <p:nvSpPr>
          <p:cNvPr id="146481"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381000"/>
            <a:ext cx="8229600" cy="5745163"/>
          </a:xfrm>
        </p:spPr>
        <p:txBody>
          <a:bodyPr/>
          <a:lstStyle/>
          <a:p>
            <a:pPr eaLnBrk="1" hangingPunct="1"/>
            <a:r>
              <a:rPr lang="en-US"/>
              <a:t>Water is absorbed, and bacteria make vitamins in this organ?</a:t>
            </a:r>
          </a:p>
        </p:txBody>
      </p:sp>
      <p:pic>
        <p:nvPicPr>
          <p:cNvPr id="147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815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7460" name="Text Box 4"/>
          <p:cNvSpPr txBox="1">
            <a:spLocks noChangeArrowheads="1"/>
          </p:cNvSpPr>
          <p:nvPr/>
        </p:nvSpPr>
        <p:spPr bwMode="auto">
          <a:xfrm>
            <a:off x="7086600" y="50292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16</a:t>
            </a:r>
          </a:p>
        </p:txBody>
      </p:sp>
      <p:sp>
        <p:nvSpPr>
          <p:cNvPr id="14746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57200" y="381000"/>
            <a:ext cx="8229600" cy="5745163"/>
          </a:xfrm>
        </p:spPr>
        <p:txBody>
          <a:bodyPr/>
          <a:lstStyle/>
          <a:p>
            <a:pPr eaLnBrk="1" hangingPunct="1"/>
            <a:r>
              <a:rPr lang="en-US"/>
              <a:t>Water is absorbed, and bacteria make vitamins in this organ?</a:t>
            </a:r>
          </a:p>
        </p:txBody>
      </p:sp>
      <p:pic>
        <p:nvPicPr>
          <p:cNvPr id="148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8157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48484" name="Text Box 4"/>
          <p:cNvSpPr txBox="1">
            <a:spLocks noChangeArrowheads="1"/>
          </p:cNvSpPr>
          <p:nvPr/>
        </p:nvSpPr>
        <p:spPr bwMode="auto">
          <a:xfrm>
            <a:off x="7086600" y="50292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16</a:t>
            </a:r>
          </a:p>
        </p:txBody>
      </p:sp>
      <p:sp>
        <p:nvSpPr>
          <p:cNvPr id="14848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457200" y="381000"/>
            <a:ext cx="8229600" cy="5745163"/>
          </a:xfrm>
        </p:spPr>
        <p:txBody>
          <a:bodyPr/>
          <a:lstStyle/>
          <a:p>
            <a:pPr eaLnBrk="1" hangingPunct="1"/>
            <a:r>
              <a:rPr lang="en-US" dirty="0"/>
              <a:t>Water is absorbed, and bacteria make vitamins in this organ? </a:t>
            </a:r>
            <a:endParaRPr lang="en-US" dirty="0">
              <a:solidFill>
                <a:srgbClr val="6699FF"/>
              </a:solidFill>
            </a:endParaRPr>
          </a:p>
        </p:txBody>
      </p:sp>
      <p:pic>
        <p:nvPicPr>
          <p:cNvPr id="149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815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9508" name="Text Box 4"/>
          <p:cNvSpPr txBox="1">
            <a:spLocks noChangeArrowheads="1"/>
          </p:cNvSpPr>
          <p:nvPr/>
        </p:nvSpPr>
        <p:spPr bwMode="auto">
          <a:xfrm>
            <a:off x="7086600" y="50292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16</a:t>
            </a:r>
          </a:p>
        </p:txBody>
      </p:sp>
      <p:sp>
        <p:nvSpPr>
          <p:cNvPr id="1495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1969368" y="2967335"/>
            <a:ext cx="5205271" cy="1754326"/>
          </a:xfrm>
          <a:prstGeom prst="rect">
            <a:avLst/>
          </a:prstGeom>
          <a:noFill/>
        </p:spPr>
        <p:txBody>
          <a:bodyPr wrap="none" lIns="91440" tIns="45720" rIns="91440" bIns="45720">
            <a:prstTxWarp prst="textDeflateIn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Large Intestine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(Colon)</a:t>
            </a:r>
          </a:p>
        </p:txBody>
      </p:sp>
      <p:sp>
        <p:nvSpPr>
          <p:cNvPr id="3" name="Freeform 2"/>
          <p:cNvSpPr/>
          <p:nvPr/>
        </p:nvSpPr>
        <p:spPr>
          <a:xfrm>
            <a:off x="376900" y="1668256"/>
            <a:ext cx="8125558" cy="4802346"/>
          </a:xfrm>
          <a:custGeom>
            <a:avLst/>
            <a:gdLst>
              <a:gd name="connsiteX0" fmla="*/ 1779967 w 8125558"/>
              <a:gd name="connsiteY0" fmla="*/ 3371414 h 4802346"/>
              <a:gd name="connsiteX1" fmla="*/ 1779967 w 8125558"/>
              <a:gd name="connsiteY1" fmla="*/ 3280672 h 4802346"/>
              <a:gd name="connsiteX2" fmla="*/ 1759027 w 8125558"/>
              <a:gd name="connsiteY2" fmla="*/ 3273692 h 4802346"/>
              <a:gd name="connsiteX3" fmla="*/ 1724126 w 8125558"/>
              <a:gd name="connsiteY3" fmla="*/ 3245771 h 4802346"/>
              <a:gd name="connsiteX4" fmla="*/ 1668285 w 8125558"/>
              <a:gd name="connsiteY4" fmla="*/ 3203891 h 4802346"/>
              <a:gd name="connsiteX5" fmla="*/ 1633384 w 8125558"/>
              <a:gd name="connsiteY5" fmla="*/ 3168990 h 4802346"/>
              <a:gd name="connsiteX6" fmla="*/ 1605463 w 8125558"/>
              <a:gd name="connsiteY6" fmla="*/ 3127109 h 4802346"/>
              <a:gd name="connsiteX7" fmla="*/ 1598483 w 8125558"/>
              <a:gd name="connsiteY7" fmla="*/ 3099188 h 4802346"/>
              <a:gd name="connsiteX8" fmla="*/ 1591503 w 8125558"/>
              <a:gd name="connsiteY8" fmla="*/ 3078248 h 4802346"/>
              <a:gd name="connsiteX9" fmla="*/ 1605463 w 8125558"/>
              <a:gd name="connsiteY9" fmla="*/ 2945625 h 4802346"/>
              <a:gd name="connsiteX10" fmla="*/ 1633384 w 8125558"/>
              <a:gd name="connsiteY10" fmla="*/ 2868843 h 4802346"/>
              <a:gd name="connsiteX11" fmla="*/ 1640364 w 8125558"/>
              <a:gd name="connsiteY11" fmla="*/ 2847903 h 4802346"/>
              <a:gd name="connsiteX12" fmla="*/ 1626404 w 8125558"/>
              <a:gd name="connsiteY12" fmla="*/ 2722260 h 4802346"/>
              <a:gd name="connsiteX13" fmla="*/ 1577543 w 8125558"/>
              <a:gd name="connsiteY13" fmla="*/ 2673399 h 4802346"/>
              <a:gd name="connsiteX14" fmla="*/ 1549622 w 8125558"/>
              <a:gd name="connsiteY14" fmla="*/ 2631518 h 4802346"/>
              <a:gd name="connsiteX15" fmla="*/ 1521702 w 8125558"/>
              <a:gd name="connsiteY15" fmla="*/ 2603597 h 4802346"/>
              <a:gd name="connsiteX16" fmla="*/ 1486801 w 8125558"/>
              <a:gd name="connsiteY16" fmla="*/ 2554736 h 4802346"/>
              <a:gd name="connsiteX17" fmla="*/ 1472840 w 8125558"/>
              <a:gd name="connsiteY17" fmla="*/ 2540776 h 4802346"/>
              <a:gd name="connsiteX18" fmla="*/ 1472840 w 8125558"/>
              <a:gd name="connsiteY18" fmla="*/ 2338352 h 4802346"/>
              <a:gd name="connsiteX19" fmla="*/ 1486801 w 8125558"/>
              <a:gd name="connsiteY19" fmla="*/ 2317411 h 4802346"/>
              <a:gd name="connsiteX20" fmla="*/ 1486801 w 8125558"/>
              <a:gd name="connsiteY20" fmla="*/ 2170828 h 4802346"/>
              <a:gd name="connsiteX21" fmla="*/ 1451900 w 8125558"/>
              <a:gd name="connsiteY21" fmla="*/ 2135927 h 4802346"/>
              <a:gd name="connsiteX22" fmla="*/ 1430960 w 8125558"/>
              <a:gd name="connsiteY22" fmla="*/ 2114987 h 4802346"/>
              <a:gd name="connsiteX23" fmla="*/ 1403039 w 8125558"/>
              <a:gd name="connsiteY23" fmla="*/ 2101026 h 4802346"/>
              <a:gd name="connsiteX24" fmla="*/ 1368138 w 8125558"/>
              <a:gd name="connsiteY24" fmla="*/ 2080086 h 4802346"/>
              <a:gd name="connsiteX25" fmla="*/ 1333237 w 8125558"/>
              <a:gd name="connsiteY25" fmla="*/ 2052165 h 4802346"/>
              <a:gd name="connsiteX26" fmla="*/ 1312297 w 8125558"/>
              <a:gd name="connsiteY26" fmla="*/ 2038205 h 4802346"/>
              <a:gd name="connsiteX27" fmla="*/ 1284376 w 8125558"/>
              <a:gd name="connsiteY27" fmla="*/ 2010284 h 4802346"/>
              <a:gd name="connsiteX28" fmla="*/ 1235515 w 8125558"/>
              <a:gd name="connsiteY28" fmla="*/ 1975384 h 4802346"/>
              <a:gd name="connsiteX29" fmla="*/ 1207595 w 8125558"/>
              <a:gd name="connsiteY29" fmla="*/ 1961423 h 4802346"/>
              <a:gd name="connsiteX30" fmla="*/ 1172694 w 8125558"/>
              <a:gd name="connsiteY30" fmla="*/ 1926523 h 4802346"/>
              <a:gd name="connsiteX31" fmla="*/ 1151753 w 8125558"/>
              <a:gd name="connsiteY31" fmla="*/ 1912562 h 4802346"/>
              <a:gd name="connsiteX32" fmla="*/ 1123833 w 8125558"/>
              <a:gd name="connsiteY32" fmla="*/ 1891622 h 4802346"/>
              <a:gd name="connsiteX33" fmla="*/ 1095912 w 8125558"/>
              <a:gd name="connsiteY33" fmla="*/ 1877662 h 4802346"/>
              <a:gd name="connsiteX34" fmla="*/ 1081952 w 8125558"/>
              <a:gd name="connsiteY34" fmla="*/ 1863701 h 4802346"/>
              <a:gd name="connsiteX35" fmla="*/ 1067992 w 8125558"/>
              <a:gd name="connsiteY35" fmla="*/ 1814840 h 4802346"/>
              <a:gd name="connsiteX36" fmla="*/ 1095912 w 8125558"/>
              <a:gd name="connsiteY36" fmla="*/ 1689197 h 4802346"/>
              <a:gd name="connsiteX37" fmla="*/ 1116853 w 8125558"/>
              <a:gd name="connsiteY37" fmla="*/ 1668257 h 4802346"/>
              <a:gd name="connsiteX38" fmla="*/ 1144773 w 8125558"/>
              <a:gd name="connsiteY38" fmla="*/ 1647317 h 4802346"/>
              <a:gd name="connsiteX39" fmla="*/ 1186654 w 8125558"/>
              <a:gd name="connsiteY39" fmla="*/ 1619396 h 4802346"/>
              <a:gd name="connsiteX40" fmla="*/ 1214575 w 8125558"/>
              <a:gd name="connsiteY40" fmla="*/ 1591475 h 4802346"/>
              <a:gd name="connsiteX41" fmla="*/ 1221555 w 8125558"/>
              <a:gd name="connsiteY41" fmla="*/ 1570535 h 4802346"/>
              <a:gd name="connsiteX42" fmla="*/ 1235515 w 8125558"/>
              <a:gd name="connsiteY42" fmla="*/ 1549594 h 4802346"/>
              <a:gd name="connsiteX43" fmla="*/ 1228535 w 8125558"/>
              <a:gd name="connsiteY43" fmla="*/ 1451872 h 4802346"/>
              <a:gd name="connsiteX44" fmla="*/ 1179674 w 8125558"/>
              <a:gd name="connsiteY44" fmla="*/ 1389051 h 4802346"/>
              <a:gd name="connsiteX45" fmla="*/ 1151753 w 8125558"/>
              <a:gd name="connsiteY45" fmla="*/ 1340190 h 4802346"/>
              <a:gd name="connsiteX46" fmla="*/ 1130813 w 8125558"/>
              <a:gd name="connsiteY46" fmla="*/ 1312269 h 4802346"/>
              <a:gd name="connsiteX47" fmla="*/ 1123833 w 8125558"/>
              <a:gd name="connsiteY47" fmla="*/ 1284349 h 4802346"/>
              <a:gd name="connsiteX48" fmla="*/ 1102892 w 8125558"/>
              <a:gd name="connsiteY48" fmla="*/ 1270388 h 4802346"/>
              <a:gd name="connsiteX49" fmla="*/ 1088932 w 8125558"/>
              <a:gd name="connsiteY49" fmla="*/ 1214547 h 4802346"/>
              <a:gd name="connsiteX50" fmla="*/ 1074972 w 8125558"/>
              <a:gd name="connsiteY50" fmla="*/ 1186626 h 4802346"/>
              <a:gd name="connsiteX51" fmla="*/ 1067992 w 8125558"/>
              <a:gd name="connsiteY51" fmla="*/ 1165686 h 4802346"/>
              <a:gd name="connsiteX52" fmla="*/ 1040071 w 8125558"/>
              <a:gd name="connsiteY52" fmla="*/ 1102865 h 4802346"/>
              <a:gd name="connsiteX53" fmla="*/ 1026111 w 8125558"/>
              <a:gd name="connsiteY53" fmla="*/ 1019103 h 4802346"/>
              <a:gd name="connsiteX54" fmla="*/ 1019131 w 8125558"/>
              <a:gd name="connsiteY54" fmla="*/ 970242 h 4802346"/>
              <a:gd name="connsiteX55" fmla="*/ 1005170 w 8125558"/>
              <a:gd name="connsiteY55" fmla="*/ 907420 h 4802346"/>
              <a:gd name="connsiteX56" fmla="*/ 998190 w 8125558"/>
              <a:gd name="connsiteY56" fmla="*/ 886480 h 4802346"/>
              <a:gd name="connsiteX57" fmla="*/ 1019131 w 8125558"/>
              <a:gd name="connsiteY57" fmla="*/ 851579 h 4802346"/>
              <a:gd name="connsiteX58" fmla="*/ 1067992 w 8125558"/>
              <a:gd name="connsiteY58" fmla="*/ 830639 h 4802346"/>
              <a:gd name="connsiteX59" fmla="*/ 1130813 w 8125558"/>
              <a:gd name="connsiteY59" fmla="*/ 802718 h 4802346"/>
              <a:gd name="connsiteX60" fmla="*/ 1151753 w 8125558"/>
              <a:gd name="connsiteY60" fmla="*/ 788758 h 4802346"/>
              <a:gd name="connsiteX61" fmla="*/ 1249476 w 8125558"/>
              <a:gd name="connsiteY61" fmla="*/ 795738 h 4802346"/>
              <a:gd name="connsiteX62" fmla="*/ 1340218 w 8125558"/>
              <a:gd name="connsiteY62" fmla="*/ 809698 h 4802346"/>
              <a:gd name="connsiteX63" fmla="*/ 1389079 w 8125558"/>
              <a:gd name="connsiteY63" fmla="*/ 830639 h 4802346"/>
              <a:gd name="connsiteX64" fmla="*/ 1410019 w 8125558"/>
              <a:gd name="connsiteY64" fmla="*/ 844599 h 4802346"/>
              <a:gd name="connsiteX65" fmla="*/ 1472840 w 8125558"/>
              <a:gd name="connsiteY65" fmla="*/ 858559 h 4802346"/>
              <a:gd name="connsiteX66" fmla="*/ 1507741 w 8125558"/>
              <a:gd name="connsiteY66" fmla="*/ 886480 h 4802346"/>
              <a:gd name="connsiteX67" fmla="*/ 1535662 w 8125558"/>
              <a:gd name="connsiteY67" fmla="*/ 907420 h 4802346"/>
              <a:gd name="connsiteX68" fmla="*/ 1563582 w 8125558"/>
              <a:gd name="connsiteY68" fmla="*/ 914400 h 4802346"/>
              <a:gd name="connsiteX69" fmla="*/ 1612444 w 8125558"/>
              <a:gd name="connsiteY69" fmla="*/ 942321 h 4802346"/>
              <a:gd name="connsiteX70" fmla="*/ 1724126 w 8125558"/>
              <a:gd name="connsiteY70" fmla="*/ 956281 h 4802346"/>
              <a:gd name="connsiteX71" fmla="*/ 1759027 w 8125558"/>
              <a:gd name="connsiteY71" fmla="*/ 963262 h 4802346"/>
              <a:gd name="connsiteX72" fmla="*/ 2282538 w 8125558"/>
              <a:gd name="connsiteY72" fmla="*/ 949301 h 4802346"/>
              <a:gd name="connsiteX73" fmla="*/ 2659466 w 8125558"/>
              <a:gd name="connsiteY73" fmla="*/ 956281 h 4802346"/>
              <a:gd name="connsiteX74" fmla="*/ 2806050 w 8125558"/>
              <a:gd name="connsiteY74" fmla="*/ 963262 h 4802346"/>
              <a:gd name="connsiteX75" fmla="*/ 2847931 w 8125558"/>
              <a:gd name="connsiteY75" fmla="*/ 977222 h 4802346"/>
              <a:gd name="connsiteX76" fmla="*/ 2875851 w 8125558"/>
              <a:gd name="connsiteY76" fmla="*/ 984202 h 4802346"/>
              <a:gd name="connsiteX77" fmla="*/ 2896792 w 8125558"/>
              <a:gd name="connsiteY77" fmla="*/ 991182 h 4802346"/>
              <a:gd name="connsiteX78" fmla="*/ 3043375 w 8125558"/>
              <a:gd name="connsiteY78" fmla="*/ 1012123 h 4802346"/>
              <a:gd name="connsiteX79" fmla="*/ 3085256 w 8125558"/>
              <a:gd name="connsiteY79" fmla="*/ 1019103 h 4802346"/>
              <a:gd name="connsiteX80" fmla="*/ 3134117 w 8125558"/>
              <a:gd name="connsiteY80" fmla="*/ 1026083 h 4802346"/>
              <a:gd name="connsiteX81" fmla="*/ 3720450 w 8125558"/>
              <a:gd name="connsiteY81" fmla="*/ 1019103 h 4802346"/>
              <a:gd name="connsiteX82" fmla="*/ 3901934 w 8125558"/>
              <a:gd name="connsiteY82" fmla="*/ 1019103 h 4802346"/>
              <a:gd name="connsiteX83" fmla="*/ 3929854 w 8125558"/>
              <a:gd name="connsiteY83" fmla="*/ 1033063 h 4802346"/>
              <a:gd name="connsiteX84" fmla="*/ 3950795 w 8125558"/>
              <a:gd name="connsiteY84" fmla="*/ 1040043 h 4802346"/>
              <a:gd name="connsiteX85" fmla="*/ 3978715 w 8125558"/>
              <a:gd name="connsiteY85" fmla="*/ 1054004 h 4802346"/>
              <a:gd name="connsiteX86" fmla="*/ 4320743 w 8125558"/>
              <a:gd name="connsiteY86" fmla="*/ 1047023 h 4802346"/>
              <a:gd name="connsiteX87" fmla="*/ 4362624 w 8125558"/>
              <a:gd name="connsiteY87" fmla="*/ 1033063 h 4802346"/>
              <a:gd name="connsiteX88" fmla="*/ 4425445 w 8125558"/>
              <a:gd name="connsiteY88" fmla="*/ 1026083 h 4802346"/>
              <a:gd name="connsiteX89" fmla="*/ 4530147 w 8125558"/>
              <a:gd name="connsiteY89" fmla="*/ 1005142 h 4802346"/>
              <a:gd name="connsiteX90" fmla="*/ 4613909 w 8125558"/>
              <a:gd name="connsiteY90" fmla="*/ 991182 h 4802346"/>
              <a:gd name="connsiteX91" fmla="*/ 4921036 w 8125558"/>
              <a:gd name="connsiteY91" fmla="*/ 998162 h 4802346"/>
              <a:gd name="connsiteX92" fmla="*/ 4948956 w 8125558"/>
              <a:gd name="connsiteY92" fmla="*/ 1012123 h 4802346"/>
              <a:gd name="connsiteX93" fmla="*/ 4990837 w 8125558"/>
              <a:gd name="connsiteY93" fmla="*/ 1019103 h 4802346"/>
              <a:gd name="connsiteX94" fmla="*/ 5060639 w 8125558"/>
              <a:gd name="connsiteY94" fmla="*/ 1033063 h 4802346"/>
              <a:gd name="connsiteX95" fmla="*/ 5353805 w 8125558"/>
              <a:gd name="connsiteY95" fmla="*/ 1026083 h 4802346"/>
              <a:gd name="connsiteX96" fmla="*/ 5395686 w 8125558"/>
              <a:gd name="connsiteY96" fmla="*/ 1012123 h 4802346"/>
              <a:gd name="connsiteX97" fmla="*/ 5437567 w 8125558"/>
              <a:gd name="connsiteY97" fmla="*/ 998162 h 4802346"/>
              <a:gd name="connsiteX98" fmla="*/ 5472468 w 8125558"/>
              <a:gd name="connsiteY98" fmla="*/ 984202 h 4802346"/>
              <a:gd name="connsiteX99" fmla="*/ 5507369 w 8125558"/>
              <a:gd name="connsiteY99" fmla="*/ 977222 h 4802346"/>
              <a:gd name="connsiteX100" fmla="*/ 5577170 w 8125558"/>
              <a:gd name="connsiteY100" fmla="*/ 956281 h 4802346"/>
              <a:gd name="connsiteX101" fmla="*/ 5660932 w 8125558"/>
              <a:gd name="connsiteY101" fmla="*/ 935341 h 4802346"/>
              <a:gd name="connsiteX102" fmla="*/ 5702813 w 8125558"/>
              <a:gd name="connsiteY102" fmla="*/ 928361 h 4802346"/>
              <a:gd name="connsiteX103" fmla="*/ 6065781 w 8125558"/>
              <a:gd name="connsiteY103" fmla="*/ 921381 h 4802346"/>
              <a:gd name="connsiteX104" fmla="*/ 6128602 w 8125558"/>
              <a:gd name="connsiteY104" fmla="*/ 907420 h 4802346"/>
              <a:gd name="connsiteX105" fmla="*/ 6226324 w 8125558"/>
              <a:gd name="connsiteY105" fmla="*/ 879500 h 4802346"/>
              <a:gd name="connsiteX106" fmla="*/ 6261225 w 8125558"/>
              <a:gd name="connsiteY106" fmla="*/ 865539 h 4802346"/>
              <a:gd name="connsiteX107" fmla="*/ 6282166 w 8125558"/>
              <a:gd name="connsiteY107" fmla="*/ 851579 h 4802346"/>
              <a:gd name="connsiteX108" fmla="*/ 6358947 w 8125558"/>
              <a:gd name="connsiteY108" fmla="*/ 830639 h 4802346"/>
              <a:gd name="connsiteX109" fmla="*/ 6386868 w 8125558"/>
              <a:gd name="connsiteY109" fmla="*/ 816678 h 4802346"/>
              <a:gd name="connsiteX110" fmla="*/ 6407808 w 8125558"/>
              <a:gd name="connsiteY110" fmla="*/ 809698 h 4802346"/>
              <a:gd name="connsiteX111" fmla="*/ 6484590 w 8125558"/>
              <a:gd name="connsiteY111" fmla="*/ 795738 h 4802346"/>
              <a:gd name="connsiteX112" fmla="*/ 6666074 w 8125558"/>
              <a:gd name="connsiteY112" fmla="*/ 788758 h 4802346"/>
              <a:gd name="connsiteX113" fmla="*/ 6721915 w 8125558"/>
              <a:gd name="connsiteY113" fmla="*/ 781778 h 4802346"/>
              <a:gd name="connsiteX114" fmla="*/ 6742856 w 8125558"/>
              <a:gd name="connsiteY114" fmla="*/ 774797 h 4802346"/>
              <a:gd name="connsiteX115" fmla="*/ 6889439 w 8125558"/>
              <a:gd name="connsiteY115" fmla="*/ 788758 h 4802346"/>
              <a:gd name="connsiteX116" fmla="*/ 6910379 w 8125558"/>
              <a:gd name="connsiteY116" fmla="*/ 795738 h 4802346"/>
              <a:gd name="connsiteX117" fmla="*/ 6931320 w 8125558"/>
              <a:gd name="connsiteY117" fmla="*/ 900440 h 4802346"/>
              <a:gd name="connsiteX118" fmla="*/ 6952260 w 8125558"/>
              <a:gd name="connsiteY118" fmla="*/ 914400 h 4802346"/>
              <a:gd name="connsiteX119" fmla="*/ 6966221 w 8125558"/>
              <a:gd name="connsiteY119" fmla="*/ 928361 h 4802346"/>
              <a:gd name="connsiteX120" fmla="*/ 6987161 w 8125558"/>
              <a:gd name="connsiteY120" fmla="*/ 935341 h 4802346"/>
              <a:gd name="connsiteX121" fmla="*/ 7036022 w 8125558"/>
              <a:gd name="connsiteY121" fmla="*/ 956281 h 4802346"/>
              <a:gd name="connsiteX122" fmla="*/ 7063943 w 8125558"/>
              <a:gd name="connsiteY122" fmla="*/ 970242 h 4802346"/>
              <a:gd name="connsiteX123" fmla="*/ 7084883 w 8125558"/>
              <a:gd name="connsiteY123" fmla="*/ 984202 h 4802346"/>
              <a:gd name="connsiteX124" fmla="*/ 7105824 w 8125558"/>
              <a:gd name="connsiteY124" fmla="*/ 991182 h 4802346"/>
              <a:gd name="connsiteX125" fmla="*/ 7154685 w 8125558"/>
              <a:gd name="connsiteY125" fmla="*/ 1040043 h 4802346"/>
              <a:gd name="connsiteX126" fmla="*/ 7182605 w 8125558"/>
              <a:gd name="connsiteY126" fmla="*/ 1081924 h 4802346"/>
              <a:gd name="connsiteX127" fmla="*/ 7196566 w 8125558"/>
              <a:gd name="connsiteY127" fmla="*/ 1095884 h 4802346"/>
              <a:gd name="connsiteX128" fmla="*/ 7196566 w 8125558"/>
              <a:gd name="connsiteY128" fmla="*/ 1221527 h 4802346"/>
              <a:gd name="connsiteX129" fmla="*/ 7133744 w 8125558"/>
              <a:gd name="connsiteY129" fmla="*/ 1277368 h 4802346"/>
              <a:gd name="connsiteX130" fmla="*/ 7119784 w 8125558"/>
              <a:gd name="connsiteY130" fmla="*/ 1298309 h 4802346"/>
              <a:gd name="connsiteX131" fmla="*/ 7077903 w 8125558"/>
              <a:gd name="connsiteY131" fmla="*/ 1326229 h 4802346"/>
              <a:gd name="connsiteX132" fmla="*/ 7056963 w 8125558"/>
              <a:gd name="connsiteY132" fmla="*/ 1340190 h 4802346"/>
              <a:gd name="connsiteX133" fmla="*/ 7022062 w 8125558"/>
              <a:gd name="connsiteY133" fmla="*/ 1375091 h 4802346"/>
              <a:gd name="connsiteX134" fmla="*/ 6980181 w 8125558"/>
              <a:gd name="connsiteY134" fmla="*/ 1409991 h 4802346"/>
              <a:gd name="connsiteX135" fmla="*/ 6966221 w 8125558"/>
              <a:gd name="connsiteY135" fmla="*/ 1430932 h 4802346"/>
              <a:gd name="connsiteX136" fmla="*/ 6952260 w 8125558"/>
              <a:gd name="connsiteY136" fmla="*/ 1472813 h 4802346"/>
              <a:gd name="connsiteX137" fmla="*/ 6959240 w 8125558"/>
              <a:gd name="connsiteY137" fmla="*/ 1521674 h 4802346"/>
              <a:gd name="connsiteX138" fmla="*/ 6994141 w 8125558"/>
              <a:gd name="connsiteY138" fmla="*/ 1535634 h 4802346"/>
              <a:gd name="connsiteX139" fmla="*/ 7015082 w 8125558"/>
              <a:gd name="connsiteY139" fmla="*/ 1549594 h 4802346"/>
              <a:gd name="connsiteX140" fmla="*/ 7070923 w 8125558"/>
              <a:gd name="connsiteY140" fmla="*/ 1570535 h 4802346"/>
              <a:gd name="connsiteX141" fmla="*/ 7105824 w 8125558"/>
              <a:gd name="connsiteY141" fmla="*/ 1598455 h 4802346"/>
              <a:gd name="connsiteX142" fmla="*/ 7112804 w 8125558"/>
              <a:gd name="connsiteY142" fmla="*/ 1619396 h 4802346"/>
              <a:gd name="connsiteX143" fmla="*/ 7126764 w 8125558"/>
              <a:gd name="connsiteY143" fmla="*/ 1640336 h 4802346"/>
              <a:gd name="connsiteX144" fmla="*/ 7140724 w 8125558"/>
              <a:gd name="connsiteY144" fmla="*/ 1724098 h 4802346"/>
              <a:gd name="connsiteX145" fmla="*/ 7133744 w 8125558"/>
              <a:gd name="connsiteY145" fmla="*/ 1786920 h 4802346"/>
              <a:gd name="connsiteX146" fmla="*/ 7126764 w 8125558"/>
              <a:gd name="connsiteY146" fmla="*/ 1821820 h 4802346"/>
              <a:gd name="connsiteX147" fmla="*/ 7098844 w 8125558"/>
              <a:gd name="connsiteY147" fmla="*/ 1863701 h 4802346"/>
              <a:gd name="connsiteX148" fmla="*/ 7063943 w 8125558"/>
              <a:gd name="connsiteY148" fmla="*/ 1884642 h 4802346"/>
              <a:gd name="connsiteX149" fmla="*/ 7036022 w 8125558"/>
              <a:gd name="connsiteY149" fmla="*/ 1898602 h 4802346"/>
              <a:gd name="connsiteX150" fmla="*/ 6980181 w 8125558"/>
              <a:gd name="connsiteY150" fmla="*/ 1912562 h 4802346"/>
              <a:gd name="connsiteX151" fmla="*/ 6917360 w 8125558"/>
              <a:gd name="connsiteY151" fmla="*/ 1933503 h 4802346"/>
              <a:gd name="connsiteX152" fmla="*/ 6896419 w 8125558"/>
              <a:gd name="connsiteY152" fmla="*/ 1940483 h 4802346"/>
              <a:gd name="connsiteX153" fmla="*/ 6868498 w 8125558"/>
              <a:gd name="connsiteY153" fmla="*/ 1947463 h 4802346"/>
              <a:gd name="connsiteX154" fmla="*/ 6847558 w 8125558"/>
              <a:gd name="connsiteY154" fmla="*/ 1975384 h 4802346"/>
              <a:gd name="connsiteX155" fmla="*/ 6833598 w 8125558"/>
              <a:gd name="connsiteY155" fmla="*/ 2017265 h 4802346"/>
              <a:gd name="connsiteX156" fmla="*/ 6826618 w 8125558"/>
              <a:gd name="connsiteY156" fmla="*/ 2191768 h 4802346"/>
              <a:gd name="connsiteX157" fmla="*/ 6812657 w 8125558"/>
              <a:gd name="connsiteY157" fmla="*/ 2212709 h 4802346"/>
              <a:gd name="connsiteX158" fmla="*/ 6770776 w 8125558"/>
              <a:gd name="connsiteY158" fmla="*/ 2254590 h 4802346"/>
              <a:gd name="connsiteX159" fmla="*/ 6749836 w 8125558"/>
              <a:gd name="connsiteY159" fmla="*/ 2275530 h 4802346"/>
              <a:gd name="connsiteX160" fmla="*/ 6700975 w 8125558"/>
              <a:gd name="connsiteY160" fmla="*/ 2310431 h 4802346"/>
              <a:gd name="connsiteX161" fmla="*/ 6673054 w 8125558"/>
              <a:gd name="connsiteY161" fmla="*/ 2331371 h 4802346"/>
              <a:gd name="connsiteX162" fmla="*/ 6652114 w 8125558"/>
              <a:gd name="connsiteY162" fmla="*/ 2345332 h 4802346"/>
              <a:gd name="connsiteX163" fmla="*/ 6610233 w 8125558"/>
              <a:gd name="connsiteY163" fmla="*/ 2380233 h 4802346"/>
              <a:gd name="connsiteX164" fmla="*/ 6561372 w 8125558"/>
              <a:gd name="connsiteY164" fmla="*/ 2401173 h 4802346"/>
              <a:gd name="connsiteX165" fmla="*/ 6533451 w 8125558"/>
              <a:gd name="connsiteY165" fmla="*/ 2408153 h 4802346"/>
              <a:gd name="connsiteX166" fmla="*/ 6491570 w 8125558"/>
              <a:gd name="connsiteY166" fmla="*/ 2422113 h 4802346"/>
              <a:gd name="connsiteX167" fmla="*/ 6449689 w 8125558"/>
              <a:gd name="connsiteY167" fmla="*/ 2436074 h 4802346"/>
              <a:gd name="connsiteX168" fmla="*/ 6428749 w 8125558"/>
              <a:gd name="connsiteY168" fmla="*/ 2443054 h 4802346"/>
              <a:gd name="connsiteX169" fmla="*/ 6393848 w 8125558"/>
              <a:gd name="connsiteY169" fmla="*/ 2450034 h 4802346"/>
              <a:gd name="connsiteX170" fmla="*/ 6351967 w 8125558"/>
              <a:gd name="connsiteY170" fmla="*/ 2477955 h 4802346"/>
              <a:gd name="connsiteX171" fmla="*/ 6331027 w 8125558"/>
              <a:gd name="connsiteY171" fmla="*/ 2484935 h 4802346"/>
              <a:gd name="connsiteX172" fmla="*/ 6282166 w 8125558"/>
              <a:gd name="connsiteY172" fmla="*/ 2505875 h 4802346"/>
              <a:gd name="connsiteX173" fmla="*/ 6219344 w 8125558"/>
              <a:gd name="connsiteY173" fmla="*/ 2540776 h 4802346"/>
              <a:gd name="connsiteX174" fmla="*/ 6184444 w 8125558"/>
              <a:gd name="connsiteY174" fmla="*/ 2547756 h 4802346"/>
              <a:gd name="connsiteX175" fmla="*/ 6142563 w 8125558"/>
              <a:gd name="connsiteY175" fmla="*/ 2561717 h 4802346"/>
              <a:gd name="connsiteX176" fmla="*/ 6100682 w 8125558"/>
              <a:gd name="connsiteY176" fmla="*/ 2575677 h 4802346"/>
              <a:gd name="connsiteX177" fmla="*/ 6079741 w 8125558"/>
              <a:gd name="connsiteY177" fmla="*/ 2582657 h 4802346"/>
              <a:gd name="connsiteX178" fmla="*/ 5968059 w 8125558"/>
              <a:gd name="connsiteY178" fmla="*/ 2603597 h 4802346"/>
              <a:gd name="connsiteX179" fmla="*/ 5891277 w 8125558"/>
              <a:gd name="connsiteY179" fmla="*/ 2624538 h 4802346"/>
              <a:gd name="connsiteX180" fmla="*/ 5849396 w 8125558"/>
              <a:gd name="connsiteY180" fmla="*/ 2638498 h 4802346"/>
              <a:gd name="connsiteX181" fmla="*/ 5835436 w 8125558"/>
              <a:gd name="connsiteY181" fmla="*/ 2652459 h 4802346"/>
              <a:gd name="connsiteX182" fmla="*/ 5814495 w 8125558"/>
              <a:gd name="connsiteY182" fmla="*/ 2666419 h 4802346"/>
              <a:gd name="connsiteX183" fmla="*/ 5800535 w 8125558"/>
              <a:gd name="connsiteY183" fmla="*/ 2694339 h 4802346"/>
              <a:gd name="connsiteX184" fmla="*/ 5786575 w 8125558"/>
              <a:gd name="connsiteY184" fmla="*/ 2715280 h 4802346"/>
              <a:gd name="connsiteX185" fmla="*/ 5772615 w 8125558"/>
              <a:gd name="connsiteY185" fmla="*/ 2743200 h 4802346"/>
              <a:gd name="connsiteX186" fmla="*/ 5744694 w 8125558"/>
              <a:gd name="connsiteY186" fmla="*/ 2785081 h 4802346"/>
              <a:gd name="connsiteX187" fmla="*/ 5730734 w 8125558"/>
              <a:gd name="connsiteY187" fmla="*/ 2806022 h 4802346"/>
              <a:gd name="connsiteX188" fmla="*/ 5695833 w 8125558"/>
              <a:gd name="connsiteY188" fmla="*/ 2813002 h 4802346"/>
              <a:gd name="connsiteX189" fmla="*/ 5619051 w 8125558"/>
              <a:gd name="connsiteY189" fmla="*/ 2833942 h 4802346"/>
              <a:gd name="connsiteX190" fmla="*/ 5563210 w 8125558"/>
              <a:gd name="connsiteY190" fmla="*/ 2840923 h 4802346"/>
              <a:gd name="connsiteX191" fmla="*/ 5493408 w 8125558"/>
              <a:gd name="connsiteY191" fmla="*/ 2854883 h 4802346"/>
              <a:gd name="connsiteX192" fmla="*/ 5179302 w 8125558"/>
              <a:gd name="connsiteY192" fmla="*/ 2875823 h 4802346"/>
              <a:gd name="connsiteX193" fmla="*/ 5130440 w 8125558"/>
              <a:gd name="connsiteY193" fmla="*/ 2882804 h 4802346"/>
              <a:gd name="connsiteX194" fmla="*/ 5095540 w 8125558"/>
              <a:gd name="connsiteY194" fmla="*/ 2896764 h 4802346"/>
              <a:gd name="connsiteX195" fmla="*/ 5032718 w 8125558"/>
              <a:gd name="connsiteY195" fmla="*/ 2910724 h 4802346"/>
              <a:gd name="connsiteX196" fmla="*/ 5011778 w 8125558"/>
              <a:gd name="connsiteY196" fmla="*/ 2931665 h 4802346"/>
              <a:gd name="connsiteX197" fmla="*/ 4990837 w 8125558"/>
              <a:gd name="connsiteY197" fmla="*/ 2938645 h 4802346"/>
              <a:gd name="connsiteX198" fmla="*/ 4969897 w 8125558"/>
              <a:gd name="connsiteY198" fmla="*/ 2952605 h 4802346"/>
              <a:gd name="connsiteX199" fmla="*/ 4941976 w 8125558"/>
              <a:gd name="connsiteY199" fmla="*/ 2959585 h 4802346"/>
              <a:gd name="connsiteX200" fmla="*/ 4921036 w 8125558"/>
              <a:gd name="connsiteY200" fmla="*/ 2966565 h 4802346"/>
              <a:gd name="connsiteX201" fmla="*/ 4460346 w 8125558"/>
              <a:gd name="connsiteY201" fmla="*/ 2959585 h 4802346"/>
              <a:gd name="connsiteX202" fmla="*/ 4083418 w 8125558"/>
              <a:gd name="connsiteY202" fmla="*/ 2973546 h 4802346"/>
              <a:gd name="connsiteX203" fmla="*/ 3978715 w 8125558"/>
              <a:gd name="connsiteY203" fmla="*/ 2987506 h 4802346"/>
              <a:gd name="connsiteX204" fmla="*/ 3950795 w 8125558"/>
              <a:gd name="connsiteY204" fmla="*/ 3001466 h 4802346"/>
              <a:gd name="connsiteX205" fmla="*/ 3901934 w 8125558"/>
              <a:gd name="connsiteY205" fmla="*/ 3008446 h 4802346"/>
              <a:gd name="connsiteX206" fmla="*/ 3880993 w 8125558"/>
              <a:gd name="connsiteY206" fmla="*/ 3029387 h 4802346"/>
              <a:gd name="connsiteX207" fmla="*/ 3832132 w 8125558"/>
              <a:gd name="connsiteY207" fmla="*/ 3050327 h 4802346"/>
              <a:gd name="connsiteX208" fmla="*/ 3783271 w 8125558"/>
              <a:gd name="connsiteY208" fmla="*/ 3071268 h 4802346"/>
              <a:gd name="connsiteX209" fmla="*/ 3755350 w 8125558"/>
              <a:gd name="connsiteY209" fmla="*/ 3092208 h 4802346"/>
              <a:gd name="connsiteX210" fmla="*/ 3692529 w 8125558"/>
              <a:gd name="connsiteY210" fmla="*/ 3120129 h 4802346"/>
              <a:gd name="connsiteX211" fmla="*/ 3657628 w 8125558"/>
              <a:gd name="connsiteY211" fmla="*/ 3162010 h 4802346"/>
              <a:gd name="connsiteX212" fmla="*/ 3636688 w 8125558"/>
              <a:gd name="connsiteY212" fmla="*/ 3175970 h 4802346"/>
              <a:gd name="connsiteX213" fmla="*/ 3573866 w 8125558"/>
              <a:gd name="connsiteY213" fmla="*/ 3252752 h 4802346"/>
              <a:gd name="connsiteX214" fmla="*/ 3573866 w 8125558"/>
              <a:gd name="connsiteY214" fmla="*/ 3252752 h 4802346"/>
              <a:gd name="connsiteX215" fmla="*/ 3559906 w 8125558"/>
              <a:gd name="connsiteY215" fmla="*/ 3273692 h 4802346"/>
              <a:gd name="connsiteX216" fmla="*/ 3538966 w 8125558"/>
              <a:gd name="connsiteY216" fmla="*/ 3315573 h 4802346"/>
              <a:gd name="connsiteX217" fmla="*/ 3518025 w 8125558"/>
              <a:gd name="connsiteY217" fmla="*/ 3336513 h 4802346"/>
              <a:gd name="connsiteX218" fmla="*/ 3504065 w 8125558"/>
              <a:gd name="connsiteY218" fmla="*/ 3371414 h 4802346"/>
              <a:gd name="connsiteX219" fmla="*/ 3490105 w 8125558"/>
              <a:gd name="connsiteY219" fmla="*/ 3434236 h 4802346"/>
              <a:gd name="connsiteX220" fmla="*/ 3483124 w 8125558"/>
              <a:gd name="connsiteY220" fmla="*/ 3504037 h 4802346"/>
              <a:gd name="connsiteX221" fmla="*/ 3476144 w 8125558"/>
              <a:gd name="connsiteY221" fmla="*/ 3552898 h 4802346"/>
              <a:gd name="connsiteX222" fmla="*/ 3462184 w 8125558"/>
              <a:gd name="connsiteY222" fmla="*/ 3594779 h 4802346"/>
              <a:gd name="connsiteX223" fmla="*/ 3469164 w 8125558"/>
              <a:gd name="connsiteY223" fmla="*/ 3999628 h 4802346"/>
              <a:gd name="connsiteX224" fmla="*/ 3476144 w 8125558"/>
              <a:gd name="connsiteY224" fmla="*/ 4020568 h 4802346"/>
              <a:gd name="connsiteX225" fmla="*/ 3483124 w 8125558"/>
              <a:gd name="connsiteY225" fmla="*/ 4062449 h 4802346"/>
              <a:gd name="connsiteX226" fmla="*/ 3490105 w 8125558"/>
              <a:gd name="connsiteY226" fmla="*/ 4090370 h 4802346"/>
              <a:gd name="connsiteX227" fmla="*/ 3497085 w 8125558"/>
              <a:gd name="connsiteY227" fmla="*/ 4132251 h 4802346"/>
              <a:gd name="connsiteX228" fmla="*/ 3511045 w 8125558"/>
              <a:gd name="connsiteY228" fmla="*/ 4160171 h 4802346"/>
              <a:gd name="connsiteX229" fmla="*/ 3525005 w 8125558"/>
              <a:gd name="connsiteY229" fmla="*/ 4202052 h 4802346"/>
              <a:gd name="connsiteX230" fmla="*/ 3566886 w 8125558"/>
              <a:gd name="connsiteY230" fmla="*/ 4250913 h 4802346"/>
              <a:gd name="connsiteX231" fmla="*/ 3601787 w 8125558"/>
              <a:gd name="connsiteY231" fmla="*/ 4306755 h 4802346"/>
              <a:gd name="connsiteX232" fmla="*/ 3615747 w 8125558"/>
              <a:gd name="connsiteY232" fmla="*/ 4348636 h 4802346"/>
              <a:gd name="connsiteX233" fmla="*/ 3629708 w 8125558"/>
              <a:gd name="connsiteY233" fmla="*/ 4362596 h 4802346"/>
              <a:gd name="connsiteX234" fmla="*/ 3650648 w 8125558"/>
              <a:gd name="connsiteY234" fmla="*/ 4390517 h 4802346"/>
              <a:gd name="connsiteX235" fmla="*/ 3685549 w 8125558"/>
              <a:gd name="connsiteY235" fmla="*/ 4432397 h 4802346"/>
              <a:gd name="connsiteX236" fmla="*/ 3720450 w 8125558"/>
              <a:gd name="connsiteY236" fmla="*/ 4495219 h 4802346"/>
              <a:gd name="connsiteX237" fmla="*/ 3734410 w 8125558"/>
              <a:gd name="connsiteY237" fmla="*/ 4516159 h 4802346"/>
              <a:gd name="connsiteX238" fmla="*/ 3748370 w 8125558"/>
              <a:gd name="connsiteY238" fmla="*/ 4537100 h 4802346"/>
              <a:gd name="connsiteX239" fmla="*/ 3825152 w 8125558"/>
              <a:gd name="connsiteY239" fmla="*/ 4599921 h 4802346"/>
              <a:gd name="connsiteX240" fmla="*/ 3860053 w 8125558"/>
              <a:gd name="connsiteY240" fmla="*/ 4613881 h 4802346"/>
              <a:gd name="connsiteX241" fmla="*/ 3901934 w 8125558"/>
              <a:gd name="connsiteY241" fmla="*/ 4627842 h 4802346"/>
              <a:gd name="connsiteX242" fmla="*/ 3964755 w 8125558"/>
              <a:gd name="connsiteY242" fmla="*/ 4655762 h 4802346"/>
              <a:gd name="connsiteX243" fmla="*/ 4048517 w 8125558"/>
              <a:gd name="connsiteY243" fmla="*/ 4669723 h 4802346"/>
              <a:gd name="connsiteX244" fmla="*/ 4111338 w 8125558"/>
              <a:gd name="connsiteY244" fmla="*/ 4725564 h 4802346"/>
              <a:gd name="connsiteX245" fmla="*/ 4111338 w 8125558"/>
              <a:gd name="connsiteY245" fmla="*/ 4725564 h 4802346"/>
              <a:gd name="connsiteX246" fmla="*/ 4139259 w 8125558"/>
              <a:gd name="connsiteY246" fmla="*/ 4746504 h 4802346"/>
              <a:gd name="connsiteX247" fmla="*/ 4167179 w 8125558"/>
              <a:gd name="connsiteY247" fmla="*/ 4760465 h 4802346"/>
              <a:gd name="connsiteX248" fmla="*/ 4195100 w 8125558"/>
              <a:gd name="connsiteY248" fmla="*/ 4795365 h 4802346"/>
              <a:gd name="connsiteX249" fmla="*/ 4216040 w 8125558"/>
              <a:gd name="connsiteY249" fmla="*/ 4802346 h 4802346"/>
              <a:gd name="connsiteX250" fmla="*/ 4411485 w 8125558"/>
              <a:gd name="connsiteY250" fmla="*/ 4795365 h 4802346"/>
              <a:gd name="connsiteX251" fmla="*/ 4502227 w 8125558"/>
              <a:gd name="connsiteY251" fmla="*/ 4760465 h 4802346"/>
              <a:gd name="connsiteX252" fmla="*/ 4537127 w 8125558"/>
              <a:gd name="connsiteY252" fmla="*/ 4753484 h 4802346"/>
              <a:gd name="connsiteX253" fmla="*/ 4558068 w 8125558"/>
              <a:gd name="connsiteY253" fmla="*/ 4732544 h 4802346"/>
              <a:gd name="connsiteX254" fmla="*/ 4585989 w 8125558"/>
              <a:gd name="connsiteY254" fmla="*/ 4725564 h 4802346"/>
              <a:gd name="connsiteX255" fmla="*/ 4641830 w 8125558"/>
              <a:gd name="connsiteY255" fmla="*/ 4669723 h 4802346"/>
              <a:gd name="connsiteX256" fmla="*/ 4655790 w 8125558"/>
              <a:gd name="connsiteY256" fmla="*/ 4655762 h 4802346"/>
              <a:gd name="connsiteX257" fmla="*/ 4718611 w 8125558"/>
              <a:gd name="connsiteY257" fmla="*/ 4606901 h 4802346"/>
              <a:gd name="connsiteX258" fmla="*/ 4746532 w 8125558"/>
              <a:gd name="connsiteY258" fmla="*/ 4572000 h 4802346"/>
              <a:gd name="connsiteX259" fmla="*/ 4767473 w 8125558"/>
              <a:gd name="connsiteY259" fmla="*/ 4551060 h 4802346"/>
              <a:gd name="connsiteX260" fmla="*/ 4781433 w 8125558"/>
              <a:gd name="connsiteY260" fmla="*/ 4530120 h 4802346"/>
              <a:gd name="connsiteX261" fmla="*/ 4795393 w 8125558"/>
              <a:gd name="connsiteY261" fmla="*/ 4516159 h 4802346"/>
              <a:gd name="connsiteX262" fmla="*/ 4809353 w 8125558"/>
              <a:gd name="connsiteY262" fmla="*/ 4495219 h 4802346"/>
              <a:gd name="connsiteX263" fmla="*/ 4830294 w 8125558"/>
              <a:gd name="connsiteY263" fmla="*/ 4481259 h 4802346"/>
              <a:gd name="connsiteX264" fmla="*/ 4844254 w 8125558"/>
              <a:gd name="connsiteY264" fmla="*/ 4439378 h 4802346"/>
              <a:gd name="connsiteX265" fmla="*/ 4809353 w 8125558"/>
              <a:gd name="connsiteY265" fmla="*/ 4229973 h 4802346"/>
              <a:gd name="connsiteX266" fmla="*/ 4795393 w 8125558"/>
              <a:gd name="connsiteY266" fmla="*/ 4153191 h 4802346"/>
              <a:gd name="connsiteX267" fmla="*/ 4767473 w 8125558"/>
              <a:gd name="connsiteY267" fmla="*/ 4083390 h 4802346"/>
              <a:gd name="connsiteX268" fmla="*/ 4732572 w 8125558"/>
              <a:gd name="connsiteY268" fmla="*/ 3950767 h 4802346"/>
              <a:gd name="connsiteX269" fmla="*/ 4725592 w 8125558"/>
              <a:gd name="connsiteY269" fmla="*/ 3915866 h 4802346"/>
              <a:gd name="connsiteX270" fmla="*/ 4711631 w 8125558"/>
              <a:gd name="connsiteY270" fmla="*/ 3867005 h 4802346"/>
              <a:gd name="connsiteX271" fmla="*/ 4718611 w 8125558"/>
              <a:gd name="connsiteY271" fmla="*/ 3685521 h 4802346"/>
              <a:gd name="connsiteX272" fmla="*/ 4739552 w 8125558"/>
              <a:gd name="connsiteY272" fmla="*/ 3622700 h 4802346"/>
              <a:gd name="connsiteX273" fmla="*/ 4746532 w 8125558"/>
              <a:gd name="connsiteY273" fmla="*/ 3580819 h 4802346"/>
              <a:gd name="connsiteX274" fmla="*/ 4809353 w 8125558"/>
              <a:gd name="connsiteY274" fmla="*/ 3504037 h 4802346"/>
              <a:gd name="connsiteX275" fmla="*/ 4830294 w 8125558"/>
              <a:gd name="connsiteY275" fmla="*/ 3483097 h 4802346"/>
              <a:gd name="connsiteX276" fmla="*/ 4851234 w 8125558"/>
              <a:gd name="connsiteY276" fmla="*/ 3462156 h 4802346"/>
              <a:gd name="connsiteX277" fmla="*/ 4865195 w 8125558"/>
              <a:gd name="connsiteY277" fmla="*/ 3448196 h 4802346"/>
              <a:gd name="connsiteX278" fmla="*/ 4893115 w 8125558"/>
              <a:gd name="connsiteY278" fmla="*/ 3434236 h 4802346"/>
              <a:gd name="connsiteX279" fmla="*/ 4941976 w 8125558"/>
              <a:gd name="connsiteY279" fmla="*/ 3399335 h 4802346"/>
              <a:gd name="connsiteX280" fmla="*/ 4962917 w 8125558"/>
              <a:gd name="connsiteY280" fmla="*/ 3392355 h 4802346"/>
              <a:gd name="connsiteX281" fmla="*/ 4990837 w 8125558"/>
              <a:gd name="connsiteY281" fmla="*/ 3378394 h 4802346"/>
              <a:gd name="connsiteX282" fmla="*/ 5032718 w 8125558"/>
              <a:gd name="connsiteY282" fmla="*/ 3364434 h 4802346"/>
              <a:gd name="connsiteX283" fmla="*/ 5067619 w 8125558"/>
              <a:gd name="connsiteY283" fmla="*/ 3350474 h 4802346"/>
              <a:gd name="connsiteX284" fmla="*/ 5130440 w 8125558"/>
              <a:gd name="connsiteY284" fmla="*/ 3343494 h 4802346"/>
              <a:gd name="connsiteX285" fmla="*/ 5165341 w 8125558"/>
              <a:gd name="connsiteY285" fmla="*/ 3336513 h 4802346"/>
              <a:gd name="connsiteX286" fmla="*/ 5249103 w 8125558"/>
              <a:gd name="connsiteY286" fmla="*/ 3329533 h 4802346"/>
              <a:gd name="connsiteX287" fmla="*/ 6219344 w 8125558"/>
              <a:gd name="connsiteY287" fmla="*/ 3308593 h 4802346"/>
              <a:gd name="connsiteX288" fmla="*/ 6261225 w 8125558"/>
              <a:gd name="connsiteY288" fmla="*/ 3294633 h 4802346"/>
              <a:gd name="connsiteX289" fmla="*/ 6310086 w 8125558"/>
              <a:gd name="connsiteY289" fmla="*/ 3287652 h 4802346"/>
              <a:gd name="connsiteX290" fmla="*/ 6400828 w 8125558"/>
              <a:gd name="connsiteY290" fmla="*/ 3280672 h 4802346"/>
              <a:gd name="connsiteX291" fmla="*/ 6540431 w 8125558"/>
              <a:gd name="connsiteY291" fmla="*/ 3252752 h 4802346"/>
              <a:gd name="connsiteX292" fmla="*/ 6582312 w 8125558"/>
              <a:gd name="connsiteY292" fmla="*/ 3238791 h 4802346"/>
              <a:gd name="connsiteX293" fmla="*/ 6638153 w 8125558"/>
              <a:gd name="connsiteY293" fmla="*/ 3217851 h 4802346"/>
              <a:gd name="connsiteX294" fmla="*/ 6673054 w 8125558"/>
              <a:gd name="connsiteY294" fmla="*/ 3210871 h 4802346"/>
              <a:gd name="connsiteX295" fmla="*/ 6728895 w 8125558"/>
              <a:gd name="connsiteY295" fmla="*/ 3196910 h 4802346"/>
              <a:gd name="connsiteX296" fmla="*/ 6749836 w 8125558"/>
              <a:gd name="connsiteY296" fmla="*/ 3189930 h 4802346"/>
              <a:gd name="connsiteX297" fmla="*/ 6994141 w 8125558"/>
              <a:gd name="connsiteY297" fmla="*/ 3182950 h 4802346"/>
              <a:gd name="connsiteX298" fmla="*/ 7043002 w 8125558"/>
              <a:gd name="connsiteY298" fmla="*/ 3168990 h 4802346"/>
              <a:gd name="connsiteX299" fmla="*/ 7084883 w 8125558"/>
              <a:gd name="connsiteY299" fmla="*/ 3141069 h 4802346"/>
              <a:gd name="connsiteX300" fmla="*/ 7105824 w 8125558"/>
              <a:gd name="connsiteY300" fmla="*/ 3127109 h 4802346"/>
              <a:gd name="connsiteX301" fmla="*/ 7154685 w 8125558"/>
              <a:gd name="connsiteY301" fmla="*/ 3092208 h 4802346"/>
              <a:gd name="connsiteX302" fmla="*/ 7182605 w 8125558"/>
              <a:gd name="connsiteY302" fmla="*/ 3036367 h 4802346"/>
              <a:gd name="connsiteX303" fmla="*/ 7203546 w 8125558"/>
              <a:gd name="connsiteY303" fmla="*/ 3008446 h 4802346"/>
              <a:gd name="connsiteX304" fmla="*/ 7252407 w 8125558"/>
              <a:gd name="connsiteY304" fmla="*/ 2910724 h 4802346"/>
              <a:gd name="connsiteX305" fmla="*/ 7273347 w 8125558"/>
              <a:gd name="connsiteY305" fmla="*/ 2875823 h 4802346"/>
              <a:gd name="connsiteX306" fmla="*/ 7301268 w 8125558"/>
              <a:gd name="connsiteY306" fmla="*/ 2819982 h 4802346"/>
              <a:gd name="connsiteX307" fmla="*/ 7329189 w 8125558"/>
              <a:gd name="connsiteY307" fmla="*/ 2722260 h 4802346"/>
              <a:gd name="connsiteX308" fmla="*/ 7336169 w 8125558"/>
              <a:gd name="connsiteY308" fmla="*/ 2701320 h 4802346"/>
              <a:gd name="connsiteX309" fmla="*/ 7378050 w 8125558"/>
              <a:gd name="connsiteY309" fmla="*/ 2659439 h 4802346"/>
              <a:gd name="connsiteX310" fmla="*/ 7392010 w 8125558"/>
              <a:gd name="connsiteY310" fmla="*/ 2645478 h 4802346"/>
              <a:gd name="connsiteX311" fmla="*/ 7447851 w 8125558"/>
              <a:gd name="connsiteY311" fmla="*/ 2617558 h 4802346"/>
              <a:gd name="connsiteX312" fmla="*/ 7524633 w 8125558"/>
              <a:gd name="connsiteY312" fmla="*/ 2610578 h 4802346"/>
              <a:gd name="connsiteX313" fmla="*/ 7545573 w 8125558"/>
              <a:gd name="connsiteY313" fmla="*/ 2596617 h 4802346"/>
              <a:gd name="connsiteX314" fmla="*/ 7573494 w 8125558"/>
              <a:gd name="connsiteY314" fmla="*/ 2589637 h 4802346"/>
              <a:gd name="connsiteX315" fmla="*/ 7594434 w 8125558"/>
              <a:gd name="connsiteY315" fmla="*/ 2582657 h 4802346"/>
              <a:gd name="connsiteX316" fmla="*/ 7608395 w 8125558"/>
              <a:gd name="connsiteY316" fmla="*/ 2568697 h 4802346"/>
              <a:gd name="connsiteX317" fmla="*/ 7657256 w 8125558"/>
              <a:gd name="connsiteY317" fmla="*/ 2533796 h 4802346"/>
              <a:gd name="connsiteX318" fmla="*/ 7685176 w 8125558"/>
              <a:gd name="connsiteY318" fmla="*/ 2512855 h 4802346"/>
              <a:gd name="connsiteX319" fmla="*/ 7713097 w 8125558"/>
              <a:gd name="connsiteY319" fmla="*/ 2505875 h 4802346"/>
              <a:gd name="connsiteX320" fmla="*/ 7747998 w 8125558"/>
              <a:gd name="connsiteY320" fmla="*/ 2470975 h 4802346"/>
              <a:gd name="connsiteX321" fmla="*/ 7775918 w 8125558"/>
              <a:gd name="connsiteY321" fmla="*/ 2450034 h 4802346"/>
              <a:gd name="connsiteX322" fmla="*/ 7789879 w 8125558"/>
              <a:gd name="connsiteY322" fmla="*/ 2429094 h 4802346"/>
              <a:gd name="connsiteX323" fmla="*/ 7810819 w 8125558"/>
              <a:gd name="connsiteY323" fmla="*/ 2401173 h 4802346"/>
              <a:gd name="connsiteX324" fmla="*/ 7817799 w 8125558"/>
              <a:gd name="connsiteY324" fmla="*/ 2380233 h 4802346"/>
              <a:gd name="connsiteX325" fmla="*/ 7824779 w 8125558"/>
              <a:gd name="connsiteY325" fmla="*/ 2345332 h 4802346"/>
              <a:gd name="connsiteX326" fmla="*/ 7838740 w 8125558"/>
              <a:gd name="connsiteY326" fmla="*/ 2317411 h 4802346"/>
              <a:gd name="connsiteX327" fmla="*/ 7852700 w 8125558"/>
              <a:gd name="connsiteY327" fmla="*/ 2275530 h 4802346"/>
              <a:gd name="connsiteX328" fmla="*/ 7866660 w 8125558"/>
              <a:gd name="connsiteY328" fmla="*/ 2233649 h 4802346"/>
              <a:gd name="connsiteX329" fmla="*/ 7894581 w 8125558"/>
              <a:gd name="connsiteY329" fmla="*/ 1758999 h 4802346"/>
              <a:gd name="connsiteX330" fmla="*/ 7915521 w 8125558"/>
              <a:gd name="connsiteY330" fmla="*/ 1717118 h 4802346"/>
              <a:gd name="connsiteX331" fmla="*/ 7943442 w 8125558"/>
              <a:gd name="connsiteY331" fmla="*/ 1640336 h 4802346"/>
              <a:gd name="connsiteX332" fmla="*/ 7978343 w 8125558"/>
              <a:gd name="connsiteY332" fmla="*/ 1549594 h 4802346"/>
              <a:gd name="connsiteX333" fmla="*/ 7985323 w 8125558"/>
              <a:gd name="connsiteY333" fmla="*/ 1521674 h 4802346"/>
              <a:gd name="connsiteX334" fmla="*/ 8027204 w 8125558"/>
              <a:gd name="connsiteY334" fmla="*/ 1458852 h 4802346"/>
              <a:gd name="connsiteX335" fmla="*/ 8034184 w 8125558"/>
              <a:gd name="connsiteY335" fmla="*/ 1437912 h 4802346"/>
              <a:gd name="connsiteX336" fmla="*/ 8076065 w 8125558"/>
              <a:gd name="connsiteY336" fmla="*/ 1368110 h 4802346"/>
              <a:gd name="connsiteX337" fmla="*/ 8103985 w 8125558"/>
              <a:gd name="connsiteY337" fmla="*/ 1319249 h 4802346"/>
              <a:gd name="connsiteX338" fmla="*/ 8124926 w 8125558"/>
              <a:gd name="connsiteY338" fmla="*/ 1221527 h 4802346"/>
              <a:gd name="connsiteX339" fmla="*/ 8110966 w 8125558"/>
              <a:gd name="connsiteY339" fmla="*/ 1088904 h 4802346"/>
              <a:gd name="connsiteX340" fmla="*/ 8103985 w 8125558"/>
              <a:gd name="connsiteY340" fmla="*/ 1047023 h 4802346"/>
              <a:gd name="connsiteX341" fmla="*/ 8097005 w 8125558"/>
              <a:gd name="connsiteY341" fmla="*/ 1012123 h 4802346"/>
              <a:gd name="connsiteX342" fmla="*/ 8083045 w 8125558"/>
              <a:gd name="connsiteY342" fmla="*/ 928361 h 4802346"/>
              <a:gd name="connsiteX343" fmla="*/ 8090025 w 8125558"/>
              <a:gd name="connsiteY343" fmla="*/ 718956 h 4802346"/>
              <a:gd name="connsiteX344" fmla="*/ 8103985 w 8125558"/>
              <a:gd name="connsiteY344" fmla="*/ 593313 h 4802346"/>
              <a:gd name="connsiteX345" fmla="*/ 8083045 w 8125558"/>
              <a:gd name="connsiteY345" fmla="*/ 300147 h 4802346"/>
              <a:gd name="connsiteX346" fmla="*/ 8069085 w 8125558"/>
              <a:gd name="connsiteY346" fmla="*/ 279207 h 4802346"/>
              <a:gd name="connsiteX347" fmla="*/ 8062105 w 8125558"/>
              <a:gd name="connsiteY347" fmla="*/ 251286 h 4802346"/>
              <a:gd name="connsiteX348" fmla="*/ 8048144 w 8125558"/>
              <a:gd name="connsiteY348" fmla="*/ 237326 h 4802346"/>
              <a:gd name="connsiteX349" fmla="*/ 7992303 w 8125558"/>
              <a:gd name="connsiteY349" fmla="*/ 202425 h 4802346"/>
              <a:gd name="connsiteX350" fmla="*/ 7957402 w 8125558"/>
              <a:gd name="connsiteY350" fmla="*/ 174504 h 4802346"/>
              <a:gd name="connsiteX351" fmla="*/ 7894581 w 8125558"/>
              <a:gd name="connsiteY351" fmla="*/ 153564 h 4802346"/>
              <a:gd name="connsiteX352" fmla="*/ 7866660 w 8125558"/>
              <a:gd name="connsiteY352" fmla="*/ 139604 h 4802346"/>
              <a:gd name="connsiteX353" fmla="*/ 7838740 w 8125558"/>
              <a:gd name="connsiteY353" fmla="*/ 132623 h 4802346"/>
              <a:gd name="connsiteX354" fmla="*/ 7789879 w 8125558"/>
              <a:gd name="connsiteY354" fmla="*/ 118663 h 4802346"/>
              <a:gd name="connsiteX355" fmla="*/ 7713097 w 8125558"/>
              <a:gd name="connsiteY355" fmla="*/ 97723 h 4802346"/>
              <a:gd name="connsiteX356" fmla="*/ 7671216 w 8125558"/>
              <a:gd name="connsiteY356" fmla="*/ 90742 h 4802346"/>
              <a:gd name="connsiteX357" fmla="*/ 7608395 w 8125558"/>
              <a:gd name="connsiteY357" fmla="*/ 76782 h 4802346"/>
              <a:gd name="connsiteX358" fmla="*/ 6889439 w 8125558"/>
              <a:gd name="connsiteY358" fmla="*/ 69802 h 4802346"/>
              <a:gd name="connsiteX359" fmla="*/ 6680034 w 8125558"/>
              <a:gd name="connsiteY359" fmla="*/ 48862 h 4802346"/>
              <a:gd name="connsiteX360" fmla="*/ 6624193 w 8125558"/>
              <a:gd name="connsiteY360" fmla="*/ 41881 h 4802346"/>
              <a:gd name="connsiteX361" fmla="*/ 6582312 w 8125558"/>
              <a:gd name="connsiteY361" fmla="*/ 34901 h 4802346"/>
              <a:gd name="connsiteX362" fmla="*/ 6512511 w 8125558"/>
              <a:gd name="connsiteY362" fmla="*/ 20941 h 4802346"/>
              <a:gd name="connsiteX363" fmla="*/ 6442709 w 8125558"/>
              <a:gd name="connsiteY363" fmla="*/ 13961 h 4802346"/>
              <a:gd name="connsiteX364" fmla="*/ 6393848 w 8125558"/>
              <a:gd name="connsiteY364" fmla="*/ 6981 h 4802346"/>
              <a:gd name="connsiteX365" fmla="*/ 6317066 w 8125558"/>
              <a:gd name="connsiteY365" fmla="*/ 0 h 4802346"/>
              <a:gd name="connsiteX366" fmla="*/ 6114642 w 8125558"/>
              <a:gd name="connsiteY366" fmla="*/ 6981 h 4802346"/>
              <a:gd name="connsiteX367" fmla="*/ 6037860 w 8125558"/>
              <a:gd name="connsiteY367" fmla="*/ 20941 h 4802346"/>
              <a:gd name="connsiteX368" fmla="*/ 5995979 w 8125558"/>
              <a:gd name="connsiteY368" fmla="*/ 27921 h 4802346"/>
              <a:gd name="connsiteX369" fmla="*/ 5947118 w 8125558"/>
              <a:gd name="connsiteY369" fmla="*/ 34901 h 4802346"/>
              <a:gd name="connsiteX370" fmla="*/ 5877317 w 8125558"/>
              <a:gd name="connsiteY370" fmla="*/ 48862 h 4802346"/>
              <a:gd name="connsiteX371" fmla="*/ 5793555 w 8125558"/>
              <a:gd name="connsiteY371" fmla="*/ 69802 h 4802346"/>
              <a:gd name="connsiteX372" fmla="*/ 5772615 w 8125558"/>
              <a:gd name="connsiteY372" fmla="*/ 76782 h 4802346"/>
              <a:gd name="connsiteX373" fmla="*/ 5737714 w 8125558"/>
              <a:gd name="connsiteY373" fmla="*/ 90742 h 4802346"/>
              <a:gd name="connsiteX374" fmla="*/ 5702813 w 8125558"/>
              <a:gd name="connsiteY374" fmla="*/ 97723 h 4802346"/>
              <a:gd name="connsiteX375" fmla="*/ 5681873 w 8125558"/>
              <a:gd name="connsiteY375" fmla="*/ 104703 h 4802346"/>
              <a:gd name="connsiteX376" fmla="*/ 5612071 w 8125558"/>
              <a:gd name="connsiteY376" fmla="*/ 118663 h 4802346"/>
              <a:gd name="connsiteX377" fmla="*/ 5584150 w 8125558"/>
              <a:gd name="connsiteY377" fmla="*/ 132623 h 4802346"/>
              <a:gd name="connsiteX378" fmla="*/ 5549250 w 8125558"/>
              <a:gd name="connsiteY378" fmla="*/ 139604 h 4802346"/>
              <a:gd name="connsiteX379" fmla="*/ 5493408 w 8125558"/>
              <a:gd name="connsiteY379" fmla="*/ 160544 h 4802346"/>
              <a:gd name="connsiteX380" fmla="*/ 5458508 w 8125558"/>
              <a:gd name="connsiteY380" fmla="*/ 167524 h 4802346"/>
              <a:gd name="connsiteX381" fmla="*/ 5430587 w 8125558"/>
              <a:gd name="connsiteY381" fmla="*/ 174504 h 4802346"/>
              <a:gd name="connsiteX382" fmla="*/ 5409647 w 8125558"/>
              <a:gd name="connsiteY382" fmla="*/ 181484 h 4802346"/>
              <a:gd name="connsiteX383" fmla="*/ 5374746 w 8125558"/>
              <a:gd name="connsiteY383" fmla="*/ 188465 h 4802346"/>
              <a:gd name="connsiteX384" fmla="*/ 5346825 w 8125558"/>
              <a:gd name="connsiteY384" fmla="*/ 195445 h 4802346"/>
              <a:gd name="connsiteX385" fmla="*/ 5318905 w 8125558"/>
              <a:gd name="connsiteY385" fmla="*/ 209405 h 4802346"/>
              <a:gd name="connsiteX386" fmla="*/ 5263063 w 8125558"/>
              <a:gd name="connsiteY386" fmla="*/ 216385 h 4802346"/>
              <a:gd name="connsiteX387" fmla="*/ 4830294 w 8125558"/>
              <a:gd name="connsiteY387" fmla="*/ 202425 h 4802346"/>
              <a:gd name="connsiteX388" fmla="*/ 4683711 w 8125558"/>
              <a:gd name="connsiteY388" fmla="*/ 174504 h 4802346"/>
              <a:gd name="connsiteX389" fmla="*/ 4523167 w 8125558"/>
              <a:gd name="connsiteY389" fmla="*/ 160544 h 4802346"/>
              <a:gd name="connsiteX390" fmla="*/ 3999656 w 8125558"/>
              <a:gd name="connsiteY390" fmla="*/ 167524 h 4802346"/>
              <a:gd name="connsiteX391" fmla="*/ 3964755 w 8125558"/>
              <a:gd name="connsiteY391" fmla="*/ 174504 h 4802346"/>
              <a:gd name="connsiteX392" fmla="*/ 3853073 w 8125558"/>
              <a:gd name="connsiteY392" fmla="*/ 195445 h 4802346"/>
              <a:gd name="connsiteX393" fmla="*/ 3455204 w 8125558"/>
              <a:gd name="connsiteY393" fmla="*/ 181484 h 4802346"/>
              <a:gd name="connsiteX394" fmla="*/ 3434263 w 8125558"/>
              <a:gd name="connsiteY394" fmla="*/ 174504 h 4802346"/>
              <a:gd name="connsiteX395" fmla="*/ 3392382 w 8125558"/>
              <a:gd name="connsiteY395" fmla="*/ 167524 h 4802346"/>
              <a:gd name="connsiteX396" fmla="*/ 3273720 w 8125558"/>
              <a:gd name="connsiteY396" fmla="*/ 146584 h 4802346"/>
              <a:gd name="connsiteX397" fmla="*/ 2387240 w 8125558"/>
              <a:gd name="connsiteY397" fmla="*/ 139604 h 4802346"/>
              <a:gd name="connsiteX398" fmla="*/ 2366300 w 8125558"/>
              <a:gd name="connsiteY398" fmla="*/ 132623 h 4802346"/>
              <a:gd name="connsiteX399" fmla="*/ 2324419 w 8125558"/>
              <a:gd name="connsiteY399" fmla="*/ 125643 h 4802346"/>
              <a:gd name="connsiteX400" fmla="*/ 2296498 w 8125558"/>
              <a:gd name="connsiteY400" fmla="*/ 111683 h 4802346"/>
              <a:gd name="connsiteX401" fmla="*/ 2226697 w 8125558"/>
              <a:gd name="connsiteY401" fmla="*/ 104703 h 4802346"/>
              <a:gd name="connsiteX402" fmla="*/ 2170856 w 8125558"/>
              <a:gd name="connsiteY402" fmla="*/ 90742 h 4802346"/>
              <a:gd name="connsiteX403" fmla="*/ 2108034 w 8125558"/>
              <a:gd name="connsiteY403" fmla="*/ 76782 h 4802346"/>
              <a:gd name="connsiteX404" fmla="*/ 2038233 w 8125558"/>
              <a:gd name="connsiteY404" fmla="*/ 69802 h 4802346"/>
              <a:gd name="connsiteX405" fmla="*/ 1975411 w 8125558"/>
              <a:gd name="connsiteY405" fmla="*/ 55842 h 4802346"/>
              <a:gd name="connsiteX406" fmla="*/ 656163 w 8125558"/>
              <a:gd name="connsiteY406" fmla="*/ 62822 h 4802346"/>
              <a:gd name="connsiteX407" fmla="*/ 607302 w 8125558"/>
              <a:gd name="connsiteY407" fmla="*/ 69802 h 4802346"/>
              <a:gd name="connsiteX408" fmla="*/ 488639 w 8125558"/>
              <a:gd name="connsiteY408" fmla="*/ 83762 h 4802346"/>
              <a:gd name="connsiteX409" fmla="*/ 439778 w 8125558"/>
              <a:gd name="connsiteY409" fmla="*/ 104703 h 4802346"/>
              <a:gd name="connsiteX410" fmla="*/ 418837 w 8125558"/>
              <a:gd name="connsiteY410" fmla="*/ 111683 h 4802346"/>
              <a:gd name="connsiteX411" fmla="*/ 356016 w 8125558"/>
              <a:gd name="connsiteY411" fmla="*/ 146584 h 4802346"/>
              <a:gd name="connsiteX412" fmla="*/ 286215 w 8125558"/>
              <a:gd name="connsiteY412" fmla="*/ 181484 h 4802346"/>
              <a:gd name="connsiteX413" fmla="*/ 244334 w 8125558"/>
              <a:gd name="connsiteY413" fmla="*/ 223365 h 4802346"/>
              <a:gd name="connsiteX414" fmla="*/ 216413 w 8125558"/>
              <a:gd name="connsiteY414" fmla="*/ 237326 h 4802346"/>
              <a:gd name="connsiteX415" fmla="*/ 181512 w 8125558"/>
              <a:gd name="connsiteY415" fmla="*/ 272226 h 4802346"/>
              <a:gd name="connsiteX416" fmla="*/ 160572 w 8125558"/>
              <a:gd name="connsiteY416" fmla="*/ 286187 h 4802346"/>
              <a:gd name="connsiteX417" fmla="*/ 132651 w 8125558"/>
              <a:gd name="connsiteY417" fmla="*/ 307127 h 4802346"/>
              <a:gd name="connsiteX418" fmla="*/ 90770 w 8125558"/>
              <a:gd name="connsiteY418" fmla="*/ 335048 h 4802346"/>
              <a:gd name="connsiteX419" fmla="*/ 48889 w 8125558"/>
              <a:gd name="connsiteY419" fmla="*/ 369949 h 4802346"/>
              <a:gd name="connsiteX420" fmla="*/ 34929 w 8125558"/>
              <a:gd name="connsiteY420" fmla="*/ 390889 h 4802346"/>
              <a:gd name="connsiteX421" fmla="*/ 27949 w 8125558"/>
              <a:gd name="connsiteY421" fmla="*/ 418810 h 4802346"/>
              <a:gd name="connsiteX422" fmla="*/ 13989 w 8125558"/>
              <a:gd name="connsiteY422" fmla="*/ 446730 h 4802346"/>
              <a:gd name="connsiteX423" fmla="*/ 7008 w 8125558"/>
              <a:gd name="connsiteY423" fmla="*/ 467671 h 4802346"/>
              <a:gd name="connsiteX424" fmla="*/ 13989 w 8125558"/>
              <a:gd name="connsiteY424" fmla="*/ 607274 h 4802346"/>
              <a:gd name="connsiteX425" fmla="*/ 34929 w 8125558"/>
              <a:gd name="connsiteY425" fmla="*/ 649155 h 4802346"/>
              <a:gd name="connsiteX426" fmla="*/ 41909 w 8125558"/>
              <a:gd name="connsiteY426" fmla="*/ 670095 h 4802346"/>
              <a:gd name="connsiteX427" fmla="*/ 76810 w 8125558"/>
              <a:gd name="connsiteY427" fmla="*/ 718956 h 4802346"/>
              <a:gd name="connsiteX428" fmla="*/ 83790 w 8125558"/>
              <a:gd name="connsiteY428" fmla="*/ 746877 h 4802346"/>
              <a:gd name="connsiteX429" fmla="*/ 97750 w 8125558"/>
              <a:gd name="connsiteY429" fmla="*/ 767817 h 4802346"/>
              <a:gd name="connsiteX430" fmla="*/ 104731 w 8125558"/>
              <a:gd name="connsiteY430" fmla="*/ 802718 h 4802346"/>
              <a:gd name="connsiteX431" fmla="*/ 132651 w 8125558"/>
              <a:gd name="connsiteY431" fmla="*/ 844599 h 4802346"/>
              <a:gd name="connsiteX432" fmla="*/ 125671 w 8125558"/>
              <a:gd name="connsiteY432" fmla="*/ 886480 h 4802346"/>
              <a:gd name="connsiteX433" fmla="*/ 97750 w 8125558"/>
              <a:gd name="connsiteY433" fmla="*/ 928361 h 4802346"/>
              <a:gd name="connsiteX434" fmla="*/ 90770 w 8125558"/>
              <a:gd name="connsiteY434" fmla="*/ 963262 h 4802346"/>
              <a:gd name="connsiteX435" fmla="*/ 76810 w 8125558"/>
              <a:gd name="connsiteY435" fmla="*/ 984202 h 4802346"/>
              <a:gd name="connsiteX436" fmla="*/ 69830 w 8125558"/>
              <a:gd name="connsiteY436" fmla="*/ 1005142 h 4802346"/>
              <a:gd name="connsiteX437" fmla="*/ 48889 w 8125558"/>
              <a:gd name="connsiteY437" fmla="*/ 1033063 h 4802346"/>
              <a:gd name="connsiteX438" fmla="*/ 20969 w 8125558"/>
              <a:gd name="connsiteY438" fmla="*/ 1102865 h 4802346"/>
              <a:gd name="connsiteX439" fmla="*/ 7008 w 8125558"/>
              <a:gd name="connsiteY439" fmla="*/ 1130785 h 4802346"/>
              <a:gd name="connsiteX440" fmla="*/ 28 w 8125558"/>
              <a:gd name="connsiteY440" fmla="*/ 1158706 h 4802346"/>
              <a:gd name="connsiteX441" fmla="*/ 13989 w 8125558"/>
              <a:gd name="connsiteY441" fmla="*/ 1277368 h 4802346"/>
              <a:gd name="connsiteX442" fmla="*/ 48889 w 8125558"/>
              <a:gd name="connsiteY442" fmla="*/ 1312269 h 4802346"/>
              <a:gd name="connsiteX443" fmla="*/ 76810 w 8125558"/>
              <a:gd name="connsiteY443" fmla="*/ 1340190 h 4802346"/>
              <a:gd name="connsiteX444" fmla="*/ 97750 w 8125558"/>
              <a:gd name="connsiteY444" fmla="*/ 1354150 h 4802346"/>
              <a:gd name="connsiteX445" fmla="*/ 111711 w 8125558"/>
              <a:gd name="connsiteY445" fmla="*/ 1368110 h 4802346"/>
              <a:gd name="connsiteX446" fmla="*/ 174532 w 8125558"/>
              <a:gd name="connsiteY446" fmla="*/ 1416971 h 4802346"/>
              <a:gd name="connsiteX447" fmla="*/ 195473 w 8125558"/>
              <a:gd name="connsiteY447" fmla="*/ 1786920 h 4802346"/>
              <a:gd name="connsiteX448" fmla="*/ 202453 w 8125558"/>
              <a:gd name="connsiteY448" fmla="*/ 1821820 h 4802346"/>
              <a:gd name="connsiteX449" fmla="*/ 209433 w 8125558"/>
              <a:gd name="connsiteY449" fmla="*/ 1863701 h 4802346"/>
              <a:gd name="connsiteX450" fmla="*/ 223393 w 8125558"/>
              <a:gd name="connsiteY450" fmla="*/ 1954443 h 4802346"/>
              <a:gd name="connsiteX451" fmla="*/ 237353 w 8125558"/>
              <a:gd name="connsiteY451" fmla="*/ 1975384 h 4802346"/>
              <a:gd name="connsiteX452" fmla="*/ 265274 w 8125558"/>
              <a:gd name="connsiteY452" fmla="*/ 2024245 h 4802346"/>
              <a:gd name="connsiteX453" fmla="*/ 265274 w 8125558"/>
              <a:gd name="connsiteY453" fmla="*/ 2135927 h 4802346"/>
              <a:gd name="connsiteX454" fmla="*/ 286215 w 8125558"/>
              <a:gd name="connsiteY454" fmla="*/ 2296471 h 4802346"/>
              <a:gd name="connsiteX455" fmla="*/ 300175 w 8125558"/>
              <a:gd name="connsiteY455" fmla="*/ 2317411 h 4802346"/>
              <a:gd name="connsiteX456" fmla="*/ 335076 w 8125558"/>
              <a:gd name="connsiteY456" fmla="*/ 2366272 h 4802346"/>
              <a:gd name="connsiteX457" fmla="*/ 349036 w 8125558"/>
              <a:gd name="connsiteY457" fmla="*/ 2408153 h 4802346"/>
              <a:gd name="connsiteX458" fmla="*/ 342056 w 8125558"/>
              <a:gd name="connsiteY458" fmla="*/ 2491915 h 4802346"/>
              <a:gd name="connsiteX459" fmla="*/ 328095 w 8125558"/>
              <a:gd name="connsiteY459" fmla="*/ 2519836 h 4802346"/>
              <a:gd name="connsiteX460" fmla="*/ 321115 w 8125558"/>
              <a:gd name="connsiteY460" fmla="*/ 2554736 h 4802346"/>
              <a:gd name="connsiteX461" fmla="*/ 314135 w 8125558"/>
              <a:gd name="connsiteY461" fmla="*/ 2582657 h 4802346"/>
              <a:gd name="connsiteX462" fmla="*/ 342056 w 8125558"/>
              <a:gd name="connsiteY462" fmla="*/ 2666419 h 4802346"/>
              <a:gd name="connsiteX463" fmla="*/ 376956 w 8125558"/>
              <a:gd name="connsiteY463" fmla="*/ 2687359 h 4802346"/>
              <a:gd name="connsiteX464" fmla="*/ 425818 w 8125558"/>
              <a:gd name="connsiteY464" fmla="*/ 2708300 h 4802346"/>
              <a:gd name="connsiteX465" fmla="*/ 446758 w 8125558"/>
              <a:gd name="connsiteY465" fmla="*/ 2722260 h 4802346"/>
              <a:gd name="connsiteX466" fmla="*/ 453738 w 8125558"/>
              <a:gd name="connsiteY466" fmla="*/ 2743200 h 4802346"/>
              <a:gd name="connsiteX467" fmla="*/ 446758 w 8125558"/>
              <a:gd name="connsiteY467" fmla="*/ 2945625 h 4802346"/>
              <a:gd name="connsiteX468" fmla="*/ 453738 w 8125558"/>
              <a:gd name="connsiteY468" fmla="*/ 3015426 h 4802346"/>
              <a:gd name="connsiteX469" fmla="*/ 467698 w 8125558"/>
              <a:gd name="connsiteY469" fmla="*/ 3057307 h 4802346"/>
              <a:gd name="connsiteX470" fmla="*/ 488639 w 8125558"/>
              <a:gd name="connsiteY470" fmla="*/ 3127109 h 4802346"/>
              <a:gd name="connsiteX471" fmla="*/ 509579 w 8125558"/>
              <a:gd name="connsiteY471" fmla="*/ 3189930 h 4802346"/>
              <a:gd name="connsiteX472" fmla="*/ 544480 w 8125558"/>
              <a:gd name="connsiteY472" fmla="*/ 3224831 h 4802346"/>
              <a:gd name="connsiteX473" fmla="*/ 572401 w 8125558"/>
              <a:gd name="connsiteY473" fmla="*/ 3238791 h 4802346"/>
              <a:gd name="connsiteX474" fmla="*/ 593341 w 8125558"/>
              <a:gd name="connsiteY474" fmla="*/ 3252752 h 4802346"/>
              <a:gd name="connsiteX475" fmla="*/ 635222 w 8125558"/>
              <a:gd name="connsiteY475" fmla="*/ 3273692 h 4802346"/>
              <a:gd name="connsiteX476" fmla="*/ 677103 w 8125558"/>
              <a:gd name="connsiteY476" fmla="*/ 3308593 h 4802346"/>
              <a:gd name="connsiteX477" fmla="*/ 705024 w 8125558"/>
              <a:gd name="connsiteY477" fmla="*/ 3329533 h 4802346"/>
              <a:gd name="connsiteX478" fmla="*/ 725964 w 8125558"/>
              <a:gd name="connsiteY478" fmla="*/ 3343494 h 4802346"/>
              <a:gd name="connsiteX479" fmla="*/ 753885 w 8125558"/>
              <a:gd name="connsiteY479" fmla="*/ 3371414 h 4802346"/>
              <a:gd name="connsiteX480" fmla="*/ 795766 w 8125558"/>
              <a:gd name="connsiteY480" fmla="*/ 3399335 h 4802346"/>
              <a:gd name="connsiteX481" fmla="*/ 823686 w 8125558"/>
              <a:gd name="connsiteY481" fmla="*/ 3420275 h 4802346"/>
              <a:gd name="connsiteX482" fmla="*/ 844627 w 8125558"/>
              <a:gd name="connsiteY482" fmla="*/ 3427255 h 4802346"/>
              <a:gd name="connsiteX483" fmla="*/ 872547 w 8125558"/>
              <a:gd name="connsiteY483" fmla="*/ 3441216 h 4802346"/>
              <a:gd name="connsiteX484" fmla="*/ 914428 w 8125558"/>
              <a:gd name="connsiteY484" fmla="*/ 3462156 h 4802346"/>
              <a:gd name="connsiteX485" fmla="*/ 963289 w 8125558"/>
              <a:gd name="connsiteY485" fmla="*/ 3469136 h 4802346"/>
              <a:gd name="connsiteX486" fmla="*/ 1284376 w 8125558"/>
              <a:gd name="connsiteY486" fmla="*/ 3483097 h 4802346"/>
              <a:gd name="connsiteX487" fmla="*/ 1368138 w 8125558"/>
              <a:gd name="connsiteY487" fmla="*/ 3490077 h 4802346"/>
              <a:gd name="connsiteX488" fmla="*/ 1403039 w 8125558"/>
              <a:gd name="connsiteY488" fmla="*/ 3497057 h 4802346"/>
              <a:gd name="connsiteX489" fmla="*/ 1668285 w 8125558"/>
              <a:gd name="connsiteY489" fmla="*/ 3490077 h 4802346"/>
              <a:gd name="connsiteX490" fmla="*/ 1696205 w 8125558"/>
              <a:gd name="connsiteY490" fmla="*/ 3483097 h 4802346"/>
              <a:gd name="connsiteX491" fmla="*/ 1717146 w 8125558"/>
              <a:gd name="connsiteY491" fmla="*/ 3469136 h 4802346"/>
              <a:gd name="connsiteX492" fmla="*/ 1738086 w 8125558"/>
              <a:gd name="connsiteY492" fmla="*/ 3462156 h 4802346"/>
              <a:gd name="connsiteX493" fmla="*/ 1752047 w 8125558"/>
              <a:gd name="connsiteY493" fmla="*/ 3448196 h 4802346"/>
              <a:gd name="connsiteX494" fmla="*/ 1786947 w 8125558"/>
              <a:gd name="connsiteY494" fmla="*/ 3420275 h 4802346"/>
              <a:gd name="connsiteX495" fmla="*/ 1779967 w 8125558"/>
              <a:gd name="connsiteY495" fmla="*/ 3371414 h 480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8125558" h="4802346">
                <a:moveTo>
                  <a:pt x="1779967" y="3371414"/>
                </a:moveTo>
                <a:cubicBezTo>
                  <a:pt x="1778804" y="3348147"/>
                  <a:pt x="1805663" y="3326925"/>
                  <a:pt x="1779967" y="3280672"/>
                </a:cubicBezTo>
                <a:cubicBezTo>
                  <a:pt x="1776394" y="3274240"/>
                  <a:pt x="1765608" y="3276982"/>
                  <a:pt x="1759027" y="3273692"/>
                </a:cubicBezTo>
                <a:cubicBezTo>
                  <a:pt x="1730374" y="3259366"/>
                  <a:pt x="1745772" y="3263088"/>
                  <a:pt x="1724126" y="3245771"/>
                </a:cubicBezTo>
                <a:cubicBezTo>
                  <a:pt x="1705958" y="3231236"/>
                  <a:pt x="1684737" y="3220343"/>
                  <a:pt x="1668285" y="3203891"/>
                </a:cubicBezTo>
                <a:lnTo>
                  <a:pt x="1633384" y="3168990"/>
                </a:lnTo>
                <a:cubicBezTo>
                  <a:pt x="1621520" y="3157126"/>
                  <a:pt x="1605463" y="3127109"/>
                  <a:pt x="1605463" y="3127109"/>
                </a:cubicBezTo>
                <a:cubicBezTo>
                  <a:pt x="1603136" y="3117802"/>
                  <a:pt x="1601118" y="3108412"/>
                  <a:pt x="1598483" y="3099188"/>
                </a:cubicBezTo>
                <a:cubicBezTo>
                  <a:pt x="1596462" y="3092114"/>
                  <a:pt x="1591503" y="3085606"/>
                  <a:pt x="1591503" y="3078248"/>
                </a:cubicBezTo>
                <a:cubicBezTo>
                  <a:pt x="1591503" y="3010794"/>
                  <a:pt x="1588155" y="2991778"/>
                  <a:pt x="1605463" y="2945625"/>
                </a:cubicBezTo>
                <a:cubicBezTo>
                  <a:pt x="1634602" y="2867924"/>
                  <a:pt x="1604056" y="2956830"/>
                  <a:pt x="1633384" y="2868843"/>
                </a:cubicBezTo>
                <a:lnTo>
                  <a:pt x="1640364" y="2847903"/>
                </a:lnTo>
                <a:cubicBezTo>
                  <a:pt x="1635711" y="2806022"/>
                  <a:pt x="1635743" y="2763351"/>
                  <a:pt x="1626404" y="2722260"/>
                </a:cubicBezTo>
                <a:cubicBezTo>
                  <a:pt x="1620365" y="2695689"/>
                  <a:pt x="1592889" y="2690663"/>
                  <a:pt x="1577543" y="2673399"/>
                </a:cubicBezTo>
                <a:cubicBezTo>
                  <a:pt x="1566396" y="2660859"/>
                  <a:pt x="1560103" y="2644620"/>
                  <a:pt x="1549622" y="2631518"/>
                </a:cubicBezTo>
                <a:cubicBezTo>
                  <a:pt x="1541400" y="2621240"/>
                  <a:pt x="1530369" y="2613502"/>
                  <a:pt x="1521702" y="2603597"/>
                </a:cubicBezTo>
                <a:cubicBezTo>
                  <a:pt x="1475817" y="2551158"/>
                  <a:pt x="1521571" y="2598199"/>
                  <a:pt x="1486801" y="2554736"/>
                </a:cubicBezTo>
                <a:cubicBezTo>
                  <a:pt x="1482690" y="2549597"/>
                  <a:pt x="1477494" y="2545429"/>
                  <a:pt x="1472840" y="2540776"/>
                </a:cubicBezTo>
                <a:cubicBezTo>
                  <a:pt x="1453167" y="2462083"/>
                  <a:pt x="1456824" y="2487830"/>
                  <a:pt x="1472840" y="2338352"/>
                </a:cubicBezTo>
                <a:cubicBezTo>
                  <a:pt x="1473734" y="2330010"/>
                  <a:pt x="1482147" y="2324391"/>
                  <a:pt x="1486801" y="2317411"/>
                </a:cubicBezTo>
                <a:cubicBezTo>
                  <a:pt x="1497127" y="2255452"/>
                  <a:pt x="1500664" y="2254002"/>
                  <a:pt x="1486801" y="2170828"/>
                </a:cubicBezTo>
                <a:cubicBezTo>
                  <a:pt x="1483499" y="2151016"/>
                  <a:pt x="1464507" y="2146433"/>
                  <a:pt x="1451900" y="2135927"/>
                </a:cubicBezTo>
                <a:cubicBezTo>
                  <a:pt x="1444317" y="2129607"/>
                  <a:pt x="1438993" y="2120725"/>
                  <a:pt x="1430960" y="2114987"/>
                </a:cubicBezTo>
                <a:cubicBezTo>
                  <a:pt x="1422493" y="2108939"/>
                  <a:pt x="1412135" y="2106079"/>
                  <a:pt x="1403039" y="2101026"/>
                </a:cubicBezTo>
                <a:cubicBezTo>
                  <a:pt x="1391179" y="2094437"/>
                  <a:pt x="1379643" y="2087276"/>
                  <a:pt x="1368138" y="2080086"/>
                </a:cubicBezTo>
                <a:cubicBezTo>
                  <a:pt x="1319037" y="2049399"/>
                  <a:pt x="1370927" y="2082317"/>
                  <a:pt x="1333237" y="2052165"/>
                </a:cubicBezTo>
                <a:cubicBezTo>
                  <a:pt x="1326686" y="2046924"/>
                  <a:pt x="1318666" y="2043664"/>
                  <a:pt x="1312297" y="2038205"/>
                </a:cubicBezTo>
                <a:cubicBezTo>
                  <a:pt x="1302304" y="2029639"/>
                  <a:pt x="1294281" y="2018951"/>
                  <a:pt x="1284376" y="2010284"/>
                </a:cubicBezTo>
                <a:cubicBezTo>
                  <a:pt x="1277321" y="2004111"/>
                  <a:pt x="1246249" y="1981518"/>
                  <a:pt x="1235515" y="1975384"/>
                </a:cubicBezTo>
                <a:cubicBezTo>
                  <a:pt x="1226481" y="1970221"/>
                  <a:pt x="1215808" y="1967811"/>
                  <a:pt x="1207595" y="1961423"/>
                </a:cubicBezTo>
                <a:cubicBezTo>
                  <a:pt x="1194608" y="1951322"/>
                  <a:pt x="1186383" y="1935649"/>
                  <a:pt x="1172694" y="1926523"/>
                </a:cubicBezTo>
                <a:cubicBezTo>
                  <a:pt x="1165714" y="1921869"/>
                  <a:pt x="1158580" y="1917438"/>
                  <a:pt x="1151753" y="1912562"/>
                </a:cubicBezTo>
                <a:cubicBezTo>
                  <a:pt x="1142287" y="1905800"/>
                  <a:pt x="1133698" y="1897788"/>
                  <a:pt x="1123833" y="1891622"/>
                </a:cubicBezTo>
                <a:cubicBezTo>
                  <a:pt x="1115009" y="1886107"/>
                  <a:pt x="1105219" y="1882315"/>
                  <a:pt x="1095912" y="1877662"/>
                </a:cubicBezTo>
                <a:cubicBezTo>
                  <a:pt x="1091259" y="1873008"/>
                  <a:pt x="1085338" y="1869344"/>
                  <a:pt x="1081952" y="1863701"/>
                </a:cubicBezTo>
                <a:cubicBezTo>
                  <a:pt x="1077660" y="1856547"/>
                  <a:pt x="1069296" y="1820056"/>
                  <a:pt x="1067992" y="1814840"/>
                </a:cubicBezTo>
                <a:cubicBezTo>
                  <a:pt x="1076366" y="1752034"/>
                  <a:pt x="1064017" y="1727471"/>
                  <a:pt x="1095912" y="1689197"/>
                </a:cubicBezTo>
                <a:cubicBezTo>
                  <a:pt x="1102232" y="1681614"/>
                  <a:pt x="1109358" y="1674681"/>
                  <a:pt x="1116853" y="1668257"/>
                </a:cubicBezTo>
                <a:cubicBezTo>
                  <a:pt x="1125686" y="1660686"/>
                  <a:pt x="1135243" y="1653988"/>
                  <a:pt x="1144773" y="1647317"/>
                </a:cubicBezTo>
                <a:cubicBezTo>
                  <a:pt x="1158518" y="1637695"/>
                  <a:pt x="1174790" y="1631260"/>
                  <a:pt x="1186654" y="1619396"/>
                </a:cubicBezTo>
                <a:lnTo>
                  <a:pt x="1214575" y="1591475"/>
                </a:lnTo>
                <a:cubicBezTo>
                  <a:pt x="1216902" y="1584495"/>
                  <a:pt x="1218265" y="1577116"/>
                  <a:pt x="1221555" y="1570535"/>
                </a:cubicBezTo>
                <a:cubicBezTo>
                  <a:pt x="1225307" y="1563031"/>
                  <a:pt x="1235022" y="1557969"/>
                  <a:pt x="1235515" y="1549594"/>
                </a:cubicBezTo>
                <a:cubicBezTo>
                  <a:pt x="1237433" y="1516993"/>
                  <a:pt x="1236455" y="1483554"/>
                  <a:pt x="1228535" y="1451872"/>
                </a:cubicBezTo>
                <a:cubicBezTo>
                  <a:pt x="1220973" y="1421624"/>
                  <a:pt x="1197280" y="1410178"/>
                  <a:pt x="1179674" y="1389051"/>
                </a:cubicBezTo>
                <a:cubicBezTo>
                  <a:pt x="1160468" y="1366005"/>
                  <a:pt x="1168813" y="1367486"/>
                  <a:pt x="1151753" y="1340190"/>
                </a:cubicBezTo>
                <a:cubicBezTo>
                  <a:pt x="1145587" y="1330325"/>
                  <a:pt x="1137793" y="1321576"/>
                  <a:pt x="1130813" y="1312269"/>
                </a:cubicBezTo>
                <a:cubicBezTo>
                  <a:pt x="1128486" y="1302962"/>
                  <a:pt x="1129154" y="1292331"/>
                  <a:pt x="1123833" y="1284349"/>
                </a:cubicBezTo>
                <a:cubicBezTo>
                  <a:pt x="1119179" y="1277369"/>
                  <a:pt x="1106644" y="1277892"/>
                  <a:pt x="1102892" y="1270388"/>
                </a:cubicBezTo>
                <a:cubicBezTo>
                  <a:pt x="1094312" y="1253227"/>
                  <a:pt x="1097512" y="1231708"/>
                  <a:pt x="1088932" y="1214547"/>
                </a:cubicBezTo>
                <a:cubicBezTo>
                  <a:pt x="1084279" y="1205240"/>
                  <a:pt x="1079071" y="1196190"/>
                  <a:pt x="1074972" y="1186626"/>
                </a:cubicBezTo>
                <a:cubicBezTo>
                  <a:pt x="1072074" y="1179863"/>
                  <a:pt x="1070575" y="1172575"/>
                  <a:pt x="1067992" y="1165686"/>
                </a:cubicBezTo>
                <a:cubicBezTo>
                  <a:pt x="1054624" y="1130039"/>
                  <a:pt x="1055933" y="1134589"/>
                  <a:pt x="1040071" y="1102865"/>
                </a:cubicBezTo>
                <a:cubicBezTo>
                  <a:pt x="1035418" y="1074944"/>
                  <a:pt x="1030114" y="1047124"/>
                  <a:pt x="1026111" y="1019103"/>
                </a:cubicBezTo>
                <a:cubicBezTo>
                  <a:pt x="1023784" y="1002816"/>
                  <a:pt x="1021836" y="986470"/>
                  <a:pt x="1019131" y="970242"/>
                </a:cubicBezTo>
                <a:cubicBezTo>
                  <a:pt x="1016254" y="952979"/>
                  <a:pt x="1010188" y="924982"/>
                  <a:pt x="1005170" y="907420"/>
                </a:cubicBezTo>
                <a:cubicBezTo>
                  <a:pt x="1003149" y="900346"/>
                  <a:pt x="1000517" y="893460"/>
                  <a:pt x="998190" y="886480"/>
                </a:cubicBezTo>
                <a:cubicBezTo>
                  <a:pt x="1005170" y="874846"/>
                  <a:pt x="1009538" y="861172"/>
                  <a:pt x="1019131" y="851579"/>
                </a:cubicBezTo>
                <a:cubicBezTo>
                  <a:pt x="1028938" y="841772"/>
                  <a:pt x="1054642" y="835645"/>
                  <a:pt x="1067992" y="830639"/>
                </a:cubicBezTo>
                <a:cubicBezTo>
                  <a:pt x="1089741" y="822483"/>
                  <a:pt x="1110630" y="814251"/>
                  <a:pt x="1130813" y="802718"/>
                </a:cubicBezTo>
                <a:cubicBezTo>
                  <a:pt x="1138097" y="798556"/>
                  <a:pt x="1144773" y="793411"/>
                  <a:pt x="1151753" y="788758"/>
                </a:cubicBezTo>
                <a:lnTo>
                  <a:pt x="1249476" y="795738"/>
                </a:lnTo>
                <a:cubicBezTo>
                  <a:pt x="1293951" y="799605"/>
                  <a:pt x="1304552" y="799508"/>
                  <a:pt x="1340218" y="809698"/>
                </a:cubicBezTo>
                <a:cubicBezTo>
                  <a:pt x="1359796" y="815292"/>
                  <a:pt x="1370464" y="820002"/>
                  <a:pt x="1389079" y="830639"/>
                </a:cubicBezTo>
                <a:cubicBezTo>
                  <a:pt x="1396363" y="834801"/>
                  <a:pt x="1402308" y="841295"/>
                  <a:pt x="1410019" y="844599"/>
                </a:cubicBezTo>
                <a:cubicBezTo>
                  <a:pt x="1418643" y="848295"/>
                  <a:pt x="1466630" y="857317"/>
                  <a:pt x="1472840" y="858559"/>
                </a:cubicBezTo>
                <a:cubicBezTo>
                  <a:pt x="1496186" y="881905"/>
                  <a:pt x="1476924" y="864468"/>
                  <a:pt x="1507741" y="886480"/>
                </a:cubicBezTo>
                <a:cubicBezTo>
                  <a:pt x="1517208" y="893242"/>
                  <a:pt x="1525257" y="902217"/>
                  <a:pt x="1535662" y="907420"/>
                </a:cubicBezTo>
                <a:cubicBezTo>
                  <a:pt x="1544242" y="911710"/>
                  <a:pt x="1554275" y="912073"/>
                  <a:pt x="1563582" y="914400"/>
                </a:cubicBezTo>
                <a:cubicBezTo>
                  <a:pt x="1577604" y="923748"/>
                  <a:pt x="1596339" y="937490"/>
                  <a:pt x="1612444" y="942321"/>
                </a:cubicBezTo>
                <a:cubicBezTo>
                  <a:pt x="1634093" y="948816"/>
                  <a:pt x="1711776" y="955046"/>
                  <a:pt x="1724126" y="956281"/>
                </a:cubicBezTo>
                <a:cubicBezTo>
                  <a:pt x="1735760" y="958608"/>
                  <a:pt x="1747163" y="963262"/>
                  <a:pt x="1759027" y="963262"/>
                </a:cubicBezTo>
                <a:cubicBezTo>
                  <a:pt x="2223746" y="963262"/>
                  <a:pt x="2090517" y="987704"/>
                  <a:pt x="2282538" y="949301"/>
                </a:cubicBezTo>
                <a:lnTo>
                  <a:pt x="2659466" y="956281"/>
                </a:lnTo>
                <a:cubicBezTo>
                  <a:pt x="2708365" y="957585"/>
                  <a:pt x="2757432" y="957860"/>
                  <a:pt x="2806050" y="963262"/>
                </a:cubicBezTo>
                <a:cubicBezTo>
                  <a:pt x="2820675" y="964887"/>
                  <a:pt x="2833971" y="972569"/>
                  <a:pt x="2847931" y="977222"/>
                </a:cubicBezTo>
                <a:cubicBezTo>
                  <a:pt x="2857032" y="980256"/>
                  <a:pt x="2866627" y="981567"/>
                  <a:pt x="2875851" y="984202"/>
                </a:cubicBezTo>
                <a:cubicBezTo>
                  <a:pt x="2882926" y="986223"/>
                  <a:pt x="2889654" y="989397"/>
                  <a:pt x="2896792" y="991182"/>
                </a:cubicBezTo>
                <a:cubicBezTo>
                  <a:pt x="2944807" y="1003185"/>
                  <a:pt x="2994532" y="1005610"/>
                  <a:pt x="3043375" y="1012123"/>
                </a:cubicBezTo>
                <a:cubicBezTo>
                  <a:pt x="3057404" y="1013994"/>
                  <a:pt x="3071268" y="1016951"/>
                  <a:pt x="3085256" y="1019103"/>
                </a:cubicBezTo>
                <a:cubicBezTo>
                  <a:pt x="3101517" y="1021605"/>
                  <a:pt x="3117830" y="1023756"/>
                  <a:pt x="3134117" y="1026083"/>
                </a:cubicBezTo>
                <a:lnTo>
                  <a:pt x="3720450" y="1019103"/>
                </a:lnTo>
                <a:cubicBezTo>
                  <a:pt x="3907923" y="1015277"/>
                  <a:pt x="3732604" y="1004993"/>
                  <a:pt x="3901934" y="1019103"/>
                </a:cubicBezTo>
                <a:cubicBezTo>
                  <a:pt x="3911241" y="1023756"/>
                  <a:pt x="3920290" y="1028964"/>
                  <a:pt x="3929854" y="1033063"/>
                </a:cubicBezTo>
                <a:cubicBezTo>
                  <a:pt x="3936617" y="1035961"/>
                  <a:pt x="3944032" y="1037145"/>
                  <a:pt x="3950795" y="1040043"/>
                </a:cubicBezTo>
                <a:cubicBezTo>
                  <a:pt x="3960359" y="1044142"/>
                  <a:pt x="3969408" y="1049350"/>
                  <a:pt x="3978715" y="1054004"/>
                </a:cubicBezTo>
                <a:cubicBezTo>
                  <a:pt x="4092724" y="1051677"/>
                  <a:pt x="4206879" y="1053234"/>
                  <a:pt x="4320743" y="1047023"/>
                </a:cubicBezTo>
                <a:cubicBezTo>
                  <a:pt x="4335437" y="1046222"/>
                  <a:pt x="4348194" y="1035949"/>
                  <a:pt x="4362624" y="1033063"/>
                </a:cubicBezTo>
                <a:cubicBezTo>
                  <a:pt x="4383284" y="1028931"/>
                  <a:pt x="4404505" y="1028410"/>
                  <a:pt x="4425445" y="1026083"/>
                </a:cubicBezTo>
                <a:cubicBezTo>
                  <a:pt x="4504422" y="1003518"/>
                  <a:pt x="4444121" y="1018046"/>
                  <a:pt x="4530147" y="1005142"/>
                </a:cubicBezTo>
                <a:cubicBezTo>
                  <a:pt x="4558140" y="1000943"/>
                  <a:pt x="4613909" y="991182"/>
                  <a:pt x="4613909" y="991182"/>
                </a:cubicBezTo>
                <a:cubicBezTo>
                  <a:pt x="4716285" y="993509"/>
                  <a:pt x="4818833" y="991774"/>
                  <a:pt x="4921036" y="998162"/>
                </a:cubicBezTo>
                <a:cubicBezTo>
                  <a:pt x="4931421" y="998811"/>
                  <a:pt x="4938990" y="1009133"/>
                  <a:pt x="4948956" y="1012123"/>
                </a:cubicBezTo>
                <a:cubicBezTo>
                  <a:pt x="4962512" y="1016190"/>
                  <a:pt x="4977021" y="1016033"/>
                  <a:pt x="4990837" y="1019103"/>
                </a:cubicBezTo>
                <a:cubicBezTo>
                  <a:pt x="5078554" y="1038595"/>
                  <a:pt x="4890083" y="1008698"/>
                  <a:pt x="5060639" y="1033063"/>
                </a:cubicBezTo>
                <a:cubicBezTo>
                  <a:pt x="5158361" y="1030736"/>
                  <a:pt x="5256246" y="1032180"/>
                  <a:pt x="5353805" y="1026083"/>
                </a:cubicBezTo>
                <a:cubicBezTo>
                  <a:pt x="5368492" y="1025165"/>
                  <a:pt x="5381726" y="1016776"/>
                  <a:pt x="5395686" y="1012123"/>
                </a:cubicBezTo>
                <a:lnTo>
                  <a:pt x="5437567" y="998162"/>
                </a:lnTo>
                <a:cubicBezTo>
                  <a:pt x="5449454" y="994200"/>
                  <a:pt x="5460467" y="987802"/>
                  <a:pt x="5472468" y="984202"/>
                </a:cubicBezTo>
                <a:cubicBezTo>
                  <a:pt x="5483832" y="980793"/>
                  <a:pt x="5495735" y="979549"/>
                  <a:pt x="5507369" y="977222"/>
                </a:cubicBezTo>
                <a:cubicBezTo>
                  <a:pt x="5557074" y="952370"/>
                  <a:pt x="5512612" y="971179"/>
                  <a:pt x="5577170" y="956281"/>
                </a:cubicBezTo>
                <a:cubicBezTo>
                  <a:pt x="5677749" y="933070"/>
                  <a:pt x="5581187" y="949840"/>
                  <a:pt x="5660932" y="935341"/>
                </a:cubicBezTo>
                <a:cubicBezTo>
                  <a:pt x="5674857" y="932809"/>
                  <a:pt x="5688669" y="928849"/>
                  <a:pt x="5702813" y="928361"/>
                </a:cubicBezTo>
                <a:cubicBezTo>
                  <a:pt x="5823753" y="924191"/>
                  <a:pt x="5944792" y="923708"/>
                  <a:pt x="6065781" y="921381"/>
                </a:cubicBezTo>
                <a:cubicBezTo>
                  <a:pt x="6162433" y="897215"/>
                  <a:pt x="6013533" y="933974"/>
                  <a:pt x="6128602" y="907420"/>
                </a:cubicBezTo>
                <a:cubicBezTo>
                  <a:pt x="6170704" y="897704"/>
                  <a:pt x="6187728" y="893535"/>
                  <a:pt x="6226324" y="879500"/>
                </a:cubicBezTo>
                <a:cubicBezTo>
                  <a:pt x="6238100" y="875218"/>
                  <a:pt x="6250018" y="871143"/>
                  <a:pt x="6261225" y="865539"/>
                </a:cubicBezTo>
                <a:cubicBezTo>
                  <a:pt x="6268729" y="861787"/>
                  <a:pt x="6274377" y="854695"/>
                  <a:pt x="6282166" y="851579"/>
                </a:cubicBezTo>
                <a:cubicBezTo>
                  <a:pt x="6295995" y="846048"/>
                  <a:pt x="6339658" y="835461"/>
                  <a:pt x="6358947" y="830639"/>
                </a:cubicBezTo>
                <a:cubicBezTo>
                  <a:pt x="6368254" y="825985"/>
                  <a:pt x="6377304" y="820777"/>
                  <a:pt x="6386868" y="816678"/>
                </a:cubicBezTo>
                <a:cubicBezTo>
                  <a:pt x="6393631" y="813780"/>
                  <a:pt x="6400734" y="811719"/>
                  <a:pt x="6407808" y="809698"/>
                </a:cubicBezTo>
                <a:cubicBezTo>
                  <a:pt x="6432294" y="802702"/>
                  <a:pt x="6459496" y="797259"/>
                  <a:pt x="6484590" y="795738"/>
                </a:cubicBezTo>
                <a:cubicBezTo>
                  <a:pt x="6545019" y="792076"/>
                  <a:pt x="6605579" y="791085"/>
                  <a:pt x="6666074" y="788758"/>
                </a:cubicBezTo>
                <a:cubicBezTo>
                  <a:pt x="6684688" y="786431"/>
                  <a:pt x="6703459" y="785134"/>
                  <a:pt x="6721915" y="781778"/>
                </a:cubicBezTo>
                <a:cubicBezTo>
                  <a:pt x="6729154" y="780462"/>
                  <a:pt x="6735504" y="774491"/>
                  <a:pt x="6742856" y="774797"/>
                </a:cubicBezTo>
                <a:cubicBezTo>
                  <a:pt x="6791896" y="776840"/>
                  <a:pt x="6840578" y="784104"/>
                  <a:pt x="6889439" y="788758"/>
                </a:cubicBezTo>
                <a:cubicBezTo>
                  <a:pt x="6896419" y="791085"/>
                  <a:pt x="6904070" y="791953"/>
                  <a:pt x="6910379" y="795738"/>
                </a:cubicBezTo>
                <a:cubicBezTo>
                  <a:pt x="6946064" y="817148"/>
                  <a:pt x="6922582" y="867673"/>
                  <a:pt x="6931320" y="900440"/>
                </a:cubicBezTo>
                <a:cubicBezTo>
                  <a:pt x="6933481" y="908546"/>
                  <a:pt x="6945709" y="909159"/>
                  <a:pt x="6952260" y="914400"/>
                </a:cubicBezTo>
                <a:cubicBezTo>
                  <a:pt x="6957399" y="918511"/>
                  <a:pt x="6960578" y="924975"/>
                  <a:pt x="6966221" y="928361"/>
                </a:cubicBezTo>
                <a:cubicBezTo>
                  <a:pt x="6972530" y="932146"/>
                  <a:pt x="6980580" y="932051"/>
                  <a:pt x="6987161" y="935341"/>
                </a:cubicBezTo>
                <a:cubicBezTo>
                  <a:pt x="7035365" y="959442"/>
                  <a:pt x="6977916" y="941754"/>
                  <a:pt x="7036022" y="956281"/>
                </a:cubicBezTo>
                <a:cubicBezTo>
                  <a:pt x="7045329" y="960935"/>
                  <a:pt x="7054908" y="965079"/>
                  <a:pt x="7063943" y="970242"/>
                </a:cubicBezTo>
                <a:cubicBezTo>
                  <a:pt x="7071227" y="974404"/>
                  <a:pt x="7077380" y="980450"/>
                  <a:pt x="7084883" y="984202"/>
                </a:cubicBezTo>
                <a:cubicBezTo>
                  <a:pt x="7091464" y="987492"/>
                  <a:pt x="7098844" y="988855"/>
                  <a:pt x="7105824" y="991182"/>
                </a:cubicBezTo>
                <a:lnTo>
                  <a:pt x="7154685" y="1040043"/>
                </a:lnTo>
                <a:cubicBezTo>
                  <a:pt x="7166549" y="1051907"/>
                  <a:pt x="7170741" y="1070061"/>
                  <a:pt x="7182605" y="1081924"/>
                </a:cubicBezTo>
                <a:lnTo>
                  <a:pt x="7196566" y="1095884"/>
                </a:lnTo>
                <a:cubicBezTo>
                  <a:pt x="7203620" y="1138211"/>
                  <a:pt x="7213692" y="1177488"/>
                  <a:pt x="7196566" y="1221527"/>
                </a:cubicBezTo>
                <a:cubicBezTo>
                  <a:pt x="7188198" y="1243045"/>
                  <a:pt x="7154351" y="1263631"/>
                  <a:pt x="7133744" y="1277368"/>
                </a:cubicBezTo>
                <a:cubicBezTo>
                  <a:pt x="7129091" y="1284348"/>
                  <a:pt x="7126098" y="1292785"/>
                  <a:pt x="7119784" y="1298309"/>
                </a:cubicBezTo>
                <a:cubicBezTo>
                  <a:pt x="7107157" y="1309357"/>
                  <a:pt x="7091863" y="1316922"/>
                  <a:pt x="7077903" y="1326229"/>
                </a:cubicBezTo>
                <a:lnTo>
                  <a:pt x="7056963" y="1340190"/>
                </a:lnTo>
                <a:cubicBezTo>
                  <a:pt x="7043274" y="1349317"/>
                  <a:pt x="7033696" y="1363457"/>
                  <a:pt x="7022062" y="1375091"/>
                </a:cubicBezTo>
                <a:cubicBezTo>
                  <a:pt x="6995191" y="1401961"/>
                  <a:pt x="7009332" y="1390557"/>
                  <a:pt x="6980181" y="1409991"/>
                </a:cubicBezTo>
                <a:cubicBezTo>
                  <a:pt x="6975528" y="1416971"/>
                  <a:pt x="6969628" y="1423266"/>
                  <a:pt x="6966221" y="1430932"/>
                </a:cubicBezTo>
                <a:cubicBezTo>
                  <a:pt x="6960244" y="1444379"/>
                  <a:pt x="6952260" y="1472813"/>
                  <a:pt x="6952260" y="1472813"/>
                </a:cubicBezTo>
                <a:cubicBezTo>
                  <a:pt x="6954587" y="1489100"/>
                  <a:pt x="6950114" y="1507985"/>
                  <a:pt x="6959240" y="1521674"/>
                </a:cubicBezTo>
                <a:cubicBezTo>
                  <a:pt x="6966190" y="1532099"/>
                  <a:pt x="6982934" y="1530031"/>
                  <a:pt x="6994141" y="1535634"/>
                </a:cubicBezTo>
                <a:cubicBezTo>
                  <a:pt x="7001645" y="1539386"/>
                  <a:pt x="7007579" y="1545842"/>
                  <a:pt x="7015082" y="1549594"/>
                </a:cubicBezTo>
                <a:cubicBezTo>
                  <a:pt x="7031783" y="1557945"/>
                  <a:pt x="7052794" y="1564492"/>
                  <a:pt x="7070923" y="1570535"/>
                </a:cubicBezTo>
                <a:cubicBezTo>
                  <a:pt x="7080432" y="1576874"/>
                  <a:pt x="7099194" y="1587406"/>
                  <a:pt x="7105824" y="1598455"/>
                </a:cubicBezTo>
                <a:cubicBezTo>
                  <a:pt x="7109610" y="1604764"/>
                  <a:pt x="7109514" y="1612815"/>
                  <a:pt x="7112804" y="1619396"/>
                </a:cubicBezTo>
                <a:cubicBezTo>
                  <a:pt x="7116556" y="1626899"/>
                  <a:pt x="7122111" y="1633356"/>
                  <a:pt x="7126764" y="1640336"/>
                </a:cubicBezTo>
                <a:cubicBezTo>
                  <a:pt x="7137685" y="1673101"/>
                  <a:pt x="7140724" y="1677343"/>
                  <a:pt x="7140724" y="1724098"/>
                </a:cubicBezTo>
                <a:cubicBezTo>
                  <a:pt x="7140724" y="1745168"/>
                  <a:pt x="7136724" y="1766062"/>
                  <a:pt x="7133744" y="1786920"/>
                </a:cubicBezTo>
                <a:cubicBezTo>
                  <a:pt x="7132066" y="1798664"/>
                  <a:pt x="7131673" y="1811020"/>
                  <a:pt x="7126764" y="1821820"/>
                </a:cubicBezTo>
                <a:cubicBezTo>
                  <a:pt x="7119821" y="1837094"/>
                  <a:pt x="7108151" y="1849741"/>
                  <a:pt x="7098844" y="1863701"/>
                </a:cubicBezTo>
                <a:cubicBezTo>
                  <a:pt x="7086463" y="1882274"/>
                  <a:pt x="7083544" y="1876242"/>
                  <a:pt x="7063943" y="1884642"/>
                </a:cubicBezTo>
                <a:cubicBezTo>
                  <a:pt x="7054379" y="1888741"/>
                  <a:pt x="7045894" y="1895312"/>
                  <a:pt x="7036022" y="1898602"/>
                </a:cubicBezTo>
                <a:cubicBezTo>
                  <a:pt x="7017820" y="1904669"/>
                  <a:pt x="6980181" y="1912562"/>
                  <a:pt x="6980181" y="1912562"/>
                </a:cubicBezTo>
                <a:cubicBezTo>
                  <a:pt x="6943748" y="1936851"/>
                  <a:pt x="6973784" y="1920965"/>
                  <a:pt x="6917360" y="1933503"/>
                </a:cubicBezTo>
                <a:cubicBezTo>
                  <a:pt x="6910177" y="1935099"/>
                  <a:pt x="6903494" y="1938462"/>
                  <a:pt x="6896419" y="1940483"/>
                </a:cubicBezTo>
                <a:cubicBezTo>
                  <a:pt x="6887195" y="1943118"/>
                  <a:pt x="6877805" y="1945136"/>
                  <a:pt x="6868498" y="1947463"/>
                </a:cubicBezTo>
                <a:cubicBezTo>
                  <a:pt x="6861518" y="1956770"/>
                  <a:pt x="6852761" y="1964979"/>
                  <a:pt x="6847558" y="1975384"/>
                </a:cubicBezTo>
                <a:cubicBezTo>
                  <a:pt x="6840977" y="1988546"/>
                  <a:pt x="6833598" y="2017265"/>
                  <a:pt x="6833598" y="2017265"/>
                </a:cubicBezTo>
                <a:cubicBezTo>
                  <a:pt x="6831271" y="2075433"/>
                  <a:pt x="6832820" y="2133885"/>
                  <a:pt x="6826618" y="2191768"/>
                </a:cubicBezTo>
                <a:cubicBezTo>
                  <a:pt x="6825724" y="2200110"/>
                  <a:pt x="6818231" y="2206439"/>
                  <a:pt x="6812657" y="2212709"/>
                </a:cubicBezTo>
                <a:cubicBezTo>
                  <a:pt x="6799541" y="2227465"/>
                  <a:pt x="6784736" y="2240630"/>
                  <a:pt x="6770776" y="2254590"/>
                </a:cubicBezTo>
                <a:lnTo>
                  <a:pt x="6749836" y="2275530"/>
                </a:lnTo>
                <a:cubicBezTo>
                  <a:pt x="6709917" y="2315449"/>
                  <a:pt x="6749973" y="2279808"/>
                  <a:pt x="6700975" y="2310431"/>
                </a:cubicBezTo>
                <a:cubicBezTo>
                  <a:pt x="6691110" y="2316597"/>
                  <a:pt x="6682521" y="2324609"/>
                  <a:pt x="6673054" y="2331371"/>
                </a:cubicBezTo>
                <a:cubicBezTo>
                  <a:pt x="6666228" y="2336247"/>
                  <a:pt x="6658559" y="2339961"/>
                  <a:pt x="6652114" y="2345332"/>
                </a:cubicBezTo>
                <a:cubicBezTo>
                  <a:pt x="6620625" y="2371573"/>
                  <a:pt x="6643309" y="2361332"/>
                  <a:pt x="6610233" y="2380233"/>
                </a:cubicBezTo>
                <a:cubicBezTo>
                  <a:pt x="6591622" y="2390868"/>
                  <a:pt x="6580947" y="2395580"/>
                  <a:pt x="6561372" y="2401173"/>
                </a:cubicBezTo>
                <a:cubicBezTo>
                  <a:pt x="6552148" y="2403808"/>
                  <a:pt x="6542640" y="2405396"/>
                  <a:pt x="6533451" y="2408153"/>
                </a:cubicBezTo>
                <a:cubicBezTo>
                  <a:pt x="6519356" y="2412381"/>
                  <a:pt x="6505530" y="2417459"/>
                  <a:pt x="6491570" y="2422113"/>
                </a:cubicBezTo>
                <a:lnTo>
                  <a:pt x="6449689" y="2436074"/>
                </a:lnTo>
                <a:cubicBezTo>
                  <a:pt x="6442709" y="2438401"/>
                  <a:pt x="6435964" y="2441611"/>
                  <a:pt x="6428749" y="2443054"/>
                </a:cubicBezTo>
                <a:lnTo>
                  <a:pt x="6393848" y="2450034"/>
                </a:lnTo>
                <a:cubicBezTo>
                  <a:pt x="6379888" y="2459341"/>
                  <a:pt x="6367884" y="2472649"/>
                  <a:pt x="6351967" y="2477955"/>
                </a:cubicBezTo>
                <a:cubicBezTo>
                  <a:pt x="6344987" y="2480282"/>
                  <a:pt x="6337608" y="2481645"/>
                  <a:pt x="6331027" y="2484935"/>
                </a:cubicBezTo>
                <a:cubicBezTo>
                  <a:pt x="6282823" y="2509036"/>
                  <a:pt x="6340272" y="2491348"/>
                  <a:pt x="6282166" y="2505875"/>
                </a:cubicBezTo>
                <a:cubicBezTo>
                  <a:pt x="6260182" y="2520531"/>
                  <a:pt x="6246508" y="2530898"/>
                  <a:pt x="6219344" y="2540776"/>
                </a:cubicBezTo>
                <a:cubicBezTo>
                  <a:pt x="6208195" y="2544830"/>
                  <a:pt x="6195890" y="2544634"/>
                  <a:pt x="6184444" y="2547756"/>
                </a:cubicBezTo>
                <a:cubicBezTo>
                  <a:pt x="6170247" y="2551628"/>
                  <a:pt x="6156523" y="2557063"/>
                  <a:pt x="6142563" y="2561717"/>
                </a:cubicBezTo>
                <a:lnTo>
                  <a:pt x="6100682" y="2575677"/>
                </a:lnTo>
                <a:cubicBezTo>
                  <a:pt x="6093702" y="2578004"/>
                  <a:pt x="6086956" y="2581214"/>
                  <a:pt x="6079741" y="2582657"/>
                </a:cubicBezTo>
                <a:cubicBezTo>
                  <a:pt x="5996062" y="2599393"/>
                  <a:pt x="6033345" y="2592716"/>
                  <a:pt x="5968059" y="2603597"/>
                </a:cubicBezTo>
                <a:cubicBezTo>
                  <a:pt x="5910817" y="2622680"/>
                  <a:pt x="6001452" y="2593060"/>
                  <a:pt x="5891277" y="2624538"/>
                </a:cubicBezTo>
                <a:cubicBezTo>
                  <a:pt x="5877128" y="2628581"/>
                  <a:pt x="5849396" y="2638498"/>
                  <a:pt x="5849396" y="2638498"/>
                </a:cubicBezTo>
                <a:cubicBezTo>
                  <a:pt x="5844743" y="2643152"/>
                  <a:pt x="5840575" y="2648348"/>
                  <a:pt x="5835436" y="2652459"/>
                </a:cubicBezTo>
                <a:cubicBezTo>
                  <a:pt x="5828885" y="2657700"/>
                  <a:pt x="5819866" y="2659974"/>
                  <a:pt x="5814495" y="2666419"/>
                </a:cubicBezTo>
                <a:cubicBezTo>
                  <a:pt x="5807834" y="2674412"/>
                  <a:pt x="5805697" y="2685305"/>
                  <a:pt x="5800535" y="2694339"/>
                </a:cubicBezTo>
                <a:cubicBezTo>
                  <a:pt x="5796373" y="2701623"/>
                  <a:pt x="5790737" y="2707996"/>
                  <a:pt x="5786575" y="2715280"/>
                </a:cubicBezTo>
                <a:cubicBezTo>
                  <a:pt x="5781413" y="2724314"/>
                  <a:pt x="5777968" y="2734278"/>
                  <a:pt x="5772615" y="2743200"/>
                </a:cubicBezTo>
                <a:cubicBezTo>
                  <a:pt x="5763983" y="2757587"/>
                  <a:pt x="5754001" y="2771121"/>
                  <a:pt x="5744694" y="2785081"/>
                </a:cubicBezTo>
                <a:cubicBezTo>
                  <a:pt x="5740041" y="2792061"/>
                  <a:pt x="5738960" y="2804377"/>
                  <a:pt x="5730734" y="2806022"/>
                </a:cubicBezTo>
                <a:cubicBezTo>
                  <a:pt x="5719100" y="2808349"/>
                  <a:pt x="5707343" y="2810125"/>
                  <a:pt x="5695833" y="2813002"/>
                </a:cubicBezTo>
                <a:cubicBezTo>
                  <a:pt x="5654745" y="2823274"/>
                  <a:pt x="5687103" y="2825434"/>
                  <a:pt x="5619051" y="2833942"/>
                </a:cubicBezTo>
                <a:cubicBezTo>
                  <a:pt x="5600437" y="2836269"/>
                  <a:pt x="5581713" y="2837839"/>
                  <a:pt x="5563210" y="2840923"/>
                </a:cubicBezTo>
                <a:cubicBezTo>
                  <a:pt x="5539805" y="2844824"/>
                  <a:pt x="5516991" y="2852263"/>
                  <a:pt x="5493408" y="2854883"/>
                </a:cubicBezTo>
                <a:cubicBezTo>
                  <a:pt x="5347209" y="2871127"/>
                  <a:pt x="5451624" y="2860694"/>
                  <a:pt x="5179302" y="2875823"/>
                </a:cubicBezTo>
                <a:cubicBezTo>
                  <a:pt x="5163015" y="2878150"/>
                  <a:pt x="5146401" y="2878814"/>
                  <a:pt x="5130440" y="2882804"/>
                </a:cubicBezTo>
                <a:cubicBezTo>
                  <a:pt x="5118285" y="2885843"/>
                  <a:pt x="5107427" y="2892802"/>
                  <a:pt x="5095540" y="2896764"/>
                </a:cubicBezTo>
                <a:cubicBezTo>
                  <a:pt x="5080754" y="2901692"/>
                  <a:pt x="5046548" y="2907958"/>
                  <a:pt x="5032718" y="2910724"/>
                </a:cubicBezTo>
                <a:cubicBezTo>
                  <a:pt x="5025738" y="2917704"/>
                  <a:pt x="5019992" y="2926189"/>
                  <a:pt x="5011778" y="2931665"/>
                </a:cubicBezTo>
                <a:cubicBezTo>
                  <a:pt x="5005656" y="2935746"/>
                  <a:pt x="4997418" y="2935355"/>
                  <a:pt x="4990837" y="2938645"/>
                </a:cubicBezTo>
                <a:cubicBezTo>
                  <a:pt x="4983334" y="2942397"/>
                  <a:pt x="4977608" y="2949301"/>
                  <a:pt x="4969897" y="2952605"/>
                </a:cubicBezTo>
                <a:cubicBezTo>
                  <a:pt x="4961079" y="2956384"/>
                  <a:pt x="4951200" y="2956950"/>
                  <a:pt x="4941976" y="2959585"/>
                </a:cubicBezTo>
                <a:cubicBezTo>
                  <a:pt x="4934902" y="2961606"/>
                  <a:pt x="4928016" y="2964238"/>
                  <a:pt x="4921036" y="2966565"/>
                </a:cubicBezTo>
                <a:lnTo>
                  <a:pt x="4460346" y="2959585"/>
                </a:lnTo>
                <a:cubicBezTo>
                  <a:pt x="4179599" y="2959585"/>
                  <a:pt x="4235132" y="2954579"/>
                  <a:pt x="4083418" y="2973546"/>
                </a:cubicBezTo>
                <a:cubicBezTo>
                  <a:pt x="4018808" y="2995082"/>
                  <a:pt x="4134882" y="2958225"/>
                  <a:pt x="3978715" y="2987506"/>
                </a:cubicBezTo>
                <a:cubicBezTo>
                  <a:pt x="3968488" y="2989424"/>
                  <a:pt x="3960834" y="2998728"/>
                  <a:pt x="3950795" y="3001466"/>
                </a:cubicBezTo>
                <a:cubicBezTo>
                  <a:pt x="3934922" y="3005795"/>
                  <a:pt x="3918221" y="3006119"/>
                  <a:pt x="3901934" y="3008446"/>
                </a:cubicBezTo>
                <a:cubicBezTo>
                  <a:pt x="3894954" y="3015426"/>
                  <a:pt x="3889026" y="3023649"/>
                  <a:pt x="3880993" y="3029387"/>
                </a:cubicBezTo>
                <a:cubicBezTo>
                  <a:pt x="3857841" y="3045924"/>
                  <a:pt x="3854919" y="3040561"/>
                  <a:pt x="3832132" y="3050327"/>
                </a:cubicBezTo>
                <a:cubicBezTo>
                  <a:pt x="3771749" y="3076205"/>
                  <a:pt x="3832382" y="3054898"/>
                  <a:pt x="3783271" y="3071268"/>
                </a:cubicBezTo>
                <a:cubicBezTo>
                  <a:pt x="3773964" y="3078248"/>
                  <a:pt x="3765755" y="3087005"/>
                  <a:pt x="3755350" y="3092208"/>
                </a:cubicBezTo>
                <a:cubicBezTo>
                  <a:pt x="3691484" y="3124140"/>
                  <a:pt x="3767878" y="3063617"/>
                  <a:pt x="3692529" y="3120129"/>
                </a:cubicBezTo>
                <a:cubicBezTo>
                  <a:pt x="3646792" y="3154432"/>
                  <a:pt x="3693098" y="3126540"/>
                  <a:pt x="3657628" y="3162010"/>
                </a:cubicBezTo>
                <a:cubicBezTo>
                  <a:pt x="3651696" y="3167942"/>
                  <a:pt x="3643668" y="3171317"/>
                  <a:pt x="3636688" y="3175970"/>
                </a:cubicBezTo>
                <a:cubicBezTo>
                  <a:pt x="3612426" y="3224492"/>
                  <a:pt x="3630085" y="3196533"/>
                  <a:pt x="3573866" y="3252752"/>
                </a:cubicBezTo>
                <a:lnTo>
                  <a:pt x="3573866" y="3252752"/>
                </a:lnTo>
                <a:cubicBezTo>
                  <a:pt x="3569213" y="3259732"/>
                  <a:pt x="3563980" y="3266359"/>
                  <a:pt x="3559906" y="3273692"/>
                </a:cubicBezTo>
                <a:cubicBezTo>
                  <a:pt x="3552326" y="3287336"/>
                  <a:pt x="3547624" y="3302586"/>
                  <a:pt x="3538966" y="3315573"/>
                </a:cubicBezTo>
                <a:cubicBezTo>
                  <a:pt x="3533490" y="3323787"/>
                  <a:pt x="3525005" y="3329533"/>
                  <a:pt x="3518025" y="3336513"/>
                </a:cubicBezTo>
                <a:cubicBezTo>
                  <a:pt x="3513372" y="3348147"/>
                  <a:pt x="3508027" y="3359527"/>
                  <a:pt x="3504065" y="3371414"/>
                </a:cubicBezTo>
                <a:cubicBezTo>
                  <a:pt x="3500379" y="3382473"/>
                  <a:pt x="3491334" y="3425015"/>
                  <a:pt x="3490105" y="3434236"/>
                </a:cubicBezTo>
                <a:cubicBezTo>
                  <a:pt x="3487014" y="3457414"/>
                  <a:pt x="3485856" y="3480814"/>
                  <a:pt x="3483124" y="3504037"/>
                </a:cubicBezTo>
                <a:cubicBezTo>
                  <a:pt x="3481202" y="3520377"/>
                  <a:pt x="3479843" y="3536867"/>
                  <a:pt x="3476144" y="3552898"/>
                </a:cubicBezTo>
                <a:cubicBezTo>
                  <a:pt x="3472835" y="3567237"/>
                  <a:pt x="3462184" y="3594779"/>
                  <a:pt x="3462184" y="3594779"/>
                </a:cubicBezTo>
                <a:cubicBezTo>
                  <a:pt x="3464511" y="3729729"/>
                  <a:pt x="3464741" y="3864731"/>
                  <a:pt x="3469164" y="3999628"/>
                </a:cubicBezTo>
                <a:cubicBezTo>
                  <a:pt x="3469405" y="4006982"/>
                  <a:pt x="3474548" y="4013386"/>
                  <a:pt x="3476144" y="4020568"/>
                </a:cubicBezTo>
                <a:cubicBezTo>
                  <a:pt x="3479214" y="4034384"/>
                  <a:pt x="3480348" y="4048571"/>
                  <a:pt x="3483124" y="4062449"/>
                </a:cubicBezTo>
                <a:cubicBezTo>
                  <a:pt x="3485006" y="4071856"/>
                  <a:pt x="3488223" y="4080963"/>
                  <a:pt x="3490105" y="4090370"/>
                </a:cubicBezTo>
                <a:cubicBezTo>
                  <a:pt x="3492881" y="4104248"/>
                  <a:pt x="3493018" y="4118695"/>
                  <a:pt x="3497085" y="4132251"/>
                </a:cubicBezTo>
                <a:cubicBezTo>
                  <a:pt x="3500075" y="4142217"/>
                  <a:pt x="3507181" y="4150510"/>
                  <a:pt x="3511045" y="4160171"/>
                </a:cubicBezTo>
                <a:cubicBezTo>
                  <a:pt x="3516510" y="4173834"/>
                  <a:pt x="3519028" y="4188605"/>
                  <a:pt x="3525005" y="4202052"/>
                </a:cubicBezTo>
                <a:cubicBezTo>
                  <a:pt x="3534647" y="4223747"/>
                  <a:pt x="3551263" y="4233058"/>
                  <a:pt x="3566886" y="4250913"/>
                </a:cubicBezTo>
                <a:cubicBezTo>
                  <a:pt x="3582363" y="4268600"/>
                  <a:pt x="3593096" y="4285027"/>
                  <a:pt x="3601787" y="4306755"/>
                </a:cubicBezTo>
                <a:cubicBezTo>
                  <a:pt x="3607252" y="4320418"/>
                  <a:pt x="3611094" y="4334676"/>
                  <a:pt x="3615747" y="4348636"/>
                </a:cubicBezTo>
                <a:cubicBezTo>
                  <a:pt x="3617828" y="4354879"/>
                  <a:pt x="3625495" y="4357540"/>
                  <a:pt x="3629708" y="4362596"/>
                </a:cubicBezTo>
                <a:cubicBezTo>
                  <a:pt x="3637156" y="4371533"/>
                  <a:pt x="3643077" y="4381684"/>
                  <a:pt x="3650648" y="4390517"/>
                </a:cubicBezTo>
                <a:cubicBezTo>
                  <a:pt x="3690961" y="4437549"/>
                  <a:pt x="3654692" y="4386111"/>
                  <a:pt x="3685549" y="4432397"/>
                </a:cubicBezTo>
                <a:cubicBezTo>
                  <a:pt x="3697835" y="4469256"/>
                  <a:pt x="3688447" y="4447216"/>
                  <a:pt x="3720450" y="4495219"/>
                </a:cubicBezTo>
                <a:lnTo>
                  <a:pt x="3734410" y="4516159"/>
                </a:lnTo>
                <a:cubicBezTo>
                  <a:pt x="3739063" y="4523139"/>
                  <a:pt x="3742438" y="4531168"/>
                  <a:pt x="3748370" y="4537100"/>
                </a:cubicBezTo>
                <a:cubicBezTo>
                  <a:pt x="3784760" y="4573490"/>
                  <a:pt x="3783687" y="4579189"/>
                  <a:pt x="3825152" y="4599921"/>
                </a:cubicBezTo>
                <a:cubicBezTo>
                  <a:pt x="3836359" y="4605524"/>
                  <a:pt x="3848278" y="4609599"/>
                  <a:pt x="3860053" y="4613881"/>
                </a:cubicBezTo>
                <a:cubicBezTo>
                  <a:pt x="3873883" y="4618910"/>
                  <a:pt x="3888772" y="4621261"/>
                  <a:pt x="3901934" y="4627842"/>
                </a:cubicBezTo>
                <a:cubicBezTo>
                  <a:pt x="3922559" y="4638155"/>
                  <a:pt x="3942472" y="4649077"/>
                  <a:pt x="3964755" y="4655762"/>
                </a:cubicBezTo>
                <a:cubicBezTo>
                  <a:pt x="3983308" y="4661328"/>
                  <a:pt x="4032954" y="4667499"/>
                  <a:pt x="4048517" y="4669723"/>
                </a:cubicBezTo>
                <a:cubicBezTo>
                  <a:pt x="4085884" y="4694634"/>
                  <a:pt x="4063525" y="4677751"/>
                  <a:pt x="4111338" y="4725564"/>
                </a:cubicBezTo>
                <a:lnTo>
                  <a:pt x="4111338" y="4725564"/>
                </a:lnTo>
                <a:cubicBezTo>
                  <a:pt x="4120645" y="4732544"/>
                  <a:pt x="4129394" y="4740338"/>
                  <a:pt x="4139259" y="4746504"/>
                </a:cubicBezTo>
                <a:cubicBezTo>
                  <a:pt x="4148083" y="4752019"/>
                  <a:pt x="4158521" y="4754693"/>
                  <a:pt x="4167179" y="4760465"/>
                </a:cubicBezTo>
                <a:cubicBezTo>
                  <a:pt x="4209875" y="4788929"/>
                  <a:pt x="4148422" y="4758021"/>
                  <a:pt x="4195100" y="4795365"/>
                </a:cubicBezTo>
                <a:cubicBezTo>
                  <a:pt x="4200845" y="4799961"/>
                  <a:pt x="4209060" y="4800019"/>
                  <a:pt x="4216040" y="4802346"/>
                </a:cubicBezTo>
                <a:cubicBezTo>
                  <a:pt x="4281188" y="4800019"/>
                  <a:pt x="4346533" y="4800932"/>
                  <a:pt x="4411485" y="4795365"/>
                </a:cubicBezTo>
                <a:cubicBezTo>
                  <a:pt x="4459758" y="4791227"/>
                  <a:pt x="4459566" y="4775979"/>
                  <a:pt x="4502227" y="4760465"/>
                </a:cubicBezTo>
                <a:cubicBezTo>
                  <a:pt x="4513376" y="4756411"/>
                  <a:pt x="4525494" y="4755811"/>
                  <a:pt x="4537127" y="4753484"/>
                </a:cubicBezTo>
                <a:cubicBezTo>
                  <a:pt x="4544107" y="4746504"/>
                  <a:pt x="4549497" y="4737441"/>
                  <a:pt x="4558068" y="4732544"/>
                </a:cubicBezTo>
                <a:cubicBezTo>
                  <a:pt x="4566398" y="4727784"/>
                  <a:pt x="4578314" y="4731320"/>
                  <a:pt x="4585989" y="4725564"/>
                </a:cubicBezTo>
                <a:cubicBezTo>
                  <a:pt x="4607048" y="4709770"/>
                  <a:pt x="4623216" y="4688337"/>
                  <a:pt x="4641830" y="4669723"/>
                </a:cubicBezTo>
                <a:cubicBezTo>
                  <a:pt x="4646483" y="4665069"/>
                  <a:pt x="4650595" y="4659802"/>
                  <a:pt x="4655790" y="4655762"/>
                </a:cubicBezTo>
                <a:lnTo>
                  <a:pt x="4718611" y="4606901"/>
                </a:lnTo>
                <a:cubicBezTo>
                  <a:pt x="4730371" y="4597754"/>
                  <a:pt x="4736721" y="4583212"/>
                  <a:pt x="4746532" y="4572000"/>
                </a:cubicBezTo>
                <a:cubicBezTo>
                  <a:pt x="4753032" y="4564571"/>
                  <a:pt x="4761153" y="4558643"/>
                  <a:pt x="4767473" y="4551060"/>
                </a:cubicBezTo>
                <a:cubicBezTo>
                  <a:pt x="4772844" y="4544616"/>
                  <a:pt x="4776193" y="4536671"/>
                  <a:pt x="4781433" y="4530120"/>
                </a:cubicBezTo>
                <a:cubicBezTo>
                  <a:pt x="4785544" y="4524981"/>
                  <a:pt x="4791282" y="4521298"/>
                  <a:pt x="4795393" y="4516159"/>
                </a:cubicBezTo>
                <a:cubicBezTo>
                  <a:pt x="4800633" y="4509608"/>
                  <a:pt x="4803421" y="4501151"/>
                  <a:pt x="4809353" y="4495219"/>
                </a:cubicBezTo>
                <a:cubicBezTo>
                  <a:pt x="4815285" y="4489287"/>
                  <a:pt x="4823314" y="4485912"/>
                  <a:pt x="4830294" y="4481259"/>
                </a:cubicBezTo>
                <a:lnTo>
                  <a:pt x="4844254" y="4439378"/>
                </a:lnTo>
                <a:cubicBezTo>
                  <a:pt x="4868048" y="4367995"/>
                  <a:pt x="4835186" y="4294553"/>
                  <a:pt x="4809353" y="4229973"/>
                </a:cubicBezTo>
                <a:cubicBezTo>
                  <a:pt x="4804700" y="4204379"/>
                  <a:pt x="4801351" y="4178513"/>
                  <a:pt x="4795393" y="4153191"/>
                </a:cubicBezTo>
                <a:cubicBezTo>
                  <a:pt x="4787726" y="4120605"/>
                  <a:pt x="4781238" y="4110919"/>
                  <a:pt x="4767473" y="4083390"/>
                </a:cubicBezTo>
                <a:cubicBezTo>
                  <a:pt x="4738988" y="3940973"/>
                  <a:pt x="4770499" y="4083513"/>
                  <a:pt x="4732572" y="3950767"/>
                </a:cubicBezTo>
                <a:cubicBezTo>
                  <a:pt x="4729313" y="3939359"/>
                  <a:pt x="4728470" y="3927376"/>
                  <a:pt x="4725592" y="3915866"/>
                </a:cubicBezTo>
                <a:cubicBezTo>
                  <a:pt x="4721484" y="3899433"/>
                  <a:pt x="4716285" y="3883292"/>
                  <a:pt x="4711631" y="3867005"/>
                </a:cubicBezTo>
                <a:cubicBezTo>
                  <a:pt x="4713958" y="3806510"/>
                  <a:pt x="4711737" y="3745669"/>
                  <a:pt x="4718611" y="3685521"/>
                </a:cubicBezTo>
                <a:cubicBezTo>
                  <a:pt x="4721117" y="3663591"/>
                  <a:pt x="4739552" y="3622700"/>
                  <a:pt x="4739552" y="3622700"/>
                </a:cubicBezTo>
                <a:cubicBezTo>
                  <a:pt x="4741879" y="3608740"/>
                  <a:pt x="4742465" y="3594375"/>
                  <a:pt x="4746532" y="3580819"/>
                </a:cubicBezTo>
                <a:cubicBezTo>
                  <a:pt x="4756930" y="3546159"/>
                  <a:pt x="4783821" y="3529569"/>
                  <a:pt x="4809353" y="3504037"/>
                </a:cubicBezTo>
                <a:lnTo>
                  <a:pt x="4830294" y="3483097"/>
                </a:lnTo>
                <a:lnTo>
                  <a:pt x="4851234" y="3462156"/>
                </a:lnTo>
                <a:cubicBezTo>
                  <a:pt x="4855888" y="3457502"/>
                  <a:pt x="4859309" y="3451139"/>
                  <a:pt x="4865195" y="3448196"/>
                </a:cubicBezTo>
                <a:cubicBezTo>
                  <a:pt x="4874502" y="3443543"/>
                  <a:pt x="4884291" y="3439751"/>
                  <a:pt x="4893115" y="3434236"/>
                </a:cubicBezTo>
                <a:cubicBezTo>
                  <a:pt x="4905761" y="3426332"/>
                  <a:pt x="4927210" y="3406718"/>
                  <a:pt x="4941976" y="3399335"/>
                </a:cubicBezTo>
                <a:cubicBezTo>
                  <a:pt x="4948557" y="3396045"/>
                  <a:pt x="4956154" y="3395253"/>
                  <a:pt x="4962917" y="3392355"/>
                </a:cubicBezTo>
                <a:cubicBezTo>
                  <a:pt x="4972481" y="3388256"/>
                  <a:pt x="4981176" y="3382259"/>
                  <a:pt x="4990837" y="3378394"/>
                </a:cubicBezTo>
                <a:cubicBezTo>
                  <a:pt x="5004500" y="3372929"/>
                  <a:pt x="5019055" y="3369899"/>
                  <a:pt x="5032718" y="3364434"/>
                </a:cubicBezTo>
                <a:cubicBezTo>
                  <a:pt x="5044352" y="3359781"/>
                  <a:pt x="5055367" y="3353099"/>
                  <a:pt x="5067619" y="3350474"/>
                </a:cubicBezTo>
                <a:cubicBezTo>
                  <a:pt x="5088221" y="3346059"/>
                  <a:pt x="5109583" y="3346474"/>
                  <a:pt x="5130440" y="3343494"/>
                </a:cubicBezTo>
                <a:cubicBezTo>
                  <a:pt x="5142185" y="3341816"/>
                  <a:pt x="5153558" y="3337899"/>
                  <a:pt x="5165341" y="3336513"/>
                </a:cubicBezTo>
                <a:cubicBezTo>
                  <a:pt x="5193167" y="3333239"/>
                  <a:pt x="5221182" y="3331860"/>
                  <a:pt x="5249103" y="3329533"/>
                </a:cubicBezTo>
                <a:cubicBezTo>
                  <a:pt x="5619178" y="3255520"/>
                  <a:pt x="5219954" y="3330801"/>
                  <a:pt x="6219344" y="3308593"/>
                </a:cubicBezTo>
                <a:cubicBezTo>
                  <a:pt x="6234056" y="3308266"/>
                  <a:pt x="6247265" y="3299286"/>
                  <a:pt x="6261225" y="3294633"/>
                </a:cubicBezTo>
                <a:cubicBezTo>
                  <a:pt x="6276833" y="3289430"/>
                  <a:pt x="6293715" y="3289289"/>
                  <a:pt x="6310086" y="3287652"/>
                </a:cubicBezTo>
                <a:cubicBezTo>
                  <a:pt x="6340272" y="3284633"/>
                  <a:pt x="6370581" y="3282999"/>
                  <a:pt x="6400828" y="3280672"/>
                </a:cubicBezTo>
                <a:cubicBezTo>
                  <a:pt x="6484130" y="3259847"/>
                  <a:pt x="6437744" y="3269866"/>
                  <a:pt x="6540431" y="3252752"/>
                </a:cubicBezTo>
                <a:cubicBezTo>
                  <a:pt x="6554391" y="3248098"/>
                  <a:pt x="6568454" y="3243740"/>
                  <a:pt x="6582312" y="3238791"/>
                </a:cubicBezTo>
                <a:cubicBezTo>
                  <a:pt x="6601033" y="3232105"/>
                  <a:pt x="6619153" y="3223697"/>
                  <a:pt x="6638153" y="3217851"/>
                </a:cubicBezTo>
                <a:cubicBezTo>
                  <a:pt x="6649492" y="3214362"/>
                  <a:pt x="6661494" y="3213539"/>
                  <a:pt x="6673054" y="3210871"/>
                </a:cubicBezTo>
                <a:cubicBezTo>
                  <a:pt x="6691749" y="3206557"/>
                  <a:pt x="6710385" y="3201958"/>
                  <a:pt x="6728895" y="3196910"/>
                </a:cubicBezTo>
                <a:cubicBezTo>
                  <a:pt x="6735994" y="3194974"/>
                  <a:pt x="6742488" y="3190317"/>
                  <a:pt x="6749836" y="3189930"/>
                </a:cubicBezTo>
                <a:cubicBezTo>
                  <a:pt x="6831192" y="3185648"/>
                  <a:pt x="6912706" y="3185277"/>
                  <a:pt x="6994141" y="3182950"/>
                </a:cubicBezTo>
                <a:cubicBezTo>
                  <a:pt x="7000713" y="3181307"/>
                  <a:pt x="7034809" y="3173542"/>
                  <a:pt x="7043002" y="3168990"/>
                </a:cubicBezTo>
                <a:cubicBezTo>
                  <a:pt x="7057669" y="3160842"/>
                  <a:pt x="7070923" y="3150376"/>
                  <a:pt x="7084883" y="3141069"/>
                </a:cubicBezTo>
                <a:lnTo>
                  <a:pt x="7105824" y="3127109"/>
                </a:lnTo>
                <a:cubicBezTo>
                  <a:pt x="7117715" y="3119182"/>
                  <a:pt x="7146027" y="3100866"/>
                  <a:pt x="7154685" y="3092208"/>
                </a:cubicBezTo>
                <a:cubicBezTo>
                  <a:pt x="7172531" y="3074362"/>
                  <a:pt x="7170107" y="3058864"/>
                  <a:pt x="7182605" y="3036367"/>
                </a:cubicBezTo>
                <a:cubicBezTo>
                  <a:pt x="7188255" y="3026197"/>
                  <a:pt x="7197774" y="3018547"/>
                  <a:pt x="7203546" y="3008446"/>
                </a:cubicBezTo>
                <a:cubicBezTo>
                  <a:pt x="7203562" y="3008418"/>
                  <a:pt x="7242629" y="2930280"/>
                  <a:pt x="7252407" y="2910724"/>
                </a:cubicBezTo>
                <a:cubicBezTo>
                  <a:pt x="7258474" y="2898589"/>
                  <a:pt x="7266915" y="2887768"/>
                  <a:pt x="7273347" y="2875823"/>
                </a:cubicBezTo>
                <a:cubicBezTo>
                  <a:pt x="7283213" y="2857500"/>
                  <a:pt x="7291961" y="2838596"/>
                  <a:pt x="7301268" y="2819982"/>
                </a:cubicBezTo>
                <a:cubicBezTo>
                  <a:pt x="7324130" y="2774258"/>
                  <a:pt x="7318862" y="2763566"/>
                  <a:pt x="7329189" y="2722260"/>
                </a:cubicBezTo>
                <a:cubicBezTo>
                  <a:pt x="7330974" y="2715122"/>
                  <a:pt x="7331652" y="2707128"/>
                  <a:pt x="7336169" y="2701320"/>
                </a:cubicBezTo>
                <a:cubicBezTo>
                  <a:pt x="7348290" y="2685736"/>
                  <a:pt x="7364090" y="2673399"/>
                  <a:pt x="7378050" y="2659439"/>
                </a:cubicBezTo>
                <a:cubicBezTo>
                  <a:pt x="7382703" y="2654785"/>
                  <a:pt x="7386534" y="2649129"/>
                  <a:pt x="7392010" y="2645478"/>
                </a:cubicBezTo>
                <a:cubicBezTo>
                  <a:pt x="7410701" y="2633018"/>
                  <a:pt x="7424092" y="2622013"/>
                  <a:pt x="7447851" y="2617558"/>
                </a:cubicBezTo>
                <a:cubicBezTo>
                  <a:pt x="7473110" y="2612822"/>
                  <a:pt x="7499039" y="2612905"/>
                  <a:pt x="7524633" y="2610578"/>
                </a:cubicBezTo>
                <a:cubicBezTo>
                  <a:pt x="7531613" y="2605924"/>
                  <a:pt x="7537862" y="2599922"/>
                  <a:pt x="7545573" y="2596617"/>
                </a:cubicBezTo>
                <a:cubicBezTo>
                  <a:pt x="7554391" y="2592838"/>
                  <a:pt x="7564270" y="2592272"/>
                  <a:pt x="7573494" y="2589637"/>
                </a:cubicBezTo>
                <a:cubicBezTo>
                  <a:pt x="7580568" y="2587616"/>
                  <a:pt x="7587454" y="2584984"/>
                  <a:pt x="7594434" y="2582657"/>
                </a:cubicBezTo>
                <a:cubicBezTo>
                  <a:pt x="7599088" y="2578004"/>
                  <a:pt x="7603339" y="2572910"/>
                  <a:pt x="7608395" y="2568697"/>
                </a:cubicBezTo>
                <a:cubicBezTo>
                  <a:pt x="7635792" y="2545866"/>
                  <a:pt x="7631852" y="2551942"/>
                  <a:pt x="7657256" y="2533796"/>
                </a:cubicBezTo>
                <a:cubicBezTo>
                  <a:pt x="7666723" y="2527034"/>
                  <a:pt x="7674771" y="2518058"/>
                  <a:pt x="7685176" y="2512855"/>
                </a:cubicBezTo>
                <a:cubicBezTo>
                  <a:pt x="7693757" y="2508565"/>
                  <a:pt x="7703790" y="2508202"/>
                  <a:pt x="7713097" y="2505875"/>
                </a:cubicBezTo>
                <a:cubicBezTo>
                  <a:pt x="7724731" y="2494242"/>
                  <a:pt x="7734836" y="2480847"/>
                  <a:pt x="7747998" y="2470975"/>
                </a:cubicBezTo>
                <a:cubicBezTo>
                  <a:pt x="7757305" y="2463995"/>
                  <a:pt x="7767692" y="2458260"/>
                  <a:pt x="7775918" y="2450034"/>
                </a:cubicBezTo>
                <a:cubicBezTo>
                  <a:pt x="7781850" y="2444102"/>
                  <a:pt x="7785003" y="2435920"/>
                  <a:pt x="7789879" y="2429094"/>
                </a:cubicBezTo>
                <a:cubicBezTo>
                  <a:pt x="7796641" y="2419627"/>
                  <a:pt x="7803839" y="2410480"/>
                  <a:pt x="7810819" y="2401173"/>
                </a:cubicBezTo>
                <a:cubicBezTo>
                  <a:pt x="7813146" y="2394193"/>
                  <a:pt x="7816015" y="2387371"/>
                  <a:pt x="7817799" y="2380233"/>
                </a:cubicBezTo>
                <a:cubicBezTo>
                  <a:pt x="7820676" y="2368723"/>
                  <a:pt x="7821027" y="2356587"/>
                  <a:pt x="7824779" y="2345332"/>
                </a:cubicBezTo>
                <a:cubicBezTo>
                  <a:pt x="7828070" y="2335460"/>
                  <a:pt x="7834875" y="2327072"/>
                  <a:pt x="7838740" y="2317411"/>
                </a:cubicBezTo>
                <a:cubicBezTo>
                  <a:pt x="7844205" y="2303748"/>
                  <a:pt x="7848047" y="2289490"/>
                  <a:pt x="7852700" y="2275530"/>
                </a:cubicBezTo>
                <a:lnTo>
                  <a:pt x="7866660" y="2233649"/>
                </a:lnTo>
                <a:cubicBezTo>
                  <a:pt x="7866850" y="2227863"/>
                  <a:pt x="7843319" y="1892284"/>
                  <a:pt x="7894581" y="1758999"/>
                </a:cubicBezTo>
                <a:cubicBezTo>
                  <a:pt x="7900184" y="1744431"/>
                  <a:pt x="7908541" y="1731078"/>
                  <a:pt x="7915521" y="1717118"/>
                </a:cubicBezTo>
                <a:cubicBezTo>
                  <a:pt x="7932816" y="1613359"/>
                  <a:pt x="7907472" y="1733861"/>
                  <a:pt x="7943442" y="1640336"/>
                </a:cubicBezTo>
                <a:cubicBezTo>
                  <a:pt x="7986566" y="1528211"/>
                  <a:pt x="7929235" y="1631439"/>
                  <a:pt x="7978343" y="1549594"/>
                </a:cubicBezTo>
                <a:cubicBezTo>
                  <a:pt x="7980670" y="1540287"/>
                  <a:pt x="7980775" y="1530120"/>
                  <a:pt x="7985323" y="1521674"/>
                </a:cubicBezTo>
                <a:cubicBezTo>
                  <a:pt x="7997255" y="1499515"/>
                  <a:pt x="8027204" y="1458852"/>
                  <a:pt x="8027204" y="1458852"/>
                </a:cubicBezTo>
                <a:cubicBezTo>
                  <a:pt x="8029531" y="1451872"/>
                  <a:pt x="8030696" y="1444390"/>
                  <a:pt x="8034184" y="1437912"/>
                </a:cubicBezTo>
                <a:cubicBezTo>
                  <a:pt x="8047048" y="1414021"/>
                  <a:pt x="8067484" y="1393852"/>
                  <a:pt x="8076065" y="1368110"/>
                </a:cubicBezTo>
                <a:cubicBezTo>
                  <a:pt x="8086724" y="1336133"/>
                  <a:pt x="8078631" y="1353056"/>
                  <a:pt x="8103985" y="1319249"/>
                </a:cubicBezTo>
                <a:cubicBezTo>
                  <a:pt x="8110638" y="1292643"/>
                  <a:pt x="8124133" y="1240550"/>
                  <a:pt x="8124926" y="1221527"/>
                </a:cubicBezTo>
                <a:cubicBezTo>
                  <a:pt x="8127805" y="1152434"/>
                  <a:pt x="8120462" y="1141128"/>
                  <a:pt x="8110966" y="1088904"/>
                </a:cubicBezTo>
                <a:cubicBezTo>
                  <a:pt x="8108434" y="1074979"/>
                  <a:pt x="8106517" y="1060948"/>
                  <a:pt x="8103985" y="1047023"/>
                </a:cubicBezTo>
                <a:cubicBezTo>
                  <a:pt x="8101863" y="1035351"/>
                  <a:pt x="8099067" y="1023806"/>
                  <a:pt x="8097005" y="1012123"/>
                </a:cubicBezTo>
                <a:cubicBezTo>
                  <a:pt x="8092086" y="984248"/>
                  <a:pt x="8087698" y="956282"/>
                  <a:pt x="8083045" y="928361"/>
                </a:cubicBezTo>
                <a:cubicBezTo>
                  <a:pt x="8085372" y="858559"/>
                  <a:pt x="8086780" y="788721"/>
                  <a:pt x="8090025" y="718956"/>
                </a:cubicBezTo>
                <a:cubicBezTo>
                  <a:pt x="8093850" y="636708"/>
                  <a:pt x="8092645" y="650014"/>
                  <a:pt x="8103985" y="593313"/>
                </a:cubicBezTo>
                <a:cubicBezTo>
                  <a:pt x="8097005" y="495591"/>
                  <a:pt x="8093864" y="397519"/>
                  <a:pt x="8083045" y="300147"/>
                </a:cubicBezTo>
                <a:cubicBezTo>
                  <a:pt x="8082119" y="291809"/>
                  <a:pt x="8072389" y="286918"/>
                  <a:pt x="8069085" y="279207"/>
                </a:cubicBezTo>
                <a:cubicBezTo>
                  <a:pt x="8065306" y="270389"/>
                  <a:pt x="8066395" y="259867"/>
                  <a:pt x="8062105" y="251286"/>
                </a:cubicBezTo>
                <a:cubicBezTo>
                  <a:pt x="8059162" y="245400"/>
                  <a:pt x="8053499" y="241151"/>
                  <a:pt x="8048144" y="237326"/>
                </a:cubicBezTo>
                <a:cubicBezTo>
                  <a:pt x="7993021" y="197952"/>
                  <a:pt x="8032589" y="232639"/>
                  <a:pt x="7992303" y="202425"/>
                </a:cubicBezTo>
                <a:cubicBezTo>
                  <a:pt x="7980384" y="193486"/>
                  <a:pt x="7970728" y="181167"/>
                  <a:pt x="7957402" y="174504"/>
                </a:cubicBezTo>
                <a:cubicBezTo>
                  <a:pt x="7937659" y="164633"/>
                  <a:pt x="7914324" y="163435"/>
                  <a:pt x="7894581" y="153564"/>
                </a:cubicBezTo>
                <a:cubicBezTo>
                  <a:pt x="7885274" y="148911"/>
                  <a:pt x="7876403" y="143258"/>
                  <a:pt x="7866660" y="139604"/>
                </a:cubicBezTo>
                <a:cubicBezTo>
                  <a:pt x="7857678" y="136236"/>
                  <a:pt x="7847995" y="135147"/>
                  <a:pt x="7838740" y="132623"/>
                </a:cubicBezTo>
                <a:cubicBezTo>
                  <a:pt x="7822398" y="128166"/>
                  <a:pt x="7806103" y="123530"/>
                  <a:pt x="7789879" y="118663"/>
                </a:cubicBezTo>
                <a:cubicBezTo>
                  <a:pt x="7756044" y="108513"/>
                  <a:pt x="7762235" y="105914"/>
                  <a:pt x="7713097" y="97723"/>
                </a:cubicBezTo>
                <a:cubicBezTo>
                  <a:pt x="7699137" y="95396"/>
                  <a:pt x="7685094" y="93518"/>
                  <a:pt x="7671216" y="90742"/>
                </a:cubicBezTo>
                <a:cubicBezTo>
                  <a:pt x="7650181" y="86535"/>
                  <a:pt x="7629838" y="77356"/>
                  <a:pt x="7608395" y="76782"/>
                </a:cubicBezTo>
                <a:cubicBezTo>
                  <a:pt x="7368818" y="70365"/>
                  <a:pt x="7129091" y="72129"/>
                  <a:pt x="6889439" y="69802"/>
                </a:cubicBezTo>
                <a:cubicBezTo>
                  <a:pt x="6797789" y="61074"/>
                  <a:pt x="6759053" y="58159"/>
                  <a:pt x="6680034" y="48862"/>
                </a:cubicBezTo>
                <a:lnTo>
                  <a:pt x="6624193" y="41881"/>
                </a:lnTo>
                <a:cubicBezTo>
                  <a:pt x="6610182" y="39879"/>
                  <a:pt x="6596222" y="37509"/>
                  <a:pt x="6582312" y="34901"/>
                </a:cubicBezTo>
                <a:cubicBezTo>
                  <a:pt x="6558991" y="30528"/>
                  <a:pt x="6536121" y="23302"/>
                  <a:pt x="6512511" y="20941"/>
                </a:cubicBezTo>
                <a:lnTo>
                  <a:pt x="6442709" y="13961"/>
                </a:lnTo>
                <a:cubicBezTo>
                  <a:pt x="6426369" y="12039"/>
                  <a:pt x="6410200" y="8798"/>
                  <a:pt x="6393848" y="6981"/>
                </a:cubicBezTo>
                <a:cubicBezTo>
                  <a:pt x="6368306" y="4143"/>
                  <a:pt x="6342660" y="2327"/>
                  <a:pt x="6317066" y="0"/>
                </a:cubicBezTo>
                <a:cubicBezTo>
                  <a:pt x="6249591" y="2327"/>
                  <a:pt x="6182047" y="3129"/>
                  <a:pt x="6114642" y="6981"/>
                </a:cubicBezTo>
                <a:cubicBezTo>
                  <a:pt x="6099644" y="7838"/>
                  <a:pt x="6054294" y="17953"/>
                  <a:pt x="6037860" y="20941"/>
                </a:cubicBezTo>
                <a:cubicBezTo>
                  <a:pt x="6023935" y="23473"/>
                  <a:pt x="6009967" y="25769"/>
                  <a:pt x="5995979" y="27921"/>
                </a:cubicBezTo>
                <a:cubicBezTo>
                  <a:pt x="5979718" y="30423"/>
                  <a:pt x="5963320" y="32042"/>
                  <a:pt x="5947118" y="34901"/>
                </a:cubicBezTo>
                <a:cubicBezTo>
                  <a:pt x="5923751" y="39025"/>
                  <a:pt x="5899827" y="41359"/>
                  <a:pt x="5877317" y="48862"/>
                </a:cubicBezTo>
                <a:cubicBezTo>
                  <a:pt x="5822009" y="67297"/>
                  <a:pt x="5849951" y="60403"/>
                  <a:pt x="5793555" y="69802"/>
                </a:cubicBezTo>
                <a:cubicBezTo>
                  <a:pt x="5786575" y="72129"/>
                  <a:pt x="5779504" y="74199"/>
                  <a:pt x="5772615" y="76782"/>
                </a:cubicBezTo>
                <a:cubicBezTo>
                  <a:pt x="5760883" y="81181"/>
                  <a:pt x="5749715" y="87142"/>
                  <a:pt x="5737714" y="90742"/>
                </a:cubicBezTo>
                <a:cubicBezTo>
                  <a:pt x="5726350" y="94151"/>
                  <a:pt x="5714323" y="94845"/>
                  <a:pt x="5702813" y="97723"/>
                </a:cubicBezTo>
                <a:cubicBezTo>
                  <a:pt x="5695675" y="99508"/>
                  <a:pt x="5689055" y="103107"/>
                  <a:pt x="5681873" y="104703"/>
                </a:cubicBezTo>
                <a:cubicBezTo>
                  <a:pt x="5662134" y="109089"/>
                  <a:pt x="5632300" y="111078"/>
                  <a:pt x="5612071" y="118663"/>
                </a:cubicBezTo>
                <a:cubicBezTo>
                  <a:pt x="5602328" y="122316"/>
                  <a:pt x="5594021" y="129332"/>
                  <a:pt x="5584150" y="132623"/>
                </a:cubicBezTo>
                <a:cubicBezTo>
                  <a:pt x="5572895" y="136375"/>
                  <a:pt x="5560589" y="136115"/>
                  <a:pt x="5549250" y="139604"/>
                </a:cubicBezTo>
                <a:cubicBezTo>
                  <a:pt x="5530249" y="145450"/>
                  <a:pt x="5512409" y="154698"/>
                  <a:pt x="5493408" y="160544"/>
                </a:cubicBezTo>
                <a:cubicBezTo>
                  <a:pt x="5482069" y="164033"/>
                  <a:pt x="5470089" y="164950"/>
                  <a:pt x="5458508" y="167524"/>
                </a:cubicBezTo>
                <a:cubicBezTo>
                  <a:pt x="5449143" y="169605"/>
                  <a:pt x="5439811" y="171869"/>
                  <a:pt x="5430587" y="174504"/>
                </a:cubicBezTo>
                <a:cubicBezTo>
                  <a:pt x="5423513" y="176525"/>
                  <a:pt x="5416785" y="179699"/>
                  <a:pt x="5409647" y="181484"/>
                </a:cubicBezTo>
                <a:cubicBezTo>
                  <a:pt x="5398137" y="184362"/>
                  <a:pt x="5386328" y="185891"/>
                  <a:pt x="5374746" y="188465"/>
                </a:cubicBezTo>
                <a:cubicBezTo>
                  <a:pt x="5365381" y="190546"/>
                  <a:pt x="5356132" y="193118"/>
                  <a:pt x="5346825" y="195445"/>
                </a:cubicBezTo>
                <a:cubicBezTo>
                  <a:pt x="5337518" y="200098"/>
                  <a:pt x="5329000" y="206881"/>
                  <a:pt x="5318905" y="209405"/>
                </a:cubicBezTo>
                <a:cubicBezTo>
                  <a:pt x="5300706" y="213955"/>
                  <a:pt x="5281820" y="216653"/>
                  <a:pt x="5263063" y="216385"/>
                </a:cubicBezTo>
                <a:cubicBezTo>
                  <a:pt x="5118746" y="214323"/>
                  <a:pt x="4974550" y="207078"/>
                  <a:pt x="4830294" y="202425"/>
                </a:cubicBezTo>
                <a:cubicBezTo>
                  <a:pt x="4730167" y="184221"/>
                  <a:pt x="4779020" y="193567"/>
                  <a:pt x="4683711" y="174504"/>
                </a:cubicBezTo>
                <a:cubicBezTo>
                  <a:pt x="4664966" y="170755"/>
                  <a:pt x="4531822" y="161210"/>
                  <a:pt x="4523167" y="160544"/>
                </a:cubicBezTo>
                <a:lnTo>
                  <a:pt x="3999656" y="167524"/>
                </a:lnTo>
                <a:cubicBezTo>
                  <a:pt x="3987796" y="167821"/>
                  <a:pt x="3976439" y="172442"/>
                  <a:pt x="3964755" y="174504"/>
                </a:cubicBezTo>
                <a:cubicBezTo>
                  <a:pt x="3859105" y="193149"/>
                  <a:pt x="3912665" y="180547"/>
                  <a:pt x="3853073" y="195445"/>
                </a:cubicBezTo>
                <a:lnTo>
                  <a:pt x="3455204" y="181484"/>
                </a:lnTo>
                <a:cubicBezTo>
                  <a:pt x="3447855" y="181117"/>
                  <a:pt x="3441446" y="176100"/>
                  <a:pt x="3434263" y="174504"/>
                </a:cubicBezTo>
                <a:cubicBezTo>
                  <a:pt x="3420447" y="171434"/>
                  <a:pt x="3406221" y="170489"/>
                  <a:pt x="3392382" y="167524"/>
                </a:cubicBezTo>
                <a:cubicBezTo>
                  <a:pt x="3338472" y="155972"/>
                  <a:pt x="3331044" y="147427"/>
                  <a:pt x="3273720" y="146584"/>
                </a:cubicBezTo>
                <a:lnTo>
                  <a:pt x="2387240" y="139604"/>
                </a:lnTo>
                <a:cubicBezTo>
                  <a:pt x="2380260" y="137277"/>
                  <a:pt x="2373482" y="134219"/>
                  <a:pt x="2366300" y="132623"/>
                </a:cubicBezTo>
                <a:cubicBezTo>
                  <a:pt x="2352484" y="129553"/>
                  <a:pt x="2337975" y="129710"/>
                  <a:pt x="2324419" y="125643"/>
                </a:cubicBezTo>
                <a:cubicBezTo>
                  <a:pt x="2314452" y="122653"/>
                  <a:pt x="2306673" y="113863"/>
                  <a:pt x="2296498" y="111683"/>
                </a:cubicBezTo>
                <a:cubicBezTo>
                  <a:pt x="2273634" y="106784"/>
                  <a:pt x="2249964" y="107030"/>
                  <a:pt x="2226697" y="104703"/>
                </a:cubicBezTo>
                <a:lnTo>
                  <a:pt x="2170856" y="90742"/>
                </a:lnTo>
                <a:cubicBezTo>
                  <a:pt x="2151901" y="86003"/>
                  <a:pt x="2127020" y="79313"/>
                  <a:pt x="2108034" y="76782"/>
                </a:cubicBezTo>
                <a:cubicBezTo>
                  <a:pt x="2084856" y="73692"/>
                  <a:pt x="2061500" y="72129"/>
                  <a:pt x="2038233" y="69802"/>
                </a:cubicBezTo>
                <a:cubicBezTo>
                  <a:pt x="2016639" y="62604"/>
                  <a:pt x="1999980" y="55842"/>
                  <a:pt x="1975411" y="55842"/>
                </a:cubicBezTo>
                <a:lnTo>
                  <a:pt x="656163" y="62822"/>
                </a:lnTo>
                <a:cubicBezTo>
                  <a:pt x="639876" y="65149"/>
                  <a:pt x="623654" y="67985"/>
                  <a:pt x="607302" y="69802"/>
                </a:cubicBezTo>
                <a:cubicBezTo>
                  <a:pt x="560941" y="74953"/>
                  <a:pt x="531355" y="74270"/>
                  <a:pt x="488639" y="83762"/>
                </a:cubicBezTo>
                <a:cubicBezTo>
                  <a:pt x="465968" y="88800"/>
                  <a:pt x="462766" y="94851"/>
                  <a:pt x="439778" y="104703"/>
                </a:cubicBezTo>
                <a:cubicBezTo>
                  <a:pt x="433015" y="107601"/>
                  <a:pt x="425817" y="109356"/>
                  <a:pt x="418837" y="111683"/>
                </a:cubicBezTo>
                <a:cubicBezTo>
                  <a:pt x="324324" y="182568"/>
                  <a:pt x="462647" y="82606"/>
                  <a:pt x="356016" y="146584"/>
                </a:cubicBezTo>
                <a:cubicBezTo>
                  <a:pt x="289770" y="186331"/>
                  <a:pt x="353307" y="168066"/>
                  <a:pt x="286215" y="181484"/>
                </a:cubicBezTo>
                <a:cubicBezTo>
                  <a:pt x="272255" y="195444"/>
                  <a:pt x="261992" y="214535"/>
                  <a:pt x="244334" y="223365"/>
                </a:cubicBezTo>
                <a:cubicBezTo>
                  <a:pt x="235027" y="228019"/>
                  <a:pt x="224627" y="230938"/>
                  <a:pt x="216413" y="237326"/>
                </a:cubicBezTo>
                <a:cubicBezTo>
                  <a:pt x="203426" y="247427"/>
                  <a:pt x="193146" y="260593"/>
                  <a:pt x="181512" y="272226"/>
                </a:cubicBezTo>
                <a:cubicBezTo>
                  <a:pt x="175580" y="278158"/>
                  <a:pt x="167398" y="281311"/>
                  <a:pt x="160572" y="286187"/>
                </a:cubicBezTo>
                <a:cubicBezTo>
                  <a:pt x="151105" y="292949"/>
                  <a:pt x="142182" y="300456"/>
                  <a:pt x="132651" y="307127"/>
                </a:cubicBezTo>
                <a:cubicBezTo>
                  <a:pt x="118906" y="316749"/>
                  <a:pt x="104730" y="325741"/>
                  <a:pt x="90770" y="335048"/>
                </a:cubicBezTo>
                <a:cubicBezTo>
                  <a:pt x="70180" y="348775"/>
                  <a:pt x="65685" y="349794"/>
                  <a:pt x="48889" y="369949"/>
                </a:cubicBezTo>
                <a:cubicBezTo>
                  <a:pt x="43519" y="376394"/>
                  <a:pt x="39582" y="383909"/>
                  <a:pt x="34929" y="390889"/>
                </a:cubicBezTo>
                <a:cubicBezTo>
                  <a:pt x="32602" y="400196"/>
                  <a:pt x="31317" y="409827"/>
                  <a:pt x="27949" y="418810"/>
                </a:cubicBezTo>
                <a:cubicBezTo>
                  <a:pt x="24296" y="428553"/>
                  <a:pt x="18088" y="437166"/>
                  <a:pt x="13989" y="446730"/>
                </a:cubicBezTo>
                <a:cubicBezTo>
                  <a:pt x="11090" y="453493"/>
                  <a:pt x="9335" y="460691"/>
                  <a:pt x="7008" y="467671"/>
                </a:cubicBezTo>
                <a:cubicBezTo>
                  <a:pt x="9335" y="514205"/>
                  <a:pt x="9952" y="560857"/>
                  <a:pt x="13989" y="607274"/>
                </a:cubicBezTo>
                <a:cubicBezTo>
                  <a:pt x="15836" y="628511"/>
                  <a:pt x="25766" y="630828"/>
                  <a:pt x="34929" y="649155"/>
                </a:cubicBezTo>
                <a:cubicBezTo>
                  <a:pt x="38219" y="655736"/>
                  <a:pt x="38619" y="663514"/>
                  <a:pt x="41909" y="670095"/>
                </a:cubicBezTo>
                <a:cubicBezTo>
                  <a:pt x="47016" y="680308"/>
                  <a:pt x="72061" y="712624"/>
                  <a:pt x="76810" y="718956"/>
                </a:cubicBezTo>
                <a:cubicBezTo>
                  <a:pt x="79137" y="728263"/>
                  <a:pt x="80011" y="738059"/>
                  <a:pt x="83790" y="746877"/>
                </a:cubicBezTo>
                <a:cubicBezTo>
                  <a:pt x="87094" y="754588"/>
                  <a:pt x="94804" y="759962"/>
                  <a:pt x="97750" y="767817"/>
                </a:cubicBezTo>
                <a:cubicBezTo>
                  <a:pt x="101916" y="778926"/>
                  <a:pt x="99822" y="791917"/>
                  <a:pt x="104731" y="802718"/>
                </a:cubicBezTo>
                <a:cubicBezTo>
                  <a:pt x="111674" y="817992"/>
                  <a:pt x="132651" y="844599"/>
                  <a:pt x="132651" y="844599"/>
                </a:cubicBezTo>
                <a:cubicBezTo>
                  <a:pt x="130324" y="858559"/>
                  <a:pt x="131114" y="873416"/>
                  <a:pt x="125671" y="886480"/>
                </a:cubicBezTo>
                <a:cubicBezTo>
                  <a:pt x="119218" y="901968"/>
                  <a:pt x="97750" y="928361"/>
                  <a:pt x="97750" y="928361"/>
                </a:cubicBezTo>
                <a:cubicBezTo>
                  <a:pt x="95423" y="939995"/>
                  <a:pt x="94936" y="952153"/>
                  <a:pt x="90770" y="963262"/>
                </a:cubicBezTo>
                <a:cubicBezTo>
                  <a:pt x="87825" y="971117"/>
                  <a:pt x="80562" y="976699"/>
                  <a:pt x="76810" y="984202"/>
                </a:cubicBezTo>
                <a:cubicBezTo>
                  <a:pt x="73520" y="990783"/>
                  <a:pt x="73480" y="998754"/>
                  <a:pt x="69830" y="1005142"/>
                </a:cubicBezTo>
                <a:cubicBezTo>
                  <a:pt x="64058" y="1015243"/>
                  <a:pt x="55055" y="1023198"/>
                  <a:pt x="48889" y="1033063"/>
                </a:cubicBezTo>
                <a:cubicBezTo>
                  <a:pt x="18387" y="1081867"/>
                  <a:pt x="52307" y="1040193"/>
                  <a:pt x="20969" y="1102865"/>
                </a:cubicBezTo>
                <a:lnTo>
                  <a:pt x="7008" y="1130785"/>
                </a:lnTo>
                <a:cubicBezTo>
                  <a:pt x="4681" y="1140092"/>
                  <a:pt x="-428" y="1149123"/>
                  <a:pt x="28" y="1158706"/>
                </a:cubicBezTo>
                <a:cubicBezTo>
                  <a:pt x="1923" y="1198488"/>
                  <a:pt x="6178" y="1238315"/>
                  <a:pt x="13989" y="1277368"/>
                </a:cubicBezTo>
                <a:cubicBezTo>
                  <a:pt x="18161" y="1298230"/>
                  <a:pt x="35409" y="1300715"/>
                  <a:pt x="48889" y="1312269"/>
                </a:cubicBezTo>
                <a:cubicBezTo>
                  <a:pt x="58882" y="1320835"/>
                  <a:pt x="65858" y="1332889"/>
                  <a:pt x="76810" y="1340190"/>
                </a:cubicBezTo>
                <a:cubicBezTo>
                  <a:pt x="83790" y="1344843"/>
                  <a:pt x="91199" y="1348910"/>
                  <a:pt x="97750" y="1354150"/>
                </a:cubicBezTo>
                <a:cubicBezTo>
                  <a:pt x="102889" y="1358261"/>
                  <a:pt x="106446" y="1364161"/>
                  <a:pt x="111711" y="1368110"/>
                </a:cubicBezTo>
                <a:cubicBezTo>
                  <a:pt x="178499" y="1418201"/>
                  <a:pt x="131906" y="1374345"/>
                  <a:pt x="174532" y="1416971"/>
                </a:cubicBezTo>
                <a:cubicBezTo>
                  <a:pt x="223976" y="1565308"/>
                  <a:pt x="181520" y="1424163"/>
                  <a:pt x="195473" y="1786920"/>
                </a:cubicBezTo>
                <a:cubicBezTo>
                  <a:pt x="195929" y="1798775"/>
                  <a:pt x="200331" y="1810148"/>
                  <a:pt x="202453" y="1821820"/>
                </a:cubicBezTo>
                <a:cubicBezTo>
                  <a:pt x="204985" y="1835745"/>
                  <a:pt x="207563" y="1849672"/>
                  <a:pt x="209433" y="1863701"/>
                </a:cubicBezTo>
                <a:cubicBezTo>
                  <a:pt x="211241" y="1877263"/>
                  <a:pt x="214140" y="1932852"/>
                  <a:pt x="223393" y="1954443"/>
                </a:cubicBezTo>
                <a:cubicBezTo>
                  <a:pt x="226698" y="1962154"/>
                  <a:pt x="233601" y="1967881"/>
                  <a:pt x="237353" y="1975384"/>
                </a:cubicBezTo>
                <a:cubicBezTo>
                  <a:pt x="264000" y="2028677"/>
                  <a:pt x="214642" y="1956733"/>
                  <a:pt x="265274" y="2024245"/>
                </a:cubicBezTo>
                <a:cubicBezTo>
                  <a:pt x="283677" y="2079454"/>
                  <a:pt x="265274" y="2015216"/>
                  <a:pt x="265274" y="2135927"/>
                </a:cubicBezTo>
                <a:cubicBezTo>
                  <a:pt x="265274" y="2229870"/>
                  <a:pt x="254225" y="2240489"/>
                  <a:pt x="286215" y="2296471"/>
                </a:cubicBezTo>
                <a:cubicBezTo>
                  <a:pt x="290377" y="2303755"/>
                  <a:pt x="295522" y="2310431"/>
                  <a:pt x="300175" y="2317411"/>
                </a:cubicBezTo>
                <a:cubicBezTo>
                  <a:pt x="320575" y="2378613"/>
                  <a:pt x="285392" y="2283466"/>
                  <a:pt x="335076" y="2366272"/>
                </a:cubicBezTo>
                <a:cubicBezTo>
                  <a:pt x="342647" y="2378890"/>
                  <a:pt x="349036" y="2408153"/>
                  <a:pt x="349036" y="2408153"/>
                </a:cubicBezTo>
                <a:cubicBezTo>
                  <a:pt x="346709" y="2436074"/>
                  <a:pt x="347219" y="2464377"/>
                  <a:pt x="342056" y="2491915"/>
                </a:cubicBezTo>
                <a:cubicBezTo>
                  <a:pt x="340138" y="2502142"/>
                  <a:pt x="331386" y="2509964"/>
                  <a:pt x="328095" y="2519836"/>
                </a:cubicBezTo>
                <a:cubicBezTo>
                  <a:pt x="324343" y="2531091"/>
                  <a:pt x="323689" y="2543155"/>
                  <a:pt x="321115" y="2554736"/>
                </a:cubicBezTo>
                <a:cubicBezTo>
                  <a:pt x="319034" y="2564101"/>
                  <a:pt x="316462" y="2573350"/>
                  <a:pt x="314135" y="2582657"/>
                </a:cubicBezTo>
                <a:cubicBezTo>
                  <a:pt x="323442" y="2610578"/>
                  <a:pt x="326914" y="2641182"/>
                  <a:pt x="342056" y="2666419"/>
                </a:cubicBezTo>
                <a:cubicBezTo>
                  <a:pt x="349036" y="2678052"/>
                  <a:pt x="365097" y="2680770"/>
                  <a:pt x="376956" y="2687359"/>
                </a:cubicBezTo>
                <a:cubicBezTo>
                  <a:pt x="402835" y="2701736"/>
                  <a:pt x="401103" y="2700062"/>
                  <a:pt x="425818" y="2708300"/>
                </a:cubicBezTo>
                <a:cubicBezTo>
                  <a:pt x="432798" y="2712953"/>
                  <a:pt x="441517" y="2715709"/>
                  <a:pt x="446758" y="2722260"/>
                </a:cubicBezTo>
                <a:cubicBezTo>
                  <a:pt x="451354" y="2728005"/>
                  <a:pt x="453738" y="2735842"/>
                  <a:pt x="453738" y="2743200"/>
                </a:cubicBezTo>
                <a:cubicBezTo>
                  <a:pt x="453738" y="2810715"/>
                  <a:pt x="449085" y="2878150"/>
                  <a:pt x="446758" y="2945625"/>
                </a:cubicBezTo>
                <a:cubicBezTo>
                  <a:pt x="449085" y="2968892"/>
                  <a:pt x="449429" y="2992443"/>
                  <a:pt x="453738" y="3015426"/>
                </a:cubicBezTo>
                <a:cubicBezTo>
                  <a:pt x="456450" y="3029889"/>
                  <a:pt x="463045" y="3043347"/>
                  <a:pt x="467698" y="3057307"/>
                </a:cubicBezTo>
                <a:cubicBezTo>
                  <a:pt x="475412" y="3080449"/>
                  <a:pt x="483840" y="3103115"/>
                  <a:pt x="488639" y="3127109"/>
                </a:cubicBezTo>
                <a:cubicBezTo>
                  <a:pt x="495758" y="3162706"/>
                  <a:pt x="488503" y="3165844"/>
                  <a:pt x="509579" y="3189930"/>
                </a:cubicBezTo>
                <a:cubicBezTo>
                  <a:pt x="520413" y="3202312"/>
                  <a:pt x="532846" y="3213197"/>
                  <a:pt x="544480" y="3224831"/>
                </a:cubicBezTo>
                <a:cubicBezTo>
                  <a:pt x="551838" y="3232189"/>
                  <a:pt x="563367" y="3233628"/>
                  <a:pt x="572401" y="3238791"/>
                </a:cubicBezTo>
                <a:cubicBezTo>
                  <a:pt x="579685" y="3242953"/>
                  <a:pt x="586008" y="3248678"/>
                  <a:pt x="593341" y="3252752"/>
                </a:cubicBezTo>
                <a:cubicBezTo>
                  <a:pt x="606985" y="3260332"/>
                  <a:pt x="621578" y="3266112"/>
                  <a:pt x="635222" y="3273692"/>
                </a:cubicBezTo>
                <a:cubicBezTo>
                  <a:pt x="664458" y="3289934"/>
                  <a:pt x="650136" y="3285478"/>
                  <a:pt x="677103" y="3308593"/>
                </a:cubicBezTo>
                <a:cubicBezTo>
                  <a:pt x="685936" y="3316164"/>
                  <a:pt x="695557" y="3322771"/>
                  <a:pt x="705024" y="3329533"/>
                </a:cubicBezTo>
                <a:cubicBezTo>
                  <a:pt x="711850" y="3334409"/>
                  <a:pt x="719595" y="3338034"/>
                  <a:pt x="725964" y="3343494"/>
                </a:cubicBezTo>
                <a:cubicBezTo>
                  <a:pt x="735957" y="3352060"/>
                  <a:pt x="743607" y="3363192"/>
                  <a:pt x="753885" y="3371414"/>
                </a:cubicBezTo>
                <a:cubicBezTo>
                  <a:pt x="766987" y="3381895"/>
                  <a:pt x="782343" y="3389268"/>
                  <a:pt x="795766" y="3399335"/>
                </a:cubicBezTo>
                <a:cubicBezTo>
                  <a:pt x="805073" y="3406315"/>
                  <a:pt x="813585" y="3414503"/>
                  <a:pt x="823686" y="3420275"/>
                </a:cubicBezTo>
                <a:cubicBezTo>
                  <a:pt x="830074" y="3423925"/>
                  <a:pt x="837864" y="3424357"/>
                  <a:pt x="844627" y="3427255"/>
                </a:cubicBezTo>
                <a:cubicBezTo>
                  <a:pt x="854191" y="3431354"/>
                  <a:pt x="863513" y="3436053"/>
                  <a:pt x="872547" y="3441216"/>
                </a:cubicBezTo>
                <a:cubicBezTo>
                  <a:pt x="894718" y="3453885"/>
                  <a:pt x="889820" y="3457234"/>
                  <a:pt x="914428" y="3462156"/>
                </a:cubicBezTo>
                <a:cubicBezTo>
                  <a:pt x="930561" y="3465383"/>
                  <a:pt x="947028" y="3466634"/>
                  <a:pt x="963289" y="3469136"/>
                </a:cubicBezTo>
                <a:cubicBezTo>
                  <a:pt x="1110317" y="3491757"/>
                  <a:pt x="903426" y="3473573"/>
                  <a:pt x="1284376" y="3483097"/>
                </a:cubicBezTo>
                <a:cubicBezTo>
                  <a:pt x="1312297" y="3485424"/>
                  <a:pt x="1340312" y="3486803"/>
                  <a:pt x="1368138" y="3490077"/>
                </a:cubicBezTo>
                <a:cubicBezTo>
                  <a:pt x="1379921" y="3491463"/>
                  <a:pt x="1391175" y="3497057"/>
                  <a:pt x="1403039" y="3497057"/>
                </a:cubicBezTo>
                <a:cubicBezTo>
                  <a:pt x="1491485" y="3497057"/>
                  <a:pt x="1579870" y="3492404"/>
                  <a:pt x="1668285" y="3490077"/>
                </a:cubicBezTo>
                <a:cubicBezTo>
                  <a:pt x="1677592" y="3487750"/>
                  <a:pt x="1687388" y="3486876"/>
                  <a:pt x="1696205" y="3483097"/>
                </a:cubicBezTo>
                <a:cubicBezTo>
                  <a:pt x="1703916" y="3479792"/>
                  <a:pt x="1709642" y="3472888"/>
                  <a:pt x="1717146" y="3469136"/>
                </a:cubicBezTo>
                <a:cubicBezTo>
                  <a:pt x="1723727" y="3465846"/>
                  <a:pt x="1731106" y="3464483"/>
                  <a:pt x="1738086" y="3462156"/>
                </a:cubicBezTo>
                <a:cubicBezTo>
                  <a:pt x="1742740" y="3457503"/>
                  <a:pt x="1746908" y="3452307"/>
                  <a:pt x="1752047" y="3448196"/>
                </a:cubicBezTo>
                <a:cubicBezTo>
                  <a:pt x="1769220" y="3434458"/>
                  <a:pt x="1774306" y="3437130"/>
                  <a:pt x="1786947" y="3420275"/>
                </a:cubicBezTo>
                <a:cubicBezTo>
                  <a:pt x="1790068" y="3416113"/>
                  <a:pt x="1781130" y="3394681"/>
                  <a:pt x="1779967" y="3371414"/>
                </a:cubicBezTo>
                <a:close/>
              </a:path>
            </a:pathLst>
          </a:custGeom>
          <a:solidFill>
            <a:srgbClr val="6699FF">
              <a:alpha val="19000"/>
            </a:srgbClr>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457200" y="304800"/>
            <a:ext cx="8229600" cy="5821363"/>
          </a:xfrm>
        </p:spPr>
        <p:txBody>
          <a:bodyPr/>
          <a:lstStyle/>
          <a:p>
            <a:pPr eaLnBrk="1" hangingPunct="1"/>
            <a:r>
              <a:rPr lang="en-US"/>
              <a:t>Name this important organ pictured below?</a:t>
            </a:r>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55435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0532" name="Freeform 4"/>
          <p:cNvSpPr>
            <a:spLocks/>
          </p:cNvSpPr>
          <p:nvPr/>
        </p:nvSpPr>
        <p:spPr bwMode="auto">
          <a:xfrm>
            <a:off x="1560513" y="1054100"/>
            <a:ext cx="3956050" cy="3903663"/>
          </a:xfrm>
          <a:custGeom>
            <a:avLst/>
            <a:gdLst>
              <a:gd name="T0" fmla="*/ 2147483647 w 2492"/>
              <a:gd name="T1" fmla="*/ 2147483647 h 2459"/>
              <a:gd name="T2" fmla="*/ 2147483647 w 2492"/>
              <a:gd name="T3" fmla="*/ 2147483647 h 2459"/>
              <a:gd name="T4" fmla="*/ 2147483647 w 2492"/>
              <a:gd name="T5" fmla="*/ 2147483647 h 2459"/>
              <a:gd name="T6" fmla="*/ 2147483647 w 2492"/>
              <a:gd name="T7" fmla="*/ 2147483647 h 2459"/>
              <a:gd name="T8" fmla="*/ 2147483647 w 2492"/>
              <a:gd name="T9" fmla="*/ 2147483647 h 2459"/>
              <a:gd name="T10" fmla="*/ 2147483647 w 2492"/>
              <a:gd name="T11" fmla="*/ 2147483647 h 2459"/>
              <a:gd name="T12" fmla="*/ 2147483647 w 2492"/>
              <a:gd name="T13" fmla="*/ 2147483647 h 2459"/>
              <a:gd name="T14" fmla="*/ 2147483647 w 2492"/>
              <a:gd name="T15" fmla="*/ 2147483647 h 2459"/>
              <a:gd name="T16" fmla="*/ 2147483647 w 2492"/>
              <a:gd name="T17" fmla="*/ 2147483647 h 2459"/>
              <a:gd name="T18" fmla="*/ 2147483647 w 2492"/>
              <a:gd name="T19" fmla="*/ 2147483647 h 2459"/>
              <a:gd name="T20" fmla="*/ 2147483647 w 2492"/>
              <a:gd name="T21" fmla="*/ 2147483647 h 2459"/>
              <a:gd name="T22" fmla="*/ 2147483647 w 2492"/>
              <a:gd name="T23" fmla="*/ 2147483647 h 2459"/>
              <a:gd name="T24" fmla="*/ 2147483647 w 2492"/>
              <a:gd name="T25" fmla="*/ 2147483647 h 2459"/>
              <a:gd name="T26" fmla="*/ 2147483647 w 2492"/>
              <a:gd name="T27" fmla="*/ 2147483647 h 2459"/>
              <a:gd name="T28" fmla="*/ 2147483647 w 2492"/>
              <a:gd name="T29" fmla="*/ 2147483647 h 2459"/>
              <a:gd name="T30" fmla="*/ 2147483647 w 2492"/>
              <a:gd name="T31" fmla="*/ 2147483647 h 2459"/>
              <a:gd name="T32" fmla="*/ 2147483647 w 2492"/>
              <a:gd name="T33" fmla="*/ 2147483647 h 2459"/>
              <a:gd name="T34" fmla="*/ 2147483647 w 2492"/>
              <a:gd name="T35" fmla="*/ 2147483647 h 2459"/>
              <a:gd name="T36" fmla="*/ 2147483647 w 2492"/>
              <a:gd name="T37" fmla="*/ 2147483647 h 2459"/>
              <a:gd name="T38" fmla="*/ 2147483647 w 2492"/>
              <a:gd name="T39" fmla="*/ 2147483647 h 2459"/>
              <a:gd name="T40" fmla="*/ 2147483647 w 2492"/>
              <a:gd name="T41" fmla="*/ 2147483647 h 2459"/>
              <a:gd name="T42" fmla="*/ 2147483647 w 2492"/>
              <a:gd name="T43" fmla="*/ 2147483647 h 2459"/>
              <a:gd name="T44" fmla="*/ 2147483647 w 2492"/>
              <a:gd name="T45" fmla="*/ 2147483647 h 2459"/>
              <a:gd name="T46" fmla="*/ 2147483647 w 2492"/>
              <a:gd name="T47" fmla="*/ 2147483647 h 2459"/>
              <a:gd name="T48" fmla="*/ 2147483647 w 2492"/>
              <a:gd name="T49" fmla="*/ 2147483647 h 2459"/>
              <a:gd name="T50" fmla="*/ 2147483647 w 2492"/>
              <a:gd name="T51" fmla="*/ 2147483647 h 2459"/>
              <a:gd name="T52" fmla="*/ 2147483647 w 2492"/>
              <a:gd name="T53" fmla="*/ 2147483647 h 2459"/>
              <a:gd name="T54" fmla="*/ 2147483647 w 2492"/>
              <a:gd name="T55" fmla="*/ 2147483647 h 2459"/>
              <a:gd name="T56" fmla="*/ 2147483647 w 2492"/>
              <a:gd name="T57" fmla="*/ 2147483647 h 2459"/>
              <a:gd name="T58" fmla="*/ 2147483647 w 2492"/>
              <a:gd name="T59" fmla="*/ 2147483647 h 2459"/>
              <a:gd name="T60" fmla="*/ 2147483647 w 2492"/>
              <a:gd name="T61" fmla="*/ 2147483647 h 2459"/>
              <a:gd name="T62" fmla="*/ 2147483647 w 2492"/>
              <a:gd name="T63" fmla="*/ 2147483647 h 2459"/>
              <a:gd name="T64" fmla="*/ 2147483647 w 2492"/>
              <a:gd name="T65" fmla="*/ 2147483647 h 2459"/>
              <a:gd name="T66" fmla="*/ 2147483647 w 2492"/>
              <a:gd name="T67" fmla="*/ 2147483647 h 2459"/>
              <a:gd name="T68" fmla="*/ 2147483647 w 2492"/>
              <a:gd name="T69" fmla="*/ 2147483647 h 2459"/>
              <a:gd name="T70" fmla="*/ 2147483647 w 2492"/>
              <a:gd name="T71" fmla="*/ 2147483647 h 2459"/>
              <a:gd name="T72" fmla="*/ 2147483647 w 2492"/>
              <a:gd name="T73" fmla="*/ 2147483647 h 2459"/>
              <a:gd name="T74" fmla="*/ 2147483647 w 2492"/>
              <a:gd name="T75" fmla="*/ 2147483647 h 2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2"/>
              <a:gd name="T115" fmla="*/ 0 h 2459"/>
              <a:gd name="T116" fmla="*/ 2492 w 2492"/>
              <a:gd name="T117" fmla="*/ 2459 h 24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2" h="2459">
                <a:moveTo>
                  <a:pt x="1473" y="2135"/>
                </a:moveTo>
                <a:cubicBezTo>
                  <a:pt x="1490" y="2145"/>
                  <a:pt x="1509" y="2151"/>
                  <a:pt x="1523" y="2165"/>
                </a:cubicBezTo>
                <a:cubicBezTo>
                  <a:pt x="1576" y="2219"/>
                  <a:pt x="1483" y="2180"/>
                  <a:pt x="1564" y="2206"/>
                </a:cubicBezTo>
                <a:cubicBezTo>
                  <a:pt x="1603" y="2265"/>
                  <a:pt x="1560" y="2221"/>
                  <a:pt x="1624" y="2216"/>
                </a:cubicBezTo>
                <a:cubicBezTo>
                  <a:pt x="1651" y="2214"/>
                  <a:pt x="1678" y="2223"/>
                  <a:pt x="1705" y="2226"/>
                </a:cubicBezTo>
                <a:cubicBezTo>
                  <a:pt x="1715" y="2236"/>
                  <a:pt x="1727" y="2244"/>
                  <a:pt x="1735" y="2256"/>
                </a:cubicBezTo>
                <a:cubicBezTo>
                  <a:pt x="1747" y="2274"/>
                  <a:pt x="1747" y="2297"/>
                  <a:pt x="1756" y="2317"/>
                </a:cubicBezTo>
                <a:cubicBezTo>
                  <a:pt x="1775" y="2359"/>
                  <a:pt x="1802" y="2403"/>
                  <a:pt x="1846" y="2418"/>
                </a:cubicBezTo>
                <a:cubicBezTo>
                  <a:pt x="1855" y="2443"/>
                  <a:pt x="1852" y="2459"/>
                  <a:pt x="1887" y="2459"/>
                </a:cubicBezTo>
                <a:cubicBezTo>
                  <a:pt x="1919" y="2459"/>
                  <a:pt x="1948" y="2438"/>
                  <a:pt x="1978" y="2428"/>
                </a:cubicBezTo>
                <a:cubicBezTo>
                  <a:pt x="2039" y="2408"/>
                  <a:pt x="2106" y="2417"/>
                  <a:pt x="2170" y="2408"/>
                </a:cubicBezTo>
                <a:cubicBezTo>
                  <a:pt x="2194" y="2414"/>
                  <a:pt x="2216" y="2428"/>
                  <a:pt x="2241" y="2428"/>
                </a:cubicBezTo>
                <a:cubicBezTo>
                  <a:pt x="2253" y="2428"/>
                  <a:pt x="2337" y="2411"/>
                  <a:pt x="2352" y="2408"/>
                </a:cubicBezTo>
                <a:cubicBezTo>
                  <a:pt x="2369" y="2358"/>
                  <a:pt x="2365" y="2388"/>
                  <a:pt x="2342" y="2317"/>
                </a:cubicBezTo>
                <a:cubicBezTo>
                  <a:pt x="2339" y="2307"/>
                  <a:pt x="2332" y="2287"/>
                  <a:pt x="2332" y="2287"/>
                </a:cubicBezTo>
                <a:cubicBezTo>
                  <a:pt x="2335" y="2253"/>
                  <a:pt x="2337" y="2219"/>
                  <a:pt x="2342" y="2186"/>
                </a:cubicBezTo>
                <a:cubicBezTo>
                  <a:pt x="2344" y="2175"/>
                  <a:pt x="2350" y="2166"/>
                  <a:pt x="2352" y="2155"/>
                </a:cubicBezTo>
                <a:cubicBezTo>
                  <a:pt x="2359" y="2115"/>
                  <a:pt x="2356" y="2043"/>
                  <a:pt x="2382" y="2004"/>
                </a:cubicBezTo>
                <a:cubicBezTo>
                  <a:pt x="2395" y="1984"/>
                  <a:pt x="2408" y="1963"/>
                  <a:pt x="2422" y="1943"/>
                </a:cubicBezTo>
                <a:cubicBezTo>
                  <a:pt x="2429" y="1933"/>
                  <a:pt x="2443" y="1913"/>
                  <a:pt x="2443" y="1913"/>
                </a:cubicBezTo>
                <a:cubicBezTo>
                  <a:pt x="2459" y="1847"/>
                  <a:pt x="2492" y="1747"/>
                  <a:pt x="2412" y="1721"/>
                </a:cubicBezTo>
                <a:cubicBezTo>
                  <a:pt x="2402" y="1707"/>
                  <a:pt x="2397" y="1688"/>
                  <a:pt x="2382" y="1680"/>
                </a:cubicBezTo>
                <a:cubicBezTo>
                  <a:pt x="2364" y="1670"/>
                  <a:pt x="2341" y="1674"/>
                  <a:pt x="2321" y="1670"/>
                </a:cubicBezTo>
                <a:cubicBezTo>
                  <a:pt x="2280" y="1662"/>
                  <a:pt x="2239" y="1653"/>
                  <a:pt x="2200" y="1640"/>
                </a:cubicBezTo>
                <a:cubicBezTo>
                  <a:pt x="2142" y="1650"/>
                  <a:pt x="2119" y="1669"/>
                  <a:pt x="2099" y="1610"/>
                </a:cubicBezTo>
                <a:cubicBezTo>
                  <a:pt x="2151" y="1556"/>
                  <a:pt x="2252" y="1567"/>
                  <a:pt x="2321" y="1559"/>
                </a:cubicBezTo>
                <a:cubicBezTo>
                  <a:pt x="2384" y="1539"/>
                  <a:pt x="2361" y="1495"/>
                  <a:pt x="2372" y="1428"/>
                </a:cubicBezTo>
                <a:cubicBezTo>
                  <a:pt x="2377" y="1399"/>
                  <a:pt x="2386" y="1391"/>
                  <a:pt x="2402" y="1367"/>
                </a:cubicBezTo>
                <a:cubicBezTo>
                  <a:pt x="2405" y="1354"/>
                  <a:pt x="2413" y="1341"/>
                  <a:pt x="2412" y="1327"/>
                </a:cubicBezTo>
                <a:cubicBezTo>
                  <a:pt x="2410" y="1306"/>
                  <a:pt x="2392" y="1266"/>
                  <a:pt x="2392" y="1266"/>
                </a:cubicBezTo>
                <a:cubicBezTo>
                  <a:pt x="2388" y="1228"/>
                  <a:pt x="2381" y="1079"/>
                  <a:pt x="2352" y="1044"/>
                </a:cubicBezTo>
                <a:cubicBezTo>
                  <a:pt x="2344" y="1034"/>
                  <a:pt x="2331" y="1031"/>
                  <a:pt x="2321" y="1024"/>
                </a:cubicBezTo>
                <a:cubicBezTo>
                  <a:pt x="2308" y="983"/>
                  <a:pt x="2287" y="967"/>
                  <a:pt x="2251" y="943"/>
                </a:cubicBezTo>
                <a:cubicBezTo>
                  <a:pt x="2194" y="859"/>
                  <a:pt x="2269" y="961"/>
                  <a:pt x="2200" y="892"/>
                </a:cubicBezTo>
                <a:cubicBezTo>
                  <a:pt x="2155" y="847"/>
                  <a:pt x="2208" y="871"/>
                  <a:pt x="2150" y="852"/>
                </a:cubicBezTo>
                <a:cubicBezTo>
                  <a:pt x="2114" y="818"/>
                  <a:pt x="2080" y="788"/>
                  <a:pt x="2038" y="761"/>
                </a:cubicBezTo>
                <a:cubicBezTo>
                  <a:pt x="1974" y="665"/>
                  <a:pt x="1885" y="644"/>
                  <a:pt x="1776" y="629"/>
                </a:cubicBezTo>
                <a:cubicBezTo>
                  <a:pt x="1743" y="618"/>
                  <a:pt x="1718" y="600"/>
                  <a:pt x="1685" y="589"/>
                </a:cubicBezTo>
                <a:cubicBezTo>
                  <a:pt x="1675" y="590"/>
                  <a:pt x="1401" y="612"/>
                  <a:pt x="1361" y="589"/>
                </a:cubicBezTo>
                <a:cubicBezTo>
                  <a:pt x="1340" y="577"/>
                  <a:pt x="1354" y="542"/>
                  <a:pt x="1351" y="518"/>
                </a:cubicBezTo>
                <a:cubicBezTo>
                  <a:pt x="1388" y="412"/>
                  <a:pt x="1435" y="317"/>
                  <a:pt x="1513" y="235"/>
                </a:cubicBezTo>
                <a:cubicBezTo>
                  <a:pt x="1531" y="162"/>
                  <a:pt x="1526" y="200"/>
                  <a:pt x="1513" y="84"/>
                </a:cubicBezTo>
                <a:cubicBezTo>
                  <a:pt x="1511" y="64"/>
                  <a:pt x="1523" y="27"/>
                  <a:pt x="1503" y="23"/>
                </a:cubicBezTo>
                <a:cubicBezTo>
                  <a:pt x="1384" y="0"/>
                  <a:pt x="1260" y="16"/>
                  <a:pt x="1139" y="13"/>
                </a:cubicBezTo>
                <a:cubicBezTo>
                  <a:pt x="775" y="16"/>
                  <a:pt x="412" y="17"/>
                  <a:pt x="48" y="23"/>
                </a:cubicBezTo>
                <a:cubicBezTo>
                  <a:pt x="37" y="23"/>
                  <a:pt x="19" y="22"/>
                  <a:pt x="17" y="33"/>
                </a:cubicBezTo>
                <a:cubicBezTo>
                  <a:pt x="0" y="139"/>
                  <a:pt x="67" y="223"/>
                  <a:pt x="149" y="276"/>
                </a:cubicBezTo>
                <a:cubicBezTo>
                  <a:pt x="168" y="305"/>
                  <a:pt x="175" y="332"/>
                  <a:pt x="199" y="357"/>
                </a:cubicBezTo>
                <a:cubicBezTo>
                  <a:pt x="224" y="428"/>
                  <a:pt x="202" y="405"/>
                  <a:pt x="250" y="437"/>
                </a:cubicBezTo>
                <a:cubicBezTo>
                  <a:pt x="270" y="468"/>
                  <a:pt x="280" y="498"/>
                  <a:pt x="300" y="528"/>
                </a:cubicBezTo>
                <a:cubicBezTo>
                  <a:pt x="314" y="598"/>
                  <a:pt x="329" y="740"/>
                  <a:pt x="381" y="791"/>
                </a:cubicBezTo>
                <a:cubicBezTo>
                  <a:pt x="400" y="809"/>
                  <a:pt x="441" y="823"/>
                  <a:pt x="462" y="832"/>
                </a:cubicBezTo>
                <a:cubicBezTo>
                  <a:pt x="492" y="877"/>
                  <a:pt x="497" y="924"/>
                  <a:pt x="553" y="943"/>
                </a:cubicBezTo>
                <a:cubicBezTo>
                  <a:pt x="581" y="998"/>
                  <a:pt x="605" y="1027"/>
                  <a:pt x="654" y="1064"/>
                </a:cubicBezTo>
                <a:cubicBezTo>
                  <a:pt x="670" y="1111"/>
                  <a:pt x="682" y="1092"/>
                  <a:pt x="715" y="1125"/>
                </a:cubicBezTo>
                <a:cubicBezTo>
                  <a:pt x="746" y="1093"/>
                  <a:pt x="757" y="1114"/>
                  <a:pt x="796" y="1125"/>
                </a:cubicBezTo>
                <a:cubicBezTo>
                  <a:pt x="845" y="1139"/>
                  <a:pt x="906" y="1172"/>
                  <a:pt x="957" y="1175"/>
                </a:cubicBezTo>
                <a:cubicBezTo>
                  <a:pt x="1024" y="1178"/>
                  <a:pt x="1092" y="1182"/>
                  <a:pt x="1159" y="1185"/>
                </a:cubicBezTo>
                <a:cubicBezTo>
                  <a:pt x="1202" y="1206"/>
                  <a:pt x="1215" y="1211"/>
                  <a:pt x="1230" y="1256"/>
                </a:cubicBezTo>
                <a:cubicBezTo>
                  <a:pt x="1200" y="1259"/>
                  <a:pt x="1168" y="1256"/>
                  <a:pt x="1139" y="1266"/>
                </a:cubicBezTo>
                <a:cubicBezTo>
                  <a:pt x="1076" y="1287"/>
                  <a:pt x="1042" y="1353"/>
                  <a:pt x="998" y="1397"/>
                </a:cubicBezTo>
                <a:cubicBezTo>
                  <a:pt x="987" y="1431"/>
                  <a:pt x="976" y="1464"/>
                  <a:pt x="967" y="1499"/>
                </a:cubicBezTo>
                <a:cubicBezTo>
                  <a:pt x="970" y="1536"/>
                  <a:pt x="968" y="1574"/>
                  <a:pt x="977" y="1610"/>
                </a:cubicBezTo>
                <a:cubicBezTo>
                  <a:pt x="979" y="1619"/>
                  <a:pt x="993" y="1622"/>
                  <a:pt x="998" y="1630"/>
                </a:cubicBezTo>
                <a:cubicBezTo>
                  <a:pt x="1004" y="1639"/>
                  <a:pt x="1002" y="1651"/>
                  <a:pt x="1008" y="1660"/>
                </a:cubicBezTo>
                <a:cubicBezTo>
                  <a:pt x="1016" y="1672"/>
                  <a:pt x="1029" y="1680"/>
                  <a:pt x="1038" y="1691"/>
                </a:cubicBezTo>
                <a:cubicBezTo>
                  <a:pt x="1065" y="1727"/>
                  <a:pt x="1079" y="1771"/>
                  <a:pt x="1109" y="1802"/>
                </a:cubicBezTo>
                <a:cubicBezTo>
                  <a:pt x="1134" y="1878"/>
                  <a:pt x="1155" y="1922"/>
                  <a:pt x="1240" y="1943"/>
                </a:cubicBezTo>
                <a:cubicBezTo>
                  <a:pt x="1276" y="1997"/>
                  <a:pt x="1239" y="1955"/>
                  <a:pt x="1291" y="1984"/>
                </a:cubicBezTo>
                <a:cubicBezTo>
                  <a:pt x="1331" y="2007"/>
                  <a:pt x="1359" y="2040"/>
                  <a:pt x="1402" y="2054"/>
                </a:cubicBezTo>
                <a:cubicBezTo>
                  <a:pt x="1436" y="2077"/>
                  <a:pt x="1474" y="2112"/>
                  <a:pt x="1513" y="2125"/>
                </a:cubicBezTo>
                <a:cubicBezTo>
                  <a:pt x="1516" y="2135"/>
                  <a:pt x="1516" y="2148"/>
                  <a:pt x="1523" y="2155"/>
                </a:cubicBezTo>
                <a:cubicBezTo>
                  <a:pt x="1530" y="2162"/>
                  <a:pt x="1544" y="2160"/>
                  <a:pt x="1553" y="2165"/>
                </a:cubicBezTo>
                <a:cubicBezTo>
                  <a:pt x="1622" y="2207"/>
                  <a:pt x="1521" y="2168"/>
                  <a:pt x="1604" y="2196"/>
                </a:cubicBezTo>
                <a:cubicBezTo>
                  <a:pt x="1611" y="2206"/>
                  <a:pt x="1614" y="2220"/>
                  <a:pt x="1624" y="2226"/>
                </a:cubicBezTo>
                <a:cubicBezTo>
                  <a:pt x="1739" y="2297"/>
                  <a:pt x="1659" y="2220"/>
                  <a:pt x="1695" y="2256"/>
                </a:cubicBezTo>
              </a:path>
            </a:pathLst>
          </a:custGeom>
          <a:gradFill rotWithShape="1">
            <a:gsLst>
              <a:gs pos="0">
                <a:srgbClr val="996633">
                  <a:alpha val="78998"/>
                </a:srgbClr>
              </a:gs>
              <a:gs pos="100000">
                <a:srgbClr val="472F18">
                  <a:alpha val="81000"/>
                </a:srgbClr>
              </a:gs>
            </a:gsLst>
            <a:lin ang="5400000" scaled="1"/>
          </a:gra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33" name="Rectangle 5"/>
          <p:cNvSpPr>
            <a:spLocks noChangeArrowheads="1"/>
          </p:cNvSpPr>
          <p:nvPr/>
        </p:nvSpPr>
        <p:spPr bwMode="auto">
          <a:xfrm>
            <a:off x="6477000" y="2133600"/>
            <a:ext cx="1905000" cy="5334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34" name="Line 6"/>
          <p:cNvSpPr>
            <a:spLocks noChangeShapeType="1"/>
          </p:cNvSpPr>
          <p:nvPr/>
        </p:nvSpPr>
        <p:spPr bwMode="auto">
          <a:xfrm flipH="1">
            <a:off x="3962400" y="2438400"/>
            <a:ext cx="2514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05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953000"/>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6"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457200" y="304800"/>
            <a:ext cx="8229600" cy="5821363"/>
          </a:xfrm>
        </p:spPr>
        <p:txBody>
          <a:bodyPr/>
          <a:lstStyle/>
          <a:p>
            <a:pPr eaLnBrk="1" hangingPunct="1"/>
            <a:r>
              <a:rPr lang="en-US"/>
              <a:t>Name this important organ pictured below?</a:t>
            </a: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55435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1556" name="Freeform 4"/>
          <p:cNvSpPr>
            <a:spLocks/>
          </p:cNvSpPr>
          <p:nvPr/>
        </p:nvSpPr>
        <p:spPr bwMode="auto">
          <a:xfrm>
            <a:off x="1560513" y="1054100"/>
            <a:ext cx="3956050" cy="3903663"/>
          </a:xfrm>
          <a:custGeom>
            <a:avLst/>
            <a:gdLst>
              <a:gd name="T0" fmla="*/ 2147483647 w 2492"/>
              <a:gd name="T1" fmla="*/ 2147483647 h 2459"/>
              <a:gd name="T2" fmla="*/ 2147483647 w 2492"/>
              <a:gd name="T3" fmla="*/ 2147483647 h 2459"/>
              <a:gd name="T4" fmla="*/ 2147483647 w 2492"/>
              <a:gd name="T5" fmla="*/ 2147483647 h 2459"/>
              <a:gd name="T6" fmla="*/ 2147483647 w 2492"/>
              <a:gd name="T7" fmla="*/ 2147483647 h 2459"/>
              <a:gd name="T8" fmla="*/ 2147483647 w 2492"/>
              <a:gd name="T9" fmla="*/ 2147483647 h 2459"/>
              <a:gd name="T10" fmla="*/ 2147483647 w 2492"/>
              <a:gd name="T11" fmla="*/ 2147483647 h 2459"/>
              <a:gd name="T12" fmla="*/ 2147483647 w 2492"/>
              <a:gd name="T13" fmla="*/ 2147483647 h 2459"/>
              <a:gd name="T14" fmla="*/ 2147483647 w 2492"/>
              <a:gd name="T15" fmla="*/ 2147483647 h 2459"/>
              <a:gd name="T16" fmla="*/ 2147483647 w 2492"/>
              <a:gd name="T17" fmla="*/ 2147483647 h 2459"/>
              <a:gd name="T18" fmla="*/ 2147483647 w 2492"/>
              <a:gd name="T19" fmla="*/ 2147483647 h 2459"/>
              <a:gd name="T20" fmla="*/ 2147483647 w 2492"/>
              <a:gd name="T21" fmla="*/ 2147483647 h 2459"/>
              <a:gd name="T22" fmla="*/ 2147483647 w 2492"/>
              <a:gd name="T23" fmla="*/ 2147483647 h 2459"/>
              <a:gd name="T24" fmla="*/ 2147483647 w 2492"/>
              <a:gd name="T25" fmla="*/ 2147483647 h 2459"/>
              <a:gd name="T26" fmla="*/ 2147483647 w 2492"/>
              <a:gd name="T27" fmla="*/ 2147483647 h 2459"/>
              <a:gd name="T28" fmla="*/ 2147483647 w 2492"/>
              <a:gd name="T29" fmla="*/ 2147483647 h 2459"/>
              <a:gd name="T30" fmla="*/ 2147483647 w 2492"/>
              <a:gd name="T31" fmla="*/ 2147483647 h 2459"/>
              <a:gd name="T32" fmla="*/ 2147483647 w 2492"/>
              <a:gd name="T33" fmla="*/ 2147483647 h 2459"/>
              <a:gd name="T34" fmla="*/ 2147483647 w 2492"/>
              <a:gd name="T35" fmla="*/ 2147483647 h 2459"/>
              <a:gd name="T36" fmla="*/ 2147483647 w 2492"/>
              <a:gd name="T37" fmla="*/ 2147483647 h 2459"/>
              <a:gd name="T38" fmla="*/ 2147483647 w 2492"/>
              <a:gd name="T39" fmla="*/ 2147483647 h 2459"/>
              <a:gd name="T40" fmla="*/ 2147483647 w 2492"/>
              <a:gd name="T41" fmla="*/ 2147483647 h 2459"/>
              <a:gd name="T42" fmla="*/ 2147483647 w 2492"/>
              <a:gd name="T43" fmla="*/ 2147483647 h 2459"/>
              <a:gd name="T44" fmla="*/ 2147483647 w 2492"/>
              <a:gd name="T45" fmla="*/ 2147483647 h 2459"/>
              <a:gd name="T46" fmla="*/ 2147483647 w 2492"/>
              <a:gd name="T47" fmla="*/ 2147483647 h 2459"/>
              <a:gd name="T48" fmla="*/ 2147483647 w 2492"/>
              <a:gd name="T49" fmla="*/ 2147483647 h 2459"/>
              <a:gd name="T50" fmla="*/ 2147483647 w 2492"/>
              <a:gd name="T51" fmla="*/ 2147483647 h 2459"/>
              <a:gd name="T52" fmla="*/ 2147483647 w 2492"/>
              <a:gd name="T53" fmla="*/ 2147483647 h 2459"/>
              <a:gd name="T54" fmla="*/ 2147483647 w 2492"/>
              <a:gd name="T55" fmla="*/ 2147483647 h 2459"/>
              <a:gd name="T56" fmla="*/ 2147483647 w 2492"/>
              <a:gd name="T57" fmla="*/ 2147483647 h 2459"/>
              <a:gd name="T58" fmla="*/ 2147483647 w 2492"/>
              <a:gd name="T59" fmla="*/ 2147483647 h 2459"/>
              <a:gd name="T60" fmla="*/ 2147483647 w 2492"/>
              <a:gd name="T61" fmla="*/ 2147483647 h 2459"/>
              <a:gd name="T62" fmla="*/ 2147483647 w 2492"/>
              <a:gd name="T63" fmla="*/ 2147483647 h 2459"/>
              <a:gd name="T64" fmla="*/ 2147483647 w 2492"/>
              <a:gd name="T65" fmla="*/ 2147483647 h 2459"/>
              <a:gd name="T66" fmla="*/ 2147483647 w 2492"/>
              <a:gd name="T67" fmla="*/ 2147483647 h 2459"/>
              <a:gd name="T68" fmla="*/ 2147483647 w 2492"/>
              <a:gd name="T69" fmla="*/ 2147483647 h 2459"/>
              <a:gd name="T70" fmla="*/ 2147483647 w 2492"/>
              <a:gd name="T71" fmla="*/ 2147483647 h 2459"/>
              <a:gd name="T72" fmla="*/ 2147483647 w 2492"/>
              <a:gd name="T73" fmla="*/ 2147483647 h 2459"/>
              <a:gd name="T74" fmla="*/ 2147483647 w 2492"/>
              <a:gd name="T75" fmla="*/ 2147483647 h 2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2"/>
              <a:gd name="T115" fmla="*/ 0 h 2459"/>
              <a:gd name="T116" fmla="*/ 2492 w 2492"/>
              <a:gd name="T117" fmla="*/ 2459 h 24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2" h="2459">
                <a:moveTo>
                  <a:pt x="1473" y="2135"/>
                </a:moveTo>
                <a:cubicBezTo>
                  <a:pt x="1490" y="2145"/>
                  <a:pt x="1509" y="2151"/>
                  <a:pt x="1523" y="2165"/>
                </a:cubicBezTo>
                <a:cubicBezTo>
                  <a:pt x="1576" y="2219"/>
                  <a:pt x="1483" y="2180"/>
                  <a:pt x="1564" y="2206"/>
                </a:cubicBezTo>
                <a:cubicBezTo>
                  <a:pt x="1603" y="2265"/>
                  <a:pt x="1560" y="2221"/>
                  <a:pt x="1624" y="2216"/>
                </a:cubicBezTo>
                <a:cubicBezTo>
                  <a:pt x="1651" y="2214"/>
                  <a:pt x="1678" y="2223"/>
                  <a:pt x="1705" y="2226"/>
                </a:cubicBezTo>
                <a:cubicBezTo>
                  <a:pt x="1715" y="2236"/>
                  <a:pt x="1727" y="2244"/>
                  <a:pt x="1735" y="2256"/>
                </a:cubicBezTo>
                <a:cubicBezTo>
                  <a:pt x="1747" y="2274"/>
                  <a:pt x="1747" y="2297"/>
                  <a:pt x="1756" y="2317"/>
                </a:cubicBezTo>
                <a:cubicBezTo>
                  <a:pt x="1775" y="2359"/>
                  <a:pt x="1802" y="2403"/>
                  <a:pt x="1846" y="2418"/>
                </a:cubicBezTo>
                <a:cubicBezTo>
                  <a:pt x="1855" y="2443"/>
                  <a:pt x="1852" y="2459"/>
                  <a:pt x="1887" y="2459"/>
                </a:cubicBezTo>
                <a:cubicBezTo>
                  <a:pt x="1919" y="2459"/>
                  <a:pt x="1948" y="2438"/>
                  <a:pt x="1978" y="2428"/>
                </a:cubicBezTo>
                <a:cubicBezTo>
                  <a:pt x="2039" y="2408"/>
                  <a:pt x="2106" y="2417"/>
                  <a:pt x="2170" y="2408"/>
                </a:cubicBezTo>
                <a:cubicBezTo>
                  <a:pt x="2194" y="2414"/>
                  <a:pt x="2216" y="2428"/>
                  <a:pt x="2241" y="2428"/>
                </a:cubicBezTo>
                <a:cubicBezTo>
                  <a:pt x="2253" y="2428"/>
                  <a:pt x="2337" y="2411"/>
                  <a:pt x="2352" y="2408"/>
                </a:cubicBezTo>
                <a:cubicBezTo>
                  <a:pt x="2369" y="2358"/>
                  <a:pt x="2365" y="2388"/>
                  <a:pt x="2342" y="2317"/>
                </a:cubicBezTo>
                <a:cubicBezTo>
                  <a:pt x="2339" y="2307"/>
                  <a:pt x="2332" y="2287"/>
                  <a:pt x="2332" y="2287"/>
                </a:cubicBezTo>
                <a:cubicBezTo>
                  <a:pt x="2335" y="2253"/>
                  <a:pt x="2337" y="2219"/>
                  <a:pt x="2342" y="2186"/>
                </a:cubicBezTo>
                <a:cubicBezTo>
                  <a:pt x="2344" y="2175"/>
                  <a:pt x="2350" y="2166"/>
                  <a:pt x="2352" y="2155"/>
                </a:cubicBezTo>
                <a:cubicBezTo>
                  <a:pt x="2359" y="2115"/>
                  <a:pt x="2356" y="2043"/>
                  <a:pt x="2382" y="2004"/>
                </a:cubicBezTo>
                <a:cubicBezTo>
                  <a:pt x="2395" y="1984"/>
                  <a:pt x="2408" y="1963"/>
                  <a:pt x="2422" y="1943"/>
                </a:cubicBezTo>
                <a:cubicBezTo>
                  <a:pt x="2429" y="1933"/>
                  <a:pt x="2443" y="1913"/>
                  <a:pt x="2443" y="1913"/>
                </a:cubicBezTo>
                <a:cubicBezTo>
                  <a:pt x="2459" y="1847"/>
                  <a:pt x="2492" y="1747"/>
                  <a:pt x="2412" y="1721"/>
                </a:cubicBezTo>
                <a:cubicBezTo>
                  <a:pt x="2402" y="1707"/>
                  <a:pt x="2397" y="1688"/>
                  <a:pt x="2382" y="1680"/>
                </a:cubicBezTo>
                <a:cubicBezTo>
                  <a:pt x="2364" y="1670"/>
                  <a:pt x="2341" y="1674"/>
                  <a:pt x="2321" y="1670"/>
                </a:cubicBezTo>
                <a:cubicBezTo>
                  <a:pt x="2280" y="1662"/>
                  <a:pt x="2239" y="1653"/>
                  <a:pt x="2200" y="1640"/>
                </a:cubicBezTo>
                <a:cubicBezTo>
                  <a:pt x="2142" y="1650"/>
                  <a:pt x="2119" y="1669"/>
                  <a:pt x="2099" y="1610"/>
                </a:cubicBezTo>
                <a:cubicBezTo>
                  <a:pt x="2151" y="1556"/>
                  <a:pt x="2252" y="1567"/>
                  <a:pt x="2321" y="1559"/>
                </a:cubicBezTo>
                <a:cubicBezTo>
                  <a:pt x="2384" y="1539"/>
                  <a:pt x="2361" y="1495"/>
                  <a:pt x="2372" y="1428"/>
                </a:cubicBezTo>
                <a:cubicBezTo>
                  <a:pt x="2377" y="1399"/>
                  <a:pt x="2386" y="1391"/>
                  <a:pt x="2402" y="1367"/>
                </a:cubicBezTo>
                <a:cubicBezTo>
                  <a:pt x="2405" y="1354"/>
                  <a:pt x="2413" y="1341"/>
                  <a:pt x="2412" y="1327"/>
                </a:cubicBezTo>
                <a:cubicBezTo>
                  <a:pt x="2410" y="1306"/>
                  <a:pt x="2392" y="1266"/>
                  <a:pt x="2392" y="1266"/>
                </a:cubicBezTo>
                <a:cubicBezTo>
                  <a:pt x="2388" y="1228"/>
                  <a:pt x="2381" y="1079"/>
                  <a:pt x="2352" y="1044"/>
                </a:cubicBezTo>
                <a:cubicBezTo>
                  <a:pt x="2344" y="1034"/>
                  <a:pt x="2331" y="1031"/>
                  <a:pt x="2321" y="1024"/>
                </a:cubicBezTo>
                <a:cubicBezTo>
                  <a:pt x="2308" y="983"/>
                  <a:pt x="2287" y="967"/>
                  <a:pt x="2251" y="943"/>
                </a:cubicBezTo>
                <a:cubicBezTo>
                  <a:pt x="2194" y="859"/>
                  <a:pt x="2269" y="961"/>
                  <a:pt x="2200" y="892"/>
                </a:cubicBezTo>
                <a:cubicBezTo>
                  <a:pt x="2155" y="847"/>
                  <a:pt x="2208" y="871"/>
                  <a:pt x="2150" y="852"/>
                </a:cubicBezTo>
                <a:cubicBezTo>
                  <a:pt x="2114" y="818"/>
                  <a:pt x="2080" y="788"/>
                  <a:pt x="2038" y="761"/>
                </a:cubicBezTo>
                <a:cubicBezTo>
                  <a:pt x="1974" y="665"/>
                  <a:pt x="1885" y="644"/>
                  <a:pt x="1776" y="629"/>
                </a:cubicBezTo>
                <a:cubicBezTo>
                  <a:pt x="1743" y="618"/>
                  <a:pt x="1718" y="600"/>
                  <a:pt x="1685" y="589"/>
                </a:cubicBezTo>
                <a:cubicBezTo>
                  <a:pt x="1675" y="590"/>
                  <a:pt x="1401" y="612"/>
                  <a:pt x="1361" y="589"/>
                </a:cubicBezTo>
                <a:cubicBezTo>
                  <a:pt x="1340" y="577"/>
                  <a:pt x="1354" y="542"/>
                  <a:pt x="1351" y="518"/>
                </a:cubicBezTo>
                <a:cubicBezTo>
                  <a:pt x="1388" y="412"/>
                  <a:pt x="1435" y="317"/>
                  <a:pt x="1513" y="235"/>
                </a:cubicBezTo>
                <a:cubicBezTo>
                  <a:pt x="1531" y="162"/>
                  <a:pt x="1526" y="200"/>
                  <a:pt x="1513" y="84"/>
                </a:cubicBezTo>
                <a:cubicBezTo>
                  <a:pt x="1511" y="64"/>
                  <a:pt x="1523" y="27"/>
                  <a:pt x="1503" y="23"/>
                </a:cubicBezTo>
                <a:cubicBezTo>
                  <a:pt x="1384" y="0"/>
                  <a:pt x="1260" y="16"/>
                  <a:pt x="1139" y="13"/>
                </a:cubicBezTo>
                <a:cubicBezTo>
                  <a:pt x="775" y="16"/>
                  <a:pt x="412" y="17"/>
                  <a:pt x="48" y="23"/>
                </a:cubicBezTo>
                <a:cubicBezTo>
                  <a:pt x="37" y="23"/>
                  <a:pt x="19" y="22"/>
                  <a:pt x="17" y="33"/>
                </a:cubicBezTo>
                <a:cubicBezTo>
                  <a:pt x="0" y="139"/>
                  <a:pt x="67" y="223"/>
                  <a:pt x="149" y="276"/>
                </a:cubicBezTo>
                <a:cubicBezTo>
                  <a:pt x="168" y="305"/>
                  <a:pt x="175" y="332"/>
                  <a:pt x="199" y="357"/>
                </a:cubicBezTo>
                <a:cubicBezTo>
                  <a:pt x="224" y="428"/>
                  <a:pt x="202" y="405"/>
                  <a:pt x="250" y="437"/>
                </a:cubicBezTo>
                <a:cubicBezTo>
                  <a:pt x="270" y="468"/>
                  <a:pt x="280" y="498"/>
                  <a:pt x="300" y="528"/>
                </a:cubicBezTo>
                <a:cubicBezTo>
                  <a:pt x="314" y="598"/>
                  <a:pt x="329" y="740"/>
                  <a:pt x="381" y="791"/>
                </a:cubicBezTo>
                <a:cubicBezTo>
                  <a:pt x="400" y="809"/>
                  <a:pt x="441" y="823"/>
                  <a:pt x="462" y="832"/>
                </a:cubicBezTo>
                <a:cubicBezTo>
                  <a:pt x="492" y="877"/>
                  <a:pt x="497" y="924"/>
                  <a:pt x="553" y="943"/>
                </a:cubicBezTo>
                <a:cubicBezTo>
                  <a:pt x="581" y="998"/>
                  <a:pt x="605" y="1027"/>
                  <a:pt x="654" y="1064"/>
                </a:cubicBezTo>
                <a:cubicBezTo>
                  <a:pt x="670" y="1111"/>
                  <a:pt x="682" y="1092"/>
                  <a:pt x="715" y="1125"/>
                </a:cubicBezTo>
                <a:cubicBezTo>
                  <a:pt x="746" y="1093"/>
                  <a:pt x="757" y="1114"/>
                  <a:pt x="796" y="1125"/>
                </a:cubicBezTo>
                <a:cubicBezTo>
                  <a:pt x="845" y="1139"/>
                  <a:pt x="906" y="1172"/>
                  <a:pt x="957" y="1175"/>
                </a:cubicBezTo>
                <a:cubicBezTo>
                  <a:pt x="1024" y="1178"/>
                  <a:pt x="1092" y="1182"/>
                  <a:pt x="1159" y="1185"/>
                </a:cubicBezTo>
                <a:cubicBezTo>
                  <a:pt x="1202" y="1206"/>
                  <a:pt x="1215" y="1211"/>
                  <a:pt x="1230" y="1256"/>
                </a:cubicBezTo>
                <a:cubicBezTo>
                  <a:pt x="1200" y="1259"/>
                  <a:pt x="1168" y="1256"/>
                  <a:pt x="1139" y="1266"/>
                </a:cubicBezTo>
                <a:cubicBezTo>
                  <a:pt x="1076" y="1287"/>
                  <a:pt x="1042" y="1353"/>
                  <a:pt x="998" y="1397"/>
                </a:cubicBezTo>
                <a:cubicBezTo>
                  <a:pt x="987" y="1431"/>
                  <a:pt x="976" y="1464"/>
                  <a:pt x="967" y="1499"/>
                </a:cubicBezTo>
                <a:cubicBezTo>
                  <a:pt x="970" y="1536"/>
                  <a:pt x="968" y="1574"/>
                  <a:pt x="977" y="1610"/>
                </a:cubicBezTo>
                <a:cubicBezTo>
                  <a:pt x="979" y="1619"/>
                  <a:pt x="993" y="1622"/>
                  <a:pt x="998" y="1630"/>
                </a:cubicBezTo>
                <a:cubicBezTo>
                  <a:pt x="1004" y="1639"/>
                  <a:pt x="1002" y="1651"/>
                  <a:pt x="1008" y="1660"/>
                </a:cubicBezTo>
                <a:cubicBezTo>
                  <a:pt x="1016" y="1672"/>
                  <a:pt x="1029" y="1680"/>
                  <a:pt x="1038" y="1691"/>
                </a:cubicBezTo>
                <a:cubicBezTo>
                  <a:pt x="1065" y="1727"/>
                  <a:pt x="1079" y="1771"/>
                  <a:pt x="1109" y="1802"/>
                </a:cubicBezTo>
                <a:cubicBezTo>
                  <a:pt x="1134" y="1878"/>
                  <a:pt x="1155" y="1922"/>
                  <a:pt x="1240" y="1943"/>
                </a:cubicBezTo>
                <a:cubicBezTo>
                  <a:pt x="1276" y="1997"/>
                  <a:pt x="1239" y="1955"/>
                  <a:pt x="1291" y="1984"/>
                </a:cubicBezTo>
                <a:cubicBezTo>
                  <a:pt x="1331" y="2007"/>
                  <a:pt x="1359" y="2040"/>
                  <a:pt x="1402" y="2054"/>
                </a:cubicBezTo>
                <a:cubicBezTo>
                  <a:pt x="1436" y="2077"/>
                  <a:pt x="1474" y="2112"/>
                  <a:pt x="1513" y="2125"/>
                </a:cubicBezTo>
                <a:cubicBezTo>
                  <a:pt x="1516" y="2135"/>
                  <a:pt x="1516" y="2148"/>
                  <a:pt x="1523" y="2155"/>
                </a:cubicBezTo>
                <a:cubicBezTo>
                  <a:pt x="1530" y="2162"/>
                  <a:pt x="1544" y="2160"/>
                  <a:pt x="1553" y="2165"/>
                </a:cubicBezTo>
                <a:cubicBezTo>
                  <a:pt x="1622" y="2207"/>
                  <a:pt x="1521" y="2168"/>
                  <a:pt x="1604" y="2196"/>
                </a:cubicBezTo>
                <a:cubicBezTo>
                  <a:pt x="1611" y="2206"/>
                  <a:pt x="1614" y="2220"/>
                  <a:pt x="1624" y="2226"/>
                </a:cubicBezTo>
                <a:cubicBezTo>
                  <a:pt x="1739" y="2297"/>
                  <a:pt x="1659" y="2220"/>
                  <a:pt x="1695" y="2256"/>
                </a:cubicBezTo>
              </a:path>
            </a:pathLst>
          </a:custGeom>
          <a:gradFill rotWithShape="1">
            <a:gsLst>
              <a:gs pos="0">
                <a:srgbClr val="996633">
                  <a:alpha val="78998"/>
                </a:srgbClr>
              </a:gs>
              <a:gs pos="100000">
                <a:srgbClr val="472F18">
                  <a:alpha val="81000"/>
                </a:srgbClr>
              </a:gs>
            </a:gsLst>
            <a:lin ang="5400000" scaled="1"/>
          </a:gra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57" name="Rectangle 5"/>
          <p:cNvSpPr>
            <a:spLocks noChangeArrowheads="1"/>
          </p:cNvSpPr>
          <p:nvPr/>
        </p:nvSpPr>
        <p:spPr bwMode="auto">
          <a:xfrm>
            <a:off x="6477000" y="2133600"/>
            <a:ext cx="1905000" cy="533400"/>
          </a:xfrm>
          <a:prstGeom prst="rect">
            <a:avLst/>
          </a:prstGeom>
          <a:solidFill>
            <a:schemeClr val="bg2"/>
          </a:solidFill>
          <a:ln w="76200">
            <a:solidFill>
              <a:srgbClr val="996633"/>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58" name="Line 6"/>
          <p:cNvSpPr>
            <a:spLocks noChangeShapeType="1"/>
          </p:cNvSpPr>
          <p:nvPr/>
        </p:nvSpPr>
        <p:spPr bwMode="auto">
          <a:xfrm flipH="1">
            <a:off x="3962400" y="2438400"/>
            <a:ext cx="2514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1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953000"/>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457200" y="304800"/>
            <a:ext cx="8229600" cy="5821363"/>
          </a:xfrm>
        </p:spPr>
        <p:txBody>
          <a:bodyPr/>
          <a:lstStyle/>
          <a:p>
            <a:pPr eaLnBrk="1" hangingPunct="1"/>
            <a:r>
              <a:rPr lang="en-US"/>
              <a:t>Name this important organ pictured below?</a:t>
            </a:r>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55435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52580" name="Freeform 4"/>
          <p:cNvSpPr>
            <a:spLocks/>
          </p:cNvSpPr>
          <p:nvPr/>
        </p:nvSpPr>
        <p:spPr bwMode="auto">
          <a:xfrm>
            <a:off x="1560513" y="1054100"/>
            <a:ext cx="3956050" cy="3903663"/>
          </a:xfrm>
          <a:custGeom>
            <a:avLst/>
            <a:gdLst>
              <a:gd name="T0" fmla="*/ 2147483647 w 2492"/>
              <a:gd name="T1" fmla="*/ 2147483647 h 2459"/>
              <a:gd name="T2" fmla="*/ 2147483647 w 2492"/>
              <a:gd name="T3" fmla="*/ 2147483647 h 2459"/>
              <a:gd name="T4" fmla="*/ 2147483647 w 2492"/>
              <a:gd name="T5" fmla="*/ 2147483647 h 2459"/>
              <a:gd name="T6" fmla="*/ 2147483647 w 2492"/>
              <a:gd name="T7" fmla="*/ 2147483647 h 2459"/>
              <a:gd name="T8" fmla="*/ 2147483647 w 2492"/>
              <a:gd name="T9" fmla="*/ 2147483647 h 2459"/>
              <a:gd name="T10" fmla="*/ 2147483647 w 2492"/>
              <a:gd name="T11" fmla="*/ 2147483647 h 2459"/>
              <a:gd name="T12" fmla="*/ 2147483647 w 2492"/>
              <a:gd name="T13" fmla="*/ 2147483647 h 2459"/>
              <a:gd name="T14" fmla="*/ 2147483647 w 2492"/>
              <a:gd name="T15" fmla="*/ 2147483647 h 2459"/>
              <a:gd name="T16" fmla="*/ 2147483647 w 2492"/>
              <a:gd name="T17" fmla="*/ 2147483647 h 2459"/>
              <a:gd name="T18" fmla="*/ 2147483647 w 2492"/>
              <a:gd name="T19" fmla="*/ 2147483647 h 2459"/>
              <a:gd name="T20" fmla="*/ 2147483647 w 2492"/>
              <a:gd name="T21" fmla="*/ 2147483647 h 2459"/>
              <a:gd name="T22" fmla="*/ 2147483647 w 2492"/>
              <a:gd name="T23" fmla="*/ 2147483647 h 2459"/>
              <a:gd name="T24" fmla="*/ 2147483647 w 2492"/>
              <a:gd name="T25" fmla="*/ 2147483647 h 2459"/>
              <a:gd name="T26" fmla="*/ 2147483647 w 2492"/>
              <a:gd name="T27" fmla="*/ 2147483647 h 2459"/>
              <a:gd name="T28" fmla="*/ 2147483647 w 2492"/>
              <a:gd name="T29" fmla="*/ 2147483647 h 2459"/>
              <a:gd name="T30" fmla="*/ 2147483647 w 2492"/>
              <a:gd name="T31" fmla="*/ 2147483647 h 2459"/>
              <a:gd name="T32" fmla="*/ 2147483647 w 2492"/>
              <a:gd name="T33" fmla="*/ 2147483647 h 2459"/>
              <a:gd name="T34" fmla="*/ 2147483647 w 2492"/>
              <a:gd name="T35" fmla="*/ 2147483647 h 2459"/>
              <a:gd name="T36" fmla="*/ 2147483647 w 2492"/>
              <a:gd name="T37" fmla="*/ 2147483647 h 2459"/>
              <a:gd name="T38" fmla="*/ 2147483647 w 2492"/>
              <a:gd name="T39" fmla="*/ 2147483647 h 2459"/>
              <a:gd name="T40" fmla="*/ 2147483647 w 2492"/>
              <a:gd name="T41" fmla="*/ 2147483647 h 2459"/>
              <a:gd name="T42" fmla="*/ 2147483647 w 2492"/>
              <a:gd name="T43" fmla="*/ 2147483647 h 2459"/>
              <a:gd name="T44" fmla="*/ 2147483647 w 2492"/>
              <a:gd name="T45" fmla="*/ 2147483647 h 2459"/>
              <a:gd name="T46" fmla="*/ 2147483647 w 2492"/>
              <a:gd name="T47" fmla="*/ 2147483647 h 2459"/>
              <a:gd name="T48" fmla="*/ 2147483647 w 2492"/>
              <a:gd name="T49" fmla="*/ 2147483647 h 2459"/>
              <a:gd name="T50" fmla="*/ 2147483647 w 2492"/>
              <a:gd name="T51" fmla="*/ 2147483647 h 2459"/>
              <a:gd name="T52" fmla="*/ 2147483647 w 2492"/>
              <a:gd name="T53" fmla="*/ 2147483647 h 2459"/>
              <a:gd name="T54" fmla="*/ 2147483647 w 2492"/>
              <a:gd name="T55" fmla="*/ 2147483647 h 2459"/>
              <a:gd name="T56" fmla="*/ 2147483647 w 2492"/>
              <a:gd name="T57" fmla="*/ 2147483647 h 2459"/>
              <a:gd name="T58" fmla="*/ 2147483647 w 2492"/>
              <a:gd name="T59" fmla="*/ 2147483647 h 2459"/>
              <a:gd name="T60" fmla="*/ 2147483647 w 2492"/>
              <a:gd name="T61" fmla="*/ 2147483647 h 2459"/>
              <a:gd name="T62" fmla="*/ 2147483647 w 2492"/>
              <a:gd name="T63" fmla="*/ 2147483647 h 2459"/>
              <a:gd name="T64" fmla="*/ 2147483647 w 2492"/>
              <a:gd name="T65" fmla="*/ 2147483647 h 2459"/>
              <a:gd name="T66" fmla="*/ 2147483647 w 2492"/>
              <a:gd name="T67" fmla="*/ 2147483647 h 2459"/>
              <a:gd name="T68" fmla="*/ 2147483647 w 2492"/>
              <a:gd name="T69" fmla="*/ 2147483647 h 2459"/>
              <a:gd name="T70" fmla="*/ 2147483647 w 2492"/>
              <a:gd name="T71" fmla="*/ 2147483647 h 2459"/>
              <a:gd name="T72" fmla="*/ 2147483647 w 2492"/>
              <a:gd name="T73" fmla="*/ 2147483647 h 2459"/>
              <a:gd name="T74" fmla="*/ 2147483647 w 2492"/>
              <a:gd name="T75" fmla="*/ 2147483647 h 2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2"/>
              <a:gd name="T115" fmla="*/ 0 h 2459"/>
              <a:gd name="T116" fmla="*/ 2492 w 2492"/>
              <a:gd name="T117" fmla="*/ 2459 h 24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2" h="2459">
                <a:moveTo>
                  <a:pt x="1473" y="2135"/>
                </a:moveTo>
                <a:cubicBezTo>
                  <a:pt x="1490" y="2145"/>
                  <a:pt x="1509" y="2151"/>
                  <a:pt x="1523" y="2165"/>
                </a:cubicBezTo>
                <a:cubicBezTo>
                  <a:pt x="1576" y="2219"/>
                  <a:pt x="1483" y="2180"/>
                  <a:pt x="1564" y="2206"/>
                </a:cubicBezTo>
                <a:cubicBezTo>
                  <a:pt x="1603" y="2265"/>
                  <a:pt x="1560" y="2221"/>
                  <a:pt x="1624" y="2216"/>
                </a:cubicBezTo>
                <a:cubicBezTo>
                  <a:pt x="1651" y="2214"/>
                  <a:pt x="1678" y="2223"/>
                  <a:pt x="1705" y="2226"/>
                </a:cubicBezTo>
                <a:cubicBezTo>
                  <a:pt x="1715" y="2236"/>
                  <a:pt x="1727" y="2244"/>
                  <a:pt x="1735" y="2256"/>
                </a:cubicBezTo>
                <a:cubicBezTo>
                  <a:pt x="1747" y="2274"/>
                  <a:pt x="1747" y="2297"/>
                  <a:pt x="1756" y="2317"/>
                </a:cubicBezTo>
                <a:cubicBezTo>
                  <a:pt x="1775" y="2359"/>
                  <a:pt x="1802" y="2403"/>
                  <a:pt x="1846" y="2418"/>
                </a:cubicBezTo>
                <a:cubicBezTo>
                  <a:pt x="1855" y="2443"/>
                  <a:pt x="1852" y="2459"/>
                  <a:pt x="1887" y="2459"/>
                </a:cubicBezTo>
                <a:cubicBezTo>
                  <a:pt x="1919" y="2459"/>
                  <a:pt x="1948" y="2438"/>
                  <a:pt x="1978" y="2428"/>
                </a:cubicBezTo>
                <a:cubicBezTo>
                  <a:pt x="2039" y="2408"/>
                  <a:pt x="2106" y="2417"/>
                  <a:pt x="2170" y="2408"/>
                </a:cubicBezTo>
                <a:cubicBezTo>
                  <a:pt x="2194" y="2414"/>
                  <a:pt x="2216" y="2428"/>
                  <a:pt x="2241" y="2428"/>
                </a:cubicBezTo>
                <a:cubicBezTo>
                  <a:pt x="2253" y="2428"/>
                  <a:pt x="2337" y="2411"/>
                  <a:pt x="2352" y="2408"/>
                </a:cubicBezTo>
                <a:cubicBezTo>
                  <a:pt x="2369" y="2358"/>
                  <a:pt x="2365" y="2388"/>
                  <a:pt x="2342" y="2317"/>
                </a:cubicBezTo>
                <a:cubicBezTo>
                  <a:pt x="2339" y="2307"/>
                  <a:pt x="2332" y="2287"/>
                  <a:pt x="2332" y="2287"/>
                </a:cubicBezTo>
                <a:cubicBezTo>
                  <a:pt x="2335" y="2253"/>
                  <a:pt x="2337" y="2219"/>
                  <a:pt x="2342" y="2186"/>
                </a:cubicBezTo>
                <a:cubicBezTo>
                  <a:pt x="2344" y="2175"/>
                  <a:pt x="2350" y="2166"/>
                  <a:pt x="2352" y="2155"/>
                </a:cubicBezTo>
                <a:cubicBezTo>
                  <a:pt x="2359" y="2115"/>
                  <a:pt x="2356" y="2043"/>
                  <a:pt x="2382" y="2004"/>
                </a:cubicBezTo>
                <a:cubicBezTo>
                  <a:pt x="2395" y="1984"/>
                  <a:pt x="2408" y="1963"/>
                  <a:pt x="2422" y="1943"/>
                </a:cubicBezTo>
                <a:cubicBezTo>
                  <a:pt x="2429" y="1933"/>
                  <a:pt x="2443" y="1913"/>
                  <a:pt x="2443" y="1913"/>
                </a:cubicBezTo>
                <a:cubicBezTo>
                  <a:pt x="2459" y="1847"/>
                  <a:pt x="2492" y="1747"/>
                  <a:pt x="2412" y="1721"/>
                </a:cubicBezTo>
                <a:cubicBezTo>
                  <a:pt x="2402" y="1707"/>
                  <a:pt x="2397" y="1688"/>
                  <a:pt x="2382" y="1680"/>
                </a:cubicBezTo>
                <a:cubicBezTo>
                  <a:pt x="2364" y="1670"/>
                  <a:pt x="2341" y="1674"/>
                  <a:pt x="2321" y="1670"/>
                </a:cubicBezTo>
                <a:cubicBezTo>
                  <a:pt x="2280" y="1662"/>
                  <a:pt x="2239" y="1653"/>
                  <a:pt x="2200" y="1640"/>
                </a:cubicBezTo>
                <a:cubicBezTo>
                  <a:pt x="2142" y="1650"/>
                  <a:pt x="2119" y="1669"/>
                  <a:pt x="2099" y="1610"/>
                </a:cubicBezTo>
                <a:cubicBezTo>
                  <a:pt x="2151" y="1556"/>
                  <a:pt x="2252" y="1567"/>
                  <a:pt x="2321" y="1559"/>
                </a:cubicBezTo>
                <a:cubicBezTo>
                  <a:pt x="2384" y="1539"/>
                  <a:pt x="2361" y="1495"/>
                  <a:pt x="2372" y="1428"/>
                </a:cubicBezTo>
                <a:cubicBezTo>
                  <a:pt x="2377" y="1399"/>
                  <a:pt x="2386" y="1391"/>
                  <a:pt x="2402" y="1367"/>
                </a:cubicBezTo>
                <a:cubicBezTo>
                  <a:pt x="2405" y="1354"/>
                  <a:pt x="2413" y="1341"/>
                  <a:pt x="2412" y="1327"/>
                </a:cubicBezTo>
                <a:cubicBezTo>
                  <a:pt x="2410" y="1306"/>
                  <a:pt x="2392" y="1266"/>
                  <a:pt x="2392" y="1266"/>
                </a:cubicBezTo>
                <a:cubicBezTo>
                  <a:pt x="2388" y="1228"/>
                  <a:pt x="2381" y="1079"/>
                  <a:pt x="2352" y="1044"/>
                </a:cubicBezTo>
                <a:cubicBezTo>
                  <a:pt x="2344" y="1034"/>
                  <a:pt x="2331" y="1031"/>
                  <a:pt x="2321" y="1024"/>
                </a:cubicBezTo>
                <a:cubicBezTo>
                  <a:pt x="2308" y="983"/>
                  <a:pt x="2287" y="967"/>
                  <a:pt x="2251" y="943"/>
                </a:cubicBezTo>
                <a:cubicBezTo>
                  <a:pt x="2194" y="859"/>
                  <a:pt x="2269" y="961"/>
                  <a:pt x="2200" y="892"/>
                </a:cubicBezTo>
                <a:cubicBezTo>
                  <a:pt x="2155" y="847"/>
                  <a:pt x="2208" y="871"/>
                  <a:pt x="2150" y="852"/>
                </a:cubicBezTo>
                <a:cubicBezTo>
                  <a:pt x="2114" y="818"/>
                  <a:pt x="2080" y="788"/>
                  <a:pt x="2038" y="761"/>
                </a:cubicBezTo>
                <a:cubicBezTo>
                  <a:pt x="1974" y="665"/>
                  <a:pt x="1885" y="644"/>
                  <a:pt x="1776" y="629"/>
                </a:cubicBezTo>
                <a:cubicBezTo>
                  <a:pt x="1743" y="618"/>
                  <a:pt x="1718" y="600"/>
                  <a:pt x="1685" y="589"/>
                </a:cubicBezTo>
                <a:cubicBezTo>
                  <a:pt x="1675" y="590"/>
                  <a:pt x="1401" y="612"/>
                  <a:pt x="1361" y="589"/>
                </a:cubicBezTo>
                <a:cubicBezTo>
                  <a:pt x="1340" y="577"/>
                  <a:pt x="1354" y="542"/>
                  <a:pt x="1351" y="518"/>
                </a:cubicBezTo>
                <a:cubicBezTo>
                  <a:pt x="1388" y="412"/>
                  <a:pt x="1435" y="317"/>
                  <a:pt x="1513" y="235"/>
                </a:cubicBezTo>
                <a:cubicBezTo>
                  <a:pt x="1531" y="162"/>
                  <a:pt x="1526" y="200"/>
                  <a:pt x="1513" y="84"/>
                </a:cubicBezTo>
                <a:cubicBezTo>
                  <a:pt x="1511" y="64"/>
                  <a:pt x="1523" y="27"/>
                  <a:pt x="1503" y="23"/>
                </a:cubicBezTo>
                <a:cubicBezTo>
                  <a:pt x="1384" y="0"/>
                  <a:pt x="1260" y="16"/>
                  <a:pt x="1139" y="13"/>
                </a:cubicBezTo>
                <a:cubicBezTo>
                  <a:pt x="775" y="16"/>
                  <a:pt x="412" y="17"/>
                  <a:pt x="48" y="23"/>
                </a:cubicBezTo>
                <a:cubicBezTo>
                  <a:pt x="37" y="23"/>
                  <a:pt x="19" y="22"/>
                  <a:pt x="17" y="33"/>
                </a:cubicBezTo>
                <a:cubicBezTo>
                  <a:pt x="0" y="139"/>
                  <a:pt x="67" y="223"/>
                  <a:pt x="149" y="276"/>
                </a:cubicBezTo>
                <a:cubicBezTo>
                  <a:pt x="168" y="305"/>
                  <a:pt x="175" y="332"/>
                  <a:pt x="199" y="357"/>
                </a:cubicBezTo>
                <a:cubicBezTo>
                  <a:pt x="224" y="428"/>
                  <a:pt x="202" y="405"/>
                  <a:pt x="250" y="437"/>
                </a:cubicBezTo>
                <a:cubicBezTo>
                  <a:pt x="270" y="468"/>
                  <a:pt x="280" y="498"/>
                  <a:pt x="300" y="528"/>
                </a:cubicBezTo>
                <a:cubicBezTo>
                  <a:pt x="314" y="598"/>
                  <a:pt x="329" y="740"/>
                  <a:pt x="381" y="791"/>
                </a:cubicBezTo>
                <a:cubicBezTo>
                  <a:pt x="400" y="809"/>
                  <a:pt x="441" y="823"/>
                  <a:pt x="462" y="832"/>
                </a:cubicBezTo>
                <a:cubicBezTo>
                  <a:pt x="492" y="877"/>
                  <a:pt x="497" y="924"/>
                  <a:pt x="553" y="943"/>
                </a:cubicBezTo>
                <a:cubicBezTo>
                  <a:pt x="581" y="998"/>
                  <a:pt x="605" y="1027"/>
                  <a:pt x="654" y="1064"/>
                </a:cubicBezTo>
                <a:cubicBezTo>
                  <a:pt x="670" y="1111"/>
                  <a:pt x="682" y="1092"/>
                  <a:pt x="715" y="1125"/>
                </a:cubicBezTo>
                <a:cubicBezTo>
                  <a:pt x="746" y="1093"/>
                  <a:pt x="757" y="1114"/>
                  <a:pt x="796" y="1125"/>
                </a:cubicBezTo>
                <a:cubicBezTo>
                  <a:pt x="845" y="1139"/>
                  <a:pt x="906" y="1172"/>
                  <a:pt x="957" y="1175"/>
                </a:cubicBezTo>
                <a:cubicBezTo>
                  <a:pt x="1024" y="1178"/>
                  <a:pt x="1092" y="1182"/>
                  <a:pt x="1159" y="1185"/>
                </a:cubicBezTo>
                <a:cubicBezTo>
                  <a:pt x="1202" y="1206"/>
                  <a:pt x="1215" y="1211"/>
                  <a:pt x="1230" y="1256"/>
                </a:cubicBezTo>
                <a:cubicBezTo>
                  <a:pt x="1200" y="1259"/>
                  <a:pt x="1168" y="1256"/>
                  <a:pt x="1139" y="1266"/>
                </a:cubicBezTo>
                <a:cubicBezTo>
                  <a:pt x="1076" y="1287"/>
                  <a:pt x="1042" y="1353"/>
                  <a:pt x="998" y="1397"/>
                </a:cubicBezTo>
                <a:cubicBezTo>
                  <a:pt x="987" y="1431"/>
                  <a:pt x="976" y="1464"/>
                  <a:pt x="967" y="1499"/>
                </a:cubicBezTo>
                <a:cubicBezTo>
                  <a:pt x="970" y="1536"/>
                  <a:pt x="968" y="1574"/>
                  <a:pt x="977" y="1610"/>
                </a:cubicBezTo>
                <a:cubicBezTo>
                  <a:pt x="979" y="1619"/>
                  <a:pt x="993" y="1622"/>
                  <a:pt x="998" y="1630"/>
                </a:cubicBezTo>
                <a:cubicBezTo>
                  <a:pt x="1004" y="1639"/>
                  <a:pt x="1002" y="1651"/>
                  <a:pt x="1008" y="1660"/>
                </a:cubicBezTo>
                <a:cubicBezTo>
                  <a:pt x="1016" y="1672"/>
                  <a:pt x="1029" y="1680"/>
                  <a:pt x="1038" y="1691"/>
                </a:cubicBezTo>
                <a:cubicBezTo>
                  <a:pt x="1065" y="1727"/>
                  <a:pt x="1079" y="1771"/>
                  <a:pt x="1109" y="1802"/>
                </a:cubicBezTo>
                <a:cubicBezTo>
                  <a:pt x="1134" y="1878"/>
                  <a:pt x="1155" y="1922"/>
                  <a:pt x="1240" y="1943"/>
                </a:cubicBezTo>
                <a:cubicBezTo>
                  <a:pt x="1276" y="1997"/>
                  <a:pt x="1239" y="1955"/>
                  <a:pt x="1291" y="1984"/>
                </a:cubicBezTo>
                <a:cubicBezTo>
                  <a:pt x="1331" y="2007"/>
                  <a:pt x="1359" y="2040"/>
                  <a:pt x="1402" y="2054"/>
                </a:cubicBezTo>
                <a:cubicBezTo>
                  <a:pt x="1436" y="2077"/>
                  <a:pt x="1474" y="2112"/>
                  <a:pt x="1513" y="2125"/>
                </a:cubicBezTo>
                <a:cubicBezTo>
                  <a:pt x="1516" y="2135"/>
                  <a:pt x="1516" y="2148"/>
                  <a:pt x="1523" y="2155"/>
                </a:cubicBezTo>
                <a:cubicBezTo>
                  <a:pt x="1530" y="2162"/>
                  <a:pt x="1544" y="2160"/>
                  <a:pt x="1553" y="2165"/>
                </a:cubicBezTo>
                <a:cubicBezTo>
                  <a:pt x="1622" y="2207"/>
                  <a:pt x="1521" y="2168"/>
                  <a:pt x="1604" y="2196"/>
                </a:cubicBezTo>
                <a:cubicBezTo>
                  <a:pt x="1611" y="2206"/>
                  <a:pt x="1614" y="2220"/>
                  <a:pt x="1624" y="2226"/>
                </a:cubicBezTo>
                <a:cubicBezTo>
                  <a:pt x="1739" y="2297"/>
                  <a:pt x="1659" y="2220"/>
                  <a:pt x="1695" y="2256"/>
                </a:cubicBezTo>
              </a:path>
            </a:pathLst>
          </a:custGeom>
          <a:gradFill rotWithShape="1">
            <a:gsLst>
              <a:gs pos="0">
                <a:srgbClr val="996633">
                  <a:alpha val="78998"/>
                </a:srgbClr>
              </a:gs>
              <a:gs pos="100000">
                <a:srgbClr val="472F18">
                  <a:alpha val="81000"/>
                </a:srgbClr>
              </a:gs>
            </a:gsLst>
            <a:lin ang="5400000" scaled="1"/>
          </a:gra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1" name="Line 5"/>
          <p:cNvSpPr>
            <a:spLocks noChangeShapeType="1"/>
          </p:cNvSpPr>
          <p:nvPr/>
        </p:nvSpPr>
        <p:spPr bwMode="auto">
          <a:xfrm flipH="1">
            <a:off x="3962400" y="2438400"/>
            <a:ext cx="2514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2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953000"/>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381000" y="2362200"/>
            <a:ext cx="8651727" cy="2862322"/>
          </a:xfrm>
          <a:prstGeom prst="rect">
            <a:avLst/>
          </a:prstGeom>
          <a:noFill/>
          <a:effectLst>
            <a:glow rad="228600">
              <a:schemeClr val="accent4">
                <a:satMod val="175000"/>
                <a:alpha val="40000"/>
              </a:schemeClr>
            </a:glo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0" b="1" i="0" u="none" strike="noStrike" kern="1200" cap="none" spc="0" normalizeH="0" baseline="0" noProof="0" dirty="0">
                <a:ln w="17780" cmpd="sng">
                  <a:solidFill>
                    <a:srgbClr val="FFFFFF"/>
                  </a:solidFill>
                  <a:prstDash val="solid"/>
                  <a:miter lim="800000"/>
                </a:ln>
                <a:solidFill>
                  <a:srgbClr val="996633"/>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Rectum</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153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153604" name="Rectangle 4"/>
          <p:cNvSpPr>
            <a:spLocks noChangeArrowheads="1"/>
          </p:cNvSpPr>
          <p:nvPr/>
        </p:nvSpPr>
        <p:spPr bwMode="auto">
          <a:xfrm>
            <a:off x="609600" y="1295400"/>
            <a:ext cx="19050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5" name="Rectangle 5"/>
          <p:cNvSpPr>
            <a:spLocks noChangeArrowheads="1"/>
          </p:cNvSpPr>
          <p:nvPr/>
        </p:nvSpPr>
        <p:spPr bwMode="auto">
          <a:xfrm>
            <a:off x="6781800" y="1447800"/>
            <a:ext cx="19050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6" name="Rectangle 6"/>
          <p:cNvSpPr>
            <a:spLocks noChangeArrowheads="1"/>
          </p:cNvSpPr>
          <p:nvPr/>
        </p:nvSpPr>
        <p:spPr bwMode="auto">
          <a:xfrm>
            <a:off x="228600" y="3657600"/>
            <a:ext cx="20574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7" name="Text Box 7"/>
          <p:cNvSpPr txBox="1">
            <a:spLocks noChangeArrowheads="1"/>
          </p:cNvSpPr>
          <p:nvPr/>
        </p:nvSpPr>
        <p:spPr bwMode="auto">
          <a:xfrm>
            <a:off x="685800" y="1295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A</a:t>
            </a:r>
          </a:p>
        </p:txBody>
      </p:sp>
      <p:sp>
        <p:nvSpPr>
          <p:cNvPr id="153608" name="Text Box 8"/>
          <p:cNvSpPr txBox="1">
            <a:spLocks noChangeArrowheads="1"/>
          </p:cNvSpPr>
          <p:nvPr/>
        </p:nvSpPr>
        <p:spPr bwMode="auto">
          <a:xfrm>
            <a:off x="6858000" y="14478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B</a:t>
            </a:r>
          </a:p>
        </p:txBody>
      </p:sp>
      <p:sp>
        <p:nvSpPr>
          <p:cNvPr id="153609" name="Text Box 9"/>
          <p:cNvSpPr txBox="1">
            <a:spLocks noChangeArrowheads="1"/>
          </p:cNvSpPr>
          <p:nvPr/>
        </p:nvSpPr>
        <p:spPr bwMode="auto">
          <a:xfrm>
            <a:off x="533400" y="3657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C</a:t>
            </a:r>
          </a:p>
        </p:txBody>
      </p:sp>
      <p:sp>
        <p:nvSpPr>
          <p:cNvPr id="153610" name="Text Box 10"/>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rial" charset="0"/>
                <a:ea typeface="+mn-ea"/>
                <a:cs typeface="+mn-cs"/>
              </a:rPr>
              <a:t>18</a:t>
            </a:r>
          </a:p>
        </p:txBody>
      </p:sp>
      <p:sp>
        <p:nvSpPr>
          <p:cNvPr id="153611"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154628" name="Rectangle 4"/>
          <p:cNvSpPr>
            <a:spLocks noChangeArrowheads="1"/>
          </p:cNvSpPr>
          <p:nvPr/>
        </p:nvSpPr>
        <p:spPr bwMode="auto">
          <a:xfrm>
            <a:off x="609600" y="1295400"/>
            <a:ext cx="1905000" cy="609600"/>
          </a:xfrm>
          <a:prstGeom prst="rect">
            <a:avLst/>
          </a:prstGeom>
          <a:solidFill>
            <a:schemeClr val="bg2"/>
          </a:solidFill>
          <a:ln w="57150">
            <a:solidFill>
              <a:srgbClr val="6699FF"/>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699FF"/>
              </a:solidFill>
              <a:effectLst/>
              <a:uLnTx/>
              <a:uFillTx/>
              <a:latin typeface="Arial" charset="0"/>
              <a:ea typeface="+mn-ea"/>
              <a:cs typeface="+mn-cs"/>
            </a:endParaRPr>
          </a:p>
        </p:txBody>
      </p:sp>
      <p:sp>
        <p:nvSpPr>
          <p:cNvPr id="154629" name="Rectangle 5"/>
          <p:cNvSpPr>
            <a:spLocks noChangeArrowheads="1"/>
          </p:cNvSpPr>
          <p:nvPr/>
        </p:nvSpPr>
        <p:spPr bwMode="auto">
          <a:xfrm>
            <a:off x="6781800" y="1447800"/>
            <a:ext cx="19050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30" name="Rectangle 6"/>
          <p:cNvSpPr>
            <a:spLocks noChangeArrowheads="1"/>
          </p:cNvSpPr>
          <p:nvPr/>
        </p:nvSpPr>
        <p:spPr bwMode="auto">
          <a:xfrm>
            <a:off x="228600" y="3657600"/>
            <a:ext cx="20574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31" name="Text Box 7"/>
          <p:cNvSpPr txBox="1">
            <a:spLocks noChangeArrowheads="1"/>
          </p:cNvSpPr>
          <p:nvPr/>
        </p:nvSpPr>
        <p:spPr bwMode="auto">
          <a:xfrm>
            <a:off x="685800" y="1295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A</a:t>
            </a:r>
          </a:p>
        </p:txBody>
      </p:sp>
      <p:sp>
        <p:nvSpPr>
          <p:cNvPr id="154632" name="Text Box 8"/>
          <p:cNvSpPr txBox="1">
            <a:spLocks noChangeArrowheads="1"/>
          </p:cNvSpPr>
          <p:nvPr/>
        </p:nvSpPr>
        <p:spPr bwMode="auto">
          <a:xfrm>
            <a:off x="6858000" y="14478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B</a:t>
            </a:r>
          </a:p>
        </p:txBody>
      </p:sp>
      <p:sp>
        <p:nvSpPr>
          <p:cNvPr id="154633" name="Text Box 9"/>
          <p:cNvSpPr txBox="1">
            <a:spLocks noChangeArrowheads="1"/>
          </p:cNvSpPr>
          <p:nvPr/>
        </p:nvSpPr>
        <p:spPr bwMode="auto">
          <a:xfrm>
            <a:off x="533400" y="3657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C</a:t>
            </a:r>
          </a:p>
        </p:txBody>
      </p:sp>
      <p:sp>
        <p:nvSpPr>
          <p:cNvPr id="154634" name="Text Box 10"/>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rial" charset="0"/>
                <a:ea typeface="+mn-ea"/>
                <a:cs typeface="+mn-cs"/>
              </a:rPr>
              <a:t>18</a:t>
            </a:r>
          </a:p>
        </p:txBody>
      </p:sp>
      <p:sp>
        <p:nvSpPr>
          <p:cNvPr id="15463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28600" y="228600"/>
            <a:ext cx="8686800" cy="5897563"/>
          </a:xfrm>
        </p:spPr>
        <p:txBody>
          <a:bodyPr/>
          <a:lstStyle/>
          <a:p>
            <a:pPr eaLnBrk="1" hangingPunct="1"/>
            <a:r>
              <a:rPr lang="en-US"/>
              <a:t>This is the part of the throat situated immediately behind the mouth and nasal cavity? </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81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7696200" y="1524000"/>
            <a:ext cx="990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6</a:t>
            </a:r>
          </a:p>
        </p:txBody>
      </p:sp>
      <p:sp>
        <p:nvSpPr>
          <p:cNvPr id="16389" name="Rectangle 5"/>
          <p:cNvSpPr>
            <a:spLocks noChangeArrowheads="1"/>
          </p:cNvSpPr>
          <p:nvPr/>
        </p:nvSpPr>
        <p:spPr bwMode="auto">
          <a:xfrm>
            <a:off x="5486400" y="5486400"/>
            <a:ext cx="2286000" cy="6096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1639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15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155652" name="Rectangle 4"/>
          <p:cNvSpPr>
            <a:spLocks noChangeArrowheads="1"/>
          </p:cNvSpPr>
          <p:nvPr/>
        </p:nvSpPr>
        <p:spPr bwMode="auto">
          <a:xfrm>
            <a:off x="6781800" y="1447800"/>
            <a:ext cx="19050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653" name="Rectangle 5"/>
          <p:cNvSpPr>
            <a:spLocks noChangeArrowheads="1"/>
          </p:cNvSpPr>
          <p:nvPr/>
        </p:nvSpPr>
        <p:spPr bwMode="auto">
          <a:xfrm>
            <a:off x="228600" y="3657600"/>
            <a:ext cx="20574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654" name="Text Box 6"/>
          <p:cNvSpPr txBox="1">
            <a:spLocks noChangeArrowheads="1"/>
          </p:cNvSpPr>
          <p:nvPr/>
        </p:nvSpPr>
        <p:spPr bwMode="auto">
          <a:xfrm>
            <a:off x="6858000" y="14478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B</a:t>
            </a:r>
          </a:p>
        </p:txBody>
      </p:sp>
      <p:sp>
        <p:nvSpPr>
          <p:cNvPr id="155655" name="Text Box 7"/>
          <p:cNvSpPr txBox="1">
            <a:spLocks noChangeArrowheads="1"/>
          </p:cNvSpPr>
          <p:nvPr/>
        </p:nvSpPr>
        <p:spPr bwMode="auto">
          <a:xfrm>
            <a:off x="533400" y="3657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C</a:t>
            </a:r>
          </a:p>
        </p:txBody>
      </p:sp>
      <p:sp>
        <p:nvSpPr>
          <p:cNvPr id="155656" name="Text Box 8"/>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rial" charset="0"/>
                <a:ea typeface="+mn-ea"/>
                <a:cs typeface="+mn-cs"/>
              </a:rPr>
              <a:t>18</a:t>
            </a:r>
          </a:p>
        </p:txBody>
      </p:sp>
      <p:sp>
        <p:nvSpPr>
          <p:cNvPr id="155657"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156676" name="Rectangle 4"/>
          <p:cNvSpPr>
            <a:spLocks noChangeArrowheads="1"/>
          </p:cNvSpPr>
          <p:nvPr/>
        </p:nvSpPr>
        <p:spPr bwMode="auto">
          <a:xfrm>
            <a:off x="6781800" y="1447800"/>
            <a:ext cx="1905000" cy="609600"/>
          </a:xfrm>
          <a:prstGeom prst="rect">
            <a:avLst/>
          </a:prstGeom>
          <a:solidFill>
            <a:schemeClr val="bg2"/>
          </a:solidFill>
          <a:ln w="5715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7" name="Rectangle 5"/>
          <p:cNvSpPr>
            <a:spLocks noChangeArrowheads="1"/>
          </p:cNvSpPr>
          <p:nvPr/>
        </p:nvSpPr>
        <p:spPr bwMode="auto">
          <a:xfrm>
            <a:off x="228600" y="3657600"/>
            <a:ext cx="20574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8" name="Text Box 6"/>
          <p:cNvSpPr txBox="1">
            <a:spLocks noChangeArrowheads="1"/>
          </p:cNvSpPr>
          <p:nvPr/>
        </p:nvSpPr>
        <p:spPr bwMode="auto">
          <a:xfrm>
            <a:off x="6858000" y="14478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B</a:t>
            </a:r>
          </a:p>
        </p:txBody>
      </p:sp>
      <p:sp>
        <p:nvSpPr>
          <p:cNvPr id="156679" name="Text Box 7"/>
          <p:cNvSpPr txBox="1">
            <a:spLocks noChangeArrowheads="1"/>
          </p:cNvSpPr>
          <p:nvPr/>
        </p:nvSpPr>
        <p:spPr bwMode="auto">
          <a:xfrm>
            <a:off x="533400" y="3657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C</a:t>
            </a:r>
          </a:p>
        </p:txBody>
      </p:sp>
      <p:sp>
        <p:nvSpPr>
          <p:cNvPr id="156680" name="Text Box 8"/>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rial" charset="0"/>
                <a:ea typeface="+mn-ea"/>
                <a:cs typeface="+mn-cs"/>
              </a:rPr>
              <a:t>18</a:t>
            </a:r>
          </a:p>
        </p:txBody>
      </p:sp>
      <p:sp>
        <p:nvSpPr>
          <p:cNvPr id="156681"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157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157700" name="Rectangle 4"/>
          <p:cNvSpPr>
            <a:spLocks noChangeArrowheads="1"/>
          </p:cNvSpPr>
          <p:nvPr/>
        </p:nvSpPr>
        <p:spPr bwMode="auto">
          <a:xfrm>
            <a:off x="228600" y="3657600"/>
            <a:ext cx="20574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7701" name="Text Box 5"/>
          <p:cNvSpPr txBox="1">
            <a:spLocks noChangeArrowheads="1"/>
          </p:cNvSpPr>
          <p:nvPr/>
        </p:nvSpPr>
        <p:spPr bwMode="auto">
          <a:xfrm>
            <a:off x="533400" y="3657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C</a:t>
            </a:r>
          </a:p>
        </p:txBody>
      </p:sp>
      <p:sp>
        <p:nvSpPr>
          <p:cNvPr id="157702" name="Text Box 6"/>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rial" charset="0"/>
                <a:ea typeface="+mn-ea"/>
                <a:cs typeface="+mn-cs"/>
              </a:rPr>
              <a:t>18</a:t>
            </a:r>
          </a:p>
        </p:txBody>
      </p:sp>
      <p:sp>
        <p:nvSpPr>
          <p:cNvPr id="15770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158724" name="Rectangle 4"/>
          <p:cNvSpPr>
            <a:spLocks noChangeArrowheads="1"/>
          </p:cNvSpPr>
          <p:nvPr/>
        </p:nvSpPr>
        <p:spPr bwMode="auto">
          <a:xfrm>
            <a:off x="228600" y="3657600"/>
            <a:ext cx="2057400" cy="609600"/>
          </a:xfrm>
          <a:prstGeom prst="rect">
            <a:avLst/>
          </a:prstGeom>
          <a:solidFill>
            <a:schemeClr val="bg2"/>
          </a:solidFill>
          <a:ln w="5715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8725" name="Text Box 5"/>
          <p:cNvSpPr txBox="1">
            <a:spLocks noChangeArrowheads="1"/>
          </p:cNvSpPr>
          <p:nvPr/>
        </p:nvSpPr>
        <p:spPr bwMode="auto">
          <a:xfrm>
            <a:off x="533400" y="3657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mn-ea"/>
                <a:cs typeface="+mn-cs"/>
              </a:rPr>
              <a:t>C</a:t>
            </a:r>
          </a:p>
        </p:txBody>
      </p:sp>
      <p:sp>
        <p:nvSpPr>
          <p:cNvPr id="158726" name="Text Box 6"/>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rial" charset="0"/>
                <a:ea typeface="+mn-ea"/>
                <a:cs typeface="+mn-cs"/>
              </a:rPr>
              <a:t>18</a:t>
            </a:r>
          </a:p>
        </p:txBody>
      </p:sp>
      <p:sp>
        <p:nvSpPr>
          <p:cNvPr id="158727"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159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159748" name="Text Box 4"/>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rial" charset="0"/>
                <a:ea typeface="+mn-ea"/>
                <a:cs typeface="+mn-cs"/>
              </a:rPr>
              <a:t>18</a:t>
            </a:r>
          </a:p>
        </p:txBody>
      </p:sp>
      <p:sp>
        <p:nvSpPr>
          <p:cNvPr id="15974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38200" y="5334000"/>
            <a:ext cx="1447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2514600" y="5334000"/>
            <a:ext cx="1447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5181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86000" y="5203027"/>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306463898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38200" y="5334000"/>
            <a:ext cx="1447800" cy="381000"/>
          </a:xfrm>
          <a:prstGeom prst="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2514600" y="5334000"/>
            <a:ext cx="1447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5181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86000" y="5203027"/>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39729673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514600" y="5334000"/>
            <a:ext cx="1447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5181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86000" y="5203027"/>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17621707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514600" y="5334000"/>
            <a:ext cx="1447800" cy="381000"/>
          </a:xfrm>
          <a:prstGeom prst="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5181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86000" y="5203027"/>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1259925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181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098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96741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304800"/>
            <a:ext cx="8229600" cy="5821363"/>
          </a:xfrm>
        </p:spPr>
        <p:txBody>
          <a:bodyPr/>
          <a:lstStyle/>
          <a:p>
            <a:pPr eaLnBrk="1" hangingPunct="1"/>
            <a:r>
              <a:rPr lang="en-US"/>
              <a:t>This is the name for the wave-like motion that helps to move food down the esophagus? </a:t>
            </a:r>
          </a:p>
        </p:txBody>
      </p:sp>
      <p:pic>
        <p:nvPicPr>
          <p:cNvPr id="17411" name="Picture 4" descr="Peristals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7924800" y="50292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7</a:t>
            </a:r>
          </a:p>
        </p:txBody>
      </p:sp>
      <p:sp>
        <p:nvSpPr>
          <p:cNvPr id="1741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6" name="Rectangle 5"/>
          <p:cNvSpPr/>
          <p:nvPr/>
        </p:nvSpPr>
        <p:spPr>
          <a:xfrm>
            <a:off x="304800" y="1981200"/>
            <a:ext cx="8610600" cy="457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181600" y="5304916"/>
            <a:ext cx="1066800" cy="381000"/>
          </a:xfrm>
          <a:prstGeom prst="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098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12304711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098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239668136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6324600" y="5304916"/>
            <a:ext cx="1066800" cy="381000"/>
          </a:xfrm>
          <a:prstGeom prst="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098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300400278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5334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9" name="Rectangle 8"/>
          <p:cNvSpPr/>
          <p:nvPr/>
        </p:nvSpPr>
        <p:spPr>
          <a:xfrm>
            <a:off x="2209800" y="5203028"/>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11384867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dirty="0"/>
              <a:t>Bacteria in the intestine do all of the following except?</a:t>
            </a:r>
          </a:p>
          <a:p>
            <a:pPr marL="457200" lvl="1" indent="0">
              <a:buNone/>
            </a:pPr>
            <a:r>
              <a:rPr lang="en-US" sz="2400" dirty="0">
                <a:solidFill>
                  <a:srgbClr val="CC9900"/>
                </a:solidFill>
              </a:rPr>
              <a:t>A.) Break down undigested food.</a:t>
            </a:r>
          </a:p>
          <a:p>
            <a:pPr marL="457200" lvl="1" indent="0">
              <a:buNone/>
            </a:pPr>
            <a:r>
              <a:rPr lang="en-US" sz="2400" dirty="0">
                <a:solidFill>
                  <a:srgbClr val="FFCCFF"/>
                </a:solidFill>
              </a:rPr>
              <a:t>B.) Neutralize some of the harmful by-products of food breakdown.</a:t>
            </a:r>
          </a:p>
          <a:p>
            <a:pPr marL="457200" lvl="1" indent="0">
              <a:buNone/>
            </a:pPr>
            <a:r>
              <a:rPr lang="en-US" sz="2400" dirty="0">
                <a:solidFill>
                  <a:srgbClr val="00FFFF"/>
                </a:solidFill>
              </a:rPr>
              <a:t>C.) Aid the absorption of nutrients.</a:t>
            </a:r>
          </a:p>
          <a:p>
            <a:pPr marL="457200" lvl="1" indent="0">
              <a:buNone/>
            </a:pPr>
            <a:r>
              <a:rPr lang="en-US" sz="2400" dirty="0">
                <a:solidFill>
                  <a:srgbClr val="FF9933"/>
                </a:solidFill>
              </a:rPr>
              <a:t>D.) Produce certain vitamins.</a:t>
            </a:r>
          </a:p>
          <a:p>
            <a:pPr marL="457200" lvl="1" indent="0">
              <a:buNone/>
            </a:pPr>
            <a:r>
              <a:rPr lang="en-US" sz="2400" dirty="0">
                <a:solidFill>
                  <a:srgbClr val="92D050"/>
                </a:solidFill>
              </a:rPr>
              <a:t>E.) A major part of the immune system is located in your gut, beneficial bacteria also help support the body’s natural defenses.</a:t>
            </a:r>
          </a:p>
          <a:p>
            <a:pPr marL="457200" lvl="1" indent="0">
              <a:buNone/>
            </a:pPr>
            <a:r>
              <a:rPr lang="en-US" sz="2400" dirty="0">
                <a:solidFill>
                  <a:schemeClr val="accent1">
                    <a:lumMod val="20000"/>
                    <a:lumOff val="80000"/>
                  </a:schemeClr>
                </a:solidFill>
              </a:rPr>
              <a:t>F.) Make conditions more favorable for the harmful gut bacteria that make you sick.</a:t>
            </a:r>
          </a:p>
          <a:p>
            <a:pPr marL="457200" lvl="1" indent="0">
              <a:buNone/>
            </a:pPr>
            <a:endParaRPr lang="en-US" sz="2400" dirty="0">
              <a:solidFill>
                <a:srgbClr val="92D050"/>
              </a:solidFill>
            </a:endParaRPr>
          </a:p>
          <a:p>
            <a:pPr lvl="1"/>
            <a:endParaRPr lang="en-US" dirty="0"/>
          </a:p>
        </p:txBody>
      </p:sp>
      <p:sp>
        <p:nvSpPr>
          <p:cNvPr id="5" name="Rectangle 4">
            <a:extLst>
              <a:ext uri="{FF2B5EF4-FFF2-40B4-BE49-F238E27FC236}">
                <a16:creationId xmlns:a16="http://schemas.microsoft.com/office/drawing/2014/main" id="{3BB41861-34AB-4A32-86D5-09A135CBA116}"/>
              </a:ext>
            </a:extLst>
          </p:cNvPr>
          <p:cNvSpPr/>
          <p:nvPr/>
        </p:nvSpPr>
        <p:spPr>
          <a:xfrm>
            <a:off x="7246524" y="52210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20</a:t>
            </a:r>
          </a:p>
        </p:txBody>
      </p:sp>
      <p:pic>
        <p:nvPicPr>
          <p:cNvPr id="6" name="Picture 2" descr="Image result for large intestine .gif">
            <a:extLst>
              <a:ext uri="{FF2B5EF4-FFF2-40B4-BE49-F238E27FC236}">
                <a16:creationId xmlns:a16="http://schemas.microsoft.com/office/drawing/2014/main" id="{62767648-D6EB-4013-8B44-592882F35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08" y="1219200"/>
            <a:ext cx="858129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4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dirty="0"/>
              <a:t>Bacteria in the intestine do all of the following except?</a:t>
            </a:r>
          </a:p>
          <a:p>
            <a:pPr marL="457200" lvl="1" indent="0">
              <a:buNone/>
            </a:pPr>
            <a:r>
              <a:rPr lang="en-US" sz="2400" dirty="0">
                <a:solidFill>
                  <a:srgbClr val="CC9900"/>
                </a:solidFill>
              </a:rPr>
              <a:t>A.) Break down undigested food.</a:t>
            </a:r>
          </a:p>
          <a:p>
            <a:pPr marL="457200" lvl="1" indent="0">
              <a:buNone/>
            </a:pPr>
            <a:r>
              <a:rPr lang="en-US" sz="2400" dirty="0">
                <a:solidFill>
                  <a:srgbClr val="FFCCFF"/>
                </a:solidFill>
              </a:rPr>
              <a:t>B.) Neutralize some of the harmful by-products of food breakdown.</a:t>
            </a:r>
          </a:p>
          <a:p>
            <a:pPr marL="457200" lvl="1" indent="0">
              <a:buNone/>
            </a:pPr>
            <a:r>
              <a:rPr lang="en-US" sz="2400" dirty="0">
                <a:solidFill>
                  <a:srgbClr val="00FFFF"/>
                </a:solidFill>
              </a:rPr>
              <a:t>C.) Aid the absorption of nutrients.</a:t>
            </a:r>
          </a:p>
          <a:p>
            <a:pPr marL="457200" lvl="1" indent="0">
              <a:buNone/>
            </a:pPr>
            <a:r>
              <a:rPr lang="en-US" sz="2400" dirty="0">
                <a:solidFill>
                  <a:srgbClr val="FF9933"/>
                </a:solidFill>
              </a:rPr>
              <a:t>D.) Produce certain vitamins.</a:t>
            </a:r>
          </a:p>
          <a:p>
            <a:pPr marL="457200" lvl="1" indent="0">
              <a:buNone/>
            </a:pPr>
            <a:r>
              <a:rPr lang="en-US" sz="2400" dirty="0">
                <a:solidFill>
                  <a:srgbClr val="92D050"/>
                </a:solidFill>
              </a:rPr>
              <a:t>E.) A major part of the immune system is located in your gut, beneficial bacteria also help support the body’s natural defenses.</a:t>
            </a:r>
          </a:p>
          <a:p>
            <a:pPr marL="457200" lvl="1" indent="0">
              <a:buNone/>
            </a:pPr>
            <a:r>
              <a:rPr lang="en-US" sz="2400" dirty="0">
                <a:solidFill>
                  <a:schemeClr val="accent1">
                    <a:lumMod val="20000"/>
                    <a:lumOff val="80000"/>
                  </a:schemeClr>
                </a:solidFill>
              </a:rPr>
              <a:t>F.) Make conditions more favorable for the harmful gut bacteria that make you sick.</a:t>
            </a:r>
          </a:p>
          <a:p>
            <a:pPr marL="457200" lvl="1" indent="0">
              <a:buNone/>
            </a:pPr>
            <a:endParaRPr lang="en-US" sz="2400" dirty="0">
              <a:solidFill>
                <a:srgbClr val="92D050"/>
              </a:solidFill>
            </a:endParaRPr>
          </a:p>
          <a:p>
            <a:pPr lvl="1"/>
            <a:endParaRPr lang="en-US" dirty="0"/>
          </a:p>
        </p:txBody>
      </p:sp>
      <p:sp>
        <p:nvSpPr>
          <p:cNvPr id="2" name="Rectangle 1"/>
          <p:cNvSpPr/>
          <p:nvPr/>
        </p:nvSpPr>
        <p:spPr>
          <a:xfrm>
            <a:off x="362507" y="58674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AAADCA">
                      <a:satMod val="175000"/>
                      <a:alpha val="40000"/>
                    </a:srgbClr>
                  </a:glow>
                  <a:outerShdw blurRad="50800" algn="tl" rotWithShape="0">
                    <a:srgbClr val="000000"/>
                  </a:outerShdw>
                </a:effectLst>
                <a:uLnTx/>
                <a:uFillTx/>
                <a:latin typeface="Arial" charset="0"/>
                <a:ea typeface="+mn-ea"/>
                <a:cs typeface="+mn-cs"/>
              </a:rPr>
              <a:t>answer is…</a:t>
            </a:r>
          </a:p>
        </p:txBody>
      </p:sp>
      <p:sp>
        <p:nvSpPr>
          <p:cNvPr id="5" name="Rectangle 4">
            <a:extLst>
              <a:ext uri="{FF2B5EF4-FFF2-40B4-BE49-F238E27FC236}">
                <a16:creationId xmlns:a16="http://schemas.microsoft.com/office/drawing/2014/main" id="{3BB41861-34AB-4A32-86D5-09A135CBA116}"/>
              </a:ext>
            </a:extLst>
          </p:cNvPr>
          <p:cNvSpPr/>
          <p:nvPr/>
        </p:nvSpPr>
        <p:spPr>
          <a:xfrm>
            <a:off x="7246524" y="52210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20</a:t>
            </a:r>
          </a:p>
        </p:txBody>
      </p:sp>
    </p:spTree>
    <p:extLst>
      <p:ext uri="{BB962C8B-B14F-4D97-AF65-F5344CB8AC3E}">
        <p14:creationId xmlns:p14="http://schemas.microsoft.com/office/powerpoint/2010/main" val="36846594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dirty="0"/>
              <a:t>Bacteria in the intestine do all of the following except?</a:t>
            </a:r>
          </a:p>
          <a:p>
            <a:pPr marL="457200" lvl="1" indent="0">
              <a:buNone/>
            </a:pPr>
            <a:r>
              <a:rPr lang="en-US" sz="2400" dirty="0">
                <a:solidFill>
                  <a:srgbClr val="CC9900"/>
                </a:solidFill>
              </a:rPr>
              <a:t>A.) Break down undigested food.</a:t>
            </a:r>
          </a:p>
          <a:p>
            <a:pPr marL="457200" lvl="1" indent="0">
              <a:buNone/>
            </a:pPr>
            <a:r>
              <a:rPr lang="en-US" sz="2400" dirty="0">
                <a:solidFill>
                  <a:srgbClr val="FFCCFF"/>
                </a:solidFill>
              </a:rPr>
              <a:t>B.) Neutralize some of the harmful by-products of food breakdown.</a:t>
            </a:r>
          </a:p>
          <a:p>
            <a:pPr marL="457200" lvl="1" indent="0">
              <a:buNone/>
            </a:pPr>
            <a:r>
              <a:rPr lang="en-US" sz="2400" dirty="0">
                <a:solidFill>
                  <a:srgbClr val="00FFFF"/>
                </a:solidFill>
              </a:rPr>
              <a:t>C.) Aid the absorption of nutrients.</a:t>
            </a:r>
          </a:p>
          <a:p>
            <a:pPr marL="457200" lvl="1" indent="0">
              <a:buNone/>
            </a:pPr>
            <a:r>
              <a:rPr lang="en-US" sz="2400" dirty="0">
                <a:solidFill>
                  <a:srgbClr val="FF9933"/>
                </a:solidFill>
              </a:rPr>
              <a:t>D.) Produce certain vitamins.</a:t>
            </a:r>
          </a:p>
          <a:p>
            <a:pPr marL="457200" lvl="1" indent="0">
              <a:buNone/>
            </a:pPr>
            <a:r>
              <a:rPr lang="en-US" sz="2400" dirty="0">
                <a:solidFill>
                  <a:srgbClr val="92D050"/>
                </a:solidFill>
              </a:rPr>
              <a:t>E.) A major part of the immune system is located in your gut, beneficial bacteria also help support the body’s natural defenses.</a:t>
            </a:r>
          </a:p>
          <a:p>
            <a:pPr marL="457200" lvl="1" indent="0">
              <a:buNone/>
            </a:pPr>
            <a:r>
              <a:rPr lang="en-US" sz="2400" dirty="0">
                <a:solidFill>
                  <a:schemeClr val="accent1">
                    <a:lumMod val="20000"/>
                    <a:lumOff val="80000"/>
                  </a:schemeClr>
                </a:solidFill>
              </a:rPr>
              <a:t>F.) Make conditions more favorable for the harmful gut bacteria that make you sick.</a:t>
            </a:r>
          </a:p>
          <a:p>
            <a:pPr marL="457200" lvl="1" indent="0">
              <a:buNone/>
            </a:pPr>
            <a:endParaRPr lang="en-US" sz="2400" dirty="0">
              <a:solidFill>
                <a:srgbClr val="92D050"/>
              </a:solidFill>
            </a:endParaRPr>
          </a:p>
          <a:p>
            <a:pPr lvl="1"/>
            <a:endParaRPr lang="en-US" dirty="0"/>
          </a:p>
        </p:txBody>
      </p:sp>
      <p:sp>
        <p:nvSpPr>
          <p:cNvPr id="2" name="Rectangle 1"/>
          <p:cNvSpPr/>
          <p:nvPr/>
        </p:nvSpPr>
        <p:spPr>
          <a:xfrm>
            <a:off x="362507" y="58674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AAADCA">
                      <a:satMod val="175000"/>
                      <a:alpha val="40000"/>
                    </a:srgbClr>
                  </a:glow>
                  <a:outerShdw blurRad="50800" algn="tl" rotWithShape="0">
                    <a:srgbClr val="000000"/>
                  </a:outerShdw>
                </a:effectLst>
                <a:uLnTx/>
                <a:uFillTx/>
                <a:latin typeface="Arial" charset="0"/>
                <a:ea typeface="+mn-ea"/>
                <a:cs typeface="+mn-cs"/>
              </a:rPr>
              <a:t>answer is…</a:t>
            </a:r>
          </a:p>
        </p:txBody>
      </p:sp>
      <p:sp>
        <p:nvSpPr>
          <p:cNvPr id="4" name="Rounded Rectangle 3"/>
          <p:cNvSpPr/>
          <p:nvPr/>
        </p:nvSpPr>
        <p:spPr>
          <a:xfrm>
            <a:off x="503854" y="4495800"/>
            <a:ext cx="8324293" cy="923330"/>
          </a:xfrm>
          <a:prstGeom prst="roundRect">
            <a:avLst/>
          </a:prstGeom>
          <a:noFill/>
          <a:ln>
            <a:solidFill>
              <a:schemeClr val="tx1"/>
            </a:solidFill>
          </a:ln>
          <a:effectLst>
            <a:glow rad="228600">
              <a:schemeClr val="accent1">
                <a:lumMod val="60000"/>
                <a:lumOff val="40000"/>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BB41861-34AB-4A32-86D5-09A135CBA116}"/>
              </a:ext>
            </a:extLst>
          </p:cNvPr>
          <p:cNvSpPr/>
          <p:nvPr/>
        </p:nvSpPr>
        <p:spPr>
          <a:xfrm>
            <a:off x="7246524" y="52210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20</a:t>
            </a:r>
          </a:p>
        </p:txBody>
      </p:sp>
    </p:spTree>
    <p:extLst>
      <p:ext uri="{BB962C8B-B14F-4D97-AF65-F5344CB8AC3E}">
        <p14:creationId xmlns:p14="http://schemas.microsoft.com/office/powerpoint/2010/main" val="42456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020931" name="Group 3"/>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16900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6900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The Digestive System PowerPoint Review Game</a:t>
            </a:r>
          </a:p>
        </p:txBody>
      </p:sp>
      <p:sp>
        <p:nvSpPr>
          <p:cNvPr id="16900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body" idx="1"/>
          </p:nvPr>
        </p:nvSpPr>
        <p:spPr>
          <a:xfrm>
            <a:off x="457200" y="304800"/>
            <a:ext cx="8229600" cy="5821363"/>
          </a:xfrm>
        </p:spPr>
        <p:txBody>
          <a:bodyPr/>
          <a:lstStyle/>
          <a:p>
            <a:pPr eaLnBrk="1" hangingPunct="1"/>
            <a:r>
              <a:rPr lang="en-US"/>
              <a:t>Name the Chain? </a:t>
            </a:r>
          </a:p>
          <a:p>
            <a:pPr eaLnBrk="1" hangingPunct="1"/>
            <a:endParaRPr lang="en-US"/>
          </a:p>
        </p:txBody>
      </p:sp>
      <p:pic>
        <p:nvPicPr>
          <p:cNvPr id="169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197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9988"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Freeform 7"/>
          <p:cNvSpPr/>
          <p:nvPr/>
        </p:nvSpPr>
        <p:spPr>
          <a:xfrm>
            <a:off x="2109788" y="1047750"/>
            <a:ext cx="4119562" cy="708025"/>
          </a:xfrm>
          <a:custGeom>
            <a:avLst/>
            <a:gdLst>
              <a:gd name="connsiteX0" fmla="*/ 1268362 w 4119716"/>
              <a:gd name="connsiteY0" fmla="*/ 103239 h 707923"/>
              <a:gd name="connsiteX1" fmla="*/ 973394 w 4119716"/>
              <a:gd name="connsiteY1" fmla="*/ 162233 h 707923"/>
              <a:gd name="connsiteX2" fmla="*/ 884904 w 4119716"/>
              <a:gd name="connsiteY2" fmla="*/ 191730 h 707923"/>
              <a:gd name="connsiteX3" fmla="*/ 840658 w 4119716"/>
              <a:gd name="connsiteY3" fmla="*/ 206478 h 707923"/>
              <a:gd name="connsiteX4" fmla="*/ 663678 w 4119716"/>
              <a:gd name="connsiteY4" fmla="*/ 280220 h 707923"/>
              <a:gd name="connsiteX5" fmla="*/ 619433 w 4119716"/>
              <a:gd name="connsiteY5" fmla="*/ 294968 h 707923"/>
              <a:gd name="connsiteX6" fmla="*/ 0 w 4119716"/>
              <a:gd name="connsiteY6" fmla="*/ 309717 h 707923"/>
              <a:gd name="connsiteX7" fmla="*/ 14749 w 4119716"/>
              <a:gd name="connsiteY7" fmla="*/ 368710 h 707923"/>
              <a:gd name="connsiteX8" fmla="*/ 58994 w 4119716"/>
              <a:gd name="connsiteY8" fmla="*/ 398207 h 707923"/>
              <a:gd name="connsiteX9" fmla="*/ 103239 w 4119716"/>
              <a:gd name="connsiteY9" fmla="*/ 442452 h 707923"/>
              <a:gd name="connsiteX10" fmla="*/ 147484 w 4119716"/>
              <a:gd name="connsiteY10" fmla="*/ 471949 h 707923"/>
              <a:gd name="connsiteX11" fmla="*/ 265471 w 4119716"/>
              <a:gd name="connsiteY11" fmla="*/ 516194 h 707923"/>
              <a:gd name="connsiteX12" fmla="*/ 398207 w 4119716"/>
              <a:gd name="connsiteY12" fmla="*/ 619433 h 707923"/>
              <a:gd name="connsiteX13" fmla="*/ 427704 w 4119716"/>
              <a:gd name="connsiteY13" fmla="*/ 663678 h 707923"/>
              <a:gd name="connsiteX14" fmla="*/ 530942 w 4119716"/>
              <a:gd name="connsiteY14" fmla="*/ 707923 h 707923"/>
              <a:gd name="connsiteX15" fmla="*/ 1076633 w 4119716"/>
              <a:gd name="connsiteY15" fmla="*/ 693175 h 707923"/>
              <a:gd name="connsiteX16" fmla="*/ 1165123 w 4119716"/>
              <a:gd name="connsiteY16" fmla="*/ 663678 h 707923"/>
              <a:gd name="connsiteX17" fmla="*/ 1268362 w 4119716"/>
              <a:gd name="connsiteY17" fmla="*/ 648930 h 707923"/>
              <a:gd name="connsiteX18" fmla="*/ 1533833 w 4119716"/>
              <a:gd name="connsiteY18" fmla="*/ 604684 h 707923"/>
              <a:gd name="connsiteX19" fmla="*/ 1592826 w 4119716"/>
              <a:gd name="connsiteY19" fmla="*/ 589936 h 707923"/>
              <a:gd name="connsiteX20" fmla="*/ 1769807 w 4119716"/>
              <a:gd name="connsiteY20" fmla="*/ 560439 h 707923"/>
              <a:gd name="connsiteX21" fmla="*/ 1858297 w 4119716"/>
              <a:gd name="connsiteY21" fmla="*/ 530942 h 707923"/>
              <a:gd name="connsiteX22" fmla="*/ 2315497 w 4119716"/>
              <a:gd name="connsiteY22" fmla="*/ 545691 h 707923"/>
              <a:gd name="connsiteX23" fmla="*/ 2654710 w 4119716"/>
              <a:gd name="connsiteY23" fmla="*/ 575188 h 707923"/>
              <a:gd name="connsiteX24" fmla="*/ 2920181 w 4119716"/>
              <a:gd name="connsiteY24" fmla="*/ 589936 h 707923"/>
              <a:gd name="connsiteX25" fmla="*/ 3377381 w 4119716"/>
              <a:gd name="connsiteY25" fmla="*/ 575188 h 707923"/>
              <a:gd name="connsiteX26" fmla="*/ 3524865 w 4119716"/>
              <a:gd name="connsiteY26" fmla="*/ 545691 h 707923"/>
              <a:gd name="connsiteX27" fmla="*/ 3613355 w 4119716"/>
              <a:gd name="connsiteY27" fmla="*/ 530942 h 707923"/>
              <a:gd name="connsiteX28" fmla="*/ 3746091 w 4119716"/>
              <a:gd name="connsiteY28" fmla="*/ 486697 h 707923"/>
              <a:gd name="connsiteX29" fmla="*/ 3790336 w 4119716"/>
              <a:gd name="connsiteY29" fmla="*/ 471949 h 707923"/>
              <a:gd name="connsiteX30" fmla="*/ 3834581 w 4119716"/>
              <a:gd name="connsiteY30" fmla="*/ 457200 h 707923"/>
              <a:gd name="connsiteX31" fmla="*/ 3908323 w 4119716"/>
              <a:gd name="connsiteY31" fmla="*/ 442452 h 707923"/>
              <a:gd name="connsiteX32" fmla="*/ 4055807 w 4119716"/>
              <a:gd name="connsiteY32" fmla="*/ 368710 h 707923"/>
              <a:gd name="connsiteX33" fmla="*/ 4100052 w 4119716"/>
              <a:gd name="connsiteY33" fmla="*/ 339213 h 707923"/>
              <a:gd name="connsiteX34" fmla="*/ 4100052 w 4119716"/>
              <a:gd name="connsiteY34" fmla="*/ 250723 h 707923"/>
              <a:gd name="connsiteX35" fmla="*/ 4055807 w 4119716"/>
              <a:gd name="connsiteY35" fmla="*/ 221226 h 707923"/>
              <a:gd name="connsiteX36" fmla="*/ 3908323 w 4119716"/>
              <a:gd name="connsiteY36" fmla="*/ 132736 h 707923"/>
              <a:gd name="connsiteX37" fmla="*/ 3701846 w 4119716"/>
              <a:gd name="connsiteY37" fmla="*/ 58994 h 707923"/>
              <a:gd name="connsiteX38" fmla="*/ 3657600 w 4119716"/>
              <a:gd name="connsiteY38" fmla="*/ 29497 h 707923"/>
              <a:gd name="connsiteX39" fmla="*/ 3524865 w 4119716"/>
              <a:gd name="connsiteY39" fmla="*/ 0 h 707923"/>
              <a:gd name="connsiteX40" fmla="*/ 3052916 w 4119716"/>
              <a:gd name="connsiteY40" fmla="*/ 14749 h 707923"/>
              <a:gd name="connsiteX41" fmla="*/ 2772697 w 4119716"/>
              <a:gd name="connsiteY41" fmla="*/ 44246 h 707923"/>
              <a:gd name="connsiteX42" fmla="*/ 2418736 w 4119716"/>
              <a:gd name="connsiteY42" fmla="*/ 73742 h 707923"/>
              <a:gd name="connsiteX43" fmla="*/ 2256504 w 4119716"/>
              <a:gd name="connsiteY43" fmla="*/ 88491 h 707923"/>
              <a:gd name="connsiteX44" fmla="*/ 2168013 w 4119716"/>
              <a:gd name="connsiteY44" fmla="*/ 103239 h 707923"/>
              <a:gd name="connsiteX45" fmla="*/ 1946787 w 4119716"/>
              <a:gd name="connsiteY45" fmla="*/ 117988 h 707923"/>
              <a:gd name="connsiteX46" fmla="*/ 929149 w 4119716"/>
              <a:gd name="connsiteY46" fmla="*/ 132736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9716" h="707923">
                <a:moveTo>
                  <a:pt x="1268362" y="103239"/>
                </a:moveTo>
                <a:cubicBezTo>
                  <a:pt x="1031104" y="137133"/>
                  <a:pt x="1127841" y="110750"/>
                  <a:pt x="973394" y="162233"/>
                </a:cubicBezTo>
                <a:lnTo>
                  <a:pt x="884904" y="191730"/>
                </a:lnTo>
                <a:cubicBezTo>
                  <a:pt x="870155" y="196646"/>
                  <a:pt x="854563" y="199525"/>
                  <a:pt x="840658" y="206478"/>
                </a:cubicBezTo>
                <a:cubicBezTo>
                  <a:pt x="667796" y="292908"/>
                  <a:pt x="782268" y="246337"/>
                  <a:pt x="663678" y="280220"/>
                </a:cubicBezTo>
                <a:cubicBezTo>
                  <a:pt x="648730" y="284491"/>
                  <a:pt x="634964" y="294278"/>
                  <a:pt x="619433" y="294968"/>
                </a:cubicBezTo>
                <a:cubicBezTo>
                  <a:pt x="413100" y="304138"/>
                  <a:pt x="206478" y="304801"/>
                  <a:pt x="0" y="309717"/>
                </a:cubicBezTo>
                <a:cubicBezTo>
                  <a:pt x="4916" y="329381"/>
                  <a:pt x="3505" y="351845"/>
                  <a:pt x="14749" y="368710"/>
                </a:cubicBezTo>
                <a:cubicBezTo>
                  <a:pt x="24581" y="383458"/>
                  <a:pt x="45377" y="386859"/>
                  <a:pt x="58994" y="398207"/>
                </a:cubicBezTo>
                <a:cubicBezTo>
                  <a:pt x="75017" y="411560"/>
                  <a:pt x="87216" y="429099"/>
                  <a:pt x="103239" y="442452"/>
                </a:cubicBezTo>
                <a:cubicBezTo>
                  <a:pt x="116856" y="453800"/>
                  <a:pt x="131630" y="464022"/>
                  <a:pt x="147484" y="471949"/>
                </a:cubicBezTo>
                <a:cubicBezTo>
                  <a:pt x="182757" y="489586"/>
                  <a:pt x="227176" y="503429"/>
                  <a:pt x="265471" y="516194"/>
                </a:cubicBezTo>
                <a:cubicBezTo>
                  <a:pt x="327138" y="557306"/>
                  <a:pt x="354886" y="567448"/>
                  <a:pt x="398207" y="619433"/>
                </a:cubicBezTo>
                <a:cubicBezTo>
                  <a:pt x="409555" y="633050"/>
                  <a:pt x="414087" y="652330"/>
                  <a:pt x="427704" y="663678"/>
                </a:cubicBezTo>
                <a:cubicBezTo>
                  <a:pt x="452005" y="683929"/>
                  <a:pt x="500203" y="697677"/>
                  <a:pt x="530942" y="707923"/>
                </a:cubicBezTo>
                <a:cubicBezTo>
                  <a:pt x="712839" y="703007"/>
                  <a:pt x="895111" y="705839"/>
                  <a:pt x="1076633" y="693175"/>
                </a:cubicBezTo>
                <a:cubicBezTo>
                  <a:pt x="1107650" y="691011"/>
                  <a:pt x="1134827" y="670669"/>
                  <a:pt x="1165123" y="663678"/>
                </a:cubicBezTo>
                <a:cubicBezTo>
                  <a:pt x="1198995" y="655861"/>
                  <a:pt x="1234036" y="654422"/>
                  <a:pt x="1268362" y="648930"/>
                </a:cubicBezTo>
                <a:cubicBezTo>
                  <a:pt x="1356946" y="634756"/>
                  <a:pt x="1446800" y="626442"/>
                  <a:pt x="1533833" y="604684"/>
                </a:cubicBezTo>
                <a:cubicBezTo>
                  <a:pt x="1553497" y="599768"/>
                  <a:pt x="1572904" y="593671"/>
                  <a:pt x="1592826" y="589936"/>
                </a:cubicBezTo>
                <a:cubicBezTo>
                  <a:pt x="1651609" y="578914"/>
                  <a:pt x="1711424" y="573413"/>
                  <a:pt x="1769807" y="560439"/>
                </a:cubicBezTo>
                <a:cubicBezTo>
                  <a:pt x="1800159" y="553694"/>
                  <a:pt x="1858297" y="530942"/>
                  <a:pt x="1858297" y="530942"/>
                </a:cubicBezTo>
                <a:lnTo>
                  <a:pt x="2315497" y="545691"/>
                </a:lnTo>
                <a:cubicBezTo>
                  <a:pt x="2908358" y="571468"/>
                  <a:pt x="2285292" y="546771"/>
                  <a:pt x="2654710" y="575188"/>
                </a:cubicBezTo>
                <a:cubicBezTo>
                  <a:pt x="2743076" y="581985"/>
                  <a:pt x="2831691" y="585020"/>
                  <a:pt x="2920181" y="589936"/>
                </a:cubicBezTo>
                <a:cubicBezTo>
                  <a:pt x="3072581" y="585020"/>
                  <a:pt x="3225308" y="586315"/>
                  <a:pt x="3377381" y="575188"/>
                </a:cubicBezTo>
                <a:cubicBezTo>
                  <a:pt x="3427382" y="571529"/>
                  <a:pt x="3475412" y="553933"/>
                  <a:pt x="3524865" y="545691"/>
                </a:cubicBezTo>
                <a:cubicBezTo>
                  <a:pt x="3554362" y="540775"/>
                  <a:pt x="3584461" y="538647"/>
                  <a:pt x="3613355" y="530942"/>
                </a:cubicBezTo>
                <a:cubicBezTo>
                  <a:pt x="3658419" y="518925"/>
                  <a:pt x="3701846" y="501445"/>
                  <a:pt x="3746091" y="486697"/>
                </a:cubicBezTo>
                <a:lnTo>
                  <a:pt x="3790336" y="471949"/>
                </a:lnTo>
                <a:cubicBezTo>
                  <a:pt x="3805084" y="467033"/>
                  <a:pt x="3819337" y="460249"/>
                  <a:pt x="3834581" y="457200"/>
                </a:cubicBezTo>
                <a:lnTo>
                  <a:pt x="3908323" y="442452"/>
                </a:lnTo>
                <a:cubicBezTo>
                  <a:pt x="4013679" y="372215"/>
                  <a:pt x="3962421" y="392057"/>
                  <a:pt x="4055807" y="368710"/>
                </a:cubicBezTo>
                <a:cubicBezTo>
                  <a:pt x="4070555" y="358878"/>
                  <a:pt x="4088979" y="353054"/>
                  <a:pt x="4100052" y="339213"/>
                </a:cubicBezTo>
                <a:cubicBezTo>
                  <a:pt x="4119716" y="314633"/>
                  <a:pt x="4119716" y="275303"/>
                  <a:pt x="4100052" y="250723"/>
                </a:cubicBezTo>
                <a:cubicBezTo>
                  <a:pt x="4088979" y="236882"/>
                  <a:pt x="4070903" y="230516"/>
                  <a:pt x="4055807" y="221226"/>
                </a:cubicBezTo>
                <a:cubicBezTo>
                  <a:pt x="4006980" y="191179"/>
                  <a:pt x="3963943" y="146640"/>
                  <a:pt x="3908323" y="132736"/>
                </a:cubicBezTo>
                <a:cubicBezTo>
                  <a:pt x="3838705" y="115332"/>
                  <a:pt x="3761721" y="98910"/>
                  <a:pt x="3701846" y="58994"/>
                </a:cubicBezTo>
                <a:cubicBezTo>
                  <a:pt x="3687097" y="49162"/>
                  <a:pt x="3673454" y="37424"/>
                  <a:pt x="3657600" y="29497"/>
                </a:cubicBezTo>
                <a:cubicBezTo>
                  <a:pt x="3621295" y="11345"/>
                  <a:pt x="3558848" y="5664"/>
                  <a:pt x="3524865" y="0"/>
                </a:cubicBezTo>
                <a:lnTo>
                  <a:pt x="3052916" y="14749"/>
                </a:lnTo>
                <a:cubicBezTo>
                  <a:pt x="3014911" y="16559"/>
                  <a:pt x="2815978" y="39690"/>
                  <a:pt x="2772697" y="44246"/>
                </a:cubicBezTo>
                <a:cubicBezTo>
                  <a:pt x="2539461" y="68797"/>
                  <a:pt x="2698367" y="51371"/>
                  <a:pt x="2418736" y="73742"/>
                </a:cubicBezTo>
                <a:cubicBezTo>
                  <a:pt x="2364609" y="78072"/>
                  <a:pt x="2310432" y="82146"/>
                  <a:pt x="2256504" y="88491"/>
                </a:cubicBezTo>
                <a:cubicBezTo>
                  <a:pt x="2226805" y="91985"/>
                  <a:pt x="2197782" y="100404"/>
                  <a:pt x="2168013" y="103239"/>
                </a:cubicBezTo>
                <a:cubicBezTo>
                  <a:pt x="2094440" y="110246"/>
                  <a:pt x="2020657" y="115680"/>
                  <a:pt x="1946787" y="117988"/>
                </a:cubicBezTo>
                <a:cubicBezTo>
                  <a:pt x="1410660" y="134742"/>
                  <a:pt x="1348818" y="132736"/>
                  <a:pt x="929149" y="132736"/>
                </a:cubicBez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Freeform 8"/>
          <p:cNvSpPr/>
          <p:nvPr/>
        </p:nvSpPr>
        <p:spPr>
          <a:xfrm rot="830432">
            <a:off x="4038600" y="2895600"/>
            <a:ext cx="2062163" cy="708025"/>
          </a:xfrm>
          <a:custGeom>
            <a:avLst/>
            <a:gdLst>
              <a:gd name="connsiteX0" fmla="*/ 1268362 w 4119716"/>
              <a:gd name="connsiteY0" fmla="*/ 103239 h 707923"/>
              <a:gd name="connsiteX1" fmla="*/ 973394 w 4119716"/>
              <a:gd name="connsiteY1" fmla="*/ 162233 h 707923"/>
              <a:gd name="connsiteX2" fmla="*/ 884904 w 4119716"/>
              <a:gd name="connsiteY2" fmla="*/ 191730 h 707923"/>
              <a:gd name="connsiteX3" fmla="*/ 840658 w 4119716"/>
              <a:gd name="connsiteY3" fmla="*/ 206478 h 707923"/>
              <a:gd name="connsiteX4" fmla="*/ 663678 w 4119716"/>
              <a:gd name="connsiteY4" fmla="*/ 280220 h 707923"/>
              <a:gd name="connsiteX5" fmla="*/ 619433 w 4119716"/>
              <a:gd name="connsiteY5" fmla="*/ 294968 h 707923"/>
              <a:gd name="connsiteX6" fmla="*/ 0 w 4119716"/>
              <a:gd name="connsiteY6" fmla="*/ 309717 h 707923"/>
              <a:gd name="connsiteX7" fmla="*/ 14749 w 4119716"/>
              <a:gd name="connsiteY7" fmla="*/ 368710 h 707923"/>
              <a:gd name="connsiteX8" fmla="*/ 58994 w 4119716"/>
              <a:gd name="connsiteY8" fmla="*/ 398207 h 707923"/>
              <a:gd name="connsiteX9" fmla="*/ 103239 w 4119716"/>
              <a:gd name="connsiteY9" fmla="*/ 442452 h 707923"/>
              <a:gd name="connsiteX10" fmla="*/ 147484 w 4119716"/>
              <a:gd name="connsiteY10" fmla="*/ 471949 h 707923"/>
              <a:gd name="connsiteX11" fmla="*/ 265471 w 4119716"/>
              <a:gd name="connsiteY11" fmla="*/ 516194 h 707923"/>
              <a:gd name="connsiteX12" fmla="*/ 398207 w 4119716"/>
              <a:gd name="connsiteY12" fmla="*/ 619433 h 707923"/>
              <a:gd name="connsiteX13" fmla="*/ 427704 w 4119716"/>
              <a:gd name="connsiteY13" fmla="*/ 663678 h 707923"/>
              <a:gd name="connsiteX14" fmla="*/ 530942 w 4119716"/>
              <a:gd name="connsiteY14" fmla="*/ 707923 h 707923"/>
              <a:gd name="connsiteX15" fmla="*/ 1076633 w 4119716"/>
              <a:gd name="connsiteY15" fmla="*/ 693175 h 707923"/>
              <a:gd name="connsiteX16" fmla="*/ 1165123 w 4119716"/>
              <a:gd name="connsiteY16" fmla="*/ 663678 h 707923"/>
              <a:gd name="connsiteX17" fmla="*/ 1268362 w 4119716"/>
              <a:gd name="connsiteY17" fmla="*/ 648930 h 707923"/>
              <a:gd name="connsiteX18" fmla="*/ 1533833 w 4119716"/>
              <a:gd name="connsiteY18" fmla="*/ 604684 h 707923"/>
              <a:gd name="connsiteX19" fmla="*/ 1592826 w 4119716"/>
              <a:gd name="connsiteY19" fmla="*/ 589936 h 707923"/>
              <a:gd name="connsiteX20" fmla="*/ 1769807 w 4119716"/>
              <a:gd name="connsiteY20" fmla="*/ 560439 h 707923"/>
              <a:gd name="connsiteX21" fmla="*/ 1858297 w 4119716"/>
              <a:gd name="connsiteY21" fmla="*/ 530942 h 707923"/>
              <a:gd name="connsiteX22" fmla="*/ 2315497 w 4119716"/>
              <a:gd name="connsiteY22" fmla="*/ 545691 h 707923"/>
              <a:gd name="connsiteX23" fmla="*/ 2654710 w 4119716"/>
              <a:gd name="connsiteY23" fmla="*/ 575188 h 707923"/>
              <a:gd name="connsiteX24" fmla="*/ 2920181 w 4119716"/>
              <a:gd name="connsiteY24" fmla="*/ 589936 h 707923"/>
              <a:gd name="connsiteX25" fmla="*/ 3377381 w 4119716"/>
              <a:gd name="connsiteY25" fmla="*/ 575188 h 707923"/>
              <a:gd name="connsiteX26" fmla="*/ 3524865 w 4119716"/>
              <a:gd name="connsiteY26" fmla="*/ 545691 h 707923"/>
              <a:gd name="connsiteX27" fmla="*/ 3613355 w 4119716"/>
              <a:gd name="connsiteY27" fmla="*/ 530942 h 707923"/>
              <a:gd name="connsiteX28" fmla="*/ 3746091 w 4119716"/>
              <a:gd name="connsiteY28" fmla="*/ 486697 h 707923"/>
              <a:gd name="connsiteX29" fmla="*/ 3790336 w 4119716"/>
              <a:gd name="connsiteY29" fmla="*/ 471949 h 707923"/>
              <a:gd name="connsiteX30" fmla="*/ 3834581 w 4119716"/>
              <a:gd name="connsiteY30" fmla="*/ 457200 h 707923"/>
              <a:gd name="connsiteX31" fmla="*/ 3908323 w 4119716"/>
              <a:gd name="connsiteY31" fmla="*/ 442452 h 707923"/>
              <a:gd name="connsiteX32" fmla="*/ 4055807 w 4119716"/>
              <a:gd name="connsiteY32" fmla="*/ 368710 h 707923"/>
              <a:gd name="connsiteX33" fmla="*/ 4100052 w 4119716"/>
              <a:gd name="connsiteY33" fmla="*/ 339213 h 707923"/>
              <a:gd name="connsiteX34" fmla="*/ 4100052 w 4119716"/>
              <a:gd name="connsiteY34" fmla="*/ 250723 h 707923"/>
              <a:gd name="connsiteX35" fmla="*/ 4055807 w 4119716"/>
              <a:gd name="connsiteY35" fmla="*/ 221226 h 707923"/>
              <a:gd name="connsiteX36" fmla="*/ 3908323 w 4119716"/>
              <a:gd name="connsiteY36" fmla="*/ 132736 h 707923"/>
              <a:gd name="connsiteX37" fmla="*/ 3701846 w 4119716"/>
              <a:gd name="connsiteY37" fmla="*/ 58994 h 707923"/>
              <a:gd name="connsiteX38" fmla="*/ 3657600 w 4119716"/>
              <a:gd name="connsiteY38" fmla="*/ 29497 h 707923"/>
              <a:gd name="connsiteX39" fmla="*/ 3524865 w 4119716"/>
              <a:gd name="connsiteY39" fmla="*/ 0 h 707923"/>
              <a:gd name="connsiteX40" fmla="*/ 3052916 w 4119716"/>
              <a:gd name="connsiteY40" fmla="*/ 14749 h 707923"/>
              <a:gd name="connsiteX41" fmla="*/ 2772697 w 4119716"/>
              <a:gd name="connsiteY41" fmla="*/ 44246 h 707923"/>
              <a:gd name="connsiteX42" fmla="*/ 2418736 w 4119716"/>
              <a:gd name="connsiteY42" fmla="*/ 73742 h 707923"/>
              <a:gd name="connsiteX43" fmla="*/ 2256504 w 4119716"/>
              <a:gd name="connsiteY43" fmla="*/ 88491 h 707923"/>
              <a:gd name="connsiteX44" fmla="*/ 2168013 w 4119716"/>
              <a:gd name="connsiteY44" fmla="*/ 103239 h 707923"/>
              <a:gd name="connsiteX45" fmla="*/ 1946787 w 4119716"/>
              <a:gd name="connsiteY45" fmla="*/ 117988 h 707923"/>
              <a:gd name="connsiteX46" fmla="*/ 929149 w 4119716"/>
              <a:gd name="connsiteY46" fmla="*/ 132736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9716" h="707923">
                <a:moveTo>
                  <a:pt x="1268362" y="103239"/>
                </a:moveTo>
                <a:cubicBezTo>
                  <a:pt x="1031104" y="137133"/>
                  <a:pt x="1127841" y="110750"/>
                  <a:pt x="973394" y="162233"/>
                </a:cubicBezTo>
                <a:lnTo>
                  <a:pt x="884904" y="191730"/>
                </a:lnTo>
                <a:cubicBezTo>
                  <a:pt x="870155" y="196646"/>
                  <a:pt x="854563" y="199525"/>
                  <a:pt x="840658" y="206478"/>
                </a:cubicBezTo>
                <a:cubicBezTo>
                  <a:pt x="667796" y="292908"/>
                  <a:pt x="782268" y="246337"/>
                  <a:pt x="663678" y="280220"/>
                </a:cubicBezTo>
                <a:cubicBezTo>
                  <a:pt x="648730" y="284491"/>
                  <a:pt x="634964" y="294278"/>
                  <a:pt x="619433" y="294968"/>
                </a:cubicBezTo>
                <a:cubicBezTo>
                  <a:pt x="413100" y="304138"/>
                  <a:pt x="206478" y="304801"/>
                  <a:pt x="0" y="309717"/>
                </a:cubicBezTo>
                <a:cubicBezTo>
                  <a:pt x="4916" y="329381"/>
                  <a:pt x="3505" y="351845"/>
                  <a:pt x="14749" y="368710"/>
                </a:cubicBezTo>
                <a:cubicBezTo>
                  <a:pt x="24581" y="383458"/>
                  <a:pt x="45377" y="386859"/>
                  <a:pt x="58994" y="398207"/>
                </a:cubicBezTo>
                <a:cubicBezTo>
                  <a:pt x="75017" y="411560"/>
                  <a:pt x="87216" y="429099"/>
                  <a:pt x="103239" y="442452"/>
                </a:cubicBezTo>
                <a:cubicBezTo>
                  <a:pt x="116856" y="453800"/>
                  <a:pt x="131630" y="464022"/>
                  <a:pt x="147484" y="471949"/>
                </a:cubicBezTo>
                <a:cubicBezTo>
                  <a:pt x="182757" y="489586"/>
                  <a:pt x="227176" y="503429"/>
                  <a:pt x="265471" y="516194"/>
                </a:cubicBezTo>
                <a:cubicBezTo>
                  <a:pt x="327138" y="557306"/>
                  <a:pt x="354886" y="567448"/>
                  <a:pt x="398207" y="619433"/>
                </a:cubicBezTo>
                <a:cubicBezTo>
                  <a:pt x="409555" y="633050"/>
                  <a:pt x="414087" y="652330"/>
                  <a:pt x="427704" y="663678"/>
                </a:cubicBezTo>
                <a:cubicBezTo>
                  <a:pt x="452005" y="683929"/>
                  <a:pt x="500203" y="697677"/>
                  <a:pt x="530942" y="707923"/>
                </a:cubicBezTo>
                <a:cubicBezTo>
                  <a:pt x="712839" y="703007"/>
                  <a:pt x="895111" y="705839"/>
                  <a:pt x="1076633" y="693175"/>
                </a:cubicBezTo>
                <a:cubicBezTo>
                  <a:pt x="1107650" y="691011"/>
                  <a:pt x="1134827" y="670669"/>
                  <a:pt x="1165123" y="663678"/>
                </a:cubicBezTo>
                <a:cubicBezTo>
                  <a:pt x="1198995" y="655861"/>
                  <a:pt x="1234036" y="654422"/>
                  <a:pt x="1268362" y="648930"/>
                </a:cubicBezTo>
                <a:cubicBezTo>
                  <a:pt x="1356946" y="634756"/>
                  <a:pt x="1446800" y="626442"/>
                  <a:pt x="1533833" y="604684"/>
                </a:cubicBezTo>
                <a:cubicBezTo>
                  <a:pt x="1553497" y="599768"/>
                  <a:pt x="1572904" y="593671"/>
                  <a:pt x="1592826" y="589936"/>
                </a:cubicBezTo>
                <a:cubicBezTo>
                  <a:pt x="1651609" y="578914"/>
                  <a:pt x="1711424" y="573413"/>
                  <a:pt x="1769807" y="560439"/>
                </a:cubicBezTo>
                <a:cubicBezTo>
                  <a:pt x="1800159" y="553694"/>
                  <a:pt x="1858297" y="530942"/>
                  <a:pt x="1858297" y="530942"/>
                </a:cubicBezTo>
                <a:lnTo>
                  <a:pt x="2315497" y="545691"/>
                </a:lnTo>
                <a:cubicBezTo>
                  <a:pt x="2908358" y="571468"/>
                  <a:pt x="2285292" y="546771"/>
                  <a:pt x="2654710" y="575188"/>
                </a:cubicBezTo>
                <a:cubicBezTo>
                  <a:pt x="2743076" y="581985"/>
                  <a:pt x="2831691" y="585020"/>
                  <a:pt x="2920181" y="589936"/>
                </a:cubicBezTo>
                <a:cubicBezTo>
                  <a:pt x="3072581" y="585020"/>
                  <a:pt x="3225308" y="586315"/>
                  <a:pt x="3377381" y="575188"/>
                </a:cubicBezTo>
                <a:cubicBezTo>
                  <a:pt x="3427382" y="571529"/>
                  <a:pt x="3475412" y="553933"/>
                  <a:pt x="3524865" y="545691"/>
                </a:cubicBezTo>
                <a:cubicBezTo>
                  <a:pt x="3554362" y="540775"/>
                  <a:pt x="3584461" y="538647"/>
                  <a:pt x="3613355" y="530942"/>
                </a:cubicBezTo>
                <a:cubicBezTo>
                  <a:pt x="3658419" y="518925"/>
                  <a:pt x="3701846" y="501445"/>
                  <a:pt x="3746091" y="486697"/>
                </a:cubicBezTo>
                <a:lnTo>
                  <a:pt x="3790336" y="471949"/>
                </a:lnTo>
                <a:cubicBezTo>
                  <a:pt x="3805084" y="467033"/>
                  <a:pt x="3819337" y="460249"/>
                  <a:pt x="3834581" y="457200"/>
                </a:cubicBezTo>
                <a:lnTo>
                  <a:pt x="3908323" y="442452"/>
                </a:lnTo>
                <a:cubicBezTo>
                  <a:pt x="4013679" y="372215"/>
                  <a:pt x="3962421" y="392057"/>
                  <a:pt x="4055807" y="368710"/>
                </a:cubicBezTo>
                <a:cubicBezTo>
                  <a:pt x="4070555" y="358878"/>
                  <a:pt x="4088979" y="353054"/>
                  <a:pt x="4100052" y="339213"/>
                </a:cubicBezTo>
                <a:cubicBezTo>
                  <a:pt x="4119716" y="314633"/>
                  <a:pt x="4119716" y="275303"/>
                  <a:pt x="4100052" y="250723"/>
                </a:cubicBezTo>
                <a:cubicBezTo>
                  <a:pt x="4088979" y="236882"/>
                  <a:pt x="4070903" y="230516"/>
                  <a:pt x="4055807" y="221226"/>
                </a:cubicBezTo>
                <a:cubicBezTo>
                  <a:pt x="4006980" y="191179"/>
                  <a:pt x="3963943" y="146640"/>
                  <a:pt x="3908323" y="132736"/>
                </a:cubicBezTo>
                <a:cubicBezTo>
                  <a:pt x="3838705" y="115332"/>
                  <a:pt x="3761721" y="98910"/>
                  <a:pt x="3701846" y="58994"/>
                </a:cubicBezTo>
                <a:cubicBezTo>
                  <a:pt x="3687097" y="49162"/>
                  <a:pt x="3673454" y="37424"/>
                  <a:pt x="3657600" y="29497"/>
                </a:cubicBezTo>
                <a:cubicBezTo>
                  <a:pt x="3621295" y="11345"/>
                  <a:pt x="3558848" y="5664"/>
                  <a:pt x="3524865" y="0"/>
                </a:cubicBezTo>
                <a:lnTo>
                  <a:pt x="3052916" y="14749"/>
                </a:lnTo>
                <a:cubicBezTo>
                  <a:pt x="3014911" y="16559"/>
                  <a:pt x="2815978" y="39690"/>
                  <a:pt x="2772697" y="44246"/>
                </a:cubicBezTo>
                <a:cubicBezTo>
                  <a:pt x="2539461" y="68797"/>
                  <a:pt x="2698367" y="51371"/>
                  <a:pt x="2418736" y="73742"/>
                </a:cubicBezTo>
                <a:cubicBezTo>
                  <a:pt x="2364609" y="78072"/>
                  <a:pt x="2310432" y="82146"/>
                  <a:pt x="2256504" y="88491"/>
                </a:cubicBezTo>
                <a:cubicBezTo>
                  <a:pt x="2226805" y="91985"/>
                  <a:pt x="2197782" y="100404"/>
                  <a:pt x="2168013" y="103239"/>
                </a:cubicBezTo>
                <a:cubicBezTo>
                  <a:pt x="2094440" y="110246"/>
                  <a:pt x="2020657" y="115680"/>
                  <a:pt x="1946787" y="117988"/>
                </a:cubicBezTo>
                <a:cubicBezTo>
                  <a:pt x="1410660" y="134742"/>
                  <a:pt x="1348818" y="132736"/>
                  <a:pt x="929149" y="132736"/>
                </a:cubicBez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 name="Freeform 9"/>
          <p:cNvSpPr/>
          <p:nvPr/>
        </p:nvSpPr>
        <p:spPr>
          <a:xfrm>
            <a:off x="617538" y="1382713"/>
            <a:ext cx="7980362" cy="5224462"/>
          </a:xfrm>
          <a:custGeom>
            <a:avLst/>
            <a:gdLst>
              <a:gd name="connsiteX0" fmla="*/ 2670588 w 7980008"/>
              <a:gd name="connsiteY0" fmla="*/ 2849760 h 5224250"/>
              <a:gd name="connsiteX1" fmla="*/ 2832821 w 7980008"/>
              <a:gd name="connsiteY1" fmla="*/ 2835012 h 5224250"/>
              <a:gd name="connsiteX2" fmla="*/ 2862317 w 7980008"/>
              <a:gd name="connsiteY2" fmla="*/ 2746521 h 5224250"/>
              <a:gd name="connsiteX3" fmla="*/ 2847569 w 7980008"/>
              <a:gd name="connsiteY3" fmla="*/ 2702276 h 5224250"/>
              <a:gd name="connsiteX4" fmla="*/ 2803324 w 7980008"/>
              <a:gd name="connsiteY4" fmla="*/ 2672779 h 5224250"/>
              <a:gd name="connsiteX5" fmla="*/ 2759079 w 7980008"/>
              <a:gd name="connsiteY5" fmla="*/ 2628534 h 5224250"/>
              <a:gd name="connsiteX6" fmla="*/ 2700085 w 7980008"/>
              <a:gd name="connsiteY6" fmla="*/ 2599038 h 5224250"/>
              <a:gd name="connsiteX7" fmla="*/ 2655840 w 7980008"/>
              <a:gd name="connsiteY7" fmla="*/ 2569541 h 5224250"/>
              <a:gd name="connsiteX8" fmla="*/ 2493608 w 7980008"/>
              <a:gd name="connsiteY8" fmla="*/ 2599038 h 5224250"/>
              <a:gd name="connsiteX9" fmla="*/ 2434614 w 7980008"/>
              <a:gd name="connsiteY9" fmla="*/ 2643283 h 5224250"/>
              <a:gd name="connsiteX10" fmla="*/ 2346124 w 7980008"/>
              <a:gd name="connsiteY10" fmla="*/ 2702276 h 5224250"/>
              <a:gd name="connsiteX11" fmla="*/ 2331375 w 7980008"/>
              <a:gd name="connsiteY11" fmla="*/ 2746521 h 5224250"/>
              <a:gd name="connsiteX12" fmla="*/ 2301879 w 7980008"/>
              <a:gd name="connsiteY12" fmla="*/ 2790767 h 5224250"/>
              <a:gd name="connsiteX13" fmla="*/ 2360872 w 7980008"/>
              <a:gd name="connsiteY13" fmla="*/ 3056238 h 5224250"/>
              <a:gd name="connsiteX14" fmla="*/ 2419866 w 7980008"/>
              <a:gd name="connsiteY14" fmla="*/ 3085734 h 5224250"/>
              <a:gd name="connsiteX15" fmla="*/ 2478859 w 7980008"/>
              <a:gd name="connsiteY15" fmla="*/ 3129979 h 5224250"/>
              <a:gd name="connsiteX16" fmla="*/ 2537853 w 7980008"/>
              <a:gd name="connsiteY16" fmla="*/ 3144728 h 5224250"/>
              <a:gd name="connsiteX17" fmla="*/ 2626343 w 7980008"/>
              <a:gd name="connsiteY17" fmla="*/ 3174225 h 5224250"/>
              <a:gd name="connsiteX18" fmla="*/ 2773827 w 7980008"/>
              <a:gd name="connsiteY18" fmla="*/ 3203721 h 5224250"/>
              <a:gd name="connsiteX19" fmla="*/ 3186782 w 7980008"/>
              <a:gd name="connsiteY19" fmla="*/ 3174225 h 5224250"/>
              <a:gd name="connsiteX20" fmla="*/ 3304769 w 7980008"/>
              <a:gd name="connsiteY20" fmla="*/ 3129979 h 5224250"/>
              <a:gd name="connsiteX21" fmla="*/ 3349014 w 7980008"/>
              <a:gd name="connsiteY21" fmla="*/ 3085734 h 5224250"/>
              <a:gd name="connsiteX22" fmla="*/ 3452253 w 7980008"/>
              <a:gd name="connsiteY22" fmla="*/ 3011992 h 5224250"/>
              <a:gd name="connsiteX23" fmla="*/ 3540743 w 7980008"/>
              <a:gd name="connsiteY23" fmla="*/ 2864508 h 5224250"/>
              <a:gd name="connsiteX24" fmla="*/ 3584988 w 7980008"/>
              <a:gd name="connsiteY24" fmla="*/ 2790767 h 5224250"/>
              <a:gd name="connsiteX25" fmla="*/ 3584988 w 7980008"/>
              <a:gd name="connsiteY25" fmla="*/ 2495799 h 5224250"/>
              <a:gd name="connsiteX26" fmla="*/ 3540743 w 7980008"/>
              <a:gd name="connsiteY26" fmla="*/ 2392560 h 5224250"/>
              <a:gd name="connsiteX27" fmla="*/ 3437504 w 7980008"/>
              <a:gd name="connsiteY27" fmla="*/ 2245076 h 5224250"/>
              <a:gd name="connsiteX28" fmla="*/ 3290021 w 7980008"/>
              <a:gd name="connsiteY28" fmla="*/ 2127089 h 5224250"/>
              <a:gd name="connsiteX29" fmla="*/ 3245775 w 7980008"/>
              <a:gd name="connsiteY29" fmla="*/ 2082844 h 5224250"/>
              <a:gd name="connsiteX30" fmla="*/ 3113040 w 7980008"/>
              <a:gd name="connsiteY30" fmla="*/ 2023850 h 5224250"/>
              <a:gd name="connsiteX31" fmla="*/ 2936059 w 7980008"/>
              <a:gd name="connsiteY31" fmla="*/ 1994354 h 5224250"/>
              <a:gd name="connsiteX32" fmla="*/ 2862317 w 7980008"/>
              <a:gd name="connsiteY32" fmla="*/ 1979605 h 5224250"/>
              <a:gd name="connsiteX33" fmla="*/ 2729582 w 7980008"/>
              <a:gd name="connsiteY33" fmla="*/ 1964857 h 5224250"/>
              <a:gd name="connsiteX34" fmla="*/ 2154395 w 7980008"/>
              <a:gd name="connsiteY34" fmla="*/ 2009102 h 5224250"/>
              <a:gd name="connsiteX35" fmla="*/ 1947917 w 7980008"/>
              <a:gd name="connsiteY35" fmla="*/ 2053347 h 5224250"/>
              <a:gd name="connsiteX36" fmla="*/ 1903672 w 7980008"/>
              <a:gd name="connsiteY36" fmla="*/ 2068096 h 5224250"/>
              <a:gd name="connsiteX37" fmla="*/ 1652950 w 7980008"/>
              <a:gd name="connsiteY37" fmla="*/ 2259825 h 5224250"/>
              <a:gd name="connsiteX38" fmla="*/ 1549711 w 7980008"/>
              <a:gd name="connsiteY38" fmla="*/ 2377812 h 5224250"/>
              <a:gd name="connsiteX39" fmla="*/ 1269492 w 7980008"/>
              <a:gd name="connsiteY39" fmla="*/ 2790767 h 5224250"/>
              <a:gd name="connsiteX40" fmla="*/ 1210498 w 7980008"/>
              <a:gd name="connsiteY40" fmla="*/ 2923502 h 5224250"/>
              <a:gd name="connsiteX41" fmla="*/ 1181001 w 7980008"/>
              <a:gd name="connsiteY41" fmla="*/ 3144728 h 5224250"/>
              <a:gd name="connsiteX42" fmla="*/ 1166253 w 7980008"/>
              <a:gd name="connsiteY42" fmla="*/ 3203721 h 5224250"/>
              <a:gd name="connsiteX43" fmla="*/ 1181001 w 7980008"/>
              <a:gd name="connsiteY43" fmla="*/ 3410199 h 5224250"/>
              <a:gd name="connsiteX44" fmla="*/ 1195750 w 7980008"/>
              <a:gd name="connsiteY44" fmla="*/ 3454444 h 5224250"/>
              <a:gd name="connsiteX45" fmla="*/ 1343233 w 7980008"/>
              <a:gd name="connsiteY45" fmla="*/ 3587179 h 5224250"/>
              <a:gd name="connsiteX46" fmla="*/ 1416975 w 7980008"/>
              <a:gd name="connsiteY46" fmla="*/ 3631425 h 5224250"/>
              <a:gd name="connsiteX47" fmla="*/ 1579208 w 7980008"/>
              <a:gd name="connsiteY47" fmla="*/ 3764160 h 5224250"/>
              <a:gd name="connsiteX48" fmla="*/ 1667698 w 7980008"/>
              <a:gd name="connsiteY48" fmla="*/ 3808405 h 5224250"/>
              <a:gd name="connsiteX49" fmla="*/ 1888924 w 7980008"/>
              <a:gd name="connsiteY49" fmla="*/ 4000134 h 5224250"/>
              <a:gd name="connsiteX50" fmla="*/ 2036408 w 7980008"/>
              <a:gd name="connsiteY50" fmla="*/ 4044379 h 5224250"/>
              <a:gd name="connsiteX51" fmla="*/ 2139646 w 7980008"/>
              <a:gd name="connsiteY51" fmla="*/ 4103373 h 5224250"/>
              <a:gd name="connsiteX52" fmla="*/ 2183892 w 7980008"/>
              <a:gd name="connsiteY52" fmla="*/ 4118121 h 5224250"/>
              <a:gd name="connsiteX53" fmla="*/ 2301879 w 7980008"/>
              <a:gd name="connsiteY53" fmla="*/ 4162367 h 5224250"/>
              <a:gd name="connsiteX54" fmla="*/ 2523104 w 7980008"/>
              <a:gd name="connsiteY54" fmla="*/ 4236108 h 5224250"/>
              <a:gd name="connsiteX55" fmla="*/ 2626343 w 7980008"/>
              <a:gd name="connsiteY55" fmla="*/ 4250857 h 5224250"/>
              <a:gd name="connsiteX56" fmla="*/ 3024550 w 7980008"/>
              <a:gd name="connsiteY56" fmla="*/ 4339347 h 5224250"/>
              <a:gd name="connsiteX57" fmla="*/ 3290021 w 7980008"/>
              <a:gd name="connsiteY57" fmla="*/ 4324599 h 5224250"/>
              <a:gd name="connsiteX58" fmla="*/ 3408008 w 7980008"/>
              <a:gd name="connsiteY58" fmla="*/ 4309850 h 5224250"/>
              <a:gd name="connsiteX59" fmla="*/ 3584988 w 7980008"/>
              <a:gd name="connsiteY59" fmla="*/ 4221360 h 5224250"/>
              <a:gd name="connsiteX60" fmla="*/ 3924201 w 7980008"/>
              <a:gd name="connsiteY60" fmla="*/ 4000134 h 5224250"/>
              <a:gd name="connsiteX61" fmla="*/ 4115930 w 7980008"/>
              <a:gd name="connsiteY61" fmla="*/ 3837902 h 5224250"/>
              <a:gd name="connsiteX62" fmla="*/ 4233917 w 7980008"/>
              <a:gd name="connsiteY62" fmla="*/ 3778908 h 5224250"/>
              <a:gd name="connsiteX63" fmla="*/ 4292911 w 7980008"/>
              <a:gd name="connsiteY63" fmla="*/ 3690418 h 5224250"/>
              <a:gd name="connsiteX64" fmla="*/ 4322408 w 7980008"/>
              <a:gd name="connsiteY64" fmla="*/ 3631425 h 5224250"/>
              <a:gd name="connsiteX65" fmla="*/ 4396150 w 7980008"/>
              <a:gd name="connsiteY65" fmla="*/ 3528186 h 5224250"/>
              <a:gd name="connsiteX66" fmla="*/ 4469892 w 7980008"/>
              <a:gd name="connsiteY66" fmla="*/ 3321708 h 5224250"/>
              <a:gd name="connsiteX67" fmla="*/ 4514137 w 7980008"/>
              <a:gd name="connsiteY67" fmla="*/ 3233218 h 5224250"/>
              <a:gd name="connsiteX68" fmla="*/ 4617375 w 7980008"/>
              <a:gd name="connsiteY68" fmla="*/ 2952999 h 5224250"/>
              <a:gd name="connsiteX69" fmla="*/ 4676369 w 7980008"/>
              <a:gd name="connsiteY69" fmla="*/ 2820263 h 5224250"/>
              <a:gd name="connsiteX70" fmla="*/ 4691117 w 7980008"/>
              <a:gd name="connsiteY70" fmla="*/ 2746521 h 5224250"/>
              <a:gd name="connsiteX71" fmla="*/ 4720614 w 7980008"/>
              <a:gd name="connsiteY71" fmla="*/ 2672779 h 5224250"/>
              <a:gd name="connsiteX72" fmla="*/ 4735363 w 7980008"/>
              <a:gd name="connsiteY72" fmla="*/ 2525296 h 5224250"/>
              <a:gd name="connsiteX73" fmla="*/ 4720614 w 7980008"/>
              <a:gd name="connsiteY73" fmla="*/ 2082844 h 5224250"/>
              <a:gd name="connsiteX74" fmla="*/ 4705866 w 7980008"/>
              <a:gd name="connsiteY74" fmla="*/ 1994354 h 5224250"/>
              <a:gd name="connsiteX75" fmla="*/ 4661621 w 7980008"/>
              <a:gd name="connsiteY75" fmla="*/ 1905863 h 5224250"/>
              <a:gd name="connsiteX76" fmla="*/ 4632124 w 7980008"/>
              <a:gd name="connsiteY76" fmla="*/ 1787876 h 5224250"/>
              <a:gd name="connsiteX77" fmla="*/ 4528885 w 7980008"/>
              <a:gd name="connsiteY77" fmla="*/ 1566650 h 5224250"/>
              <a:gd name="connsiteX78" fmla="*/ 4425646 w 7980008"/>
              <a:gd name="connsiteY78" fmla="*/ 1389670 h 5224250"/>
              <a:gd name="connsiteX79" fmla="*/ 4351904 w 7980008"/>
              <a:gd name="connsiteY79" fmla="*/ 1301179 h 5224250"/>
              <a:gd name="connsiteX80" fmla="*/ 4160175 w 7980008"/>
              <a:gd name="connsiteY80" fmla="*/ 1168444 h 5224250"/>
              <a:gd name="connsiteX81" fmla="*/ 4012692 w 7980008"/>
              <a:gd name="connsiteY81" fmla="*/ 1065205 h 5224250"/>
              <a:gd name="connsiteX82" fmla="*/ 3879956 w 7980008"/>
              <a:gd name="connsiteY82" fmla="*/ 1006212 h 5224250"/>
              <a:gd name="connsiteX83" fmla="*/ 3806214 w 7980008"/>
              <a:gd name="connsiteY83" fmla="*/ 961967 h 5224250"/>
              <a:gd name="connsiteX84" fmla="*/ 3540743 w 7980008"/>
              <a:gd name="connsiteY84" fmla="*/ 917721 h 5224250"/>
              <a:gd name="connsiteX85" fmla="*/ 3319517 w 7980008"/>
              <a:gd name="connsiteY85" fmla="*/ 873476 h 5224250"/>
              <a:gd name="connsiteX86" fmla="*/ 3172033 w 7980008"/>
              <a:gd name="connsiteY86" fmla="*/ 843979 h 5224250"/>
              <a:gd name="connsiteX87" fmla="*/ 3068795 w 7980008"/>
              <a:gd name="connsiteY87" fmla="*/ 829231 h 5224250"/>
              <a:gd name="connsiteX88" fmla="*/ 2847569 w 7980008"/>
              <a:gd name="connsiteY88" fmla="*/ 799734 h 5224250"/>
              <a:gd name="connsiteX89" fmla="*/ 2803324 w 7980008"/>
              <a:gd name="connsiteY89" fmla="*/ 784986 h 5224250"/>
              <a:gd name="connsiteX90" fmla="*/ 2523104 w 7980008"/>
              <a:gd name="connsiteY90" fmla="*/ 799734 h 5224250"/>
              <a:gd name="connsiteX91" fmla="*/ 2478859 w 7980008"/>
              <a:gd name="connsiteY91" fmla="*/ 829231 h 5224250"/>
              <a:gd name="connsiteX92" fmla="*/ 2301879 w 7980008"/>
              <a:gd name="connsiteY92" fmla="*/ 902973 h 5224250"/>
              <a:gd name="connsiteX93" fmla="*/ 2124898 w 7980008"/>
              <a:gd name="connsiteY93" fmla="*/ 991463 h 5224250"/>
              <a:gd name="connsiteX94" fmla="*/ 1933169 w 7980008"/>
              <a:gd name="connsiteY94" fmla="*/ 1079954 h 5224250"/>
              <a:gd name="connsiteX95" fmla="*/ 1888924 w 7980008"/>
              <a:gd name="connsiteY95" fmla="*/ 1094702 h 5224250"/>
              <a:gd name="connsiteX96" fmla="*/ 1800433 w 7980008"/>
              <a:gd name="connsiteY96" fmla="*/ 1138947 h 5224250"/>
              <a:gd name="connsiteX97" fmla="*/ 1741440 w 7980008"/>
              <a:gd name="connsiteY97" fmla="*/ 1153696 h 5224250"/>
              <a:gd name="connsiteX98" fmla="*/ 1490717 w 7980008"/>
              <a:gd name="connsiteY98" fmla="*/ 1256934 h 5224250"/>
              <a:gd name="connsiteX99" fmla="*/ 1416975 w 7980008"/>
              <a:gd name="connsiteY99" fmla="*/ 1301179 h 5224250"/>
              <a:gd name="connsiteX100" fmla="*/ 1372730 w 7980008"/>
              <a:gd name="connsiteY100" fmla="*/ 1315928 h 5224250"/>
              <a:gd name="connsiteX101" fmla="*/ 1239995 w 7980008"/>
              <a:gd name="connsiteY101" fmla="*/ 1374921 h 5224250"/>
              <a:gd name="connsiteX102" fmla="*/ 1004021 w 7980008"/>
              <a:gd name="connsiteY102" fmla="*/ 1463412 h 5224250"/>
              <a:gd name="connsiteX103" fmla="*/ 753298 w 7980008"/>
              <a:gd name="connsiteY103" fmla="*/ 1625644 h 5224250"/>
              <a:gd name="connsiteX104" fmla="*/ 650059 w 7980008"/>
              <a:gd name="connsiteY104" fmla="*/ 1714134 h 5224250"/>
              <a:gd name="connsiteX105" fmla="*/ 502575 w 7980008"/>
              <a:gd name="connsiteY105" fmla="*/ 1861618 h 5224250"/>
              <a:gd name="connsiteX106" fmla="*/ 399337 w 7980008"/>
              <a:gd name="connsiteY106" fmla="*/ 2023850 h 5224250"/>
              <a:gd name="connsiteX107" fmla="*/ 281350 w 7980008"/>
              <a:gd name="connsiteY107" fmla="*/ 2200831 h 5224250"/>
              <a:gd name="connsiteX108" fmla="*/ 178111 w 7980008"/>
              <a:gd name="connsiteY108" fmla="*/ 2510547 h 5224250"/>
              <a:gd name="connsiteX109" fmla="*/ 74872 w 7980008"/>
              <a:gd name="connsiteY109" fmla="*/ 2776018 h 5224250"/>
              <a:gd name="connsiteX110" fmla="*/ 30627 w 7980008"/>
              <a:gd name="connsiteY110" fmla="*/ 2952999 h 5224250"/>
              <a:gd name="connsiteX111" fmla="*/ 30627 w 7980008"/>
              <a:gd name="connsiteY111" fmla="*/ 3542934 h 5224250"/>
              <a:gd name="connsiteX112" fmla="*/ 104369 w 7980008"/>
              <a:gd name="connsiteY112" fmla="*/ 3764160 h 5224250"/>
              <a:gd name="connsiteX113" fmla="*/ 148614 w 7980008"/>
              <a:gd name="connsiteY113" fmla="*/ 3926392 h 5224250"/>
              <a:gd name="connsiteX114" fmla="*/ 163363 w 7980008"/>
              <a:gd name="connsiteY114" fmla="*/ 3970638 h 5224250"/>
              <a:gd name="connsiteX115" fmla="*/ 237104 w 7980008"/>
              <a:gd name="connsiteY115" fmla="*/ 4147618 h 5224250"/>
              <a:gd name="connsiteX116" fmla="*/ 281350 w 7980008"/>
              <a:gd name="connsiteY116" fmla="*/ 4250857 h 5224250"/>
              <a:gd name="connsiteX117" fmla="*/ 384588 w 7980008"/>
              <a:gd name="connsiteY117" fmla="*/ 4486831 h 5224250"/>
              <a:gd name="connsiteX118" fmla="*/ 576317 w 7980008"/>
              <a:gd name="connsiteY118" fmla="*/ 4693308 h 5224250"/>
              <a:gd name="connsiteX119" fmla="*/ 664808 w 7980008"/>
              <a:gd name="connsiteY119" fmla="*/ 4767050 h 5224250"/>
              <a:gd name="connsiteX120" fmla="*/ 871285 w 7980008"/>
              <a:gd name="connsiteY120" fmla="*/ 4885038 h 5224250"/>
              <a:gd name="connsiteX121" fmla="*/ 1048266 w 7980008"/>
              <a:gd name="connsiteY121" fmla="*/ 4944031 h 5224250"/>
              <a:gd name="connsiteX122" fmla="*/ 1254743 w 7980008"/>
              <a:gd name="connsiteY122" fmla="*/ 5032521 h 5224250"/>
              <a:gd name="connsiteX123" fmla="*/ 1328485 w 7980008"/>
              <a:gd name="connsiteY123" fmla="*/ 5062018 h 5224250"/>
              <a:gd name="connsiteX124" fmla="*/ 1446472 w 7980008"/>
              <a:gd name="connsiteY124" fmla="*/ 5076767 h 5224250"/>
              <a:gd name="connsiteX125" fmla="*/ 1726692 w 7980008"/>
              <a:gd name="connsiteY125" fmla="*/ 5106263 h 5224250"/>
              <a:gd name="connsiteX126" fmla="*/ 1844679 w 7980008"/>
              <a:gd name="connsiteY126" fmla="*/ 5135760 h 5224250"/>
              <a:gd name="connsiteX127" fmla="*/ 2065904 w 7980008"/>
              <a:gd name="connsiteY127" fmla="*/ 5165257 h 5224250"/>
              <a:gd name="connsiteX128" fmla="*/ 2213388 w 7980008"/>
              <a:gd name="connsiteY128" fmla="*/ 5194754 h 5224250"/>
              <a:gd name="connsiteX129" fmla="*/ 2567350 w 7980008"/>
              <a:gd name="connsiteY129" fmla="*/ 5224250 h 5224250"/>
              <a:gd name="connsiteX130" fmla="*/ 3525995 w 7980008"/>
              <a:gd name="connsiteY130" fmla="*/ 5209502 h 5224250"/>
              <a:gd name="connsiteX131" fmla="*/ 3614485 w 7980008"/>
              <a:gd name="connsiteY131" fmla="*/ 5194754 h 5224250"/>
              <a:gd name="connsiteX132" fmla="*/ 3909453 w 7980008"/>
              <a:gd name="connsiteY132" fmla="*/ 5091515 h 5224250"/>
              <a:gd name="connsiteX133" fmla="*/ 3953698 w 7980008"/>
              <a:gd name="connsiteY133" fmla="*/ 5076767 h 5224250"/>
              <a:gd name="connsiteX134" fmla="*/ 4027440 w 7980008"/>
              <a:gd name="connsiteY134" fmla="*/ 5032521 h 5224250"/>
              <a:gd name="connsiteX135" fmla="*/ 4160175 w 7980008"/>
              <a:gd name="connsiteY135" fmla="*/ 4988276 h 5224250"/>
              <a:gd name="connsiteX136" fmla="*/ 4381401 w 7980008"/>
              <a:gd name="connsiteY136" fmla="*/ 4899786 h 5224250"/>
              <a:gd name="connsiteX137" fmla="*/ 4514137 w 7980008"/>
              <a:gd name="connsiteY137" fmla="*/ 4840792 h 5224250"/>
              <a:gd name="connsiteX138" fmla="*/ 4558382 w 7980008"/>
              <a:gd name="connsiteY138" fmla="*/ 4826044 h 5224250"/>
              <a:gd name="connsiteX139" fmla="*/ 4779608 w 7980008"/>
              <a:gd name="connsiteY139" fmla="*/ 4737554 h 5224250"/>
              <a:gd name="connsiteX140" fmla="*/ 4941840 w 7980008"/>
              <a:gd name="connsiteY140" fmla="*/ 4678560 h 5224250"/>
              <a:gd name="connsiteX141" fmla="*/ 5118821 w 7980008"/>
              <a:gd name="connsiteY141" fmla="*/ 4604818 h 5224250"/>
              <a:gd name="connsiteX142" fmla="*/ 5266304 w 7980008"/>
              <a:gd name="connsiteY142" fmla="*/ 4531076 h 5224250"/>
              <a:gd name="connsiteX143" fmla="*/ 5354795 w 7980008"/>
              <a:gd name="connsiteY143" fmla="*/ 4501579 h 5224250"/>
              <a:gd name="connsiteX144" fmla="*/ 5443285 w 7980008"/>
              <a:gd name="connsiteY144" fmla="*/ 4442586 h 5224250"/>
              <a:gd name="connsiteX145" fmla="*/ 5664511 w 7980008"/>
              <a:gd name="connsiteY145" fmla="*/ 4368844 h 5224250"/>
              <a:gd name="connsiteX146" fmla="*/ 5738253 w 7980008"/>
              <a:gd name="connsiteY146" fmla="*/ 4295102 h 5224250"/>
              <a:gd name="connsiteX147" fmla="*/ 5944730 w 7980008"/>
              <a:gd name="connsiteY147" fmla="*/ 4118121 h 5224250"/>
              <a:gd name="connsiteX148" fmla="*/ 6136459 w 7980008"/>
              <a:gd name="connsiteY148" fmla="*/ 3926392 h 5224250"/>
              <a:gd name="connsiteX149" fmla="*/ 6328188 w 7980008"/>
              <a:gd name="connsiteY149" fmla="*/ 3675670 h 5224250"/>
              <a:gd name="connsiteX150" fmla="*/ 6446175 w 7980008"/>
              <a:gd name="connsiteY150" fmla="*/ 3587179 h 5224250"/>
              <a:gd name="connsiteX151" fmla="*/ 6682150 w 7980008"/>
              <a:gd name="connsiteY151" fmla="*/ 3247967 h 5224250"/>
              <a:gd name="connsiteX152" fmla="*/ 6696898 w 7980008"/>
              <a:gd name="connsiteY152" fmla="*/ 3203721 h 5224250"/>
              <a:gd name="connsiteX153" fmla="*/ 6755892 w 7980008"/>
              <a:gd name="connsiteY153" fmla="*/ 3070986 h 5224250"/>
              <a:gd name="connsiteX154" fmla="*/ 6785388 w 7980008"/>
              <a:gd name="connsiteY154" fmla="*/ 2952999 h 5224250"/>
              <a:gd name="connsiteX155" fmla="*/ 6829633 w 7980008"/>
              <a:gd name="connsiteY155" fmla="*/ 2820263 h 5224250"/>
              <a:gd name="connsiteX156" fmla="*/ 6859130 w 7980008"/>
              <a:gd name="connsiteY156" fmla="*/ 2481050 h 5224250"/>
              <a:gd name="connsiteX157" fmla="*/ 6873879 w 7980008"/>
              <a:gd name="connsiteY157" fmla="*/ 2436805 h 5224250"/>
              <a:gd name="connsiteX158" fmla="*/ 6859130 w 7980008"/>
              <a:gd name="connsiteY158" fmla="*/ 2230328 h 5224250"/>
              <a:gd name="connsiteX159" fmla="*/ 6755892 w 7980008"/>
              <a:gd name="connsiteY159" fmla="*/ 2038599 h 5224250"/>
              <a:gd name="connsiteX160" fmla="*/ 6711646 w 7980008"/>
              <a:gd name="connsiteY160" fmla="*/ 1950108 h 5224250"/>
              <a:gd name="connsiteX161" fmla="*/ 6652653 w 7980008"/>
              <a:gd name="connsiteY161" fmla="*/ 1876367 h 5224250"/>
              <a:gd name="connsiteX162" fmla="*/ 6608408 w 7980008"/>
              <a:gd name="connsiteY162" fmla="*/ 1802625 h 5224250"/>
              <a:gd name="connsiteX163" fmla="*/ 6564163 w 7980008"/>
              <a:gd name="connsiteY163" fmla="*/ 1758379 h 5224250"/>
              <a:gd name="connsiteX164" fmla="*/ 6416679 w 7980008"/>
              <a:gd name="connsiteY164" fmla="*/ 1551902 h 5224250"/>
              <a:gd name="connsiteX165" fmla="*/ 6283943 w 7980008"/>
              <a:gd name="connsiteY165" fmla="*/ 1419167 h 5224250"/>
              <a:gd name="connsiteX166" fmla="*/ 6165956 w 7980008"/>
              <a:gd name="connsiteY166" fmla="*/ 1286431 h 5224250"/>
              <a:gd name="connsiteX167" fmla="*/ 6121711 w 7980008"/>
              <a:gd name="connsiteY167" fmla="*/ 1227438 h 5224250"/>
              <a:gd name="connsiteX168" fmla="*/ 6033221 w 7980008"/>
              <a:gd name="connsiteY168" fmla="*/ 1183192 h 5224250"/>
              <a:gd name="connsiteX169" fmla="*/ 6003724 w 7980008"/>
              <a:gd name="connsiteY169" fmla="*/ 1138947 h 5224250"/>
              <a:gd name="connsiteX170" fmla="*/ 5929982 w 7980008"/>
              <a:gd name="connsiteY170" fmla="*/ 1109450 h 5224250"/>
              <a:gd name="connsiteX171" fmla="*/ 5811995 w 7980008"/>
              <a:gd name="connsiteY171" fmla="*/ 1050457 h 5224250"/>
              <a:gd name="connsiteX172" fmla="*/ 5738253 w 7980008"/>
              <a:gd name="connsiteY172" fmla="*/ 1006212 h 5224250"/>
              <a:gd name="connsiteX173" fmla="*/ 5649763 w 7980008"/>
              <a:gd name="connsiteY173" fmla="*/ 976715 h 5224250"/>
              <a:gd name="connsiteX174" fmla="*/ 5576021 w 7980008"/>
              <a:gd name="connsiteY174" fmla="*/ 947218 h 5224250"/>
              <a:gd name="connsiteX175" fmla="*/ 5531775 w 7980008"/>
              <a:gd name="connsiteY175" fmla="*/ 932470 h 5224250"/>
              <a:gd name="connsiteX176" fmla="*/ 5369543 w 7980008"/>
              <a:gd name="connsiteY176" fmla="*/ 858728 h 5224250"/>
              <a:gd name="connsiteX177" fmla="*/ 5266304 w 7980008"/>
              <a:gd name="connsiteY177" fmla="*/ 814483 h 5224250"/>
              <a:gd name="connsiteX178" fmla="*/ 5222059 w 7980008"/>
              <a:gd name="connsiteY178" fmla="*/ 799734 h 5224250"/>
              <a:gd name="connsiteX179" fmla="*/ 5148317 w 7980008"/>
              <a:gd name="connsiteY179" fmla="*/ 770238 h 5224250"/>
              <a:gd name="connsiteX180" fmla="*/ 5104072 w 7980008"/>
              <a:gd name="connsiteY180" fmla="*/ 755489 h 5224250"/>
              <a:gd name="connsiteX181" fmla="*/ 5000833 w 7980008"/>
              <a:gd name="connsiteY181" fmla="*/ 696496 h 5224250"/>
              <a:gd name="connsiteX182" fmla="*/ 4941840 w 7980008"/>
              <a:gd name="connsiteY182" fmla="*/ 608005 h 5224250"/>
              <a:gd name="connsiteX183" fmla="*/ 4986085 w 7980008"/>
              <a:gd name="connsiteY183" fmla="*/ 475270 h 5224250"/>
              <a:gd name="connsiteX184" fmla="*/ 5030330 w 7980008"/>
              <a:gd name="connsiteY184" fmla="*/ 445773 h 5224250"/>
              <a:gd name="connsiteX185" fmla="*/ 5074575 w 7980008"/>
              <a:gd name="connsiteY185" fmla="*/ 401528 h 5224250"/>
              <a:gd name="connsiteX186" fmla="*/ 5192563 w 7980008"/>
              <a:gd name="connsiteY186" fmla="*/ 357283 h 5224250"/>
              <a:gd name="connsiteX187" fmla="*/ 5458033 w 7980008"/>
              <a:gd name="connsiteY187" fmla="*/ 283541 h 5224250"/>
              <a:gd name="connsiteX188" fmla="*/ 5635014 w 7980008"/>
              <a:gd name="connsiteY188" fmla="*/ 254044 h 5224250"/>
              <a:gd name="connsiteX189" fmla="*/ 6136459 w 7980008"/>
              <a:gd name="connsiteY189" fmla="*/ 283541 h 5224250"/>
              <a:gd name="connsiteX190" fmla="*/ 6180704 w 7980008"/>
              <a:gd name="connsiteY190" fmla="*/ 298289 h 5224250"/>
              <a:gd name="connsiteX191" fmla="*/ 6741143 w 7980008"/>
              <a:gd name="connsiteY191" fmla="*/ 401528 h 5224250"/>
              <a:gd name="connsiteX192" fmla="*/ 6829633 w 7980008"/>
              <a:gd name="connsiteY192" fmla="*/ 431025 h 5224250"/>
              <a:gd name="connsiteX193" fmla="*/ 6932872 w 7980008"/>
              <a:gd name="connsiteY193" fmla="*/ 504767 h 5224250"/>
              <a:gd name="connsiteX194" fmla="*/ 7065608 w 7980008"/>
              <a:gd name="connsiteY194" fmla="*/ 622754 h 5224250"/>
              <a:gd name="connsiteX195" fmla="*/ 7124601 w 7980008"/>
              <a:gd name="connsiteY195" fmla="*/ 711244 h 5224250"/>
              <a:gd name="connsiteX196" fmla="*/ 7257337 w 7980008"/>
              <a:gd name="connsiteY196" fmla="*/ 902973 h 5224250"/>
              <a:gd name="connsiteX197" fmla="*/ 7272085 w 7980008"/>
              <a:gd name="connsiteY197" fmla="*/ 947218 h 5224250"/>
              <a:gd name="connsiteX198" fmla="*/ 7508059 w 7980008"/>
              <a:gd name="connsiteY198" fmla="*/ 1330676 h 5224250"/>
              <a:gd name="connsiteX199" fmla="*/ 7537556 w 7980008"/>
              <a:gd name="connsiteY199" fmla="*/ 1404418 h 5224250"/>
              <a:gd name="connsiteX200" fmla="*/ 7581801 w 7980008"/>
              <a:gd name="connsiteY200" fmla="*/ 1537154 h 5224250"/>
              <a:gd name="connsiteX201" fmla="*/ 7685040 w 7980008"/>
              <a:gd name="connsiteY201" fmla="*/ 1758379 h 5224250"/>
              <a:gd name="connsiteX202" fmla="*/ 7729285 w 7980008"/>
              <a:gd name="connsiteY202" fmla="*/ 1994354 h 5224250"/>
              <a:gd name="connsiteX203" fmla="*/ 7714537 w 7980008"/>
              <a:gd name="connsiteY203" fmla="*/ 2761270 h 5224250"/>
              <a:gd name="connsiteX204" fmla="*/ 7699788 w 7980008"/>
              <a:gd name="connsiteY204" fmla="*/ 2805515 h 5224250"/>
              <a:gd name="connsiteX205" fmla="*/ 7670292 w 7980008"/>
              <a:gd name="connsiteY205" fmla="*/ 2982496 h 5224250"/>
              <a:gd name="connsiteX206" fmla="*/ 7611298 w 7980008"/>
              <a:gd name="connsiteY206" fmla="*/ 3100483 h 5224250"/>
              <a:gd name="connsiteX207" fmla="*/ 7581801 w 7980008"/>
              <a:gd name="connsiteY207" fmla="*/ 3174225 h 5224250"/>
              <a:gd name="connsiteX208" fmla="*/ 7522808 w 7980008"/>
              <a:gd name="connsiteY208" fmla="*/ 3247967 h 5224250"/>
              <a:gd name="connsiteX209" fmla="*/ 7419569 w 7980008"/>
              <a:gd name="connsiteY209" fmla="*/ 3410199 h 5224250"/>
              <a:gd name="connsiteX210" fmla="*/ 7345827 w 7980008"/>
              <a:gd name="connsiteY210" fmla="*/ 3513438 h 5224250"/>
              <a:gd name="connsiteX211" fmla="*/ 7301582 w 7980008"/>
              <a:gd name="connsiteY211" fmla="*/ 3557683 h 5224250"/>
              <a:gd name="connsiteX212" fmla="*/ 7257337 w 7980008"/>
              <a:gd name="connsiteY212" fmla="*/ 3631425 h 5224250"/>
              <a:gd name="connsiteX213" fmla="*/ 7213092 w 7980008"/>
              <a:gd name="connsiteY213" fmla="*/ 3690418 h 5224250"/>
              <a:gd name="connsiteX214" fmla="*/ 7065608 w 7980008"/>
              <a:gd name="connsiteY214" fmla="*/ 3896896 h 5224250"/>
              <a:gd name="connsiteX215" fmla="*/ 7006614 w 7980008"/>
              <a:gd name="connsiteY215" fmla="*/ 4044379 h 5224250"/>
              <a:gd name="connsiteX216" fmla="*/ 6991866 w 7980008"/>
              <a:gd name="connsiteY216" fmla="*/ 4103373 h 5224250"/>
              <a:gd name="connsiteX217" fmla="*/ 6932872 w 7980008"/>
              <a:gd name="connsiteY217" fmla="*/ 4280354 h 5224250"/>
              <a:gd name="connsiteX218" fmla="*/ 6947621 w 7980008"/>
              <a:gd name="connsiteY218" fmla="*/ 4649063 h 5224250"/>
              <a:gd name="connsiteX219" fmla="*/ 7021363 w 7980008"/>
              <a:gd name="connsiteY219" fmla="*/ 4796547 h 5224250"/>
              <a:gd name="connsiteX220" fmla="*/ 7065608 w 7980008"/>
              <a:gd name="connsiteY220" fmla="*/ 4826044 h 5224250"/>
              <a:gd name="connsiteX221" fmla="*/ 7390072 w 7980008"/>
              <a:gd name="connsiteY221" fmla="*/ 4811296 h 5224250"/>
              <a:gd name="connsiteX222" fmla="*/ 7449066 w 7980008"/>
              <a:gd name="connsiteY222" fmla="*/ 4796547 h 5224250"/>
              <a:gd name="connsiteX223" fmla="*/ 7522808 w 7980008"/>
              <a:gd name="connsiteY223" fmla="*/ 4722805 h 5224250"/>
              <a:gd name="connsiteX224" fmla="*/ 7655543 w 7980008"/>
              <a:gd name="connsiteY224" fmla="*/ 4531076 h 5224250"/>
              <a:gd name="connsiteX225" fmla="*/ 7729285 w 7980008"/>
              <a:gd name="connsiteY225" fmla="*/ 4398341 h 5224250"/>
              <a:gd name="connsiteX226" fmla="*/ 7758782 w 7980008"/>
              <a:gd name="connsiteY226" fmla="*/ 4295102 h 5224250"/>
              <a:gd name="connsiteX227" fmla="*/ 7773530 w 7980008"/>
              <a:gd name="connsiteY227" fmla="*/ 4191863 h 5224250"/>
              <a:gd name="connsiteX228" fmla="*/ 7817775 w 7980008"/>
              <a:gd name="connsiteY228" fmla="*/ 3351205 h 5224250"/>
              <a:gd name="connsiteX229" fmla="*/ 7862021 w 7980008"/>
              <a:gd name="connsiteY229" fmla="*/ 3233218 h 5224250"/>
              <a:gd name="connsiteX230" fmla="*/ 7891517 w 7980008"/>
              <a:gd name="connsiteY230" fmla="*/ 3144728 h 5224250"/>
              <a:gd name="connsiteX231" fmla="*/ 7921014 w 7980008"/>
              <a:gd name="connsiteY231" fmla="*/ 2982496 h 5224250"/>
              <a:gd name="connsiteX232" fmla="*/ 7935763 w 7980008"/>
              <a:gd name="connsiteY232" fmla="*/ 2908754 h 5224250"/>
              <a:gd name="connsiteX233" fmla="*/ 7950511 w 7980008"/>
              <a:gd name="connsiteY233" fmla="*/ 2672779 h 5224250"/>
              <a:gd name="connsiteX234" fmla="*/ 7965259 w 7980008"/>
              <a:gd name="connsiteY234" fmla="*/ 2599038 h 5224250"/>
              <a:gd name="connsiteX235" fmla="*/ 7980008 w 7980008"/>
              <a:gd name="connsiteY235" fmla="*/ 2466302 h 5224250"/>
              <a:gd name="connsiteX236" fmla="*/ 7965259 w 7980008"/>
              <a:gd name="connsiteY236" fmla="*/ 2215579 h 5224250"/>
              <a:gd name="connsiteX237" fmla="*/ 7935763 w 7980008"/>
              <a:gd name="connsiteY237" fmla="*/ 2112341 h 5224250"/>
              <a:gd name="connsiteX238" fmla="*/ 7921014 w 7980008"/>
              <a:gd name="connsiteY238" fmla="*/ 1979605 h 5224250"/>
              <a:gd name="connsiteX239" fmla="*/ 7847272 w 7980008"/>
              <a:gd name="connsiteY239" fmla="*/ 1537154 h 5224250"/>
              <a:gd name="connsiteX240" fmla="*/ 7788279 w 7980008"/>
              <a:gd name="connsiteY240" fmla="*/ 1448663 h 5224250"/>
              <a:gd name="connsiteX241" fmla="*/ 7729285 w 7980008"/>
              <a:gd name="connsiteY241" fmla="*/ 1330676 h 5224250"/>
              <a:gd name="connsiteX242" fmla="*/ 7655543 w 7980008"/>
              <a:gd name="connsiteY242" fmla="*/ 1212689 h 5224250"/>
              <a:gd name="connsiteX243" fmla="*/ 7567053 w 7980008"/>
              <a:gd name="connsiteY243" fmla="*/ 1035708 h 5224250"/>
              <a:gd name="connsiteX244" fmla="*/ 7478563 w 7980008"/>
              <a:gd name="connsiteY244" fmla="*/ 902973 h 5224250"/>
              <a:gd name="connsiteX245" fmla="*/ 7419569 w 7980008"/>
              <a:gd name="connsiteY245" fmla="*/ 784986 h 5224250"/>
              <a:gd name="connsiteX246" fmla="*/ 7331079 w 7980008"/>
              <a:gd name="connsiteY246" fmla="*/ 696496 h 5224250"/>
              <a:gd name="connsiteX247" fmla="*/ 7183595 w 7980008"/>
              <a:gd name="connsiteY247" fmla="*/ 534263 h 5224250"/>
              <a:gd name="connsiteX248" fmla="*/ 7124601 w 7980008"/>
              <a:gd name="connsiteY248" fmla="*/ 490018 h 5224250"/>
              <a:gd name="connsiteX249" fmla="*/ 7021363 w 7980008"/>
              <a:gd name="connsiteY249" fmla="*/ 431025 h 5224250"/>
              <a:gd name="connsiteX250" fmla="*/ 6977117 w 7980008"/>
              <a:gd name="connsiteY250" fmla="*/ 401528 h 5224250"/>
              <a:gd name="connsiteX251" fmla="*/ 6903375 w 7980008"/>
              <a:gd name="connsiteY251" fmla="*/ 327786 h 5224250"/>
              <a:gd name="connsiteX252" fmla="*/ 6785388 w 7980008"/>
              <a:gd name="connsiteY252" fmla="*/ 239296 h 5224250"/>
              <a:gd name="connsiteX253" fmla="*/ 6711646 w 7980008"/>
              <a:gd name="connsiteY253" fmla="*/ 224547 h 5224250"/>
              <a:gd name="connsiteX254" fmla="*/ 6593659 w 7980008"/>
              <a:gd name="connsiteY254" fmla="*/ 180302 h 5224250"/>
              <a:gd name="connsiteX255" fmla="*/ 6534666 w 7980008"/>
              <a:gd name="connsiteY255" fmla="*/ 150805 h 5224250"/>
              <a:gd name="connsiteX256" fmla="*/ 6401930 w 7980008"/>
              <a:gd name="connsiteY256" fmla="*/ 91812 h 5224250"/>
              <a:gd name="connsiteX257" fmla="*/ 6328188 w 7980008"/>
              <a:gd name="connsiteY257" fmla="*/ 47567 h 5224250"/>
              <a:gd name="connsiteX258" fmla="*/ 6180704 w 7980008"/>
              <a:gd name="connsiteY258" fmla="*/ 32818 h 5224250"/>
              <a:gd name="connsiteX259" fmla="*/ 6018472 w 7980008"/>
              <a:gd name="connsiteY259" fmla="*/ 3321 h 5224250"/>
              <a:gd name="connsiteX260" fmla="*/ 5517027 w 7980008"/>
              <a:gd name="connsiteY260" fmla="*/ 18070 h 5224250"/>
              <a:gd name="connsiteX261" fmla="*/ 5281053 w 7980008"/>
              <a:gd name="connsiteY261" fmla="*/ 106560 h 5224250"/>
              <a:gd name="connsiteX262" fmla="*/ 5059827 w 7980008"/>
              <a:gd name="connsiteY262" fmla="*/ 180302 h 5224250"/>
              <a:gd name="connsiteX263" fmla="*/ 4868098 w 7980008"/>
              <a:gd name="connsiteY263" fmla="*/ 327786 h 5224250"/>
              <a:gd name="connsiteX264" fmla="*/ 4809104 w 7980008"/>
              <a:gd name="connsiteY264" fmla="*/ 416276 h 5224250"/>
              <a:gd name="connsiteX265" fmla="*/ 4750111 w 7980008"/>
              <a:gd name="connsiteY265" fmla="*/ 475270 h 5224250"/>
              <a:gd name="connsiteX266" fmla="*/ 4720614 w 7980008"/>
              <a:gd name="connsiteY266" fmla="*/ 549012 h 5224250"/>
              <a:gd name="connsiteX267" fmla="*/ 4691117 w 7980008"/>
              <a:gd name="connsiteY267" fmla="*/ 608005 h 5224250"/>
              <a:gd name="connsiteX268" fmla="*/ 4735363 w 7980008"/>
              <a:gd name="connsiteY268" fmla="*/ 829231 h 5224250"/>
              <a:gd name="connsiteX269" fmla="*/ 4809104 w 7980008"/>
              <a:gd name="connsiteY269" fmla="*/ 976715 h 5224250"/>
              <a:gd name="connsiteX270" fmla="*/ 4912343 w 7980008"/>
              <a:gd name="connsiteY270" fmla="*/ 1109450 h 5224250"/>
              <a:gd name="connsiteX271" fmla="*/ 5000833 w 7980008"/>
              <a:gd name="connsiteY271" fmla="*/ 1168444 h 5224250"/>
              <a:gd name="connsiteX272" fmla="*/ 5133569 w 7980008"/>
              <a:gd name="connsiteY272" fmla="*/ 1301179 h 5224250"/>
              <a:gd name="connsiteX273" fmla="*/ 5222059 w 7980008"/>
              <a:gd name="connsiteY273" fmla="*/ 1389670 h 5224250"/>
              <a:gd name="connsiteX274" fmla="*/ 5340046 w 7980008"/>
              <a:gd name="connsiteY274" fmla="*/ 1537154 h 5224250"/>
              <a:gd name="connsiteX275" fmla="*/ 5443285 w 7980008"/>
              <a:gd name="connsiteY275" fmla="*/ 1655141 h 5224250"/>
              <a:gd name="connsiteX276" fmla="*/ 5502279 w 7980008"/>
              <a:gd name="connsiteY276" fmla="*/ 1758379 h 5224250"/>
              <a:gd name="connsiteX277" fmla="*/ 5546524 w 7980008"/>
              <a:gd name="connsiteY277" fmla="*/ 1802625 h 5224250"/>
              <a:gd name="connsiteX278" fmla="*/ 5576021 w 7980008"/>
              <a:gd name="connsiteY278" fmla="*/ 1861618 h 5224250"/>
              <a:gd name="connsiteX279" fmla="*/ 5620266 w 7980008"/>
              <a:gd name="connsiteY279" fmla="*/ 2023850 h 5224250"/>
              <a:gd name="connsiteX280" fmla="*/ 5635014 w 7980008"/>
              <a:gd name="connsiteY280" fmla="*/ 2186083 h 5224250"/>
              <a:gd name="connsiteX281" fmla="*/ 5679259 w 7980008"/>
              <a:gd name="connsiteY281" fmla="*/ 2318818 h 5224250"/>
              <a:gd name="connsiteX282" fmla="*/ 5694008 w 7980008"/>
              <a:gd name="connsiteY282" fmla="*/ 2569541 h 5224250"/>
              <a:gd name="connsiteX283" fmla="*/ 5679259 w 7980008"/>
              <a:gd name="connsiteY283" fmla="*/ 3262715 h 5224250"/>
              <a:gd name="connsiteX284" fmla="*/ 5649763 w 7980008"/>
              <a:gd name="connsiteY284" fmla="*/ 3380702 h 5224250"/>
              <a:gd name="connsiteX285" fmla="*/ 5590769 w 7980008"/>
              <a:gd name="connsiteY285" fmla="*/ 3469192 h 5224250"/>
              <a:gd name="connsiteX286" fmla="*/ 5531775 w 7980008"/>
              <a:gd name="connsiteY286" fmla="*/ 3601928 h 5224250"/>
              <a:gd name="connsiteX287" fmla="*/ 5502279 w 7980008"/>
              <a:gd name="connsiteY287" fmla="*/ 3675670 h 5224250"/>
              <a:gd name="connsiteX288" fmla="*/ 5443285 w 7980008"/>
              <a:gd name="connsiteY288" fmla="*/ 3734663 h 5224250"/>
              <a:gd name="connsiteX289" fmla="*/ 5340046 w 7980008"/>
              <a:gd name="connsiteY289" fmla="*/ 3852650 h 5224250"/>
              <a:gd name="connsiteX290" fmla="*/ 5295801 w 7980008"/>
              <a:gd name="connsiteY290" fmla="*/ 3867399 h 5224250"/>
              <a:gd name="connsiteX291" fmla="*/ 5236808 w 7980008"/>
              <a:gd name="connsiteY291" fmla="*/ 3911644 h 5224250"/>
              <a:gd name="connsiteX292" fmla="*/ 5133569 w 7980008"/>
              <a:gd name="connsiteY292" fmla="*/ 4014883 h 5224250"/>
              <a:gd name="connsiteX293" fmla="*/ 4986085 w 7980008"/>
              <a:gd name="connsiteY293" fmla="*/ 4103373 h 5224250"/>
              <a:gd name="connsiteX294" fmla="*/ 4927092 w 7980008"/>
              <a:gd name="connsiteY294" fmla="*/ 4147618 h 5224250"/>
              <a:gd name="connsiteX295" fmla="*/ 4720614 w 7980008"/>
              <a:gd name="connsiteY295" fmla="*/ 4206612 h 5224250"/>
              <a:gd name="connsiteX296" fmla="*/ 4617375 w 7980008"/>
              <a:gd name="connsiteY296" fmla="*/ 4250857 h 5224250"/>
              <a:gd name="connsiteX297" fmla="*/ 4558382 w 7980008"/>
              <a:gd name="connsiteY297" fmla="*/ 4265605 h 5224250"/>
              <a:gd name="connsiteX298" fmla="*/ 4514137 w 7980008"/>
              <a:gd name="connsiteY298" fmla="*/ 4280354 h 5224250"/>
              <a:gd name="connsiteX299" fmla="*/ 4307659 w 7980008"/>
              <a:gd name="connsiteY299" fmla="*/ 4368844 h 5224250"/>
              <a:gd name="connsiteX300" fmla="*/ 4219169 w 7980008"/>
              <a:gd name="connsiteY300" fmla="*/ 4413089 h 5224250"/>
              <a:gd name="connsiteX301" fmla="*/ 4086433 w 7980008"/>
              <a:gd name="connsiteY301" fmla="*/ 4457334 h 5224250"/>
              <a:gd name="connsiteX302" fmla="*/ 4027440 w 7980008"/>
              <a:gd name="connsiteY302" fmla="*/ 4486831 h 5224250"/>
              <a:gd name="connsiteX303" fmla="*/ 3968446 w 7980008"/>
              <a:gd name="connsiteY303" fmla="*/ 4501579 h 5224250"/>
              <a:gd name="connsiteX304" fmla="*/ 3865208 w 7980008"/>
              <a:gd name="connsiteY304" fmla="*/ 4545825 h 5224250"/>
              <a:gd name="connsiteX305" fmla="*/ 3820963 w 7980008"/>
              <a:gd name="connsiteY305" fmla="*/ 4560573 h 5224250"/>
              <a:gd name="connsiteX306" fmla="*/ 3643982 w 7980008"/>
              <a:gd name="connsiteY306" fmla="*/ 4634315 h 5224250"/>
              <a:gd name="connsiteX307" fmla="*/ 3570240 w 7980008"/>
              <a:gd name="connsiteY307" fmla="*/ 4663812 h 5224250"/>
              <a:gd name="connsiteX308" fmla="*/ 3467001 w 7980008"/>
              <a:gd name="connsiteY308" fmla="*/ 4708057 h 5224250"/>
              <a:gd name="connsiteX309" fmla="*/ 3422756 w 7980008"/>
              <a:gd name="connsiteY309" fmla="*/ 4722805 h 5224250"/>
              <a:gd name="connsiteX310" fmla="*/ 3363763 w 7980008"/>
              <a:gd name="connsiteY310" fmla="*/ 4737554 h 5224250"/>
              <a:gd name="connsiteX311" fmla="*/ 3275272 w 7980008"/>
              <a:gd name="connsiteY311" fmla="*/ 4781799 h 5224250"/>
              <a:gd name="connsiteX312" fmla="*/ 3083543 w 7980008"/>
              <a:gd name="connsiteY312" fmla="*/ 4826044 h 5224250"/>
              <a:gd name="connsiteX313" fmla="*/ 2449363 w 7980008"/>
              <a:gd name="connsiteY313" fmla="*/ 4811296 h 5224250"/>
              <a:gd name="connsiteX314" fmla="*/ 2257633 w 7980008"/>
              <a:gd name="connsiteY314" fmla="*/ 4752302 h 5224250"/>
              <a:gd name="connsiteX315" fmla="*/ 2169143 w 7980008"/>
              <a:gd name="connsiteY315" fmla="*/ 4737554 h 5224250"/>
              <a:gd name="connsiteX316" fmla="*/ 2051156 w 7980008"/>
              <a:gd name="connsiteY316" fmla="*/ 4663812 h 5224250"/>
              <a:gd name="connsiteX317" fmla="*/ 1947917 w 7980008"/>
              <a:gd name="connsiteY317" fmla="*/ 4619567 h 5224250"/>
              <a:gd name="connsiteX318" fmla="*/ 1903672 w 7980008"/>
              <a:gd name="connsiteY318" fmla="*/ 4590070 h 5224250"/>
              <a:gd name="connsiteX319" fmla="*/ 1726692 w 7980008"/>
              <a:gd name="connsiteY319" fmla="*/ 4486831 h 5224250"/>
              <a:gd name="connsiteX320" fmla="*/ 1490717 w 7980008"/>
              <a:gd name="connsiteY320" fmla="*/ 4339347 h 5224250"/>
              <a:gd name="connsiteX321" fmla="*/ 1431724 w 7980008"/>
              <a:gd name="connsiteY321" fmla="*/ 4295102 h 5224250"/>
              <a:gd name="connsiteX322" fmla="*/ 1387479 w 7980008"/>
              <a:gd name="connsiteY322" fmla="*/ 4265605 h 5224250"/>
              <a:gd name="connsiteX323" fmla="*/ 1210498 w 7980008"/>
              <a:gd name="connsiteY323" fmla="*/ 4132870 h 5224250"/>
              <a:gd name="connsiteX324" fmla="*/ 1077763 w 7980008"/>
              <a:gd name="connsiteY324" fmla="*/ 4029631 h 5224250"/>
              <a:gd name="connsiteX325" fmla="*/ 1018769 w 7980008"/>
              <a:gd name="connsiteY325" fmla="*/ 3941141 h 5224250"/>
              <a:gd name="connsiteX326" fmla="*/ 871285 w 7980008"/>
              <a:gd name="connsiteY326" fmla="*/ 3749412 h 5224250"/>
              <a:gd name="connsiteX327" fmla="*/ 841788 w 7980008"/>
              <a:gd name="connsiteY327" fmla="*/ 3690418 h 5224250"/>
              <a:gd name="connsiteX328" fmla="*/ 797543 w 7980008"/>
              <a:gd name="connsiteY328" fmla="*/ 3616676 h 5224250"/>
              <a:gd name="connsiteX329" fmla="*/ 753298 w 7980008"/>
              <a:gd name="connsiteY329" fmla="*/ 3483941 h 5224250"/>
              <a:gd name="connsiteX330" fmla="*/ 723801 w 7980008"/>
              <a:gd name="connsiteY330" fmla="*/ 3395450 h 5224250"/>
              <a:gd name="connsiteX331" fmla="*/ 753298 w 7980008"/>
              <a:gd name="connsiteY331" fmla="*/ 2835012 h 5224250"/>
              <a:gd name="connsiteX332" fmla="*/ 797543 w 7980008"/>
              <a:gd name="connsiteY332" fmla="*/ 2746521 h 5224250"/>
              <a:gd name="connsiteX333" fmla="*/ 827040 w 7980008"/>
              <a:gd name="connsiteY333" fmla="*/ 2658031 h 5224250"/>
              <a:gd name="connsiteX334" fmla="*/ 856537 w 7980008"/>
              <a:gd name="connsiteY334" fmla="*/ 2613786 h 5224250"/>
              <a:gd name="connsiteX335" fmla="*/ 945027 w 7980008"/>
              <a:gd name="connsiteY335" fmla="*/ 2495799 h 5224250"/>
              <a:gd name="connsiteX336" fmla="*/ 989272 w 7980008"/>
              <a:gd name="connsiteY336" fmla="*/ 2436805 h 5224250"/>
              <a:gd name="connsiteX337" fmla="*/ 1122008 w 7980008"/>
              <a:gd name="connsiteY337" fmla="*/ 2333567 h 5224250"/>
              <a:gd name="connsiteX338" fmla="*/ 1298988 w 7980008"/>
              <a:gd name="connsiteY338" fmla="*/ 2215579 h 5224250"/>
              <a:gd name="connsiteX339" fmla="*/ 1357982 w 7980008"/>
              <a:gd name="connsiteY339" fmla="*/ 2200831 h 5224250"/>
              <a:gd name="connsiteX340" fmla="*/ 1490717 w 7980008"/>
              <a:gd name="connsiteY340" fmla="*/ 2127089 h 5224250"/>
              <a:gd name="connsiteX341" fmla="*/ 1579208 w 7980008"/>
              <a:gd name="connsiteY341" fmla="*/ 2053347 h 5224250"/>
              <a:gd name="connsiteX342" fmla="*/ 1652950 w 7980008"/>
              <a:gd name="connsiteY342" fmla="*/ 2023850 h 5224250"/>
              <a:gd name="connsiteX343" fmla="*/ 1785685 w 7980008"/>
              <a:gd name="connsiteY343" fmla="*/ 1979605 h 5224250"/>
              <a:gd name="connsiteX344" fmla="*/ 1888924 w 7980008"/>
              <a:gd name="connsiteY344" fmla="*/ 1920612 h 5224250"/>
              <a:gd name="connsiteX345" fmla="*/ 1962666 w 7980008"/>
              <a:gd name="connsiteY345" fmla="*/ 1891115 h 5224250"/>
              <a:gd name="connsiteX346" fmla="*/ 2124898 w 7980008"/>
              <a:gd name="connsiteY346" fmla="*/ 1817373 h 5224250"/>
              <a:gd name="connsiteX347" fmla="*/ 2272382 w 7980008"/>
              <a:gd name="connsiteY347" fmla="*/ 1787876 h 5224250"/>
              <a:gd name="connsiteX348" fmla="*/ 2434614 w 7980008"/>
              <a:gd name="connsiteY348" fmla="*/ 1758379 h 5224250"/>
              <a:gd name="connsiteX349" fmla="*/ 2523104 w 7980008"/>
              <a:gd name="connsiteY349" fmla="*/ 1728883 h 5224250"/>
              <a:gd name="connsiteX350" fmla="*/ 3304769 w 7980008"/>
              <a:gd name="connsiteY350" fmla="*/ 1758379 h 5224250"/>
              <a:gd name="connsiteX351" fmla="*/ 3393259 w 7980008"/>
              <a:gd name="connsiteY351" fmla="*/ 1817373 h 5224250"/>
              <a:gd name="connsiteX352" fmla="*/ 3481750 w 7980008"/>
              <a:gd name="connsiteY352" fmla="*/ 1891115 h 5224250"/>
              <a:gd name="connsiteX353" fmla="*/ 3776717 w 7980008"/>
              <a:gd name="connsiteY353" fmla="*/ 2068096 h 5224250"/>
              <a:gd name="connsiteX354" fmla="*/ 3820963 w 7980008"/>
              <a:gd name="connsiteY354" fmla="*/ 2112341 h 5224250"/>
              <a:gd name="connsiteX355" fmla="*/ 3850459 w 7980008"/>
              <a:gd name="connsiteY355" fmla="*/ 2156586 h 5224250"/>
              <a:gd name="connsiteX356" fmla="*/ 3879956 w 7980008"/>
              <a:gd name="connsiteY356" fmla="*/ 2215579 h 5224250"/>
              <a:gd name="connsiteX357" fmla="*/ 3953698 w 7980008"/>
              <a:gd name="connsiteY357" fmla="*/ 2392560 h 5224250"/>
              <a:gd name="connsiteX358" fmla="*/ 3997943 w 7980008"/>
              <a:gd name="connsiteY358" fmla="*/ 2466302 h 5224250"/>
              <a:gd name="connsiteX359" fmla="*/ 4012692 w 7980008"/>
              <a:gd name="connsiteY359" fmla="*/ 2540044 h 5224250"/>
              <a:gd name="connsiteX360" fmla="*/ 3983195 w 7980008"/>
              <a:gd name="connsiteY360" fmla="*/ 3115231 h 5224250"/>
              <a:gd name="connsiteX361" fmla="*/ 3909453 w 7980008"/>
              <a:gd name="connsiteY361" fmla="*/ 3277463 h 5224250"/>
              <a:gd name="connsiteX362" fmla="*/ 3894704 w 7980008"/>
              <a:gd name="connsiteY362" fmla="*/ 3336457 h 5224250"/>
              <a:gd name="connsiteX363" fmla="*/ 3791466 w 7980008"/>
              <a:gd name="connsiteY363" fmla="*/ 3483941 h 5224250"/>
              <a:gd name="connsiteX364" fmla="*/ 3658730 w 7980008"/>
              <a:gd name="connsiteY364" fmla="*/ 3601928 h 5224250"/>
              <a:gd name="connsiteX365" fmla="*/ 3614485 w 7980008"/>
              <a:gd name="connsiteY365" fmla="*/ 3616676 h 5224250"/>
              <a:gd name="connsiteX366" fmla="*/ 3467001 w 7980008"/>
              <a:gd name="connsiteY366" fmla="*/ 3675670 h 5224250"/>
              <a:gd name="connsiteX367" fmla="*/ 3408008 w 7980008"/>
              <a:gd name="connsiteY367" fmla="*/ 3705167 h 5224250"/>
              <a:gd name="connsiteX368" fmla="*/ 3319517 w 7980008"/>
              <a:gd name="connsiteY368" fmla="*/ 3734663 h 5224250"/>
              <a:gd name="connsiteX369" fmla="*/ 3186782 w 7980008"/>
              <a:gd name="connsiteY369" fmla="*/ 3793657 h 5224250"/>
              <a:gd name="connsiteX370" fmla="*/ 2655840 w 7980008"/>
              <a:gd name="connsiteY370" fmla="*/ 3764160 h 5224250"/>
              <a:gd name="connsiteX371" fmla="*/ 2596846 w 7980008"/>
              <a:gd name="connsiteY371" fmla="*/ 3749412 h 5224250"/>
              <a:gd name="connsiteX372" fmla="*/ 2478859 w 7980008"/>
              <a:gd name="connsiteY372" fmla="*/ 3675670 h 5224250"/>
              <a:gd name="connsiteX373" fmla="*/ 2434614 w 7980008"/>
              <a:gd name="connsiteY373" fmla="*/ 3631425 h 5224250"/>
              <a:gd name="connsiteX374" fmla="*/ 2375621 w 7980008"/>
              <a:gd name="connsiteY374" fmla="*/ 3601928 h 5224250"/>
              <a:gd name="connsiteX375" fmla="*/ 2316627 w 7980008"/>
              <a:gd name="connsiteY375" fmla="*/ 3542934 h 5224250"/>
              <a:gd name="connsiteX376" fmla="*/ 2272382 w 7980008"/>
              <a:gd name="connsiteY376" fmla="*/ 3513438 h 5224250"/>
              <a:gd name="connsiteX377" fmla="*/ 2213388 w 7980008"/>
              <a:gd name="connsiteY377" fmla="*/ 3469192 h 5224250"/>
              <a:gd name="connsiteX378" fmla="*/ 2154395 w 7980008"/>
              <a:gd name="connsiteY378" fmla="*/ 3365954 h 5224250"/>
              <a:gd name="connsiteX379" fmla="*/ 2110150 w 7980008"/>
              <a:gd name="connsiteY379" fmla="*/ 3321708 h 5224250"/>
              <a:gd name="connsiteX380" fmla="*/ 2080653 w 7980008"/>
              <a:gd name="connsiteY380" fmla="*/ 3262715 h 5224250"/>
              <a:gd name="connsiteX381" fmla="*/ 2036408 w 7980008"/>
              <a:gd name="connsiteY381" fmla="*/ 3203721 h 5224250"/>
              <a:gd name="connsiteX382" fmla="*/ 2021659 w 7980008"/>
              <a:gd name="connsiteY382" fmla="*/ 3159476 h 5224250"/>
              <a:gd name="connsiteX383" fmla="*/ 1992163 w 7980008"/>
              <a:gd name="connsiteY383" fmla="*/ 3085734 h 5224250"/>
              <a:gd name="connsiteX384" fmla="*/ 2021659 w 7980008"/>
              <a:gd name="connsiteY384" fmla="*/ 2761270 h 5224250"/>
              <a:gd name="connsiteX385" fmla="*/ 2036408 w 7980008"/>
              <a:gd name="connsiteY385" fmla="*/ 2687528 h 5224250"/>
              <a:gd name="connsiteX386" fmla="*/ 2080653 w 7980008"/>
              <a:gd name="connsiteY386" fmla="*/ 2628534 h 5224250"/>
              <a:gd name="connsiteX387" fmla="*/ 2095401 w 7980008"/>
              <a:gd name="connsiteY387" fmla="*/ 2584289 h 5224250"/>
              <a:gd name="connsiteX388" fmla="*/ 2183892 w 7980008"/>
              <a:gd name="connsiteY388" fmla="*/ 2510547 h 5224250"/>
              <a:gd name="connsiteX389" fmla="*/ 2228137 w 7980008"/>
              <a:gd name="connsiteY389" fmla="*/ 2466302 h 5224250"/>
              <a:gd name="connsiteX390" fmla="*/ 2360872 w 7980008"/>
              <a:gd name="connsiteY390" fmla="*/ 2392560 h 5224250"/>
              <a:gd name="connsiteX391" fmla="*/ 2434614 w 7980008"/>
              <a:gd name="connsiteY391" fmla="*/ 2377812 h 5224250"/>
              <a:gd name="connsiteX392" fmla="*/ 2493608 w 7980008"/>
              <a:gd name="connsiteY392" fmla="*/ 2363063 h 5224250"/>
              <a:gd name="connsiteX393" fmla="*/ 2700085 w 7980008"/>
              <a:gd name="connsiteY393" fmla="*/ 2377812 h 5224250"/>
              <a:gd name="connsiteX394" fmla="*/ 2803324 w 7980008"/>
              <a:gd name="connsiteY394" fmla="*/ 2466302 h 5224250"/>
              <a:gd name="connsiteX395" fmla="*/ 2862317 w 7980008"/>
              <a:gd name="connsiteY395" fmla="*/ 2481050 h 5224250"/>
              <a:gd name="connsiteX396" fmla="*/ 2891814 w 7980008"/>
              <a:gd name="connsiteY396" fmla="*/ 2525296 h 5224250"/>
              <a:gd name="connsiteX397" fmla="*/ 2980304 w 7980008"/>
              <a:gd name="connsiteY397" fmla="*/ 2584289 h 5224250"/>
              <a:gd name="connsiteX398" fmla="*/ 3009801 w 7980008"/>
              <a:gd name="connsiteY398" fmla="*/ 2628534 h 5224250"/>
              <a:gd name="connsiteX399" fmla="*/ 3009801 w 7980008"/>
              <a:gd name="connsiteY399" fmla="*/ 2908754 h 5224250"/>
              <a:gd name="connsiteX400" fmla="*/ 2921311 w 7980008"/>
              <a:gd name="connsiteY400" fmla="*/ 2967747 h 5224250"/>
              <a:gd name="connsiteX401" fmla="*/ 2877066 w 7980008"/>
              <a:gd name="connsiteY401" fmla="*/ 2997244 h 5224250"/>
              <a:gd name="connsiteX402" fmla="*/ 2729582 w 7980008"/>
              <a:gd name="connsiteY402" fmla="*/ 2982496 h 5224250"/>
              <a:gd name="connsiteX403" fmla="*/ 2685337 w 7980008"/>
              <a:gd name="connsiteY403" fmla="*/ 2952999 h 5224250"/>
              <a:gd name="connsiteX404" fmla="*/ 2611595 w 7980008"/>
              <a:gd name="connsiteY404" fmla="*/ 2864508 h 5224250"/>
              <a:gd name="connsiteX405" fmla="*/ 2655840 w 7980008"/>
              <a:gd name="connsiteY405" fmla="*/ 2835012 h 5224250"/>
              <a:gd name="connsiteX406" fmla="*/ 2670588 w 7980008"/>
              <a:gd name="connsiteY406" fmla="*/ 2849760 h 52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Lst>
            <a:rect l="l" t="t" r="r" b="b"/>
            <a:pathLst>
              <a:path w="7980008" h="5224250">
                <a:moveTo>
                  <a:pt x="2670588" y="2849760"/>
                </a:moveTo>
                <a:cubicBezTo>
                  <a:pt x="2700085" y="2849760"/>
                  <a:pt x="2785011" y="2860756"/>
                  <a:pt x="2832821" y="2835012"/>
                </a:cubicBezTo>
                <a:cubicBezTo>
                  <a:pt x="2860197" y="2820271"/>
                  <a:pt x="2862317" y="2746521"/>
                  <a:pt x="2862317" y="2746521"/>
                </a:cubicBezTo>
                <a:cubicBezTo>
                  <a:pt x="2857401" y="2731773"/>
                  <a:pt x="2857280" y="2714415"/>
                  <a:pt x="2847569" y="2702276"/>
                </a:cubicBezTo>
                <a:cubicBezTo>
                  <a:pt x="2836496" y="2688435"/>
                  <a:pt x="2816941" y="2684127"/>
                  <a:pt x="2803324" y="2672779"/>
                </a:cubicBezTo>
                <a:cubicBezTo>
                  <a:pt x="2787301" y="2659426"/>
                  <a:pt x="2776051" y="2640657"/>
                  <a:pt x="2759079" y="2628534"/>
                </a:cubicBezTo>
                <a:cubicBezTo>
                  <a:pt x="2741188" y="2615755"/>
                  <a:pt x="2719174" y="2609946"/>
                  <a:pt x="2700085" y="2599038"/>
                </a:cubicBezTo>
                <a:cubicBezTo>
                  <a:pt x="2684695" y="2590244"/>
                  <a:pt x="2670588" y="2579373"/>
                  <a:pt x="2655840" y="2569541"/>
                </a:cubicBezTo>
                <a:cubicBezTo>
                  <a:pt x="2650813" y="2570379"/>
                  <a:pt x="2505980" y="2593539"/>
                  <a:pt x="2493608" y="2599038"/>
                </a:cubicBezTo>
                <a:cubicBezTo>
                  <a:pt x="2471146" y="2609021"/>
                  <a:pt x="2454751" y="2629187"/>
                  <a:pt x="2434614" y="2643283"/>
                </a:cubicBezTo>
                <a:cubicBezTo>
                  <a:pt x="2405572" y="2663612"/>
                  <a:pt x="2346124" y="2702276"/>
                  <a:pt x="2346124" y="2702276"/>
                </a:cubicBezTo>
                <a:cubicBezTo>
                  <a:pt x="2341208" y="2717024"/>
                  <a:pt x="2338327" y="2732616"/>
                  <a:pt x="2331375" y="2746521"/>
                </a:cubicBezTo>
                <a:cubicBezTo>
                  <a:pt x="2323448" y="2762375"/>
                  <a:pt x="2302985" y="2773076"/>
                  <a:pt x="2301879" y="2790767"/>
                </a:cubicBezTo>
                <a:cubicBezTo>
                  <a:pt x="2296688" y="2873820"/>
                  <a:pt x="2293549" y="2988915"/>
                  <a:pt x="2360872" y="3056238"/>
                </a:cubicBezTo>
                <a:cubicBezTo>
                  <a:pt x="2376418" y="3071784"/>
                  <a:pt x="2401222" y="3074082"/>
                  <a:pt x="2419866" y="3085734"/>
                </a:cubicBezTo>
                <a:cubicBezTo>
                  <a:pt x="2440710" y="3098762"/>
                  <a:pt x="2456874" y="3118986"/>
                  <a:pt x="2478859" y="3129979"/>
                </a:cubicBezTo>
                <a:cubicBezTo>
                  <a:pt x="2496989" y="3139044"/>
                  <a:pt x="2518438" y="3138903"/>
                  <a:pt x="2537853" y="3144728"/>
                </a:cubicBezTo>
                <a:cubicBezTo>
                  <a:pt x="2567634" y="3153662"/>
                  <a:pt x="2596179" y="3166684"/>
                  <a:pt x="2626343" y="3174225"/>
                </a:cubicBezTo>
                <a:cubicBezTo>
                  <a:pt x="2674981" y="3186384"/>
                  <a:pt x="2773827" y="3203721"/>
                  <a:pt x="2773827" y="3203721"/>
                </a:cubicBezTo>
                <a:cubicBezTo>
                  <a:pt x="2911479" y="3193889"/>
                  <a:pt x="3049382" y="3187106"/>
                  <a:pt x="3186782" y="3174225"/>
                </a:cubicBezTo>
                <a:cubicBezTo>
                  <a:pt x="3222324" y="3170893"/>
                  <a:pt x="3276217" y="3150373"/>
                  <a:pt x="3304769" y="3129979"/>
                </a:cubicBezTo>
                <a:cubicBezTo>
                  <a:pt x="3321741" y="3117856"/>
                  <a:pt x="3333178" y="3099308"/>
                  <a:pt x="3349014" y="3085734"/>
                </a:cubicBezTo>
                <a:cubicBezTo>
                  <a:pt x="3381024" y="3058297"/>
                  <a:pt x="3417240" y="3035334"/>
                  <a:pt x="3452253" y="3011992"/>
                </a:cubicBezTo>
                <a:lnTo>
                  <a:pt x="3540743" y="2864508"/>
                </a:lnTo>
                <a:lnTo>
                  <a:pt x="3584988" y="2790767"/>
                </a:lnTo>
                <a:cubicBezTo>
                  <a:pt x="3602506" y="2668146"/>
                  <a:pt x="3614013" y="2640923"/>
                  <a:pt x="3584988" y="2495799"/>
                </a:cubicBezTo>
                <a:cubicBezTo>
                  <a:pt x="3577645" y="2459086"/>
                  <a:pt x="3556236" y="2426644"/>
                  <a:pt x="3540743" y="2392560"/>
                </a:cubicBezTo>
                <a:cubicBezTo>
                  <a:pt x="3507437" y="2319288"/>
                  <a:pt x="3501983" y="2315417"/>
                  <a:pt x="3437504" y="2245076"/>
                </a:cubicBezTo>
                <a:cubicBezTo>
                  <a:pt x="3254624" y="2045569"/>
                  <a:pt x="3427879" y="2225559"/>
                  <a:pt x="3290021" y="2127089"/>
                </a:cubicBezTo>
                <a:cubicBezTo>
                  <a:pt x="3273049" y="2114966"/>
                  <a:pt x="3262747" y="2094967"/>
                  <a:pt x="3245775" y="2082844"/>
                </a:cubicBezTo>
                <a:cubicBezTo>
                  <a:pt x="3223288" y="2066782"/>
                  <a:pt x="3134722" y="2031077"/>
                  <a:pt x="3113040" y="2023850"/>
                </a:cubicBezTo>
                <a:cubicBezTo>
                  <a:pt x="3049489" y="2002666"/>
                  <a:pt x="3007883" y="2005404"/>
                  <a:pt x="2936059" y="1994354"/>
                </a:cubicBezTo>
                <a:cubicBezTo>
                  <a:pt x="2911283" y="1990542"/>
                  <a:pt x="2887133" y="1983150"/>
                  <a:pt x="2862317" y="1979605"/>
                </a:cubicBezTo>
                <a:cubicBezTo>
                  <a:pt x="2818247" y="1973309"/>
                  <a:pt x="2773827" y="1969773"/>
                  <a:pt x="2729582" y="1964857"/>
                </a:cubicBezTo>
                <a:cubicBezTo>
                  <a:pt x="1964104" y="1988778"/>
                  <a:pt x="2467582" y="1934534"/>
                  <a:pt x="2154395" y="2009102"/>
                </a:cubicBezTo>
                <a:cubicBezTo>
                  <a:pt x="2085921" y="2025405"/>
                  <a:pt x="2016434" y="2037225"/>
                  <a:pt x="1947917" y="2053347"/>
                </a:cubicBezTo>
                <a:cubicBezTo>
                  <a:pt x="1932784" y="2056908"/>
                  <a:pt x="1917961" y="2061972"/>
                  <a:pt x="1903672" y="2068096"/>
                </a:cubicBezTo>
                <a:cubicBezTo>
                  <a:pt x="1805929" y="2109986"/>
                  <a:pt x="1723880" y="2178763"/>
                  <a:pt x="1652950" y="2259825"/>
                </a:cubicBezTo>
                <a:cubicBezTo>
                  <a:pt x="1618537" y="2299154"/>
                  <a:pt x="1581574" y="2336390"/>
                  <a:pt x="1549711" y="2377812"/>
                </a:cubicBezTo>
                <a:cubicBezTo>
                  <a:pt x="1463286" y="2490165"/>
                  <a:pt x="1341204" y="2654515"/>
                  <a:pt x="1269492" y="2790767"/>
                </a:cubicBezTo>
                <a:cubicBezTo>
                  <a:pt x="1246941" y="2833613"/>
                  <a:pt x="1230163" y="2879257"/>
                  <a:pt x="1210498" y="2923502"/>
                </a:cubicBezTo>
                <a:cubicBezTo>
                  <a:pt x="1205359" y="2964612"/>
                  <a:pt x="1189146" y="3099932"/>
                  <a:pt x="1181001" y="3144728"/>
                </a:cubicBezTo>
                <a:cubicBezTo>
                  <a:pt x="1177375" y="3164671"/>
                  <a:pt x="1171169" y="3184057"/>
                  <a:pt x="1166253" y="3203721"/>
                </a:cubicBezTo>
                <a:cubicBezTo>
                  <a:pt x="1171169" y="3272547"/>
                  <a:pt x="1172939" y="3341670"/>
                  <a:pt x="1181001" y="3410199"/>
                </a:cubicBezTo>
                <a:cubicBezTo>
                  <a:pt x="1182817" y="3425639"/>
                  <a:pt x="1186206" y="3442173"/>
                  <a:pt x="1195750" y="3454444"/>
                </a:cubicBezTo>
                <a:cubicBezTo>
                  <a:pt x="1231657" y="3500610"/>
                  <a:pt x="1292095" y="3553087"/>
                  <a:pt x="1343233" y="3587179"/>
                </a:cubicBezTo>
                <a:cubicBezTo>
                  <a:pt x="1367084" y="3603080"/>
                  <a:pt x="1394042" y="3614225"/>
                  <a:pt x="1416975" y="3631425"/>
                </a:cubicBezTo>
                <a:cubicBezTo>
                  <a:pt x="1472872" y="3673348"/>
                  <a:pt x="1522125" y="3723866"/>
                  <a:pt x="1579208" y="3764160"/>
                </a:cubicBezTo>
                <a:cubicBezTo>
                  <a:pt x="1606150" y="3783178"/>
                  <a:pt x="1641466" y="3788419"/>
                  <a:pt x="1667698" y="3808405"/>
                </a:cubicBezTo>
                <a:cubicBezTo>
                  <a:pt x="1745318" y="3867544"/>
                  <a:pt x="1794255" y="3976466"/>
                  <a:pt x="1888924" y="4000134"/>
                </a:cubicBezTo>
                <a:cubicBezTo>
                  <a:pt x="1935515" y="4011782"/>
                  <a:pt x="1993982" y="4024798"/>
                  <a:pt x="2036408" y="4044379"/>
                </a:cubicBezTo>
                <a:cubicBezTo>
                  <a:pt x="2072395" y="4060988"/>
                  <a:pt x="2104195" y="4085648"/>
                  <a:pt x="2139646" y="4103373"/>
                </a:cubicBezTo>
                <a:cubicBezTo>
                  <a:pt x="2153551" y="4110326"/>
                  <a:pt x="2169282" y="4112808"/>
                  <a:pt x="2183892" y="4118121"/>
                </a:cubicBezTo>
                <a:cubicBezTo>
                  <a:pt x="2223367" y="4132475"/>
                  <a:pt x="2262207" y="4148568"/>
                  <a:pt x="2301879" y="4162367"/>
                </a:cubicBezTo>
                <a:cubicBezTo>
                  <a:pt x="2375295" y="4187903"/>
                  <a:pt x="2446155" y="4225115"/>
                  <a:pt x="2523104" y="4236108"/>
                </a:cubicBezTo>
                <a:cubicBezTo>
                  <a:pt x="2557517" y="4241024"/>
                  <a:pt x="2592540" y="4242744"/>
                  <a:pt x="2626343" y="4250857"/>
                </a:cubicBezTo>
                <a:cubicBezTo>
                  <a:pt x="3025083" y="4346555"/>
                  <a:pt x="2756727" y="4309590"/>
                  <a:pt x="3024550" y="4339347"/>
                </a:cubicBezTo>
                <a:cubicBezTo>
                  <a:pt x="3113040" y="4334431"/>
                  <a:pt x="3201655" y="4331396"/>
                  <a:pt x="3290021" y="4324599"/>
                </a:cubicBezTo>
                <a:cubicBezTo>
                  <a:pt x="3329539" y="4321559"/>
                  <a:pt x="3370598" y="4322944"/>
                  <a:pt x="3408008" y="4309850"/>
                </a:cubicBezTo>
                <a:cubicBezTo>
                  <a:pt x="3470262" y="4288061"/>
                  <a:pt x="3526562" y="4251964"/>
                  <a:pt x="3584988" y="4221360"/>
                </a:cubicBezTo>
                <a:cubicBezTo>
                  <a:pt x="3710678" y="4155523"/>
                  <a:pt x="3811864" y="4095189"/>
                  <a:pt x="3924201" y="4000134"/>
                </a:cubicBezTo>
                <a:cubicBezTo>
                  <a:pt x="3988111" y="3946057"/>
                  <a:pt x="4036507" y="3864376"/>
                  <a:pt x="4115930" y="3837902"/>
                </a:cubicBezTo>
                <a:cubicBezTo>
                  <a:pt x="4187370" y="3814089"/>
                  <a:pt x="4146844" y="3831152"/>
                  <a:pt x="4233917" y="3778908"/>
                </a:cubicBezTo>
                <a:cubicBezTo>
                  <a:pt x="4253582" y="3749411"/>
                  <a:pt x="4274672" y="3720817"/>
                  <a:pt x="4292911" y="3690418"/>
                </a:cubicBezTo>
                <a:cubicBezTo>
                  <a:pt x="4304223" y="3671566"/>
                  <a:pt x="4310605" y="3649973"/>
                  <a:pt x="4322408" y="3631425"/>
                </a:cubicBezTo>
                <a:cubicBezTo>
                  <a:pt x="4345113" y="3595746"/>
                  <a:pt x="4371569" y="3562599"/>
                  <a:pt x="4396150" y="3528186"/>
                </a:cubicBezTo>
                <a:cubicBezTo>
                  <a:pt x="4420557" y="3430556"/>
                  <a:pt x="4411684" y="3454754"/>
                  <a:pt x="4469892" y="3321708"/>
                </a:cubicBezTo>
                <a:cubicBezTo>
                  <a:pt x="4483110" y="3291495"/>
                  <a:pt x="4500919" y="3263431"/>
                  <a:pt x="4514137" y="3233218"/>
                </a:cubicBezTo>
                <a:cubicBezTo>
                  <a:pt x="4637078" y="2952209"/>
                  <a:pt x="4515316" y="3215436"/>
                  <a:pt x="4617375" y="2952999"/>
                </a:cubicBezTo>
                <a:cubicBezTo>
                  <a:pt x="4634924" y="2907873"/>
                  <a:pt x="4656704" y="2864508"/>
                  <a:pt x="4676369" y="2820263"/>
                </a:cubicBezTo>
                <a:cubicBezTo>
                  <a:pt x="4681285" y="2795682"/>
                  <a:pt x="4683914" y="2770531"/>
                  <a:pt x="4691117" y="2746521"/>
                </a:cubicBezTo>
                <a:cubicBezTo>
                  <a:pt x="4698724" y="2721163"/>
                  <a:pt x="4715422" y="2698739"/>
                  <a:pt x="4720614" y="2672779"/>
                </a:cubicBezTo>
                <a:cubicBezTo>
                  <a:pt x="4730304" y="2624332"/>
                  <a:pt x="4730447" y="2574457"/>
                  <a:pt x="4735363" y="2525296"/>
                </a:cubicBezTo>
                <a:cubicBezTo>
                  <a:pt x="4730447" y="2377812"/>
                  <a:pt x="4728800" y="2230183"/>
                  <a:pt x="4720614" y="2082844"/>
                </a:cubicBezTo>
                <a:cubicBezTo>
                  <a:pt x="4718955" y="2052987"/>
                  <a:pt x="4715322" y="2022723"/>
                  <a:pt x="4705866" y="1994354"/>
                </a:cubicBezTo>
                <a:cubicBezTo>
                  <a:pt x="4695437" y="1963068"/>
                  <a:pt x="4672713" y="1936920"/>
                  <a:pt x="4661621" y="1905863"/>
                </a:cubicBezTo>
                <a:cubicBezTo>
                  <a:pt x="4647986" y="1867685"/>
                  <a:pt x="4644944" y="1826335"/>
                  <a:pt x="4632124" y="1787876"/>
                </a:cubicBezTo>
                <a:cubicBezTo>
                  <a:pt x="4615209" y="1737131"/>
                  <a:pt x="4552182" y="1609008"/>
                  <a:pt x="4528885" y="1566650"/>
                </a:cubicBezTo>
                <a:cubicBezTo>
                  <a:pt x="4495971" y="1506807"/>
                  <a:pt x="4469368" y="1442137"/>
                  <a:pt x="4425646" y="1389670"/>
                </a:cubicBezTo>
                <a:cubicBezTo>
                  <a:pt x="4401065" y="1360173"/>
                  <a:pt x="4380118" y="1327223"/>
                  <a:pt x="4351904" y="1301179"/>
                </a:cubicBezTo>
                <a:cubicBezTo>
                  <a:pt x="4254427" y="1211200"/>
                  <a:pt x="4250741" y="1228822"/>
                  <a:pt x="4160175" y="1168444"/>
                </a:cubicBezTo>
                <a:cubicBezTo>
                  <a:pt x="4093765" y="1124170"/>
                  <a:pt x="4091429" y="1107198"/>
                  <a:pt x="4012692" y="1065205"/>
                </a:cubicBezTo>
                <a:cubicBezTo>
                  <a:pt x="3969970" y="1042420"/>
                  <a:pt x="3923263" y="1027865"/>
                  <a:pt x="3879956" y="1006212"/>
                </a:cubicBezTo>
                <a:cubicBezTo>
                  <a:pt x="3854317" y="993392"/>
                  <a:pt x="3833409" y="971032"/>
                  <a:pt x="3806214" y="961967"/>
                </a:cubicBezTo>
                <a:cubicBezTo>
                  <a:pt x="3710627" y="930105"/>
                  <a:pt x="3636724" y="934413"/>
                  <a:pt x="3540743" y="917721"/>
                </a:cubicBezTo>
                <a:cubicBezTo>
                  <a:pt x="3466653" y="904836"/>
                  <a:pt x="3393259" y="888224"/>
                  <a:pt x="3319517" y="873476"/>
                </a:cubicBezTo>
                <a:cubicBezTo>
                  <a:pt x="3270356" y="863644"/>
                  <a:pt x="3221664" y="851069"/>
                  <a:pt x="3172033" y="843979"/>
                </a:cubicBezTo>
                <a:lnTo>
                  <a:pt x="3068795" y="829231"/>
                </a:lnTo>
                <a:cubicBezTo>
                  <a:pt x="2995747" y="820100"/>
                  <a:pt x="2919913" y="815811"/>
                  <a:pt x="2847569" y="799734"/>
                </a:cubicBezTo>
                <a:cubicBezTo>
                  <a:pt x="2832393" y="796362"/>
                  <a:pt x="2818072" y="789902"/>
                  <a:pt x="2803324" y="784986"/>
                </a:cubicBezTo>
                <a:cubicBezTo>
                  <a:pt x="2709917" y="789902"/>
                  <a:pt x="2615782" y="787096"/>
                  <a:pt x="2523104" y="799734"/>
                </a:cubicBezTo>
                <a:cubicBezTo>
                  <a:pt x="2505541" y="802129"/>
                  <a:pt x="2494921" y="821735"/>
                  <a:pt x="2478859" y="829231"/>
                </a:cubicBezTo>
                <a:cubicBezTo>
                  <a:pt x="2420945" y="856258"/>
                  <a:pt x="2359041" y="874392"/>
                  <a:pt x="2301879" y="902973"/>
                </a:cubicBezTo>
                <a:cubicBezTo>
                  <a:pt x="2242885" y="932470"/>
                  <a:pt x="2186137" y="966967"/>
                  <a:pt x="2124898" y="991463"/>
                </a:cubicBezTo>
                <a:cubicBezTo>
                  <a:pt x="1939244" y="1065725"/>
                  <a:pt x="2192902" y="961893"/>
                  <a:pt x="1933169" y="1079954"/>
                </a:cubicBezTo>
                <a:cubicBezTo>
                  <a:pt x="1919016" y="1086387"/>
                  <a:pt x="1903130" y="1088388"/>
                  <a:pt x="1888924" y="1094702"/>
                </a:cubicBezTo>
                <a:cubicBezTo>
                  <a:pt x="1858788" y="1108096"/>
                  <a:pt x="1831053" y="1126699"/>
                  <a:pt x="1800433" y="1138947"/>
                </a:cubicBezTo>
                <a:cubicBezTo>
                  <a:pt x="1781613" y="1146475"/>
                  <a:pt x="1760071" y="1145711"/>
                  <a:pt x="1741440" y="1153696"/>
                </a:cubicBezTo>
                <a:cubicBezTo>
                  <a:pt x="1472210" y="1269082"/>
                  <a:pt x="1705236" y="1195645"/>
                  <a:pt x="1490717" y="1256934"/>
                </a:cubicBezTo>
                <a:cubicBezTo>
                  <a:pt x="1466136" y="1271682"/>
                  <a:pt x="1442614" y="1288359"/>
                  <a:pt x="1416975" y="1301179"/>
                </a:cubicBezTo>
                <a:cubicBezTo>
                  <a:pt x="1403070" y="1308132"/>
                  <a:pt x="1387080" y="1309949"/>
                  <a:pt x="1372730" y="1315928"/>
                </a:cubicBezTo>
                <a:cubicBezTo>
                  <a:pt x="1328036" y="1334550"/>
                  <a:pt x="1285121" y="1357372"/>
                  <a:pt x="1239995" y="1374921"/>
                </a:cubicBezTo>
                <a:cubicBezTo>
                  <a:pt x="1135831" y="1415429"/>
                  <a:pt x="1098677" y="1413300"/>
                  <a:pt x="1004021" y="1463412"/>
                </a:cubicBezTo>
                <a:cubicBezTo>
                  <a:pt x="927508" y="1503919"/>
                  <a:pt x="824089" y="1570023"/>
                  <a:pt x="753298" y="1625644"/>
                </a:cubicBezTo>
                <a:cubicBezTo>
                  <a:pt x="717658" y="1653646"/>
                  <a:pt x="682108" y="1682085"/>
                  <a:pt x="650059" y="1714134"/>
                </a:cubicBezTo>
                <a:cubicBezTo>
                  <a:pt x="475913" y="1888280"/>
                  <a:pt x="635607" y="1761845"/>
                  <a:pt x="502575" y="1861618"/>
                </a:cubicBezTo>
                <a:cubicBezTo>
                  <a:pt x="468162" y="1915695"/>
                  <a:pt x="434892" y="1970517"/>
                  <a:pt x="399337" y="2023850"/>
                </a:cubicBezTo>
                <a:cubicBezTo>
                  <a:pt x="383334" y="2047854"/>
                  <a:pt x="296922" y="2160345"/>
                  <a:pt x="281350" y="2200831"/>
                </a:cubicBezTo>
                <a:cubicBezTo>
                  <a:pt x="242285" y="2302401"/>
                  <a:pt x="226778" y="2413213"/>
                  <a:pt x="178111" y="2510547"/>
                </a:cubicBezTo>
                <a:cubicBezTo>
                  <a:pt x="130575" y="2605618"/>
                  <a:pt x="107326" y="2646201"/>
                  <a:pt x="74872" y="2776018"/>
                </a:cubicBezTo>
                <a:lnTo>
                  <a:pt x="30627" y="2952999"/>
                </a:lnTo>
                <a:cubicBezTo>
                  <a:pt x="0" y="3198024"/>
                  <a:pt x="177" y="3147084"/>
                  <a:pt x="30627" y="3542934"/>
                </a:cubicBezTo>
                <a:cubicBezTo>
                  <a:pt x="34479" y="3593015"/>
                  <a:pt x="91196" y="3722447"/>
                  <a:pt x="104369" y="3764160"/>
                </a:cubicBezTo>
                <a:cubicBezTo>
                  <a:pt x="121248" y="3817611"/>
                  <a:pt x="133215" y="3872496"/>
                  <a:pt x="148614" y="3926392"/>
                </a:cubicBezTo>
                <a:cubicBezTo>
                  <a:pt x="152885" y="3941340"/>
                  <a:pt x="157589" y="3956203"/>
                  <a:pt x="163363" y="3970638"/>
                </a:cubicBezTo>
                <a:cubicBezTo>
                  <a:pt x="187098" y="4029976"/>
                  <a:pt x="212304" y="4088717"/>
                  <a:pt x="237104" y="4147618"/>
                </a:cubicBezTo>
                <a:cubicBezTo>
                  <a:pt x="251633" y="4182124"/>
                  <a:pt x="270592" y="4214996"/>
                  <a:pt x="281350" y="4250857"/>
                </a:cubicBezTo>
                <a:cubicBezTo>
                  <a:pt x="325229" y="4397119"/>
                  <a:pt x="304414" y="4379932"/>
                  <a:pt x="384588" y="4486831"/>
                </a:cubicBezTo>
                <a:cubicBezTo>
                  <a:pt x="431378" y="4549217"/>
                  <a:pt x="521801" y="4647878"/>
                  <a:pt x="576317" y="4693308"/>
                </a:cubicBezTo>
                <a:cubicBezTo>
                  <a:pt x="605814" y="4717889"/>
                  <a:pt x="632615" y="4746124"/>
                  <a:pt x="664808" y="4767050"/>
                </a:cubicBezTo>
                <a:cubicBezTo>
                  <a:pt x="731272" y="4810251"/>
                  <a:pt x="796083" y="4859971"/>
                  <a:pt x="871285" y="4885038"/>
                </a:cubicBezTo>
                <a:cubicBezTo>
                  <a:pt x="930279" y="4904702"/>
                  <a:pt x="991109" y="4919535"/>
                  <a:pt x="1048266" y="4944031"/>
                </a:cubicBezTo>
                <a:lnTo>
                  <a:pt x="1254743" y="5032521"/>
                </a:lnTo>
                <a:cubicBezTo>
                  <a:pt x="1279143" y="5042795"/>
                  <a:pt x="1302215" y="5058734"/>
                  <a:pt x="1328485" y="5062018"/>
                </a:cubicBezTo>
                <a:cubicBezTo>
                  <a:pt x="1367814" y="5066934"/>
                  <a:pt x="1407034" y="5072823"/>
                  <a:pt x="1446472" y="5076767"/>
                </a:cubicBezTo>
                <a:cubicBezTo>
                  <a:pt x="1535872" y="5085707"/>
                  <a:pt x="1636622" y="5088249"/>
                  <a:pt x="1726692" y="5106263"/>
                </a:cubicBezTo>
                <a:cubicBezTo>
                  <a:pt x="1766444" y="5114213"/>
                  <a:pt x="1805039" y="5127266"/>
                  <a:pt x="1844679" y="5135760"/>
                </a:cubicBezTo>
                <a:cubicBezTo>
                  <a:pt x="1955796" y="5159571"/>
                  <a:pt x="1935135" y="5144609"/>
                  <a:pt x="2065904" y="5165257"/>
                </a:cubicBezTo>
                <a:cubicBezTo>
                  <a:pt x="2115425" y="5173076"/>
                  <a:pt x="2163808" y="5187317"/>
                  <a:pt x="2213388" y="5194754"/>
                </a:cubicBezTo>
                <a:cubicBezTo>
                  <a:pt x="2291982" y="5206543"/>
                  <a:pt x="2503692" y="5219703"/>
                  <a:pt x="2567350" y="5224250"/>
                </a:cubicBezTo>
                <a:lnTo>
                  <a:pt x="3525995" y="5209502"/>
                </a:lnTo>
                <a:cubicBezTo>
                  <a:pt x="3555887" y="5208660"/>
                  <a:pt x="3585347" y="5201478"/>
                  <a:pt x="3614485" y="5194754"/>
                </a:cubicBezTo>
                <a:cubicBezTo>
                  <a:pt x="3726996" y="5168790"/>
                  <a:pt x="3792544" y="5135356"/>
                  <a:pt x="3909453" y="5091515"/>
                </a:cubicBezTo>
                <a:cubicBezTo>
                  <a:pt x="3924009" y="5086056"/>
                  <a:pt x="3939793" y="5083719"/>
                  <a:pt x="3953698" y="5076767"/>
                </a:cubicBezTo>
                <a:cubicBezTo>
                  <a:pt x="3979337" y="5063947"/>
                  <a:pt x="4001092" y="5043813"/>
                  <a:pt x="4027440" y="5032521"/>
                </a:cubicBezTo>
                <a:cubicBezTo>
                  <a:pt x="4070307" y="5014149"/>
                  <a:pt x="4116506" y="5004652"/>
                  <a:pt x="4160175" y="4988276"/>
                </a:cubicBezTo>
                <a:cubicBezTo>
                  <a:pt x="4234541" y="4960389"/>
                  <a:pt x="4308088" y="4930333"/>
                  <a:pt x="4381401" y="4899786"/>
                </a:cubicBezTo>
                <a:cubicBezTo>
                  <a:pt x="4426095" y="4881164"/>
                  <a:pt x="4469443" y="4859414"/>
                  <a:pt x="4514137" y="4840792"/>
                </a:cubicBezTo>
                <a:cubicBezTo>
                  <a:pt x="4528487" y="4834813"/>
                  <a:pt x="4543893" y="4831679"/>
                  <a:pt x="4558382" y="4826044"/>
                </a:cubicBezTo>
                <a:cubicBezTo>
                  <a:pt x="4632404" y="4797258"/>
                  <a:pt x="4706099" y="4767626"/>
                  <a:pt x="4779608" y="4737554"/>
                </a:cubicBezTo>
                <a:cubicBezTo>
                  <a:pt x="4916405" y="4681591"/>
                  <a:pt x="4838442" y="4704409"/>
                  <a:pt x="4941840" y="4678560"/>
                </a:cubicBezTo>
                <a:cubicBezTo>
                  <a:pt x="5269884" y="4514538"/>
                  <a:pt x="4799408" y="4744562"/>
                  <a:pt x="5118821" y="4604818"/>
                </a:cubicBezTo>
                <a:cubicBezTo>
                  <a:pt x="5169176" y="4582787"/>
                  <a:pt x="5214161" y="4548457"/>
                  <a:pt x="5266304" y="4531076"/>
                </a:cubicBezTo>
                <a:cubicBezTo>
                  <a:pt x="5295801" y="4521244"/>
                  <a:pt x="5326985" y="4515484"/>
                  <a:pt x="5354795" y="4501579"/>
                </a:cubicBezTo>
                <a:cubicBezTo>
                  <a:pt x="5386503" y="4485725"/>
                  <a:pt x="5410701" y="4456551"/>
                  <a:pt x="5443285" y="4442586"/>
                </a:cubicBezTo>
                <a:cubicBezTo>
                  <a:pt x="5514731" y="4411966"/>
                  <a:pt x="5664511" y="4368844"/>
                  <a:pt x="5664511" y="4368844"/>
                </a:cubicBezTo>
                <a:cubicBezTo>
                  <a:pt x="5689092" y="4344263"/>
                  <a:pt x="5712414" y="4318357"/>
                  <a:pt x="5738253" y="4295102"/>
                </a:cubicBezTo>
                <a:cubicBezTo>
                  <a:pt x="5978142" y="4079202"/>
                  <a:pt x="5562948" y="4482550"/>
                  <a:pt x="5944730" y="4118121"/>
                </a:cubicBezTo>
                <a:cubicBezTo>
                  <a:pt x="6010108" y="4055714"/>
                  <a:pt x="6088557" y="4003036"/>
                  <a:pt x="6136459" y="3926392"/>
                </a:cubicBezTo>
                <a:cubicBezTo>
                  <a:pt x="6208583" y="3810994"/>
                  <a:pt x="6221501" y="3775689"/>
                  <a:pt x="6328188" y="3675670"/>
                </a:cubicBezTo>
                <a:cubicBezTo>
                  <a:pt x="6364053" y="3642046"/>
                  <a:pt x="6414831" y="3625053"/>
                  <a:pt x="6446175" y="3587179"/>
                </a:cubicBezTo>
                <a:cubicBezTo>
                  <a:pt x="6533993" y="3481066"/>
                  <a:pt x="6682150" y="3247967"/>
                  <a:pt x="6682150" y="3247967"/>
                </a:cubicBezTo>
                <a:cubicBezTo>
                  <a:pt x="6687066" y="3233218"/>
                  <a:pt x="6690919" y="3218072"/>
                  <a:pt x="6696898" y="3203721"/>
                </a:cubicBezTo>
                <a:cubicBezTo>
                  <a:pt x="6715520" y="3159027"/>
                  <a:pt x="6739777" y="3116644"/>
                  <a:pt x="6755892" y="3070986"/>
                </a:cubicBezTo>
                <a:cubicBezTo>
                  <a:pt x="6769384" y="3032758"/>
                  <a:pt x="6773949" y="2991891"/>
                  <a:pt x="6785388" y="2952999"/>
                </a:cubicBezTo>
                <a:cubicBezTo>
                  <a:pt x="6798548" y="2908255"/>
                  <a:pt x="6814885" y="2864508"/>
                  <a:pt x="6829633" y="2820263"/>
                </a:cubicBezTo>
                <a:cubicBezTo>
                  <a:pt x="6835282" y="2735535"/>
                  <a:pt x="6841510" y="2577960"/>
                  <a:pt x="6859130" y="2481050"/>
                </a:cubicBezTo>
                <a:cubicBezTo>
                  <a:pt x="6861911" y="2465755"/>
                  <a:pt x="6868963" y="2451553"/>
                  <a:pt x="6873879" y="2436805"/>
                </a:cubicBezTo>
                <a:cubicBezTo>
                  <a:pt x="6868963" y="2367979"/>
                  <a:pt x="6872041" y="2298110"/>
                  <a:pt x="6859130" y="2230328"/>
                </a:cubicBezTo>
                <a:cubicBezTo>
                  <a:pt x="6843833" y="2150019"/>
                  <a:pt x="6795021" y="2105677"/>
                  <a:pt x="6755892" y="2038599"/>
                </a:cubicBezTo>
                <a:cubicBezTo>
                  <a:pt x="6739275" y="2010113"/>
                  <a:pt x="6729352" y="1977931"/>
                  <a:pt x="6711646" y="1950108"/>
                </a:cubicBezTo>
                <a:cubicBezTo>
                  <a:pt x="6694746" y="1923551"/>
                  <a:pt x="6670705" y="1902155"/>
                  <a:pt x="6652653" y="1876367"/>
                </a:cubicBezTo>
                <a:cubicBezTo>
                  <a:pt x="6636214" y="1852883"/>
                  <a:pt x="6625607" y="1825558"/>
                  <a:pt x="6608408" y="1802625"/>
                </a:cubicBezTo>
                <a:cubicBezTo>
                  <a:pt x="6595894" y="1785939"/>
                  <a:pt x="6576833" y="1774947"/>
                  <a:pt x="6564163" y="1758379"/>
                </a:cubicBezTo>
                <a:cubicBezTo>
                  <a:pt x="6512785" y="1691192"/>
                  <a:pt x="6476486" y="1611709"/>
                  <a:pt x="6416679" y="1551902"/>
                </a:cubicBezTo>
                <a:cubicBezTo>
                  <a:pt x="6372434" y="1507657"/>
                  <a:pt x="6325514" y="1465934"/>
                  <a:pt x="6283943" y="1419167"/>
                </a:cubicBezTo>
                <a:cubicBezTo>
                  <a:pt x="6244614" y="1374922"/>
                  <a:pt x="6204195" y="1331622"/>
                  <a:pt x="6165956" y="1286431"/>
                </a:cubicBezTo>
                <a:cubicBezTo>
                  <a:pt x="6150078" y="1267667"/>
                  <a:pt x="6141114" y="1242529"/>
                  <a:pt x="6121711" y="1227438"/>
                </a:cubicBezTo>
                <a:cubicBezTo>
                  <a:pt x="6095679" y="1207191"/>
                  <a:pt x="6062718" y="1197941"/>
                  <a:pt x="6033221" y="1183192"/>
                </a:cubicBezTo>
                <a:cubicBezTo>
                  <a:pt x="6023389" y="1168444"/>
                  <a:pt x="6018148" y="1149250"/>
                  <a:pt x="6003724" y="1138947"/>
                </a:cubicBezTo>
                <a:cubicBezTo>
                  <a:pt x="5982181" y="1123559"/>
                  <a:pt x="5954020" y="1120544"/>
                  <a:pt x="5929982" y="1109450"/>
                </a:cubicBezTo>
                <a:cubicBezTo>
                  <a:pt x="5890058" y="1091024"/>
                  <a:pt x="5850710" y="1071304"/>
                  <a:pt x="5811995" y="1050457"/>
                </a:cubicBezTo>
                <a:cubicBezTo>
                  <a:pt x="5786756" y="1036867"/>
                  <a:pt x="5764349" y="1018074"/>
                  <a:pt x="5738253" y="1006212"/>
                </a:cubicBezTo>
                <a:cubicBezTo>
                  <a:pt x="5709948" y="993346"/>
                  <a:pt x="5678983" y="987341"/>
                  <a:pt x="5649763" y="976715"/>
                </a:cubicBezTo>
                <a:cubicBezTo>
                  <a:pt x="5624883" y="967668"/>
                  <a:pt x="5600810" y="956514"/>
                  <a:pt x="5576021" y="947218"/>
                </a:cubicBezTo>
                <a:cubicBezTo>
                  <a:pt x="5561464" y="941759"/>
                  <a:pt x="5546209" y="938244"/>
                  <a:pt x="5531775" y="932470"/>
                </a:cubicBezTo>
                <a:cubicBezTo>
                  <a:pt x="5341762" y="856465"/>
                  <a:pt x="5501114" y="918533"/>
                  <a:pt x="5369543" y="858728"/>
                </a:cubicBezTo>
                <a:cubicBezTo>
                  <a:pt x="5335459" y="843235"/>
                  <a:pt x="5301066" y="828388"/>
                  <a:pt x="5266304" y="814483"/>
                </a:cubicBezTo>
                <a:cubicBezTo>
                  <a:pt x="5251870" y="808709"/>
                  <a:pt x="5236615" y="805193"/>
                  <a:pt x="5222059" y="799734"/>
                </a:cubicBezTo>
                <a:cubicBezTo>
                  <a:pt x="5197271" y="790438"/>
                  <a:pt x="5173105" y="779534"/>
                  <a:pt x="5148317" y="770238"/>
                </a:cubicBezTo>
                <a:cubicBezTo>
                  <a:pt x="5133761" y="764779"/>
                  <a:pt x="5118361" y="761613"/>
                  <a:pt x="5104072" y="755489"/>
                </a:cubicBezTo>
                <a:cubicBezTo>
                  <a:pt x="5051682" y="733036"/>
                  <a:pt x="5045267" y="726117"/>
                  <a:pt x="5000833" y="696496"/>
                </a:cubicBezTo>
                <a:cubicBezTo>
                  <a:pt x="4981169" y="666999"/>
                  <a:pt x="4934888" y="642767"/>
                  <a:pt x="4941840" y="608005"/>
                </a:cubicBezTo>
                <a:cubicBezTo>
                  <a:pt x="4951129" y="561559"/>
                  <a:pt x="4953947" y="513836"/>
                  <a:pt x="4986085" y="475270"/>
                </a:cubicBezTo>
                <a:cubicBezTo>
                  <a:pt x="4997433" y="461653"/>
                  <a:pt x="5016713" y="457121"/>
                  <a:pt x="5030330" y="445773"/>
                </a:cubicBezTo>
                <a:cubicBezTo>
                  <a:pt x="5046353" y="432420"/>
                  <a:pt x="5056264" y="411515"/>
                  <a:pt x="5074575" y="401528"/>
                </a:cubicBezTo>
                <a:cubicBezTo>
                  <a:pt x="5111450" y="381415"/>
                  <a:pt x="5153564" y="372883"/>
                  <a:pt x="5192563" y="357283"/>
                </a:cubicBezTo>
                <a:cubicBezTo>
                  <a:pt x="5370624" y="286059"/>
                  <a:pt x="5223287" y="327557"/>
                  <a:pt x="5458033" y="283541"/>
                </a:cubicBezTo>
                <a:cubicBezTo>
                  <a:pt x="5596060" y="257660"/>
                  <a:pt x="5465083" y="278319"/>
                  <a:pt x="5635014" y="254044"/>
                </a:cubicBezTo>
                <a:cubicBezTo>
                  <a:pt x="5802162" y="263876"/>
                  <a:pt x="5969569" y="270009"/>
                  <a:pt x="6136459" y="283541"/>
                </a:cubicBezTo>
                <a:cubicBezTo>
                  <a:pt x="6151954" y="284797"/>
                  <a:pt x="6165477" y="295154"/>
                  <a:pt x="6180704" y="298289"/>
                </a:cubicBezTo>
                <a:cubicBezTo>
                  <a:pt x="6575875" y="379647"/>
                  <a:pt x="6505770" y="367902"/>
                  <a:pt x="6741143" y="401528"/>
                </a:cubicBezTo>
                <a:cubicBezTo>
                  <a:pt x="6770640" y="411360"/>
                  <a:pt x="6802257" y="416284"/>
                  <a:pt x="6829633" y="431025"/>
                </a:cubicBezTo>
                <a:cubicBezTo>
                  <a:pt x="6866868" y="451075"/>
                  <a:pt x="6899352" y="478982"/>
                  <a:pt x="6932872" y="504767"/>
                </a:cubicBezTo>
                <a:cubicBezTo>
                  <a:pt x="6951717" y="519263"/>
                  <a:pt x="7040750" y="590794"/>
                  <a:pt x="7065608" y="622754"/>
                </a:cubicBezTo>
                <a:cubicBezTo>
                  <a:pt x="7087372" y="650737"/>
                  <a:pt x="7103750" y="682574"/>
                  <a:pt x="7124601" y="711244"/>
                </a:cubicBezTo>
                <a:cubicBezTo>
                  <a:pt x="7205314" y="822224"/>
                  <a:pt x="7177599" y="756786"/>
                  <a:pt x="7257337" y="902973"/>
                </a:cubicBezTo>
                <a:cubicBezTo>
                  <a:pt x="7264781" y="916621"/>
                  <a:pt x="7264372" y="933720"/>
                  <a:pt x="7272085" y="947218"/>
                </a:cubicBezTo>
                <a:cubicBezTo>
                  <a:pt x="7319831" y="1030774"/>
                  <a:pt x="7478741" y="1257381"/>
                  <a:pt x="7508059" y="1330676"/>
                </a:cubicBezTo>
                <a:cubicBezTo>
                  <a:pt x="7517891" y="1355257"/>
                  <a:pt x="7528652" y="1379486"/>
                  <a:pt x="7537556" y="1404418"/>
                </a:cubicBezTo>
                <a:cubicBezTo>
                  <a:pt x="7553242" y="1448340"/>
                  <a:pt x="7563703" y="1494170"/>
                  <a:pt x="7581801" y="1537154"/>
                </a:cubicBezTo>
                <a:cubicBezTo>
                  <a:pt x="7603798" y="1589396"/>
                  <a:pt x="7665756" y="1690884"/>
                  <a:pt x="7685040" y="1758379"/>
                </a:cubicBezTo>
                <a:cubicBezTo>
                  <a:pt x="7711496" y="1850975"/>
                  <a:pt x="7716243" y="1903058"/>
                  <a:pt x="7729285" y="1994354"/>
                </a:cubicBezTo>
                <a:cubicBezTo>
                  <a:pt x="7724369" y="2249993"/>
                  <a:pt x="7723829" y="2505753"/>
                  <a:pt x="7714537" y="2761270"/>
                </a:cubicBezTo>
                <a:cubicBezTo>
                  <a:pt x="7713972" y="2776806"/>
                  <a:pt x="7702837" y="2790271"/>
                  <a:pt x="7699788" y="2805515"/>
                </a:cubicBezTo>
                <a:cubicBezTo>
                  <a:pt x="7688059" y="2864161"/>
                  <a:pt x="7687477" y="2925211"/>
                  <a:pt x="7670292" y="2982496"/>
                </a:cubicBezTo>
                <a:cubicBezTo>
                  <a:pt x="7657657" y="3024613"/>
                  <a:pt x="7629725" y="3060559"/>
                  <a:pt x="7611298" y="3100483"/>
                </a:cubicBezTo>
                <a:cubicBezTo>
                  <a:pt x="7600204" y="3124520"/>
                  <a:pt x="7595422" y="3151524"/>
                  <a:pt x="7581801" y="3174225"/>
                </a:cubicBezTo>
                <a:cubicBezTo>
                  <a:pt x="7565606" y="3201218"/>
                  <a:pt x="7540641" y="3222027"/>
                  <a:pt x="7522808" y="3247967"/>
                </a:cubicBezTo>
                <a:cubicBezTo>
                  <a:pt x="7486494" y="3300787"/>
                  <a:pt x="7455124" y="3356866"/>
                  <a:pt x="7419569" y="3410199"/>
                </a:cubicBezTo>
                <a:cubicBezTo>
                  <a:pt x="7396111" y="3445387"/>
                  <a:pt x="7372245" y="3480415"/>
                  <a:pt x="7345827" y="3513438"/>
                </a:cubicBezTo>
                <a:cubicBezTo>
                  <a:pt x="7332798" y="3529725"/>
                  <a:pt x="7314096" y="3540997"/>
                  <a:pt x="7301582" y="3557683"/>
                </a:cubicBezTo>
                <a:cubicBezTo>
                  <a:pt x="7284383" y="3580616"/>
                  <a:pt x="7273238" y="3607574"/>
                  <a:pt x="7257337" y="3631425"/>
                </a:cubicBezTo>
                <a:cubicBezTo>
                  <a:pt x="7243702" y="3651877"/>
                  <a:pt x="7227188" y="3670281"/>
                  <a:pt x="7213092" y="3690418"/>
                </a:cubicBezTo>
                <a:cubicBezTo>
                  <a:pt x="7062115" y="3906097"/>
                  <a:pt x="7265109" y="3630892"/>
                  <a:pt x="7065608" y="3896896"/>
                </a:cubicBezTo>
                <a:cubicBezTo>
                  <a:pt x="7031936" y="4031577"/>
                  <a:pt x="7077697" y="3866669"/>
                  <a:pt x="7006614" y="4044379"/>
                </a:cubicBezTo>
                <a:cubicBezTo>
                  <a:pt x="6999086" y="4063199"/>
                  <a:pt x="6997912" y="4084026"/>
                  <a:pt x="6991866" y="4103373"/>
                </a:cubicBezTo>
                <a:cubicBezTo>
                  <a:pt x="6973318" y="4162727"/>
                  <a:pt x="6932872" y="4280354"/>
                  <a:pt x="6932872" y="4280354"/>
                </a:cubicBezTo>
                <a:cubicBezTo>
                  <a:pt x="6912431" y="4484774"/>
                  <a:pt x="6909021" y="4404596"/>
                  <a:pt x="6947621" y="4649063"/>
                </a:cubicBezTo>
                <a:cubicBezTo>
                  <a:pt x="6955449" y="4698638"/>
                  <a:pt x="6978266" y="4767815"/>
                  <a:pt x="7021363" y="4796547"/>
                </a:cubicBezTo>
                <a:lnTo>
                  <a:pt x="7065608" y="4826044"/>
                </a:lnTo>
                <a:cubicBezTo>
                  <a:pt x="7173763" y="4821128"/>
                  <a:pt x="7282125" y="4819600"/>
                  <a:pt x="7390072" y="4811296"/>
                </a:cubicBezTo>
                <a:cubicBezTo>
                  <a:pt x="7410282" y="4809741"/>
                  <a:pt x="7432200" y="4807791"/>
                  <a:pt x="7449066" y="4796547"/>
                </a:cubicBezTo>
                <a:cubicBezTo>
                  <a:pt x="7477990" y="4777264"/>
                  <a:pt x="7498227" y="4747386"/>
                  <a:pt x="7522808" y="4722805"/>
                </a:cubicBezTo>
                <a:cubicBezTo>
                  <a:pt x="7567318" y="4589272"/>
                  <a:pt x="7487940" y="4810416"/>
                  <a:pt x="7655543" y="4531076"/>
                </a:cubicBezTo>
                <a:cubicBezTo>
                  <a:pt x="7672900" y="4502148"/>
                  <a:pt x="7716266" y="4434144"/>
                  <a:pt x="7729285" y="4398341"/>
                </a:cubicBezTo>
                <a:cubicBezTo>
                  <a:pt x="7741516" y="4364706"/>
                  <a:pt x="7748950" y="4329515"/>
                  <a:pt x="7758782" y="4295102"/>
                </a:cubicBezTo>
                <a:cubicBezTo>
                  <a:pt x="7763698" y="4260689"/>
                  <a:pt x="7771602" y="4226572"/>
                  <a:pt x="7773530" y="4191863"/>
                </a:cubicBezTo>
                <a:cubicBezTo>
                  <a:pt x="7787086" y="3947860"/>
                  <a:pt x="7783871" y="3595313"/>
                  <a:pt x="7817775" y="3351205"/>
                </a:cubicBezTo>
                <a:cubicBezTo>
                  <a:pt x="7823553" y="3309601"/>
                  <a:pt x="7847894" y="3272774"/>
                  <a:pt x="7862021" y="3233218"/>
                </a:cubicBezTo>
                <a:cubicBezTo>
                  <a:pt x="7872478" y="3203937"/>
                  <a:pt x="7883336" y="3174725"/>
                  <a:pt x="7891517" y="3144728"/>
                </a:cubicBezTo>
                <a:cubicBezTo>
                  <a:pt x="7901456" y="3108283"/>
                  <a:pt x="7914879" y="3016240"/>
                  <a:pt x="7921014" y="2982496"/>
                </a:cubicBezTo>
                <a:cubicBezTo>
                  <a:pt x="7925498" y="2957833"/>
                  <a:pt x="7930847" y="2933335"/>
                  <a:pt x="7935763" y="2908754"/>
                </a:cubicBezTo>
                <a:cubicBezTo>
                  <a:pt x="7940679" y="2830096"/>
                  <a:pt x="7943039" y="2751236"/>
                  <a:pt x="7950511" y="2672779"/>
                </a:cubicBezTo>
                <a:cubicBezTo>
                  <a:pt x="7952888" y="2647825"/>
                  <a:pt x="7961714" y="2623853"/>
                  <a:pt x="7965259" y="2599038"/>
                </a:cubicBezTo>
                <a:cubicBezTo>
                  <a:pt x="7971555" y="2554968"/>
                  <a:pt x="7975092" y="2510547"/>
                  <a:pt x="7980008" y="2466302"/>
                </a:cubicBezTo>
                <a:cubicBezTo>
                  <a:pt x="7975092" y="2382728"/>
                  <a:pt x="7975643" y="2298651"/>
                  <a:pt x="7965259" y="2215579"/>
                </a:cubicBezTo>
                <a:cubicBezTo>
                  <a:pt x="7960820" y="2180066"/>
                  <a:pt x="7942359" y="2147518"/>
                  <a:pt x="7935763" y="2112341"/>
                </a:cubicBezTo>
                <a:cubicBezTo>
                  <a:pt x="7927559" y="2068586"/>
                  <a:pt x="7925444" y="2023902"/>
                  <a:pt x="7921014" y="1979605"/>
                </a:cubicBezTo>
                <a:cubicBezTo>
                  <a:pt x="7903624" y="1805712"/>
                  <a:pt x="7916878" y="1686311"/>
                  <a:pt x="7847272" y="1537154"/>
                </a:cubicBezTo>
                <a:cubicBezTo>
                  <a:pt x="7832280" y="1505029"/>
                  <a:pt x="7807943" y="1478160"/>
                  <a:pt x="7788279" y="1448663"/>
                </a:cubicBezTo>
                <a:cubicBezTo>
                  <a:pt x="7757701" y="1326356"/>
                  <a:pt x="7797658" y="1453747"/>
                  <a:pt x="7729285" y="1330676"/>
                </a:cubicBezTo>
                <a:cubicBezTo>
                  <a:pt x="7659455" y="1204982"/>
                  <a:pt x="7744181" y="1301327"/>
                  <a:pt x="7655543" y="1212689"/>
                </a:cubicBezTo>
                <a:cubicBezTo>
                  <a:pt x="7619356" y="1122223"/>
                  <a:pt x="7627158" y="1131877"/>
                  <a:pt x="7567053" y="1035708"/>
                </a:cubicBezTo>
                <a:cubicBezTo>
                  <a:pt x="7538870" y="990615"/>
                  <a:pt x="7495379" y="953420"/>
                  <a:pt x="7478563" y="902973"/>
                </a:cubicBezTo>
                <a:cubicBezTo>
                  <a:pt x="7461833" y="852784"/>
                  <a:pt x="7458750" y="832874"/>
                  <a:pt x="7419569" y="784986"/>
                </a:cubicBezTo>
                <a:cubicBezTo>
                  <a:pt x="7393154" y="752701"/>
                  <a:pt x="7358793" y="727674"/>
                  <a:pt x="7331079" y="696496"/>
                </a:cubicBezTo>
                <a:cubicBezTo>
                  <a:pt x="7238112" y="591908"/>
                  <a:pt x="7416465" y="708913"/>
                  <a:pt x="7183595" y="534263"/>
                </a:cubicBezTo>
                <a:cubicBezTo>
                  <a:pt x="7163930" y="519515"/>
                  <a:pt x="7145339" y="503215"/>
                  <a:pt x="7124601" y="490018"/>
                </a:cubicBezTo>
                <a:cubicBezTo>
                  <a:pt x="7091163" y="468739"/>
                  <a:pt x="7055350" y="451417"/>
                  <a:pt x="7021363" y="431025"/>
                </a:cubicBezTo>
                <a:cubicBezTo>
                  <a:pt x="7006163" y="421905"/>
                  <a:pt x="6991866" y="411360"/>
                  <a:pt x="6977117" y="401528"/>
                </a:cubicBezTo>
                <a:cubicBezTo>
                  <a:pt x="6923041" y="320413"/>
                  <a:pt x="6977117" y="389237"/>
                  <a:pt x="6903375" y="327786"/>
                </a:cubicBezTo>
                <a:cubicBezTo>
                  <a:pt x="6844815" y="278987"/>
                  <a:pt x="6868831" y="272673"/>
                  <a:pt x="6785388" y="239296"/>
                </a:cubicBezTo>
                <a:cubicBezTo>
                  <a:pt x="6762113" y="229986"/>
                  <a:pt x="6735605" y="231919"/>
                  <a:pt x="6711646" y="224547"/>
                </a:cubicBezTo>
                <a:cubicBezTo>
                  <a:pt x="6671500" y="212194"/>
                  <a:pt x="6632431" y="196457"/>
                  <a:pt x="6593659" y="180302"/>
                </a:cubicBezTo>
                <a:cubicBezTo>
                  <a:pt x="6573365" y="171846"/>
                  <a:pt x="6554757" y="159734"/>
                  <a:pt x="6534666" y="150805"/>
                </a:cubicBezTo>
                <a:cubicBezTo>
                  <a:pt x="6452631" y="114345"/>
                  <a:pt x="6474538" y="132149"/>
                  <a:pt x="6401930" y="91812"/>
                </a:cubicBezTo>
                <a:cubicBezTo>
                  <a:pt x="6376872" y="77891"/>
                  <a:pt x="6355886" y="54953"/>
                  <a:pt x="6328188" y="47567"/>
                </a:cubicBezTo>
                <a:cubicBezTo>
                  <a:pt x="6280450" y="34837"/>
                  <a:pt x="6229772" y="38591"/>
                  <a:pt x="6180704" y="32818"/>
                </a:cubicBezTo>
                <a:cubicBezTo>
                  <a:pt x="6080881" y="21074"/>
                  <a:pt x="6097498" y="23078"/>
                  <a:pt x="6018472" y="3321"/>
                </a:cubicBezTo>
                <a:cubicBezTo>
                  <a:pt x="5851324" y="8237"/>
                  <a:pt x="5683268" y="0"/>
                  <a:pt x="5517027" y="18070"/>
                </a:cubicBezTo>
                <a:cubicBezTo>
                  <a:pt x="5385727" y="32342"/>
                  <a:pt x="5372141" y="67522"/>
                  <a:pt x="5281053" y="106560"/>
                </a:cubicBezTo>
                <a:cubicBezTo>
                  <a:pt x="5131639" y="170595"/>
                  <a:pt x="5175384" y="157191"/>
                  <a:pt x="5059827" y="180302"/>
                </a:cubicBezTo>
                <a:cubicBezTo>
                  <a:pt x="4989721" y="227040"/>
                  <a:pt x="4926533" y="264039"/>
                  <a:pt x="4868098" y="327786"/>
                </a:cubicBezTo>
                <a:cubicBezTo>
                  <a:pt x="4844143" y="353919"/>
                  <a:pt x="4831250" y="388594"/>
                  <a:pt x="4809104" y="416276"/>
                </a:cubicBezTo>
                <a:cubicBezTo>
                  <a:pt x="4791731" y="437992"/>
                  <a:pt x="4769775" y="455605"/>
                  <a:pt x="4750111" y="475270"/>
                </a:cubicBezTo>
                <a:cubicBezTo>
                  <a:pt x="4740279" y="499851"/>
                  <a:pt x="4731366" y="524820"/>
                  <a:pt x="4720614" y="549012"/>
                </a:cubicBezTo>
                <a:cubicBezTo>
                  <a:pt x="4711685" y="569103"/>
                  <a:pt x="4692683" y="586075"/>
                  <a:pt x="4691117" y="608005"/>
                </a:cubicBezTo>
                <a:cubicBezTo>
                  <a:pt x="4682576" y="727584"/>
                  <a:pt x="4701408" y="738685"/>
                  <a:pt x="4735363" y="829231"/>
                </a:cubicBezTo>
                <a:cubicBezTo>
                  <a:pt x="4769559" y="920421"/>
                  <a:pt x="4724769" y="836156"/>
                  <a:pt x="4809104" y="976715"/>
                </a:cubicBezTo>
                <a:cubicBezTo>
                  <a:pt x="4833639" y="1017608"/>
                  <a:pt x="4884137" y="1083808"/>
                  <a:pt x="4912343" y="1109450"/>
                </a:cubicBezTo>
                <a:cubicBezTo>
                  <a:pt x="4938574" y="1133297"/>
                  <a:pt x="4971336" y="1148779"/>
                  <a:pt x="5000833" y="1168444"/>
                </a:cubicBezTo>
                <a:cubicBezTo>
                  <a:pt x="5060688" y="1258226"/>
                  <a:pt x="5003533" y="1181146"/>
                  <a:pt x="5133569" y="1301179"/>
                </a:cubicBezTo>
                <a:cubicBezTo>
                  <a:pt x="5164221" y="1329473"/>
                  <a:pt x="5193871" y="1358920"/>
                  <a:pt x="5222059" y="1389670"/>
                </a:cubicBezTo>
                <a:cubicBezTo>
                  <a:pt x="5413957" y="1599014"/>
                  <a:pt x="5207196" y="1382163"/>
                  <a:pt x="5340046" y="1537154"/>
                </a:cubicBezTo>
                <a:cubicBezTo>
                  <a:pt x="5404018" y="1611787"/>
                  <a:pt x="5375086" y="1552842"/>
                  <a:pt x="5443285" y="1655141"/>
                </a:cubicBezTo>
                <a:cubicBezTo>
                  <a:pt x="5465271" y="1688119"/>
                  <a:pt x="5479550" y="1725909"/>
                  <a:pt x="5502279" y="1758379"/>
                </a:cubicBezTo>
                <a:cubicBezTo>
                  <a:pt x="5514240" y="1775466"/>
                  <a:pt x="5534401" y="1785653"/>
                  <a:pt x="5546524" y="1802625"/>
                </a:cubicBezTo>
                <a:cubicBezTo>
                  <a:pt x="5559303" y="1820515"/>
                  <a:pt x="5567856" y="1841205"/>
                  <a:pt x="5576021" y="1861618"/>
                </a:cubicBezTo>
                <a:cubicBezTo>
                  <a:pt x="5605958" y="1936460"/>
                  <a:pt x="5605455" y="1949796"/>
                  <a:pt x="5620266" y="2023850"/>
                </a:cubicBezTo>
                <a:cubicBezTo>
                  <a:pt x="5625182" y="2077928"/>
                  <a:pt x="5624365" y="2132837"/>
                  <a:pt x="5635014" y="2186083"/>
                </a:cubicBezTo>
                <a:cubicBezTo>
                  <a:pt x="5644160" y="2231816"/>
                  <a:pt x="5672167" y="2272722"/>
                  <a:pt x="5679259" y="2318818"/>
                </a:cubicBezTo>
                <a:cubicBezTo>
                  <a:pt x="5691989" y="2401563"/>
                  <a:pt x="5689092" y="2485967"/>
                  <a:pt x="5694008" y="2569541"/>
                </a:cubicBezTo>
                <a:cubicBezTo>
                  <a:pt x="5689092" y="2800599"/>
                  <a:pt x="5688141" y="3031775"/>
                  <a:pt x="5679259" y="3262715"/>
                </a:cubicBezTo>
                <a:cubicBezTo>
                  <a:pt x="5678719" y="3276762"/>
                  <a:pt x="5661736" y="3359151"/>
                  <a:pt x="5649763" y="3380702"/>
                </a:cubicBezTo>
                <a:cubicBezTo>
                  <a:pt x="5632547" y="3411691"/>
                  <a:pt x="5610434" y="3439695"/>
                  <a:pt x="5590769" y="3469192"/>
                </a:cubicBezTo>
                <a:cubicBezTo>
                  <a:pt x="5514666" y="3697502"/>
                  <a:pt x="5601893" y="3461690"/>
                  <a:pt x="5531775" y="3601928"/>
                </a:cubicBezTo>
                <a:cubicBezTo>
                  <a:pt x="5519936" y="3625607"/>
                  <a:pt x="5516964" y="3653642"/>
                  <a:pt x="5502279" y="3675670"/>
                </a:cubicBezTo>
                <a:cubicBezTo>
                  <a:pt x="5486853" y="3698809"/>
                  <a:pt x="5460658" y="3712947"/>
                  <a:pt x="5443285" y="3734663"/>
                </a:cubicBezTo>
                <a:cubicBezTo>
                  <a:pt x="5384286" y="3808412"/>
                  <a:pt x="5408876" y="3818235"/>
                  <a:pt x="5340046" y="3852650"/>
                </a:cubicBezTo>
                <a:cubicBezTo>
                  <a:pt x="5326141" y="3859602"/>
                  <a:pt x="5310549" y="3862483"/>
                  <a:pt x="5295801" y="3867399"/>
                </a:cubicBezTo>
                <a:cubicBezTo>
                  <a:pt x="5276137" y="3882147"/>
                  <a:pt x="5254996" y="3895109"/>
                  <a:pt x="5236808" y="3911644"/>
                </a:cubicBezTo>
                <a:cubicBezTo>
                  <a:pt x="5200797" y="3944381"/>
                  <a:pt x="5175301" y="3989844"/>
                  <a:pt x="5133569" y="4014883"/>
                </a:cubicBezTo>
                <a:cubicBezTo>
                  <a:pt x="5084408" y="4044380"/>
                  <a:pt x="5031950" y="4068974"/>
                  <a:pt x="4986085" y="4103373"/>
                </a:cubicBezTo>
                <a:cubicBezTo>
                  <a:pt x="4966421" y="4118121"/>
                  <a:pt x="4949077" y="4136625"/>
                  <a:pt x="4927092" y="4147618"/>
                </a:cubicBezTo>
                <a:cubicBezTo>
                  <a:pt x="4812297" y="4205016"/>
                  <a:pt x="4852917" y="4149911"/>
                  <a:pt x="4720614" y="4206612"/>
                </a:cubicBezTo>
                <a:cubicBezTo>
                  <a:pt x="4686201" y="4221360"/>
                  <a:pt x="4652561" y="4238062"/>
                  <a:pt x="4617375" y="4250857"/>
                </a:cubicBezTo>
                <a:cubicBezTo>
                  <a:pt x="4598326" y="4257784"/>
                  <a:pt x="4577872" y="4260036"/>
                  <a:pt x="4558382" y="4265605"/>
                </a:cubicBezTo>
                <a:cubicBezTo>
                  <a:pt x="4543434" y="4269876"/>
                  <a:pt x="4528693" y="4274895"/>
                  <a:pt x="4514137" y="4280354"/>
                </a:cubicBezTo>
                <a:cubicBezTo>
                  <a:pt x="4448598" y="4304931"/>
                  <a:pt x="4367365" y="4340981"/>
                  <a:pt x="4307659" y="4368844"/>
                </a:cubicBezTo>
                <a:cubicBezTo>
                  <a:pt x="4277775" y="4382790"/>
                  <a:pt x="4249789" y="4400841"/>
                  <a:pt x="4219169" y="4413089"/>
                </a:cubicBezTo>
                <a:cubicBezTo>
                  <a:pt x="4175866" y="4430410"/>
                  <a:pt x="4129963" y="4440592"/>
                  <a:pt x="4086433" y="4457334"/>
                </a:cubicBezTo>
                <a:cubicBezTo>
                  <a:pt x="4065913" y="4465226"/>
                  <a:pt x="4048026" y="4479111"/>
                  <a:pt x="4027440" y="4486831"/>
                </a:cubicBezTo>
                <a:cubicBezTo>
                  <a:pt x="4008461" y="4493948"/>
                  <a:pt x="3987495" y="4494652"/>
                  <a:pt x="3968446" y="4501579"/>
                </a:cubicBezTo>
                <a:cubicBezTo>
                  <a:pt x="3933260" y="4514374"/>
                  <a:pt x="3899970" y="4531920"/>
                  <a:pt x="3865208" y="4545825"/>
                </a:cubicBezTo>
                <a:cubicBezTo>
                  <a:pt x="3850774" y="4551599"/>
                  <a:pt x="3835397" y="4554799"/>
                  <a:pt x="3820963" y="4560573"/>
                </a:cubicBezTo>
                <a:cubicBezTo>
                  <a:pt x="3761624" y="4584308"/>
                  <a:pt x="3703078" y="4609981"/>
                  <a:pt x="3643982" y="4634315"/>
                </a:cubicBezTo>
                <a:cubicBezTo>
                  <a:pt x="3619502" y="4644395"/>
                  <a:pt x="3594678" y="4653630"/>
                  <a:pt x="3570240" y="4663812"/>
                </a:cubicBezTo>
                <a:cubicBezTo>
                  <a:pt x="3535680" y="4678212"/>
                  <a:pt x="3502520" y="4696218"/>
                  <a:pt x="3467001" y="4708057"/>
                </a:cubicBezTo>
                <a:cubicBezTo>
                  <a:pt x="3452253" y="4712973"/>
                  <a:pt x="3437704" y="4718534"/>
                  <a:pt x="3422756" y="4722805"/>
                </a:cubicBezTo>
                <a:cubicBezTo>
                  <a:pt x="3403266" y="4728374"/>
                  <a:pt x="3382583" y="4730026"/>
                  <a:pt x="3363763" y="4737554"/>
                </a:cubicBezTo>
                <a:cubicBezTo>
                  <a:pt x="3333143" y="4749802"/>
                  <a:pt x="3306052" y="4769960"/>
                  <a:pt x="3275272" y="4781799"/>
                </a:cubicBezTo>
                <a:cubicBezTo>
                  <a:pt x="3203173" y="4809529"/>
                  <a:pt x="3157294" y="4813752"/>
                  <a:pt x="3083543" y="4826044"/>
                </a:cubicBezTo>
                <a:lnTo>
                  <a:pt x="2449363" y="4811296"/>
                </a:lnTo>
                <a:cubicBezTo>
                  <a:pt x="2335797" y="4806661"/>
                  <a:pt x="2373515" y="4787958"/>
                  <a:pt x="2257633" y="4752302"/>
                </a:cubicBezTo>
                <a:cubicBezTo>
                  <a:pt x="2229052" y="4743508"/>
                  <a:pt x="2198640" y="4742470"/>
                  <a:pt x="2169143" y="4737554"/>
                </a:cubicBezTo>
                <a:cubicBezTo>
                  <a:pt x="2134043" y="4714154"/>
                  <a:pt x="2086736" y="4681602"/>
                  <a:pt x="2051156" y="4663812"/>
                </a:cubicBezTo>
                <a:cubicBezTo>
                  <a:pt x="2017668" y="4647068"/>
                  <a:pt x="1981405" y="4636311"/>
                  <a:pt x="1947917" y="4619567"/>
                </a:cubicBezTo>
                <a:cubicBezTo>
                  <a:pt x="1932063" y="4611640"/>
                  <a:pt x="1918871" y="4599190"/>
                  <a:pt x="1903672" y="4590070"/>
                </a:cubicBezTo>
                <a:cubicBezTo>
                  <a:pt x="1845108" y="4554931"/>
                  <a:pt x="1780023" y="4529496"/>
                  <a:pt x="1726692" y="4486831"/>
                </a:cubicBezTo>
                <a:cubicBezTo>
                  <a:pt x="1554929" y="4349421"/>
                  <a:pt x="1638934" y="4388753"/>
                  <a:pt x="1490717" y="4339347"/>
                </a:cubicBezTo>
                <a:cubicBezTo>
                  <a:pt x="1471053" y="4324599"/>
                  <a:pt x="1451726" y="4309389"/>
                  <a:pt x="1431724" y="4295102"/>
                </a:cubicBezTo>
                <a:cubicBezTo>
                  <a:pt x="1417300" y="4284799"/>
                  <a:pt x="1401773" y="4276087"/>
                  <a:pt x="1387479" y="4265605"/>
                </a:cubicBezTo>
                <a:cubicBezTo>
                  <a:pt x="1328013" y="4221997"/>
                  <a:pt x="1269492" y="4177115"/>
                  <a:pt x="1210498" y="4132870"/>
                </a:cubicBezTo>
                <a:cubicBezTo>
                  <a:pt x="1194051" y="4120535"/>
                  <a:pt x="1083962" y="4038929"/>
                  <a:pt x="1077763" y="4029631"/>
                </a:cubicBezTo>
                <a:cubicBezTo>
                  <a:pt x="1058098" y="4000134"/>
                  <a:pt x="1039798" y="3969681"/>
                  <a:pt x="1018769" y="3941141"/>
                </a:cubicBezTo>
                <a:cubicBezTo>
                  <a:pt x="970939" y="3876229"/>
                  <a:pt x="907344" y="3821530"/>
                  <a:pt x="871285" y="3749412"/>
                </a:cubicBezTo>
                <a:cubicBezTo>
                  <a:pt x="861453" y="3729747"/>
                  <a:pt x="852465" y="3709637"/>
                  <a:pt x="841788" y="3690418"/>
                </a:cubicBezTo>
                <a:cubicBezTo>
                  <a:pt x="827867" y="3665360"/>
                  <a:pt x="808835" y="3643024"/>
                  <a:pt x="797543" y="3616676"/>
                </a:cubicBezTo>
                <a:cubicBezTo>
                  <a:pt x="779171" y="3573809"/>
                  <a:pt x="768046" y="3528186"/>
                  <a:pt x="753298" y="3483941"/>
                </a:cubicBezTo>
                <a:lnTo>
                  <a:pt x="723801" y="3395450"/>
                </a:lnTo>
                <a:cubicBezTo>
                  <a:pt x="727489" y="3299555"/>
                  <a:pt x="734099" y="2979005"/>
                  <a:pt x="753298" y="2835012"/>
                </a:cubicBezTo>
                <a:cubicBezTo>
                  <a:pt x="760982" y="2777384"/>
                  <a:pt x="773869" y="2799788"/>
                  <a:pt x="797543" y="2746521"/>
                </a:cubicBezTo>
                <a:cubicBezTo>
                  <a:pt x="810171" y="2718109"/>
                  <a:pt x="814412" y="2686443"/>
                  <a:pt x="827040" y="2658031"/>
                </a:cubicBezTo>
                <a:cubicBezTo>
                  <a:pt x="834239" y="2641833"/>
                  <a:pt x="847143" y="2628817"/>
                  <a:pt x="856537" y="2613786"/>
                </a:cubicBezTo>
                <a:cubicBezTo>
                  <a:pt x="954077" y="2457722"/>
                  <a:pt x="849542" y="2607199"/>
                  <a:pt x="945027" y="2495799"/>
                </a:cubicBezTo>
                <a:cubicBezTo>
                  <a:pt x="961024" y="2477136"/>
                  <a:pt x="971152" y="2453415"/>
                  <a:pt x="989272" y="2436805"/>
                </a:cubicBezTo>
                <a:cubicBezTo>
                  <a:pt x="1030591" y="2398929"/>
                  <a:pt x="1077579" y="2367743"/>
                  <a:pt x="1122008" y="2333567"/>
                </a:cubicBezTo>
                <a:cubicBezTo>
                  <a:pt x="1161406" y="2303261"/>
                  <a:pt x="1267133" y="2223543"/>
                  <a:pt x="1298988" y="2215579"/>
                </a:cubicBezTo>
                <a:lnTo>
                  <a:pt x="1357982" y="2200831"/>
                </a:lnTo>
                <a:cubicBezTo>
                  <a:pt x="1402843" y="2178400"/>
                  <a:pt x="1449978" y="2156717"/>
                  <a:pt x="1490717" y="2127089"/>
                </a:cubicBezTo>
                <a:cubicBezTo>
                  <a:pt x="1521770" y="2104505"/>
                  <a:pt x="1546814" y="2073961"/>
                  <a:pt x="1579208" y="2053347"/>
                </a:cubicBezTo>
                <a:cubicBezTo>
                  <a:pt x="1601543" y="2039134"/>
                  <a:pt x="1628018" y="2032754"/>
                  <a:pt x="1652950" y="2023850"/>
                </a:cubicBezTo>
                <a:cubicBezTo>
                  <a:pt x="1696871" y="2008164"/>
                  <a:pt x="1742155" y="1996347"/>
                  <a:pt x="1785685" y="1979605"/>
                </a:cubicBezTo>
                <a:cubicBezTo>
                  <a:pt x="1897726" y="1936512"/>
                  <a:pt x="1796400" y="1966874"/>
                  <a:pt x="1888924" y="1920612"/>
                </a:cubicBezTo>
                <a:cubicBezTo>
                  <a:pt x="1912603" y="1908772"/>
                  <a:pt x="1938565" y="1902070"/>
                  <a:pt x="1962666" y="1891115"/>
                </a:cubicBezTo>
                <a:cubicBezTo>
                  <a:pt x="2045393" y="1853512"/>
                  <a:pt x="2044172" y="1844281"/>
                  <a:pt x="2124898" y="1817373"/>
                </a:cubicBezTo>
                <a:cubicBezTo>
                  <a:pt x="2176275" y="1800247"/>
                  <a:pt x="2217933" y="1798766"/>
                  <a:pt x="2272382" y="1787876"/>
                </a:cubicBezTo>
                <a:cubicBezTo>
                  <a:pt x="2446220" y="1753108"/>
                  <a:pt x="2172187" y="1795870"/>
                  <a:pt x="2434614" y="1758379"/>
                </a:cubicBezTo>
                <a:cubicBezTo>
                  <a:pt x="2464111" y="1748547"/>
                  <a:pt x="2492017" y="1729438"/>
                  <a:pt x="2523104" y="1728883"/>
                </a:cubicBezTo>
                <a:cubicBezTo>
                  <a:pt x="3194900" y="1716887"/>
                  <a:pt x="3032417" y="1667597"/>
                  <a:pt x="3304769" y="1758379"/>
                </a:cubicBezTo>
                <a:cubicBezTo>
                  <a:pt x="3334266" y="1778044"/>
                  <a:pt x="3366025" y="1794678"/>
                  <a:pt x="3393259" y="1817373"/>
                </a:cubicBezTo>
                <a:cubicBezTo>
                  <a:pt x="3422756" y="1841954"/>
                  <a:pt x="3448825" y="1871360"/>
                  <a:pt x="3481750" y="1891115"/>
                </a:cubicBezTo>
                <a:cubicBezTo>
                  <a:pt x="3749050" y="2051495"/>
                  <a:pt x="3615900" y="1925148"/>
                  <a:pt x="3776717" y="2068096"/>
                </a:cubicBezTo>
                <a:cubicBezTo>
                  <a:pt x="3792306" y="2081953"/>
                  <a:pt x="3807610" y="2096318"/>
                  <a:pt x="3820963" y="2112341"/>
                </a:cubicBezTo>
                <a:cubicBezTo>
                  <a:pt x="3832310" y="2125958"/>
                  <a:pt x="3841665" y="2141196"/>
                  <a:pt x="3850459" y="2156586"/>
                </a:cubicBezTo>
                <a:cubicBezTo>
                  <a:pt x="3861367" y="2175675"/>
                  <a:pt x="3871144" y="2195437"/>
                  <a:pt x="3879956" y="2215579"/>
                </a:cubicBezTo>
                <a:cubicBezTo>
                  <a:pt x="3905572" y="2274130"/>
                  <a:pt x="3920817" y="2337758"/>
                  <a:pt x="3953698" y="2392560"/>
                </a:cubicBezTo>
                <a:lnTo>
                  <a:pt x="3997943" y="2466302"/>
                </a:lnTo>
                <a:cubicBezTo>
                  <a:pt x="4002859" y="2490883"/>
                  <a:pt x="4012692" y="2514977"/>
                  <a:pt x="4012692" y="2540044"/>
                </a:cubicBezTo>
                <a:cubicBezTo>
                  <a:pt x="4012692" y="2782904"/>
                  <a:pt x="4037886" y="2923814"/>
                  <a:pt x="3983195" y="3115231"/>
                </a:cubicBezTo>
                <a:cubicBezTo>
                  <a:pt x="3959090" y="3199598"/>
                  <a:pt x="3962531" y="3150075"/>
                  <a:pt x="3909453" y="3277463"/>
                </a:cubicBezTo>
                <a:cubicBezTo>
                  <a:pt x="3901657" y="3296174"/>
                  <a:pt x="3902936" y="3317934"/>
                  <a:pt x="3894704" y="3336457"/>
                </a:cubicBezTo>
                <a:cubicBezTo>
                  <a:pt x="3873761" y="3383579"/>
                  <a:pt x="3824993" y="3446689"/>
                  <a:pt x="3791466" y="3483941"/>
                </a:cubicBezTo>
                <a:cubicBezTo>
                  <a:pt x="3759721" y="3519213"/>
                  <a:pt x="3703547" y="3576319"/>
                  <a:pt x="3658730" y="3601928"/>
                </a:cubicBezTo>
                <a:cubicBezTo>
                  <a:pt x="3645232" y="3609641"/>
                  <a:pt x="3628390" y="3609724"/>
                  <a:pt x="3614485" y="3616676"/>
                </a:cubicBezTo>
                <a:cubicBezTo>
                  <a:pt x="3487500" y="3680168"/>
                  <a:pt x="3596614" y="3649746"/>
                  <a:pt x="3467001" y="3675670"/>
                </a:cubicBezTo>
                <a:cubicBezTo>
                  <a:pt x="3447337" y="3685502"/>
                  <a:pt x="3428421" y="3697002"/>
                  <a:pt x="3408008" y="3705167"/>
                </a:cubicBezTo>
                <a:cubicBezTo>
                  <a:pt x="3379139" y="3716714"/>
                  <a:pt x="3347823" y="3721797"/>
                  <a:pt x="3319517" y="3734663"/>
                </a:cubicBezTo>
                <a:cubicBezTo>
                  <a:pt x="3163587" y="3805539"/>
                  <a:pt x="3319410" y="3760498"/>
                  <a:pt x="3186782" y="3793657"/>
                </a:cubicBezTo>
                <a:lnTo>
                  <a:pt x="2655840" y="3764160"/>
                </a:lnTo>
                <a:cubicBezTo>
                  <a:pt x="2635627" y="3762644"/>
                  <a:pt x="2615825" y="3756529"/>
                  <a:pt x="2596846" y="3749412"/>
                </a:cubicBezTo>
                <a:cubicBezTo>
                  <a:pt x="2552086" y="3732627"/>
                  <a:pt x="2514948" y="3706603"/>
                  <a:pt x="2478859" y="3675670"/>
                </a:cubicBezTo>
                <a:cubicBezTo>
                  <a:pt x="2463023" y="3662096"/>
                  <a:pt x="2451586" y="3643548"/>
                  <a:pt x="2434614" y="3631425"/>
                </a:cubicBezTo>
                <a:cubicBezTo>
                  <a:pt x="2416724" y="3618646"/>
                  <a:pt x="2393209" y="3615119"/>
                  <a:pt x="2375621" y="3601928"/>
                </a:cubicBezTo>
                <a:cubicBezTo>
                  <a:pt x="2353373" y="3585242"/>
                  <a:pt x="2337742" y="3561032"/>
                  <a:pt x="2316627" y="3542934"/>
                </a:cubicBezTo>
                <a:cubicBezTo>
                  <a:pt x="2303169" y="3531399"/>
                  <a:pt x="2286806" y="3523741"/>
                  <a:pt x="2272382" y="3513438"/>
                </a:cubicBezTo>
                <a:cubicBezTo>
                  <a:pt x="2252380" y="3499151"/>
                  <a:pt x="2233053" y="3483941"/>
                  <a:pt x="2213388" y="3469192"/>
                </a:cubicBezTo>
                <a:cubicBezTo>
                  <a:pt x="2193947" y="3410868"/>
                  <a:pt x="2203098" y="3422775"/>
                  <a:pt x="2154395" y="3365954"/>
                </a:cubicBezTo>
                <a:cubicBezTo>
                  <a:pt x="2140821" y="3350118"/>
                  <a:pt x="2122273" y="3338680"/>
                  <a:pt x="2110150" y="3321708"/>
                </a:cubicBezTo>
                <a:cubicBezTo>
                  <a:pt x="2097371" y="3303818"/>
                  <a:pt x="2092305" y="3281359"/>
                  <a:pt x="2080653" y="3262715"/>
                </a:cubicBezTo>
                <a:cubicBezTo>
                  <a:pt x="2067625" y="3241871"/>
                  <a:pt x="2051156" y="3223386"/>
                  <a:pt x="2036408" y="3203721"/>
                </a:cubicBezTo>
                <a:cubicBezTo>
                  <a:pt x="2031492" y="3188973"/>
                  <a:pt x="2027118" y="3174032"/>
                  <a:pt x="2021659" y="3159476"/>
                </a:cubicBezTo>
                <a:cubicBezTo>
                  <a:pt x="2012363" y="3134688"/>
                  <a:pt x="1993313" y="3112183"/>
                  <a:pt x="1992163" y="3085734"/>
                </a:cubicBezTo>
                <a:cubicBezTo>
                  <a:pt x="1981490" y="2840260"/>
                  <a:pt x="1991487" y="2897042"/>
                  <a:pt x="2021659" y="2761270"/>
                </a:cubicBezTo>
                <a:cubicBezTo>
                  <a:pt x="2027097" y="2736799"/>
                  <a:pt x="2026227" y="2710435"/>
                  <a:pt x="2036408" y="2687528"/>
                </a:cubicBezTo>
                <a:cubicBezTo>
                  <a:pt x="2046391" y="2665066"/>
                  <a:pt x="2065905" y="2648199"/>
                  <a:pt x="2080653" y="2628534"/>
                </a:cubicBezTo>
                <a:cubicBezTo>
                  <a:pt x="2085569" y="2613786"/>
                  <a:pt x="2086778" y="2597224"/>
                  <a:pt x="2095401" y="2584289"/>
                </a:cubicBezTo>
                <a:cubicBezTo>
                  <a:pt x="2127717" y="2535815"/>
                  <a:pt x="2143082" y="2544555"/>
                  <a:pt x="2183892" y="2510547"/>
                </a:cubicBezTo>
                <a:cubicBezTo>
                  <a:pt x="2199915" y="2497195"/>
                  <a:pt x="2211451" y="2478816"/>
                  <a:pt x="2228137" y="2466302"/>
                </a:cubicBezTo>
                <a:cubicBezTo>
                  <a:pt x="2243256" y="2454963"/>
                  <a:pt x="2335661" y="2400964"/>
                  <a:pt x="2360872" y="2392560"/>
                </a:cubicBezTo>
                <a:cubicBezTo>
                  <a:pt x="2384653" y="2384633"/>
                  <a:pt x="2410143" y="2383250"/>
                  <a:pt x="2434614" y="2377812"/>
                </a:cubicBezTo>
                <a:cubicBezTo>
                  <a:pt x="2454401" y="2373415"/>
                  <a:pt x="2473943" y="2367979"/>
                  <a:pt x="2493608" y="2363063"/>
                </a:cubicBezTo>
                <a:cubicBezTo>
                  <a:pt x="2562434" y="2367979"/>
                  <a:pt x="2632727" y="2362843"/>
                  <a:pt x="2700085" y="2377812"/>
                </a:cubicBezTo>
                <a:cubicBezTo>
                  <a:pt x="2750521" y="2389020"/>
                  <a:pt x="2763118" y="2443327"/>
                  <a:pt x="2803324" y="2466302"/>
                </a:cubicBezTo>
                <a:cubicBezTo>
                  <a:pt x="2820923" y="2476358"/>
                  <a:pt x="2842653" y="2476134"/>
                  <a:pt x="2862317" y="2481050"/>
                </a:cubicBezTo>
                <a:cubicBezTo>
                  <a:pt x="2872149" y="2495799"/>
                  <a:pt x="2878474" y="2513624"/>
                  <a:pt x="2891814" y="2525296"/>
                </a:cubicBezTo>
                <a:cubicBezTo>
                  <a:pt x="2918493" y="2548640"/>
                  <a:pt x="2980304" y="2584289"/>
                  <a:pt x="2980304" y="2584289"/>
                </a:cubicBezTo>
                <a:cubicBezTo>
                  <a:pt x="2990136" y="2599037"/>
                  <a:pt x="3001874" y="2612680"/>
                  <a:pt x="3009801" y="2628534"/>
                </a:cubicBezTo>
                <a:cubicBezTo>
                  <a:pt x="3049251" y="2707432"/>
                  <a:pt x="3026647" y="2860621"/>
                  <a:pt x="3009801" y="2908754"/>
                </a:cubicBezTo>
                <a:cubicBezTo>
                  <a:pt x="2998090" y="2942214"/>
                  <a:pt x="2950808" y="2948083"/>
                  <a:pt x="2921311" y="2967747"/>
                </a:cubicBezTo>
                <a:lnTo>
                  <a:pt x="2877066" y="2997244"/>
                </a:lnTo>
                <a:cubicBezTo>
                  <a:pt x="2827905" y="2992328"/>
                  <a:pt x="2777723" y="2993605"/>
                  <a:pt x="2729582" y="2982496"/>
                </a:cubicBezTo>
                <a:cubicBezTo>
                  <a:pt x="2712311" y="2978510"/>
                  <a:pt x="2698954" y="2964347"/>
                  <a:pt x="2685337" y="2952999"/>
                </a:cubicBezTo>
                <a:cubicBezTo>
                  <a:pt x="2642752" y="2917512"/>
                  <a:pt x="2640599" y="2908014"/>
                  <a:pt x="2611595" y="2864508"/>
                </a:cubicBezTo>
                <a:cubicBezTo>
                  <a:pt x="2626343" y="2854676"/>
                  <a:pt x="2638293" y="2837519"/>
                  <a:pt x="2655840" y="2835012"/>
                </a:cubicBezTo>
                <a:cubicBezTo>
                  <a:pt x="2675906" y="2832146"/>
                  <a:pt x="2641091" y="2849760"/>
                  <a:pt x="2670588" y="2849760"/>
                </a:cubicBezTo>
                <a:close/>
              </a:path>
            </a:pathLst>
          </a:custGeom>
          <a:solidFill>
            <a:srgbClr val="9900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Freeform 10"/>
          <p:cNvSpPr/>
          <p:nvPr/>
        </p:nvSpPr>
        <p:spPr>
          <a:xfrm>
            <a:off x="442913" y="1047750"/>
            <a:ext cx="8275637" cy="5383213"/>
          </a:xfrm>
          <a:custGeom>
            <a:avLst/>
            <a:gdLst>
              <a:gd name="connsiteX0" fmla="*/ 103238 w 8276574"/>
              <a:gd name="connsiteY0" fmla="*/ 1607575 h 5383162"/>
              <a:gd name="connsiteX1" fmla="*/ 117987 w 8276574"/>
              <a:gd name="connsiteY1" fmla="*/ 1253613 h 5383162"/>
              <a:gd name="connsiteX2" fmla="*/ 191729 w 8276574"/>
              <a:gd name="connsiteY2" fmla="*/ 1106130 h 5383162"/>
              <a:gd name="connsiteX3" fmla="*/ 265471 w 8276574"/>
              <a:gd name="connsiteY3" fmla="*/ 929149 h 5383162"/>
              <a:gd name="connsiteX4" fmla="*/ 280219 w 8276574"/>
              <a:gd name="connsiteY4" fmla="*/ 884904 h 5383162"/>
              <a:gd name="connsiteX5" fmla="*/ 294967 w 8276574"/>
              <a:gd name="connsiteY5" fmla="*/ 825910 h 5383162"/>
              <a:gd name="connsiteX6" fmla="*/ 339213 w 8276574"/>
              <a:gd name="connsiteY6" fmla="*/ 781665 h 5383162"/>
              <a:gd name="connsiteX7" fmla="*/ 383458 w 8276574"/>
              <a:gd name="connsiteY7" fmla="*/ 634181 h 5383162"/>
              <a:gd name="connsiteX8" fmla="*/ 501445 w 8276574"/>
              <a:gd name="connsiteY8" fmla="*/ 501446 h 5383162"/>
              <a:gd name="connsiteX9" fmla="*/ 530942 w 8276574"/>
              <a:gd name="connsiteY9" fmla="*/ 442452 h 5383162"/>
              <a:gd name="connsiteX10" fmla="*/ 575187 w 8276574"/>
              <a:gd name="connsiteY10" fmla="*/ 398207 h 5383162"/>
              <a:gd name="connsiteX11" fmla="*/ 678425 w 8276574"/>
              <a:gd name="connsiteY11" fmla="*/ 324465 h 5383162"/>
              <a:gd name="connsiteX12" fmla="*/ 737419 w 8276574"/>
              <a:gd name="connsiteY12" fmla="*/ 294968 h 5383162"/>
              <a:gd name="connsiteX13" fmla="*/ 781664 w 8276574"/>
              <a:gd name="connsiteY13" fmla="*/ 265471 h 5383162"/>
              <a:gd name="connsiteX14" fmla="*/ 899651 w 8276574"/>
              <a:gd name="connsiteY14" fmla="*/ 235975 h 5383162"/>
              <a:gd name="connsiteX15" fmla="*/ 1386348 w 8276574"/>
              <a:gd name="connsiteY15" fmla="*/ 265471 h 5383162"/>
              <a:gd name="connsiteX16" fmla="*/ 1460090 w 8276574"/>
              <a:gd name="connsiteY16" fmla="*/ 280220 h 5383162"/>
              <a:gd name="connsiteX17" fmla="*/ 1666567 w 8276574"/>
              <a:gd name="connsiteY17" fmla="*/ 353962 h 5383162"/>
              <a:gd name="connsiteX18" fmla="*/ 1755058 w 8276574"/>
              <a:gd name="connsiteY18" fmla="*/ 427704 h 5383162"/>
              <a:gd name="connsiteX19" fmla="*/ 1873045 w 8276574"/>
              <a:gd name="connsiteY19" fmla="*/ 501446 h 5383162"/>
              <a:gd name="connsiteX20" fmla="*/ 1917290 w 8276574"/>
              <a:gd name="connsiteY20" fmla="*/ 545691 h 5383162"/>
              <a:gd name="connsiteX21" fmla="*/ 2035277 w 8276574"/>
              <a:gd name="connsiteY21" fmla="*/ 634181 h 5383162"/>
              <a:gd name="connsiteX22" fmla="*/ 2094271 w 8276574"/>
              <a:gd name="connsiteY22" fmla="*/ 693175 h 5383162"/>
              <a:gd name="connsiteX23" fmla="*/ 2123767 w 8276574"/>
              <a:gd name="connsiteY23" fmla="*/ 796413 h 5383162"/>
              <a:gd name="connsiteX24" fmla="*/ 2138516 w 8276574"/>
              <a:gd name="connsiteY24" fmla="*/ 884904 h 5383162"/>
              <a:gd name="connsiteX25" fmla="*/ 2168013 w 8276574"/>
              <a:gd name="connsiteY25" fmla="*/ 973394 h 5383162"/>
              <a:gd name="connsiteX26" fmla="*/ 2212258 w 8276574"/>
              <a:gd name="connsiteY26" fmla="*/ 1002891 h 5383162"/>
              <a:gd name="connsiteX27" fmla="*/ 2595716 w 8276574"/>
              <a:gd name="connsiteY27" fmla="*/ 988142 h 5383162"/>
              <a:gd name="connsiteX28" fmla="*/ 2639961 w 8276574"/>
              <a:gd name="connsiteY28" fmla="*/ 973394 h 5383162"/>
              <a:gd name="connsiteX29" fmla="*/ 2684206 w 8276574"/>
              <a:gd name="connsiteY29" fmla="*/ 914400 h 5383162"/>
              <a:gd name="connsiteX30" fmla="*/ 2757948 w 8276574"/>
              <a:gd name="connsiteY30" fmla="*/ 811162 h 5383162"/>
              <a:gd name="connsiteX31" fmla="*/ 2846438 w 8276574"/>
              <a:gd name="connsiteY31" fmla="*/ 693175 h 5383162"/>
              <a:gd name="connsiteX32" fmla="*/ 2875935 w 8276574"/>
              <a:gd name="connsiteY32" fmla="*/ 648930 h 5383162"/>
              <a:gd name="connsiteX33" fmla="*/ 2905432 w 8276574"/>
              <a:gd name="connsiteY33" fmla="*/ 575188 h 5383162"/>
              <a:gd name="connsiteX34" fmla="*/ 2920180 w 8276574"/>
              <a:gd name="connsiteY34" fmla="*/ 530942 h 5383162"/>
              <a:gd name="connsiteX35" fmla="*/ 2979174 w 8276574"/>
              <a:gd name="connsiteY35" fmla="*/ 471949 h 5383162"/>
              <a:gd name="connsiteX36" fmla="*/ 3008671 w 8276574"/>
              <a:gd name="connsiteY36" fmla="*/ 427704 h 5383162"/>
              <a:gd name="connsiteX37" fmla="*/ 3185651 w 8276574"/>
              <a:gd name="connsiteY37" fmla="*/ 324465 h 5383162"/>
              <a:gd name="connsiteX38" fmla="*/ 3318387 w 8276574"/>
              <a:gd name="connsiteY38" fmla="*/ 309717 h 5383162"/>
              <a:gd name="connsiteX39" fmla="*/ 3392129 w 8276574"/>
              <a:gd name="connsiteY39" fmla="*/ 294968 h 5383162"/>
              <a:gd name="connsiteX40" fmla="*/ 3554361 w 8276574"/>
              <a:gd name="connsiteY40" fmla="*/ 309717 h 5383162"/>
              <a:gd name="connsiteX41" fmla="*/ 3613354 w 8276574"/>
              <a:gd name="connsiteY41" fmla="*/ 339213 h 5383162"/>
              <a:gd name="connsiteX42" fmla="*/ 3716593 w 8276574"/>
              <a:gd name="connsiteY42" fmla="*/ 383459 h 5383162"/>
              <a:gd name="connsiteX43" fmla="*/ 3819832 w 8276574"/>
              <a:gd name="connsiteY43" fmla="*/ 457200 h 5383162"/>
              <a:gd name="connsiteX44" fmla="*/ 3996813 w 8276574"/>
              <a:gd name="connsiteY44" fmla="*/ 575188 h 5383162"/>
              <a:gd name="connsiteX45" fmla="*/ 4159045 w 8276574"/>
              <a:gd name="connsiteY45" fmla="*/ 840659 h 5383162"/>
              <a:gd name="connsiteX46" fmla="*/ 4218038 w 8276574"/>
              <a:gd name="connsiteY46" fmla="*/ 1002891 h 5383162"/>
              <a:gd name="connsiteX47" fmla="*/ 4247535 w 8276574"/>
              <a:gd name="connsiteY47" fmla="*/ 1106130 h 5383162"/>
              <a:gd name="connsiteX48" fmla="*/ 4262283 w 8276574"/>
              <a:gd name="connsiteY48" fmla="*/ 1297859 h 5383162"/>
              <a:gd name="connsiteX49" fmla="*/ 4277032 w 8276574"/>
              <a:gd name="connsiteY49" fmla="*/ 1342104 h 5383162"/>
              <a:gd name="connsiteX50" fmla="*/ 4321277 w 8276574"/>
              <a:gd name="connsiteY50" fmla="*/ 1371600 h 5383162"/>
              <a:gd name="connsiteX51" fmla="*/ 4395019 w 8276574"/>
              <a:gd name="connsiteY51" fmla="*/ 1386349 h 5383162"/>
              <a:gd name="connsiteX52" fmla="*/ 4837471 w 8276574"/>
              <a:gd name="connsiteY52" fmla="*/ 1371600 h 5383162"/>
              <a:gd name="connsiteX53" fmla="*/ 4896464 w 8276574"/>
              <a:gd name="connsiteY53" fmla="*/ 1356852 h 5383162"/>
              <a:gd name="connsiteX54" fmla="*/ 4999703 w 8276574"/>
              <a:gd name="connsiteY54" fmla="*/ 1342104 h 5383162"/>
              <a:gd name="connsiteX55" fmla="*/ 5928851 w 8276574"/>
              <a:gd name="connsiteY55" fmla="*/ 1342104 h 5383162"/>
              <a:gd name="connsiteX56" fmla="*/ 6046838 w 8276574"/>
              <a:gd name="connsiteY56" fmla="*/ 1371600 h 5383162"/>
              <a:gd name="connsiteX57" fmla="*/ 6209071 w 8276574"/>
              <a:gd name="connsiteY57" fmla="*/ 1386349 h 5383162"/>
              <a:gd name="connsiteX58" fmla="*/ 6371303 w 8276574"/>
              <a:gd name="connsiteY58" fmla="*/ 1445342 h 5383162"/>
              <a:gd name="connsiteX59" fmla="*/ 6459793 w 8276574"/>
              <a:gd name="connsiteY59" fmla="*/ 1474839 h 5383162"/>
              <a:gd name="connsiteX60" fmla="*/ 6518787 w 8276574"/>
              <a:gd name="connsiteY60" fmla="*/ 1504336 h 5383162"/>
              <a:gd name="connsiteX61" fmla="*/ 6592529 w 8276574"/>
              <a:gd name="connsiteY61" fmla="*/ 1533833 h 5383162"/>
              <a:gd name="connsiteX62" fmla="*/ 6725264 w 8276574"/>
              <a:gd name="connsiteY62" fmla="*/ 1607575 h 5383162"/>
              <a:gd name="connsiteX63" fmla="*/ 6872748 w 8276574"/>
              <a:gd name="connsiteY63" fmla="*/ 1666568 h 5383162"/>
              <a:gd name="connsiteX64" fmla="*/ 6961238 w 8276574"/>
              <a:gd name="connsiteY64" fmla="*/ 1740310 h 5383162"/>
              <a:gd name="connsiteX65" fmla="*/ 7064477 w 8276574"/>
              <a:gd name="connsiteY65" fmla="*/ 1814052 h 5383162"/>
              <a:gd name="connsiteX66" fmla="*/ 7123471 w 8276574"/>
              <a:gd name="connsiteY66" fmla="*/ 1873046 h 5383162"/>
              <a:gd name="connsiteX67" fmla="*/ 7256206 w 8276574"/>
              <a:gd name="connsiteY67" fmla="*/ 2079523 h 5383162"/>
              <a:gd name="connsiteX68" fmla="*/ 7300451 w 8276574"/>
              <a:gd name="connsiteY68" fmla="*/ 2212259 h 5383162"/>
              <a:gd name="connsiteX69" fmla="*/ 7344696 w 8276574"/>
              <a:gd name="connsiteY69" fmla="*/ 2344994 h 5383162"/>
              <a:gd name="connsiteX70" fmla="*/ 7359445 w 8276574"/>
              <a:gd name="connsiteY70" fmla="*/ 2389239 h 5383162"/>
              <a:gd name="connsiteX71" fmla="*/ 7359445 w 8276574"/>
              <a:gd name="connsiteY71" fmla="*/ 2831691 h 5383162"/>
              <a:gd name="connsiteX72" fmla="*/ 7344696 w 8276574"/>
              <a:gd name="connsiteY72" fmla="*/ 2875936 h 5383162"/>
              <a:gd name="connsiteX73" fmla="*/ 7315200 w 8276574"/>
              <a:gd name="connsiteY73" fmla="*/ 2920181 h 5383162"/>
              <a:gd name="connsiteX74" fmla="*/ 7270954 w 8276574"/>
              <a:gd name="connsiteY74" fmla="*/ 3023420 h 5383162"/>
              <a:gd name="connsiteX75" fmla="*/ 7167716 w 8276574"/>
              <a:gd name="connsiteY75" fmla="*/ 3126659 h 5383162"/>
              <a:gd name="connsiteX76" fmla="*/ 7152967 w 8276574"/>
              <a:gd name="connsiteY76" fmla="*/ 3170904 h 5383162"/>
              <a:gd name="connsiteX77" fmla="*/ 7049729 w 8276574"/>
              <a:gd name="connsiteY77" fmla="*/ 3288891 h 5383162"/>
              <a:gd name="connsiteX78" fmla="*/ 7034980 w 8276574"/>
              <a:gd name="connsiteY78" fmla="*/ 3333136 h 5383162"/>
              <a:gd name="connsiteX79" fmla="*/ 6887496 w 8276574"/>
              <a:gd name="connsiteY79" fmla="*/ 3436375 h 5383162"/>
              <a:gd name="connsiteX80" fmla="*/ 6681019 w 8276574"/>
              <a:gd name="connsiteY80" fmla="*/ 3524865 h 5383162"/>
              <a:gd name="connsiteX81" fmla="*/ 6577780 w 8276574"/>
              <a:gd name="connsiteY81" fmla="*/ 3569110 h 5383162"/>
              <a:gd name="connsiteX82" fmla="*/ 6459793 w 8276574"/>
              <a:gd name="connsiteY82" fmla="*/ 3583859 h 5383162"/>
              <a:gd name="connsiteX83" fmla="*/ 5810864 w 8276574"/>
              <a:gd name="connsiteY83" fmla="*/ 3554362 h 5383162"/>
              <a:gd name="connsiteX84" fmla="*/ 5604387 w 8276574"/>
              <a:gd name="connsiteY84" fmla="*/ 3524865 h 5383162"/>
              <a:gd name="connsiteX85" fmla="*/ 5486400 w 8276574"/>
              <a:gd name="connsiteY85" fmla="*/ 3510117 h 5383162"/>
              <a:gd name="connsiteX86" fmla="*/ 5412658 w 8276574"/>
              <a:gd name="connsiteY86" fmla="*/ 3495368 h 5383162"/>
              <a:gd name="connsiteX87" fmla="*/ 5132438 w 8276574"/>
              <a:gd name="connsiteY87" fmla="*/ 3480620 h 5383162"/>
              <a:gd name="connsiteX88" fmla="*/ 5029200 w 8276574"/>
              <a:gd name="connsiteY88" fmla="*/ 3465871 h 5383162"/>
              <a:gd name="connsiteX89" fmla="*/ 4970206 w 8276574"/>
              <a:gd name="connsiteY89" fmla="*/ 3451123 h 5383162"/>
              <a:gd name="connsiteX90" fmla="*/ 4793225 w 8276574"/>
              <a:gd name="connsiteY90" fmla="*/ 3421626 h 5383162"/>
              <a:gd name="connsiteX91" fmla="*/ 4468761 w 8276574"/>
              <a:gd name="connsiteY91" fmla="*/ 3333136 h 5383162"/>
              <a:gd name="connsiteX92" fmla="*/ 4277032 w 8276574"/>
              <a:gd name="connsiteY92" fmla="*/ 3303639 h 5383162"/>
              <a:gd name="connsiteX93" fmla="*/ 3996813 w 8276574"/>
              <a:gd name="connsiteY93" fmla="*/ 3259394 h 5383162"/>
              <a:gd name="connsiteX94" fmla="*/ 3377380 w 8276574"/>
              <a:gd name="connsiteY94" fmla="*/ 3274142 h 5383162"/>
              <a:gd name="connsiteX95" fmla="*/ 3111909 w 8276574"/>
              <a:gd name="connsiteY95" fmla="*/ 3333136 h 5383162"/>
              <a:gd name="connsiteX96" fmla="*/ 3067664 w 8276574"/>
              <a:gd name="connsiteY96" fmla="*/ 3347884 h 5383162"/>
              <a:gd name="connsiteX97" fmla="*/ 2993922 w 8276574"/>
              <a:gd name="connsiteY97" fmla="*/ 3392130 h 5383162"/>
              <a:gd name="connsiteX98" fmla="*/ 2802193 w 8276574"/>
              <a:gd name="connsiteY98" fmla="*/ 3495368 h 5383162"/>
              <a:gd name="connsiteX99" fmla="*/ 2772696 w 8276574"/>
              <a:gd name="connsiteY99" fmla="*/ 3539613 h 5383162"/>
              <a:gd name="connsiteX100" fmla="*/ 2713703 w 8276574"/>
              <a:gd name="connsiteY100" fmla="*/ 3569110 h 5383162"/>
              <a:gd name="connsiteX101" fmla="*/ 2654709 w 8276574"/>
              <a:gd name="connsiteY101" fmla="*/ 3731342 h 5383162"/>
              <a:gd name="connsiteX102" fmla="*/ 2669458 w 8276574"/>
              <a:gd name="connsiteY102" fmla="*/ 3952568 h 5383162"/>
              <a:gd name="connsiteX103" fmla="*/ 2713703 w 8276574"/>
              <a:gd name="connsiteY103" fmla="*/ 4026310 h 5383162"/>
              <a:gd name="connsiteX104" fmla="*/ 2787445 w 8276574"/>
              <a:gd name="connsiteY104" fmla="*/ 4144297 h 5383162"/>
              <a:gd name="connsiteX105" fmla="*/ 3141406 w 8276574"/>
              <a:gd name="connsiteY105" fmla="*/ 4527755 h 5383162"/>
              <a:gd name="connsiteX106" fmla="*/ 3318387 w 8276574"/>
              <a:gd name="connsiteY106" fmla="*/ 4645742 h 5383162"/>
              <a:gd name="connsiteX107" fmla="*/ 3347883 w 8276574"/>
              <a:gd name="connsiteY107" fmla="*/ 4689988 h 5383162"/>
              <a:gd name="connsiteX108" fmla="*/ 3554361 w 8276574"/>
              <a:gd name="connsiteY108" fmla="*/ 4807975 h 5383162"/>
              <a:gd name="connsiteX109" fmla="*/ 3760838 w 8276574"/>
              <a:gd name="connsiteY109" fmla="*/ 4940710 h 5383162"/>
              <a:gd name="connsiteX110" fmla="*/ 3908322 w 8276574"/>
              <a:gd name="connsiteY110" fmla="*/ 5014452 h 5383162"/>
              <a:gd name="connsiteX111" fmla="*/ 3952567 w 8276574"/>
              <a:gd name="connsiteY111" fmla="*/ 5029200 h 5383162"/>
              <a:gd name="connsiteX112" fmla="*/ 4070554 w 8276574"/>
              <a:gd name="connsiteY112" fmla="*/ 5088194 h 5383162"/>
              <a:gd name="connsiteX113" fmla="*/ 4321277 w 8276574"/>
              <a:gd name="connsiteY113" fmla="*/ 5176684 h 5383162"/>
              <a:gd name="connsiteX114" fmla="*/ 4424516 w 8276574"/>
              <a:gd name="connsiteY114" fmla="*/ 5220930 h 5383162"/>
              <a:gd name="connsiteX115" fmla="*/ 4572000 w 8276574"/>
              <a:gd name="connsiteY115" fmla="*/ 5250426 h 5383162"/>
              <a:gd name="connsiteX116" fmla="*/ 4704735 w 8276574"/>
              <a:gd name="connsiteY116" fmla="*/ 5294671 h 5383162"/>
              <a:gd name="connsiteX117" fmla="*/ 4778477 w 8276574"/>
              <a:gd name="connsiteY117" fmla="*/ 5309420 h 5383162"/>
              <a:gd name="connsiteX118" fmla="*/ 4866967 w 8276574"/>
              <a:gd name="connsiteY118" fmla="*/ 5338917 h 5383162"/>
              <a:gd name="connsiteX119" fmla="*/ 5014451 w 8276574"/>
              <a:gd name="connsiteY119" fmla="*/ 5353665 h 5383162"/>
              <a:gd name="connsiteX120" fmla="*/ 5368413 w 8276574"/>
              <a:gd name="connsiteY120" fmla="*/ 5383162 h 5383162"/>
              <a:gd name="connsiteX121" fmla="*/ 6091083 w 8276574"/>
              <a:gd name="connsiteY121" fmla="*/ 5353665 h 5383162"/>
              <a:gd name="connsiteX122" fmla="*/ 6341806 w 8276574"/>
              <a:gd name="connsiteY122" fmla="*/ 5279923 h 5383162"/>
              <a:gd name="connsiteX123" fmla="*/ 6415548 w 8276574"/>
              <a:gd name="connsiteY123" fmla="*/ 5191433 h 5383162"/>
              <a:gd name="connsiteX124" fmla="*/ 6459793 w 8276574"/>
              <a:gd name="connsiteY124" fmla="*/ 5161936 h 5383162"/>
              <a:gd name="connsiteX125" fmla="*/ 6548283 w 8276574"/>
              <a:gd name="connsiteY125" fmla="*/ 5073446 h 5383162"/>
              <a:gd name="connsiteX126" fmla="*/ 6592529 w 8276574"/>
              <a:gd name="connsiteY126" fmla="*/ 5029200 h 5383162"/>
              <a:gd name="connsiteX127" fmla="*/ 6695767 w 8276574"/>
              <a:gd name="connsiteY127" fmla="*/ 4984955 h 5383162"/>
              <a:gd name="connsiteX128" fmla="*/ 6740013 w 8276574"/>
              <a:gd name="connsiteY128" fmla="*/ 4940710 h 5383162"/>
              <a:gd name="connsiteX129" fmla="*/ 6769509 w 8276574"/>
              <a:gd name="connsiteY129" fmla="*/ 4852220 h 5383162"/>
              <a:gd name="connsiteX130" fmla="*/ 6754761 w 8276574"/>
              <a:gd name="connsiteY130" fmla="*/ 4793226 h 5383162"/>
              <a:gd name="connsiteX131" fmla="*/ 6710516 w 8276574"/>
              <a:gd name="connsiteY131" fmla="*/ 4763730 h 5383162"/>
              <a:gd name="connsiteX132" fmla="*/ 6666271 w 8276574"/>
              <a:gd name="connsiteY132" fmla="*/ 4719484 h 5383162"/>
              <a:gd name="connsiteX133" fmla="*/ 6622025 w 8276574"/>
              <a:gd name="connsiteY133" fmla="*/ 4704736 h 5383162"/>
              <a:gd name="connsiteX134" fmla="*/ 6533535 w 8276574"/>
              <a:gd name="connsiteY134" fmla="*/ 4660491 h 5383162"/>
              <a:gd name="connsiteX135" fmla="*/ 6489290 w 8276574"/>
              <a:gd name="connsiteY135" fmla="*/ 4645742 h 5383162"/>
              <a:gd name="connsiteX136" fmla="*/ 6371303 w 8276574"/>
              <a:gd name="connsiteY136" fmla="*/ 4616246 h 5383162"/>
              <a:gd name="connsiteX137" fmla="*/ 6046838 w 8276574"/>
              <a:gd name="connsiteY137" fmla="*/ 4660491 h 5383162"/>
              <a:gd name="connsiteX138" fmla="*/ 5899354 w 8276574"/>
              <a:gd name="connsiteY138" fmla="*/ 4778478 h 5383162"/>
              <a:gd name="connsiteX139" fmla="*/ 5840361 w 8276574"/>
              <a:gd name="connsiteY139" fmla="*/ 4807975 h 5383162"/>
              <a:gd name="connsiteX140" fmla="*/ 5751871 w 8276574"/>
              <a:gd name="connsiteY140" fmla="*/ 4866968 h 5383162"/>
              <a:gd name="connsiteX141" fmla="*/ 5648632 w 8276574"/>
              <a:gd name="connsiteY141" fmla="*/ 4896465 h 5383162"/>
              <a:gd name="connsiteX142" fmla="*/ 5338916 w 8276574"/>
              <a:gd name="connsiteY142" fmla="*/ 4881717 h 5383162"/>
              <a:gd name="connsiteX143" fmla="*/ 5176683 w 8276574"/>
              <a:gd name="connsiteY143" fmla="*/ 4852220 h 5383162"/>
              <a:gd name="connsiteX144" fmla="*/ 4925961 w 8276574"/>
              <a:gd name="connsiteY144" fmla="*/ 4793226 h 5383162"/>
              <a:gd name="connsiteX145" fmla="*/ 4763729 w 8276574"/>
              <a:gd name="connsiteY145" fmla="*/ 4763730 h 5383162"/>
              <a:gd name="connsiteX146" fmla="*/ 4645742 w 8276574"/>
              <a:gd name="connsiteY146" fmla="*/ 4719484 h 5383162"/>
              <a:gd name="connsiteX147" fmla="*/ 4557251 w 8276574"/>
              <a:gd name="connsiteY147" fmla="*/ 4704736 h 5383162"/>
              <a:gd name="connsiteX148" fmla="*/ 4483509 w 8276574"/>
              <a:gd name="connsiteY148" fmla="*/ 4689988 h 5383162"/>
              <a:gd name="connsiteX149" fmla="*/ 4424516 w 8276574"/>
              <a:gd name="connsiteY149" fmla="*/ 4675239 h 5383162"/>
              <a:gd name="connsiteX150" fmla="*/ 4321277 w 8276574"/>
              <a:gd name="connsiteY150" fmla="*/ 4660491 h 5383162"/>
              <a:gd name="connsiteX151" fmla="*/ 4232787 w 8276574"/>
              <a:gd name="connsiteY151" fmla="*/ 4630994 h 5383162"/>
              <a:gd name="connsiteX152" fmla="*/ 4188542 w 8276574"/>
              <a:gd name="connsiteY152" fmla="*/ 4601497 h 5383162"/>
              <a:gd name="connsiteX153" fmla="*/ 4100051 w 8276574"/>
              <a:gd name="connsiteY153" fmla="*/ 4557252 h 5383162"/>
              <a:gd name="connsiteX154" fmla="*/ 3967316 w 8276574"/>
              <a:gd name="connsiteY154" fmla="*/ 4468762 h 5383162"/>
              <a:gd name="connsiteX155" fmla="*/ 3864077 w 8276574"/>
              <a:gd name="connsiteY155" fmla="*/ 4336026 h 5383162"/>
              <a:gd name="connsiteX156" fmla="*/ 3746090 w 8276574"/>
              <a:gd name="connsiteY156" fmla="*/ 4144297 h 5383162"/>
              <a:gd name="connsiteX157" fmla="*/ 3775587 w 8276574"/>
              <a:gd name="connsiteY157" fmla="*/ 4011562 h 5383162"/>
              <a:gd name="connsiteX158" fmla="*/ 3805083 w 8276574"/>
              <a:gd name="connsiteY158" fmla="*/ 3967317 h 5383162"/>
              <a:gd name="connsiteX159" fmla="*/ 3996813 w 8276574"/>
              <a:gd name="connsiteY159" fmla="*/ 3849330 h 5383162"/>
              <a:gd name="connsiteX160" fmla="*/ 4100051 w 8276574"/>
              <a:gd name="connsiteY160" fmla="*/ 3819833 h 5383162"/>
              <a:gd name="connsiteX161" fmla="*/ 4218038 w 8276574"/>
              <a:gd name="connsiteY161" fmla="*/ 3805084 h 5383162"/>
              <a:gd name="connsiteX162" fmla="*/ 4748980 w 8276574"/>
              <a:gd name="connsiteY162" fmla="*/ 3819833 h 5383162"/>
              <a:gd name="connsiteX163" fmla="*/ 4940709 w 8276574"/>
              <a:gd name="connsiteY163" fmla="*/ 3864078 h 5383162"/>
              <a:gd name="connsiteX164" fmla="*/ 5058696 w 8276574"/>
              <a:gd name="connsiteY164" fmla="*/ 3908323 h 5383162"/>
              <a:gd name="connsiteX165" fmla="*/ 5250425 w 8276574"/>
              <a:gd name="connsiteY165" fmla="*/ 3923071 h 5383162"/>
              <a:gd name="connsiteX166" fmla="*/ 5486400 w 8276574"/>
              <a:gd name="connsiteY166" fmla="*/ 3952568 h 5383162"/>
              <a:gd name="connsiteX167" fmla="*/ 6489290 w 8276574"/>
              <a:gd name="connsiteY167" fmla="*/ 3937820 h 5383162"/>
              <a:gd name="connsiteX168" fmla="*/ 6577780 w 8276574"/>
              <a:gd name="connsiteY168" fmla="*/ 3908323 h 5383162"/>
              <a:gd name="connsiteX169" fmla="*/ 6946490 w 8276574"/>
              <a:gd name="connsiteY169" fmla="*/ 3849330 h 5383162"/>
              <a:gd name="connsiteX170" fmla="*/ 7270954 w 8276574"/>
              <a:gd name="connsiteY170" fmla="*/ 3701846 h 5383162"/>
              <a:gd name="connsiteX171" fmla="*/ 7359445 w 8276574"/>
              <a:gd name="connsiteY171" fmla="*/ 3687097 h 5383162"/>
              <a:gd name="connsiteX172" fmla="*/ 7462683 w 8276574"/>
              <a:gd name="connsiteY172" fmla="*/ 3628104 h 5383162"/>
              <a:gd name="connsiteX173" fmla="*/ 7669161 w 8276574"/>
              <a:gd name="connsiteY173" fmla="*/ 3554362 h 5383162"/>
              <a:gd name="connsiteX174" fmla="*/ 7757651 w 8276574"/>
              <a:gd name="connsiteY174" fmla="*/ 3465871 h 5383162"/>
              <a:gd name="connsiteX175" fmla="*/ 7816645 w 8276574"/>
              <a:gd name="connsiteY175" fmla="*/ 3421626 h 5383162"/>
              <a:gd name="connsiteX176" fmla="*/ 7993625 w 8276574"/>
              <a:gd name="connsiteY176" fmla="*/ 3185652 h 5383162"/>
              <a:gd name="connsiteX177" fmla="*/ 8170606 w 8276574"/>
              <a:gd name="connsiteY177" fmla="*/ 2757949 h 5383162"/>
              <a:gd name="connsiteX178" fmla="*/ 8244348 w 8276574"/>
              <a:gd name="connsiteY178" fmla="*/ 2595717 h 5383162"/>
              <a:gd name="connsiteX179" fmla="*/ 8244348 w 8276574"/>
              <a:gd name="connsiteY179" fmla="*/ 2109020 h 5383162"/>
              <a:gd name="connsiteX180" fmla="*/ 8155858 w 8276574"/>
              <a:gd name="connsiteY180" fmla="*/ 1917291 h 5383162"/>
              <a:gd name="connsiteX181" fmla="*/ 8067367 w 8276574"/>
              <a:gd name="connsiteY181" fmla="*/ 1755059 h 5383162"/>
              <a:gd name="connsiteX182" fmla="*/ 7905135 w 8276574"/>
              <a:gd name="connsiteY182" fmla="*/ 1578078 h 5383162"/>
              <a:gd name="connsiteX183" fmla="*/ 7860890 w 8276574"/>
              <a:gd name="connsiteY183" fmla="*/ 1563330 h 5383162"/>
              <a:gd name="connsiteX184" fmla="*/ 7787148 w 8276574"/>
              <a:gd name="connsiteY184" fmla="*/ 1504336 h 5383162"/>
              <a:gd name="connsiteX185" fmla="*/ 7742903 w 8276574"/>
              <a:gd name="connsiteY185" fmla="*/ 1460091 h 5383162"/>
              <a:gd name="connsiteX186" fmla="*/ 7654413 w 8276574"/>
              <a:gd name="connsiteY186" fmla="*/ 1415846 h 5383162"/>
              <a:gd name="connsiteX187" fmla="*/ 7285703 w 8276574"/>
              <a:gd name="connsiteY187" fmla="*/ 1238865 h 5383162"/>
              <a:gd name="connsiteX188" fmla="*/ 7182464 w 8276574"/>
              <a:gd name="connsiteY188" fmla="*/ 1194620 h 5383162"/>
              <a:gd name="connsiteX189" fmla="*/ 6975987 w 8276574"/>
              <a:gd name="connsiteY189" fmla="*/ 1165123 h 5383162"/>
              <a:gd name="connsiteX190" fmla="*/ 6813754 w 8276574"/>
              <a:gd name="connsiteY190" fmla="*/ 1135626 h 5383162"/>
              <a:gd name="connsiteX191" fmla="*/ 6754761 w 8276574"/>
              <a:gd name="connsiteY191" fmla="*/ 1120878 h 5383162"/>
              <a:gd name="connsiteX192" fmla="*/ 6577780 w 8276574"/>
              <a:gd name="connsiteY192" fmla="*/ 1106130 h 5383162"/>
              <a:gd name="connsiteX193" fmla="*/ 6445045 w 8276574"/>
              <a:gd name="connsiteY193" fmla="*/ 1091381 h 5383162"/>
              <a:gd name="connsiteX194" fmla="*/ 5781367 w 8276574"/>
              <a:gd name="connsiteY194" fmla="*/ 1076633 h 5383162"/>
              <a:gd name="connsiteX195" fmla="*/ 5707625 w 8276574"/>
              <a:gd name="connsiteY195" fmla="*/ 1061884 h 5383162"/>
              <a:gd name="connsiteX196" fmla="*/ 5574890 w 8276574"/>
              <a:gd name="connsiteY196" fmla="*/ 1047136 h 5383162"/>
              <a:gd name="connsiteX197" fmla="*/ 5456903 w 8276574"/>
              <a:gd name="connsiteY197" fmla="*/ 1002891 h 5383162"/>
              <a:gd name="connsiteX198" fmla="*/ 5397909 w 8276574"/>
              <a:gd name="connsiteY198" fmla="*/ 943897 h 5383162"/>
              <a:gd name="connsiteX199" fmla="*/ 5338916 w 8276574"/>
              <a:gd name="connsiteY199" fmla="*/ 929149 h 5383162"/>
              <a:gd name="connsiteX200" fmla="*/ 5265174 w 8276574"/>
              <a:gd name="connsiteY200" fmla="*/ 899652 h 5383162"/>
              <a:gd name="connsiteX201" fmla="*/ 5220929 w 8276574"/>
              <a:gd name="connsiteY201" fmla="*/ 870155 h 5383162"/>
              <a:gd name="connsiteX202" fmla="*/ 5147187 w 8276574"/>
              <a:gd name="connsiteY202" fmla="*/ 840659 h 5383162"/>
              <a:gd name="connsiteX203" fmla="*/ 5102942 w 8276574"/>
              <a:gd name="connsiteY203" fmla="*/ 811162 h 5383162"/>
              <a:gd name="connsiteX204" fmla="*/ 5043948 w 8276574"/>
              <a:gd name="connsiteY204" fmla="*/ 781665 h 5383162"/>
              <a:gd name="connsiteX205" fmla="*/ 4896464 w 8276574"/>
              <a:gd name="connsiteY205" fmla="*/ 663678 h 5383162"/>
              <a:gd name="connsiteX206" fmla="*/ 4852219 w 8276574"/>
              <a:gd name="connsiteY206" fmla="*/ 648930 h 5383162"/>
              <a:gd name="connsiteX207" fmla="*/ 4793225 w 8276574"/>
              <a:gd name="connsiteY207" fmla="*/ 589936 h 5383162"/>
              <a:gd name="connsiteX208" fmla="*/ 4675238 w 8276574"/>
              <a:gd name="connsiteY208" fmla="*/ 442452 h 5383162"/>
              <a:gd name="connsiteX209" fmla="*/ 4557251 w 8276574"/>
              <a:gd name="connsiteY209" fmla="*/ 368710 h 5383162"/>
              <a:gd name="connsiteX210" fmla="*/ 4468761 w 8276574"/>
              <a:gd name="connsiteY210" fmla="*/ 294968 h 5383162"/>
              <a:gd name="connsiteX211" fmla="*/ 4218038 w 8276574"/>
              <a:gd name="connsiteY211" fmla="*/ 162233 h 5383162"/>
              <a:gd name="connsiteX212" fmla="*/ 4144296 w 8276574"/>
              <a:gd name="connsiteY212" fmla="*/ 117988 h 5383162"/>
              <a:gd name="connsiteX213" fmla="*/ 3893574 w 8276574"/>
              <a:gd name="connsiteY213" fmla="*/ 73742 h 5383162"/>
              <a:gd name="connsiteX214" fmla="*/ 3790335 w 8276574"/>
              <a:gd name="connsiteY214" fmla="*/ 58994 h 5383162"/>
              <a:gd name="connsiteX215" fmla="*/ 3392129 w 8276574"/>
              <a:gd name="connsiteY215" fmla="*/ 73742 h 5383162"/>
              <a:gd name="connsiteX216" fmla="*/ 3185651 w 8276574"/>
              <a:gd name="connsiteY216" fmla="*/ 88491 h 5383162"/>
              <a:gd name="connsiteX217" fmla="*/ 3126658 w 8276574"/>
              <a:gd name="connsiteY217" fmla="*/ 117988 h 5383162"/>
              <a:gd name="connsiteX218" fmla="*/ 3038167 w 8276574"/>
              <a:gd name="connsiteY218" fmla="*/ 176981 h 5383162"/>
              <a:gd name="connsiteX219" fmla="*/ 2993922 w 8276574"/>
              <a:gd name="connsiteY219" fmla="*/ 235975 h 5383162"/>
              <a:gd name="connsiteX220" fmla="*/ 2964425 w 8276574"/>
              <a:gd name="connsiteY220" fmla="*/ 280220 h 5383162"/>
              <a:gd name="connsiteX221" fmla="*/ 2920180 w 8276574"/>
              <a:gd name="connsiteY221" fmla="*/ 324465 h 5383162"/>
              <a:gd name="connsiteX222" fmla="*/ 2802193 w 8276574"/>
              <a:gd name="connsiteY222" fmla="*/ 427704 h 5383162"/>
              <a:gd name="connsiteX223" fmla="*/ 2713703 w 8276574"/>
              <a:gd name="connsiteY223" fmla="*/ 442452 h 5383162"/>
              <a:gd name="connsiteX224" fmla="*/ 2359742 w 8276574"/>
              <a:gd name="connsiteY224" fmla="*/ 427704 h 5383162"/>
              <a:gd name="connsiteX225" fmla="*/ 2256503 w 8276574"/>
              <a:gd name="connsiteY225" fmla="*/ 368710 h 5383162"/>
              <a:gd name="connsiteX226" fmla="*/ 2212258 w 8276574"/>
              <a:gd name="connsiteY226" fmla="*/ 353962 h 5383162"/>
              <a:gd name="connsiteX227" fmla="*/ 2138516 w 8276574"/>
              <a:gd name="connsiteY227" fmla="*/ 309717 h 5383162"/>
              <a:gd name="connsiteX228" fmla="*/ 2050025 w 8276574"/>
              <a:gd name="connsiteY228" fmla="*/ 250723 h 5383162"/>
              <a:gd name="connsiteX229" fmla="*/ 1991032 w 8276574"/>
              <a:gd name="connsiteY229" fmla="*/ 221226 h 5383162"/>
              <a:gd name="connsiteX230" fmla="*/ 1946787 w 8276574"/>
              <a:gd name="connsiteY230" fmla="*/ 176981 h 5383162"/>
              <a:gd name="connsiteX231" fmla="*/ 1828800 w 8276574"/>
              <a:gd name="connsiteY231" fmla="*/ 103239 h 5383162"/>
              <a:gd name="connsiteX232" fmla="*/ 1740309 w 8276574"/>
              <a:gd name="connsiteY232" fmla="*/ 58994 h 5383162"/>
              <a:gd name="connsiteX233" fmla="*/ 1696064 w 8276574"/>
              <a:gd name="connsiteY233" fmla="*/ 29497 h 5383162"/>
              <a:gd name="connsiteX234" fmla="*/ 1548580 w 8276574"/>
              <a:gd name="connsiteY234" fmla="*/ 0 h 5383162"/>
              <a:gd name="connsiteX235" fmla="*/ 899651 w 8276574"/>
              <a:gd name="connsiteY235" fmla="*/ 14749 h 5383162"/>
              <a:gd name="connsiteX236" fmla="*/ 663677 w 8276574"/>
              <a:gd name="connsiteY236" fmla="*/ 88491 h 5383162"/>
              <a:gd name="connsiteX237" fmla="*/ 545690 w 8276574"/>
              <a:gd name="connsiteY237" fmla="*/ 103239 h 5383162"/>
              <a:gd name="connsiteX238" fmla="*/ 442451 w 8276574"/>
              <a:gd name="connsiteY238" fmla="*/ 162233 h 5383162"/>
              <a:gd name="connsiteX239" fmla="*/ 398206 w 8276574"/>
              <a:gd name="connsiteY239" fmla="*/ 206478 h 5383162"/>
              <a:gd name="connsiteX240" fmla="*/ 353961 w 8276574"/>
              <a:gd name="connsiteY240" fmla="*/ 221226 h 5383162"/>
              <a:gd name="connsiteX241" fmla="*/ 265471 w 8276574"/>
              <a:gd name="connsiteY241" fmla="*/ 294968 h 5383162"/>
              <a:gd name="connsiteX242" fmla="*/ 176980 w 8276574"/>
              <a:gd name="connsiteY242" fmla="*/ 353962 h 5383162"/>
              <a:gd name="connsiteX243" fmla="*/ 132735 w 8276574"/>
              <a:gd name="connsiteY243" fmla="*/ 383459 h 5383162"/>
              <a:gd name="connsiteX244" fmla="*/ 88490 w 8276574"/>
              <a:gd name="connsiteY244" fmla="*/ 398207 h 5383162"/>
              <a:gd name="connsiteX245" fmla="*/ 44245 w 8276574"/>
              <a:gd name="connsiteY245" fmla="*/ 442452 h 5383162"/>
              <a:gd name="connsiteX246" fmla="*/ 29496 w 8276574"/>
              <a:gd name="connsiteY246" fmla="*/ 486697 h 5383162"/>
              <a:gd name="connsiteX247" fmla="*/ 0 w 8276574"/>
              <a:gd name="connsiteY247" fmla="*/ 530942 h 5383162"/>
              <a:gd name="connsiteX248" fmla="*/ 14748 w 8276574"/>
              <a:gd name="connsiteY248" fmla="*/ 1430594 h 5383162"/>
              <a:gd name="connsiteX249" fmla="*/ 29496 w 8276574"/>
              <a:gd name="connsiteY249" fmla="*/ 1725562 h 5383162"/>
              <a:gd name="connsiteX250" fmla="*/ 58993 w 8276574"/>
              <a:gd name="connsiteY250" fmla="*/ 1858297 h 5383162"/>
              <a:gd name="connsiteX251" fmla="*/ 73742 w 8276574"/>
              <a:gd name="connsiteY251" fmla="*/ 1932039 h 5383162"/>
              <a:gd name="connsiteX252" fmla="*/ 132735 w 8276574"/>
              <a:gd name="connsiteY252" fmla="*/ 2050026 h 5383162"/>
              <a:gd name="connsiteX253" fmla="*/ 147483 w 8276574"/>
              <a:gd name="connsiteY253" fmla="*/ 2094271 h 5383162"/>
              <a:gd name="connsiteX254" fmla="*/ 206477 w 8276574"/>
              <a:gd name="connsiteY254" fmla="*/ 2197510 h 5383162"/>
              <a:gd name="connsiteX255" fmla="*/ 250722 w 8276574"/>
              <a:gd name="connsiteY255" fmla="*/ 2256504 h 5383162"/>
              <a:gd name="connsiteX256" fmla="*/ 353961 w 8276574"/>
              <a:gd name="connsiteY256" fmla="*/ 2374491 h 5383162"/>
              <a:gd name="connsiteX257" fmla="*/ 368709 w 8276574"/>
              <a:gd name="connsiteY257" fmla="*/ 2418736 h 5383162"/>
              <a:gd name="connsiteX258" fmla="*/ 501445 w 8276574"/>
              <a:gd name="connsiteY258" fmla="*/ 2536723 h 5383162"/>
              <a:gd name="connsiteX259" fmla="*/ 678425 w 8276574"/>
              <a:gd name="connsiteY259" fmla="*/ 2669459 h 5383162"/>
              <a:gd name="connsiteX260" fmla="*/ 737419 w 8276574"/>
              <a:gd name="connsiteY260" fmla="*/ 2713704 h 5383162"/>
              <a:gd name="connsiteX261" fmla="*/ 825909 w 8276574"/>
              <a:gd name="connsiteY261" fmla="*/ 2757949 h 5383162"/>
              <a:gd name="connsiteX262" fmla="*/ 914400 w 8276574"/>
              <a:gd name="connsiteY262" fmla="*/ 2816942 h 5383162"/>
              <a:gd name="connsiteX263" fmla="*/ 958645 w 8276574"/>
              <a:gd name="connsiteY263" fmla="*/ 2831691 h 5383162"/>
              <a:gd name="connsiteX264" fmla="*/ 1047135 w 8276574"/>
              <a:gd name="connsiteY264" fmla="*/ 2875936 h 5383162"/>
              <a:gd name="connsiteX265" fmla="*/ 1106129 w 8276574"/>
              <a:gd name="connsiteY265" fmla="*/ 2890684 h 5383162"/>
              <a:gd name="connsiteX266" fmla="*/ 1209367 w 8276574"/>
              <a:gd name="connsiteY266" fmla="*/ 2934930 h 5383162"/>
              <a:gd name="connsiteX267" fmla="*/ 1342103 w 8276574"/>
              <a:gd name="connsiteY267" fmla="*/ 2979175 h 5383162"/>
              <a:gd name="connsiteX268" fmla="*/ 1430593 w 8276574"/>
              <a:gd name="connsiteY268" fmla="*/ 3023420 h 5383162"/>
              <a:gd name="connsiteX269" fmla="*/ 1696064 w 8276574"/>
              <a:gd name="connsiteY269" fmla="*/ 3067665 h 5383162"/>
              <a:gd name="connsiteX270" fmla="*/ 2374490 w 8276574"/>
              <a:gd name="connsiteY270" fmla="*/ 3067665 h 5383162"/>
              <a:gd name="connsiteX271" fmla="*/ 2507225 w 8276574"/>
              <a:gd name="connsiteY271" fmla="*/ 3023420 h 5383162"/>
              <a:gd name="connsiteX272" fmla="*/ 2654709 w 8276574"/>
              <a:gd name="connsiteY272" fmla="*/ 2993923 h 5383162"/>
              <a:gd name="connsiteX273" fmla="*/ 2743200 w 8276574"/>
              <a:gd name="connsiteY273" fmla="*/ 2949678 h 5383162"/>
              <a:gd name="connsiteX274" fmla="*/ 3023419 w 8276574"/>
              <a:gd name="connsiteY274" fmla="*/ 2802194 h 5383162"/>
              <a:gd name="connsiteX275" fmla="*/ 3200400 w 8276574"/>
              <a:gd name="connsiteY275" fmla="*/ 2654710 h 5383162"/>
              <a:gd name="connsiteX276" fmla="*/ 3333135 w 8276574"/>
              <a:gd name="connsiteY276" fmla="*/ 2566220 h 5383162"/>
              <a:gd name="connsiteX277" fmla="*/ 3377380 w 8276574"/>
              <a:gd name="connsiteY277" fmla="*/ 2492478 h 5383162"/>
              <a:gd name="connsiteX278" fmla="*/ 3436374 w 8276574"/>
              <a:gd name="connsiteY278" fmla="*/ 2418736 h 5383162"/>
              <a:gd name="connsiteX279" fmla="*/ 3465871 w 8276574"/>
              <a:gd name="connsiteY279" fmla="*/ 2359742 h 5383162"/>
              <a:gd name="connsiteX280" fmla="*/ 3465871 w 8276574"/>
              <a:gd name="connsiteY280" fmla="*/ 2020530 h 5383162"/>
              <a:gd name="connsiteX281" fmla="*/ 3436374 w 8276574"/>
              <a:gd name="connsiteY281" fmla="*/ 1976284 h 5383162"/>
              <a:gd name="connsiteX282" fmla="*/ 3392129 w 8276574"/>
              <a:gd name="connsiteY282" fmla="*/ 1887794 h 5383162"/>
              <a:gd name="connsiteX283" fmla="*/ 3303638 w 8276574"/>
              <a:gd name="connsiteY283" fmla="*/ 1799304 h 5383162"/>
              <a:gd name="connsiteX284" fmla="*/ 3126658 w 8276574"/>
              <a:gd name="connsiteY284" fmla="*/ 1681317 h 5383162"/>
              <a:gd name="connsiteX285" fmla="*/ 3052916 w 8276574"/>
              <a:gd name="connsiteY285" fmla="*/ 1651820 h 5383162"/>
              <a:gd name="connsiteX286" fmla="*/ 2861187 w 8276574"/>
              <a:gd name="connsiteY286" fmla="*/ 1563330 h 5383162"/>
              <a:gd name="connsiteX287" fmla="*/ 2816942 w 8276574"/>
              <a:gd name="connsiteY287" fmla="*/ 1533833 h 5383162"/>
              <a:gd name="connsiteX288" fmla="*/ 2580967 w 8276574"/>
              <a:gd name="connsiteY288" fmla="*/ 1474839 h 5383162"/>
              <a:gd name="connsiteX289" fmla="*/ 2521974 w 8276574"/>
              <a:gd name="connsiteY289" fmla="*/ 1460091 h 5383162"/>
              <a:gd name="connsiteX290" fmla="*/ 2433483 w 8276574"/>
              <a:gd name="connsiteY290" fmla="*/ 1445342 h 5383162"/>
              <a:gd name="connsiteX291" fmla="*/ 2359742 w 8276574"/>
              <a:gd name="connsiteY291" fmla="*/ 1430594 h 5383162"/>
              <a:gd name="connsiteX292" fmla="*/ 2109019 w 8276574"/>
              <a:gd name="connsiteY292" fmla="*/ 1445342 h 5383162"/>
              <a:gd name="connsiteX293" fmla="*/ 2035277 w 8276574"/>
              <a:gd name="connsiteY293" fmla="*/ 1474839 h 5383162"/>
              <a:gd name="connsiteX294" fmla="*/ 1991032 w 8276574"/>
              <a:gd name="connsiteY294" fmla="*/ 1489588 h 5383162"/>
              <a:gd name="connsiteX295" fmla="*/ 1917290 w 8276574"/>
              <a:gd name="connsiteY295" fmla="*/ 1519084 h 5383162"/>
              <a:gd name="connsiteX296" fmla="*/ 1858296 w 8276574"/>
              <a:gd name="connsiteY296" fmla="*/ 1533833 h 5383162"/>
              <a:gd name="connsiteX297" fmla="*/ 1814051 w 8276574"/>
              <a:gd name="connsiteY297" fmla="*/ 1548581 h 5383162"/>
              <a:gd name="connsiteX298" fmla="*/ 1725561 w 8276574"/>
              <a:gd name="connsiteY298" fmla="*/ 1637071 h 5383162"/>
              <a:gd name="connsiteX299" fmla="*/ 1607574 w 8276574"/>
              <a:gd name="connsiteY299" fmla="*/ 1769807 h 5383162"/>
              <a:gd name="connsiteX300" fmla="*/ 1578077 w 8276574"/>
              <a:gd name="connsiteY300" fmla="*/ 1858297 h 5383162"/>
              <a:gd name="connsiteX301" fmla="*/ 1519083 w 8276574"/>
              <a:gd name="connsiteY301" fmla="*/ 1976284 h 5383162"/>
              <a:gd name="connsiteX302" fmla="*/ 1489587 w 8276574"/>
              <a:gd name="connsiteY302" fmla="*/ 2064775 h 5383162"/>
              <a:gd name="connsiteX303" fmla="*/ 1489587 w 8276574"/>
              <a:gd name="connsiteY303" fmla="*/ 2359742 h 5383162"/>
              <a:gd name="connsiteX304" fmla="*/ 1548580 w 8276574"/>
              <a:gd name="connsiteY304" fmla="*/ 2448233 h 5383162"/>
              <a:gd name="connsiteX305" fmla="*/ 1578077 w 8276574"/>
              <a:gd name="connsiteY305" fmla="*/ 2492478 h 5383162"/>
              <a:gd name="connsiteX306" fmla="*/ 1651819 w 8276574"/>
              <a:gd name="connsiteY306" fmla="*/ 2536723 h 5383162"/>
              <a:gd name="connsiteX307" fmla="*/ 1696064 w 8276574"/>
              <a:gd name="connsiteY307" fmla="*/ 2566220 h 5383162"/>
              <a:gd name="connsiteX308" fmla="*/ 1769806 w 8276574"/>
              <a:gd name="connsiteY308" fmla="*/ 2595717 h 5383162"/>
              <a:gd name="connsiteX309" fmla="*/ 1814051 w 8276574"/>
              <a:gd name="connsiteY309" fmla="*/ 2625213 h 5383162"/>
              <a:gd name="connsiteX310" fmla="*/ 1961535 w 8276574"/>
              <a:gd name="connsiteY310" fmla="*/ 2654710 h 5383162"/>
              <a:gd name="connsiteX311" fmla="*/ 2153264 w 8276574"/>
              <a:gd name="connsiteY311" fmla="*/ 2639962 h 5383162"/>
              <a:gd name="connsiteX312" fmla="*/ 2286000 w 8276574"/>
              <a:gd name="connsiteY312" fmla="*/ 2610465 h 5383162"/>
              <a:gd name="connsiteX313" fmla="*/ 2330245 w 8276574"/>
              <a:gd name="connsiteY313" fmla="*/ 2595717 h 5383162"/>
              <a:gd name="connsiteX314" fmla="*/ 2403987 w 8276574"/>
              <a:gd name="connsiteY314" fmla="*/ 2580968 h 5383162"/>
              <a:gd name="connsiteX315" fmla="*/ 2507225 w 8276574"/>
              <a:gd name="connsiteY315" fmla="*/ 2521975 h 5383162"/>
              <a:gd name="connsiteX316" fmla="*/ 2595716 w 8276574"/>
              <a:gd name="connsiteY316" fmla="*/ 2462981 h 5383162"/>
              <a:gd name="connsiteX317" fmla="*/ 2625213 w 8276574"/>
              <a:gd name="connsiteY317" fmla="*/ 2389239 h 5383162"/>
              <a:gd name="connsiteX318" fmla="*/ 2610464 w 8276574"/>
              <a:gd name="connsiteY318" fmla="*/ 2168013 h 5383162"/>
              <a:gd name="connsiteX319" fmla="*/ 2580967 w 8276574"/>
              <a:gd name="connsiteY319" fmla="*/ 2109020 h 5383162"/>
              <a:gd name="connsiteX320" fmla="*/ 2433483 w 8276574"/>
              <a:gd name="connsiteY320" fmla="*/ 1976284 h 5383162"/>
              <a:gd name="connsiteX321" fmla="*/ 2389238 w 8276574"/>
              <a:gd name="connsiteY321" fmla="*/ 1961536 h 5383162"/>
              <a:gd name="connsiteX322" fmla="*/ 2286000 w 8276574"/>
              <a:gd name="connsiteY322" fmla="*/ 1976284 h 5383162"/>
              <a:gd name="connsiteX323" fmla="*/ 2197509 w 8276574"/>
              <a:gd name="connsiteY323" fmla="*/ 2079523 h 5383162"/>
              <a:gd name="connsiteX324" fmla="*/ 2182761 w 8276574"/>
              <a:gd name="connsiteY324" fmla="*/ 2123768 h 5383162"/>
              <a:gd name="connsiteX325" fmla="*/ 2197509 w 8276574"/>
              <a:gd name="connsiteY325" fmla="*/ 2182762 h 5383162"/>
              <a:gd name="connsiteX326" fmla="*/ 2153264 w 8276574"/>
              <a:gd name="connsiteY326" fmla="*/ 2153265 h 5383162"/>
              <a:gd name="connsiteX327" fmla="*/ 2064774 w 8276574"/>
              <a:gd name="connsiteY327" fmla="*/ 2064775 h 5383162"/>
              <a:gd name="connsiteX328" fmla="*/ 2020529 w 8276574"/>
              <a:gd name="connsiteY328" fmla="*/ 2020530 h 5383162"/>
              <a:gd name="connsiteX329" fmla="*/ 2035277 w 8276574"/>
              <a:gd name="connsiteY329" fmla="*/ 1887794 h 5383162"/>
              <a:gd name="connsiteX330" fmla="*/ 2168013 w 8276574"/>
              <a:gd name="connsiteY330" fmla="*/ 1814052 h 5383162"/>
              <a:gd name="connsiteX331" fmla="*/ 2212258 w 8276574"/>
              <a:gd name="connsiteY331" fmla="*/ 1784555 h 5383162"/>
              <a:gd name="connsiteX332" fmla="*/ 2418735 w 8276574"/>
              <a:gd name="connsiteY332" fmla="*/ 1784555 h 5383162"/>
              <a:gd name="connsiteX333" fmla="*/ 2536722 w 8276574"/>
              <a:gd name="connsiteY333" fmla="*/ 1858297 h 5383162"/>
              <a:gd name="connsiteX334" fmla="*/ 2566219 w 8276574"/>
              <a:gd name="connsiteY334" fmla="*/ 1902542 h 5383162"/>
              <a:gd name="connsiteX335" fmla="*/ 2639961 w 8276574"/>
              <a:gd name="connsiteY335" fmla="*/ 1991033 h 5383162"/>
              <a:gd name="connsiteX336" fmla="*/ 2713703 w 8276574"/>
              <a:gd name="connsiteY336" fmla="*/ 2123768 h 5383162"/>
              <a:gd name="connsiteX337" fmla="*/ 2728451 w 8276574"/>
              <a:gd name="connsiteY337" fmla="*/ 2477730 h 5383162"/>
              <a:gd name="connsiteX338" fmla="*/ 2684206 w 8276574"/>
              <a:gd name="connsiteY338" fmla="*/ 2521975 h 5383162"/>
              <a:gd name="connsiteX339" fmla="*/ 2566219 w 8276574"/>
              <a:gd name="connsiteY339" fmla="*/ 2610465 h 5383162"/>
              <a:gd name="connsiteX340" fmla="*/ 2521974 w 8276574"/>
              <a:gd name="connsiteY340" fmla="*/ 2639962 h 5383162"/>
              <a:gd name="connsiteX341" fmla="*/ 2433483 w 8276574"/>
              <a:gd name="connsiteY341" fmla="*/ 2669459 h 5383162"/>
              <a:gd name="connsiteX342" fmla="*/ 1725561 w 8276574"/>
              <a:gd name="connsiteY342" fmla="*/ 2654710 h 5383162"/>
              <a:gd name="connsiteX343" fmla="*/ 1415845 w 8276574"/>
              <a:gd name="connsiteY343" fmla="*/ 2639962 h 5383162"/>
              <a:gd name="connsiteX344" fmla="*/ 1327354 w 8276574"/>
              <a:gd name="connsiteY344" fmla="*/ 2610465 h 5383162"/>
              <a:gd name="connsiteX345" fmla="*/ 1179871 w 8276574"/>
              <a:gd name="connsiteY345" fmla="*/ 2492478 h 5383162"/>
              <a:gd name="connsiteX346" fmla="*/ 1061883 w 8276574"/>
              <a:gd name="connsiteY346" fmla="*/ 2389239 h 5383162"/>
              <a:gd name="connsiteX347" fmla="*/ 943896 w 8276574"/>
              <a:gd name="connsiteY347" fmla="*/ 2256504 h 5383162"/>
              <a:gd name="connsiteX348" fmla="*/ 929148 w 8276574"/>
              <a:gd name="connsiteY348" fmla="*/ 2197510 h 5383162"/>
              <a:gd name="connsiteX349" fmla="*/ 870154 w 8276574"/>
              <a:gd name="connsiteY349" fmla="*/ 2094271 h 5383162"/>
              <a:gd name="connsiteX350" fmla="*/ 811161 w 8276574"/>
              <a:gd name="connsiteY350" fmla="*/ 1991033 h 5383162"/>
              <a:gd name="connsiteX351" fmla="*/ 766916 w 8276574"/>
              <a:gd name="connsiteY351" fmla="*/ 1843549 h 5383162"/>
              <a:gd name="connsiteX352" fmla="*/ 781664 w 8276574"/>
              <a:gd name="connsiteY352" fmla="*/ 1519084 h 5383162"/>
              <a:gd name="connsiteX353" fmla="*/ 796413 w 8276574"/>
              <a:gd name="connsiteY353" fmla="*/ 1474839 h 5383162"/>
              <a:gd name="connsiteX354" fmla="*/ 855406 w 8276574"/>
              <a:gd name="connsiteY354" fmla="*/ 1386349 h 5383162"/>
              <a:gd name="connsiteX355" fmla="*/ 884903 w 8276574"/>
              <a:gd name="connsiteY355" fmla="*/ 1342104 h 5383162"/>
              <a:gd name="connsiteX356" fmla="*/ 1032387 w 8276574"/>
              <a:gd name="connsiteY356" fmla="*/ 1238865 h 5383162"/>
              <a:gd name="connsiteX357" fmla="*/ 1076632 w 8276574"/>
              <a:gd name="connsiteY357" fmla="*/ 1209368 h 5383162"/>
              <a:gd name="connsiteX358" fmla="*/ 1356851 w 8276574"/>
              <a:gd name="connsiteY358" fmla="*/ 1224117 h 5383162"/>
              <a:gd name="connsiteX359" fmla="*/ 1401096 w 8276574"/>
              <a:gd name="connsiteY359" fmla="*/ 1238865 h 5383162"/>
              <a:gd name="connsiteX360" fmla="*/ 1445342 w 8276574"/>
              <a:gd name="connsiteY360" fmla="*/ 1342104 h 5383162"/>
              <a:gd name="connsiteX361" fmla="*/ 1504335 w 8276574"/>
              <a:gd name="connsiteY361" fmla="*/ 1209368 h 5383162"/>
              <a:gd name="connsiteX362" fmla="*/ 1474838 w 8276574"/>
              <a:gd name="connsiteY362" fmla="*/ 929149 h 5383162"/>
              <a:gd name="connsiteX363" fmla="*/ 1430593 w 8276574"/>
              <a:gd name="connsiteY363" fmla="*/ 884904 h 5383162"/>
              <a:gd name="connsiteX364" fmla="*/ 1386348 w 8276574"/>
              <a:gd name="connsiteY364" fmla="*/ 855407 h 5383162"/>
              <a:gd name="connsiteX365" fmla="*/ 1224116 w 8276574"/>
              <a:gd name="connsiteY365" fmla="*/ 811162 h 5383162"/>
              <a:gd name="connsiteX366" fmla="*/ 1165122 w 8276574"/>
              <a:gd name="connsiteY366" fmla="*/ 796413 h 5383162"/>
              <a:gd name="connsiteX367" fmla="*/ 929148 w 8276574"/>
              <a:gd name="connsiteY367" fmla="*/ 811162 h 5383162"/>
              <a:gd name="connsiteX368" fmla="*/ 781664 w 8276574"/>
              <a:gd name="connsiteY368" fmla="*/ 929149 h 5383162"/>
              <a:gd name="connsiteX369" fmla="*/ 678425 w 8276574"/>
              <a:gd name="connsiteY369" fmla="*/ 1017639 h 5383162"/>
              <a:gd name="connsiteX370" fmla="*/ 648929 w 8276574"/>
              <a:gd name="connsiteY370" fmla="*/ 1061884 h 5383162"/>
              <a:gd name="connsiteX371" fmla="*/ 604683 w 8276574"/>
              <a:gd name="connsiteY371" fmla="*/ 1120878 h 5383162"/>
              <a:gd name="connsiteX372" fmla="*/ 560438 w 8276574"/>
              <a:gd name="connsiteY372" fmla="*/ 1194620 h 5383162"/>
              <a:gd name="connsiteX373" fmla="*/ 516193 w 8276574"/>
              <a:gd name="connsiteY373" fmla="*/ 1238865 h 5383162"/>
              <a:gd name="connsiteX374" fmla="*/ 486696 w 8276574"/>
              <a:gd name="connsiteY374" fmla="*/ 1297859 h 5383162"/>
              <a:gd name="connsiteX375" fmla="*/ 457200 w 8276574"/>
              <a:gd name="connsiteY375" fmla="*/ 1342104 h 5383162"/>
              <a:gd name="connsiteX376" fmla="*/ 427703 w 8276574"/>
              <a:gd name="connsiteY376" fmla="*/ 1460091 h 5383162"/>
              <a:gd name="connsiteX377" fmla="*/ 412954 w 8276574"/>
              <a:gd name="connsiteY377" fmla="*/ 1519084 h 5383162"/>
              <a:gd name="connsiteX378" fmla="*/ 412954 w 8276574"/>
              <a:gd name="connsiteY378" fmla="*/ 1917291 h 5383162"/>
              <a:gd name="connsiteX379" fmla="*/ 427703 w 8276574"/>
              <a:gd name="connsiteY379" fmla="*/ 2123768 h 5383162"/>
              <a:gd name="connsiteX380" fmla="*/ 486696 w 8276574"/>
              <a:gd name="connsiteY380" fmla="*/ 2241755 h 5383162"/>
              <a:gd name="connsiteX381" fmla="*/ 516193 w 8276574"/>
              <a:gd name="connsiteY381" fmla="*/ 2330246 h 5383162"/>
              <a:gd name="connsiteX382" fmla="*/ 530942 w 8276574"/>
              <a:gd name="connsiteY382" fmla="*/ 2374491 h 5383162"/>
              <a:gd name="connsiteX383" fmla="*/ 560438 w 8276574"/>
              <a:gd name="connsiteY383" fmla="*/ 2418736 h 5383162"/>
              <a:gd name="connsiteX384" fmla="*/ 486696 w 8276574"/>
              <a:gd name="connsiteY384" fmla="*/ 2300749 h 5383162"/>
              <a:gd name="connsiteX385" fmla="*/ 442451 w 8276574"/>
              <a:gd name="connsiteY385" fmla="*/ 2256504 h 5383162"/>
              <a:gd name="connsiteX386" fmla="*/ 412954 w 8276574"/>
              <a:gd name="connsiteY386" fmla="*/ 2212259 h 5383162"/>
              <a:gd name="connsiteX387" fmla="*/ 368709 w 8276574"/>
              <a:gd name="connsiteY387" fmla="*/ 2153265 h 5383162"/>
              <a:gd name="connsiteX388" fmla="*/ 280219 w 8276574"/>
              <a:gd name="connsiteY388" fmla="*/ 2079523 h 5383162"/>
              <a:gd name="connsiteX389" fmla="*/ 250722 w 8276574"/>
              <a:gd name="connsiteY389" fmla="*/ 2035278 h 5383162"/>
              <a:gd name="connsiteX390" fmla="*/ 162232 w 8276574"/>
              <a:gd name="connsiteY390" fmla="*/ 1946788 h 5383162"/>
              <a:gd name="connsiteX391" fmla="*/ 117987 w 8276574"/>
              <a:gd name="connsiteY391" fmla="*/ 1858297 h 5383162"/>
              <a:gd name="connsiteX392" fmla="*/ 88490 w 8276574"/>
              <a:gd name="connsiteY392" fmla="*/ 1755059 h 5383162"/>
              <a:gd name="connsiteX393" fmla="*/ 73742 w 8276574"/>
              <a:gd name="connsiteY393" fmla="*/ 1710813 h 5383162"/>
              <a:gd name="connsiteX394" fmla="*/ 73742 w 8276574"/>
              <a:gd name="connsiteY394" fmla="*/ 1401097 h 538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8276574" h="5383162">
                <a:moveTo>
                  <a:pt x="103238" y="1607575"/>
                </a:moveTo>
                <a:cubicBezTo>
                  <a:pt x="108154" y="1489588"/>
                  <a:pt x="97465" y="1369906"/>
                  <a:pt x="117987" y="1253613"/>
                </a:cubicBezTo>
                <a:cubicBezTo>
                  <a:pt x="127539" y="1199486"/>
                  <a:pt x="191729" y="1106130"/>
                  <a:pt x="191729" y="1106130"/>
                </a:cubicBezTo>
                <a:cubicBezTo>
                  <a:pt x="216859" y="955346"/>
                  <a:pt x="184491" y="1074913"/>
                  <a:pt x="265471" y="929149"/>
                </a:cubicBezTo>
                <a:cubicBezTo>
                  <a:pt x="273021" y="915559"/>
                  <a:pt x="275948" y="899852"/>
                  <a:pt x="280219" y="884904"/>
                </a:cubicBezTo>
                <a:cubicBezTo>
                  <a:pt x="285787" y="865414"/>
                  <a:pt x="284910" y="843509"/>
                  <a:pt x="294967" y="825910"/>
                </a:cubicBezTo>
                <a:cubicBezTo>
                  <a:pt x="305315" y="807801"/>
                  <a:pt x="324464" y="796413"/>
                  <a:pt x="339213" y="781665"/>
                </a:cubicBezTo>
                <a:cubicBezTo>
                  <a:pt x="349967" y="727892"/>
                  <a:pt x="354352" y="682691"/>
                  <a:pt x="383458" y="634181"/>
                </a:cubicBezTo>
                <a:cubicBezTo>
                  <a:pt x="412097" y="586448"/>
                  <a:pt x="462356" y="540534"/>
                  <a:pt x="501445" y="501446"/>
                </a:cubicBezTo>
                <a:cubicBezTo>
                  <a:pt x="511277" y="481781"/>
                  <a:pt x="518163" y="460343"/>
                  <a:pt x="530942" y="442452"/>
                </a:cubicBezTo>
                <a:cubicBezTo>
                  <a:pt x="543065" y="425480"/>
                  <a:pt x="559351" y="411781"/>
                  <a:pt x="575187" y="398207"/>
                </a:cubicBezTo>
                <a:cubicBezTo>
                  <a:pt x="591013" y="384642"/>
                  <a:pt x="655082" y="337804"/>
                  <a:pt x="678425" y="324465"/>
                </a:cubicBezTo>
                <a:cubicBezTo>
                  <a:pt x="697514" y="313557"/>
                  <a:pt x="718330" y="305876"/>
                  <a:pt x="737419" y="294968"/>
                </a:cubicBezTo>
                <a:cubicBezTo>
                  <a:pt x="752809" y="286174"/>
                  <a:pt x="765006" y="271528"/>
                  <a:pt x="781664" y="265471"/>
                </a:cubicBezTo>
                <a:cubicBezTo>
                  <a:pt x="819763" y="251617"/>
                  <a:pt x="899651" y="235975"/>
                  <a:pt x="899651" y="235975"/>
                </a:cubicBezTo>
                <a:cubicBezTo>
                  <a:pt x="987532" y="240600"/>
                  <a:pt x="1279292" y="254202"/>
                  <a:pt x="1386348" y="265471"/>
                </a:cubicBezTo>
                <a:cubicBezTo>
                  <a:pt x="1411278" y="268095"/>
                  <a:pt x="1435987" y="273333"/>
                  <a:pt x="1460090" y="280220"/>
                </a:cubicBezTo>
                <a:cubicBezTo>
                  <a:pt x="1552173" y="306530"/>
                  <a:pt x="1586855" y="322077"/>
                  <a:pt x="1666567" y="353962"/>
                </a:cubicBezTo>
                <a:cubicBezTo>
                  <a:pt x="1696064" y="378543"/>
                  <a:pt x="1723814" y="405387"/>
                  <a:pt x="1755058" y="427704"/>
                </a:cubicBezTo>
                <a:cubicBezTo>
                  <a:pt x="1792798" y="454661"/>
                  <a:pt x="1840250" y="468651"/>
                  <a:pt x="1873045" y="501446"/>
                </a:cubicBezTo>
                <a:cubicBezTo>
                  <a:pt x="1887793" y="516194"/>
                  <a:pt x="1901147" y="532483"/>
                  <a:pt x="1917290" y="545691"/>
                </a:cubicBezTo>
                <a:cubicBezTo>
                  <a:pt x="1955339" y="576822"/>
                  <a:pt x="2000515" y="599419"/>
                  <a:pt x="2035277" y="634181"/>
                </a:cubicBezTo>
                <a:lnTo>
                  <a:pt x="2094271" y="693175"/>
                </a:lnTo>
                <a:cubicBezTo>
                  <a:pt x="2108327" y="735345"/>
                  <a:pt x="2114507" y="750115"/>
                  <a:pt x="2123767" y="796413"/>
                </a:cubicBezTo>
                <a:cubicBezTo>
                  <a:pt x="2129632" y="825736"/>
                  <a:pt x="2131263" y="855893"/>
                  <a:pt x="2138516" y="884904"/>
                </a:cubicBezTo>
                <a:cubicBezTo>
                  <a:pt x="2146057" y="915068"/>
                  <a:pt x="2142143" y="956147"/>
                  <a:pt x="2168013" y="973394"/>
                </a:cubicBezTo>
                <a:lnTo>
                  <a:pt x="2212258" y="1002891"/>
                </a:lnTo>
                <a:cubicBezTo>
                  <a:pt x="2340077" y="997975"/>
                  <a:pt x="2468105" y="996943"/>
                  <a:pt x="2595716" y="988142"/>
                </a:cubicBezTo>
                <a:cubicBezTo>
                  <a:pt x="2611225" y="987072"/>
                  <a:pt x="2628018" y="983346"/>
                  <a:pt x="2639961" y="973394"/>
                </a:cubicBezTo>
                <a:cubicBezTo>
                  <a:pt x="2658844" y="957658"/>
                  <a:pt x="2668209" y="933063"/>
                  <a:pt x="2684206" y="914400"/>
                </a:cubicBezTo>
                <a:cubicBezTo>
                  <a:pt x="2829142" y="745306"/>
                  <a:pt x="2629372" y="1004025"/>
                  <a:pt x="2757948" y="811162"/>
                </a:cubicBezTo>
                <a:cubicBezTo>
                  <a:pt x="2785218" y="770257"/>
                  <a:pt x="2819168" y="734079"/>
                  <a:pt x="2846438" y="693175"/>
                </a:cubicBezTo>
                <a:cubicBezTo>
                  <a:pt x="2856270" y="678427"/>
                  <a:pt x="2868008" y="664784"/>
                  <a:pt x="2875935" y="648930"/>
                </a:cubicBezTo>
                <a:cubicBezTo>
                  <a:pt x="2887775" y="625251"/>
                  <a:pt x="2896136" y="599977"/>
                  <a:pt x="2905432" y="575188"/>
                </a:cubicBezTo>
                <a:cubicBezTo>
                  <a:pt x="2910891" y="560631"/>
                  <a:pt x="2911144" y="543593"/>
                  <a:pt x="2920180" y="530942"/>
                </a:cubicBezTo>
                <a:cubicBezTo>
                  <a:pt x="2936344" y="508312"/>
                  <a:pt x="2961075" y="493064"/>
                  <a:pt x="2979174" y="471949"/>
                </a:cubicBezTo>
                <a:cubicBezTo>
                  <a:pt x="2990710" y="458491"/>
                  <a:pt x="2995331" y="439376"/>
                  <a:pt x="3008671" y="427704"/>
                </a:cubicBezTo>
                <a:cubicBezTo>
                  <a:pt x="3035340" y="404369"/>
                  <a:pt x="3148488" y="334375"/>
                  <a:pt x="3185651" y="324465"/>
                </a:cubicBezTo>
                <a:cubicBezTo>
                  <a:pt x="3228665" y="312995"/>
                  <a:pt x="3274317" y="316013"/>
                  <a:pt x="3318387" y="309717"/>
                </a:cubicBezTo>
                <a:cubicBezTo>
                  <a:pt x="3343203" y="306172"/>
                  <a:pt x="3367548" y="299884"/>
                  <a:pt x="3392129" y="294968"/>
                </a:cubicBezTo>
                <a:cubicBezTo>
                  <a:pt x="3446206" y="299884"/>
                  <a:pt x="3501115" y="299068"/>
                  <a:pt x="3554361" y="309717"/>
                </a:cubicBezTo>
                <a:cubicBezTo>
                  <a:pt x="3575919" y="314029"/>
                  <a:pt x="3593146" y="330553"/>
                  <a:pt x="3613354" y="339213"/>
                </a:cubicBezTo>
                <a:cubicBezTo>
                  <a:pt x="3765238" y="404306"/>
                  <a:pt x="3520971" y="285646"/>
                  <a:pt x="3716593" y="383459"/>
                </a:cubicBezTo>
                <a:cubicBezTo>
                  <a:pt x="3744616" y="467525"/>
                  <a:pt x="3709710" y="402139"/>
                  <a:pt x="3819832" y="457200"/>
                </a:cubicBezTo>
                <a:cubicBezTo>
                  <a:pt x="3833301" y="463935"/>
                  <a:pt x="3967159" y="545534"/>
                  <a:pt x="3996813" y="575188"/>
                </a:cubicBezTo>
                <a:cubicBezTo>
                  <a:pt x="4074258" y="652633"/>
                  <a:pt x="4119554" y="735350"/>
                  <a:pt x="4159045" y="840659"/>
                </a:cubicBezTo>
                <a:cubicBezTo>
                  <a:pt x="4163316" y="852047"/>
                  <a:pt x="4206823" y="963639"/>
                  <a:pt x="4218038" y="1002891"/>
                </a:cubicBezTo>
                <a:cubicBezTo>
                  <a:pt x="4255079" y="1132532"/>
                  <a:pt x="4212172" y="1000037"/>
                  <a:pt x="4247535" y="1106130"/>
                </a:cubicBezTo>
                <a:cubicBezTo>
                  <a:pt x="4252451" y="1170040"/>
                  <a:pt x="4254332" y="1234256"/>
                  <a:pt x="4262283" y="1297859"/>
                </a:cubicBezTo>
                <a:cubicBezTo>
                  <a:pt x="4264211" y="1313285"/>
                  <a:pt x="4267320" y="1329965"/>
                  <a:pt x="4277032" y="1342104"/>
                </a:cubicBezTo>
                <a:cubicBezTo>
                  <a:pt x="4288105" y="1355945"/>
                  <a:pt x="4304680" y="1365376"/>
                  <a:pt x="4321277" y="1371600"/>
                </a:cubicBezTo>
                <a:cubicBezTo>
                  <a:pt x="4344748" y="1380402"/>
                  <a:pt x="4370438" y="1381433"/>
                  <a:pt x="4395019" y="1386349"/>
                </a:cubicBezTo>
                <a:cubicBezTo>
                  <a:pt x="4542503" y="1381433"/>
                  <a:pt x="4690160" y="1380265"/>
                  <a:pt x="4837471" y="1371600"/>
                </a:cubicBezTo>
                <a:cubicBezTo>
                  <a:pt x="4857706" y="1370410"/>
                  <a:pt x="4876521" y="1360478"/>
                  <a:pt x="4896464" y="1356852"/>
                </a:cubicBezTo>
                <a:cubicBezTo>
                  <a:pt x="4930666" y="1350634"/>
                  <a:pt x="4965290" y="1347020"/>
                  <a:pt x="4999703" y="1342104"/>
                </a:cubicBezTo>
                <a:cubicBezTo>
                  <a:pt x="5320366" y="1235212"/>
                  <a:pt x="5093886" y="1305267"/>
                  <a:pt x="5928851" y="1342104"/>
                </a:cubicBezTo>
                <a:cubicBezTo>
                  <a:pt x="5969351" y="1343891"/>
                  <a:pt x="6006795" y="1365277"/>
                  <a:pt x="6046838" y="1371600"/>
                </a:cubicBezTo>
                <a:cubicBezTo>
                  <a:pt x="6100474" y="1380069"/>
                  <a:pt x="6154993" y="1381433"/>
                  <a:pt x="6209071" y="1386349"/>
                </a:cubicBezTo>
                <a:cubicBezTo>
                  <a:pt x="6347574" y="1414049"/>
                  <a:pt x="6217736" y="1381356"/>
                  <a:pt x="6371303" y="1445342"/>
                </a:cubicBezTo>
                <a:cubicBezTo>
                  <a:pt x="6400004" y="1457301"/>
                  <a:pt x="6430925" y="1463292"/>
                  <a:pt x="6459793" y="1474839"/>
                </a:cubicBezTo>
                <a:cubicBezTo>
                  <a:pt x="6480206" y="1483004"/>
                  <a:pt x="6498696" y="1495407"/>
                  <a:pt x="6518787" y="1504336"/>
                </a:cubicBezTo>
                <a:cubicBezTo>
                  <a:pt x="6542979" y="1515088"/>
                  <a:pt x="6568850" y="1521993"/>
                  <a:pt x="6592529" y="1533833"/>
                </a:cubicBezTo>
                <a:cubicBezTo>
                  <a:pt x="6637800" y="1556469"/>
                  <a:pt x="6679398" y="1586171"/>
                  <a:pt x="6725264" y="1607575"/>
                </a:cubicBezTo>
                <a:cubicBezTo>
                  <a:pt x="6791878" y="1638661"/>
                  <a:pt x="6816162" y="1626958"/>
                  <a:pt x="6872748" y="1666568"/>
                </a:cubicBezTo>
                <a:cubicBezTo>
                  <a:pt x="6904203" y="1688587"/>
                  <a:pt x="6930930" y="1716737"/>
                  <a:pt x="6961238" y="1740310"/>
                </a:cubicBezTo>
                <a:cubicBezTo>
                  <a:pt x="7032029" y="1795370"/>
                  <a:pt x="6982852" y="1742631"/>
                  <a:pt x="7064477" y="1814052"/>
                </a:cubicBezTo>
                <a:cubicBezTo>
                  <a:pt x="7085406" y="1832365"/>
                  <a:pt x="7104995" y="1852260"/>
                  <a:pt x="7123471" y="1873046"/>
                </a:cubicBezTo>
                <a:cubicBezTo>
                  <a:pt x="7178184" y="1934599"/>
                  <a:pt x="7225456" y="2002648"/>
                  <a:pt x="7256206" y="2079523"/>
                </a:cubicBezTo>
                <a:cubicBezTo>
                  <a:pt x="7273527" y="2122826"/>
                  <a:pt x="7285702" y="2168014"/>
                  <a:pt x="7300451" y="2212259"/>
                </a:cubicBezTo>
                <a:lnTo>
                  <a:pt x="7344696" y="2344994"/>
                </a:lnTo>
                <a:lnTo>
                  <a:pt x="7359445" y="2389239"/>
                </a:lnTo>
                <a:cubicBezTo>
                  <a:pt x="7387701" y="2587039"/>
                  <a:pt x="7383832" y="2514657"/>
                  <a:pt x="7359445" y="2831691"/>
                </a:cubicBezTo>
                <a:cubicBezTo>
                  <a:pt x="7358253" y="2847191"/>
                  <a:pt x="7351648" y="2862031"/>
                  <a:pt x="7344696" y="2875936"/>
                </a:cubicBezTo>
                <a:cubicBezTo>
                  <a:pt x="7336769" y="2891790"/>
                  <a:pt x="7323127" y="2904327"/>
                  <a:pt x="7315200" y="2920181"/>
                </a:cubicBezTo>
                <a:cubicBezTo>
                  <a:pt x="7291373" y="2967835"/>
                  <a:pt x="7310409" y="2975197"/>
                  <a:pt x="7270954" y="3023420"/>
                </a:cubicBezTo>
                <a:cubicBezTo>
                  <a:pt x="7240136" y="3061086"/>
                  <a:pt x="7167716" y="3126659"/>
                  <a:pt x="7167716" y="3126659"/>
                </a:cubicBezTo>
                <a:cubicBezTo>
                  <a:pt x="7162800" y="3141407"/>
                  <a:pt x="7160680" y="3157406"/>
                  <a:pt x="7152967" y="3170904"/>
                </a:cubicBezTo>
                <a:cubicBezTo>
                  <a:pt x="7125887" y="3218293"/>
                  <a:pt x="7087805" y="3250815"/>
                  <a:pt x="7049729" y="3288891"/>
                </a:cubicBezTo>
                <a:cubicBezTo>
                  <a:pt x="7044813" y="3303639"/>
                  <a:pt x="7044932" y="3321193"/>
                  <a:pt x="7034980" y="3333136"/>
                </a:cubicBezTo>
                <a:cubicBezTo>
                  <a:pt x="7021608" y="3349182"/>
                  <a:pt x="6889740" y="3435093"/>
                  <a:pt x="6887496" y="3436375"/>
                </a:cubicBezTo>
                <a:cubicBezTo>
                  <a:pt x="6730842" y="3525891"/>
                  <a:pt x="6818901" y="3469712"/>
                  <a:pt x="6681019" y="3524865"/>
                </a:cubicBezTo>
                <a:cubicBezTo>
                  <a:pt x="6638643" y="3541816"/>
                  <a:pt x="6621300" y="3561197"/>
                  <a:pt x="6577780" y="3569110"/>
                </a:cubicBezTo>
                <a:cubicBezTo>
                  <a:pt x="6538784" y="3576200"/>
                  <a:pt x="6499122" y="3578943"/>
                  <a:pt x="6459793" y="3583859"/>
                </a:cubicBezTo>
                <a:cubicBezTo>
                  <a:pt x="6243483" y="3574027"/>
                  <a:pt x="6026884" y="3569260"/>
                  <a:pt x="5810864" y="3554362"/>
                </a:cubicBezTo>
                <a:cubicBezTo>
                  <a:pt x="5741504" y="3549579"/>
                  <a:pt x="5673274" y="3534259"/>
                  <a:pt x="5604387" y="3524865"/>
                </a:cubicBezTo>
                <a:cubicBezTo>
                  <a:pt x="5565115" y="3519510"/>
                  <a:pt x="5525574" y="3516144"/>
                  <a:pt x="5486400" y="3510117"/>
                </a:cubicBezTo>
                <a:cubicBezTo>
                  <a:pt x="5461624" y="3506305"/>
                  <a:pt x="5437639" y="3497450"/>
                  <a:pt x="5412658" y="3495368"/>
                </a:cubicBezTo>
                <a:cubicBezTo>
                  <a:pt x="5319445" y="3487600"/>
                  <a:pt x="5225845" y="3485536"/>
                  <a:pt x="5132438" y="3480620"/>
                </a:cubicBezTo>
                <a:cubicBezTo>
                  <a:pt x="5098025" y="3475704"/>
                  <a:pt x="5063401" y="3472089"/>
                  <a:pt x="5029200" y="3465871"/>
                </a:cubicBezTo>
                <a:cubicBezTo>
                  <a:pt x="5009257" y="3462245"/>
                  <a:pt x="4990149" y="3454749"/>
                  <a:pt x="4970206" y="3451123"/>
                </a:cubicBezTo>
                <a:cubicBezTo>
                  <a:pt x="4896906" y="3437796"/>
                  <a:pt x="4861570" y="3439612"/>
                  <a:pt x="4793225" y="3421626"/>
                </a:cubicBezTo>
                <a:cubicBezTo>
                  <a:pt x="4742636" y="3408313"/>
                  <a:pt x="4545827" y="3347815"/>
                  <a:pt x="4468761" y="3333136"/>
                </a:cubicBezTo>
                <a:cubicBezTo>
                  <a:pt x="4405241" y="3321037"/>
                  <a:pt x="4340552" y="3315738"/>
                  <a:pt x="4277032" y="3303639"/>
                </a:cubicBezTo>
                <a:cubicBezTo>
                  <a:pt x="4004340" y="3251697"/>
                  <a:pt x="4336076" y="3290235"/>
                  <a:pt x="3996813" y="3259394"/>
                </a:cubicBezTo>
                <a:cubicBezTo>
                  <a:pt x="3790335" y="3264310"/>
                  <a:pt x="3583203" y="3256990"/>
                  <a:pt x="3377380" y="3274142"/>
                </a:cubicBezTo>
                <a:cubicBezTo>
                  <a:pt x="3287044" y="3281670"/>
                  <a:pt x="3197906" y="3304471"/>
                  <a:pt x="3111909" y="3333136"/>
                </a:cubicBezTo>
                <a:cubicBezTo>
                  <a:pt x="3097161" y="3338052"/>
                  <a:pt x="3081569" y="3340932"/>
                  <a:pt x="3067664" y="3347884"/>
                </a:cubicBezTo>
                <a:cubicBezTo>
                  <a:pt x="3042025" y="3360704"/>
                  <a:pt x="3019088" y="3378403"/>
                  <a:pt x="2993922" y="3392130"/>
                </a:cubicBezTo>
                <a:cubicBezTo>
                  <a:pt x="2652961" y="3578110"/>
                  <a:pt x="3194892" y="3270971"/>
                  <a:pt x="2802193" y="3495368"/>
                </a:cubicBezTo>
                <a:cubicBezTo>
                  <a:pt x="2792361" y="3510116"/>
                  <a:pt x="2786313" y="3528265"/>
                  <a:pt x="2772696" y="3539613"/>
                </a:cubicBezTo>
                <a:cubicBezTo>
                  <a:pt x="2755806" y="3553688"/>
                  <a:pt x="2728011" y="3552417"/>
                  <a:pt x="2713703" y="3569110"/>
                </a:cubicBezTo>
                <a:cubicBezTo>
                  <a:pt x="2702509" y="3582170"/>
                  <a:pt x="2657520" y="3722908"/>
                  <a:pt x="2654709" y="3731342"/>
                </a:cubicBezTo>
                <a:cubicBezTo>
                  <a:pt x="2659625" y="3805084"/>
                  <a:pt x="2654964" y="3880098"/>
                  <a:pt x="2669458" y="3952568"/>
                </a:cubicBezTo>
                <a:cubicBezTo>
                  <a:pt x="2675080" y="3980677"/>
                  <a:pt x="2699782" y="4001252"/>
                  <a:pt x="2713703" y="4026310"/>
                </a:cubicBezTo>
                <a:cubicBezTo>
                  <a:pt x="2754256" y="4099306"/>
                  <a:pt x="2729938" y="4076641"/>
                  <a:pt x="2787445" y="4144297"/>
                </a:cubicBezTo>
                <a:cubicBezTo>
                  <a:pt x="2805459" y="4165489"/>
                  <a:pt x="3075835" y="4484041"/>
                  <a:pt x="3141406" y="4527755"/>
                </a:cubicBezTo>
                <a:lnTo>
                  <a:pt x="3318387" y="4645742"/>
                </a:lnTo>
                <a:cubicBezTo>
                  <a:pt x="3328219" y="4660491"/>
                  <a:pt x="3334042" y="4678915"/>
                  <a:pt x="3347883" y="4689988"/>
                </a:cubicBezTo>
                <a:cubicBezTo>
                  <a:pt x="3457514" y="4777693"/>
                  <a:pt x="3450216" y="4745488"/>
                  <a:pt x="3554361" y="4807975"/>
                </a:cubicBezTo>
                <a:cubicBezTo>
                  <a:pt x="3624522" y="4850071"/>
                  <a:pt x="3687656" y="4904119"/>
                  <a:pt x="3760838" y="4940710"/>
                </a:cubicBezTo>
                <a:cubicBezTo>
                  <a:pt x="3809999" y="4965291"/>
                  <a:pt x="3858417" y="4991419"/>
                  <a:pt x="3908322" y="5014452"/>
                </a:cubicBezTo>
                <a:cubicBezTo>
                  <a:pt x="3922437" y="5020967"/>
                  <a:pt x="3938414" y="5022767"/>
                  <a:pt x="3952567" y="5029200"/>
                </a:cubicBezTo>
                <a:cubicBezTo>
                  <a:pt x="3992597" y="5047395"/>
                  <a:pt x="4029728" y="5071863"/>
                  <a:pt x="4070554" y="5088194"/>
                </a:cubicBezTo>
                <a:cubicBezTo>
                  <a:pt x="4152842" y="5121109"/>
                  <a:pt x="4239816" y="5141772"/>
                  <a:pt x="4321277" y="5176684"/>
                </a:cubicBezTo>
                <a:cubicBezTo>
                  <a:pt x="4355690" y="5191433"/>
                  <a:pt x="4388597" y="5210366"/>
                  <a:pt x="4424516" y="5220930"/>
                </a:cubicBezTo>
                <a:cubicBezTo>
                  <a:pt x="4472614" y="5235076"/>
                  <a:pt x="4523516" y="5237667"/>
                  <a:pt x="4572000" y="5250426"/>
                </a:cubicBezTo>
                <a:cubicBezTo>
                  <a:pt x="4617103" y="5262295"/>
                  <a:pt x="4659002" y="5285524"/>
                  <a:pt x="4704735" y="5294671"/>
                </a:cubicBezTo>
                <a:cubicBezTo>
                  <a:pt x="4729316" y="5299587"/>
                  <a:pt x="4754293" y="5302824"/>
                  <a:pt x="4778477" y="5309420"/>
                </a:cubicBezTo>
                <a:cubicBezTo>
                  <a:pt x="4808474" y="5317601"/>
                  <a:pt x="4836407" y="5333187"/>
                  <a:pt x="4866967" y="5338917"/>
                </a:cubicBezTo>
                <a:cubicBezTo>
                  <a:pt x="4915527" y="5348022"/>
                  <a:pt x="4965236" y="5349322"/>
                  <a:pt x="5014451" y="5353665"/>
                </a:cubicBezTo>
                <a:lnTo>
                  <a:pt x="5368413" y="5383162"/>
                </a:lnTo>
                <a:cubicBezTo>
                  <a:pt x="5609303" y="5373330"/>
                  <a:pt x="5851337" y="5379093"/>
                  <a:pt x="6091083" y="5353665"/>
                </a:cubicBezTo>
                <a:cubicBezTo>
                  <a:pt x="6177711" y="5344477"/>
                  <a:pt x="6341806" y="5279923"/>
                  <a:pt x="6341806" y="5279923"/>
                </a:cubicBezTo>
                <a:cubicBezTo>
                  <a:pt x="6449602" y="5208058"/>
                  <a:pt x="6321988" y="5303704"/>
                  <a:pt x="6415548" y="5191433"/>
                </a:cubicBezTo>
                <a:cubicBezTo>
                  <a:pt x="6426896" y="5177816"/>
                  <a:pt x="6446545" y="5173712"/>
                  <a:pt x="6459793" y="5161936"/>
                </a:cubicBezTo>
                <a:cubicBezTo>
                  <a:pt x="6490971" y="5134222"/>
                  <a:pt x="6518786" y="5102943"/>
                  <a:pt x="6548283" y="5073446"/>
                </a:cubicBezTo>
                <a:cubicBezTo>
                  <a:pt x="6563032" y="5058697"/>
                  <a:pt x="6572742" y="5035796"/>
                  <a:pt x="6592529" y="5029200"/>
                </a:cubicBezTo>
                <a:cubicBezTo>
                  <a:pt x="6628638" y="5017164"/>
                  <a:pt x="6663872" y="5007737"/>
                  <a:pt x="6695767" y="4984955"/>
                </a:cubicBezTo>
                <a:cubicBezTo>
                  <a:pt x="6712739" y="4972832"/>
                  <a:pt x="6725264" y="4955458"/>
                  <a:pt x="6740013" y="4940710"/>
                </a:cubicBezTo>
                <a:cubicBezTo>
                  <a:pt x="6749845" y="4911213"/>
                  <a:pt x="6777050" y="4882384"/>
                  <a:pt x="6769509" y="4852220"/>
                </a:cubicBezTo>
                <a:cubicBezTo>
                  <a:pt x="6764593" y="4832555"/>
                  <a:pt x="6766005" y="4810092"/>
                  <a:pt x="6754761" y="4793226"/>
                </a:cubicBezTo>
                <a:cubicBezTo>
                  <a:pt x="6744929" y="4778478"/>
                  <a:pt x="6724133" y="4775077"/>
                  <a:pt x="6710516" y="4763730"/>
                </a:cubicBezTo>
                <a:cubicBezTo>
                  <a:pt x="6694493" y="4750377"/>
                  <a:pt x="6683626" y="4731054"/>
                  <a:pt x="6666271" y="4719484"/>
                </a:cubicBezTo>
                <a:cubicBezTo>
                  <a:pt x="6653336" y="4710860"/>
                  <a:pt x="6636232" y="4711050"/>
                  <a:pt x="6622025" y="4704736"/>
                </a:cubicBezTo>
                <a:cubicBezTo>
                  <a:pt x="6591889" y="4691342"/>
                  <a:pt x="6563671" y="4673885"/>
                  <a:pt x="6533535" y="4660491"/>
                </a:cubicBezTo>
                <a:cubicBezTo>
                  <a:pt x="6519329" y="4654177"/>
                  <a:pt x="6504288" y="4649832"/>
                  <a:pt x="6489290" y="4645742"/>
                </a:cubicBezTo>
                <a:cubicBezTo>
                  <a:pt x="6450179" y="4635075"/>
                  <a:pt x="6371303" y="4616246"/>
                  <a:pt x="6371303" y="4616246"/>
                </a:cubicBezTo>
                <a:cubicBezTo>
                  <a:pt x="6304290" y="4620188"/>
                  <a:pt x="6131859" y="4603810"/>
                  <a:pt x="6046838" y="4660491"/>
                </a:cubicBezTo>
                <a:cubicBezTo>
                  <a:pt x="5994454" y="4695413"/>
                  <a:pt x="5955664" y="4750322"/>
                  <a:pt x="5899354" y="4778478"/>
                </a:cubicBezTo>
                <a:cubicBezTo>
                  <a:pt x="5879690" y="4788310"/>
                  <a:pt x="5859213" y="4796664"/>
                  <a:pt x="5840361" y="4807975"/>
                </a:cubicBezTo>
                <a:cubicBezTo>
                  <a:pt x="5809962" y="4826214"/>
                  <a:pt x="5784059" y="4852112"/>
                  <a:pt x="5751871" y="4866968"/>
                </a:cubicBezTo>
                <a:cubicBezTo>
                  <a:pt x="5719375" y="4881966"/>
                  <a:pt x="5683045" y="4886633"/>
                  <a:pt x="5648632" y="4896465"/>
                </a:cubicBezTo>
                <a:cubicBezTo>
                  <a:pt x="5545393" y="4891549"/>
                  <a:pt x="5441820" y="4891364"/>
                  <a:pt x="5338916" y="4881717"/>
                </a:cubicBezTo>
                <a:cubicBezTo>
                  <a:pt x="5284192" y="4876587"/>
                  <a:pt x="5230676" y="4862505"/>
                  <a:pt x="5176683" y="4852220"/>
                </a:cubicBezTo>
                <a:cubicBezTo>
                  <a:pt x="4981742" y="4815088"/>
                  <a:pt x="5086231" y="4836936"/>
                  <a:pt x="4925961" y="4793226"/>
                </a:cubicBezTo>
                <a:cubicBezTo>
                  <a:pt x="4825611" y="4765858"/>
                  <a:pt x="4900121" y="4788529"/>
                  <a:pt x="4763729" y="4763730"/>
                </a:cubicBezTo>
                <a:cubicBezTo>
                  <a:pt x="4609412" y="4735672"/>
                  <a:pt x="4803122" y="4766698"/>
                  <a:pt x="4645742" y="4719484"/>
                </a:cubicBezTo>
                <a:cubicBezTo>
                  <a:pt x="4617099" y="4710891"/>
                  <a:pt x="4586673" y="4710085"/>
                  <a:pt x="4557251" y="4704736"/>
                </a:cubicBezTo>
                <a:cubicBezTo>
                  <a:pt x="4532588" y="4700252"/>
                  <a:pt x="4507979" y="4695426"/>
                  <a:pt x="4483509" y="4689988"/>
                </a:cubicBezTo>
                <a:cubicBezTo>
                  <a:pt x="4463722" y="4685591"/>
                  <a:pt x="4444459" y="4678865"/>
                  <a:pt x="4424516" y="4675239"/>
                </a:cubicBezTo>
                <a:cubicBezTo>
                  <a:pt x="4390314" y="4669020"/>
                  <a:pt x="4355690" y="4665407"/>
                  <a:pt x="4321277" y="4660491"/>
                </a:cubicBezTo>
                <a:cubicBezTo>
                  <a:pt x="4291780" y="4650659"/>
                  <a:pt x="4261199" y="4643622"/>
                  <a:pt x="4232787" y="4630994"/>
                </a:cubicBezTo>
                <a:cubicBezTo>
                  <a:pt x="4216589" y="4623795"/>
                  <a:pt x="4204037" y="4610105"/>
                  <a:pt x="4188542" y="4601497"/>
                </a:cubicBezTo>
                <a:cubicBezTo>
                  <a:pt x="4159714" y="4585481"/>
                  <a:pt x="4128330" y="4574219"/>
                  <a:pt x="4100051" y="4557252"/>
                </a:cubicBezTo>
                <a:cubicBezTo>
                  <a:pt x="4054453" y="4529893"/>
                  <a:pt x="3967316" y="4468762"/>
                  <a:pt x="3967316" y="4468762"/>
                </a:cubicBezTo>
                <a:cubicBezTo>
                  <a:pt x="3934078" y="4369054"/>
                  <a:pt x="3977772" y="4478146"/>
                  <a:pt x="3864077" y="4336026"/>
                </a:cubicBezTo>
                <a:cubicBezTo>
                  <a:pt x="3796953" y="4252120"/>
                  <a:pt x="3785492" y="4223101"/>
                  <a:pt x="3746090" y="4144297"/>
                </a:cubicBezTo>
                <a:cubicBezTo>
                  <a:pt x="3755922" y="4100052"/>
                  <a:pt x="3761254" y="4054560"/>
                  <a:pt x="3775587" y="4011562"/>
                </a:cubicBezTo>
                <a:cubicBezTo>
                  <a:pt x="3781192" y="3994746"/>
                  <a:pt x="3791365" y="3978541"/>
                  <a:pt x="3805083" y="3967317"/>
                </a:cubicBezTo>
                <a:cubicBezTo>
                  <a:pt x="3828460" y="3948190"/>
                  <a:pt x="3943034" y="3868886"/>
                  <a:pt x="3996813" y="3849330"/>
                </a:cubicBezTo>
                <a:cubicBezTo>
                  <a:pt x="4030448" y="3837099"/>
                  <a:pt x="4064956" y="3826852"/>
                  <a:pt x="4100051" y="3819833"/>
                </a:cubicBezTo>
                <a:cubicBezTo>
                  <a:pt x="4138916" y="3812060"/>
                  <a:pt x="4178709" y="3810000"/>
                  <a:pt x="4218038" y="3805084"/>
                </a:cubicBezTo>
                <a:lnTo>
                  <a:pt x="4748980" y="3819833"/>
                </a:lnTo>
                <a:cubicBezTo>
                  <a:pt x="4831025" y="3823649"/>
                  <a:pt x="4865727" y="3837299"/>
                  <a:pt x="4940709" y="3864078"/>
                </a:cubicBezTo>
                <a:cubicBezTo>
                  <a:pt x="4980265" y="3878205"/>
                  <a:pt x="5017434" y="3900464"/>
                  <a:pt x="5058696" y="3908323"/>
                </a:cubicBezTo>
                <a:cubicBezTo>
                  <a:pt x="5121662" y="3920316"/>
                  <a:pt x="5186667" y="3916475"/>
                  <a:pt x="5250425" y="3923071"/>
                </a:cubicBezTo>
                <a:cubicBezTo>
                  <a:pt x="5329275" y="3931228"/>
                  <a:pt x="5407742" y="3942736"/>
                  <a:pt x="5486400" y="3952568"/>
                </a:cubicBezTo>
                <a:cubicBezTo>
                  <a:pt x="5820697" y="3947652"/>
                  <a:pt x="6155232" y="3951363"/>
                  <a:pt x="6489290" y="3937820"/>
                </a:cubicBezTo>
                <a:cubicBezTo>
                  <a:pt x="6520357" y="3936561"/>
                  <a:pt x="6547616" y="3915864"/>
                  <a:pt x="6577780" y="3908323"/>
                </a:cubicBezTo>
                <a:cubicBezTo>
                  <a:pt x="6698800" y="3878068"/>
                  <a:pt x="6823036" y="3864761"/>
                  <a:pt x="6946490" y="3849330"/>
                </a:cubicBezTo>
                <a:cubicBezTo>
                  <a:pt x="7049498" y="3797826"/>
                  <a:pt x="7159632" y="3736634"/>
                  <a:pt x="7270954" y="3701846"/>
                </a:cubicBezTo>
                <a:cubicBezTo>
                  <a:pt x="7299497" y="3692926"/>
                  <a:pt x="7329948" y="3692013"/>
                  <a:pt x="7359445" y="3687097"/>
                </a:cubicBezTo>
                <a:cubicBezTo>
                  <a:pt x="7393858" y="3667433"/>
                  <a:pt x="7426253" y="3643717"/>
                  <a:pt x="7462683" y="3628104"/>
                </a:cubicBezTo>
                <a:cubicBezTo>
                  <a:pt x="7529858" y="3599315"/>
                  <a:pt x="7605124" y="3589583"/>
                  <a:pt x="7669161" y="3554362"/>
                </a:cubicBezTo>
                <a:cubicBezTo>
                  <a:pt x="7705712" y="3534259"/>
                  <a:pt x="7726645" y="3493777"/>
                  <a:pt x="7757651" y="3465871"/>
                </a:cubicBezTo>
                <a:cubicBezTo>
                  <a:pt x="7775922" y="3449427"/>
                  <a:pt x="7799972" y="3439688"/>
                  <a:pt x="7816645" y="3421626"/>
                </a:cubicBezTo>
                <a:cubicBezTo>
                  <a:pt x="7840327" y="3395971"/>
                  <a:pt x="7965282" y="3242337"/>
                  <a:pt x="7993625" y="3185652"/>
                </a:cubicBezTo>
                <a:cubicBezTo>
                  <a:pt x="8162020" y="2848862"/>
                  <a:pt x="8062454" y="3022321"/>
                  <a:pt x="8170606" y="2757949"/>
                </a:cubicBezTo>
                <a:cubicBezTo>
                  <a:pt x="8193097" y="2702970"/>
                  <a:pt x="8219767" y="2649794"/>
                  <a:pt x="8244348" y="2595717"/>
                </a:cubicBezTo>
                <a:cubicBezTo>
                  <a:pt x="8266246" y="2398628"/>
                  <a:pt x="8276574" y="2366831"/>
                  <a:pt x="8244348" y="2109020"/>
                </a:cubicBezTo>
                <a:cubicBezTo>
                  <a:pt x="8234401" y="2029442"/>
                  <a:pt x="8191437" y="1982521"/>
                  <a:pt x="8155858" y="1917291"/>
                </a:cubicBezTo>
                <a:cubicBezTo>
                  <a:pt x="8122849" y="1856775"/>
                  <a:pt x="8107671" y="1810476"/>
                  <a:pt x="8067367" y="1755059"/>
                </a:cubicBezTo>
                <a:cubicBezTo>
                  <a:pt x="8035958" y="1711872"/>
                  <a:pt x="7945772" y="1609684"/>
                  <a:pt x="7905135" y="1578078"/>
                </a:cubicBezTo>
                <a:cubicBezTo>
                  <a:pt x="7892864" y="1568534"/>
                  <a:pt x="7875638" y="1568246"/>
                  <a:pt x="7860890" y="1563330"/>
                </a:cubicBezTo>
                <a:cubicBezTo>
                  <a:pt x="7836309" y="1543665"/>
                  <a:pt x="7810838" y="1525065"/>
                  <a:pt x="7787148" y="1504336"/>
                </a:cubicBezTo>
                <a:cubicBezTo>
                  <a:pt x="7771451" y="1490601"/>
                  <a:pt x="7760257" y="1471661"/>
                  <a:pt x="7742903" y="1460091"/>
                </a:cubicBezTo>
                <a:cubicBezTo>
                  <a:pt x="7715463" y="1441798"/>
                  <a:pt x="7683596" y="1431205"/>
                  <a:pt x="7654413" y="1415846"/>
                </a:cubicBezTo>
                <a:cubicBezTo>
                  <a:pt x="7366256" y="1264185"/>
                  <a:pt x="7565042" y="1356481"/>
                  <a:pt x="7285703" y="1238865"/>
                </a:cubicBezTo>
                <a:cubicBezTo>
                  <a:pt x="7251197" y="1224336"/>
                  <a:pt x="7219528" y="1199915"/>
                  <a:pt x="7182464" y="1194620"/>
                </a:cubicBezTo>
                <a:lnTo>
                  <a:pt x="6975987" y="1165123"/>
                </a:lnTo>
                <a:cubicBezTo>
                  <a:pt x="6921713" y="1156439"/>
                  <a:pt x="6867651" y="1146405"/>
                  <a:pt x="6813754" y="1135626"/>
                </a:cubicBezTo>
                <a:cubicBezTo>
                  <a:pt x="6793878" y="1131651"/>
                  <a:pt x="6774874" y="1123392"/>
                  <a:pt x="6754761" y="1120878"/>
                </a:cubicBezTo>
                <a:cubicBezTo>
                  <a:pt x="6696020" y="1113536"/>
                  <a:pt x="6636711" y="1111743"/>
                  <a:pt x="6577780" y="1106130"/>
                </a:cubicBezTo>
                <a:cubicBezTo>
                  <a:pt x="6533463" y="1101909"/>
                  <a:pt x="6489532" y="1093029"/>
                  <a:pt x="6445045" y="1091381"/>
                </a:cubicBezTo>
                <a:cubicBezTo>
                  <a:pt x="6223916" y="1083191"/>
                  <a:pt x="6002593" y="1081549"/>
                  <a:pt x="5781367" y="1076633"/>
                </a:cubicBezTo>
                <a:cubicBezTo>
                  <a:pt x="5756786" y="1071717"/>
                  <a:pt x="5732441" y="1065429"/>
                  <a:pt x="5707625" y="1061884"/>
                </a:cubicBezTo>
                <a:cubicBezTo>
                  <a:pt x="5663555" y="1055588"/>
                  <a:pt x="5618802" y="1054454"/>
                  <a:pt x="5574890" y="1047136"/>
                </a:cubicBezTo>
                <a:cubicBezTo>
                  <a:pt x="5555070" y="1043833"/>
                  <a:pt x="5460713" y="1004415"/>
                  <a:pt x="5456903" y="1002891"/>
                </a:cubicBezTo>
                <a:cubicBezTo>
                  <a:pt x="5437238" y="983226"/>
                  <a:pt x="5421492" y="958636"/>
                  <a:pt x="5397909" y="943897"/>
                </a:cubicBezTo>
                <a:cubicBezTo>
                  <a:pt x="5380720" y="933154"/>
                  <a:pt x="5358145" y="935559"/>
                  <a:pt x="5338916" y="929149"/>
                </a:cubicBezTo>
                <a:cubicBezTo>
                  <a:pt x="5313800" y="920777"/>
                  <a:pt x="5288853" y="911492"/>
                  <a:pt x="5265174" y="899652"/>
                </a:cubicBezTo>
                <a:cubicBezTo>
                  <a:pt x="5249320" y="891725"/>
                  <a:pt x="5236783" y="878082"/>
                  <a:pt x="5220929" y="870155"/>
                </a:cubicBezTo>
                <a:cubicBezTo>
                  <a:pt x="5197250" y="858316"/>
                  <a:pt x="5170866" y="852498"/>
                  <a:pt x="5147187" y="840659"/>
                </a:cubicBezTo>
                <a:cubicBezTo>
                  <a:pt x="5131333" y="832732"/>
                  <a:pt x="5118332" y="819956"/>
                  <a:pt x="5102942" y="811162"/>
                </a:cubicBezTo>
                <a:cubicBezTo>
                  <a:pt x="5083853" y="800254"/>
                  <a:pt x="5061959" y="794273"/>
                  <a:pt x="5043948" y="781665"/>
                </a:cubicBezTo>
                <a:cubicBezTo>
                  <a:pt x="5019844" y="764792"/>
                  <a:pt x="4932867" y="684480"/>
                  <a:pt x="4896464" y="663678"/>
                </a:cubicBezTo>
                <a:cubicBezTo>
                  <a:pt x="4882966" y="655965"/>
                  <a:pt x="4866967" y="653846"/>
                  <a:pt x="4852219" y="648930"/>
                </a:cubicBezTo>
                <a:cubicBezTo>
                  <a:pt x="4832554" y="629265"/>
                  <a:pt x="4811324" y="611051"/>
                  <a:pt x="4793225" y="589936"/>
                </a:cubicBezTo>
                <a:cubicBezTo>
                  <a:pt x="4752253" y="542135"/>
                  <a:pt x="4721168" y="485511"/>
                  <a:pt x="4675238" y="442452"/>
                </a:cubicBezTo>
                <a:cubicBezTo>
                  <a:pt x="4641403" y="410732"/>
                  <a:pt x="4594991" y="395667"/>
                  <a:pt x="4557251" y="368710"/>
                </a:cubicBezTo>
                <a:cubicBezTo>
                  <a:pt x="4526007" y="346393"/>
                  <a:pt x="4500709" y="316266"/>
                  <a:pt x="4468761" y="294968"/>
                </a:cubicBezTo>
                <a:cubicBezTo>
                  <a:pt x="4389559" y="242167"/>
                  <a:pt x="4301397" y="207118"/>
                  <a:pt x="4218038" y="162233"/>
                </a:cubicBezTo>
                <a:cubicBezTo>
                  <a:pt x="4192799" y="148643"/>
                  <a:pt x="4170757" y="129013"/>
                  <a:pt x="4144296" y="117988"/>
                </a:cubicBezTo>
                <a:cubicBezTo>
                  <a:pt x="4051742" y="79423"/>
                  <a:pt x="3996342" y="85832"/>
                  <a:pt x="3893574" y="73742"/>
                </a:cubicBezTo>
                <a:cubicBezTo>
                  <a:pt x="3859050" y="69680"/>
                  <a:pt x="3824748" y="63910"/>
                  <a:pt x="3790335" y="58994"/>
                </a:cubicBezTo>
                <a:lnTo>
                  <a:pt x="3392129" y="73742"/>
                </a:lnTo>
                <a:cubicBezTo>
                  <a:pt x="3323210" y="77104"/>
                  <a:pt x="3253713" y="77147"/>
                  <a:pt x="3185651" y="88491"/>
                </a:cubicBezTo>
                <a:cubicBezTo>
                  <a:pt x="3163965" y="92105"/>
                  <a:pt x="3145510" y="106677"/>
                  <a:pt x="3126658" y="117988"/>
                </a:cubicBezTo>
                <a:cubicBezTo>
                  <a:pt x="3096259" y="136227"/>
                  <a:pt x="3038167" y="176981"/>
                  <a:pt x="3038167" y="176981"/>
                </a:cubicBezTo>
                <a:cubicBezTo>
                  <a:pt x="3023419" y="196646"/>
                  <a:pt x="3008209" y="215973"/>
                  <a:pt x="2993922" y="235975"/>
                </a:cubicBezTo>
                <a:cubicBezTo>
                  <a:pt x="2983619" y="250399"/>
                  <a:pt x="2975773" y="266603"/>
                  <a:pt x="2964425" y="280220"/>
                </a:cubicBezTo>
                <a:cubicBezTo>
                  <a:pt x="2951072" y="296243"/>
                  <a:pt x="2933533" y="308442"/>
                  <a:pt x="2920180" y="324465"/>
                </a:cubicBezTo>
                <a:cubicBezTo>
                  <a:pt x="2881724" y="370612"/>
                  <a:pt x="2884021" y="414066"/>
                  <a:pt x="2802193" y="427704"/>
                </a:cubicBezTo>
                <a:lnTo>
                  <a:pt x="2713703" y="442452"/>
                </a:lnTo>
                <a:cubicBezTo>
                  <a:pt x="2595716" y="437536"/>
                  <a:pt x="2477159" y="440284"/>
                  <a:pt x="2359742" y="427704"/>
                </a:cubicBezTo>
                <a:cubicBezTo>
                  <a:pt x="2326832" y="424178"/>
                  <a:pt x="2285230" y="383073"/>
                  <a:pt x="2256503" y="368710"/>
                </a:cubicBezTo>
                <a:cubicBezTo>
                  <a:pt x="2242598" y="361758"/>
                  <a:pt x="2226163" y="360914"/>
                  <a:pt x="2212258" y="353962"/>
                </a:cubicBezTo>
                <a:cubicBezTo>
                  <a:pt x="2186619" y="341142"/>
                  <a:pt x="2162700" y="325107"/>
                  <a:pt x="2138516" y="309717"/>
                </a:cubicBezTo>
                <a:cubicBezTo>
                  <a:pt x="2108607" y="290684"/>
                  <a:pt x="2081733" y="266577"/>
                  <a:pt x="2050025" y="250723"/>
                </a:cubicBezTo>
                <a:cubicBezTo>
                  <a:pt x="2030361" y="240891"/>
                  <a:pt x="2008922" y="234005"/>
                  <a:pt x="1991032" y="221226"/>
                </a:cubicBezTo>
                <a:cubicBezTo>
                  <a:pt x="1974060" y="209103"/>
                  <a:pt x="1962623" y="190555"/>
                  <a:pt x="1946787" y="176981"/>
                </a:cubicBezTo>
                <a:cubicBezTo>
                  <a:pt x="1876291" y="116557"/>
                  <a:pt x="1904334" y="146402"/>
                  <a:pt x="1828800" y="103239"/>
                </a:cubicBezTo>
                <a:cubicBezTo>
                  <a:pt x="1748750" y="57496"/>
                  <a:pt x="1821427" y="86033"/>
                  <a:pt x="1740309" y="58994"/>
                </a:cubicBezTo>
                <a:cubicBezTo>
                  <a:pt x="1725561" y="49162"/>
                  <a:pt x="1713006" y="34710"/>
                  <a:pt x="1696064" y="29497"/>
                </a:cubicBezTo>
                <a:cubicBezTo>
                  <a:pt x="1648146" y="14753"/>
                  <a:pt x="1548580" y="0"/>
                  <a:pt x="1548580" y="0"/>
                </a:cubicBezTo>
                <a:cubicBezTo>
                  <a:pt x="1332270" y="4916"/>
                  <a:pt x="1115643" y="2043"/>
                  <a:pt x="899651" y="14749"/>
                </a:cubicBezTo>
                <a:cubicBezTo>
                  <a:pt x="856597" y="17282"/>
                  <a:pt x="693501" y="84763"/>
                  <a:pt x="663677" y="88491"/>
                </a:cubicBezTo>
                <a:lnTo>
                  <a:pt x="545690" y="103239"/>
                </a:lnTo>
                <a:cubicBezTo>
                  <a:pt x="487367" y="122681"/>
                  <a:pt x="499270" y="113531"/>
                  <a:pt x="442451" y="162233"/>
                </a:cubicBezTo>
                <a:cubicBezTo>
                  <a:pt x="426615" y="175807"/>
                  <a:pt x="415560" y="194909"/>
                  <a:pt x="398206" y="206478"/>
                </a:cubicBezTo>
                <a:cubicBezTo>
                  <a:pt x="385271" y="215101"/>
                  <a:pt x="368709" y="216310"/>
                  <a:pt x="353961" y="221226"/>
                </a:cubicBezTo>
                <a:cubicBezTo>
                  <a:pt x="195849" y="326636"/>
                  <a:pt x="435816" y="162477"/>
                  <a:pt x="265471" y="294968"/>
                </a:cubicBezTo>
                <a:cubicBezTo>
                  <a:pt x="237488" y="316733"/>
                  <a:pt x="206477" y="334297"/>
                  <a:pt x="176980" y="353962"/>
                </a:cubicBezTo>
                <a:cubicBezTo>
                  <a:pt x="162232" y="363794"/>
                  <a:pt x="149551" y="377854"/>
                  <a:pt x="132735" y="383459"/>
                </a:cubicBezTo>
                <a:lnTo>
                  <a:pt x="88490" y="398207"/>
                </a:lnTo>
                <a:cubicBezTo>
                  <a:pt x="73742" y="412955"/>
                  <a:pt x="55815" y="425098"/>
                  <a:pt x="44245" y="442452"/>
                </a:cubicBezTo>
                <a:cubicBezTo>
                  <a:pt x="35621" y="455387"/>
                  <a:pt x="36448" y="472792"/>
                  <a:pt x="29496" y="486697"/>
                </a:cubicBezTo>
                <a:cubicBezTo>
                  <a:pt x="21569" y="502551"/>
                  <a:pt x="9832" y="516194"/>
                  <a:pt x="0" y="530942"/>
                </a:cubicBezTo>
                <a:cubicBezTo>
                  <a:pt x="4916" y="830826"/>
                  <a:pt x="7345" y="1130761"/>
                  <a:pt x="14748" y="1430594"/>
                </a:cubicBezTo>
                <a:cubicBezTo>
                  <a:pt x="17178" y="1529009"/>
                  <a:pt x="21645" y="1627430"/>
                  <a:pt x="29496" y="1725562"/>
                </a:cubicBezTo>
                <a:cubicBezTo>
                  <a:pt x="32275" y="1760304"/>
                  <a:pt x="51058" y="1822592"/>
                  <a:pt x="58993" y="1858297"/>
                </a:cubicBezTo>
                <a:cubicBezTo>
                  <a:pt x="64431" y="1882768"/>
                  <a:pt x="66539" y="1908029"/>
                  <a:pt x="73742" y="1932039"/>
                </a:cubicBezTo>
                <a:cubicBezTo>
                  <a:pt x="93423" y="1997642"/>
                  <a:pt x="99532" y="2000222"/>
                  <a:pt x="132735" y="2050026"/>
                </a:cubicBezTo>
                <a:cubicBezTo>
                  <a:pt x="137651" y="2064774"/>
                  <a:pt x="141359" y="2079982"/>
                  <a:pt x="147483" y="2094271"/>
                </a:cubicBezTo>
                <a:cubicBezTo>
                  <a:pt x="166001" y="2137481"/>
                  <a:pt x="180027" y="2160479"/>
                  <a:pt x="206477" y="2197510"/>
                </a:cubicBezTo>
                <a:cubicBezTo>
                  <a:pt x="220764" y="2217512"/>
                  <a:pt x="234535" y="2238005"/>
                  <a:pt x="250722" y="2256504"/>
                </a:cubicBezTo>
                <a:cubicBezTo>
                  <a:pt x="384378" y="2409253"/>
                  <a:pt x="242400" y="2225742"/>
                  <a:pt x="353961" y="2374491"/>
                </a:cubicBezTo>
                <a:cubicBezTo>
                  <a:pt x="358877" y="2389239"/>
                  <a:pt x="359165" y="2406465"/>
                  <a:pt x="368709" y="2418736"/>
                </a:cubicBezTo>
                <a:cubicBezTo>
                  <a:pt x="484968" y="2568211"/>
                  <a:pt x="416018" y="2463499"/>
                  <a:pt x="501445" y="2536723"/>
                </a:cubicBezTo>
                <a:cubicBezTo>
                  <a:pt x="680637" y="2690318"/>
                  <a:pt x="391091" y="2477903"/>
                  <a:pt x="678425" y="2669459"/>
                </a:cubicBezTo>
                <a:cubicBezTo>
                  <a:pt x="698877" y="2683094"/>
                  <a:pt x="716341" y="2701057"/>
                  <a:pt x="737419" y="2713704"/>
                </a:cubicBezTo>
                <a:cubicBezTo>
                  <a:pt x="765698" y="2730671"/>
                  <a:pt x="797423" y="2741332"/>
                  <a:pt x="825909" y="2757949"/>
                </a:cubicBezTo>
                <a:cubicBezTo>
                  <a:pt x="856531" y="2775812"/>
                  <a:pt x="883410" y="2799726"/>
                  <a:pt x="914400" y="2816942"/>
                </a:cubicBezTo>
                <a:cubicBezTo>
                  <a:pt x="927990" y="2824492"/>
                  <a:pt x="944439" y="2825377"/>
                  <a:pt x="958645" y="2831691"/>
                </a:cubicBezTo>
                <a:cubicBezTo>
                  <a:pt x="988781" y="2845085"/>
                  <a:pt x="1016515" y="2863688"/>
                  <a:pt x="1047135" y="2875936"/>
                </a:cubicBezTo>
                <a:cubicBezTo>
                  <a:pt x="1065955" y="2883464"/>
                  <a:pt x="1087080" y="2883757"/>
                  <a:pt x="1106129" y="2890684"/>
                </a:cubicBezTo>
                <a:cubicBezTo>
                  <a:pt x="1141315" y="2903479"/>
                  <a:pt x="1174311" y="2921784"/>
                  <a:pt x="1209367" y="2934930"/>
                </a:cubicBezTo>
                <a:cubicBezTo>
                  <a:pt x="1253036" y="2951306"/>
                  <a:pt x="1298800" y="2961854"/>
                  <a:pt x="1342103" y="2979175"/>
                </a:cubicBezTo>
                <a:cubicBezTo>
                  <a:pt x="1372723" y="2991423"/>
                  <a:pt x="1399307" y="3012991"/>
                  <a:pt x="1430593" y="3023420"/>
                </a:cubicBezTo>
                <a:cubicBezTo>
                  <a:pt x="1518691" y="3052786"/>
                  <a:pt x="1604807" y="3057526"/>
                  <a:pt x="1696064" y="3067665"/>
                </a:cubicBezTo>
                <a:cubicBezTo>
                  <a:pt x="1944986" y="3129893"/>
                  <a:pt x="1841185" y="3109492"/>
                  <a:pt x="2374490" y="3067665"/>
                </a:cubicBezTo>
                <a:cubicBezTo>
                  <a:pt x="2420986" y="3064018"/>
                  <a:pt x="2462122" y="3035289"/>
                  <a:pt x="2507225" y="3023420"/>
                </a:cubicBezTo>
                <a:cubicBezTo>
                  <a:pt x="2555709" y="3010661"/>
                  <a:pt x="2605548" y="3003755"/>
                  <a:pt x="2654709" y="2993923"/>
                </a:cubicBezTo>
                <a:cubicBezTo>
                  <a:pt x="2684206" y="2979175"/>
                  <a:pt x="2713064" y="2963072"/>
                  <a:pt x="2743200" y="2949678"/>
                </a:cubicBezTo>
                <a:cubicBezTo>
                  <a:pt x="2880232" y="2888776"/>
                  <a:pt x="2732273" y="3044816"/>
                  <a:pt x="3023419" y="2802194"/>
                </a:cubicBezTo>
                <a:cubicBezTo>
                  <a:pt x="3082413" y="2753033"/>
                  <a:pt x="3134551" y="2694219"/>
                  <a:pt x="3200400" y="2654710"/>
                </a:cubicBezTo>
                <a:cubicBezTo>
                  <a:pt x="3295220" y="2597818"/>
                  <a:pt x="3251209" y="2627664"/>
                  <a:pt x="3333135" y="2566220"/>
                </a:cubicBezTo>
                <a:cubicBezTo>
                  <a:pt x="3347883" y="2541639"/>
                  <a:pt x="3360941" y="2515962"/>
                  <a:pt x="3377380" y="2492478"/>
                </a:cubicBezTo>
                <a:cubicBezTo>
                  <a:pt x="3395432" y="2466690"/>
                  <a:pt x="3418913" y="2444928"/>
                  <a:pt x="3436374" y="2418736"/>
                </a:cubicBezTo>
                <a:cubicBezTo>
                  <a:pt x="3448570" y="2400443"/>
                  <a:pt x="3456039" y="2379407"/>
                  <a:pt x="3465871" y="2359742"/>
                </a:cubicBezTo>
                <a:cubicBezTo>
                  <a:pt x="3478250" y="2223567"/>
                  <a:pt x="3493554" y="2158943"/>
                  <a:pt x="3465871" y="2020530"/>
                </a:cubicBezTo>
                <a:cubicBezTo>
                  <a:pt x="3462395" y="2003149"/>
                  <a:pt x="3444982" y="1991779"/>
                  <a:pt x="3436374" y="1976284"/>
                </a:cubicBezTo>
                <a:cubicBezTo>
                  <a:pt x="3420358" y="1947456"/>
                  <a:pt x="3411916" y="1914177"/>
                  <a:pt x="3392129" y="1887794"/>
                </a:cubicBezTo>
                <a:cubicBezTo>
                  <a:pt x="3367100" y="1854422"/>
                  <a:pt x="3334505" y="1827364"/>
                  <a:pt x="3303638" y="1799304"/>
                </a:cubicBezTo>
                <a:cubicBezTo>
                  <a:pt x="3244968" y="1745968"/>
                  <a:pt x="3199281" y="1717628"/>
                  <a:pt x="3126658" y="1681317"/>
                </a:cubicBezTo>
                <a:cubicBezTo>
                  <a:pt x="3102979" y="1669477"/>
                  <a:pt x="3076595" y="1663660"/>
                  <a:pt x="3052916" y="1651820"/>
                </a:cubicBezTo>
                <a:cubicBezTo>
                  <a:pt x="2866870" y="1558797"/>
                  <a:pt x="3031060" y="1619953"/>
                  <a:pt x="2861187" y="1563330"/>
                </a:cubicBezTo>
                <a:cubicBezTo>
                  <a:pt x="2846439" y="1553498"/>
                  <a:pt x="2833400" y="1540416"/>
                  <a:pt x="2816942" y="1533833"/>
                </a:cubicBezTo>
                <a:cubicBezTo>
                  <a:pt x="2762587" y="1512091"/>
                  <a:pt x="2631543" y="1486510"/>
                  <a:pt x="2580967" y="1474839"/>
                </a:cubicBezTo>
                <a:cubicBezTo>
                  <a:pt x="2561217" y="1470281"/>
                  <a:pt x="2541850" y="1464066"/>
                  <a:pt x="2521974" y="1460091"/>
                </a:cubicBezTo>
                <a:cubicBezTo>
                  <a:pt x="2492651" y="1454226"/>
                  <a:pt x="2462905" y="1450691"/>
                  <a:pt x="2433483" y="1445342"/>
                </a:cubicBezTo>
                <a:cubicBezTo>
                  <a:pt x="2408820" y="1440858"/>
                  <a:pt x="2384322" y="1435510"/>
                  <a:pt x="2359742" y="1430594"/>
                </a:cubicBezTo>
                <a:cubicBezTo>
                  <a:pt x="2276168" y="1435510"/>
                  <a:pt x="2191970" y="1434031"/>
                  <a:pt x="2109019" y="1445342"/>
                </a:cubicBezTo>
                <a:cubicBezTo>
                  <a:pt x="2082788" y="1448919"/>
                  <a:pt x="2060066" y="1465543"/>
                  <a:pt x="2035277" y="1474839"/>
                </a:cubicBezTo>
                <a:cubicBezTo>
                  <a:pt x="2020721" y="1480298"/>
                  <a:pt x="2005588" y="1484129"/>
                  <a:pt x="1991032" y="1489588"/>
                </a:cubicBezTo>
                <a:cubicBezTo>
                  <a:pt x="1966244" y="1498884"/>
                  <a:pt x="1942406" y="1510712"/>
                  <a:pt x="1917290" y="1519084"/>
                </a:cubicBezTo>
                <a:cubicBezTo>
                  <a:pt x="1898060" y="1525494"/>
                  <a:pt x="1877786" y="1528264"/>
                  <a:pt x="1858296" y="1533833"/>
                </a:cubicBezTo>
                <a:cubicBezTo>
                  <a:pt x="1843348" y="1538104"/>
                  <a:pt x="1828799" y="1543665"/>
                  <a:pt x="1814051" y="1548581"/>
                </a:cubicBezTo>
                <a:cubicBezTo>
                  <a:pt x="1784554" y="1578078"/>
                  <a:pt x="1758933" y="1612042"/>
                  <a:pt x="1725561" y="1637071"/>
                </a:cubicBezTo>
                <a:cubicBezTo>
                  <a:pt x="1658350" y="1687480"/>
                  <a:pt x="1651151" y="1682653"/>
                  <a:pt x="1607574" y="1769807"/>
                </a:cubicBezTo>
                <a:cubicBezTo>
                  <a:pt x="1593669" y="1797617"/>
                  <a:pt x="1588703" y="1829077"/>
                  <a:pt x="1578077" y="1858297"/>
                </a:cubicBezTo>
                <a:cubicBezTo>
                  <a:pt x="1549213" y="1937673"/>
                  <a:pt x="1558434" y="1917258"/>
                  <a:pt x="1519083" y="1976284"/>
                </a:cubicBezTo>
                <a:cubicBezTo>
                  <a:pt x="1509251" y="2005781"/>
                  <a:pt x="1496102" y="2034373"/>
                  <a:pt x="1489587" y="2064775"/>
                </a:cubicBezTo>
                <a:cubicBezTo>
                  <a:pt x="1470861" y="2152164"/>
                  <a:pt x="1466519" y="2276698"/>
                  <a:pt x="1489587" y="2359742"/>
                </a:cubicBezTo>
                <a:cubicBezTo>
                  <a:pt x="1499075" y="2393899"/>
                  <a:pt x="1528916" y="2418736"/>
                  <a:pt x="1548580" y="2448233"/>
                </a:cubicBezTo>
                <a:cubicBezTo>
                  <a:pt x="1558412" y="2462981"/>
                  <a:pt x="1562878" y="2483358"/>
                  <a:pt x="1578077" y="2492478"/>
                </a:cubicBezTo>
                <a:cubicBezTo>
                  <a:pt x="1602658" y="2507226"/>
                  <a:pt x="1627511" y="2521530"/>
                  <a:pt x="1651819" y="2536723"/>
                </a:cubicBezTo>
                <a:cubicBezTo>
                  <a:pt x="1666850" y="2546117"/>
                  <a:pt x="1680210" y="2558293"/>
                  <a:pt x="1696064" y="2566220"/>
                </a:cubicBezTo>
                <a:cubicBezTo>
                  <a:pt x="1719743" y="2578060"/>
                  <a:pt x="1746127" y="2583877"/>
                  <a:pt x="1769806" y="2595717"/>
                </a:cubicBezTo>
                <a:cubicBezTo>
                  <a:pt x="1785660" y="2603644"/>
                  <a:pt x="1797110" y="2620000"/>
                  <a:pt x="1814051" y="2625213"/>
                </a:cubicBezTo>
                <a:cubicBezTo>
                  <a:pt x="1861969" y="2639957"/>
                  <a:pt x="1961535" y="2654710"/>
                  <a:pt x="1961535" y="2654710"/>
                </a:cubicBezTo>
                <a:cubicBezTo>
                  <a:pt x="2025445" y="2649794"/>
                  <a:pt x="2089558" y="2647041"/>
                  <a:pt x="2153264" y="2639962"/>
                </a:cubicBezTo>
                <a:cubicBezTo>
                  <a:pt x="2178140" y="2637198"/>
                  <a:pt x="2258273" y="2618387"/>
                  <a:pt x="2286000" y="2610465"/>
                </a:cubicBezTo>
                <a:cubicBezTo>
                  <a:pt x="2300948" y="2606194"/>
                  <a:pt x="2315163" y="2599488"/>
                  <a:pt x="2330245" y="2595717"/>
                </a:cubicBezTo>
                <a:cubicBezTo>
                  <a:pt x="2354564" y="2589637"/>
                  <a:pt x="2379406" y="2585884"/>
                  <a:pt x="2403987" y="2580968"/>
                </a:cubicBezTo>
                <a:cubicBezTo>
                  <a:pt x="2438400" y="2561304"/>
                  <a:pt x="2473470" y="2542747"/>
                  <a:pt x="2507225" y="2521975"/>
                </a:cubicBezTo>
                <a:cubicBezTo>
                  <a:pt x="2537417" y="2503395"/>
                  <a:pt x="2595716" y="2462981"/>
                  <a:pt x="2595716" y="2462981"/>
                </a:cubicBezTo>
                <a:cubicBezTo>
                  <a:pt x="2605548" y="2438400"/>
                  <a:pt x="2623891" y="2415680"/>
                  <a:pt x="2625213" y="2389239"/>
                </a:cubicBezTo>
                <a:cubicBezTo>
                  <a:pt x="2628904" y="2315426"/>
                  <a:pt x="2621991" y="2241014"/>
                  <a:pt x="2610464" y="2168013"/>
                </a:cubicBezTo>
                <a:cubicBezTo>
                  <a:pt x="2607035" y="2146297"/>
                  <a:pt x="2591875" y="2128109"/>
                  <a:pt x="2580967" y="2109020"/>
                </a:cubicBezTo>
                <a:cubicBezTo>
                  <a:pt x="2548233" y="2051736"/>
                  <a:pt x="2498997" y="1998122"/>
                  <a:pt x="2433483" y="1976284"/>
                </a:cubicBezTo>
                <a:lnTo>
                  <a:pt x="2389238" y="1961536"/>
                </a:lnTo>
                <a:cubicBezTo>
                  <a:pt x="2354825" y="1966452"/>
                  <a:pt x="2318276" y="1963374"/>
                  <a:pt x="2286000" y="1976284"/>
                </a:cubicBezTo>
                <a:cubicBezTo>
                  <a:pt x="2263991" y="1985088"/>
                  <a:pt x="2207580" y="2066095"/>
                  <a:pt x="2197509" y="2079523"/>
                </a:cubicBezTo>
                <a:cubicBezTo>
                  <a:pt x="2192593" y="2094271"/>
                  <a:pt x="2182761" y="2108222"/>
                  <a:pt x="2182761" y="2123768"/>
                </a:cubicBezTo>
                <a:cubicBezTo>
                  <a:pt x="2182761" y="2144038"/>
                  <a:pt x="2211842" y="2168429"/>
                  <a:pt x="2197509" y="2182762"/>
                </a:cubicBezTo>
                <a:cubicBezTo>
                  <a:pt x="2184975" y="2195296"/>
                  <a:pt x="2166512" y="2165041"/>
                  <a:pt x="2153264" y="2153265"/>
                </a:cubicBezTo>
                <a:cubicBezTo>
                  <a:pt x="2122086" y="2125551"/>
                  <a:pt x="2094271" y="2094272"/>
                  <a:pt x="2064774" y="2064775"/>
                </a:cubicBezTo>
                <a:lnTo>
                  <a:pt x="2020529" y="2020530"/>
                </a:lnTo>
                <a:cubicBezTo>
                  <a:pt x="2025445" y="1976285"/>
                  <a:pt x="2014171" y="1926991"/>
                  <a:pt x="2035277" y="1887794"/>
                </a:cubicBezTo>
                <a:cubicBezTo>
                  <a:pt x="2057465" y="1846588"/>
                  <a:pt x="2124884" y="1828428"/>
                  <a:pt x="2168013" y="1814052"/>
                </a:cubicBezTo>
                <a:cubicBezTo>
                  <a:pt x="2182761" y="1804220"/>
                  <a:pt x="2195442" y="1790160"/>
                  <a:pt x="2212258" y="1784555"/>
                </a:cubicBezTo>
                <a:cubicBezTo>
                  <a:pt x="2293448" y="1757492"/>
                  <a:pt x="2332570" y="1773785"/>
                  <a:pt x="2418735" y="1784555"/>
                </a:cubicBezTo>
                <a:cubicBezTo>
                  <a:pt x="2465466" y="1807921"/>
                  <a:pt x="2498431" y="1820006"/>
                  <a:pt x="2536722" y="1858297"/>
                </a:cubicBezTo>
                <a:cubicBezTo>
                  <a:pt x="2549256" y="1870831"/>
                  <a:pt x="2554872" y="1888925"/>
                  <a:pt x="2566219" y="1902542"/>
                </a:cubicBezTo>
                <a:cubicBezTo>
                  <a:pt x="2606988" y="1951466"/>
                  <a:pt x="2612499" y="1936110"/>
                  <a:pt x="2639961" y="1991033"/>
                </a:cubicBezTo>
                <a:cubicBezTo>
                  <a:pt x="2707557" y="2126224"/>
                  <a:pt x="2626676" y="2007732"/>
                  <a:pt x="2713703" y="2123768"/>
                </a:cubicBezTo>
                <a:cubicBezTo>
                  <a:pt x="2762295" y="2269544"/>
                  <a:pt x="2770383" y="2257589"/>
                  <a:pt x="2728451" y="2477730"/>
                </a:cubicBezTo>
                <a:cubicBezTo>
                  <a:pt x="2724548" y="2498219"/>
                  <a:pt x="2700349" y="2508767"/>
                  <a:pt x="2684206" y="2521975"/>
                </a:cubicBezTo>
                <a:cubicBezTo>
                  <a:pt x="2646157" y="2553106"/>
                  <a:pt x="2607123" y="2583195"/>
                  <a:pt x="2566219" y="2610465"/>
                </a:cubicBezTo>
                <a:cubicBezTo>
                  <a:pt x="2551471" y="2620297"/>
                  <a:pt x="2538172" y="2632763"/>
                  <a:pt x="2521974" y="2639962"/>
                </a:cubicBezTo>
                <a:cubicBezTo>
                  <a:pt x="2493561" y="2652590"/>
                  <a:pt x="2433483" y="2669459"/>
                  <a:pt x="2433483" y="2669459"/>
                </a:cubicBezTo>
                <a:lnTo>
                  <a:pt x="1725561" y="2654710"/>
                </a:lnTo>
                <a:cubicBezTo>
                  <a:pt x="1622249" y="2651715"/>
                  <a:pt x="1518569" y="2651376"/>
                  <a:pt x="1415845" y="2639962"/>
                </a:cubicBezTo>
                <a:cubicBezTo>
                  <a:pt x="1384943" y="2636528"/>
                  <a:pt x="1327354" y="2610465"/>
                  <a:pt x="1327354" y="2610465"/>
                </a:cubicBezTo>
                <a:cubicBezTo>
                  <a:pt x="1151424" y="2493177"/>
                  <a:pt x="1314373" y="2610166"/>
                  <a:pt x="1179871" y="2492478"/>
                </a:cubicBezTo>
                <a:cubicBezTo>
                  <a:pt x="1087387" y="2411555"/>
                  <a:pt x="1150977" y="2488233"/>
                  <a:pt x="1061883" y="2389239"/>
                </a:cubicBezTo>
                <a:cubicBezTo>
                  <a:pt x="905127" y="2215065"/>
                  <a:pt x="1053134" y="2365740"/>
                  <a:pt x="943896" y="2256504"/>
                </a:cubicBezTo>
                <a:cubicBezTo>
                  <a:pt x="938980" y="2236839"/>
                  <a:pt x="936265" y="2216489"/>
                  <a:pt x="929148" y="2197510"/>
                </a:cubicBezTo>
                <a:cubicBezTo>
                  <a:pt x="904840" y="2132688"/>
                  <a:pt x="901272" y="2148727"/>
                  <a:pt x="870154" y="2094271"/>
                </a:cubicBezTo>
                <a:cubicBezTo>
                  <a:pt x="795312" y="1963296"/>
                  <a:pt x="883022" y="2098823"/>
                  <a:pt x="811161" y="1991033"/>
                </a:cubicBezTo>
                <a:cubicBezTo>
                  <a:pt x="775254" y="1883313"/>
                  <a:pt x="789205" y="1932706"/>
                  <a:pt x="766916" y="1843549"/>
                </a:cubicBezTo>
                <a:cubicBezTo>
                  <a:pt x="771832" y="1735394"/>
                  <a:pt x="773030" y="1627006"/>
                  <a:pt x="781664" y="1519084"/>
                </a:cubicBezTo>
                <a:cubicBezTo>
                  <a:pt x="782904" y="1503587"/>
                  <a:pt x="788863" y="1488429"/>
                  <a:pt x="796413" y="1474839"/>
                </a:cubicBezTo>
                <a:cubicBezTo>
                  <a:pt x="813629" y="1443850"/>
                  <a:pt x="835742" y="1415846"/>
                  <a:pt x="855406" y="1386349"/>
                </a:cubicBezTo>
                <a:cubicBezTo>
                  <a:pt x="865238" y="1371601"/>
                  <a:pt x="870723" y="1352739"/>
                  <a:pt x="884903" y="1342104"/>
                </a:cubicBezTo>
                <a:cubicBezTo>
                  <a:pt x="972259" y="1276587"/>
                  <a:pt x="923441" y="1311496"/>
                  <a:pt x="1032387" y="1238865"/>
                </a:cubicBezTo>
                <a:lnTo>
                  <a:pt x="1076632" y="1209368"/>
                </a:lnTo>
                <a:cubicBezTo>
                  <a:pt x="1170038" y="1214284"/>
                  <a:pt x="1263700" y="1215649"/>
                  <a:pt x="1356851" y="1224117"/>
                </a:cubicBezTo>
                <a:cubicBezTo>
                  <a:pt x="1372333" y="1225524"/>
                  <a:pt x="1390103" y="1227872"/>
                  <a:pt x="1401096" y="1238865"/>
                </a:cubicBezTo>
                <a:cubicBezTo>
                  <a:pt x="1419319" y="1257088"/>
                  <a:pt x="1436528" y="1315663"/>
                  <a:pt x="1445342" y="1342104"/>
                </a:cubicBezTo>
                <a:cubicBezTo>
                  <a:pt x="1495616" y="1291830"/>
                  <a:pt x="1507831" y="1296760"/>
                  <a:pt x="1504335" y="1209368"/>
                </a:cubicBezTo>
                <a:cubicBezTo>
                  <a:pt x="1500581" y="1115521"/>
                  <a:pt x="1495653" y="1020736"/>
                  <a:pt x="1474838" y="929149"/>
                </a:cubicBezTo>
                <a:cubicBezTo>
                  <a:pt x="1470216" y="908810"/>
                  <a:pt x="1446616" y="898257"/>
                  <a:pt x="1430593" y="884904"/>
                </a:cubicBezTo>
                <a:cubicBezTo>
                  <a:pt x="1416976" y="873556"/>
                  <a:pt x="1402546" y="862606"/>
                  <a:pt x="1386348" y="855407"/>
                </a:cubicBezTo>
                <a:cubicBezTo>
                  <a:pt x="1317280" y="824710"/>
                  <a:pt x="1293515" y="826584"/>
                  <a:pt x="1224116" y="811162"/>
                </a:cubicBezTo>
                <a:cubicBezTo>
                  <a:pt x="1204329" y="806765"/>
                  <a:pt x="1184787" y="801329"/>
                  <a:pt x="1165122" y="796413"/>
                </a:cubicBezTo>
                <a:cubicBezTo>
                  <a:pt x="1086464" y="801329"/>
                  <a:pt x="1006000" y="793696"/>
                  <a:pt x="929148" y="811162"/>
                </a:cubicBezTo>
                <a:cubicBezTo>
                  <a:pt x="871087" y="824358"/>
                  <a:pt x="823702" y="893116"/>
                  <a:pt x="781664" y="929149"/>
                </a:cubicBezTo>
                <a:cubicBezTo>
                  <a:pt x="697364" y="1001407"/>
                  <a:pt x="776493" y="903226"/>
                  <a:pt x="678425" y="1017639"/>
                </a:cubicBezTo>
                <a:cubicBezTo>
                  <a:pt x="666890" y="1031097"/>
                  <a:pt x="659232" y="1047460"/>
                  <a:pt x="648929" y="1061884"/>
                </a:cubicBezTo>
                <a:cubicBezTo>
                  <a:pt x="634642" y="1081886"/>
                  <a:pt x="618318" y="1100425"/>
                  <a:pt x="604683" y="1120878"/>
                </a:cubicBezTo>
                <a:cubicBezTo>
                  <a:pt x="588782" y="1144729"/>
                  <a:pt x="577637" y="1171687"/>
                  <a:pt x="560438" y="1194620"/>
                </a:cubicBezTo>
                <a:cubicBezTo>
                  <a:pt x="547924" y="1211306"/>
                  <a:pt x="528316" y="1221893"/>
                  <a:pt x="516193" y="1238865"/>
                </a:cubicBezTo>
                <a:cubicBezTo>
                  <a:pt x="503414" y="1256756"/>
                  <a:pt x="497604" y="1278770"/>
                  <a:pt x="486696" y="1297859"/>
                </a:cubicBezTo>
                <a:cubicBezTo>
                  <a:pt x="477902" y="1313249"/>
                  <a:pt x="467032" y="1327356"/>
                  <a:pt x="457200" y="1342104"/>
                </a:cubicBezTo>
                <a:lnTo>
                  <a:pt x="427703" y="1460091"/>
                </a:lnTo>
                <a:lnTo>
                  <a:pt x="412954" y="1519084"/>
                </a:lnTo>
                <a:cubicBezTo>
                  <a:pt x="389111" y="1733676"/>
                  <a:pt x="394359" y="1619772"/>
                  <a:pt x="412954" y="1917291"/>
                </a:cubicBezTo>
                <a:cubicBezTo>
                  <a:pt x="417258" y="1986158"/>
                  <a:pt x="412411" y="2056483"/>
                  <a:pt x="427703" y="2123768"/>
                </a:cubicBezTo>
                <a:cubicBezTo>
                  <a:pt x="437448" y="2166646"/>
                  <a:pt x="472791" y="2200040"/>
                  <a:pt x="486696" y="2241755"/>
                </a:cubicBezTo>
                <a:lnTo>
                  <a:pt x="516193" y="2330246"/>
                </a:lnTo>
                <a:cubicBezTo>
                  <a:pt x="521109" y="2344994"/>
                  <a:pt x="522319" y="2361556"/>
                  <a:pt x="530942" y="2374491"/>
                </a:cubicBezTo>
                <a:cubicBezTo>
                  <a:pt x="540774" y="2389239"/>
                  <a:pt x="568365" y="2434590"/>
                  <a:pt x="560438" y="2418736"/>
                </a:cubicBezTo>
                <a:cubicBezTo>
                  <a:pt x="556838" y="2411537"/>
                  <a:pt x="501322" y="2318300"/>
                  <a:pt x="486696" y="2300749"/>
                </a:cubicBezTo>
                <a:cubicBezTo>
                  <a:pt x="473343" y="2284726"/>
                  <a:pt x="455804" y="2272527"/>
                  <a:pt x="442451" y="2256504"/>
                </a:cubicBezTo>
                <a:cubicBezTo>
                  <a:pt x="431103" y="2242887"/>
                  <a:pt x="423257" y="2226683"/>
                  <a:pt x="412954" y="2212259"/>
                </a:cubicBezTo>
                <a:cubicBezTo>
                  <a:pt x="398667" y="2192257"/>
                  <a:pt x="384706" y="2171928"/>
                  <a:pt x="368709" y="2153265"/>
                </a:cubicBezTo>
                <a:cubicBezTo>
                  <a:pt x="330857" y="2109104"/>
                  <a:pt x="325733" y="2109866"/>
                  <a:pt x="280219" y="2079523"/>
                </a:cubicBezTo>
                <a:cubicBezTo>
                  <a:pt x="270387" y="2064775"/>
                  <a:pt x="262498" y="2048526"/>
                  <a:pt x="250722" y="2035278"/>
                </a:cubicBezTo>
                <a:cubicBezTo>
                  <a:pt x="223008" y="2004100"/>
                  <a:pt x="162232" y="1946788"/>
                  <a:pt x="162232" y="1946788"/>
                </a:cubicBezTo>
                <a:cubicBezTo>
                  <a:pt x="125161" y="1835576"/>
                  <a:pt x="175166" y="1972656"/>
                  <a:pt x="117987" y="1858297"/>
                </a:cubicBezTo>
                <a:cubicBezTo>
                  <a:pt x="106197" y="1834718"/>
                  <a:pt x="94792" y="1777118"/>
                  <a:pt x="88490" y="1755059"/>
                </a:cubicBezTo>
                <a:cubicBezTo>
                  <a:pt x="84219" y="1740111"/>
                  <a:pt x="74389" y="1726346"/>
                  <a:pt x="73742" y="1710813"/>
                </a:cubicBezTo>
                <a:cubicBezTo>
                  <a:pt x="69444" y="1607664"/>
                  <a:pt x="73742" y="1504336"/>
                  <a:pt x="73742" y="1401097"/>
                </a:cubicBezTo>
              </a:path>
            </a:pathLst>
          </a:custGeom>
          <a:solidFill>
            <a:srgbClr val="FFFF00"/>
          </a:solidFill>
          <a:ln>
            <a:solidFill>
              <a:srgbClr val="9900CC"/>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69993" name="Rectangle 11"/>
          <p:cNvSpPr>
            <a:spLocks noChangeArrowheads="1"/>
          </p:cNvSpPr>
          <p:nvPr/>
        </p:nvSpPr>
        <p:spPr bwMode="auto">
          <a:xfrm>
            <a:off x="6781800" y="11430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*21</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457200" y="304800"/>
            <a:ext cx="8229600" cy="5821363"/>
          </a:xfrm>
        </p:spPr>
        <p:txBody>
          <a:bodyPr/>
          <a:lstStyle/>
          <a:p>
            <a:pPr eaLnBrk="1" hangingPunct="1"/>
            <a:r>
              <a:rPr lang="en-US"/>
              <a:t>Name the Chain? </a:t>
            </a:r>
          </a:p>
          <a:p>
            <a:pPr eaLnBrk="1" hangingPunct="1"/>
            <a:endParaRPr lang="en-US"/>
          </a:p>
        </p:txBody>
      </p:sp>
      <p:pic>
        <p:nvPicPr>
          <p:cNvPr id="171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197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Freeform 7"/>
          <p:cNvSpPr/>
          <p:nvPr/>
        </p:nvSpPr>
        <p:spPr>
          <a:xfrm>
            <a:off x="2109788" y="1047750"/>
            <a:ext cx="4119562" cy="708025"/>
          </a:xfrm>
          <a:custGeom>
            <a:avLst/>
            <a:gdLst>
              <a:gd name="connsiteX0" fmla="*/ 1268362 w 4119716"/>
              <a:gd name="connsiteY0" fmla="*/ 103239 h 707923"/>
              <a:gd name="connsiteX1" fmla="*/ 973394 w 4119716"/>
              <a:gd name="connsiteY1" fmla="*/ 162233 h 707923"/>
              <a:gd name="connsiteX2" fmla="*/ 884904 w 4119716"/>
              <a:gd name="connsiteY2" fmla="*/ 191730 h 707923"/>
              <a:gd name="connsiteX3" fmla="*/ 840658 w 4119716"/>
              <a:gd name="connsiteY3" fmla="*/ 206478 h 707923"/>
              <a:gd name="connsiteX4" fmla="*/ 663678 w 4119716"/>
              <a:gd name="connsiteY4" fmla="*/ 280220 h 707923"/>
              <a:gd name="connsiteX5" fmla="*/ 619433 w 4119716"/>
              <a:gd name="connsiteY5" fmla="*/ 294968 h 707923"/>
              <a:gd name="connsiteX6" fmla="*/ 0 w 4119716"/>
              <a:gd name="connsiteY6" fmla="*/ 309717 h 707923"/>
              <a:gd name="connsiteX7" fmla="*/ 14749 w 4119716"/>
              <a:gd name="connsiteY7" fmla="*/ 368710 h 707923"/>
              <a:gd name="connsiteX8" fmla="*/ 58994 w 4119716"/>
              <a:gd name="connsiteY8" fmla="*/ 398207 h 707923"/>
              <a:gd name="connsiteX9" fmla="*/ 103239 w 4119716"/>
              <a:gd name="connsiteY9" fmla="*/ 442452 h 707923"/>
              <a:gd name="connsiteX10" fmla="*/ 147484 w 4119716"/>
              <a:gd name="connsiteY10" fmla="*/ 471949 h 707923"/>
              <a:gd name="connsiteX11" fmla="*/ 265471 w 4119716"/>
              <a:gd name="connsiteY11" fmla="*/ 516194 h 707923"/>
              <a:gd name="connsiteX12" fmla="*/ 398207 w 4119716"/>
              <a:gd name="connsiteY12" fmla="*/ 619433 h 707923"/>
              <a:gd name="connsiteX13" fmla="*/ 427704 w 4119716"/>
              <a:gd name="connsiteY13" fmla="*/ 663678 h 707923"/>
              <a:gd name="connsiteX14" fmla="*/ 530942 w 4119716"/>
              <a:gd name="connsiteY14" fmla="*/ 707923 h 707923"/>
              <a:gd name="connsiteX15" fmla="*/ 1076633 w 4119716"/>
              <a:gd name="connsiteY15" fmla="*/ 693175 h 707923"/>
              <a:gd name="connsiteX16" fmla="*/ 1165123 w 4119716"/>
              <a:gd name="connsiteY16" fmla="*/ 663678 h 707923"/>
              <a:gd name="connsiteX17" fmla="*/ 1268362 w 4119716"/>
              <a:gd name="connsiteY17" fmla="*/ 648930 h 707923"/>
              <a:gd name="connsiteX18" fmla="*/ 1533833 w 4119716"/>
              <a:gd name="connsiteY18" fmla="*/ 604684 h 707923"/>
              <a:gd name="connsiteX19" fmla="*/ 1592826 w 4119716"/>
              <a:gd name="connsiteY19" fmla="*/ 589936 h 707923"/>
              <a:gd name="connsiteX20" fmla="*/ 1769807 w 4119716"/>
              <a:gd name="connsiteY20" fmla="*/ 560439 h 707923"/>
              <a:gd name="connsiteX21" fmla="*/ 1858297 w 4119716"/>
              <a:gd name="connsiteY21" fmla="*/ 530942 h 707923"/>
              <a:gd name="connsiteX22" fmla="*/ 2315497 w 4119716"/>
              <a:gd name="connsiteY22" fmla="*/ 545691 h 707923"/>
              <a:gd name="connsiteX23" fmla="*/ 2654710 w 4119716"/>
              <a:gd name="connsiteY23" fmla="*/ 575188 h 707923"/>
              <a:gd name="connsiteX24" fmla="*/ 2920181 w 4119716"/>
              <a:gd name="connsiteY24" fmla="*/ 589936 h 707923"/>
              <a:gd name="connsiteX25" fmla="*/ 3377381 w 4119716"/>
              <a:gd name="connsiteY25" fmla="*/ 575188 h 707923"/>
              <a:gd name="connsiteX26" fmla="*/ 3524865 w 4119716"/>
              <a:gd name="connsiteY26" fmla="*/ 545691 h 707923"/>
              <a:gd name="connsiteX27" fmla="*/ 3613355 w 4119716"/>
              <a:gd name="connsiteY27" fmla="*/ 530942 h 707923"/>
              <a:gd name="connsiteX28" fmla="*/ 3746091 w 4119716"/>
              <a:gd name="connsiteY28" fmla="*/ 486697 h 707923"/>
              <a:gd name="connsiteX29" fmla="*/ 3790336 w 4119716"/>
              <a:gd name="connsiteY29" fmla="*/ 471949 h 707923"/>
              <a:gd name="connsiteX30" fmla="*/ 3834581 w 4119716"/>
              <a:gd name="connsiteY30" fmla="*/ 457200 h 707923"/>
              <a:gd name="connsiteX31" fmla="*/ 3908323 w 4119716"/>
              <a:gd name="connsiteY31" fmla="*/ 442452 h 707923"/>
              <a:gd name="connsiteX32" fmla="*/ 4055807 w 4119716"/>
              <a:gd name="connsiteY32" fmla="*/ 368710 h 707923"/>
              <a:gd name="connsiteX33" fmla="*/ 4100052 w 4119716"/>
              <a:gd name="connsiteY33" fmla="*/ 339213 h 707923"/>
              <a:gd name="connsiteX34" fmla="*/ 4100052 w 4119716"/>
              <a:gd name="connsiteY34" fmla="*/ 250723 h 707923"/>
              <a:gd name="connsiteX35" fmla="*/ 4055807 w 4119716"/>
              <a:gd name="connsiteY35" fmla="*/ 221226 h 707923"/>
              <a:gd name="connsiteX36" fmla="*/ 3908323 w 4119716"/>
              <a:gd name="connsiteY36" fmla="*/ 132736 h 707923"/>
              <a:gd name="connsiteX37" fmla="*/ 3701846 w 4119716"/>
              <a:gd name="connsiteY37" fmla="*/ 58994 h 707923"/>
              <a:gd name="connsiteX38" fmla="*/ 3657600 w 4119716"/>
              <a:gd name="connsiteY38" fmla="*/ 29497 h 707923"/>
              <a:gd name="connsiteX39" fmla="*/ 3524865 w 4119716"/>
              <a:gd name="connsiteY39" fmla="*/ 0 h 707923"/>
              <a:gd name="connsiteX40" fmla="*/ 3052916 w 4119716"/>
              <a:gd name="connsiteY40" fmla="*/ 14749 h 707923"/>
              <a:gd name="connsiteX41" fmla="*/ 2772697 w 4119716"/>
              <a:gd name="connsiteY41" fmla="*/ 44246 h 707923"/>
              <a:gd name="connsiteX42" fmla="*/ 2418736 w 4119716"/>
              <a:gd name="connsiteY42" fmla="*/ 73742 h 707923"/>
              <a:gd name="connsiteX43" fmla="*/ 2256504 w 4119716"/>
              <a:gd name="connsiteY43" fmla="*/ 88491 h 707923"/>
              <a:gd name="connsiteX44" fmla="*/ 2168013 w 4119716"/>
              <a:gd name="connsiteY44" fmla="*/ 103239 h 707923"/>
              <a:gd name="connsiteX45" fmla="*/ 1946787 w 4119716"/>
              <a:gd name="connsiteY45" fmla="*/ 117988 h 707923"/>
              <a:gd name="connsiteX46" fmla="*/ 929149 w 4119716"/>
              <a:gd name="connsiteY46" fmla="*/ 132736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9716" h="707923">
                <a:moveTo>
                  <a:pt x="1268362" y="103239"/>
                </a:moveTo>
                <a:cubicBezTo>
                  <a:pt x="1031104" y="137133"/>
                  <a:pt x="1127841" y="110750"/>
                  <a:pt x="973394" y="162233"/>
                </a:cubicBezTo>
                <a:lnTo>
                  <a:pt x="884904" y="191730"/>
                </a:lnTo>
                <a:cubicBezTo>
                  <a:pt x="870155" y="196646"/>
                  <a:pt x="854563" y="199525"/>
                  <a:pt x="840658" y="206478"/>
                </a:cubicBezTo>
                <a:cubicBezTo>
                  <a:pt x="667796" y="292908"/>
                  <a:pt x="782268" y="246337"/>
                  <a:pt x="663678" y="280220"/>
                </a:cubicBezTo>
                <a:cubicBezTo>
                  <a:pt x="648730" y="284491"/>
                  <a:pt x="634964" y="294278"/>
                  <a:pt x="619433" y="294968"/>
                </a:cubicBezTo>
                <a:cubicBezTo>
                  <a:pt x="413100" y="304138"/>
                  <a:pt x="206478" y="304801"/>
                  <a:pt x="0" y="309717"/>
                </a:cubicBezTo>
                <a:cubicBezTo>
                  <a:pt x="4916" y="329381"/>
                  <a:pt x="3505" y="351845"/>
                  <a:pt x="14749" y="368710"/>
                </a:cubicBezTo>
                <a:cubicBezTo>
                  <a:pt x="24581" y="383458"/>
                  <a:pt x="45377" y="386859"/>
                  <a:pt x="58994" y="398207"/>
                </a:cubicBezTo>
                <a:cubicBezTo>
                  <a:pt x="75017" y="411560"/>
                  <a:pt x="87216" y="429099"/>
                  <a:pt x="103239" y="442452"/>
                </a:cubicBezTo>
                <a:cubicBezTo>
                  <a:pt x="116856" y="453800"/>
                  <a:pt x="131630" y="464022"/>
                  <a:pt x="147484" y="471949"/>
                </a:cubicBezTo>
                <a:cubicBezTo>
                  <a:pt x="182757" y="489586"/>
                  <a:pt x="227176" y="503429"/>
                  <a:pt x="265471" y="516194"/>
                </a:cubicBezTo>
                <a:cubicBezTo>
                  <a:pt x="327138" y="557306"/>
                  <a:pt x="354886" y="567448"/>
                  <a:pt x="398207" y="619433"/>
                </a:cubicBezTo>
                <a:cubicBezTo>
                  <a:pt x="409555" y="633050"/>
                  <a:pt x="414087" y="652330"/>
                  <a:pt x="427704" y="663678"/>
                </a:cubicBezTo>
                <a:cubicBezTo>
                  <a:pt x="452005" y="683929"/>
                  <a:pt x="500203" y="697677"/>
                  <a:pt x="530942" y="707923"/>
                </a:cubicBezTo>
                <a:cubicBezTo>
                  <a:pt x="712839" y="703007"/>
                  <a:pt x="895111" y="705839"/>
                  <a:pt x="1076633" y="693175"/>
                </a:cubicBezTo>
                <a:cubicBezTo>
                  <a:pt x="1107650" y="691011"/>
                  <a:pt x="1134827" y="670669"/>
                  <a:pt x="1165123" y="663678"/>
                </a:cubicBezTo>
                <a:cubicBezTo>
                  <a:pt x="1198995" y="655861"/>
                  <a:pt x="1234036" y="654422"/>
                  <a:pt x="1268362" y="648930"/>
                </a:cubicBezTo>
                <a:cubicBezTo>
                  <a:pt x="1356946" y="634756"/>
                  <a:pt x="1446800" y="626442"/>
                  <a:pt x="1533833" y="604684"/>
                </a:cubicBezTo>
                <a:cubicBezTo>
                  <a:pt x="1553497" y="599768"/>
                  <a:pt x="1572904" y="593671"/>
                  <a:pt x="1592826" y="589936"/>
                </a:cubicBezTo>
                <a:cubicBezTo>
                  <a:pt x="1651609" y="578914"/>
                  <a:pt x="1711424" y="573413"/>
                  <a:pt x="1769807" y="560439"/>
                </a:cubicBezTo>
                <a:cubicBezTo>
                  <a:pt x="1800159" y="553694"/>
                  <a:pt x="1858297" y="530942"/>
                  <a:pt x="1858297" y="530942"/>
                </a:cubicBezTo>
                <a:lnTo>
                  <a:pt x="2315497" y="545691"/>
                </a:lnTo>
                <a:cubicBezTo>
                  <a:pt x="2908358" y="571468"/>
                  <a:pt x="2285292" y="546771"/>
                  <a:pt x="2654710" y="575188"/>
                </a:cubicBezTo>
                <a:cubicBezTo>
                  <a:pt x="2743076" y="581985"/>
                  <a:pt x="2831691" y="585020"/>
                  <a:pt x="2920181" y="589936"/>
                </a:cubicBezTo>
                <a:cubicBezTo>
                  <a:pt x="3072581" y="585020"/>
                  <a:pt x="3225308" y="586315"/>
                  <a:pt x="3377381" y="575188"/>
                </a:cubicBezTo>
                <a:cubicBezTo>
                  <a:pt x="3427382" y="571529"/>
                  <a:pt x="3475412" y="553933"/>
                  <a:pt x="3524865" y="545691"/>
                </a:cubicBezTo>
                <a:cubicBezTo>
                  <a:pt x="3554362" y="540775"/>
                  <a:pt x="3584461" y="538647"/>
                  <a:pt x="3613355" y="530942"/>
                </a:cubicBezTo>
                <a:cubicBezTo>
                  <a:pt x="3658419" y="518925"/>
                  <a:pt x="3701846" y="501445"/>
                  <a:pt x="3746091" y="486697"/>
                </a:cubicBezTo>
                <a:lnTo>
                  <a:pt x="3790336" y="471949"/>
                </a:lnTo>
                <a:cubicBezTo>
                  <a:pt x="3805084" y="467033"/>
                  <a:pt x="3819337" y="460249"/>
                  <a:pt x="3834581" y="457200"/>
                </a:cubicBezTo>
                <a:lnTo>
                  <a:pt x="3908323" y="442452"/>
                </a:lnTo>
                <a:cubicBezTo>
                  <a:pt x="4013679" y="372215"/>
                  <a:pt x="3962421" y="392057"/>
                  <a:pt x="4055807" y="368710"/>
                </a:cubicBezTo>
                <a:cubicBezTo>
                  <a:pt x="4070555" y="358878"/>
                  <a:pt x="4088979" y="353054"/>
                  <a:pt x="4100052" y="339213"/>
                </a:cubicBezTo>
                <a:cubicBezTo>
                  <a:pt x="4119716" y="314633"/>
                  <a:pt x="4119716" y="275303"/>
                  <a:pt x="4100052" y="250723"/>
                </a:cubicBezTo>
                <a:cubicBezTo>
                  <a:pt x="4088979" y="236882"/>
                  <a:pt x="4070903" y="230516"/>
                  <a:pt x="4055807" y="221226"/>
                </a:cubicBezTo>
                <a:cubicBezTo>
                  <a:pt x="4006980" y="191179"/>
                  <a:pt x="3963943" y="146640"/>
                  <a:pt x="3908323" y="132736"/>
                </a:cubicBezTo>
                <a:cubicBezTo>
                  <a:pt x="3838705" y="115332"/>
                  <a:pt x="3761721" y="98910"/>
                  <a:pt x="3701846" y="58994"/>
                </a:cubicBezTo>
                <a:cubicBezTo>
                  <a:pt x="3687097" y="49162"/>
                  <a:pt x="3673454" y="37424"/>
                  <a:pt x="3657600" y="29497"/>
                </a:cubicBezTo>
                <a:cubicBezTo>
                  <a:pt x="3621295" y="11345"/>
                  <a:pt x="3558848" y="5664"/>
                  <a:pt x="3524865" y="0"/>
                </a:cubicBezTo>
                <a:lnTo>
                  <a:pt x="3052916" y="14749"/>
                </a:lnTo>
                <a:cubicBezTo>
                  <a:pt x="3014911" y="16559"/>
                  <a:pt x="2815978" y="39690"/>
                  <a:pt x="2772697" y="44246"/>
                </a:cubicBezTo>
                <a:cubicBezTo>
                  <a:pt x="2539461" y="68797"/>
                  <a:pt x="2698367" y="51371"/>
                  <a:pt x="2418736" y="73742"/>
                </a:cubicBezTo>
                <a:cubicBezTo>
                  <a:pt x="2364609" y="78072"/>
                  <a:pt x="2310432" y="82146"/>
                  <a:pt x="2256504" y="88491"/>
                </a:cubicBezTo>
                <a:cubicBezTo>
                  <a:pt x="2226805" y="91985"/>
                  <a:pt x="2197782" y="100404"/>
                  <a:pt x="2168013" y="103239"/>
                </a:cubicBezTo>
                <a:cubicBezTo>
                  <a:pt x="2094440" y="110246"/>
                  <a:pt x="2020657" y="115680"/>
                  <a:pt x="1946787" y="117988"/>
                </a:cubicBezTo>
                <a:cubicBezTo>
                  <a:pt x="1410660" y="134742"/>
                  <a:pt x="1348818" y="132736"/>
                  <a:pt x="929149" y="132736"/>
                </a:cubicBez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Freeform 8"/>
          <p:cNvSpPr/>
          <p:nvPr/>
        </p:nvSpPr>
        <p:spPr>
          <a:xfrm rot="830432">
            <a:off x="4038600" y="2895600"/>
            <a:ext cx="2062163" cy="708025"/>
          </a:xfrm>
          <a:custGeom>
            <a:avLst/>
            <a:gdLst>
              <a:gd name="connsiteX0" fmla="*/ 1268362 w 4119716"/>
              <a:gd name="connsiteY0" fmla="*/ 103239 h 707923"/>
              <a:gd name="connsiteX1" fmla="*/ 973394 w 4119716"/>
              <a:gd name="connsiteY1" fmla="*/ 162233 h 707923"/>
              <a:gd name="connsiteX2" fmla="*/ 884904 w 4119716"/>
              <a:gd name="connsiteY2" fmla="*/ 191730 h 707923"/>
              <a:gd name="connsiteX3" fmla="*/ 840658 w 4119716"/>
              <a:gd name="connsiteY3" fmla="*/ 206478 h 707923"/>
              <a:gd name="connsiteX4" fmla="*/ 663678 w 4119716"/>
              <a:gd name="connsiteY4" fmla="*/ 280220 h 707923"/>
              <a:gd name="connsiteX5" fmla="*/ 619433 w 4119716"/>
              <a:gd name="connsiteY5" fmla="*/ 294968 h 707923"/>
              <a:gd name="connsiteX6" fmla="*/ 0 w 4119716"/>
              <a:gd name="connsiteY6" fmla="*/ 309717 h 707923"/>
              <a:gd name="connsiteX7" fmla="*/ 14749 w 4119716"/>
              <a:gd name="connsiteY7" fmla="*/ 368710 h 707923"/>
              <a:gd name="connsiteX8" fmla="*/ 58994 w 4119716"/>
              <a:gd name="connsiteY8" fmla="*/ 398207 h 707923"/>
              <a:gd name="connsiteX9" fmla="*/ 103239 w 4119716"/>
              <a:gd name="connsiteY9" fmla="*/ 442452 h 707923"/>
              <a:gd name="connsiteX10" fmla="*/ 147484 w 4119716"/>
              <a:gd name="connsiteY10" fmla="*/ 471949 h 707923"/>
              <a:gd name="connsiteX11" fmla="*/ 265471 w 4119716"/>
              <a:gd name="connsiteY11" fmla="*/ 516194 h 707923"/>
              <a:gd name="connsiteX12" fmla="*/ 398207 w 4119716"/>
              <a:gd name="connsiteY12" fmla="*/ 619433 h 707923"/>
              <a:gd name="connsiteX13" fmla="*/ 427704 w 4119716"/>
              <a:gd name="connsiteY13" fmla="*/ 663678 h 707923"/>
              <a:gd name="connsiteX14" fmla="*/ 530942 w 4119716"/>
              <a:gd name="connsiteY14" fmla="*/ 707923 h 707923"/>
              <a:gd name="connsiteX15" fmla="*/ 1076633 w 4119716"/>
              <a:gd name="connsiteY15" fmla="*/ 693175 h 707923"/>
              <a:gd name="connsiteX16" fmla="*/ 1165123 w 4119716"/>
              <a:gd name="connsiteY16" fmla="*/ 663678 h 707923"/>
              <a:gd name="connsiteX17" fmla="*/ 1268362 w 4119716"/>
              <a:gd name="connsiteY17" fmla="*/ 648930 h 707923"/>
              <a:gd name="connsiteX18" fmla="*/ 1533833 w 4119716"/>
              <a:gd name="connsiteY18" fmla="*/ 604684 h 707923"/>
              <a:gd name="connsiteX19" fmla="*/ 1592826 w 4119716"/>
              <a:gd name="connsiteY19" fmla="*/ 589936 h 707923"/>
              <a:gd name="connsiteX20" fmla="*/ 1769807 w 4119716"/>
              <a:gd name="connsiteY20" fmla="*/ 560439 h 707923"/>
              <a:gd name="connsiteX21" fmla="*/ 1858297 w 4119716"/>
              <a:gd name="connsiteY21" fmla="*/ 530942 h 707923"/>
              <a:gd name="connsiteX22" fmla="*/ 2315497 w 4119716"/>
              <a:gd name="connsiteY22" fmla="*/ 545691 h 707923"/>
              <a:gd name="connsiteX23" fmla="*/ 2654710 w 4119716"/>
              <a:gd name="connsiteY23" fmla="*/ 575188 h 707923"/>
              <a:gd name="connsiteX24" fmla="*/ 2920181 w 4119716"/>
              <a:gd name="connsiteY24" fmla="*/ 589936 h 707923"/>
              <a:gd name="connsiteX25" fmla="*/ 3377381 w 4119716"/>
              <a:gd name="connsiteY25" fmla="*/ 575188 h 707923"/>
              <a:gd name="connsiteX26" fmla="*/ 3524865 w 4119716"/>
              <a:gd name="connsiteY26" fmla="*/ 545691 h 707923"/>
              <a:gd name="connsiteX27" fmla="*/ 3613355 w 4119716"/>
              <a:gd name="connsiteY27" fmla="*/ 530942 h 707923"/>
              <a:gd name="connsiteX28" fmla="*/ 3746091 w 4119716"/>
              <a:gd name="connsiteY28" fmla="*/ 486697 h 707923"/>
              <a:gd name="connsiteX29" fmla="*/ 3790336 w 4119716"/>
              <a:gd name="connsiteY29" fmla="*/ 471949 h 707923"/>
              <a:gd name="connsiteX30" fmla="*/ 3834581 w 4119716"/>
              <a:gd name="connsiteY30" fmla="*/ 457200 h 707923"/>
              <a:gd name="connsiteX31" fmla="*/ 3908323 w 4119716"/>
              <a:gd name="connsiteY31" fmla="*/ 442452 h 707923"/>
              <a:gd name="connsiteX32" fmla="*/ 4055807 w 4119716"/>
              <a:gd name="connsiteY32" fmla="*/ 368710 h 707923"/>
              <a:gd name="connsiteX33" fmla="*/ 4100052 w 4119716"/>
              <a:gd name="connsiteY33" fmla="*/ 339213 h 707923"/>
              <a:gd name="connsiteX34" fmla="*/ 4100052 w 4119716"/>
              <a:gd name="connsiteY34" fmla="*/ 250723 h 707923"/>
              <a:gd name="connsiteX35" fmla="*/ 4055807 w 4119716"/>
              <a:gd name="connsiteY35" fmla="*/ 221226 h 707923"/>
              <a:gd name="connsiteX36" fmla="*/ 3908323 w 4119716"/>
              <a:gd name="connsiteY36" fmla="*/ 132736 h 707923"/>
              <a:gd name="connsiteX37" fmla="*/ 3701846 w 4119716"/>
              <a:gd name="connsiteY37" fmla="*/ 58994 h 707923"/>
              <a:gd name="connsiteX38" fmla="*/ 3657600 w 4119716"/>
              <a:gd name="connsiteY38" fmla="*/ 29497 h 707923"/>
              <a:gd name="connsiteX39" fmla="*/ 3524865 w 4119716"/>
              <a:gd name="connsiteY39" fmla="*/ 0 h 707923"/>
              <a:gd name="connsiteX40" fmla="*/ 3052916 w 4119716"/>
              <a:gd name="connsiteY40" fmla="*/ 14749 h 707923"/>
              <a:gd name="connsiteX41" fmla="*/ 2772697 w 4119716"/>
              <a:gd name="connsiteY41" fmla="*/ 44246 h 707923"/>
              <a:gd name="connsiteX42" fmla="*/ 2418736 w 4119716"/>
              <a:gd name="connsiteY42" fmla="*/ 73742 h 707923"/>
              <a:gd name="connsiteX43" fmla="*/ 2256504 w 4119716"/>
              <a:gd name="connsiteY43" fmla="*/ 88491 h 707923"/>
              <a:gd name="connsiteX44" fmla="*/ 2168013 w 4119716"/>
              <a:gd name="connsiteY44" fmla="*/ 103239 h 707923"/>
              <a:gd name="connsiteX45" fmla="*/ 1946787 w 4119716"/>
              <a:gd name="connsiteY45" fmla="*/ 117988 h 707923"/>
              <a:gd name="connsiteX46" fmla="*/ 929149 w 4119716"/>
              <a:gd name="connsiteY46" fmla="*/ 132736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9716" h="707923">
                <a:moveTo>
                  <a:pt x="1268362" y="103239"/>
                </a:moveTo>
                <a:cubicBezTo>
                  <a:pt x="1031104" y="137133"/>
                  <a:pt x="1127841" y="110750"/>
                  <a:pt x="973394" y="162233"/>
                </a:cubicBezTo>
                <a:lnTo>
                  <a:pt x="884904" y="191730"/>
                </a:lnTo>
                <a:cubicBezTo>
                  <a:pt x="870155" y="196646"/>
                  <a:pt x="854563" y="199525"/>
                  <a:pt x="840658" y="206478"/>
                </a:cubicBezTo>
                <a:cubicBezTo>
                  <a:pt x="667796" y="292908"/>
                  <a:pt x="782268" y="246337"/>
                  <a:pt x="663678" y="280220"/>
                </a:cubicBezTo>
                <a:cubicBezTo>
                  <a:pt x="648730" y="284491"/>
                  <a:pt x="634964" y="294278"/>
                  <a:pt x="619433" y="294968"/>
                </a:cubicBezTo>
                <a:cubicBezTo>
                  <a:pt x="413100" y="304138"/>
                  <a:pt x="206478" y="304801"/>
                  <a:pt x="0" y="309717"/>
                </a:cubicBezTo>
                <a:cubicBezTo>
                  <a:pt x="4916" y="329381"/>
                  <a:pt x="3505" y="351845"/>
                  <a:pt x="14749" y="368710"/>
                </a:cubicBezTo>
                <a:cubicBezTo>
                  <a:pt x="24581" y="383458"/>
                  <a:pt x="45377" y="386859"/>
                  <a:pt x="58994" y="398207"/>
                </a:cubicBezTo>
                <a:cubicBezTo>
                  <a:pt x="75017" y="411560"/>
                  <a:pt x="87216" y="429099"/>
                  <a:pt x="103239" y="442452"/>
                </a:cubicBezTo>
                <a:cubicBezTo>
                  <a:pt x="116856" y="453800"/>
                  <a:pt x="131630" y="464022"/>
                  <a:pt x="147484" y="471949"/>
                </a:cubicBezTo>
                <a:cubicBezTo>
                  <a:pt x="182757" y="489586"/>
                  <a:pt x="227176" y="503429"/>
                  <a:pt x="265471" y="516194"/>
                </a:cubicBezTo>
                <a:cubicBezTo>
                  <a:pt x="327138" y="557306"/>
                  <a:pt x="354886" y="567448"/>
                  <a:pt x="398207" y="619433"/>
                </a:cubicBezTo>
                <a:cubicBezTo>
                  <a:pt x="409555" y="633050"/>
                  <a:pt x="414087" y="652330"/>
                  <a:pt x="427704" y="663678"/>
                </a:cubicBezTo>
                <a:cubicBezTo>
                  <a:pt x="452005" y="683929"/>
                  <a:pt x="500203" y="697677"/>
                  <a:pt x="530942" y="707923"/>
                </a:cubicBezTo>
                <a:cubicBezTo>
                  <a:pt x="712839" y="703007"/>
                  <a:pt x="895111" y="705839"/>
                  <a:pt x="1076633" y="693175"/>
                </a:cubicBezTo>
                <a:cubicBezTo>
                  <a:pt x="1107650" y="691011"/>
                  <a:pt x="1134827" y="670669"/>
                  <a:pt x="1165123" y="663678"/>
                </a:cubicBezTo>
                <a:cubicBezTo>
                  <a:pt x="1198995" y="655861"/>
                  <a:pt x="1234036" y="654422"/>
                  <a:pt x="1268362" y="648930"/>
                </a:cubicBezTo>
                <a:cubicBezTo>
                  <a:pt x="1356946" y="634756"/>
                  <a:pt x="1446800" y="626442"/>
                  <a:pt x="1533833" y="604684"/>
                </a:cubicBezTo>
                <a:cubicBezTo>
                  <a:pt x="1553497" y="599768"/>
                  <a:pt x="1572904" y="593671"/>
                  <a:pt x="1592826" y="589936"/>
                </a:cubicBezTo>
                <a:cubicBezTo>
                  <a:pt x="1651609" y="578914"/>
                  <a:pt x="1711424" y="573413"/>
                  <a:pt x="1769807" y="560439"/>
                </a:cubicBezTo>
                <a:cubicBezTo>
                  <a:pt x="1800159" y="553694"/>
                  <a:pt x="1858297" y="530942"/>
                  <a:pt x="1858297" y="530942"/>
                </a:cubicBezTo>
                <a:lnTo>
                  <a:pt x="2315497" y="545691"/>
                </a:lnTo>
                <a:cubicBezTo>
                  <a:pt x="2908358" y="571468"/>
                  <a:pt x="2285292" y="546771"/>
                  <a:pt x="2654710" y="575188"/>
                </a:cubicBezTo>
                <a:cubicBezTo>
                  <a:pt x="2743076" y="581985"/>
                  <a:pt x="2831691" y="585020"/>
                  <a:pt x="2920181" y="589936"/>
                </a:cubicBezTo>
                <a:cubicBezTo>
                  <a:pt x="3072581" y="585020"/>
                  <a:pt x="3225308" y="586315"/>
                  <a:pt x="3377381" y="575188"/>
                </a:cubicBezTo>
                <a:cubicBezTo>
                  <a:pt x="3427382" y="571529"/>
                  <a:pt x="3475412" y="553933"/>
                  <a:pt x="3524865" y="545691"/>
                </a:cubicBezTo>
                <a:cubicBezTo>
                  <a:pt x="3554362" y="540775"/>
                  <a:pt x="3584461" y="538647"/>
                  <a:pt x="3613355" y="530942"/>
                </a:cubicBezTo>
                <a:cubicBezTo>
                  <a:pt x="3658419" y="518925"/>
                  <a:pt x="3701846" y="501445"/>
                  <a:pt x="3746091" y="486697"/>
                </a:cubicBezTo>
                <a:lnTo>
                  <a:pt x="3790336" y="471949"/>
                </a:lnTo>
                <a:cubicBezTo>
                  <a:pt x="3805084" y="467033"/>
                  <a:pt x="3819337" y="460249"/>
                  <a:pt x="3834581" y="457200"/>
                </a:cubicBezTo>
                <a:lnTo>
                  <a:pt x="3908323" y="442452"/>
                </a:lnTo>
                <a:cubicBezTo>
                  <a:pt x="4013679" y="372215"/>
                  <a:pt x="3962421" y="392057"/>
                  <a:pt x="4055807" y="368710"/>
                </a:cubicBezTo>
                <a:cubicBezTo>
                  <a:pt x="4070555" y="358878"/>
                  <a:pt x="4088979" y="353054"/>
                  <a:pt x="4100052" y="339213"/>
                </a:cubicBezTo>
                <a:cubicBezTo>
                  <a:pt x="4119716" y="314633"/>
                  <a:pt x="4119716" y="275303"/>
                  <a:pt x="4100052" y="250723"/>
                </a:cubicBezTo>
                <a:cubicBezTo>
                  <a:pt x="4088979" y="236882"/>
                  <a:pt x="4070903" y="230516"/>
                  <a:pt x="4055807" y="221226"/>
                </a:cubicBezTo>
                <a:cubicBezTo>
                  <a:pt x="4006980" y="191179"/>
                  <a:pt x="3963943" y="146640"/>
                  <a:pt x="3908323" y="132736"/>
                </a:cubicBezTo>
                <a:cubicBezTo>
                  <a:pt x="3838705" y="115332"/>
                  <a:pt x="3761721" y="98910"/>
                  <a:pt x="3701846" y="58994"/>
                </a:cubicBezTo>
                <a:cubicBezTo>
                  <a:pt x="3687097" y="49162"/>
                  <a:pt x="3673454" y="37424"/>
                  <a:pt x="3657600" y="29497"/>
                </a:cubicBezTo>
                <a:cubicBezTo>
                  <a:pt x="3621295" y="11345"/>
                  <a:pt x="3558848" y="5664"/>
                  <a:pt x="3524865" y="0"/>
                </a:cubicBezTo>
                <a:lnTo>
                  <a:pt x="3052916" y="14749"/>
                </a:lnTo>
                <a:cubicBezTo>
                  <a:pt x="3014911" y="16559"/>
                  <a:pt x="2815978" y="39690"/>
                  <a:pt x="2772697" y="44246"/>
                </a:cubicBezTo>
                <a:cubicBezTo>
                  <a:pt x="2539461" y="68797"/>
                  <a:pt x="2698367" y="51371"/>
                  <a:pt x="2418736" y="73742"/>
                </a:cubicBezTo>
                <a:cubicBezTo>
                  <a:pt x="2364609" y="78072"/>
                  <a:pt x="2310432" y="82146"/>
                  <a:pt x="2256504" y="88491"/>
                </a:cubicBezTo>
                <a:cubicBezTo>
                  <a:pt x="2226805" y="91985"/>
                  <a:pt x="2197782" y="100404"/>
                  <a:pt x="2168013" y="103239"/>
                </a:cubicBezTo>
                <a:cubicBezTo>
                  <a:pt x="2094440" y="110246"/>
                  <a:pt x="2020657" y="115680"/>
                  <a:pt x="1946787" y="117988"/>
                </a:cubicBezTo>
                <a:cubicBezTo>
                  <a:pt x="1410660" y="134742"/>
                  <a:pt x="1348818" y="132736"/>
                  <a:pt x="929149" y="132736"/>
                </a:cubicBez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71015" name="Rectangle 11"/>
          <p:cNvSpPr>
            <a:spLocks noChangeArrowheads="1"/>
          </p:cNvSpPr>
          <p:nvPr/>
        </p:nvSpPr>
        <p:spPr bwMode="auto">
          <a:xfrm>
            <a:off x="6781800" y="11430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endParaRPr lang="en-US">
              <a:solidFill>
                <a:srgbClr val="FF9933"/>
              </a:solidFill>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8436" name="Freeform 5"/>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18437" name="Text Box 6"/>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18438"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457200" y="304800"/>
            <a:ext cx="8229600" cy="5821363"/>
          </a:xfrm>
        </p:spPr>
        <p:txBody>
          <a:bodyPr/>
          <a:lstStyle/>
          <a:p>
            <a:pPr eaLnBrk="1" hangingPunct="1"/>
            <a:r>
              <a:rPr lang="en-US"/>
              <a:t>Name the Chain? </a:t>
            </a:r>
          </a:p>
          <a:p>
            <a:pPr eaLnBrk="1" hangingPunct="1"/>
            <a:endParaRPr lang="en-US"/>
          </a:p>
        </p:txBody>
      </p:sp>
      <p:pic>
        <p:nvPicPr>
          <p:cNvPr id="172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197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2036"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72037" name="Rectangle 11"/>
          <p:cNvSpPr>
            <a:spLocks noChangeArrowheads="1"/>
          </p:cNvSpPr>
          <p:nvPr/>
        </p:nvSpPr>
        <p:spPr bwMode="auto">
          <a:xfrm>
            <a:off x="6781800" y="11430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*21</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457200" y="304800"/>
            <a:ext cx="8229600" cy="5821363"/>
          </a:xfrm>
        </p:spPr>
        <p:txBody>
          <a:bodyPr/>
          <a:lstStyle/>
          <a:p>
            <a:pPr eaLnBrk="1" hangingPunct="1"/>
            <a:r>
              <a:rPr lang="en-US"/>
              <a:t>Name the Chain? </a:t>
            </a:r>
            <a:r>
              <a:rPr lang="en-US">
                <a:solidFill>
                  <a:srgbClr val="FF3300"/>
                </a:solidFill>
              </a:rPr>
              <a:t>Ta</a:t>
            </a:r>
            <a:r>
              <a:rPr lang="en-US">
                <a:solidFill>
                  <a:srgbClr val="FFFF00"/>
                </a:solidFill>
              </a:rPr>
              <a:t>co</a:t>
            </a:r>
            <a:r>
              <a:rPr lang="en-US"/>
              <a:t> </a:t>
            </a:r>
            <a:r>
              <a:rPr lang="en-US">
                <a:solidFill>
                  <a:srgbClr val="FFFF00"/>
                </a:solidFill>
              </a:rPr>
              <a:t>B</a:t>
            </a:r>
            <a:r>
              <a:rPr lang="en-US">
                <a:solidFill>
                  <a:srgbClr val="33CC33"/>
                </a:solidFill>
              </a:rPr>
              <a:t>ell</a:t>
            </a:r>
            <a:r>
              <a:rPr lang="en-US"/>
              <a:t> </a:t>
            </a:r>
          </a:p>
          <a:p>
            <a:pPr eaLnBrk="1" hangingPunct="1"/>
            <a:endParaRPr lang="en-US"/>
          </a:p>
        </p:txBody>
      </p:sp>
      <p:pic>
        <p:nvPicPr>
          <p:cNvPr id="173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197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73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153400" cy="4800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6096000" y="1219200"/>
            <a:ext cx="2362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*21</a:t>
            </a:r>
          </a:p>
        </p:txBody>
      </p:sp>
      <p:sp>
        <p:nvSpPr>
          <p:cNvPr id="17306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body" idx="1"/>
          </p:nvPr>
        </p:nvSpPr>
        <p:spPr>
          <a:xfrm>
            <a:off x="457200" y="304800"/>
            <a:ext cx="8229600" cy="5821363"/>
          </a:xfrm>
        </p:spPr>
        <p:txBody>
          <a:bodyPr/>
          <a:lstStyle/>
          <a:p>
            <a:pPr eaLnBrk="1" hangingPunct="1"/>
            <a:r>
              <a:rPr lang="en-US">
                <a:solidFill>
                  <a:srgbClr val="FFFF00"/>
                </a:solidFill>
              </a:rPr>
              <a:t>Name the Chain?</a:t>
            </a:r>
          </a:p>
        </p:txBody>
      </p:sp>
      <p:pic>
        <p:nvPicPr>
          <p:cNvPr id="174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084" name="Freeform 5"/>
          <p:cNvSpPr>
            <a:spLocks/>
          </p:cNvSpPr>
          <p:nvPr/>
        </p:nvSpPr>
        <p:spPr bwMode="auto">
          <a:xfrm>
            <a:off x="6175375" y="2290763"/>
            <a:ext cx="1441450" cy="1236662"/>
          </a:xfrm>
          <a:custGeom>
            <a:avLst/>
            <a:gdLst>
              <a:gd name="T0" fmla="*/ 2147483647 w 908"/>
              <a:gd name="T1" fmla="*/ 2147483647 h 779"/>
              <a:gd name="T2" fmla="*/ 2147483647 w 908"/>
              <a:gd name="T3" fmla="*/ 2147483647 h 779"/>
              <a:gd name="T4" fmla="*/ 2147483647 w 908"/>
              <a:gd name="T5" fmla="*/ 2147483647 h 779"/>
              <a:gd name="T6" fmla="*/ 2147483647 w 908"/>
              <a:gd name="T7" fmla="*/ 2147483647 h 779"/>
              <a:gd name="T8" fmla="*/ 2147483647 w 908"/>
              <a:gd name="T9" fmla="*/ 2147483647 h 779"/>
              <a:gd name="T10" fmla="*/ 2147483647 w 908"/>
              <a:gd name="T11" fmla="*/ 2147483647 h 779"/>
              <a:gd name="T12" fmla="*/ 2147483647 w 908"/>
              <a:gd name="T13" fmla="*/ 2147483647 h 779"/>
              <a:gd name="T14" fmla="*/ 2147483647 w 908"/>
              <a:gd name="T15" fmla="*/ 2147483647 h 779"/>
              <a:gd name="T16" fmla="*/ 2147483647 w 908"/>
              <a:gd name="T17" fmla="*/ 2147483647 h 779"/>
              <a:gd name="T18" fmla="*/ 2147483647 w 908"/>
              <a:gd name="T19" fmla="*/ 2147483647 h 779"/>
              <a:gd name="T20" fmla="*/ 2147483647 w 908"/>
              <a:gd name="T21" fmla="*/ 2147483647 h 779"/>
              <a:gd name="T22" fmla="*/ 2147483647 w 908"/>
              <a:gd name="T23" fmla="*/ 2147483647 h 779"/>
              <a:gd name="T24" fmla="*/ 2147483647 w 908"/>
              <a:gd name="T25" fmla="*/ 2147483647 h 779"/>
              <a:gd name="T26" fmla="*/ 2147483647 w 908"/>
              <a:gd name="T27" fmla="*/ 2147483647 h 779"/>
              <a:gd name="T28" fmla="*/ 2147483647 w 908"/>
              <a:gd name="T29" fmla="*/ 2147483647 h 779"/>
              <a:gd name="T30" fmla="*/ 2147483647 w 908"/>
              <a:gd name="T31" fmla="*/ 2147483647 h 779"/>
              <a:gd name="T32" fmla="*/ 2147483647 w 908"/>
              <a:gd name="T33" fmla="*/ 2147483647 h 779"/>
              <a:gd name="T34" fmla="*/ 2147483647 w 908"/>
              <a:gd name="T35" fmla="*/ 2147483647 h 779"/>
              <a:gd name="T36" fmla="*/ 2147483647 w 908"/>
              <a:gd name="T37" fmla="*/ 2147483647 h 779"/>
              <a:gd name="T38" fmla="*/ 2147483647 w 908"/>
              <a:gd name="T39" fmla="*/ 2147483647 h 779"/>
              <a:gd name="T40" fmla="*/ 2147483647 w 908"/>
              <a:gd name="T41" fmla="*/ 2147483647 h 779"/>
              <a:gd name="T42" fmla="*/ 2147483647 w 908"/>
              <a:gd name="T43" fmla="*/ 2147483647 h 779"/>
              <a:gd name="T44" fmla="*/ 2147483647 w 908"/>
              <a:gd name="T45" fmla="*/ 2147483647 h 7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8"/>
              <a:gd name="T70" fmla="*/ 0 h 779"/>
              <a:gd name="T71" fmla="*/ 908 w 908"/>
              <a:gd name="T72" fmla="*/ 779 h 7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8" h="779">
                <a:moveTo>
                  <a:pt x="657" y="113"/>
                </a:moveTo>
                <a:cubicBezTo>
                  <a:pt x="601" y="29"/>
                  <a:pt x="676" y="134"/>
                  <a:pt x="607" y="63"/>
                </a:cubicBezTo>
                <a:cubicBezTo>
                  <a:pt x="576" y="32"/>
                  <a:pt x="580" y="17"/>
                  <a:pt x="536" y="2"/>
                </a:cubicBezTo>
                <a:cubicBezTo>
                  <a:pt x="472" y="5"/>
                  <a:pt x="407" y="0"/>
                  <a:pt x="344" y="12"/>
                </a:cubicBezTo>
                <a:cubicBezTo>
                  <a:pt x="313" y="18"/>
                  <a:pt x="324" y="73"/>
                  <a:pt x="314" y="103"/>
                </a:cubicBezTo>
                <a:cubicBezTo>
                  <a:pt x="305" y="132"/>
                  <a:pt x="269" y="161"/>
                  <a:pt x="243" y="174"/>
                </a:cubicBezTo>
                <a:cubicBezTo>
                  <a:pt x="177" y="207"/>
                  <a:pt x="95" y="190"/>
                  <a:pt x="21" y="194"/>
                </a:cubicBezTo>
                <a:cubicBezTo>
                  <a:pt x="9" y="371"/>
                  <a:pt x="4" y="367"/>
                  <a:pt x="21" y="578"/>
                </a:cubicBezTo>
                <a:cubicBezTo>
                  <a:pt x="24" y="619"/>
                  <a:pt x="0" y="696"/>
                  <a:pt x="41" y="699"/>
                </a:cubicBezTo>
                <a:cubicBezTo>
                  <a:pt x="81" y="702"/>
                  <a:pt x="122" y="706"/>
                  <a:pt x="162" y="709"/>
                </a:cubicBezTo>
                <a:cubicBezTo>
                  <a:pt x="208" y="719"/>
                  <a:pt x="235" y="725"/>
                  <a:pt x="273" y="750"/>
                </a:cubicBezTo>
                <a:cubicBezTo>
                  <a:pt x="297" y="747"/>
                  <a:pt x="320" y="738"/>
                  <a:pt x="344" y="740"/>
                </a:cubicBezTo>
                <a:cubicBezTo>
                  <a:pt x="436" y="749"/>
                  <a:pt x="315" y="779"/>
                  <a:pt x="405" y="750"/>
                </a:cubicBezTo>
                <a:cubicBezTo>
                  <a:pt x="452" y="753"/>
                  <a:pt x="499" y="762"/>
                  <a:pt x="546" y="760"/>
                </a:cubicBezTo>
                <a:cubicBezTo>
                  <a:pt x="567" y="759"/>
                  <a:pt x="586" y="741"/>
                  <a:pt x="607" y="740"/>
                </a:cubicBezTo>
                <a:cubicBezTo>
                  <a:pt x="664" y="737"/>
                  <a:pt x="722" y="733"/>
                  <a:pt x="779" y="730"/>
                </a:cubicBezTo>
                <a:cubicBezTo>
                  <a:pt x="858" y="610"/>
                  <a:pt x="800" y="720"/>
                  <a:pt x="829" y="497"/>
                </a:cubicBezTo>
                <a:cubicBezTo>
                  <a:pt x="832" y="476"/>
                  <a:pt x="849" y="437"/>
                  <a:pt x="849" y="437"/>
                </a:cubicBezTo>
                <a:cubicBezTo>
                  <a:pt x="842" y="275"/>
                  <a:pt x="908" y="159"/>
                  <a:pt x="769" y="194"/>
                </a:cubicBezTo>
                <a:cubicBezTo>
                  <a:pt x="749" y="187"/>
                  <a:pt x="728" y="181"/>
                  <a:pt x="708" y="174"/>
                </a:cubicBezTo>
                <a:cubicBezTo>
                  <a:pt x="685" y="167"/>
                  <a:pt x="657" y="123"/>
                  <a:pt x="657" y="123"/>
                </a:cubicBezTo>
                <a:cubicBezTo>
                  <a:pt x="642" y="62"/>
                  <a:pt x="660" y="99"/>
                  <a:pt x="617" y="63"/>
                </a:cubicBezTo>
                <a:cubicBezTo>
                  <a:pt x="610" y="57"/>
                  <a:pt x="597" y="42"/>
                  <a:pt x="597" y="42"/>
                </a:cubicBezTo>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85" name="Freeform 6"/>
          <p:cNvSpPr>
            <a:spLocks/>
          </p:cNvSpPr>
          <p:nvPr/>
        </p:nvSpPr>
        <p:spPr bwMode="auto">
          <a:xfrm>
            <a:off x="1039813" y="5278438"/>
            <a:ext cx="817562" cy="496887"/>
          </a:xfrm>
          <a:custGeom>
            <a:avLst/>
            <a:gdLst>
              <a:gd name="T0" fmla="*/ 2147483647 w 515"/>
              <a:gd name="T1" fmla="*/ 2147483647 h 313"/>
              <a:gd name="T2" fmla="*/ 2147483647 w 515"/>
              <a:gd name="T3" fmla="*/ 2147483647 h 313"/>
              <a:gd name="T4" fmla="*/ 2147483647 w 515"/>
              <a:gd name="T5" fmla="*/ 2147483647 h 313"/>
              <a:gd name="T6" fmla="*/ 2147483647 w 515"/>
              <a:gd name="T7" fmla="*/ 2147483647 h 313"/>
              <a:gd name="T8" fmla="*/ 2147483647 w 515"/>
              <a:gd name="T9" fmla="*/ 2147483647 h 313"/>
              <a:gd name="T10" fmla="*/ 2147483647 w 515"/>
              <a:gd name="T11" fmla="*/ 2147483647 h 313"/>
              <a:gd name="T12" fmla="*/ 2147483647 w 515"/>
              <a:gd name="T13" fmla="*/ 2147483647 h 313"/>
              <a:gd name="T14" fmla="*/ 2147483647 w 515"/>
              <a:gd name="T15" fmla="*/ 2147483647 h 313"/>
              <a:gd name="T16" fmla="*/ 2147483647 w 515"/>
              <a:gd name="T17" fmla="*/ 0 h 313"/>
              <a:gd name="T18" fmla="*/ 2147483647 w 515"/>
              <a:gd name="T19" fmla="*/ 2147483647 h 313"/>
              <a:gd name="T20" fmla="*/ 2147483647 w 515"/>
              <a:gd name="T21" fmla="*/ 2147483647 h 313"/>
              <a:gd name="T22" fmla="*/ 2147483647 w 515"/>
              <a:gd name="T23" fmla="*/ 2147483647 h 313"/>
              <a:gd name="T24" fmla="*/ 2147483647 w 515"/>
              <a:gd name="T25" fmla="*/ 2147483647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
              <a:gd name="T40" fmla="*/ 0 h 313"/>
              <a:gd name="T41" fmla="*/ 515 w 515"/>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 h="313">
                <a:moveTo>
                  <a:pt x="487" y="101"/>
                </a:moveTo>
                <a:cubicBezTo>
                  <a:pt x="483" y="169"/>
                  <a:pt x="515" y="287"/>
                  <a:pt x="436" y="313"/>
                </a:cubicBezTo>
                <a:cubicBezTo>
                  <a:pt x="298" y="304"/>
                  <a:pt x="159" y="302"/>
                  <a:pt x="22" y="283"/>
                </a:cubicBezTo>
                <a:cubicBezTo>
                  <a:pt x="15" y="276"/>
                  <a:pt x="0" y="271"/>
                  <a:pt x="2" y="262"/>
                </a:cubicBezTo>
                <a:cubicBezTo>
                  <a:pt x="5" y="250"/>
                  <a:pt x="24" y="251"/>
                  <a:pt x="32" y="242"/>
                </a:cubicBezTo>
                <a:cubicBezTo>
                  <a:pt x="80" y="185"/>
                  <a:pt x="21" y="212"/>
                  <a:pt x="83" y="192"/>
                </a:cubicBezTo>
                <a:cubicBezTo>
                  <a:pt x="87" y="180"/>
                  <a:pt x="109" y="93"/>
                  <a:pt x="113" y="91"/>
                </a:cubicBezTo>
                <a:cubicBezTo>
                  <a:pt x="134" y="80"/>
                  <a:pt x="160" y="84"/>
                  <a:pt x="184" y="80"/>
                </a:cubicBezTo>
                <a:cubicBezTo>
                  <a:pt x="229" y="65"/>
                  <a:pt x="256" y="26"/>
                  <a:pt x="295" y="0"/>
                </a:cubicBezTo>
                <a:cubicBezTo>
                  <a:pt x="372" y="19"/>
                  <a:pt x="356" y="5"/>
                  <a:pt x="406" y="80"/>
                </a:cubicBezTo>
                <a:cubicBezTo>
                  <a:pt x="412" y="89"/>
                  <a:pt x="476" y="99"/>
                  <a:pt x="487" y="101"/>
                </a:cubicBezTo>
                <a:cubicBezTo>
                  <a:pt x="484" y="118"/>
                  <a:pt x="477" y="151"/>
                  <a:pt x="477" y="151"/>
                </a:cubicBezTo>
                <a:cubicBezTo>
                  <a:pt x="477" y="151"/>
                  <a:pt x="484" y="118"/>
                  <a:pt x="487" y="101"/>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86" name="Freeform 7"/>
          <p:cNvSpPr>
            <a:spLocks/>
          </p:cNvSpPr>
          <p:nvPr/>
        </p:nvSpPr>
        <p:spPr bwMode="auto">
          <a:xfrm>
            <a:off x="4075113" y="1601788"/>
            <a:ext cx="415925" cy="314325"/>
          </a:xfrm>
          <a:custGeom>
            <a:avLst/>
            <a:gdLst>
              <a:gd name="T0" fmla="*/ 2147483647 w 262"/>
              <a:gd name="T1" fmla="*/ 2147483647 h 198"/>
              <a:gd name="T2" fmla="*/ 2147483647 w 262"/>
              <a:gd name="T3" fmla="*/ 2147483647 h 198"/>
              <a:gd name="T4" fmla="*/ 0 w 262"/>
              <a:gd name="T5" fmla="*/ 2147483647 h 198"/>
              <a:gd name="T6" fmla="*/ 2147483647 w 262"/>
              <a:gd name="T7" fmla="*/ 2147483647 h 198"/>
              <a:gd name="T8" fmla="*/ 2147483647 w 262"/>
              <a:gd name="T9" fmla="*/ 2147483647 h 198"/>
              <a:gd name="T10" fmla="*/ 0 60000 65536"/>
              <a:gd name="T11" fmla="*/ 0 60000 65536"/>
              <a:gd name="T12" fmla="*/ 0 60000 65536"/>
              <a:gd name="T13" fmla="*/ 0 60000 65536"/>
              <a:gd name="T14" fmla="*/ 0 60000 65536"/>
              <a:gd name="T15" fmla="*/ 0 w 262"/>
              <a:gd name="T16" fmla="*/ 0 h 198"/>
              <a:gd name="T17" fmla="*/ 262 w 262"/>
              <a:gd name="T18" fmla="*/ 198 h 198"/>
            </a:gdLst>
            <a:ahLst/>
            <a:cxnLst>
              <a:cxn ang="T10">
                <a:pos x="T0" y="T1"/>
              </a:cxn>
              <a:cxn ang="T11">
                <a:pos x="T2" y="T3"/>
              </a:cxn>
              <a:cxn ang="T12">
                <a:pos x="T4" y="T5"/>
              </a:cxn>
              <a:cxn ang="T13">
                <a:pos x="T6" y="T7"/>
              </a:cxn>
              <a:cxn ang="T14">
                <a:pos x="T8" y="T9"/>
              </a:cxn>
            </a:cxnLst>
            <a:rect l="T15" t="T16" r="T17" b="T18"/>
            <a:pathLst>
              <a:path w="262" h="198">
                <a:moveTo>
                  <a:pt x="262" y="173"/>
                </a:moveTo>
                <a:cubicBezTo>
                  <a:pt x="225" y="177"/>
                  <a:pt x="44" y="198"/>
                  <a:pt x="30" y="194"/>
                </a:cubicBezTo>
                <a:cubicBezTo>
                  <a:pt x="19" y="191"/>
                  <a:pt x="2" y="94"/>
                  <a:pt x="0" y="82"/>
                </a:cubicBezTo>
                <a:cubicBezTo>
                  <a:pt x="78" y="30"/>
                  <a:pt x="229" y="0"/>
                  <a:pt x="262" y="103"/>
                </a:cubicBezTo>
                <a:cubicBezTo>
                  <a:pt x="248" y="146"/>
                  <a:pt x="262" y="133"/>
                  <a:pt x="262" y="173"/>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87" name="Freeform 8"/>
          <p:cNvSpPr>
            <a:spLocks/>
          </p:cNvSpPr>
          <p:nvPr/>
        </p:nvSpPr>
        <p:spPr bwMode="auto">
          <a:xfrm>
            <a:off x="4724400" y="2325688"/>
            <a:ext cx="1143000" cy="646112"/>
          </a:xfrm>
          <a:custGeom>
            <a:avLst/>
            <a:gdLst>
              <a:gd name="T0" fmla="*/ 2147483647 w 526"/>
              <a:gd name="T1" fmla="*/ 0 h 235"/>
              <a:gd name="T2" fmla="*/ 2147483647 w 526"/>
              <a:gd name="T3" fmla="*/ 2147483647 h 235"/>
              <a:gd name="T4" fmla="*/ 2147483647 w 526"/>
              <a:gd name="T5" fmla="*/ 2147483647 h 235"/>
              <a:gd name="T6" fmla="*/ 0 w 526"/>
              <a:gd name="T7" fmla="*/ 2147483647 h 235"/>
              <a:gd name="T8" fmla="*/ 2147483647 w 526"/>
              <a:gd name="T9" fmla="*/ 2147483647 h 235"/>
              <a:gd name="T10" fmla="*/ 2147483647 w 526"/>
              <a:gd name="T11" fmla="*/ 2147483647 h 235"/>
              <a:gd name="T12" fmla="*/ 2147483647 w 526"/>
              <a:gd name="T13" fmla="*/ 2147483647 h 235"/>
              <a:gd name="T14" fmla="*/ 2147483647 w 526"/>
              <a:gd name="T15" fmla="*/ 2147483647 h 235"/>
              <a:gd name="T16" fmla="*/ 2147483647 w 526"/>
              <a:gd name="T17" fmla="*/ 2147483647 h 235"/>
              <a:gd name="T18" fmla="*/ 2147483647 w 526"/>
              <a:gd name="T19" fmla="*/ 2147483647 h 235"/>
              <a:gd name="T20" fmla="*/ 2147483647 w 526"/>
              <a:gd name="T21" fmla="*/ 2147483647 h 235"/>
              <a:gd name="T22" fmla="*/ 2147483647 w 526"/>
              <a:gd name="T23" fmla="*/ 2147483647 h 235"/>
              <a:gd name="T24" fmla="*/ 2147483647 w 526"/>
              <a:gd name="T25" fmla="*/ 2147483647 h 235"/>
              <a:gd name="T26" fmla="*/ 2147483647 w 526"/>
              <a:gd name="T27" fmla="*/ 2147483647 h 235"/>
              <a:gd name="T28" fmla="*/ 2147483647 w 526"/>
              <a:gd name="T29" fmla="*/ 2147483647 h 235"/>
              <a:gd name="T30" fmla="*/ 2147483647 w 526"/>
              <a:gd name="T31" fmla="*/ 0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6"/>
              <a:gd name="T49" fmla="*/ 0 h 235"/>
              <a:gd name="T50" fmla="*/ 526 w 526"/>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6" h="235">
                <a:moveTo>
                  <a:pt x="51" y="0"/>
                </a:moveTo>
                <a:cubicBezTo>
                  <a:pt x="41" y="30"/>
                  <a:pt x="40" y="62"/>
                  <a:pt x="30" y="91"/>
                </a:cubicBezTo>
                <a:cubicBezTo>
                  <a:pt x="26" y="103"/>
                  <a:pt x="15" y="111"/>
                  <a:pt x="10" y="122"/>
                </a:cubicBezTo>
                <a:cubicBezTo>
                  <a:pt x="5" y="131"/>
                  <a:pt x="3" y="142"/>
                  <a:pt x="0" y="152"/>
                </a:cubicBezTo>
                <a:cubicBezTo>
                  <a:pt x="7" y="162"/>
                  <a:pt x="9" y="178"/>
                  <a:pt x="20" y="182"/>
                </a:cubicBezTo>
                <a:cubicBezTo>
                  <a:pt x="30" y="186"/>
                  <a:pt x="41" y="167"/>
                  <a:pt x="51" y="172"/>
                </a:cubicBezTo>
                <a:cubicBezTo>
                  <a:pt x="60" y="177"/>
                  <a:pt x="56" y="193"/>
                  <a:pt x="61" y="202"/>
                </a:cubicBezTo>
                <a:cubicBezTo>
                  <a:pt x="75" y="226"/>
                  <a:pt x="86" y="225"/>
                  <a:pt x="111" y="233"/>
                </a:cubicBezTo>
                <a:cubicBezTo>
                  <a:pt x="187" y="225"/>
                  <a:pt x="249" y="211"/>
                  <a:pt x="324" y="202"/>
                </a:cubicBezTo>
                <a:cubicBezTo>
                  <a:pt x="334" y="205"/>
                  <a:pt x="345" y="206"/>
                  <a:pt x="354" y="212"/>
                </a:cubicBezTo>
                <a:cubicBezTo>
                  <a:pt x="362" y="217"/>
                  <a:pt x="365" y="231"/>
                  <a:pt x="374" y="233"/>
                </a:cubicBezTo>
                <a:cubicBezTo>
                  <a:pt x="384" y="235"/>
                  <a:pt x="394" y="225"/>
                  <a:pt x="404" y="223"/>
                </a:cubicBezTo>
                <a:cubicBezTo>
                  <a:pt x="427" y="218"/>
                  <a:pt x="451" y="216"/>
                  <a:pt x="475" y="212"/>
                </a:cubicBezTo>
                <a:cubicBezTo>
                  <a:pt x="489" y="170"/>
                  <a:pt x="512" y="134"/>
                  <a:pt x="526" y="91"/>
                </a:cubicBezTo>
                <a:cubicBezTo>
                  <a:pt x="420" y="22"/>
                  <a:pt x="233" y="26"/>
                  <a:pt x="121" y="20"/>
                </a:cubicBezTo>
                <a:cubicBezTo>
                  <a:pt x="71" y="7"/>
                  <a:pt x="94" y="14"/>
                  <a:pt x="51" y="0"/>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88" name="Text Box 9"/>
          <p:cNvSpPr txBox="1">
            <a:spLocks noChangeArrowheads="1"/>
          </p:cNvSpPr>
          <p:nvPr/>
        </p:nvSpPr>
        <p:spPr bwMode="auto">
          <a:xfrm>
            <a:off x="6400800" y="51816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*22</a:t>
            </a:r>
          </a:p>
        </p:txBody>
      </p:sp>
      <p:sp>
        <p:nvSpPr>
          <p:cNvPr id="174089"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 name="Freeform 10"/>
          <p:cNvSpPr/>
          <p:nvPr/>
        </p:nvSpPr>
        <p:spPr>
          <a:xfrm>
            <a:off x="1531938" y="1282700"/>
            <a:ext cx="6600825" cy="4071938"/>
          </a:xfrm>
          <a:custGeom>
            <a:avLst/>
            <a:gdLst>
              <a:gd name="connsiteX0" fmla="*/ 4087164 w 6600994"/>
              <a:gd name="connsiteY0" fmla="*/ 383458 h 4071833"/>
              <a:gd name="connsiteX1" fmla="*/ 3851190 w 6600994"/>
              <a:gd name="connsiteY1" fmla="*/ 412955 h 4071833"/>
              <a:gd name="connsiteX2" fmla="*/ 3806945 w 6600994"/>
              <a:gd name="connsiteY2" fmla="*/ 427703 h 4071833"/>
              <a:gd name="connsiteX3" fmla="*/ 3747952 w 6600994"/>
              <a:gd name="connsiteY3" fmla="*/ 486696 h 4071833"/>
              <a:gd name="connsiteX4" fmla="*/ 3718455 w 6600994"/>
              <a:gd name="connsiteY4" fmla="*/ 530942 h 4071833"/>
              <a:gd name="connsiteX5" fmla="*/ 3703706 w 6600994"/>
              <a:gd name="connsiteY5" fmla="*/ 589935 h 4071833"/>
              <a:gd name="connsiteX6" fmla="*/ 3733203 w 6600994"/>
              <a:gd name="connsiteY6" fmla="*/ 693174 h 4071833"/>
              <a:gd name="connsiteX7" fmla="*/ 3792197 w 6600994"/>
              <a:gd name="connsiteY7" fmla="*/ 737419 h 4071833"/>
              <a:gd name="connsiteX8" fmla="*/ 3895435 w 6600994"/>
              <a:gd name="connsiteY8" fmla="*/ 796413 h 4071833"/>
              <a:gd name="connsiteX9" fmla="*/ 4013423 w 6600994"/>
              <a:gd name="connsiteY9" fmla="*/ 840658 h 4071833"/>
              <a:gd name="connsiteX10" fmla="*/ 4264145 w 6600994"/>
              <a:gd name="connsiteY10" fmla="*/ 825909 h 4071833"/>
              <a:gd name="connsiteX11" fmla="*/ 4337887 w 6600994"/>
              <a:gd name="connsiteY11" fmla="*/ 796413 h 4071833"/>
              <a:gd name="connsiteX12" fmla="*/ 4426377 w 6600994"/>
              <a:gd name="connsiteY12" fmla="*/ 781664 h 4071833"/>
              <a:gd name="connsiteX13" fmla="*/ 4824584 w 6600994"/>
              <a:gd name="connsiteY13" fmla="*/ 825909 h 4071833"/>
              <a:gd name="connsiteX14" fmla="*/ 4868829 w 6600994"/>
              <a:gd name="connsiteY14" fmla="*/ 884903 h 4071833"/>
              <a:gd name="connsiteX15" fmla="*/ 4898326 w 6600994"/>
              <a:gd name="connsiteY15" fmla="*/ 973393 h 4071833"/>
              <a:gd name="connsiteX16" fmla="*/ 4883577 w 6600994"/>
              <a:gd name="connsiteY16" fmla="*/ 1061884 h 4071833"/>
              <a:gd name="connsiteX17" fmla="*/ 4824584 w 6600994"/>
              <a:gd name="connsiteY17" fmla="*/ 1165122 h 4071833"/>
              <a:gd name="connsiteX18" fmla="*/ 4677100 w 6600994"/>
              <a:gd name="connsiteY18" fmla="*/ 1297858 h 4071833"/>
              <a:gd name="connsiteX19" fmla="*/ 4632855 w 6600994"/>
              <a:gd name="connsiteY19" fmla="*/ 1312606 h 4071833"/>
              <a:gd name="connsiteX20" fmla="*/ 4529616 w 6600994"/>
              <a:gd name="connsiteY20" fmla="*/ 1342103 h 4071833"/>
              <a:gd name="connsiteX21" fmla="*/ 4396881 w 6600994"/>
              <a:gd name="connsiteY21" fmla="*/ 1312606 h 4071833"/>
              <a:gd name="connsiteX22" fmla="*/ 4323139 w 6600994"/>
              <a:gd name="connsiteY22" fmla="*/ 1297858 h 4071833"/>
              <a:gd name="connsiteX23" fmla="*/ 4249397 w 6600994"/>
              <a:gd name="connsiteY23" fmla="*/ 1268361 h 4071833"/>
              <a:gd name="connsiteX24" fmla="*/ 4013423 w 6600994"/>
              <a:gd name="connsiteY24" fmla="*/ 1209367 h 4071833"/>
              <a:gd name="connsiteX25" fmla="*/ 3939681 w 6600994"/>
              <a:gd name="connsiteY25" fmla="*/ 1179871 h 4071833"/>
              <a:gd name="connsiteX26" fmla="*/ 3792197 w 6600994"/>
              <a:gd name="connsiteY26" fmla="*/ 1106129 h 4071833"/>
              <a:gd name="connsiteX27" fmla="*/ 3733203 w 6600994"/>
              <a:gd name="connsiteY27" fmla="*/ 1091380 h 4071833"/>
              <a:gd name="connsiteX28" fmla="*/ 3629964 w 6600994"/>
              <a:gd name="connsiteY28" fmla="*/ 1032387 h 4071833"/>
              <a:gd name="connsiteX29" fmla="*/ 3467732 w 6600994"/>
              <a:gd name="connsiteY29" fmla="*/ 973393 h 4071833"/>
              <a:gd name="connsiteX30" fmla="*/ 3246506 w 6600994"/>
              <a:gd name="connsiteY30" fmla="*/ 929148 h 4071833"/>
              <a:gd name="connsiteX31" fmla="*/ 2892545 w 6600994"/>
              <a:gd name="connsiteY31" fmla="*/ 943896 h 4071833"/>
              <a:gd name="connsiteX32" fmla="*/ 2686068 w 6600994"/>
              <a:gd name="connsiteY32" fmla="*/ 973393 h 4071833"/>
              <a:gd name="connsiteX33" fmla="*/ 2538584 w 6600994"/>
              <a:gd name="connsiteY33" fmla="*/ 1032387 h 4071833"/>
              <a:gd name="connsiteX34" fmla="*/ 2494339 w 6600994"/>
              <a:gd name="connsiteY34" fmla="*/ 1076632 h 4071833"/>
              <a:gd name="connsiteX35" fmla="*/ 2479590 w 6600994"/>
              <a:gd name="connsiteY35" fmla="*/ 1135625 h 4071833"/>
              <a:gd name="connsiteX36" fmla="*/ 2494339 w 6600994"/>
              <a:gd name="connsiteY36" fmla="*/ 1179871 h 4071833"/>
              <a:gd name="connsiteX37" fmla="*/ 2597577 w 6600994"/>
              <a:gd name="connsiteY37" fmla="*/ 1312606 h 4071833"/>
              <a:gd name="connsiteX38" fmla="*/ 2538584 w 6600994"/>
              <a:gd name="connsiteY38" fmla="*/ 1533832 h 4071833"/>
              <a:gd name="connsiteX39" fmla="*/ 2464842 w 6600994"/>
              <a:gd name="connsiteY39" fmla="*/ 1578077 h 4071833"/>
              <a:gd name="connsiteX40" fmla="*/ 2184623 w 6600994"/>
              <a:gd name="connsiteY40" fmla="*/ 1533832 h 4071833"/>
              <a:gd name="connsiteX41" fmla="*/ 2125629 w 6600994"/>
              <a:gd name="connsiteY41" fmla="*/ 1519084 h 4071833"/>
              <a:gd name="connsiteX42" fmla="*/ 2022390 w 6600994"/>
              <a:gd name="connsiteY42" fmla="*/ 1445342 h 4071833"/>
              <a:gd name="connsiteX43" fmla="*/ 1933900 w 6600994"/>
              <a:gd name="connsiteY43" fmla="*/ 1356851 h 4071833"/>
              <a:gd name="connsiteX44" fmla="*/ 1874906 w 6600994"/>
              <a:gd name="connsiteY44" fmla="*/ 1342103 h 4071833"/>
              <a:gd name="connsiteX45" fmla="*/ 1432455 w 6600994"/>
              <a:gd name="connsiteY45" fmla="*/ 1297858 h 4071833"/>
              <a:gd name="connsiteX46" fmla="*/ 1373461 w 6600994"/>
              <a:gd name="connsiteY46" fmla="*/ 1327355 h 4071833"/>
              <a:gd name="connsiteX47" fmla="*/ 1329216 w 6600994"/>
              <a:gd name="connsiteY47" fmla="*/ 1342103 h 4071833"/>
              <a:gd name="connsiteX48" fmla="*/ 1299719 w 6600994"/>
              <a:gd name="connsiteY48" fmla="*/ 1386348 h 4071833"/>
              <a:gd name="connsiteX49" fmla="*/ 1329216 w 6600994"/>
              <a:gd name="connsiteY49" fmla="*/ 1430593 h 4071833"/>
              <a:gd name="connsiteX50" fmla="*/ 1388210 w 6600994"/>
              <a:gd name="connsiteY50" fmla="*/ 1460090 h 4071833"/>
              <a:gd name="connsiteX51" fmla="*/ 1506197 w 6600994"/>
              <a:gd name="connsiteY51" fmla="*/ 1519084 h 4071833"/>
              <a:gd name="connsiteX52" fmla="*/ 1594687 w 6600994"/>
              <a:gd name="connsiteY52" fmla="*/ 1592825 h 4071833"/>
              <a:gd name="connsiteX53" fmla="*/ 1860158 w 6600994"/>
              <a:gd name="connsiteY53" fmla="*/ 1710813 h 4071833"/>
              <a:gd name="connsiteX54" fmla="*/ 2066635 w 6600994"/>
              <a:gd name="connsiteY54" fmla="*/ 1814051 h 4071833"/>
              <a:gd name="connsiteX55" fmla="*/ 2214119 w 6600994"/>
              <a:gd name="connsiteY55" fmla="*/ 1873045 h 4071833"/>
              <a:gd name="connsiteX56" fmla="*/ 2273113 w 6600994"/>
              <a:gd name="connsiteY56" fmla="*/ 1932038 h 4071833"/>
              <a:gd name="connsiteX57" fmla="*/ 2287861 w 6600994"/>
              <a:gd name="connsiteY57" fmla="*/ 2020529 h 4071833"/>
              <a:gd name="connsiteX58" fmla="*/ 2243616 w 6600994"/>
              <a:gd name="connsiteY58" fmla="*/ 2109019 h 4071833"/>
              <a:gd name="connsiteX59" fmla="*/ 2184623 w 6600994"/>
              <a:gd name="connsiteY59" fmla="*/ 2168013 h 4071833"/>
              <a:gd name="connsiteX60" fmla="*/ 2125629 w 6600994"/>
              <a:gd name="connsiteY60" fmla="*/ 2197509 h 4071833"/>
              <a:gd name="connsiteX61" fmla="*/ 1845410 w 6600994"/>
              <a:gd name="connsiteY61" fmla="*/ 2227006 h 4071833"/>
              <a:gd name="connsiteX62" fmla="*/ 1786416 w 6600994"/>
              <a:gd name="connsiteY62" fmla="*/ 2241755 h 4071833"/>
              <a:gd name="connsiteX63" fmla="*/ 1742171 w 6600994"/>
              <a:gd name="connsiteY63" fmla="*/ 2256503 h 4071833"/>
              <a:gd name="connsiteX64" fmla="*/ 1801164 w 6600994"/>
              <a:gd name="connsiteY64" fmla="*/ 2300748 h 4071833"/>
              <a:gd name="connsiteX65" fmla="*/ 1830661 w 6600994"/>
              <a:gd name="connsiteY65" fmla="*/ 2344993 h 4071833"/>
              <a:gd name="connsiteX66" fmla="*/ 1815913 w 6600994"/>
              <a:gd name="connsiteY66" fmla="*/ 2403987 h 4071833"/>
              <a:gd name="connsiteX67" fmla="*/ 1771668 w 6600994"/>
              <a:gd name="connsiteY67" fmla="*/ 2462980 h 4071833"/>
              <a:gd name="connsiteX68" fmla="*/ 1653681 w 6600994"/>
              <a:gd name="connsiteY68" fmla="*/ 2507225 h 4071833"/>
              <a:gd name="connsiteX69" fmla="*/ 1432455 w 6600994"/>
              <a:gd name="connsiteY69" fmla="*/ 2492477 h 4071833"/>
              <a:gd name="connsiteX70" fmla="*/ 1373461 w 6600994"/>
              <a:gd name="connsiteY70" fmla="*/ 2477729 h 4071833"/>
              <a:gd name="connsiteX71" fmla="*/ 1240726 w 6600994"/>
              <a:gd name="connsiteY71" fmla="*/ 2462980 h 4071833"/>
              <a:gd name="connsiteX72" fmla="*/ 872016 w 6600994"/>
              <a:gd name="connsiteY72" fmla="*/ 2477729 h 4071833"/>
              <a:gd name="connsiteX73" fmla="*/ 827771 w 6600994"/>
              <a:gd name="connsiteY73" fmla="*/ 2492477 h 4071833"/>
              <a:gd name="connsiteX74" fmla="*/ 724532 w 6600994"/>
              <a:gd name="connsiteY74" fmla="*/ 2521974 h 4071833"/>
              <a:gd name="connsiteX75" fmla="*/ 709784 w 6600994"/>
              <a:gd name="connsiteY75" fmla="*/ 2566219 h 4071833"/>
              <a:gd name="connsiteX76" fmla="*/ 724532 w 6600994"/>
              <a:gd name="connsiteY76" fmla="*/ 2728451 h 4071833"/>
              <a:gd name="connsiteX77" fmla="*/ 857268 w 6600994"/>
              <a:gd name="connsiteY77" fmla="*/ 2920180 h 4071833"/>
              <a:gd name="connsiteX78" fmla="*/ 857268 w 6600994"/>
              <a:gd name="connsiteY78" fmla="*/ 3038167 h 4071833"/>
              <a:gd name="connsiteX79" fmla="*/ 813023 w 6600994"/>
              <a:gd name="connsiteY79" fmla="*/ 3052916 h 4071833"/>
              <a:gd name="connsiteX80" fmla="*/ 739281 w 6600994"/>
              <a:gd name="connsiteY80" fmla="*/ 3082413 h 4071833"/>
              <a:gd name="connsiteX81" fmla="*/ 680287 w 6600994"/>
              <a:gd name="connsiteY81" fmla="*/ 3111909 h 4071833"/>
              <a:gd name="connsiteX82" fmla="*/ 577048 w 6600994"/>
              <a:gd name="connsiteY82" fmla="*/ 3141406 h 4071833"/>
              <a:gd name="connsiteX83" fmla="*/ 400068 w 6600994"/>
              <a:gd name="connsiteY83" fmla="*/ 3229896 h 4071833"/>
              <a:gd name="connsiteX84" fmla="*/ 282081 w 6600994"/>
              <a:gd name="connsiteY84" fmla="*/ 3274142 h 4071833"/>
              <a:gd name="connsiteX85" fmla="*/ 178842 w 6600994"/>
              <a:gd name="connsiteY85" fmla="*/ 3318387 h 4071833"/>
              <a:gd name="connsiteX86" fmla="*/ 119848 w 6600994"/>
              <a:gd name="connsiteY86" fmla="*/ 3347884 h 4071833"/>
              <a:gd name="connsiteX87" fmla="*/ 31358 w 6600994"/>
              <a:gd name="connsiteY87" fmla="*/ 3377380 h 4071833"/>
              <a:gd name="connsiteX88" fmla="*/ 1861 w 6600994"/>
              <a:gd name="connsiteY88" fmla="*/ 3480619 h 4071833"/>
              <a:gd name="connsiteX89" fmla="*/ 16610 w 6600994"/>
              <a:gd name="connsiteY89" fmla="*/ 3598606 h 4071833"/>
              <a:gd name="connsiteX90" fmla="*/ 164094 w 6600994"/>
              <a:gd name="connsiteY90" fmla="*/ 3716593 h 4071833"/>
              <a:gd name="connsiteX91" fmla="*/ 326326 w 6600994"/>
              <a:gd name="connsiteY91" fmla="*/ 3849329 h 4071833"/>
              <a:gd name="connsiteX92" fmla="*/ 503306 w 6600994"/>
              <a:gd name="connsiteY92" fmla="*/ 3982064 h 4071833"/>
              <a:gd name="connsiteX93" fmla="*/ 621294 w 6600994"/>
              <a:gd name="connsiteY93" fmla="*/ 4055806 h 4071833"/>
              <a:gd name="connsiteX94" fmla="*/ 695035 w 6600994"/>
              <a:gd name="connsiteY94" fmla="*/ 4070555 h 4071833"/>
              <a:gd name="connsiteX95" fmla="*/ 975255 w 6600994"/>
              <a:gd name="connsiteY95" fmla="*/ 4055806 h 4071833"/>
              <a:gd name="connsiteX96" fmla="*/ 1034248 w 6600994"/>
              <a:gd name="connsiteY96" fmla="*/ 4011561 h 4071833"/>
              <a:gd name="connsiteX97" fmla="*/ 1078494 w 6600994"/>
              <a:gd name="connsiteY97" fmla="*/ 3996813 h 4071833"/>
              <a:gd name="connsiteX98" fmla="*/ 1196481 w 6600994"/>
              <a:gd name="connsiteY98" fmla="*/ 3952567 h 4071833"/>
              <a:gd name="connsiteX99" fmla="*/ 1565190 w 6600994"/>
              <a:gd name="connsiteY99" fmla="*/ 3923071 h 4071833"/>
              <a:gd name="connsiteX100" fmla="*/ 1594687 w 6600994"/>
              <a:gd name="connsiteY100" fmla="*/ 3878825 h 4071833"/>
              <a:gd name="connsiteX101" fmla="*/ 1579939 w 6600994"/>
              <a:gd name="connsiteY101" fmla="*/ 3805084 h 4071833"/>
              <a:gd name="connsiteX102" fmla="*/ 1461952 w 6600994"/>
              <a:gd name="connsiteY102" fmla="*/ 3657600 h 4071833"/>
              <a:gd name="connsiteX103" fmla="*/ 1402958 w 6600994"/>
              <a:gd name="connsiteY103" fmla="*/ 3613355 h 4071833"/>
              <a:gd name="connsiteX104" fmla="*/ 1343964 w 6600994"/>
              <a:gd name="connsiteY104" fmla="*/ 3510116 h 4071833"/>
              <a:gd name="connsiteX105" fmla="*/ 1270223 w 6600994"/>
              <a:gd name="connsiteY105" fmla="*/ 3406877 h 4071833"/>
              <a:gd name="connsiteX106" fmla="*/ 1255474 w 6600994"/>
              <a:gd name="connsiteY106" fmla="*/ 3362632 h 4071833"/>
              <a:gd name="connsiteX107" fmla="*/ 1299719 w 6600994"/>
              <a:gd name="connsiteY107" fmla="*/ 3303638 h 4071833"/>
              <a:gd name="connsiteX108" fmla="*/ 1343964 w 6600994"/>
              <a:gd name="connsiteY108" fmla="*/ 3274142 h 4071833"/>
              <a:gd name="connsiteX109" fmla="*/ 1461952 w 6600994"/>
              <a:gd name="connsiteY109" fmla="*/ 3229896 h 4071833"/>
              <a:gd name="connsiteX110" fmla="*/ 1653681 w 6600994"/>
              <a:gd name="connsiteY110" fmla="*/ 3318387 h 4071833"/>
              <a:gd name="connsiteX111" fmla="*/ 1712674 w 6600994"/>
              <a:gd name="connsiteY111" fmla="*/ 3333135 h 4071833"/>
              <a:gd name="connsiteX112" fmla="*/ 1786416 w 6600994"/>
              <a:gd name="connsiteY112" fmla="*/ 3362632 h 4071833"/>
              <a:gd name="connsiteX113" fmla="*/ 1830661 w 6600994"/>
              <a:gd name="connsiteY113" fmla="*/ 3377380 h 4071833"/>
              <a:gd name="connsiteX114" fmla="*/ 1933900 w 6600994"/>
              <a:gd name="connsiteY114" fmla="*/ 3333135 h 4071833"/>
              <a:gd name="connsiteX115" fmla="*/ 1948648 w 6600994"/>
              <a:gd name="connsiteY115" fmla="*/ 3229896 h 4071833"/>
              <a:gd name="connsiteX116" fmla="*/ 1845410 w 6600994"/>
              <a:gd name="connsiteY116" fmla="*/ 3126658 h 4071833"/>
              <a:gd name="connsiteX117" fmla="*/ 1801164 w 6600994"/>
              <a:gd name="connsiteY117" fmla="*/ 3097161 h 4071833"/>
              <a:gd name="connsiteX118" fmla="*/ 1727423 w 6600994"/>
              <a:gd name="connsiteY118" fmla="*/ 3067664 h 4071833"/>
              <a:gd name="connsiteX119" fmla="*/ 1668429 w 6600994"/>
              <a:gd name="connsiteY119" fmla="*/ 3038167 h 4071833"/>
              <a:gd name="connsiteX120" fmla="*/ 1565190 w 6600994"/>
              <a:gd name="connsiteY120" fmla="*/ 3008671 h 4071833"/>
              <a:gd name="connsiteX121" fmla="*/ 1373461 w 6600994"/>
              <a:gd name="connsiteY121" fmla="*/ 2920180 h 4071833"/>
              <a:gd name="connsiteX122" fmla="*/ 1166984 w 6600994"/>
              <a:gd name="connsiteY122" fmla="*/ 2890684 h 4071833"/>
              <a:gd name="connsiteX123" fmla="*/ 1181732 w 6600994"/>
              <a:gd name="connsiteY123" fmla="*/ 2846438 h 4071833"/>
              <a:gd name="connsiteX124" fmla="*/ 1284971 w 6600994"/>
              <a:gd name="connsiteY124" fmla="*/ 2802193 h 4071833"/>
              <a:gd name="connsiteX125" fmla="*/ 1388210 w 6600994"/>
              <a:gd name="connsiteY125" fmla="*/ 2787445 h 4071833"/>
              <a:gd name="connsiteX126" fmla="*/ 1476700 w 6600994"/>
              <a:gd name="connsiteY126" fmla="*/ 2772696 h 4071833"/>
              <a:gd name="connsiteX127" fmla="*/ 1963397 w 6600994"/>
              <a:gd name="connsiteY127" fmla="*/ 2757948 h 4071833"/>
              <a:gd name="connsiteX128" fmla="*/ 2066635 w 6600994"/>
              <a:gd name="connsiteY128" fmla="*/ 2698955 h 4071833"/>
              <a:gd name="connsiteX129" fmla="*/ 2081384 w 6600994"/>
              <a:gd name="connsiteY129" fmla="*/ 2654709 h 4071833"/>
              <a:gd name="connsiteX130" fmla="*/ 2066635 w 6600994"/>
              <a:gd name="connsiteY130" fmla="*/ 2595716 h 4071833"/>
              <a:gd name="connsiteX131" fmla="*/ 2066635 w 6600994"/>
              <a:gd name="connsiteY131" fmla="*/ 2492477 h 4071833"/>
              <a:gd name="connsiteX132" fmla="*/ 2184623 w 6600994"/>
              <a:gd name="connsiteY132" fmla="*/ 2477729 h 4071833"/>
              <a:gd name="connsiteX133" fmla="*/ 2243616 w 6600994"/>
              <a:gd name="connsiteY133" fmla="*/ 2462980 h 4071833"/>
              <a:gd name="connsiteX134" fmla="*/ 2464842 w 6600994"/>
              <a:gd name="connsiteY134" fmla="*/ 2433484 h 4071833"/>
              <a:gd name="connsiteX135" fmla="*/ 2538584 w 6600994"/>
              <a:gd name="connsiteY135" fmla="*/ 2344993 h 4071833"/>
              <a:gd name="connsiteX136" fmla="*/ 2582829 w 6600994"/>
              <a:gd name="connsiteY136" fmla="*/ 2286000 h 4071833"/>
              <a:gd name="connsiteX137" fmla="*/ 2568081 w 6600994"/>
              <a:gd name="connsiteY137" fmla="*/ 2123767 h 4071833"/>
              <a:gd name="connsiteX138" fmla="*/ 2553332 w 6600994"/>
              <a:gd name="connsiteY138" fmla="*/ 2079522 h 4071833"/>
              <a:gd name="connsiteX139" fmla="*/ 2509087 w 6600994"/>
              <a:gd name="connsiteY139" fmla="*/ 2050025 h 4071833"/>
              <a:gd name="connsiteX140" fmla="*/ 2435345 w 6600994"/>
              <a:gd name="connsiteY140" fmla="*/ 1976284 h 4071833"/>
              <a:gd name="connsiteX141" fmla="*/ 2361603 w 6600994"/>
              <a:gd name="connsiteY141" fmla="*/ 1887793 h 4071833"/>
              <a:gd name="connsiteX142" fmla="*/ 2317358 w 6600994"/>
              <a:gd name="connsiteY142" fmla="*/ 1858296 h 4071833"/>
              <a:gd name="connsiteX143" fmla="*/ 2420597 w 6600994"/>
              <a:gd name="connsiteY143" fmla="*/ 1814051 h 4071833"/>
              <a:gd name="connsiteX144" fmla="*/ 2479590 w 6600994"/>
              <a:gd name="connsiteY144" fmla="*/ 1784555 h 4071833"/>
              <a:gd name="connsiteX145" fmla="*/ 2627074 w 6600994"/>
              <a:gd name="connsiteY145" fmla="*/ 1769806 h 4071833"/>
              <a:gd name="connsiteX146" fmla="*/ 2686068 w 6600994"/>
              <a:gd name="connsiteY146" fmla="*/ 1755058 h 4071833"/>
              <a:gd name="connsiteX147" fmla="*/ 2730313 w 6600994"/>
              <a:gd name="connsiteY147" fmla="*/ 1666567 h 4071833"/>
              <a:gd name="connsiteX148" fmla="*/ 2774558 w 6600994"/>
              <a:gd name="connsiteY148" fmla="*/ 1607574 h 4071833"/>
              <a:gd name="connsiteX149" fmla="*/ 2848300 w 6600994"/>
              <a:gd name="connsiteY149" fmla="*/ 1548580 h 4071833"/>
              <a:gd name="connsiteX150" fmla="*/ 2907294 w 6600994"/>
              <a:gd name="connsiteY150" fmla="*/ 1460090 h 4071833"/>
              <a:gd name="connsiteX151" fmla="*/ 2922042 w 6600994"/>
              <a:gd name="connsiteY151" fmla="*/ 1415845 h 4071833"/>
              <a:gd name="connsiteX152" fmla="*/ 2936790 w 6600994"/>
              <a:gd name="connsiteY152" fmla="*/ 1312606 h 4071833"/>
              <a:gd name="connsiteX153" fmla="*/ 2981035 w 6600994"/>
              <a:gd name="connsiteY153" fmla="*/ 1297858 h 4071833"/>
              <a:gd name="connsiteX154" fmla="*/ 3246506 w 6600994"/>
              <a:gd name="connsiteY154" fmla="*/ 1312606 h 4071833"/>
              <a:gd name="connsiteX155" fmla="*/ 3290752 w 6600994"/>
              <a:gd name="connsiteY155" fmla="*/ 1356851 h 4071833"/>
              <a:gd name="connsiteX156" fmla="*/ 3349745 w 6600994"/>
              <a:gd name="connsiteY156" fmla="*/ 1578077 h 4071833"/>
              <a:gd name="connsiteX157" fmla="*/ 3541474 w 6600994"/>
              <a:gd name="connsiteY157" fmla="*/ 1651819 h 4071833"/>
              <a:gd name="connsiteX158" fmla="*/ 3733203 w 6600994"/>
              <a:gd name="connsiteY158" fmla="*/ 1666567 h 4071833"/>
              <a:gd name="connsiteX159" fmla="*/ 4013423 w 6600994"/>
              <a:gd name="connsiteY159" fmla="*/ 1651819 h 4071833"/>
              <a:gd name="connsiteX160" fmla="*/ 4101913 w 6600994"/>
              <a:gd name="connsiteY160" fmla="*/ 1592825 h 4071833"/>
              <a:gd name="connsiteX161" fmla="*/ 4205152 w 6600994"/>
              <a:gd name="connsiteY161" fmla="*/ 1622322 h 4071833"/>
              <a:gd name="connsiteX162" fmla="*/ 4249397 w 6600994"/>
              <a:gd name="connsiteY162" fmla="*/ 1651819 h 4071833"/>
              <a:gd name="connsiteX163" fmla="*/ 4278894 w 6600994"/>
              <a:gd name="connsiteY163" fmla="*/ 1696064 h 4071833"/>
              <a:gd name="connsiteX164" fmla="*/ 4278894 w 6600994"/>
              <a:gd name="connsiteY164" fmla="*/ 1917290 h 4071833"/>
              <a:gd name="connsiteX165" fmla="*/ 4426377 w 6600994"/>
              <a:gd name="connsiteY165" fmla="*/ 1946787 h 4071833"/>
              <a:gd name="connsiteX166" fmla="*/ 4573861 w 6600994"/>
              <a:gd name="connsiteY166" fmla="*/ 1976284 h 4071833"/>
              <a:gd name="connsiteX167" fmla="*/ 4618106 w 6600994"/>
              <a:gd name="connsiteY167" fmla="*/ 1991032 h 4071833"/>
              <a:gd name="connsiteX168" fmla="*/ 4603358 w 6600994"/>
              <a:gd name="connsiteY168" fmla="*/ 2241755 h 4071833"/>
              <a:gd name="connsiteX169" fmla="*/ 4441126 w 6600994"/>
              <a:gd name="connsiteY169" fmla="*/ 2344993 h 4071833"/>
              <a:gd name="connsiteX170" fmla="*/ 4411629 w 6600994"/>
              <a:gd name="connsiteY170" fmla="*/ 2389238 h 4071833"/>
              <a:gd name="connsiteX171" fmla="*/ 4470623 w 6600994"/>
              <a:gd name="connsiteY171" fmla="*/ 2403987 h 4071833"/>
              <a:gd name="connsiteX172" fmla="*/ 4573861 w 6600994"/>
              <a:gd name="connsiteY172" fmla="*/ 2418735 h 4071833"/>
              <a:gd name="connsiteX173" fmla="*/ 4706597 w 6600994"/>
              <a:gd name="connsiteY173" fmla="*/ 2448232 h 4071833"/>
              <a:gd name="connsiteX174" fmla="*/ 4647603 w 6600994"/>
              <a:gd name="connsiteY174" fmla="*/ 2566219 h 4071833"/>
              <a:gd name="connsiteX175" fmla="*/ 4559113 w 6600994"/>
              <a:gd name="connsiteY175" fmla="*/ 2595716 h 4071833"/>
              <a:gd name="connsiteX176" fmla="*/ 4500119 w 6600994"/>
              <a:gd name="connsiteY176" fmla="*/ 2639961 h 4071833"/>
              <a:gd name="connsiteX177" fmla="*/ 4485371 w 6600994"/>
              <a:gd name="connsiteY177" fmla="*/ 2757948 h 4071833"/>
              <a:gd name="connsiteX178" fmla="*/ 4603358 w 6600994"/>
              <a:gd name="connsiteY178" fmla="*/ 2802193 h 4071833"/>
              <a:gd name="connsiteX179" fmla="*/ 4677100 w 6600994"/>
              <a:gd name="connsiteY179" fmla="*/ 2831690 h 4071833"/>
              <a:gd name="connsiteX180" fmla="*/ 4765590 w 6600994"/>
              <a:gd name="connsiteY180" fmla="*/ 2861187 h 4071833"/>
              <a:gd name="connsiteX181" fmla="*/ 4839332 w 6600994"/>
              <a:gd name="connsiteY181" fmla="*/ 2905432 h 4071833"/>
              <a:gd name="connsiteX182" fmla="*/ 4957319 w 6600994"/>
              <a:gd name="connsiteY182" fmla="*/ 2949677 h 4071833"/>
              <a:gd name="connsiteX183" fmla="*/ 5090055 w 6600994"/>
              <a:gd name="connsiteY183" fmla="*/ 2993922 h 4071833"/>
              <a:gd name="connsiteX184" fmla="*/ 5355526 w 6600994"/>
              <a:gd name="connsiteY184" fmla="*/ 2949677 h 4071833"/>
              <a:gd name="connsiteX185" fmla="*/ 5385023 w 6600994"/>
              <a:gd name="connsiteY185" fmla="*/ 2905432 h 4071833"/>
              <a:gd name="connsiteX186" fmla="*/ 5399771 w 6600994"/>
              <a:gd name="connsiteY186" fmla="*/ 2861187 h 4071833"/>
              <a:gd name="connsiteX187" fmla="*/ 5326029 w 6600994"/>
              <a:gd name="connsiteY187" fmla="*/ 2787445 h 4071833"/>
              <a:gd name="connsiteX188" fmla="*/ 5208042 w 6600994"/>
              <a:gd name="connsiteY188" fmla="*/ 2728451 h 4071833"/>
              <a:gd name="connsiteX189" fmla="*/ 5149048 w 6600994"/>
              <a:gd name="connsiteY189" fmla="*/ 2698955 h 4071833"/>
              <a:gd name="connsiteX190" fmla="*/ 4986816 w 6600994"/>
              <a:gd name="connsiteY190" fmla="*/ 2654709 h 4071833"/>
              <a:gd name="connsiteX191" fmla="*/ 4986816 w 6600994"/>
              <a:gd name="connsiteY191" fmla="*/ 2551471 h 4071833"/>
              <a:gd name="connsiteX192" fmla="*/ 5045810 w 6600994"/>
              <a:gd name="connsiteY192" fmla="*/ 2521974 h 4071833"/>
              <a:gd name="connsiteX193" fmla="*/ 5178545 w 6600994"/>
              <a:gd name="connsiteY193" fmla="*/ 2551471 h 4071833"/>
              <a:gd name="connsiteX194" fmla="*/ 5237539 w 6600994"/>
              <a:gd name="connsiteY194" fmla="*/ 2580967 h 4071833"/>
              <a:gd name="connsiteX195" fmla="*/ 5296532 w 6600994"/>
              <a:gd name="connsiteY195" fmla="*/ 2595716 h 4071833"/>
              <a:gd name="connsiteX196" fmla="*/ 5355526 w 6600994"/>
              <a:gd name="connsiteY196" fmla="*/ 2625213 h 4071833"/>
              <a:gd name="connsiteX197" fmla="*/ 5444016 w 6600994"/>
              <a:gd name="connsiteY197" fmla="*/ 2654709 h 4071833"/>
              <a:gd name="connsiteX198" fmla="*/ 5473513 w 6600994"/>
              <a:gd name="connsiteY198" fmla="*/ 2698955 h 4071833"/>
              <a:gd name="connsiteX199" fmla="*/ 5488261 w 6600994"/>
              <a:gd name="connsiteY199" fmla="*/ 2757948 h 4071833"/>
              <a:gd name="connsiteX200" fmla="*/ 5532506 w 6600994"/>
              <a:gd name="connsiteY200" fmla="*/ 2802193 h 4071833"/>
              <a:gd name="connsiteX201" fmla="*/ 5635745 w 6600994"/>
              <a:gd name="connsiteY201" fmla="*/ 2831690 h 4071833"/>
              <a:gd name="connsiteX202" fmla="*/ 5945461 w 6600994"/>
              <a:gd name="connsiteY202" fmla="*/ 2802193 h 4071833"/>
              <a:gd name="connsiteX203" fmla="*/ 6063448 w 6600994"/>
              <a:gd name="connsiteY203" fmla="*/ 2728451 h 4071833"/>
              <a:gd name="connsiteX204" fmla="*/ 6107694 w 6600994"/>
              <a:gd name="connsiteY204" fmla="*/ 2698955 h 4071833"/>
              <a:gd name="connsiteX205" fmla="*/ 6033952 w 6600994"/>
              <a:gd name="connsiteY205" fmla="*/ 2625213 h 4071833"/>
              <a:gd name="connsiteX206" fmla="*/ 5989706 w 6600994"/>
              <a:gd name="connsiteY206" fmla="*/ 2580967 h 4071833"/>
              <a:gd name="connsiteX207" fmla="*/ 5856971 w 6600994"/>
              <a:gd name="connsiteY207" fmla="*/ 2507225 h 4071833"/>
              <a:gd name="connsiteX208" fmla="*/ 5753732 w 6600994"/>
              <a:gd name="connsiteY208" fmla="*/ 2462980 h 4071833"/>
              <a:gd name="connsiteX209" fmla="*/ 5783229 w 6600994"/>
              <a:gd name="connsiteY209" fmla="*/ 2418735 h 4071833"/>
              <a:gd name="connsiteX210" fmla="*/ 5930713 w 6600994"/>
              <a:gd name="connsiteY210" fmla="*/ 2374490 h 4071833"/>
              <a:gd name="connsiteX211" fmla="*/ 6078197 w 6600994"/>
              <a:gd name="connsiteY211" fmla="*/ 2330245 h 4071833"/>
              <a:gd name="connsiteX212" fmla="*/ 6122442 w 6600994"/>
              <a:gd name="connsiteY212" fmla="*/ 2300748 h 4071833"/>
              <a:gd name="connsiteX213" fmla="*/ 6151939 w 6600994"/>
              <a:gd name="connsiteY213" fmla="*/ 2197509 h 4071833"/>
              <a:gd name="connsiteX214" fmla="*/ 6107694 w 6600994"/>
              <a:gd name="connsiteY214" fmla="*/ 2138516 h 4071833"/>
              <a:gd name="connsiteX215" fmla="*/ 5871719 w 6600994"/>
              <a:gd name="connsiteY215" fmla="*/ 2020529 h 4071833"/>
              <a:gd name="connsiteX216" fmla="*/ 5370274 w 6600994"/>
              <a:gd name="connsiteY216" fmla="*/ 2005780 h 4071833"/>
              <a:gd name="connsiteX217" fmla="*/ 5340777 w 6600994"/>
              <a:gd name="connsiteY217" fmla="*/ 1961535 h 4071833"/>
              <a:gd name="connsiteX218" fmla="*/ 5355526 w 6600994"/>
              <a:gd name="connsiteY218" fmla="*/ 1799303 h 4071833"/>
              <a:gd name="connsiteX219" fmla="*/ 5414519 w 6600994"/>
              <a:gd name="connsiteY219" fmla="*/ 1740309 h 4071833"/>
              <a:gd name="connsiteX220" fmla="*/ 5576752 w 6600994"/>
              <a:gd name="connsiteY220" fmla="*/ 1666567 h 4071833"/>
              <a:gd name="connsiteX221" fmla="*/ 5679990 w 6600994"/>
              <a:gd name="connsiteY221" fmla="*/ 1651819 h 4071833"/>
              <a:gd name="connsiteX222" fmla="*/ 5886468 w 6600994"/>
              <a:gd name="connsiteY222" fmla="*/ 1666567 h 4071833"/>
              <a:gd name="connsiteX223" fmla="*/ 6019203 w 6600994"/>
              <a:gd name="connsiteY223" fmla="*/ 1710813 h 4071833"/>
              <a:gd name="connsiteX224" fmla="*/ 6166687 w 6600994"/>
              <a:gd name="connsiteY224" fmla="*/ 1755058 h 4071833"/>
              <a:gd name="connsiteX225" fmla="*/ 6255177 w 6600994"/>
              <a:gd name="connsiteY225" fmla="*/ 1740309 h 4071833"/>
              <a:gd name="connsiteX226" fmla="*/ 6343668 w 6600994"/>
              <a:gd name="connsiteY226" fmla="*/ 1666567 h 4071833"/>
              <a:gd name="connsiteX227" fmla="*/ 6387913 w 6600994"/>
              <a:gd name="connsiteY227" fmla="*/ 1637071 h 4071833"/>
              <a:gd name="connsiteX228" fmla="*/ 6358416 w 6600994"/>
              <a:gd name="connsiteY228" fmla="*/ 1548580 h 4071833"/>
              <a:gd name="connsiteX229" fmla="*/ 6137190 w 6600994"/>
              <a:gd name="connsiteY229" fmla="*/ 1666567 h 4071833"/>
              <a:gd name="connsiteX230" fmla="*/ 6033952 w 6600994"/>
              <a:gd name="connsiteY230" fmla="*/ 1681316 h 4071833"/>
              <a:gd name="connsiteX231" fmla="*/ 5974958 w 6600994"/>
              <a:gd name="connsiteY231" fmla="*/ 1696064 h 4071833"/>
              <a:gd name="connsiteX232" fmla="*/ 5709487 w 6600994"/>
              <a:gd name="connsiteY232" fmla="*/ 1651819 h 4071833"/>
              <a:gd name="connsiteX233" fmla="*/ 5576752 w 6600994"/>
              <a:gd name="connsiteY233" fmla="*/ 1578077 h 4071833"/>
              <a:gd name="connsiteX234" fmla="*/ 5473513 w 6600994"/>
              <a:gd name="connsiteY234" fmla="*/ 1489587 h 4071833"/>
              <a:gd name="connsiteX235" fmla="*/ 5458764 w 6600994"/>
              <a:gd name="connsiteY235" fmla="*/ 1445342 h 4071833"/>
              <a:gd name="connsiteX236" fmla="*/ 5429268 w 6600994"/>
              <a:gd name="connsiteY236" fmla="*/ 1401096 h 4071833"/>
              <a:gd name="connsiteX237" fmla="*/ 5444016 w 6600994"/>
              <a:gd name="connsiteY237" fmla="*/ 1327355 h 4071833"/>
              <a:gd name="connsiteX238" fmla="*/ 5488261 w 6600994"/>
              <a:gd name="connsiteY238" fmla="*/ 1283109 h 4071833"/>
              <a:gd name="connsiteX239" fmla="*/ 5606248 w 6600994"/>
              <a:gd name="connsiteY239" fmla="*/ 1194619 h 4071833"/>
              <a:gd name="connsiteX240" fmla="*/ 5635745 w 6600994"/>
              <a:gd name="connsiteY240" fmla="*/ 1150374 h 4071833"/>
              <a:gd name="connsiteX241" fmla="*/ 5679990 w 6600994"/>
              <a:gd name="connsiteY241" fmla="*/ 1135625 h 4071833"/>
              <a:gd name="connsiteX242" fmla="*/ 5827474 w 6600994"/>
              <a:gd name="connsiteY242" fmla="*/ 1106129 h 4071833"/>
              <a:gd name="connsiteX243" fmla="*/ 5960210 w 6600994"/>
              <a:gd name="connsiteY243" fmla="*/ 1076632 h 4071833"/>
              <a:gd name="connsiteX244" fmla="*/ 6004455 w 6600994"/>
              <a:gd name="connsiteY244" fmla="*/ 1061884 h 4071833"/>
              <a:gd name="connsiteX245" fmla="*/ 6107694 w 6600994"/>
              <a:gd name="connsiteY245" fmla="*/ 988142 h 4071833"/>
              <a:gd name="connsiteX246" fmla="*/ 6122442 w 6600994"/>
              <a:gd name="connsiteY246" fmla="*/ 943896 h 4071833"/>
              <a:gd name="connsiteX247" fmla="*/ 6048700 w 6600994"/>
              <a:gd name="connsiteY247" fmla="*/ 870155 h 4071833"/>
              <a:gd name="connsiteX248" fmla="*/ 5827474 w 6600994"/>
              <a:gd name="connsiteY248" fmla="*/ 825909 h 4071833"/>
              <a:gd name="connsiteX249" fmla="*/ 5665242 w 6600994"/>
              <a:gd name="connsiteY249" fmla="*/ 840658 h 4071833"/>
              <a:gd name="connsiteX250" fmla="*/ 5635745 w 6600994"/>
              <a:gd name="connsiteY250" fmla="*/ 781664 h 4071833"/>
              <a:gd name="connsiteX251" fmla="*/ 5738984 w 6600994"/>
              <a:gd name="connsiteY251" fmla="*/ 737419 h 4071833"/>
              <a:gd name="connsiteX252" fmla="*/ 5856971 w 6600994"/>
              <a:gd name="connsiteY252" fmla="*/ 752167 h 4071833"/>
              <a:gd name="connsiteX253" fmla="*/ 5989706 w 6600994"/>
              <a:gd name="connsiteY253" fmla="*/ 796413 h 4071833"/>
              <a:gd name="connsiteX254" fmla="*/ 6255177 w 6600994"/>
              <a:gd name="connsiteY254" fmla="*/ 825909 h 4071833"/>
              <a:gd name="connsiteX255" fmla="*/ 6520648 w 6600994"/>
              <a:gd name="connsiteY255" fmla="*/ 781664 h 4071833"/>
              <a:gd name="connsiteX256" fmla="*/ 6579642 w 6600994"/>
              <a:gd name="connsiteY256" fmla="*/ 722671 h 4071833"/>
              <a:gd name="connsiteX257" fmla="*/ 6594390 w 6600994"/>
              <a:gd name="connsiteY257" fmla="*/ 589935 h 4071833"/>
              <a:gd name="connsiteX258" fmla="*/ 6535397 w 6600994"/>
              <a:gd name="connsiteY258" fmla="*/ 427703 h 4071833"/>
              <a:gd name="connsiteX259" fmla="*/ 6476403 w 6600994"/>
              <a:gd name="connsiteY259" fmla="*/ 368709 h 4071833"/>
              <a:gd name="connsiteX260" fmla="*/ 6328919 w 6600994"/>
              <a:gd name="connsiteY260" fmla="*/ 294967 h 4071833"/>
              <a:gd name="connsiteX261" fmla="*/ 6210932 w 6600994"/>
              <a:gd name="connsiteY261" fmla="*/ 309716 h 4071833"/>
              <a:gd name="connsiteX262" fmla="*/ 6122442 w 6600994"/>
              <a:gd name="connsiteY262" fmla="*/ 339213 h 4071833"/>
              <a:gd name="connsiteX263" fmla="*/ 5797977 w 6600994"/>
              <a:gd name="connsiteY263" fmla="*/ 501445 h 4071833"/>
              <a:gd name="connsiteX264" fmla="*/ 5635745 w 6600994"/>
              <a:gd name="connsiteY264" fmla="*/ 634180 h 4071833"/>
              <a:gd name="connsiteX265" fmla="*/ 5532506 w 6600994"/>
              <a:gd name="connsiteY265" fmla="*/ 722671 h 4071833"/>
              <a:gd name="connsiteX266" fmla="*/ 5473513 w 6600994"/>
              <a:gd name="connsiteY266" fmla="*/ 766916 h 4071833"/>
              <a:gd name="connsiteX267" fmla="*/ 5399771 w 6600994"/>
              <a:gd name="connsiteY267" fmla="*/ 781664 h 4071833"/>
              <a:gd name="connsiteX268" fmla="*/ 5340777 w 6600994"/>
              <a:gd name="connsiteY268" fmla="*/ 796413 h 4071833"/>
              <a:gd name="connsiteX269" fmla="*/ 5193294 w 6600994"/>
              <a:gd name="connsiteY269" fmla="*/ 781664 h 4071833"/>
              <a:gd name="connsiteX270" fmla="*/ 5104803 w 6600994"/>
              <a:gd name="connsiteY270" fmla="*/ 737419 h 4071833"/>
              <a:gd name="connsiteX271" fmla="*/ 4986816 w 6600994"/>
              <a:gd name="connsiteY271" fmla="*/ 693174 h 4071833"/>
              <a:gd name="connsiteX272" fmla="*/ 4913074 w 6600994"/>
              <a:gd name="connsiteY272" fmla="*/ 575187 h 4071833"/>
              <a:gd name="connsiteX273" fmla="*/ 4883577 w 6600994"/>
              <a:gd name="connsiteY273" fmla="*/ 457200 h 4071833"/>
              <a:gd name="connsiteX274" fmla="*/ 4795087 w 6600994"/>
              <a:gd name="connsiteY274" fmla="*/ 309716 h 4071833"/>
              <a:gd name="connsiteX275" fmla="*/ 4736094 w 6600994"/>
              <a:gd name="connsiteY275" fmla="*/ 265471 h 4071833"/>
              <a:gd name="connsiteX276" fmla="*/ 4485371 w 6600994"/>
              <a:gd name="connsiteY276" fmla="*/ 324464 h 4071833"/>
              <a:gd name="connsiteX277" fmla="*/ 4455874 w 6600994"/>
              <a:gd name="connsiteY277" fmla="*/ 398206 h 4071833"/>
              <a:gd name="connsiteX278" fmla="*/ 4470623 w 6600994"/>
              <a:gd name="connsiteY278" fmla="*/ 516193 h 4071833"/>
              <a:gd name="connsiteX279" fmla="*/ 4573861 w 6600994"/>
              <a:gd name="connsiteY279" fmla="*/ 634180 h 4071833"/>
              <a:gd name="connsiteX280" fmla="*/ 4588610 w 6600994"/>
              <a:gd name="connsiteY280" fmla="*/ 693174 h 4071833"/>
              <a:gd name="connsiteX281" fmla="*/ 4544364 w 6600994"/>
              <a:gd name="connsiteY281" fmla="*/ 722671 h 4071833"/>
              <a:gd name="connsiteX282" fmla="*/ 4411629 w 6600994"/>
              <a:gd name="connsiteY282" fmla="*/ 707922 h 4071833"/>
              <a:gd name="connsiteX283" fmla="*/ 4337887 w 6600994"/>
              <a:gd name="connsiteY283" fmla="*/ 619432 h 4071833"/>
              <a:gd name="connsiteX284" fmla="*/ 4382132 w 6600994"/>
              <a:gd name="connsiteY284" fmla="*/ 427703 h 4071833"/>
              <a:gd name="connsiteX285" fmla="*/ 4396881 w 6600994"/>
              <a:gd name="connsiteY285" fmla="*/ 353961 h 4071833"/>
              <a:gd name="connsiteX286" fmla="*/ 4382132 w 6600994"/>
              <a:gd name="connsiteY286" fmla="*/ 191729 h 4071833"/>
              <a:gd name="connsiteX287" fmla="*/ 4367384 w 6600994"/>
              <a:gd name="connsiteY287" fmla="*/ 147484 h 4071833"/>
              <a:gd name="connsiteX288" fmla="*/ 4323139 w 6600994"/>
              <a:gd name="connsiteY288" fmla="*/ 88490 h 4071833"/>
              <a:gd name="connsiteX289" fmla="*/ 4219900 w 6600994"/>
              <a:gd name="connsiteY289" fmla="*/ 29496 h 4071833"/>
              <a:gd name="connsiteX290" fmla="*/ 4175655 w 6600994"/>
              <a:gd name="connsiteY290" fmla="*/ 0 h 4071833"/>
              <a:gd name="connsiteX291" fmla="*/ 4131410 w 6600994"/>
              <a:gd name="connsiteY291" fmla="*/ 14748 h 4071833"/>
              <a:gd name="connsiteX292" fmla="*/ 4072416 w 6600994"/>
              <a:gd name="connsiteY292" fmla="*/ 103238 h 4071833"/>
              <a:gd name="connsiteX293" fmla="*/ 4087164 w 6600994"/>
              <a:gd name="connsiteY293" fmla="*/ 250722 h 4071833"/>
              <a:gd name="connsiteX294" fmla="*/ 4116661 w 6600994"/>
              <a:gd name="connsiteY294" fmla="*/ 294967 h 4071833"/>
              <a:gd name="connsiteX295" fmla="*/ 4057668 w 6600994"/>
              <a:gd name="connsiteY295" fmla="*/ 412955 h 4071833"/>
              <a:gd name="connsiteX296" fmla="*/ 4028171 w 6600994"/>
              <a:gd name="connsiteY296" fmla="*/ 412955 h 40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6600994" h="4071833">
                <a:moveTo>
                  <a:pt x="4087164" y="383458"/>
                </a:moveTo>
                <a:cubicBezTo>
                  <a:pt x="4008506" y="393290"/>
                  <a:pt x="3929490" y="400592"/>
                  <a:pt x="3851190" y="412955"/>
                </a:cubicBezTo>
                <a:cubicBezTo>
                  <a:pt x="3835834" y="415380"/>
                  <a:pt x="3819595" y="418667"/>
                  <a:pt x="3806945" y="427703"/>
                </a:cubicBezTo>
                <a:cubicBezTo>
                  <a:pt x="3784315" y="443867"/>
                  <a:pt x="3766050" y="465581"/>
                  <a:pt x="3747952" y="486696"/>
                </a:cubicBezTo>
                <a:cubicBezTo>
                  <a:pt x="3736416" y="500154"/>
                  <a:pt x="3728287" y="516193"/>
                  <a:pt x="3718455" y="530942"/>
                </a:cubicBezTo>
                <a:cubicBezTo>
                  <a:pt x="3713539" y="550606"/>
                  <a:pt x="3701871" y="569749"/>
                  <a:pt x="3703706" y="589935"/>
                </a:cubicBezTo>
                <a:cubicBezTo>
                  <a:pt x="3706946" y="625578"/>
                  <a:pt x="3714789" y="662484"/>
                  <a:pt x="3733203" y="693174"/>
                </a:cubicBezTo>
                <a:cubicBezTo>
                  <a:pt x="3745850" y="714252"/>
                  <a:pt x="3771459" y="724222"/>
                  <a:pt x="3792197" y="737419"/>
                </a:cubicBezTo>
                <a:cubicBezTo>
                  <a:pt x="3825635" y="758698"/>
                  <a:pt x="3859984" y="778688"/>
                  <a:pt x="3895435" y="796413"/>
                </a:cubicBezTo>
                <a:cubicBezTo>
                  <a:pt x="3930698" y="814044"/>
                  <a:pt x="3975135" y="827895"/>
                  <a:pt x="4013423" y="840658"/>
                </a:cubicBezTo>
                <a:cubicBezTo>
                  <a:pt x="4096997" y="835742"/>
                  <a:pt x="4181194" y="837220"/>
                  <a:pt x="4264145" y="825909"/>
                </a:cubicBezTo>
                <a:cubicBezTo>
                  <a:pt x="4290376" y="822332"/>
                  <a:pt x="4312346" y="803379"/>
                  <a:pt x="4337887" y="796413"/>
                </a:cubicBezTo>
                <a:cubicBezTo>
                  <a:pt x="4366737" y="788545"/>
                  <a:pt x="4396880" y="786580"/>
                  <a:pt x="4426377" y="781664"/>
                </a:cubicBezTo>
                <a:cubicBezTo>
                  <a:pt x="4446028" y="782647"/>
                  <a:pt x="4739774" y="775023"/>
                  <a:pt x="4824584" y="825909"/>
                </a:cubicBezTo>
                <a:cubicBezTo>
                  <a:pt x="4845662" y="838556"/>
                  <a:pt x="4854081" y="865238"/>
                  <a:pt x="4868829" y="884903"/>
                </a:cubicBezTo>
                <a:cubicBezTo>
                  <a:pt x="4878661" y="914400"/>
                  <a:pt x="4903438" y="942724"/>
                  <a:pt x="4898326" y="973393"/>
                </a:cubicBezTo>
                <a:cubicBezTo>
                  <a:pt x="4893410" y="1002890"/>
                  <a:pt x="4892170" y="1033241"/>
                  <a:pt x="4883577" y="1061884"/>
                </a:cubicBezTo>
                <a:cubicBezTo>
                  <a:pt x="4875411" y="1089104"/>
                  <a:pt x="4842688" y="1140983"/>
                  <a:pt x="4824584" y="1165122"/>
                </a:cubicBezTo>
                <a:cubicBezTo>
                  <a:pt x="4784151" y="1219032"/>
                  <a:pt x="4745938" y="1274913"/>
                  <a:pt x="4677100" y="1297858"/>
                </a:cubicBezTo>
                <a:cubicBezTo>
                  <a:pt x="4662352" y="1302774"/>
                  <a:pt x="4647803" y="1308335"/>
                  <a:pt x="4632855" y="1312606"/>
                </a:cubicBezTo>
                <a:cubicBezTo>
                  <a:pt x="4503223" y="1349644"/>
                  <a:pt x="4635700" y="1306743"/>
                  <a:pt x="4529616" y="1342103"/>
                </a:cubicBezTo>
                <a:cubicBezTo>
                  <a:pt x="4307207" y="1297622"/>
                  <a:pt x="4584334" y="1354263"/>
                  <a:pt x="4396881" y="1312606"/>
                </a:cubicBezTo>
                <a:cubicBezTo>
                  <a:pt x="4372411" y="1307168"/>
                  <a:pt x="4347720" y="1302774"/>
                  <a:pt x="4323139" y="1297858"/>
                </a:cubicBezTo>
                <a:cubicBezTo>
                  <a:pt x="4298558" y="1288026"/>
                  <a:pt x="4274853" y="1275634"/>
                  <a:pt x="4249397" y="1268361"/>
                </a:cubicBezTo>
                <a:cubicBezTo>
                  <a:pt x="4171438" y="1246087"/>
                  <a:pt x="4088703" y="1239478"/>
                  <a:pt x="4013423" y="1209367"/>
                </a:cubicBezTo>
                <a:cubicBezTo>
                  <a:pt x="3988842" y="1199535"/>
                  <a:pt x="3963671" y="1191066"/>
                  <a:pt x="3939681" y="1179871"/>
                </a:cubicBezTo>
                <a:cubicBezTo>
                  <a:pt x="3889873" y="1156628"/>
                  <a:pt x="3845520" y="1119460"/>
                  <a:pt x="3792197" y="1106129"/>
                </a:cubicBezTo>
                <a:lnTo>
                  <a:pt x="3733203" y="1091380"/>
                </a:lnTo>
                <a:cubicBezTo>
                  <a:pt x="3698790" y="1071716"/>
                  <a:pt x="3665415" y="1050112"/>
                  <a:pt x="3629964" y="1032387"/>
                </a:cubicBezTo>
                <a:cubicBezTo>
                  <a:pt x="3601704" y="1018257"/>
                  <a:pt x="3494017" y="979651"/>
                  <a:pt x="3467732" y="973393"/>
                </a:cubicBezTo>
                <a:cubicBezTo>
                  <a:pt x="3394575" y="955975"/>
                  <a:pt x="3246506" y="929148"/>
                  <a:pt x="3246506" y="929148"/>
                </a:cubicBezTo>
                <a:cubicBezTo>
                  <a:pt x="3128519" y="934064"/>
                  <a:pt x="3010268" y="934602"/>
                  <a:pt x="2892545" y="943896"/>
                </a:cubicBezTo>
                <a:cubicBezTo>
                  <a:pt x="2823236" y="949368"/>
                  <a:pt x="2754646" y="961963"/>
                  <a:pt x="2686068" y="973393"/>
                </a:cubicBezTo>
                <a:cubicBezTo>
                  <a:pt x="2632091" y="982389"/>
                  <a:pt x="2584990" y="1001450"/>
                  <a:pt x="2538584" y="1032387"/>
                </a:cubicBezTo>
                <a:cubicBezTo>
                  <a:pt x="2521230" y="1043957"/>
                  <a:pt x="2509087" y="1061884"/>
                  <a:pt x="2494339" y="1076632"/>
                </a:cubicBezTo>
                <a:cubicBezTo>
                  <a:pt x="2489423" y="1096296"/>
                  <a:pt x="2479590" y="1115355"/>
                  <a:pt x="2479590" y="1135625"/>
                </a:cubicBezTo>
                <a:cubicBezTo>
                  <a:pt x="2479590" y="1151171"/>
                  <a:pt x="2486789" y="1166281"/>
                  <a:pt x="2494339" y="1179871"/>
                </a:cubicBezTo>
                <a:cubicBezTo>
                  <a:pt x="2538441" y="1259255"/>
                  <a:pt x="2543833" y="1258862"/>
                  <a:pt x="2597577" y="1312606"/>
                </a:cubicBezTo>
                <a:cubicBezTo>
                  <a:pt x="2588286" y="1414809"/>
                  <a:pt x="2611931" y="1469653"/>
                  <a:pt x="2538584" y="1533832"/>
                </a:cubicBezTo>
                <a:cubicBezTo>
                  <a:pt x="2517011" y="1552709"/>
                  <a:pt x="2489423" y="1563329"/>
                  <a:pt x="2464842" y="1578077"/>
                </a:cubicBezTo>
                <a:lnTo>
                  <a:pt x="2184623" y="1533832"/>
                </a:lnTo>
                <a:cubicBezTo>
                  <a:pt x="2164653" y="1530359"/>
                  <a:pt x="2143424" y="1528790"/>
                  <a:pt x="2125629" y="1519084"/>
                </a:cubicBezTo>
                <a:cubicBezTo>
                  <a:pt x="2088503" y="1498833"/>
                  <a:pt x="2054674" y="1472659"/>
                  <a:pt x="2022390" y="1445342"/>
                </a:cubicBezTo>
                <a:cubicBezTo>
                  <a:pt x="1990546" y="1418397"/>
                  <a:pt x="1974369" y="1366968"/>
                  <a:pt x="1933900" y="1356851"/>
                </a:cubicBezTo>
                <a:lnTo>
                  <a:pt x="1874906" y="1342103"/>
                </a:lnTo>
                <a:cubicBezTo>
                  <a:pt x="1688160" y="1217604"/>
                  <a:pt x="1821836" y="1281633"/>
                  <a:pt x="1432455" y="1297858"/>
                </a:cubicBezTo>
                <a:cubicBezTo>
                  <a:pt x="1412790" y="1307690"/>
                  <a:pt x="1393669" y="1318694"/>
                  <a:pt x="1373461" y="1327355"/>
                </a:cubicBezTo>
                <a:cubicBezTo>
                  <a:pt x="1359172" y="1333479"/>
                  <a:pt x="1341355" y="1332392"/>
                  <a:pt x="1329216" y="1342103"/>
                </a:cubicBezTo>
                <a:cubicBezTo>
                  <a:pt x="1315375" y="1353176"/>
                  <a:pt x="1309551" y="1371600"/>
                  <a:pt x="1299719" y="1386348"/>
                </a:cubicBezTo>
                <a:cubicBezTo>
                  <a:pt x="1309551" y="1401096"/>
                  <a:pt x="1315599" y="1419246"/>
                  <a:pt x="1329216" y="1430593"/>
                </a:cubicBezTo>
                <a:cubicBezTo>
                  <a:pt x="1346106" y="1444668"/>
                  <a:pt x="1368119" y="1451161"/>
                  <a:pt x="1388210" y="1460090"/>
                </a:cubicBezTo>
                <a:cubicBezTo>
                  <a:pt x="1446297" y="1485907"/>
                  <a:pt x="1461424" y="1481773"/>
                  <a:pt x="1506197" y="1519084"/>
                </a:cubicBezTo>
                <a:cubicBezTo>
                  <a:pt x="1565330" y="1568362"/>
                  <a:pt x="1531086" y="1558134"/>
                  <a:pt x="1594687" y="1592825"/>
                </a:cubicBezTo>
                <a:cubicBezTo>
                  <a:pt x="1778479" y="1693075"/>
                  <a:pt x="1649636" y="1614324"/>
                  <a:pt x="1860158" y="1710813"/>
                </a:cubicBezTo>
                <a:cubicBezTo>
                  <a:pt x="1930110" y="1742874"/>
                  <a:pt x="1993634" y="1789717"/>
                  <a:pt x="2066635" y="1814051"/>
                </a:cubicBezTo>
                <a:cubicBezTo>
                  <a:pt x="2102330" y="1825949"/>
                  <a:pt x="2179396" y="1847003"/>
                  <a:pt x="2214119" y="1873045"/>
                </a:cubicBezTo>
                <a:cubicBezTo>
                  <a:pt x="2236367" y="1889731"/>
                  <a:pt x="2253448" y="1912374"/>
                  <a:pt x="2273113" y="1932038"/>
                </a:cubicBezTo>
                <a:cubicBezTo>
                  <a:pt x="2278029" y="1961535"/>
                  <a:pt x="2287861" y="1990625"/>
                  <a:pt x="2287861" y="2020529"/>
                </a:cubicBezTo>
                <a:cubicBezTo>
                  <a:pt x="2287861" y="2046701"/>
                  <a:pt x="2258530" y="2091619"/>
                  <a:pt x="2243616" y="2109019"/>
                </a:cubicBezTo>
                <a:cubicBezTo>
                  <a:pt x="2225518" y="2130134"/>
                  <a:pt x="2206871" y="2151327"/>
                  <a:pt x="2184623" y="2168013"/>
                </a:cubicBezTo>
                <a:cubicBezTo>
                  <a:pt x="2167034" y="2181204"/>
                  <a:pt x="2145837" y="2188848"/>
                  <a:pt x="2125629" y="2197509"/>
                </a:cubicBezTo>
                <a:cubicBezTo>
                  <a:pt x="2037574" y="2235247"/>
                  <a:pt x="1939965" y="2221096"/>
                  <a:pt x="1845410" y="2227006"/>
                </a:cubicBezTo>
                <a:cubicBezTo>
                  <a:pt x="1825745" y="2231922"/>
                  <a:pt x="1805906" y="2236186"/>
                  <a:pt x="1786416" y="2241755"/>
                </a:cubicBezTo>
                <a:cubicBezTo>
                  <a:pt x="1771468" y="2246026"/>
                  <a:pt x="1738401" y="2241421"/>
                  <a:pt x="1742171" y="2256503"/>
                </a:cubicBezTo>
                <a:cubicBezTo>
                  <a:pt x="1748133" y="2280350"/>
                  <a:pt x="1783783" y="2283367"/>
                  <a:pt x="1801164" y="2300748"/>
                </a:cubicBezTo>
                <a:cubicBezTo>
                  <a:pt x="1813698" y="2313282"/>
                  <a:pt x="1820829" y="2330245"/>
                  <a:pt x="1830661" y="2344993"/>
                </a:cubicBezTo>
                <a:cubicBezTo>
                  <a:pt x="1825745" y="2364658"/>
                  <a:pt x="1824978" y="2385857"/>
                  <a:pt x="1815913" y="2403987"/>
                </a:cubicBezTo>
                <a:cubicBezTo>
                  <a:pt x="1804920" y="2425972"/>
                  <a:pt x="1790331" y="2446983"/>
                  <a:pt x="1771668" y="2462980"/>
                </a:cubicBezTo>
                <a:cubicBezTo>
                  <a:pt x="1739911" y="2490200"/>
                  <a:pt x="1692179" y="2497601"/>
                  <a:pt x="1653681" y="2507225"/>
                </a:cubicBezTo>
                <a:cubicBezTo>
                  <a:pt x="1579939" y="2502309"/>
                  <a:pt x="1505955" y="2500214"/>
                  <a:pt x="1432455" y="2492477"/>
                </a:cubicBezTo>
                <a:cubicBezTo>
                  <a:pt x="1412297" y="2490355"/>
                  <a:pt x="1393495" y="2480811"/>
                  <a:pt x="1373461" y="2477729"/>
                </a:cubicBezTo>
                <a:cubicBezTo>
                  <a:pt x="1329461" y="2470960"/>
                  <a:pt x="1284971" y="2467896"/>
                  <a:pt x="1240726" y="2462980"/>
                </a:cubicBezTo>
                <a:cubicBezTo>
                  <a:pt x="1117823" y="2467896"/>
                  <a:pt x="994705" y="2468965"/>
                  <a:pt x="872016" y="2477729"/>
                </a:cubicBezTo>
                <a:cubicBezTo>
                  <a:pt x="856509" y="2478837"/>
                  <a:pt x="842719" y="2488206"/>
                  <a:pt x="827771" y="2492477"/>
                </a:cubicBezTo>
                <a:cubicBezTo>
                  <a:pt x="698165" y="2529506"/>
                  <a:pt x="830596" y="2486618"/>
                  <a:pt x="724532" y="2521974"/>
                </a:cubicBezTo>
                <a:cubicBezTo>
                  <a:pt x="719616" y="2536722"/>
                  <a:pt x="709784" y="2550673"/>
                  <a:pt x="709784" y="2566219"/>
                </a:cubicBezTo>
                <a:cubicBezTo>
                  <a:pt x="709784" y="2620519"/>
                  <a:pt x="707361" y="2676937"/>
                  <a:pt x="724532" y="2728451"/>
                </a:cubicBezTo>
                <a:cubicBezTo>
                  <a:pt x="757606" y="2827672"/>
                  <a:pt x="796548" y="2859460"/>
                  <a:pt x="857268" y="2920180"/>
                </a:cubicBezTo>
                <a:cubicBezTo>
                  <a:pt x="866632" y="2957636"/>
                  <a:pt x="887232" y="3000711"/>
                  <a:pt x="857268" y="3038167"/>
                </a:cubicBezTo>
                <a:cubicBezTo>
                  <a:pt x="847556" y="3050307"/>
                  <a:pt x="827579" y="3047457"/>
                  <a:pt x="813023" y="3052916"/>
                </a:cubicBezTo>
                <a:cubicBezTo>
                  <a:pt x="788234" y="3062212"/>
                  <a:pt x="763473" y="3071661"/>
                  <a:pt x="739281" y="3082413"/>
                </a:cubicBezTo>
                <a:cubicBezTo>
                  <a:pt x="719190" y="3091342"/>
                  <a:pt x="700949" y="3104396"/>
                  <a:pt x="680287" y="3111909"/>
                </a:cubicBezTo>
                <a:cubicBezTo>
                  <a:pt x="646652" y="3124140"/>
                  <a:pt x="610033" y="3127517"/>
                  <a:pt x="577048" y="3141406"/>
                </a:cubicBezTo>
                <a:cubicBezTo>
                  <a:pt x="516260" y="3167001"/>
                  <a:pt x="461825" y="3206737"/>
                  <a:pt x="400068" y="3229896"/>
                </a:cubicBezTo>
                <a:cubicBezTo>
                  <a:pt x="360739" y="3244645"/>
                  <a:pt x="321080" y="3258542"/>
                  <a:pt x="282081" y="3274142"/>
                </a:cubicBezTo>
                <a:cubicBezTo>
                  <a:pt x="247319" y="3288047"/>
                  <a:pt x="212926" y="3302894"/>
                  <a:pt x="178842" y="3318387"/>
                </a:cubicBezTo>
                <a:cubicBezTo>
                  <a:pt x="158827" y="3327485"/>
                  <a:pt x="140261" y="3339719"/>
                  <a:pt x="119848" y="3347884"/>
                </a:cubicBezTo>
                <a:cubicBezTo>
                  <a:pt x="90980" y="3359431"/>
                  <a:pt x="31358" y="3377380"/>
                  <a:pt x="31358" y="3377380"/>
                </a:cubicBezTo>
                <a:cubicBezTo>
                  <a:pt x="24404" y="3398243"/>
                  <a:pt x="1861" y="3462103"/>
                  <a:pt x="1861" y="3480619"/>
                </a:cubicBezTo>
                <a:cubicBezTo>
                  <a:pt x="1861" y="3520254"/>
                  <a:pt x="0" y="3562619"/>
                  <a:pt x="16610" y="3598606"/>
                </a:cubicBezTo>
                <a:cubicBezTo>
                  <a:pt x="50971" y="3673055"/>
                  <a:pt x="109732" y="3670595"/>
                  <a:pt x="164094" y="3716593"/>
                </a:cubicBezTo>
                <a:cubicBezTo>
                  <a:pt x="331769" y="3858472"/>
                  <a:pt x="218500" y="3813385"/>
                  <a:pt x="326326" y="3849329"/>
                </a:cubicBezTo>
                <a:cubicBezTo>
                  <a:pt x="474657" y="3972939"/>
                  <a:pt x="352763" y="3876684"/>
                  <a:pt x="503306" y="3982064"/>
                </a:cubicBezTo>
                <a:cubicBezTo>
                  <a:pt x="549178" y="4014174"/>
                  <a:pt x="567783" y="4037968"/>
                  <a:pt x="621294" y="4055806"/>
                </a:cubicBezTo>
                <a:cubicBezTo>
                  <a:pt x="645075" y="4063733"/>
                  <a:pt x="670455" y="4065639"/>
                  <a:pt x="695035" y="4070555"/>
                </a:cubicBezTo>
                <a:cubicBezTo>
                  <a:pt x="788442" y="4065639"/>
                  <a:pt x="883102" y="4071833"/>
                  <a:pt x="975255" y="4055806"/>
                </a:cubicBezTo>
                <a:cubicBezTo>
                  <a:pt x="999472" y="4051594"/>
                  <a:pt x="1012906" y="4023756"/>
                  <a:pt x="1034248" y="4011561"/>
                </a:cubicBezTo>
                <a:cubicBezTo>
                  <a:pt x="1047746" y="4003848"/>
                  <a:pt x="1063937" y="4002272"/>
                  <a:pt x="1078494" y="3996813"/>
                </a:cubicBezTo>
                <a:cubicBezTo>
                  <a:pt x="1219605" y="3943896"/>
                  <a:pt x="1096034" y="3986050"/>
                  <a:pt x="1196481" y="3952567"/>
                </a:cubicBezTo>
                <a:cubicBezTo>
                  <a:pt x="1353557" y="3975008"/>
                  <a:pt x="1355680" y="3985924"/>
                  <a:pt x="1565190" y="3923071"/>
                </a:cubicBezTo>
                <a:cubicBezTo>
                  <a:pt x="1582168" y="3917978"/>
                  <a:pt x="1584855" y="3893574"/>
                  <a:pt x="1594687" y="3878825"/>
                </a:cubicBezTo>
                <a:cubicBezTo>
                  <a:pt x="1589771" y="3854245"/>
                  <a:pt x="1590312" y="3827904"/>
                  <a:pt x="1579939" y="3805084"/>
                </a:cubicBezTo>
                <a:cubicBezTo>
                  <a:pt x="1554945" y="3750097"/>
                  <a:pt x="1507241" y="3697227"/>
                  <a:pt x="1461952" y="3657600"/>
                </a:cubicBezTo>
                <a:cubicBezTo>
                  <a:pt x="1443453" y="3641414"/>
                  <a:pt x="1422623" y="3628103"/>
                  <a:pt x="1402958" y="3613355"/>
                </a:cubicBezTo>
                <a:cubicBezTo>
                  <a:pt x="1331096" y="3505560"/>
                  <a:pt x="1418809" y="3641095"/>
                  <a:pt x="1343964" y="3510116"/>
                </a:cubicBezTo>
                <a:cubicBezTo>
                  <a:pt x="1326709" y="3479920"/>
                  <a:pt x="1289219" y="3432205"/>
                  <a:pt x="1270223" y="3406877"/>
                </a:cubicBezTo>
                <a:cubicBezTo>
                  <a:pt x="1265307" y="3392129"/>
                  <a:pt x="1251203" y="3377580"/>
                  <a:pt x="1255474" y="3362632"/>
                </a:cubicBezTo>
                <a:cubicBezTo>
                  <a:pt x="1262227" y="3338997"/>
                  <a:pt x="1282338" y="3321019"/>
                  <a:pt x="1299719" y="3303638"/>
                </a:cubicBezTo>
                <a:cubicBezTo>
                  <a:pt x="1312253" y="3291104"/>
                  <a:pt x="1328574" y="3282936"/>
                  <a:pt x="1343964" y="3274142"/>
                </a:cubicBezTo>
                <a:cubicBezTo>
                  <a:pt x="1403950" y="3239865"/>
                  <a:pt x="1397429" y="3246027"/>
                  <a:pt x="1461952" y="3229896"/>
                </a:cubicBezTo>
                <a:cubicBezTo>
                  <a:pt x="1692145" y="3295667"/>
                  <a:pt x="1443422" y="3213257"/>
                  <a:pt x="1653681" y="3318387"/>
                </a:cubicBezTo>
                <a:cubicBezTo>
                  <a:pt x="1671811" y="3327452"/>
                  <a:pt x="1693445" y="3326725"/>
                  <a:pt x="1712674" y="3333135"/>
                </a:cubicBezTo>
                <a:cubicBezTo>
                  <a:pt x="1737790" y="3341507"/>
                  <a:pt x="1761627" y="3353336"/>
                  <a:pt x="1786416" y="3362632"/>
                </a:cubicBezTo>
                <a:cubicBezTo>
                  <a:pt x="1800972" y="3368091"/>
                  <a:pt x="1815913" y="3372464"/>
                  <a:pt x="1830661" y="3377380"/>
                </a:cubicBezTo>
                <a:cubicBezTo>
                  <a:pt x="1865074" y="3362632"/>
                  <a:pt x="1902748" y="3353903"/>
                  <a:pt x="1933900" y="3333135"/>
                </a:cubicBezTo>
                <a:cubicBezTo>
                  <a:pt x="1974880" y="3305815"/>
                  <a:pt x="1967422" y="3267445"/>
                  <a:pt x="1948648" y="3229896"/>
                </a:cubicBezTo>
                <a:cubicBezTo>
                  <a:pt x="1922429" y="3177459"/>
                  <a:pt x="1891293" y="3159431"/>
                  <a:pt x="1845410" y="3126658"/>
                </a:cubicBezTo>
                <a:cubicBezTo>
                  <a:pt x="1830986" y="3116355"/>
                  <a:pt x="1817018" y="3105088"/>
                  <a:pt x="1801164" y="3097161"/>
                </a:cubicBezTo>
                <a:cubicBezTo>
                  <a:pt x="1777485" y="3085321"/>
                  <a:pt x="1751615" y="3078416"/>
                  <a:pt x="1727423" y="3067664"/>
                </a:cubicBezTo>
                <a:cubicBezTo>
                  <a:pt x="1707332" y="3058735"/>
                  <a:pt x="1689091" y="3045680"/>
                  <a:pt x="1668429" y="3038167"/>
                </a:cubicBezTo>
                <a:cubicBezTo>
                  <a:pt x="1634794" y="3025936"/>
                  <a:pt x="1598420" y="3021963"/>
                  <a:pt x="1565190" y="3008671"/>
                </a:cubicBezTo>
                <a:cubicBezTo>
                  <a:pt x="1502501" y="2983595"/>
                  <a:pt x="1440479" y="2938458"/>
                  <a:pt x="1373461" y="2920180"/>
                </a:cubicBezTo>
                <a:cubicBezTo>
                  <a:pt x="1337476" y="2910366"/>
                  <a:pt x="1193233" y="2893965"/>
                  <a:pt x="1166984" y="2890684"/>
                </a:cubicBezTo>
                <a:cubicBezTo>
                  <a:pt x="1171900" y="2875935"/>
                  <a:pt x="1172020" y="2858578"/>
                  <a:pt x="1181732" y="2846438"/>
                </a:cubicBezTo>
                <a:cubicBezTo>
                  <a:pt x="1205216" y="2817083"/>
                  <a:pt x="1251810" y="2808222"/>
                  <a:pt x="1284971" y="2802193"/>
                </a:cubicBezTo>
                <a:cubicBezTo>
                  <a:pt x="1319173" y="2795975"/>
                  <a:pt x="1353852" y="2792731"/>
                  <a:pt x="1388210" y="2787445"/>
                </a:cubicBezTo>
                <a:cubicBezTo>
                  <a:pt x="1417766" y="2782898"/>
                  <a:pt x="1446836" y="2774228"/>
                  <a:pt x="1476700" y="2772696"/>
                </a:cubicBezTo>
                <a:cubicBezTo>
                  <a:pt x="1638794" y="2764383"/>
                  <a:pt x="1801165" y="2762864"/>
                  <a:pt x="1963397" y="2757948"/>
                </a:cubicBezTo>
                <a:cubicBezTo>
                  <a:pt x="2007504" y="2743246"/>
                  <a:pt x="2032293" y="2740165"/>
                  <a:pt x="2066635" y="2698955"/>
                </a:cubicBezTo>
                <a:cubicBezTo>
                  <a:pt x="2076588" y="2687012"/>
                  <a:pt x="2076468" y="2669458"/>
                  <a:pt x="2081384" y="2654709"/>
                </a:cubicBezTo>
                <a:cubicBezTo>
                  <a:pt x="2076468" y="2635045"/>
                  <a:pt x="2074620" y="2614347"/>
                  <a:pt x="2066635" y="2595716"/>
                </a:cubicBezTo>
                <a:cubicBezTo>
                  <a:pt x="2053179" y="2564318"/>
                  <a:pt x="1994191" y="2528699"/>
                  <a:pt x="2066635" y="2492477"/>
                </a:cubicBezTo>
                <a:cubicBezTo>
                  <a:pt x="2102086" y="2474752"/>
                  <a:pt x="2145294" y="2482645"/>
                  <a:pt x="2184623" y="2477729"/>
                </a:cubicBezTo>
                <a:cubicBezTo>
                  <a:pt x="2204287" y="2472813"/>
                  <a:pt x="2223503" y="2465494"/>
                  <a:pt x="2243616" y="2462980"/>
                </a:cubicBezTo>
                <a:cubicBezTo>
                  <a:pt x="2474589" y="2434108"/>
                  <a:pt x="2354326" y="2470322"/>
                  <a:pt x="2464842" y="2433484"/>
                </a:cubicBezTo>
                <a:cubicBezTo>
                  <a:pt x="2530033" y="2335696"/>
                  <a:pt x="2453418" y="2444353"/>
                  <a:pt x="2538584" y="2344993"/>
                </a:cubicBezTo>
                <a:cubicBezTo>
                  <a:pt x="2554581" y="2326330"/>
                  <a:pt x="2568081" y="2305664"/>
                  <a:pt x="2582829" y="2286000"/>
                </a:cubicBezTo>
                <a:cubicBezTo>
                  <a:pt x="2577913" y="2231922"/>
                  <a:pt x="2575760" y="2177522"/>
                  <a:pt x="2568081" y="2123767"/>
                </a:cubicBezTo>
                <a:cubicBezTo>
                  <a:pt x="2565882" y="2108377"/>
                  <a:pt x="2563044" y="2091661"/>
                  <a:pt x="2553332" y="2079522"/>
                </a:cubicBezTo>
                <a:cubicBezTo>
                  <a:pt x="2542259" y="2065681"/>
                  <a:pt x="2523835" y="2059857"/>
                  <a:pt x="2509087" y="2050025"/>
                </a:cubicBezTo>
                <a:cubicBezTo>
                  <a:pt x="2455007" y="1968906"/>
                  <a:pt x="2509089" y="2037738"/>
                  <a:pt x="2435345" y="1976284"/>
                </a:cubicBezTo>
                <a:cubicBezTo>
                  <a:pt x="2290384" y="1855482"/>
                  <a:pt x="2477610" y="2003800"/>
                  <a:pt x="2361603" y="1887793"/>
                </a:cubicBezTo>
                <a:cubicBezTo>
                  <a:pt x="2349069" y="1875259"/>
                  <a:pt x="2332106" y="1868128"/>
                  <a:pt x="2317358" y="1858296"/>
                </a:cubicBezTo>
                <a:cubicBezTo>
                  <a:pt x="2513029" y="1760464"/>
                  <a:pt x="2268682" y="1879158"/>
                  <a:pt x="2420597" y="1814051"/>
                </a:cubicBezTo>
                <a:cubicBezTo>
                  <a:pt x="2440805" y="1805391"/>
                  <a:pt x="2458093" y="1789162"/>
                  <a:pt x="2479590" y="1784555"/>
                </a:cubicBezTo>
                <a:cubicBezTo>
                  <a:pt x="2527900" y="1774203"/>
                  <a:pt x="2577913" y="1774722"/>
                  <a:pt x="2627074" y="1769806"/>
                </a:cubicBezTo>
                <a:cubicBezTo>
                  <a:pt x="2646739" y="1764890"/>
                  <a:pt x="2669202" y="1766302"/>
                  <a:pt x="2686068" y="1755058"/>
                </a:cubicBezTo>
                <a:cubicBezTo>
                  <a:pt x="2721639" y="1731344"/>
                  <a:pt x="2712194" y="1698275"/>
                  <a:pt x="2730313" y="1666567"/>
                </a:cubicBezTo>
                <a:cubicBezTo>
                  <a:pt x="2742508" y="1645225"/>
                  <a:pt x="2757177" y="1624955"/>
                  <a:pt x="2774558" y="1607574"/>
                </a:cubicBezTo>
                <a:cubicBezTo>
                  <a:pt x="2796817" y="1585315"/>
                  <a:pt x="2827242" y="1571978"/>
                  <a:pt x="2848300" y="1548580"/>
                </a:cubicBezTo>
                <a:cubicBezTo>
                  <a:pt x="2872015" y="1522230"/>
                  <a:pt x="2907294" y="1460090"/>
                  <a:pt x="2907294" y="1460090"/>
                </a:cubicBezTo>
                <a:cubicBezTo>
                  <a:pt x="2912210" y="1445342"/>
                  <a:pt x="2918993" y="1431089"/>
                  <a:pt x="2922042" y="1415845"/>
                </a:cubicBezTo>
                <a:cubicBezTo>
                  <a:pt x="2928859" y="1381758"/>
                  <a:pt x="2921244" y="1343698"/>
                  <a:pt x="2936790" y="1312606"/>
                </a:cubicBezTo>
                <a:cubicBezTo>
                  <a:pt x="2943742" y="1298701"/>
                  <a:pt x="2966287" y="1302774"/>
                  <a:pt x="2981035" y="1297858"/>
                </a:cubicBezTo>
                <a:cubicBezTo>
                  <a:pt x="3069525" y="1302774"/>
                  <a:pt x="3159444" y="1296023"/>
                  <a:pt x="3246506" y="1312606"/>
                </a:cubicBezTo>
                <a:cubicBezTo>
                  <a:pt x="3266995" y="1316509"/>
                  <a:pt x="3285378" y="1336698"/>
                  <a:pt x="3290752" y="1356851"/>
                </a:cubicBezTo>
                <a:cubicBezTo>
                  <a:pt x="3324909" y="1484940"/>
                  <a:pt x="3257412" y="1516522"/>
                  <a:pt x="3349745" y="1578077"/>
                </a:cubicBezTo>
                <a:cubicBezTo>
                  <a:pt x="3398712" y="1610722"/>
                  <a:pt x="3484159" y="1643222"/>
                  <a:pt x="3541474" y="1651819"/>
                </a:cubicBezTo>
                <a:cubicBezTo>
                  <a:pt x="3604863" y="1661327"/>
                  <a:pt x="3669293" y="1661651"/>
                  <a:pt x="3733203" y="1666567"/>
                </a:cubicBezTo>
                <a:cubicBezTo>
                  <a:pt x="3826610" y="1661651"/>
                  <a:pt x="3921703" y="1670163"/>
                  <a:pt x="4013423" y="1651819"/>
                </a:cubicBezTo>
                <a:cubicBezTo>
                  <a:pt x="4048185" y="1644867"/>
                  <a:pt x="4101913" y="1592825"/>
                  <a:pt x="4101913" y="1592825"/>
                </a:cubicBezTo>
                <a:cubicBezTo>
                  <a:pt x="4120808" y="1597549"/>
                  <a:pt x="4183999" y="1611746"/>
                  <a:pt x="4205152" y="1622322"/>
                </a:cubicBezTo>
                <a:cubicBezTo>
                  <a:pt x="4221006" y="1630249"/>
                  <a:pt x="4234649" y="1641987"/>
                  <a:pt x="4249397" y="1651819"/>
                </a:cubicBezTo>
                <a:cubicBezTo>
                  <a:pt x="4259229" y="1666567"/>
                  <a:pt x="4276695" y="1678476"/>
                  <a:pt x="4278894" y="1696064"/>
                </a:cubicBezTo>
                <a:cubicBezTo>
                  <a:pt x="4289157" y="1778169"/>
                  <a:pt x="4193256" y="1823866"/>
                  <a:pt x="4278894" y="1917290"/>
                </a:cubicBezTo>
                <a:cubicBezTo>
                  <a:pt x="4312771" y="1954247"/>
                  <a:pt x="4377216" y="1936955"/>
                  <a:pt x="4426377" y="1946787"/>
                </a:cubicBezTo>
                <a:lnTo>
                  <a:pt x="4573861" y="1976284"/>
                </a:lnTo>
                <a:lnTo>
                  <a:pt x="4618106" y="1991032"/>
                </a:lnTo>
                <a:cubicBezTo>
                  <a:pt x="4613190" y="2074606"/>
                  <a:pt x="4633865" y="2163792"/>
                  <a:pt x="4603358" y="2241755"/>
                </a:cubicBezTo>
                <a:cubicBezTo>
                  <a:pt x="4578903" y="2304250"/>
                  <a:pt x="4498499" y="2325869"/>
                  <a:pt x="4441126" y="2344993"/>
                </a:cubicBezTo>
                <a:cubicBezTo>
                  <a:pt x="4431294" y="2359741"/>
                  <a:pt x="4403702" y="2373384"/>
                  <a:pt x="4411629" y="2389238"/>
                </a:cubicBezTo>
                <a:cubicBezTo>
                  <a:pt x="4420694" y="2407368"/>
                  <a:pt x="4450680" y="2400361"/>
                  <a:pt x="4470623" y="2403987"/>
                </a:cubicBezTo>
                <a:cubicBezTo>
                  <a:pt x="4504824" y="2410205"/>
                  <a:pt x="4539572" y="2413020"/>
                  <a:pt x="4573861" y="2418735"/>
                </a:cubicBezTo>
                <a:cubicBezTo>
                  <a:pt x="4630020" y="2428095"/>
                  <a:pt x="4653574" y="2434977"/>
                  <a:pt x="4706597" y="2448232"/>
                </a:cubicBezTo>
                <a:cubicBezTo>
                  <a:pt x="4693599" y="2526217"/>
                  <a:pt x="4713964" y="2536725"/>
                  <a:pt x="4647603" y="2566219"/>
                </a:cubicBezTo>
                <a:cubicBezTo>
                  <a:pt x="4619191" y="2578847"/>
                  <a:pt x="4559113" y="2595716"/>
                  <a:pt x="4559113" y="2595716"/>
                </a:cubicBezTo>
                <a:cubicBezTo>
                  <a:pt x="4539448" y="2610464"/>
                  <a:pt x="4517500" y="2622580"/>
                  <a:pt x="4500119" y="2639961"/>
                </a:cubicBezTo>
                <a:cubicBezTo>
                  <a:pt x="4467006" y="2673074"/>
                  <a:pt x="4452598" y="2712065"/>
                  <a:pt x="4485371" y="2757948"/>
                </a:cubicBezTo>
                <a:cubicBezTo>
                  <a:pt x="4504229" y="2784349"/>
                  <a:pt x="4576753" y="2793325"/>
                  <a:pt x="4603358" y="2802193"/>
                </a:cubicBezTo>
                <a:cubicBezTo>
                  <a:pt x="4628474" y="2810565"/>
                  <a:pt x="4652220" y="2822643"/>
                  <a:pt x="4677100" y="2831690"/>
                </a:cubicBezTo>
                <a:cubicBezTo>
                  <a:pt x="4706320" y="2842316"/>
                  <a:pt x="4737285" y="2848321"/>
                  <a:pt x="4765590" y="2861187"/>
                </a:cubicBezTo>
                <a:cubicBezTo>
                  <a:pt x="4791686" y="2873049"/>
                  <a:pt x="4813305" y="2893419"/>
                  <a:pt x="4839332" y="2905432"/>
                </a:cubicBezTo>
                <a:cubicBezTo>
                  <a:pt x="4877469" y="2923034"/>
                  <a:pt x="4917710" y="2935697"/>
                  <a:pt x="4957319" y="2949677"/>
                </a:cubicBezTo>
                <a:cubicBezTo>
                  <a:pt x="5001299" y="2965199"/>
                  <a:pt x="5090055" y="2993922"/>
                  <a:pt x="5090055" y="2993922"/>
                </a:cubicBezTo>
                <a:cubicBezTo>
                  <a:pt x="5171516" y="2988491"/>
                  <a:pt x="5287551" y="3017652"/>
                  <a:pt x="5355526" y="2949677"/>
                </a:cubicBezTo>
                <a:cubicBezTo>
                  <a:pt x="5368060" y="2937143"/>
                  <a:pt x="5375191" y="2920180"/>
                  <a:pt x="5385023" y="2905432"/>
                </a:cubicBezTo>
                <a:cubicBezTo>
                  <a:pt x="5389939" y="2890684"/>
                  <a:pt x="5402327" y="2876522"/>
                  <a:pt x="5399771" y="2861187"/>
                </a:cubicBezTo>
                <a:cubicBezTo>
                  <a:pt x="5393826" y="2825517"/>
                  <a:pt x="5351638" y="2803451"/>
                  <a:pt x="5326029" y="2787445"/>
                </a:cubicBezTo>
                <a:cubicBezTo>
                  <a:pt x="5186185" y="2700042"/>
                  <a:pt x="5308101" y="2771333"/>
                  <a:pt x="5208042" y="2728451"/>
                </a:cubicBezTo>
                <a:cubicBezTo>
                  <a:pt x="5187834" y="2719790"/>
                  <a:pt x="5169710" y="2706468"/>
                  <a:pt x="5149048" y="2698955"/>
                </a:cubicBezTo>
                <a:cubicBezTo>
                  <a:pt x="5110477" y="2684929"/>
                  <a:pt x="5032868" y="2666222"/>
                  <a:pt x="4986816" y="2654709"/>
                </a:cubicBezTo>
                <a:cubicBezTo>
                  <a:pt x="4975127" y="2619642"/>
                  <a:pt x="4955952" y="2588508"/>
                  <a:pt x="4986816" y="2551471"/>
                </a:cubicBezTo>
                <a:cubicBezTo>
                  <a:pt x="5000891" y="2534581"/>
                  <a:pt x="5026145" y="2531806"/>
                  <a:pt x="5045810" y="2521974"/>
                </a:cubicBezTo>
                <a:cubicBezTo>
                  <a:pt x="5098854" y="2530814"/>
                  <a:pt x="5132331" y="2531665"/>
                  <a:pt x="5178545" y="2551471"/>
                </a:cubicBezTo>
                <a:cubicBezTo>
                  <a:pt x="5198753" y="2560132"/>
                  <a:pt x="5216953" y="2573247"/>
                  <a:pt x="5237539" y="2580967"/>
                </a:cubicBezTo>
                <a:cubicBezTo>
                  <a:pt x="5256518" y="2588084"/>
                  <a:pt x="5277553" y="2588599"/>
                  <a:pt x="5296532" y="2595716"/>
                </a:cubicBezTo>
                <a:cubicBezTo>
                  <a:pt x="5317118" y="2603436"/>
                  <a:pt x="5335113" y="2617048"/>
                  <a:pt x="5355526" y="2625213"/>
                </a:cubicBezTo>
                <a:cubicBezTo>
                  <a:pt x="5384394" y="2636760"/>
                  <a:pt x="5444016" y="2654709"/>
                  <a:pt x="5444016" y="2654709"/>
                </a:cubicBezTo>
                <a:cubicBezTo>
                  <a:pt x="5453848" y="2669458"/>
                  <a:pt x="5466531" y="2682663"/>
                  <a:pt x="5473513" y="2698955"/>
                </a:cubicBezTo>
                <a:cubicBezTo>
                  <a:pt x="5481498" y="2717586"/>
                  <a:pt x="5478205" y="2740349"/>
                  <a:pt x="5488261" y="2757948"/>
                </a:cubicBezTo>
                <a:cubicBezTo>
                  <a:pt x="5498609" y="2776057"/>
                  <a:pt x="5515152" y="2790623"/>
                  <a:pt x="5532506" y="2802193"/>
                </a:cubicBezTo>
                <a:cubicBezTo>
                  <a:pt x="5545203" y="2810657"/>
                  <a:pt x="5627875" y="2829722"/>
                  <a:pt x="5635745" y="2831690"/>
                </a:cubicBezTo>
                <a:cubicBezTo>
                  <a:pt x="5658893" y="2830147"/>
                  <a:pt x="5876290" y="2822945"/>
                  <a:pt x="5945461" y="2802193"/>
                </a:cubicBezTo>
                <a:cubicBezTo>
                  <a:pt x="5993254" y="2787855"/>
                  <a:pt x="6023969" y="2756650"/>
                  <a:pt x="6063448" y="2728451"/>
                </a:cubicBezTo>
                <a:cubicBezTo>
                  <a:pt x="6077872" y="2718148"/>
                  <a:pt x="6092945" y="2708787"/>
                  <a:pt x="6107694" y="2698955"/>
                </a:cubicBezTo>
                <a:cubicBezTo>
                  <a:pt x="6080654" y="2590799"/>
                  <a:pt x="6119984" y="2674375"/>
                  <a:pt x="6033952" y="2625213"/>
                </a:cubicBezTo>
                <a:cubicBezTo>
                  <a:pt x="6015842" y="2614865"/>
                  <a:pt x="6006170" y="2593772"/>
                  <a:pt x="5989706" y="2580967"/>
                </a:cubicBezTo>
                <a:cubicBezTo>
                  <a:pt x="5822311" y="2450771"/>
                  <a:pt x="5963777" y="2560628"/>
                  <a:pt x="5856971" y="2507225"/>
                </a:cubicBezTo>
                <a:cubicBezTo>
                  <a:pt x="5755122" y="2456301"/>
                  <a:pt x="5876509" y="2493675"/>
                  <a:pt x="5753732" y="2462980"/>
                </a:cubicBezTo>
                <a:cubicBezTo>
                  <a:pt x="5763564" y="2448232"/>
                  <a:pt x="5769612" y="2430082"/>
                  <a:pt x="5783229" y="2418735"/>
                </a:cubicBezTo>
                <a:cubicBezTo>
                  <a:pt x="5830157" y="2379629"/>
                  <a:pt x="5873326" y="2387733"/>
                  <a:pt x="5930713" y="2374490"/>
                </a:cubicBezTo>
                <a:cubicBezTo>
                  <a:pt x="5985579" y="2361829"/>
                  <a:pt x="6027503" y="2347143"/>
                  <a:pt x="6078197" y="2330245"/>
                </a:cubicBezTo>
                <a:cubicBezTo>
                  <a:pt x="6092945" y="2320413"/>
                  <a:pt x="6111369" y="2314589"/>
                  <a:pt x="6122442" y="2300748"/>
                </a:cubicBezTo>
                <a:cubicBezTo>
                  <a:pt x="6130135" y="2291132"/>
                  <a:pt x="6150976" y="2201360"/>
                  <a:pt x="6151939" y="2197509"/>
                </a:cubicBezTo>
                <a:cubicBezTo>
                  <a:pt x="6137191" y="2177845"/>
                  <a:pt x="6127177" y="2153503"/>
                  <a:pt x="6107694" y="2138516"/>
                </a:cubicBezTo>
                <a:cubicBezTo>
                  <a:pt x="6074031" y="2112621"/>
                  <a:pt x="5938412" y="2025531"/>
                  <a:pt x="5871719" y="2020529"/>
                </a:cubicBezTo>
                <a:cubicBezTo>
                  <a:pt x="5704967" y="2008023"/>
                  <a:pt x="5537422" y="2010696"/>
                  <a:pt x="5370274" y="2005780"/>
                </a:cubicBezTo>
                <a:cubicBezTo>
                  <a:pt x="5360442" y="1991032"/>
                  <a:pt x="5342040" y="1979215"/>
                  <a:pt x="5340777" y="1961535"/>
                </a:cubicBezTo>
                <a:cubicBezTo>
                  <a:pt x="5336908" y="1907373"/>
                  <a:pt x="5338355" y="1850817"/>
                  <a:pt x="5355526" y="1799303"/>
                </a:cubicBezTo>
                <a:cubicBezTo>
                  <a:pt x="5364320" y="1772920"/>
                  <a:pt x="5392567" y="1757383"/>
                  <a:pt x="5414519" y="1740309"/>
                </a:cubicBezTo>
                <a:cubicBezTo>
                  <a:pt x="5462292" y="1703152"/>
                  <a:pt x="5518152" y="1680090"/>
                  <a:pt x="5576752" y="1666567"/>
                </a:cubicBezTo>
                <a:cubicBezTo>
                  <a:pt x="5610624" y="1658750"/>
                  <a:pt x="5645577" y="1656735"/>
                  <a:pt x="5679990" y="1651819"/>
                </a:cubicBezTo>
                <a:cubicBezTo>
                  <a:pt x="5748816" y="1656735"/>
                  <a:pt x="5818487" y="1654744"/>
                  <a:pt x="5886468" y="1666567"/>
                </a:cubicBezTo>
                <a:cubicBezTo>
                  <a:pt x="5932417" y="1674558"/>
                  <a:pt x="5974688" y="1696902"/>
                  <a:pt x="6019203" y="1710813"/>
                </a:cubicBezTo>
                <a:cubicBezTo>
                  <a:pt x="6289289" y="1795215"/>
                  <a:pt x="6022508" y="1706996"/>
                  <a:pt x="6166687" y="1755058"/>
                </a:cubicBezTo>
                <a:cubicBezTo>
                  <a:pt x="6196184" y="1750142"/>
                  <a:pt x="6226808" y="1749765"/>
                  <a:pt x="6255177" y="1740309"/>
                </a:cubicBezTo>
                <a:cubicBezTo>
                  <a:pt x="6291800" y="1728101"/>
                  <a:pt x="6316280" y="1689390"/>
                  <a:pt x="6343668" y="1666567"/>
                </a:cubicBezTo>
                <a:cubicBezTo>
                  <a:pt x="6357285" y="1655220"/>
                  <a:pt x="6373165" y="1646903"/>
                  <a:pt x="6387913" y="1637071"/>
                </a:cubicBezTo>
                <a:cubicBezTo>
                  <a:pt x="6378081" y="1607574"/>
                  <a:pt x="6389086" y="1553692"/>
                  <a:pt x="6358416" y="1548580"/>
                </a:cubicBezTo>
                <a:cubicBezTo>
                  <a:pt x="6226159" y="1526537"/>
                  <a:pt x="6225849" y="1629625"/>
                  <a:pt x="6137190" y="1666567"/>
                </a:cubicBezTo>
                <a:cubicBezTo>
                  <a:pt x="6105102" y="1679937"/>
                  <a:pt x="6068153" y="1675098"/>
                  <a:pt x="6033952" y="1681316"/>
                </a:cubicBezTo>
                <a:cubicBezTo>
                  <a:pt x="6014009" y="1684942"/>
                  <a:pt x="5994623" y="1691148"/>
                  <a:pt x="5974958" y="1696064"/>
                </a:cubicBezTo>
                <a:cubicBezTo>
                  <a:pt x="5886468" y="1681316"/>
                  <a:pt x="5797614" y="1668605"/>
                  <a:pt x="5709487" y="1651819"/>
                </a:cubicBezTo>
                <a:cubicBezTo>
                  <a:pt x="5654972" y="1641435"/>
                  <a:pt x="5624905" y="1610179"/>
                  <a:pt x="5576752" y="1578077"/>
                </a:cubicBezTo>
                <a:cubicBezTo>
                  <a:pt x="5509365" y="1533152"/>
                  <a:pt x="5545043" y="1561117"/>
                  <a:pt x="5473513" y="1489587"/>
                </a:cubicBezTo>
                <a:cubicBezTo>
                  <a:pt x="5468597" y="1474839"/>
                  <a:pt x="5465716" y="1459247"/>
                  <a:pt x="5458764" y="1445342"/>
                </a:cubicBezTo>
                <a:cubicBezTo>
                  <a:pt x="5450837" y="1429488"/>
                  <a:pt x="5431467" y="1418685"/>
                  <a:pt x="5429268" y="1401096"/>
                </a:cubicBezTo>
                <a:cubicBezTo>
                  <a:pt x="5426159" y="1376222"/>
                  <a:pt x="5432806" y="1349776"/>
                  <a:pt x="5444016" y="1327355"/>
                </a:cubicBezTo>
                <a:cubicBezTo>
                  <a:pt x="5453344" y="1308699"/>
                  <a:pt x="5472118" y="1296317"/>
                  <a:pt x="5488261" y="1283109"/>
                </a:cubicBezTo>
                <a:cubicBezTo>
                  <a:pt x="5526310" y="1251978"/>
                  <a:pt x="5578978" y="1235523"/>
                  <a:pt x="5606248" y="1194619"/>
                </a:cubicBezTo>
                <a:cubicBezTo>
                  <a:pt x="5616080" y="1179871"/>
                  <a:pt x="5621904" y="1161447"/>
                  <a:pt x="5635745" y="1150374"/>
                </a:cubicBezTo>
                <a:cubicBezTo>
                  <a:pt x="5647884" y="1140662"/>
                  <a:pt x="5664842" y="1139121"/>
                  <a:pt x="5679990" y="1135625"/>
                </a:cubicBezTo>
                <a:cubicBezTo>
                  <a:pt x="5728841" y="1124352"/>
                  <a:pt x="5779912" y="1121984"/>
                  <a:pt x="5827474" y="1106129"/>
                </a:cubicBezTo>
                <a:cubicBezTo>
                  <a:pt x="5900088" y="1081923"/>
                  <a:pt x="5856384" y="1093936"/>
                  <a:pt x="5960210" y="1076632"/>
                </a:cubicBezTo>
                <a:cubicBezTo>
                  <a:pt x="5974958" y="1071716"/>
                  <a:pt x="5990550" y="1068836"/>
                  <a:pt x="6004455" y="1061884"/>
                </a:cubicBezTo>
                <a:cubicBezTo>
                  <a:pt x="6026017" y="1051103"/>
                  <a:pt x="6094337" y="998159"/>
                  <a:pt x="6107694" y="988142"/>
                </a:cubicBezTo>
                <a:cubicBezTo>
                  <a:pt x="6112610" y="973393"/>
                  <a:pt x="6122442" y="959442"/>
                  <a:pt x="6122442" y="943896"/>
                </a:cubicBezTo>
                <a:cubicBezTo>
                  <a:pt x="6122442" y="894617"/>
                  <a:pt x="6090910" y="884225"/>
                  <a:pt x="6048700" y="870155"/>
                </a:cubicBezTo>
                <a:cubicBezTo>
                  <a:pt x="5963361" y="841709"/>
                  <a:pt x="5913931" y="838260"/>
                  <a:pt x="5827474" y="825909"/>
                </a:cubicBezTo>
                <a:cubicBezTo>
                  <a:pt x="5773397" y="830825"/>
                  <a:pt x="5719542" y="840658"/>
                  <a:pt x="5665242" y="840658"/>
                </a:cubicBezTo>
                <a:cubicBezTo>
                  <a:pt x="5618047" y="840658"/>
                  <a:pt x="5604283" y="820992"/>
                  <a:pt x="5635745" y="781664"/>
                </a:cubicBezTo>
                <a:cubicBezTo>
                  <a:pt x="5661208" y="749835"/>
                  <a:pt x="5703558" y="746275"/>
                  <a:pt x="5738984" y="737419"/>
                </a:cubicBezTo>
                <a:cubicBezTo>
                  <a:pt x="5778313" y="742335"/>
                  <a:pt x="5818390" y="743089"/>
                  <a:pt x="5856971" y="752167"/>
                </a:cubicBezTo>
                <a:cubicBezTo>
                  <a:pt x="5902370" y="762849"/>
                  <a:pt x="5943428" y="790628"/>
                  <a:pt x="5989706" y="796413"/>
                </a:cubicBezTo>
                <a:cubicBezTo>
                  <a:pt x="6156719" y="817289"/>
                  <a:pt x="6068255" y="807217"/>
                  <a:pt x="6255177" y="825909"/>
                </a:cubicBezTo>
                <a:cubicBezTo>
                  <a:pt x="6344016" y="819564"/>
                  <a:pt x="6444409" y="838843"/>
                  <a:pt x="6520648" y="781664"/>
                </a:cubicBezTo>
                <a:cubicBezTo>
                  <a:pt x="6542896" y="764978"/>
                  <a:pt x="6559977" y="742335"/>
                  <a:pt x="6579642" y="722671"/>
                </a:cubicBezTo>
                <a:cubicBezTo>
                  <a:pt x="6584558" y="678426"/>
                  <a:pt x="6600994" y="633960"/>
                  <a:pt x="6594390" y="589935"/>
                </a:cubicBezTo>
                <a:cubicBezTo>
                  <a:pt x="6585854" y="533030"/>
                  <a:pt x="6562475" y="478475"/>
                  <a:pt x="6535397" y="427703"/>
                </a:cubicBezTo>
                <a:cubicBezTo>
                  <a:pt x="6522310" y="403165"/>
                  <a:pt x="6498894" y="385066"/>
                  <a:pt x="6476403" y="368709"/>
                </a:cubicBezTo>
                <a:cubicBezTo>
                  <a:pt x="6405851" y="317399"/>
                  <a:pt x="6392650" y="316212"/>
                  <a:pt x="6328919" y="294967"/>
                </a:cubicBezTo>
                <a:cubicBezTo>
                  <a:pt x="6289590" y="299883"/>
                  <a:pt x="6249687" y="301411"/>
                  <a:pt x="6210932" y="309716"/>
                </a:cubicBezTo>
                <a:cubicBezTo>
                  <a:pt x="6180530" y="316231"/>
                  <a:pt x="6151420" y="327944"/>
                  <a:pt x="6122442" y="339213"/>
                </a:cubicBezTo>
                <a:cubicBezTo>
                  <a:pt x="5991365" y="390188"/>
                  <a:pt x="5911611" y="420278"/>
                  <a:pt x="5797977" y="501445"/>
                </a:cubicBezTo>
                <a:cubicBezTo>
                  <a:pt x="5741120" y="542057"/>
                  <a:pt x="5689421" y="589450"/>
                  <a:pt x="5635745" y="634180"/>
                </a:cubicBezTo>
                <a:cubicBezTo>
                  <a:pt x="5600926" y="663196"/>
                  <a:pt x="5568766" y="695476"/>
                  <a:pt x="5532506" y="722671"/>
                </a:cubicBezTo>
                <a:cubicBezTo>
                  <a:pt x="5512842" y="737419"/>
                  <a:pt x="5495975" y="756933"/>
                  <a:pt x="5473513" y="766916"/>
                </a:cubicBezTo>
                <a:cubicBezTo>
                  <a:pt x="5450606" y="777097"/>
                  <a:pt x="5424242" y="776226"/>
                  <a:pt x="5399771" y="781664"/>
                </a:cubicBezTo>
                <a:cubicBezTo>
                  <a:pt x="5379984" y="786061"/>
                  <a:pt x="5360442" y="791497"/>
                  <a:pt x="5340777" y="796413"/>
                </a:cubicBezTo>
                <a:cubicBezTo>
                  <a:pt x="5291616" y="791497"/>
                  <a:pt x="5241225" y="793647"/>
                  <a:pt x="5193294" y="781664"/>
                </a:cubicBezTo>
                <a:cubicBezTo>
                  <a:pt x="5161300" y="773665"/>
                  <a:pt x="5134826" y="751066"/>
                  <a:pt x="5104803" y="737419"/>
                </a:cubicBezTo>
                <a:cubicBezTo>
                  <a:pt x="5056301" y="715373"/>
                  <a:pt x="5032879" y="708528"/>
                  <a:pt x="4986816" y="693174"/>
                </a:cubicBezTo>
                <a:cubicBezTo>
                  <a:pt x="4963416" y="658074"/>
                  <a:pt x="4930864" y="610767"/>
                  <a:pt x="4913074" y="575187"/>
                </a:cubicBezTo>
                <a:cubicBezTo>
                  <a:pt x="4891002" y="531043"/>
                  <a:pt x="4900403" y="507677"/>
                  <a:pt x="4883577" y="457200"/>
                </a:cubicBezTo>
                <a:cubicBezTo>
                  <a:pt x="4873098" y="425762"/>
                  <a:pt x="4810050" y="320938"/>
                  <a:pt x="4795087" y="309716"/>
                </a:cubicBezTo>
                <a:lnTo>
                  <a:pt x="4736094" y="265471"/>
                </a:lnTo>
                <a:cubicBezTo>
                  <a:pt x="4573196" y="276331"/>
                  <a:pt x="4537633" y="219941"/>
                  <a:pt x="4485371" y="324464"/>
                </a:cubicBezTo>
                <a:cubicBezTo>
                  <a:pt x="4473531" y="348143"/>
                  <a:pt x="4465706" y="373625"/>
                  <a:pt x="4455874" y="398206"/>
                </a:cubicBezTo>
                <a:cubicBezTo>
                  <a:pt x="4460790" y="437535"/>
                  <a:pt x="4458089" y="478592"/>
                  <a:pt x="4470623" y="516193"/>
                </a:cubicBezTo>
                <a:cubicBezTo>
                  <a:pt x="4480779" y="546660"/>
                  <a:pt x="4554931" y="615250"/>
                  <a:pt x="4573861" y="634180"/>
                </a:cubicBezTo>
                <a:cubicBezTo>
                  <a:pt x="4578777" y="653845"/>
                  <a:pt x="4595020" y="673944"/>
                  <a:pt x="4588610" y="693174"/>
                </a:cubicBezTo>
                <a:cubicBezTo>
                  <a:pt x="4583005" y="709990"/>
                  <a:pt x="4562028" y="721199"/>
                  <a:pt x="4544364" y="722671"/>
                </a:cubicBezTo>
                <a:cubicBezTo>
                  <a:pt x="4500000" y="726368"/>
                  <a:pt x="4455874" y="712838"/>
                  <a:pt x="4411629" y="707922"/>
                </a:cubicBezTo>
                <a:cubicBezTo>
                  <a:pt x="4403173" y="699466"/>
                  <a:pt x="4337887" y="639965"/>
                  <a:pt x="4337887" y="619432"/>
                </a:cubicBezTo>
                <a:cubicBezTo>
                  <a:pt x="4337887" y="488208"/>
                  <a:pt x="4361622" y="509741"/>
                  <a:pt x="4382132" y="427703"/>
                </a:cubicBezTo>
                <a:cubicBezTo>
                  <a:pt x="4388212" y="403384"/>
                  <a:pt x="4391965" y="378542"/>
                  <a:pt x="4396881" y="353961"/>
                </a:cubicBezTo>
                <a:cubicBezTo>
                  <a:pt x="4391965" y="299884"/>
                  <a:pt x="4389811" y="245484"/>
                  <a:pt x="4382132" y="191729"/>
                </a:cubicBezTo>
                <a:cubicBezTo>
                  <a:pt x="4379933" y="176339"/>
                  <a:pt x="4375097" y="160982"/>
                  <a:pt x="4367384" y="147484"/>
                </a:cubicBezTo>
                <a:cubicBezTo>
                  <a:pt x="4355189" y="126142"/>
                  <a:pt x="4340520" y="105871"/>
                  <a:pt x="4323139" y="88490"/>
                </a:cubicBezTo>
                <a:cubicBezTo>
                  <a:pt x="4299184" y="64535"/>
                  <a:pt x="4246891" y="44919"/>
                  <a:pt x="4219900" y="29496"/>
                </a:cubicBezTo>
                <a:cubicBezTo>
                  <a:pt x="4204510" y="20702"/>
                  <a:pt x="4190403" y="9832"/>
                  <a:pt x="4175655" y="0"/>
                </a:cubicBezTo>
                <a:cubicBezTo>
                  <a:pt x="4160907" y="4916"/>
                  <a:pt x="4142403" y="3755"/>
                  <a:pt x="4131410" y="14748"/>
                </a:cubicBezTo>
                <a:cubicBezTo>
                  <a:pt x="4106342" y="39815"/>
                  <a:pt x="4072416" y="103238"/>
                  <a:pt x="4072416" y="103238"/>
                </a:cubicBezTo>
                <a:cubicBezTo>
                  <a:pt x="4077332" y="152399"/>
                  <a:pt x="4076055" y="202581"/>
                  <a:pt x="4087164" y="250722"/>
                </a:cubicBezTo>
                <a:cubicBezTo>
                  <a:pt x="4091150" y="267993"/>
                  <a:pt x="4114897" y="277330"/>
                  <a:pt x="4116661" y="294967"/>
                </a:cubicBezTo>
                <a:cubicBezTo>
                  <a:pt x="4125702" y="385373"/>
                  <a:pt x="4123269" y="399834"/>
                  <a:pt x="4057668" y="412955"/>
                </a:cubicBezTo>
                <a:cubicBezTo>
                  <a:pt x="4048027" y="414883"/>
                  <a:pt x="4038003" y="412955"/>
                  <a:pt x="4028171" y="412955"/>
                </a:cubicBezTo>
              </a:path>
            </a:pathLst>
          </a:custGeom>
          <a:solidFill>
            <a:schemeClr val="tx1"/>
          </a:solidFill>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2" name="Freeform 11"/>
          <p:cNvSpPr/>
          <p:nvPr/>
        </p:nvSpPr>
        <p:spPr>
          <a:xfrm>
            <a:off x="265113" y="811213"/>
            <a:ext cx="8672512" cy="6032500"/>
          </a:xfrm>
          <a:custGeom>
            <a:avLst/>
            <a:gdLst>
              <a:gd name="connsiteX0" fmla="*/ 4940710 w 8672052"/>
              <a:gd name="connsiteY0" fmla="*/ 250723 h 6032091"/>
              <a:gd name="connsiteX1" fmla="*/ 4675239 w 8672052"/>
              <a:gd name="connsiteY1" fmla="*/ 265471 h 6032091"/>
              <a:gd name="connsiteX2" fmla="*/ 4645742 w 8672052"/>
              <a:gd name="connsiteY2" fmla="*/ 398207 h 6032091"/>
              <a:gd name="connsiteX3" fmla="*/ 4704735 w 8672052"/>
              <a:gd name="connsiteY3" fmla="*/ 457200 h 6032091"/>
              <a:gd name="connsiteX4" fmla="*/ 4822723 w 8672052"/>
              <a:gd name="connsiteY4" fmla="*/ 516194 h 6032091"/>
              <a:gd name="connsiteX5" fmla="*/ 4866968 w 8672052"/>
              <a:gd name="connsiteY5" fmla="*/ 545691 h 6032091"/>
              <a:gd name="connsiteX6" fmla="*/ 5058697 w 8672052"/>
              <a:gd name="connsiteY6" fmla="*/ 604684 h 6032091"/>
              <a:gd name="connsiteX7" fmla="*/ 5191432 w 8672052"/>
              <a:gd name="connsiteY7" fmla="*/ 619433 h 6032091"/>
              <a:gd name="connsiteX8" fmla="*/ 5471652 w 8672052"/>
              <a:gd name="connsiteY8" fmla="*/ 575187 h 6032091"/>
              <a:gd name="connsiteX9" fmla="*/ 5604387 w 8672052"/>
              <a:gd name="connsiteY9" fmla="*/ 486697 h 6032091"/>
              <a:gd name="connsiteX10" fmla="*/ 5766619 w 8672052"/>
              <a:gd name="connsiteY10" fmla="*/ 412955 h 6032091"/>
              <a:gd name="connsiteX11" fmla="*/ 5810864 w 8672052"/>
              <a:gd name="connsiteY11" fmla="*/ 398207 h 6032091"/>
              <a:gd name="connsiteX12" fmla="*/ 5928852 w 8672052"/>
              <a:gd name="connsiteY12" fmla="*/ 412955 h 6032091"/>
              <a:gd name="connsiteX13" fmla="*/ 6002594 w 8672052"/>
              <a:gd name="connsiteY13" fmla="*/ 442452 h 6032091"/>
              <a:gd name="connsiteX14" fmla="*/ 6046839 w 8672052"/>
              <a:gd name="connsiteY14" fmla="*/ 457200 h 6032091"/>
              <a:gd name="connsiteX15" fmla="*/ 6076335 w 8672052"/>
              <a:gd name="connsiteY15" fmla="*/ 560439 h 6032091"/>
              <a:gd name="connsiteX16" fmla="*/ 6091084 w 8672052"/>
              <a:gd name="connsiteY16" fmla="*/ 604684 h 6032091"/>
              <a:gd name="connsiteX17" fmla="*/ 6150077 w 8672052"/>
              <a:gd name="connsiteY17" fmla="*/ 707923 h 6032091"/>
              <a:gd name="connsiteX18" fmla="*/ 6223819 w 8672052"/>
              <a:gd name="connsiteY18" fmla="*/ 722671 h 6032091"/>
              <a:gd name="connsiteX19" fmla="*/ 6577781 w 8672052"/>
              <a:gd name="connsiteY19" fmla="*/ 737420 h 6032091"/>
              <a:gd name="connsiteX20" fmla="*/ 6636774 w 8672052"/>
              <a:gd name="connsiteY20" fmla="*/ 707923 h 6032091"/>
              <a:gd name="connsiteX21" fmla="*/ 6769510 w 8672052"/>
              <a:gd name="connsiteY21" fmla="*/ 604684 h 6032091"/>
              <a:gd name="connsiteX22" fmla="*/ 6828503 w 8672052"/>
              <a:gd name="connsiteY22" fmla="*/ 501445 h 6032091"/>
              <a:gd name="connsiteX23" fmla="*/ 6887497 w 8672052"/>
              <a:gd name="connsiteY23" fmla="*/ 471949 h 6032091"/>
              <a:gd name="connsiteX24" fmla="*/ 6975987 w 8672052"/>
              <a:gd name="connsiteY24" fmla="*/ 457200 h 6032091"/>
              <a:gd name="connsiteX25" fmla="*/ 7049729 w 8672052"/>
              <a:gd name="connsiteY25" fmla="*/ 471949 h 6032091"/>
              <a:gd name="connsiteX26" fmla="*/ 7108723 w 8672052"/>
              <a:gd name="connsiteY26" fmla="*/ 619433 h 6032091"/>
              <a:gd name="connsiteX27" fmla="*/ 7462684 w 8672052"/>
              <a:gd name="connsiteY27" fmla="*/ 575187 h 6032091"/>
              <a:gd name="connsiteX28" fmla="*/ 7580671 w 8672052"/>
              <a:gd name="connsiteY28" fmla="*/ 545691 h 6032091"/>
              <a:gd name="connsiteX29" fmla="*/ 7757652 w 8672052"/>
              <a:gd name="connsiteY29" fmla="*/ 516194 h 6032091"/>
              <a:gd name="connsiteX30" fmla="*/ 7978877 w 8672052"/>
              <a:gd name="connsiteY30" fmla="*/ 560439 h 6032091"/>
              <a:gd name="connsiteX31" fmla="*/ 8052619 w 8672052"/>
              <a:gd name="connsiteY31" fmla="*/ 648929 h 6032091"/>
              <a:gd name="connsiteX32" fmla="*/ 8126361 w 8672052"/>
              <a:gd name="connsiteY32" fmla="*/ 693174 h 6032091"/>
              <a:gd name="connsiteX33" fmla="*/ 8170606 w 8672052"/>
              <a:gd name="connsiteY33" fmla="*/ 722671 h 6032091"/>
              <a:gd name="connsiteX34" fmla="*/ 8214852 w 8672052"/>
              <a:gd name="connsiteY34" fmla="*/ 781665 h 6032091"/>
              <a:gd name="connsiteX35" fmla="*/ 8273845 w 8672052"/>
              <a:gd name="connsiteY35" fmla="*/ 899652 h 6032091"/>
              <a:gd name="connsiteX36" fmla="*/ 8229600 w 8672052"/>
              <a:gd name="connsiteY36" fmla="*/ 1327355 h 6032091"/>
              <a:gd name="connsiteX37" fmla="*/ 8200103 w 8672052"/>
              <a:gd name="connsiteY37" fmla="*/ 1386349 h 6032091"/>
              <a:gd name="connsiteX38" fmla="*/ 8155858 w 8672052"/>
              <a:gd name="connsiteY38" fmla="*/ 1415845 h 6032091"/>
              <a:gd name="connsiteX39" fmla="*/ 8111613 w 8672052"/>
              <a:gd name="connsiteY39" fmla="*/ 1474839 h 6032091"/>
              <a:gd name="connsiteX40" fmla="*/ 7978877 w 8672052"/>
              <a:gd name="connsiteY40" fmla="*/ 1548581 h 6032091"/>
              <a:gd name="connsiteX41" fmla="*/ 7654413 w 8672052"/>
              <a:gd name="connsiteY41" fmla="*/ 1563329 h 6032091"/>
              <a:gd name="connsiteX42" fmla="*/ 7492181 w 8672052"/>
              <a:gd name="connsiteY42" fmla="*/ 1592826 h 6032091"/>
              <a:gd name="connsiteX43" fmla="*/ 7447935 w 8672052"/>
              <a:gd name="connsiteY43" fmla="*/ 1607574 h 6032091"/>
              <a:gd name="connsiteX44" fmla="*/ 7329948 w 8672052"/>
              <a:gd name="connsiteY44" fmla="*/ 1622323 h 6032091"/>
              <a:gd name="connsiteX45" fmla="*/ 7285703 w 8672052"/>
              <a:gd name="connsiteY45" fmla="*/ 1637071 h 6032091"/>
              <a:gd name="connsiteX46" fmla="*/ 7270955 w 8672052"/>
              <a:gd name="connsiteY46" fmla="*/ 1681316 h 6032091"/>
              <a:gd name="connsiteX47" fmla="*/ 7241458 w 8672052"/>
              <a:gd name="connsiteY47" fmla="*/ 1725562 h 6032091"/>
              <a:gd name="connsiteX48" fmla="*/ 7256206 w 8672052"/>
              <a:gd name="connsiteY48" fmla="*/ 1887794 h 6032091"/>
              <a:gd name="connsiteX49" fmla="*/ 7300452 w 8672052"/>
              <a:gd name="connsiteY49" fmla="*/ 1902542 h 6032091"/>
              <a:gd name="connsiteX50" fmla="*/ 7403690 w 8672052"/>
              <a:gd name="connsiteY50" fmla="*/ 1917291 h 6032091"/>
              <a:gd name="connsiteX51" fmla="*/ 7388942 w 8672052"/>
              <a:gd name="connsiteY51" fmla="*/ 1961536 h 6032091"/>
              <a:gd name="connsiteX52" fmla="*/ 7344697 w 8672052"/>
              <a:gd name="connsiteY52" fmla="*/ 1976284 h 6032091"/>
              <a:gd name="connsiteX53" fmla="*/ 7226710 w 8672052"/>
              <a:gd name="connsiteY53" fmla="*/ 1991033 h 6032091"/>
              <a:gd name="connsiteX54" fmla="*/ 7138219 w 8672052"/>
              <a:gd name="connsiteY54" fmla="*/ 2005781 h 6032091"/>
              <a:gd name="connsiteX55" fmla="*/ 7108723 w 8672052"/>
              <a:gd name="connsiteY55" fmla="*/ 2050026 h 6032091"/>
              <a:gd name="connsiteX56" fmla="*/ 7152968 w 8672052"/>
              <a:gd name="connsiteY56" fmla="*/ 2227007 h 6032091"/>
              <a:gd name="connsiteX57" fmla="*/ 7197213 w 8672052"/>
              <a:gd name="connsiteY57" fmla="*/ 2286000 h 6032091"/>
              <a:gd name="connsiteX58" fmla="*/ 7285703 w 8672052"/>
              <a:gd name="connsiteY58" fmla="*/ 2344994 h 6032091"/>
              <a:gd name="connsiteX59" fmla="*/ 7329948 w 8672052"/>
              <a:gd name="connsiteY59" fmla="*/ 2389239 h 6032091"/>
              <a:gd name="connsiteX60" fmla="*/ 7315200 w 8672052"/>
              <a:gd name="connsiteY60" fmla="*/ 2462981 h 6032091"/>
              <a:gd name="connsiteX61" fmla="*/ 7270955 w 8672052"/>
              <a:gd name="connsiteY61" fmla="*/ 2477729 h 6032091"/>
              <a:gd name="connsiteX62" fmla="*/ 7226710 w 8672052"/>
              <a:gd name="connsiteY62" fmla="*/ 2536723 h 6032091"/>
              <a:gd name="connsiteX63" fmla="*/ 7167716 w 8672052"/>
              <a:gd name="connsiteY63" fmla="*/ 2566220 h 6032091"/>
              <a:gd name="connsiteX64" fmla="*/ 7064477 w 8672052"/>
              <a:gd name="connsiteY64" fmla="*/ 2639962 h 6032091"/>
              <a:gd name="connsiteX65" fmla="*/ 7005484 w 8672052"/>
              <a:gd name="connsiteY65" fmla="*/ 2728452 h 6032091"/>
              <a:gd name="connsiteX66" fmla="*/ 6975987 w 8672052"/>
              <a:gd name="connsiteY66" fmla="*/ 2816942 h 6032091"/>
              <a:gd name="connsiteX67" fmla="*/ 7005484 w 8672052"/>
              <a:gd name="connsiteY67" fmla="*/ 2934929 h 6032091"/>
              <a:gd name="connsiteX68" fmla="*/ 7123471 w 8672052"/>
              <a:gd name="connsiteY68" fmla="*/ 3052916 h 6032091"/>
              <a:gd name="connsiteX69" fmla="*/ 7152968 w 8672052"/>
              <a:gd name="connsiteY69" fmla="*/ 3097162 h 6032091"/>
              <a:gd name="connsiteX70" fmla="*/ 7167716 w 8672052"/>
              <a:gd name="connsiteY70" fmla="*/ 3303639 h 6032091"/>
              <a:gd name="connsiteX71" fmla="*/ 7034981 w 8672052"/>
              <a:gd name="connsiteY71" fmla="*/ 3406878 h 6032091"/>
              <a:gd name="connsiteX72" fmla="*/ 6975987 w 8672052"/>
              <a:gd name="connsiteY72" fmla="*/ 3465871 h 6032091"/>
              <a:gd name="connsiteX73" fmla="*/ 6916994 w 8672052"/>
              <a:gd name="connsiteY73" fmla="*/ 3495368 h 6032091"/>
              <a:gd name="connsiteX74" fmla="*/ 6872748 w 8672052"/>
              <a:gd name="connsiteY74" fmla="*/ 3524865 h 6032091"/>
              <a:gd name="connsiteX75" fmla="*/ 6725264 w 8672052"/>
              <a:gd name="connsiteY75" fmla="*/ 3554362 h 6032091"/>
              <a:gd name="connsiteX76" fmla="*/ 6695768 w 8672052"/>
              <a:gd name="connsiteY76" fmla="*/ 3598607 h 6032091"/>
              <a:gd name="connsiteX77" fmla="*/ 6710516 w 8672052"/>
              <a:gd name="connsiteY77" fmla="*/ 3716594 h 6032091"/>
              <a:gd name="connsiteX78" fmla="*/ 6813755 w 8672052"/>
              <a:gd name="connsiteY78" fmla="*/ 3805084 h 6032091"/>
              <a:gd name="connsiteX79" fmla="*/ 6902245 w 8672052"/>
              <a:gd name="connsiteY79" fmla="*/ 3908323 h 6032091"/>
              <a:gd name="connsiteX80" fmla="*/ 6784258 w 8672052"/>
              <a:gd name="connsiteY80" fmla="*/ 4085304 h 6032091"/>
              <a:gd name="connsiteX81" fmla="*/ 6666271 w 8672052"/>
              <a:gd name="connsiteY81" fmla="*/ 4188542 h 6032091"/>
              <a:gd name="connsiteX82" fmla="*/ 6577781 w 8672052"/>
              <a:gd name="connsiteY82" fmla="*/ 4218039 h 6032091"/>
              <a:gd name="connsiteX83" fmla="*/ 6386052 w 8672052"/>
              <a:gd name="connsiteY83" fmla="*/ 4262284 h 6032091"/>
              <a:gd name="connsiteX84" fmla="*/ 6282813 w 8672052"/>
              <a:gd name="connsiteY84" fmla="*/ 4277033 h 6032091"/>
              <a:gd name="connsiteX85" fmla="*/ 6179574 w 8672052"/>
              <a:gd name="connsiteY85" fmla="*/ 4468762 h 6032091"/>
              <a:gd name="connsiteX86" fmla="*/ 6194323 w 8672052"/>
              <a:gd name="connsiteY86" fmla="*/ 4601497 h 6032091"/>
              <a:gd name="connsiteX87" fmla="*/ 6223819 w 8672052"/>
              <a:gd name="connsiteY87" fmla="*/ 4675239 h 6032091"/>
              <a:gd name="connsiteX88" fmla="*/ 6238568 w 8672052"/>
              <a:gd name="connsiteY88" fmla="*/ 4719484 h 6032091"/>
              <a:gd name="connsiteX89" fmla="*/ 6253316 w 8672052"/>
              <a:gd name="connsiteY89" fmla="*/ 4793226 h 6032091"/>
              <a:gd name="connsiteX90" fmla="*/ 6356555 w 8672052"/>
              <a:gd name="connsiteY90" fmla="*/ 4837471 h 6032091"/>
              <a:gd name="connsiteX91" fmla="*/ 6459794 w 8672052"/>
              <a:gd name="connsiteY91" fmla="*/ 4881716 h 6032091"/>
              <a:gd name="connsiteX92" fmla="*/ 6504039 w 8672052"/>
              <a:gd name="connsiteY92" fmla="*/ 4896465 h 6032091"/>
              <a:gd name="connsiteX93" fmla="*/ 6754761 w 8672052"/>
              <a:gd name="connsiteY93" fmla="*/ 4881716 h 6032091"/>
              <a:gd name="connsiteX94" fmla="*/ 6740013 w 8672052"/>
              <a:gd name="connsiteY94" fmla="*/ 4778478 h 6032091"/>
              <a:gd name="connsiteX95" fmla="*/ 6651523 w 8672052"/>
              <a:gd name="connsiteY95" fmla="*/ 4689987 h 6032091"/>
              <a:gd name="connsiteX96" fmla="*/ 6563032 w 8672052"/>
              <a:gd name="connsiteY96" fmla="*/ 4616245 h 6032091"/>
              <a:gd name="connsiteX97" fmla="*/ 6518787 w 8672052"/>
              <a:gd name="connsiteY97" fmla="*/ 4572000 h 6032091"/>
              <a:gd name="connsiteX98" fmla="*/ 6474542 w 8672052"/>
              <a:gd name="connsiteY98" fmla="*/ 4542504 h 6032091"/>
              <a:gd name="connsiteX99" fmla="*/ 6518787 w 8672052"/>
              <a:gd name="connsiteY99" fmla="*/ 4513007 h 6032091"/>
              <a:gd name="connsiteX100" fmla="*/ 6916994 w 8672052"/>
              <a:gd name="connsiteY100" fmla="*/ 4513007 h 6032091"/>
              <a:gd name="connsiteX101" fmla="*/ 7152968 w 8672052"/>
              <a:gd name="connsiteY101" fmla="*/ 4498258 h 6032091"/>
              <a:gd name="connsiteX102" fmla="*/ 7226710 w 8672052"/>
              <a:gd name="connsiteY102" fmla="*/ 4454013 h 6032091"/>
              <a:gd name="connsiteX103" fmla="*/ 7329948 w 8672052"/>
              <a:gd name="connsiteY103" fmla="*/ 4365523 h 6032091"/>
              <a:gd name="connsiteX104" fmla="*/ 7359445 w 8672052"/>
              <a:gd name="connsiteY104" fmla="*/ 4291781 h 6032091"/>
              <a:gd name="connsiteX105" fmla="*/ 7300452 w 8672052"/>
              <a:gd name="connsiteY105" fmla="*/ 4173794 h 6032091"/>
              <a:gd name="connsiteX106" fmla="*/ 7211961 w 8672052"/>
              <a:gd name="connsiteY106" fmla="*/ 4070555 h 6032091"/>
              <a:gd name="connsiteX107" fmla="*/ 7256206 w 8672052"/>
              <a:gd name="connsiteY107" fmla="*/ 3923071 h 6032091"/>
              <a:gd name="connsiteX108" fmla="*/ 7300452 w 8672052"/>
              <a:gd name="connsiteY108" fmla="*/ 3908323 h 6032091"/>
              <a:gd name="connsiteX109" fmla="*/ 7433187 w 8672052"/>
              <a:gd name="connsiteY109" fmla="*/ 3819833 h 6032091"/>
              <a:gd name="connsiteX110" fmla="*/ 7477432 w 8672052"/>
              <a:gd name="connsiteY110" fmla="*/ 3790336 h 6032091"/>
              <a:gd name="connsiteX111" fmla="*/ 7521677 w 8672052"/>
              <a:gd name="connsiteY111" fmla="*/ 3760839 h 6032091"/>
              <a:gd name="connsiteX112" fmla="*/ 7536426 w 8672052"/>
              <a:gd name="connsiteY112" fmla="*/ 3716594 h 6032091"/>
              <a:gd name="connsiteX113" fmla="*/ 7551174 w 8672052"/>
              <a:gd name="connsiteY113" fmla="*/ 3613355 h 6032091"/>
              <a:gd name="connsiteX114" fmla="*/ 7462684 w 8672052"/>
              <a:gd name="connsiteY114" fmla="*/ 3598607 h 6032091"/>
              <a:gd name="connsiteX115" fmla="*/ 7447935 w 8672052"/>
              <a:gd name="connsiteY115" fmla="*/ 3554362 h 6032091"/>
              <a:gd name="connsiteX116" fmla="*/ 7477432 w 8672052"/>
              <a:gd name="connsiteY116" fmla="*/ 3436374 h 6032091"/>
              <a:gd name="connsiteX117" fmla="*/ 7565923 w 8672052"/>
              <a:gd name="connsiteY117" fmla="*/ 3362633 h 6032091"/>
              <a:gd name="connsiteX118" fmla="*/ 7595419 w 8672052"/>
              <a:gd name="connsiteY118" fmla="*/ 3318387 h 6032091"/>
              <a:gd name="connsiteX119" fmla="*/ 7624916 w 8672052"/>
              <a:gd name="connsiteY119" fmla="*/ 3229897 h 6032091"/>
              <a:gd name="connsiteX120" fmla="*/ 7610168 w 8672052"/>
              <a:gd name="connsiteY120" fmla="*/ 3141407 h 6032091"/>
              <a:gd name="connsiteX121" fmla="*/ 7521677 w 8672052"/>
              <a:gd name="connsiteY121" fmla="*/ 3067665 h 6032091"/>
              <a:gd name="connsiteX122" fmla="*/ 7492181 w 8672052"/>
              <a:gd name="connsiteY122" fmla="*/ 3008671 h 6032091"/>
              <a:gd name="connsiteX123" fmla="*/ 7536426 w 8672052"/>
              <a:gd name="connsiteY123" fmla="*/ 2890684 h 6032091"/>
              <a:gd name="connsiteX124" fmla="*/ 7580671 w 8672052"/>
              <a:gd name="connsiteY124" fmla="*/ 2861187 h 6032091"/>
              <a:gd name="connsiteX125" fmla="*/ 7610168 w 8672052"/>
              <a:gd name="connsiteY125" fmla="*/ 2802194 h 6032091"/>
              <a:gd name="connsiteX126" fmla="*/ 7669161 w 8672052"/>
              <a:gd name="connsiteY126" fmla="*/ 2743200 h 6032091"/>
              <a:gd name="connsiteX127" fmla="*/ 7698658 w 8672052"/>
              <a:gd name="connsiteY127" fmla="*/ 2698955 h 6032091"/>
              <a:gd name="connsiteX128" fmla="*/ 7683910 w 8672052"/>
              <a:gd name="connsiteY128" fmla="*/ 2654710 h 6032091"/>
              <a:gd name="connsiteX129" fmla="*/ 7624916 w 8672052"/>
              <a:gd name="connsiteY129" fmla="*/ 2566220 h 6032091"/>
              <a:gd name="connsiteX130" fmla="*/ 7639664 w 8672052"/>
              <a:gd name="connsiteY130" fmla="*/ 2507226 h 6032091"/>
              <a:gd name="connsiteX131" fmla="*/ 7713406 w 8672052"/>
              <a:gd name="connsiteY131" fmla="*/ 2418736 h 6032091"/>
              <a:gd name="connsiteX132" fmla="*/ 7757652 w 8672052"/>
              <a:gd name="connsiteY132" fmla="*/ 2389239 h 6032091"/>
              <a:gd name="connsiteX133" fmla="*/ 7816645 w 8672052"/>
              <a:gd name="connsiteY133" fmla="*/ 2300749 h 6032091"/>
              <a:gd name="connsiteX134" fmla="*/ 7772400 w 8672052"/>
              <a:gd name="connsiteY134" fmla="*/ 2094271 h 6032091"/>
              <a:gd name="connsiteX135" fmla="*/ 7728155 w 8672052"/>
              <a:gd name="connsiteY135" fmla="*/ 2064774 h 6032091"/>
              <a:gd name="connsiteX136" fmla="*/ 7787148 w 8672052"/>
              <a:gd name="connsiteY136" fmla="*/ 1946787 h 6032091"/>
              <a:gd name="connsiteX137" fmla="*/ 7860890 w 8672052"/>
              <a:gd name="connsiteY137" fmla="*/ 1932039 h 6032091"/>
              <a:gd name="connsiteX138" fmla="*/ 7919884 w 8672052"/>
              <a:gd name="connsiteY138" fmla="*/ 1902542 h 6032091"/>
              <a:gd name="connsiteX139" fmla="*/ 8126361 w 8672052"/>
              <a:gd name="connsiteY139" fmla="*/ 1814052 h 6032091"/>
              <a:gd name="connsiteX140" fmla="*/ 8318090 w 8672052"/>
              <a:gd name="connsiteY140" fmla="*/ 1710813 h 6032091"/>
              <a:gd name="connsiteX141" fmla="*/ 8362335 w 8672052"/>
              <a:gd name="connsiteY141" fmla="*/ 1681316 h 6032091"/>
              <a:gd name="connsiteX142" fmla="*/ 8436077 w 8672052"/>
              <a:gd name="connsiteY142" fmla="*/ 1637071 h 6032091"/>
              <a:gd name="connsiteX143" fmla="*/ 8524568 w 8672052"/>
              <a:gd name="connsiteY143" fmla="*/ 1578078 h 6032091"/>
              <a:gd name="connsiteX144" fmla="*/ 8672052 w 8672052"/>
              <a:gd name="connsiteY144" fmla="*/ 1445342 h 6032091"/>
              <a:gd name="connsiteX145" fmla="*/ 8657303 w 8672052"/>
              <a:gd name="connsiteY145" fmla="*/ 914400 h 6032091"/>
              <a:gd name="connsiteX146" fmla="*/ 8613058 w 8672052"/>
              <a:gd name="connsiteY146" fmla="*/ 752168 h 6032091"/>
              <a:gd name="connsiteX147" fmla="*/ 8568813 w 8672052"/>
              <a:gd name="connsiteY147" fmla="*/ 634181 h 6032091"/>
              <a:gd name="connsiteX148" fmla="*/ 8554064 w 8672052"/>
              <a:gd name="connsiteY148" fmla="*/ 589936 h 6032091"/>
              <a:gd name="connsiteX149" fmla="*/ 8465574 w 8672052"/>
              <a:gd name="connsiteY149" fmla="*/ 471949 h 6032091"/>
              <a:gd name="connsiteX150" fmla="*/ 8377084 w 8672052"/>
              <a:gd name="connsiteY150" fmla="*/ 368710 h 6032091"/>
              <a:gd name="connsiteX151" fmla="*/ 8288594 w 8672052"/>
              <a:gd name="connsiteY151" fmla="*/ 339213 h 6032091"/>
              <a:gd name="connsiteX152" fmla="*/ 8155858 w 8672052"/>
              <a:gd name="connsiteY152" fmla="*/ 250723 h 6032091"/>
              <a:gd name="connsiteX153" fmla="*/ 8111613 w 8672052"/>
              <a:gd name="connsiteY153" fmla="*/ 221226 h 6032091"/>
              <a:gd name="connsiteX154" fmla="*/ 8067368 w 8672052"/>
              <a:gd name="connsiteY154" fmla="*/ 206478 h 6032091"/>
              <a:gd name="connsiteX155" fmla="*/ 7934632 w 8672052"/>
              <a:gd name="connsiteY155" fmla="*/ 176981 h 6032091"/>
              <a:gd name="connsiteX156" fmla="*/ 7831394 w 8672052"/>
              <a:gd name="connsiteY156" fmla="*/ 206478 h 6032091"/>
              <a:gd name="connsiteX157" fmla="*/ 7757652 w 8672052"/>
              <a:gd name="connsiteY157" fmla="*/ 265471 h 6032091"/>
              <a:gd name="connsiteX158" fmla="*/ 7639664 w 8672052"/>
              <a:gd name="connsiteY158" fmla="*/ 324465 h 6032091"/>
              <a:gd name="connsiteX159" fmla="*/ 7418439 w 8672052"/>
              <a:gd name="connsiteY159" fmla="*/ 206478 h 6032091"/>
              <a:gd name="connsiteX160" fmla="*/ 7418439 w 8672052"/>
              <a:gd name="connsiteY160" fmla="*/ 206478 h 6032091"/>
              <a:gd name="connsiteX161" fmla="*/ 7374194 w 8672052"/>
              <a:gd name="connsiteY161" fmla="*/ 191729 h 6032091"/>
              <a:gd name="connsiteX162" fmla="*/ 7226710 w 8672052"/>
              <a:gd name="connsiteY162" fmla="*/ 132736 h 6032091"/>
              <a:gd name="connsiteX163" fmla="*/ 7138219 w 8672052"/>
              <a:gd name="connsiteY163" fmla="*/ 103239 h 6032091"/>
              <a:gd name="connsiteX164" fmla="*/ 7034981 w 8672052"/>
              <a:gd name="connsiteY164" fmla="*/ 117987 h 6032091"/>
              <a:gd name="connsiteX165" fmla="*/ 6872748 w 8672052"/>
              <a:gd name="connsiteY165" fmla="*/ 206478 h 6032091"/>
              <a:gd name="connsiteX166" fmla="*/ 6858000 w 8672052"/>
              <a:gd name="connsiteY166" fmla="*/ 250723 h 6032091"/>
              <a:gd name="connsiteX167" fmla="*/ 6799006 w 8672052"/>
              <a:gd name="connsiteY167" fmla="*/ 324465 h 6032091"/>
              <a:gd name="connsiteX168" fmla="*/ 6710516 w 8672052"/>
              <a:gd name="connsiteY168" fmla="*/ 398207 h 6032091"/>
              <a:gd name="connsiteX169" fmla="*/ 6666271 w 8672052"/>
              <a:gd name="connsiteY169" fmla="*/ 412955 h 6032091"/>
              <a:gd name="connsiteX170" fmla="*/ 6548284 w 8672052"/>
              <a:gd name="connsiteY170" fmla="*/ 398207 h 6032091"/>
              <a:gd name="connsiteX171" fmla="*/ 6430297 w 8672052"/>
              <a:gd name="connsiteY171" fmla="*/ 309716 h 6032091"/>
              <a:gd name="connsiteX172" fmla="*/ 6386052 w 8672052"/>
              <a:gd name="connsiteY172" fmla="*/ 280220 h 6032091"/>
              <a:gd name="connsiteX173" fmla="*/ 6341806 w 8672052"/>
              <a:gd name="connsiteY173" fmla="*/ 235974 h 6032091"/>
              <a:gd name="connsiteX174" fmla="*/ 6268064 w 8672052"/>
              <a:gd name="connsiteY174" fmla="*/ 191729 h 6032091"/>
              <a:gd name="connsiteX175" fmla="*/ 6150077 w 8672052"/>
              <a:gd name="connsiteY175" fmla="*/ 147484 h 6032091"/>
              <a:gd name="connsiteX176" fmla="*/ 6017342 w 8672052"/>
              <a:gd name="connsiteY176" fmla="*/ 176981 h 6032091"/>
              <a:gd name="connsiteX177" fmla="*/ 5781368 w 8672052"/>
              <a:gd name="connsiteY177" fmla="*/ 250723 h 6032091"/>
              <a:gd name="connsiteX178" fmla="*/ 5722374 w 8672052"/>
              <a:gd name="connsiteY178" fmla="*/ 280220 h 6032091"/>
              <a:gd name="connsiteX179" fmla="*/ 5663381 w 8672052"/>
              <a:gd name="connsiteY179" fmla="*/ 324465 h 6032091"/>
              <a:gd name="connsiteX180" fmla="*/ 5589639 w 8672052"/>
              <a:gd name="connsiteY180" fmla="*/ 339213 h 6032091"/>
              <a:gd name="connsiteX181" fmla="*/ 5456903 w 8672052"/>
              <a:gd name="connsiteY181" fmla="*/ 294968 h 6032091"/>
              <a:gd name="connsiteX182" fmla="*/ 5442155 w 8672052"/>
              <a:gd name="connsiteY182" fmla="*/ 250723 h 6032091"/>
              <a:gd name="connsiteX183" fmla="*/ 5294671 w 8672052"/>
              <a:gd name="connsiteY183" fmla="*/ 73742 h 6032091"/>
              <a:gd name="connsiteX184" fmla="*/ 5132439 w 8672052"/>
              <a:gd name="connsiteY184" fmla="*/ 29497 h 6032091"/>
              <a:gd name="connsiteX185" fmla="*/ 5073445 w 8672052"/>
              <a:gd name="connsiteY185" fmla="*/ 14749 h 6032091"/>
              <a:gd name="connsiteX186" fmla="*/ 4999703 w 8672052"/>
              <a:gd name="connsiteY186" fmla="*/ 0 h 6032091"/>
              <a:gd name="connsiteX187" fmla="*/ 4129548 w 8672052"/>
              <a:gd name="connsiteY187" fmla="*/ 29497 h 6032091"/>
              <a:gd name="connsiteX188" fmla="*/ 3996813 w 8672052"/>
              <a:gd name="connsiteY188" fmla="*/ 132736 h 6032091"/>
              <a:gd name="connsiteX189" fmla="*/ 3937819 w 8672052"/>
              <a:gd name="connsiteY189" fmla="*/ 176981 h 6032091"/>
              <a:gd name="connsiteX190" fmla="*/ 3878826 w 8672052"/>
              <a:gd name="connsiteY190" fmla="*/ 250723 h 6032091"/>
              <a:gd name="connsiteX191" fmla="*/ 3849329 w 8672052"/>
              <a:gd name="connsiteY191" fmla="*/ 309716 h 6032091"/>
              <a:gd name="connsiteX192" fmla="*/ 3819832 w 8672052"/>
              <a:gd name="connsiteY192" fmla="*/ 353962 h 6032091"/>
              <a:gd name="connsiteX193" fmla="*/ 3819832 w 8672052"/>
              <a:gd name="connsiteY193" fmla="*/ 560439 h 6032091"/>
              <a:gd name="connsiteX194" fmla="*/ 3834581 w 8672052"/>
              <a:gd name="connsiteY194" fmla="*/ 604684 h 6032091"/>
              <a:gd name="connsiteX195" fmla="*/ 3908323 w 8672052"/>
              <a:gd name="connsiteY195" fmla="*/ 707923 h 6032091"/>
              <a:gd name="connsiteX196" fmla="*/ 3923071 w 8672052"/>
              <a:gd name="connsiteY196" fmla="*/ 796413 h 6032091"/>
              <a:gd name="connsiteX197" fmla="*/ 3878826 w 8672052"/>
              <a:gd name="connsiteY197" fmla="*/ 929149 h 6032091"/>
              <a:gd name="connsiteX198" fmla="*/ 3819832 w 8672052"/>
              <a:gd name="connsiteY198" fmla="*/ 973394 h 6032091"/>
              <a:gd name="connsiteX199" fmla="*/ 3760839 w 8672052"/>
              <a:gd name="connsiteY199" fmla="*/ 1002891 h 6032091"/>
              <a:gd name="connsiteX200" fmla="*/ 3642852 w 8672052"/>
              <a:gd name="connsiteY200" fmla="*/ 1032387 h 6032091"/>
              <a:gd name="connsiteX201" fmla="*/ 3495368 w 8672052"/>
              <a:gd name="connsiteY201" fmla="*/ 1017639 h 6032091"/>
              <a:gd name="connsiteX202" fmla="*/ 3421626 w 8672052"/>
              <a:gd name="connsiteY202" fmla="*/ 973394 h 6032091"/>
              <a:gd name="connsiteX203" fmla="*/ 3318387 w 8672052"/>
              <a:gd name="connsiteY203" fmla="*/ 943897 h 6032091"/>
              <a:gd name="connsiteX204" fmla="*/ 3185652 w 8672052"/>
              <a:gd name="connsiteY204" fmla="*/ 899652 h 6032091"/>
              <a:gd name="connsiteX205" fmla="*/ 3067664 w 8672052"/>
              <a:gd name="connsiteY205" fmla="*/ 840658 h 6032091"/>
              <a:gd name="connsiteX206" fmla="*/ 3023419 w 8672052"/>
              <a:gd name="connsiteY206" fmla="*/ 811162 h 6032091"/>
              <a:gd name="connsiteX207" fmla="*/ 2787445 w 8672052"/>
              <a:gd name="connsiteY207" fmla="*/ 722671 h 6032091"/>
              <a:gd name="connsiteX208" fmla="*/ 2713703 w 8672052"/>
              <a:gd name="connsiteY208" fmla="*/ 707923 h 6032091"/>
              <a:gd name="connsiteX209" fmla="*/ 2300748 w 8672052"/>
              <a:gd name="connsiteY209" fmla="*/ 722671 h 6032091"/>
              <a:gd name="connsiteX210" fmla="*/ 2227006 w 8672052"/>
              <a:gd name="connsiteY210" fmla="*/ 766916 h 6032091"/>
              <a:gd name="connsiteX211" fmla="*/ 2212258 w 8672052"/>
              <a:gd name="connsiteY211" fmla="*/ 825910 h 6032091"/>
              <a:gd name="connsiteX212" fmla="*/ 2182761 w 8672052"/>
              <a:gd name="connsiteY212" fmla="*/ 884904 h 6032091"/>
              <a:gd name="connsiteX213" fmla="*/ 2109019 w 8672052"/>
              <a:gd name="connsiteY213" fmla="*/ 1076633 h 6032091"/>
              <a:gd name="connsiteX214" fmla="*/ 2094271 w 8672052"/>
              <a:gd name="connsiteY214" fmla="*/ 1120878 h 6032091"/>
              <a:gd name="connsiteX215" fmla="*/ 2005781 w 8672052"/>
              <a:gd name="connsiteY215" fmla="*/ 1209368 h 6032091"/>
              <a:gd name="connsiteX216" fmla="*/ 1961535 w 8672052"/>
              <a:gd name="connsiteY216" fmla="*/ 1224116 h 6032091"/>
              <a:gd name="connsiteX217" fmla="*/ 1725561 w 8672052"/>
              <a:gd name="connsiteY217" fmla="*/ 1091381 h 6032091"/>
              <a:gd name="connsiteX218" fmla="*/ 1563329 w 8672052"/>
              <a:gd name="connsiteY218" fmla="*/ 1002891 h 6032091"/>
              <a:gd name="connsiteX219" fmla="*/ 1474839 w 8672052"/>
              <a:gd name="connsiteY219" fmla="*/ 973394 h 6032091"/>
              <a:gd name="connsiteX220" fmla="*/ 988142 w 8672052"/>
              <a:gd name="connsiteY220" fmla="*/ 1002891 h 6032091"/>
              <a:gd name="connsiteX221" fmla="*/ 899652 w 8672052"/>
              <a:gd name="connsiteY221" fmla="*/ 1032387 h 6032091"/>
              <a:gd name="connsiteX222" fmla="*/ 855406 w 8672052"/>
              <a:gd name="connsiteY222" fmla="*/ 1076633 h 6032091"/>
              <a:gd name="connsiteX223" fmla="*/ 766916 w 8672052"/>
              <a:gd name="connsiteY223" fmla="*/ 1150374 h 6032091"/>
              <a:gd name="connsiteX224" fmla="*/ 707923 w 8672052"/>
              <a:gd name="connsiteY224" fmla="*/ 1238865 h 6032091"/>
              <a:gd name="connsiteX225" fmla="*/ 752168 w 8672052"/>
              <a:gd name="connsiteY225" fmla="*/ 1445342 h 6032091"/>
              <a:gd name="connsiteX226" fmla="*/ 855406 w 8672052"/>
              <a:gd name="connsiteY226" fmla="*/ 1607574 h 6032091"/>
              <a:gd name="connsiteX227" fmla="*/ 943897 w 8672052"/>
              <a:gd name="connsiteY227" fmla="*/ 1710813 h 6032091"/>
              <a:gd name="connsiteX228" fmla="*/ 973394 w 8672052"/>
              <a:gd name="connsiteY228" fmla="*/ 1769807 h 6032091"/>
              <a:gd name="connsiteX229" fmla="*/ 1061884 w 8672052"/>
              <a:gd name="connsiteY229" fmla="*/ 1902542 h 6032091"/>
              <a:gd name="connsiteX230" fmla="*/ 1047135 w 8672052"/>
              <a:gd name="connsiteY230" fmla="*/ 2064774 h 6032091"/>
              <a:gd name="connsiteX231" fmla="*/ 1002890 w 8672052"/>
              <a:gd name="connsiteY231" fmla="*/ 2123768 h 6032091"/>
              <a:gd name="connsiteX232" fmla="*/ 929148 w 8672052"/>
              <a:gd name="connsiteY232" fmla="*/ 2241755 h 6032091"/>
              <a:gd name="connsiteX233" fmla="*/ 811161 w 8672052"/>
              <a:gd name="connsiteY233" fmla="*/ 2330245 h 6032091"/>
              <a:gd name="connsiteX234" fmla="*/ 752168 w 8672052"/>
              <a:gd name="connsiteY234" fmla="*/ 2374491 h 6032091"/>
              <a:gd name="connsiteX235" fmla="*/ 619432 w 8672052"/>
              <a:gd name="connsiteY235" fmla="*/ 2448233 h 6032091"/>
              <a:gd name="connsiteX236" fmla="*/ 575187 w 8672052"/>
              <a:gd name="connsiteY236" fmla="*/ 2492478 h 6032091"/>
              <a:gd name="connsiteX237" fmla="*/ 501445 w 8672052"/>
              <a:gd name="connsiteY237" fmla="*/ 2551471 h 6032091"/>
              <a:gd name="connsiteX238" fmla="*/ 471948 w 8672052"/>
              <a:gd name="connsiteY238" fmla="*/ 2610465 h 6032091"/>
              <a:gd name="connsiteX239" fmla="*/ 442452 w 8672052"/>
              <a:gd name="connsiteY239" fmla="*/ 2654710 h 6032091"/>
              <a:gd name="connsiteX240" fmla="*/ 634181 w 8672052"/>
              <a:gd name="connsiteY240" fmla="*/ 2816942 h 6032091"/>
              <a:gd name="connsiteX241" fmla="*/ 752168 w 8672052"/>
              <a:gd name="connsiteY241" fmla="*/ 2949678 h 6032091"/>
              <a:gd name="connsiteX242" fmla="*/ 825910 w 8672052"/>
              <a:gd name="connsiteY242" fmla="*/ 3038168 h 6032091"/>
              <a:gd name="connsiteX243" fmla="*/ 840658 w 8672052"/>
              <a:gd name="connsiteY243" fmla="*/ 3082413 h 6032091"/>
              <a:gd name="connsiteX244" fmla="*/ 825910 w 8672052"/>
              <a:gd name="connsiteY244" fmla="*/ 3141407 h 6032091"/>
              <a:gd name="connsiteX245" fmla="*/ 663677 w 8672052"/>
              <a:gd name="connsiteY245" fmla="*/ 3333136 h 6032091"/>
              <a:gd name="connsiteX246" fmla="*/ 501445 w 8672052"/>
              <a:gd name="connsiteY246" fmla="*/ 3451123 h 6032091"/>
              <a:gd name="connsiteX247" fmla="*/ 412955 w 8672052"/>
              <a:gd name="connsiteY247" fmla="*/ 3480620 h 6032091"/>
              <a:gd name="connsiteX248" fmla="*/ 368710 w 8672052"/>
              <a:gd name="connsiteY248" fmla="*/ 3495368 h 6032091"/>
              <a:gd name="connsiteX249" fmla="*/ 353961 w 8672052"/>
              <a:gd name="connsiteY249" fmla="*/ 3539613 h 6032091"/>
              <a:gd name="connsiteX250" fmla="*/ 368710 w 8672052"/>
              <a:gd name="connsiteY250" fmla="*/ 3583858 h 6032091"/>
              <a:gd name="connsiteX251" fmla="*/ 575187 w 8672052"/>
              <a:gd name="connsiteY251" fmla="*/ 3731342 h 6032091"/>
              <a:gd name="connsiteX252" fmla="*/ 634181 w 8672052"/>
              <a:gd name="connsiteY252" fmla="*/ 3775587 h 6032091"/>
              <a:gd name="connsiteX253" fmla="*/ 648929 w 8672052"/>
              <a:gd name="connsiteY253" fmla="*/ 3819833 h 6032091"/>
              <a:gd name="connsiteX254" fmla="*/ 604684 w 8672052"/>
              <a:gd name="connsiteY254" fmla="*/ 3923071 h 6032091"/>
              <a:gd name="connsiteX255" fmla="*/ 516194 w 8672052"/>
              <a:gd name="connsiteY255" fmla="*/ 3996813 h 6032091"/>
              <a:gd name="connsiteX256" fmla="*/ 383458 w 8672052"/>
              <a:gd name="connsiteY256" fmla="*/ 4100052 h 6032091"/>
              <a:gd name="connsiteX257" fmla="*/ 339213 w 8672052"/>
              <a:gd name="connsiteY257" fmla="*/ 4114800 h 6032091"/>
              <a:gd name="connsiteX258" fmla="*/ 280219 w 8672052"/>
              <a:gd name="connsiteY258" fmla="*/ 4129549 h 6032091"/>
              <a:gd name="connsiteX259" fmla="*/ 221226 w 8672052"/>
              <a:gd name="connsiteY259" fmla="*/ 4159045 h 6032091"/>
              <a:gd name="connsiteX260" fmla="*/ 176981 w 8672052"/>
              <a:gd name="connsiteY260" fmla="*/ 4173794 h 6032091"/>
              <a:gd name="connsiteX261" fmla="*/ 88490 w 8672052"/>
              <a:gd name="connsiteY261" fmla="*/ 4218039 h 6032091"/>
              <a:gd name="connsiteX262" fmla="*/ 44245 w 8672052"/>
              <a:gd name="connsiteY262" fmla="*/ 4321278 h 6032091"/>
              <a:gd name="connsiteX263" fmla="*/ 88490 w 8672052"/>
              <a:gd name="connsiteY263" fmla="*/ 4424516 h 6032091"/>
              <a:gd name="connsiteX264" fmla="*/ 235974 w 8672052"/>
              <a:gd name="connsiteY264" fmla="*/ 4483510 h 6032091"/>
              <a:gd name="connsiteX265" fmla="*/ 368710 w 8672052"/>
              <a:gd name="connsiteY265" fmla="*/ 4586749 h 6032091"/>
              <a:gd name="connsiteX266" fmla="*/ 383458 w 8672052"/>
              <a:gd name="connsiteY266" fmla="*/ 4630994 h 6032091"/>
              <a:gd name="connsiteX267" fmla="*/ 280219 w 8672052"/>
              <a:gd name="connsiteY267" fmla="*/ 4748981 h 6032091"/>
              <a:gd name="connsiteX268" fmla="*/ 235974 w 8672052"/>
              <a:gd name="connsiteY268" fmla="*/ 4822723 h 6032091"/>
              <a:gd name="connsiteX269" fmla="*/ 206477 w 8672052"/>
              <a:gd name="connsiteY269" fmla="*/ 4866968 h 6032091"/>
              <a:gd name="connsiteX270" fmla="*/ 103239 w 8672052"/>
              <a:gd name="connsiteY270" fmla="*/ 4984955 h 6032091"/>
              <a:gd name="connsiteX271" fmla="*/ 58994 w 8672052"/>
              <a:gd name="connsiteY271" fmla="*/ 5043949 h 6032091"/>
              <a:gd name="connsiteX272" fmla="*/ 0 w 8672052"/>
              <a:gd name="connsiteY272" fmla="*/ 5132439 h 6032091"/>
              <a:gd name="connsiteX273" fmla="*/ 44245 w 8672052"/>
              <a:gd name="connsiteY273" fmla="*/ 5265174 h 6032091"/>
              <a:gd name="connsiteX274" fmla="*/ 73742 w 8672052"/>
              <a:gd name="connsiteY274" fmla="*/ 5324168 h 6032091"/>
              <a:gd name="connsiteX275" fmla="*/ 132735 w 8672052"/>
              <a:gd name="connsiteY275" fmla="*/ 5397910 h 6032091"/>
              <a:gd name="connsiteX276" fmla="*/ 162232 w 8672052"/>
              <a:gd name="connsiteY276" fmla="*/ 5442155 h 6032091"/>
              <a:gd name="connsiteX277" fmla="*/ 221226 w 8672052"/>
              <a:gd name="connsiteY277" fmla="*/ 5515897 h 6032091"/>
              <a:gd name="connsiteX278" fmla="*/ 265471 w 8672052"/>
              <a:gd name="connsiteY278" fmla="*/ 5589639 h 6032091"/>
              <a:gd name="connsiteX279" fmla="*/ 353961 w 8672052"/>
              <a:gd name="connsiteY279" fmla="*/ 5663381 h 6032091"/>
              <a:gd name="connsiteX280" fmla="*/ 575187 w 8672052"/>
              <a:gd name="connsiteY280" fmla="*/ 5825613 h 6032091"/>
              <a:gd name="connsiteX281" fmla="*/ 722671 w 8672052"/>
              <a:gd name="connsiteY281" fmla="*/ 5884607 h 6032091"/>
              <a:gd name="connsiteX282" fmla="*/ 899652 w 8672052"/>
              <a:gd name="connsiteY282" fmla="*/ 5943600 h 6032091"/>
              <a:gd name="connsiteX283" fmla="*/ 1017639 w 8672052"/>
              <a:gd name="connsiteY283" fmla="*/ 5987845 h 6032091"/>
              <a:gd name="connsiteX284" fmla="*/ 1224116 w 8672052"/>
              <a:gd name="connsiteY284" fmla="*/ 6032091 h 6032091"/>
              <a:gd name="connsiteX285" fmla="*/ 1548581 w 8672052"/>
              <a:gd name="connsiteY285" fmla="*/ 6017342 h 6032091"/>
              <a:gd name="connsiteX286" fmla="*/ 1710813 w 8672052"/>
              <a:gd name="connsiteY286" fmla="*/ 5914104 h 6032091"/>
              <a:gd name="connsiteX287" fmla="*/ 1784555 w 8672052"/>
              <a:gd name="connsiteY287" fmla="*/ 5869858 h 6032091"/>
              <a:gd name="connsiteX288" fmla="*/ 1858297 w 8672052"/>
              <a:gd name="connsiteY288" fmla="*/ 5810865 h 6032091"/>
              <a:gd name="connsiteX289" fmla="*/ 1902542 w 8672052"/>
              <a:gd name="connsiteY289" fmla="*/ 5781368 h 6032091"/>
              <a:gd name="connsiteX290" fmla="*/ 1961535 w 8672052"/>
              <a:gd name="connsiteY290" fmla="*/ 5737123 h 6032091"/>
              <a:gd name="connsiteX291" fmla="*/ 2079523 w 8672052"/>
              <a:gd name="connsiteY291" fmla="*/ 5471652 h 6032091"/>
              <a:gd name="connsiteX292" fmla="*/ 2123768 w 8672052"/>
              <a:gd name="connsiteY292" fmla="*/ 5265174 h 6032091"/>
              <a:gd name="connsiteX293" fmla="*/ 2168013 w 8672052"/>
              <a:gd name="connsiteY293" fmla="*/ 5220929 h 6032091"/>
              <a:gd name="connsiteX294" fmla="*/ 2241755 w 8672052"/>
              <a:gd name="connsiteY294" fmla="*/ 5191433 h 6032091"/>
              <a:gd name="connsiteX295" fmla="*/ 2448232 w 8672052"/>
              <a:gd name="connsiteY295" fmla="*/ 5206181 h 6032091"/>
              <a:gd name="connsiteX296" fmla="*/ 2625213 w 8672052"/>
              <a:gd name="connsiteY296" fmla="*/ 5235678 h 6032091"/>
              <a:gd name="connsiteX297" fmla="*/ 2728452 w 8672052"/>
              <a:gd name="connsiteY297" fmla="*/ 5250426 h 6032091"/>
              <a:gd name="connsiteX298" fmla="*/ 2802194 w 8672052"/>
              <a:gd name="connsiteY298" fmla="*/ 5324168 h 6032091"/>
              <a:gd name="connsiteX299" fmla="*/ 2846439 w 8672052"/>
              <a:gd name="connsiteY299" fmla="*/ 5397910 h 6032091"/>
              <a:gd name="connsiteX300" fmla="*/ 3038168 w 8672052"/>
              <a:gd name="connsiteY300" fmla="*/ 5560142 h 6032091"/>
              <a:gd name="connsiteX301" fmla="*/ 3097161 w 8672052"/>
              <a:gd name="connsiteY301" fmla="*/ 5574891 h 6032091"/>
              <a:gd name="connsiteX302" fmla="*/ 3244645 w 8672052"/>
              <a:gd name="connsiteY302" fmla="*/ 5619136 h 6032091"/>
              <a:gd name="connsiteX303" fmla="*/ 3510116 w 8672052"/>
              <a:gd name="connsiteY303" fmla="*/ 5545394 h 6032091"/>
              <a:gd name="connsiteX304" fmla="*/ 3583858 w 8672052"/>
              <a:gd name="connsiteY304" fmla="*/ 5471652 h 6032091"/>
              <a:gd name="connsiteX305" fmla="*/ 3746090 w 8672052"/>
              <a:gd name="connsiteY305" fmla="*/ 5368413 h 6032091"/>
              <a:gd name="connsiteX306" fmla="*/ 3805084 w 8672052"/>
              <a:gd name="connsiteY306" fmla="*/ 5265174 h 6032091"/>
              <a:gd name="connsiteX307" fmla="*/ 3834581 w 8672052"/>
              <a:gd name="connsiteY307" fmla="*/ 5220929 h 6032091"/>
              <a:gd name="connsiteX308" fmla="*/ 3864077 w 8672052"/>
              <a:gd name="connsiteY308" fmla="*/ 5147187 h 6032091"/>
              <a:gd name="connsiteX309" fmla="*/ 3908323 w 8672052"/>
              <a:gd name="connsiteY309" fmla="*/ 5117691 h 6032091"/>
              <a:gd name="connsiteX310" fmla="*/ 3952568 w 8672052"/>
              <a:gd name="connsiteY310" fmla="*/ 5073445 h 6032091"/>
              <a:gd name="connsiteX311" fmla="*/ 4011561 w 8672052"/>
              <a:gd name="connsiteY311" fmla="*/ 5043949 h 6032091"/>
              <a:gd name="connsiteX312" fmla="*/ 4100052 w 8672052"/>
              <a:gd name="connsiteY312" fmla="*/ 4999704 h 6032091"/>
              <a:gd name="connsiteX313" fmla="*/ 4173794 w 8672052"/>
              <a:gd name="connsiteY313" fmla="*/ 5014452 h 6032091"/>
              <a:gd name="connsiteX314" fmla="*/ 4203290 w 8672052"/>
              <a:gd name="connsiteY314" fmla="*/ 5058697 h 6032091"/>
              <a:gd name="connsiteX315" fmla="*/ 4277032 w 8672052"/>
              <a:gd name="connsiteY315" fmla="*/ 5147187 h 6032091"/>
              <a:gd name="connsiteX316" fmla="*/ 4365523 w 8672052"/>
              <a:gd name="connsiteY316" fmla="*/ 5206181 h 6032091"/>
              <a:gd name="connsiteX317" fmla="*/ 4513006 w 8672052"/>
              <a:gd name="connsiteY317" fmla="*/ 5324168 h 6032091"/>
              <a:gd name="connsiteX318" fmla="*/ 4616245 w 8672052"/>
              <a:gd name="connsiteY318" fmla="*/ 5383162 h 6032091"/>
              <a:gd name="connsiteX319" fmla="*/ 4675239 w 8672052"/>
              <a:gd name="connsiteY319" fmla="*/ 5412658 h 6032091"/>
              <a:gd name="connsiteX320" fmla="*/ 4822723 w 8672052"/>
              <a:gd name="connsiteY320" fmla="*/ 5501149 h 6032091"/>
              <a:gd name="connsiteX321" fmla="*/ 5029200 w 8672052"/>
              <a:gd name="connsiteY321" fmla="*/ 5574891 h 6032091"/>
              <a:gd name="connsiteX322" fmla="*/ 5279923 w 8672052"/>
              <a:gd name="connsiteY322" fmla="*/ 5560142 h 6032091"/>
              <a:gd name="connsiteX323" fmla="*/ 5530645 w 8672052"/>
              <a:gd name="connsiteY323" fmla="*/ 5456904 h 6032091"/>
              <a:gd name="connsiteX324" fmla="*/ 5604387 w 8672052"/>
              <a:gd name="connsiteY324" fmla="*/ 5383162 h 6032091"/>
              <a:gd name="connsiteX325" fmla="*/ 5737123 w 8672052"/>
              <a:gd name="connsiteY325" fmla="*/ 5220929 h 6032091"/>
              <a:gd name="connsiteX326" fmla="*/ 5751871 w 8672052"/>
              <a:gd name="connsiteY326" fmla="*/ 4999704 h 6032091"/>
              <a:gd name="connsiteX327" fmla="*/ 5796116 w 8672052"/>
              <a:gd name="connsiteY327" fmla="*/ 4940710 h 6032091"/>
              <a:gd name="connsiteX328" fmla="*/ 5810864 w 8672052"/>
              <a:gd name="connsiteY328" fmla="*/ 4896465 h 6032091"/>
              <a:gd name="connsiteX329" fmla="*/ 5869858 w 8672052"/>
              <a:gd name="connsiteY329" fmla="*/ 4911213 h 6032091"/>
              <a:gd name="connsiteX330" fmla="*/ 5899355 w 8672052"/>
              <a:gd name="connsiteY330" fmla="*/ 4955458 h 6032091"/>
              <a:gd name="connsiteX331" fmla="*/ 5943600 w 8672052"/>
              <a:gd name="connsiteY331" fmla="*/ 5014452 h 6032091"/>
              <a:gd name="connsiteX332" fmla="*/ 6017342 w 8672052"/>
              <a:gd name="connsiteY332" fmla="*/ 5029200 h 6032091"/>
              <a:gd name="connsiteX333" fmla="*/ 6120581 w 8672052"/>
              <a:gd name="connsiteY333" fmla="*/ 5058697 h 6032091"/>
              <a:gd name="connsiteX334" fmla="*/ 6194323 w 8672052"/>
              <a:gd name="connsiteY334" fmla="*/ 5029200 h 6032091"/>
              <a:gd name="connsiteX335" fmla="*/ 6209071 w 8672052"/>
              <a:gd name="connsiteY335" fmla="*/ 4984955 h 6032091"/>
              <a:gd name="connsiteX336" fmla="*/ 6135329 w 8672052"/>
              <a:gd name="connsiteY336" fmla="*/ 4822723 h 6032091"/>
              <a:gd name="connsiteX337" fmla="*/ 6061587 w 8672052"/>
              <a:gd name="connsiteY337" fmla="*/ 4763729 h 6032091"/>
              <a:gd name="connsiteX338" fmla="*/ 5943600 w 8672052"/>
              <a:gd name="connsiteY338" fmla="*/ 4645742 h 6032091"/>
              <a:gd name="connsiteX339" fmla="*/ 5884606 w 8672052"/>
              <a:gd name="connsiteY339" fmla="*/ 4586749 h 6032091"/>
              <a:gd name="connsiteX340" fmla="*/ 5796116 w 8672052"/>
              <a:gd name="connsiteY340" fmla="*/ 4542504 h 6032091"/>
              <a:gd name="connsiteX341" fmla="*/ 5751871 w 8672052"/>
              <a:gd name="connsiteY341" fmla="*/ 4513007 h 6032091"/>
              <a:gd name="connsiteX342" fmla="*/ 5648632 w 8672052"/>
              <a:gd name="connsiteY342" fmla="*/ 4454013 h 6032091"/>
              <a:gd name="connsiteX343" fmla="*/ 5471652 w 8672052"/>
              <a:gd name="connsiteY343" fmla="*/ 4468762 h 6032091"/>
              <a:gd name="connsiteX344" fmla="*/ 5383161 w 8672052"/>
              <a:gd name="connsiteY344" fmla="*/ 4572000 h 6032091"/>
              <a:gd name="connsiteX345" fmla="*/ 5353664 w 8672052"/>
              <a:gd name="connsiteY345" fmla="*/ 4616245 h 6032091"/>
              <a:gd name="connsiteX346" fmla="*/ 5324168 w 8672052"/>
              <a:gd name="connsiteY346" fmla="*/ 4911213 h 6032091"/>
              <a:gd name="connsiteX347" fmla="*/ 5250426 w 8672052"/>
              <a:gd name="connsiteY347" fmla="*/ 5043949 h 6032091"/>
              <a:gd name="connsiteX348" fmla="*/ 5161935 w 8672052"/>
              <a:gd name="connsiteY348" fmla="*/ 5102942 h 6032091"/>
              <a:gd name="connsiteX349" fmla="*/ 4940710 w 8672052"/>
              <a:gd name="connsiteY349" fmla="*/ 5088194 h 6032091"/>
              <a:gd name="connsiteX350" fmla="*/ 4852219 w 8672052"/>
              <a:gd name="connsiteY350" fmla="*/ 5043949 h 6032091"/>
              <a:gd name="connsiteX351" fmla="*/ 4763729 w 8672052"/>
              <a:gd name="connsiteY351" fmla="*/ 4984955 h 6032091"/>
              <a:gd name="connsiteX352" fmla="*/ 4719484 w 8672052"/>
              <a:gd name="connsiteY352" fmla="*/ 4896465 h 6032091"/>
              <a:gd name="connsiteX353" fmla="*/ 4689987 w 8672052"/>
              <a:gd name="connsiteY353" fmla="*/ 4822723 h 6032091"/>
              <a:gd name="connsiteX354" fmla="*/ 4630994 w 8672052"/>
              <a:gd name="connsiteY354" fmla="*/ 4675239 h 6032091"/>
              <a:gd name="connsiteX355" fmla="*/ 4616245 w 8672052"/>
              <a:gd name="connsiteY355" fmla="*/ 4630994 h 6032091"/>
              <a:gd name="connsiteX356" fmla="*/ 4542503 w 8672052"/>
              <a:gd name="connsiteY356" fmla="*/ 4513007 h 6032091"/>
              <a:gd name="connsiteX357" fmla="*/ 4468761 w 8672052"/>
              <a:gd name="connsiteY357" fmla="*/ 4424516 h 6032091"/>
              <a:gd name="connsiteX358" fmla="*/ 4380271 w 8672052"/>
              <a:gd name="connsiteY358" fmla="*/ 4365523 h 6032091"/>
              <a:gd name="connsiteX359" fmla="*/ 4277032 w 8672052"/>
              <a:gd name="connsiteY359" fmla="*/ 4336026 h 6032091"/>
              <a:gd name="connsiteX360" fmla="*/ 3952568 w 8672052"/>
              <a:gd name="connsiteY360" fmla="*/ 4350774 h 6032091"/>
              <a:gd name="connsiteX361" fmla="*/ 3849329 w 8672052"/>
              <a:gd name="connsiteY361" fmla="*/ 4424516 h 6032091"/>
              <a:gd name="connsiteX362" fmla="*/ 3775587 w 8672052"/>
              <a:gd name="connsiteY362" fmla="*/ 4527755 h 6032091"/>
              <a:gd name="connsiteX363" fmla="*/ 3746090 w 8672052"/>
              <a:gd name="connsiteY363" fmla="*/ 4586749 h 6032091"/>
              <a:gd name="connsiteX364" fmla="*/ 3672348 w 8672052"/>
              <a:gd name="connsiteY364" fmla="*/ 4675239 h 6032091"/>
              <a:gd name="connsiteX365" fmla="*/ 3642852 w 8672052"/>
              <a:gd name="connsiteY365" fmla="*/ 4748981 h 6032091"/>
              <a:gd name="connsiteX366" fmla="*/ 3569110 w 8672052"/>
              <a:gd name="connsiteY366" fmla="*/ 4807974 h 6032091"/>
              <a:gd name="connsiteX367" fmla="*/ 3451123 w 8672052"/>
              <a:gd name="connsiteY367" fmla="*/ 4911213 h 6032091"/>
              <a:gd name="connsiteX368" fmla="*/ 3362632 w 8672052"/>
              <a:gd name="connsiteY368" fmla="*/ 4940710 h 6032091"/>
              <a:gd name="connsiteX369" fmla="*/ 3082413 w 8672052"/>
              <a:gd name="connsiteY369" fmla="*/ 4911213 h 6032091"/>
              <a:gd name="connsiteX370" fmla="*/ 3023419 w 8672052"/>
              <a:gd name="connsiteY370" fmla="*/ 4866968 h 6032091"/>
              <a:gd name="connsiteX371" fmla="*/ 2831690 w 8672052"/>
              <a:gd name="connsiteY371" fmla="*/ 4675239 h 6032091"/>
              <a:gd name="connsiteX372" fmla="*/ 2713703 w 8672052"/>
              <a:gd name="connsiteY372" fmla="*/ 4616245 h 6032091"/>
              <a:gd name="connsiteX373" fmla="*/ 2669458 w 8672052"/>
              <a:gd name="connsiteY373" fmla="*/ 4601497 h 6032091"/>
              <a:gd name="connsiteX374" fmla="*/ 2595716 w 8672052"/>
              <a:gd name="connsiteY374" fmla="*/ 4572000 h 6032091"/>
              <a:gd name="connsiteX375" fmla="*/ 2477729 w 8672052"/>
              <a:gd name="connsiteY375" fmla="*/ 4586749 h 6032091"/>
              <a:gd name="connsiteX376" fmla="*/ 2433484 w 8672052"/>
              <a:gd name="connsiteY376" fmla="*/ 4601497 h 6032091"/>
              <a:gd name="connsiteX377" fmla="*/ 2256503 w 8672052"/>
              <a:gd name="connsiteY377" fmla="*/ 4675239 h 6032091"/>
              <a:gd name="connsiteX378" fmla="*/ 2182761 w 8672052"/>
              <a:gd name="connsiteY378" fmla="*/ 4704736 h 6032091"/>
              <a:gd name="connsiteX379" fmla="*/ 2123768 w 8672052"/>
              <a:gd name="connsiteY379" fmla="*/ 4734233 h 6032091"/>
              <a:gd name="connsiteX380" fmla="*/ 2035277 w 8672052"/>
              <a:gd name="connsiteY380" fmla="*/ 4763729 h 6032091"/>
              <a:gd name="connsiteX381" fmla="*/ 1976284 w 8672052"/>
              <a:gd name="connsiteY381" fmla="*/ 4793226 h 6032091"/>
              <a:gd name="connsiteX382" fmla="*/ 1873045 w 8672052"/>
              <a:gd name="connsiteY382" fmla="*/ 4837471 h 6032091"/>
              <a:gd name="connsiteX383" fmla="*/ 1784555 w 8672052"/>
              <a:gd name="connsiteY383" fmla="*/ 4911213 h 6032091"/>
              <a:gd name="connsiteX384" fmla="*/ 1710813 w 8672052"/>
              <a:gd name="connsiteY384" fmla="*/ 4955458 h 6032091"/>
              <a:gd name="connsiteX385" fmla="*/ 1548581 w 8672052"/>
              <a:gd name="connsiteY385" fmla="*/ 5088194 h 6032091"/>
              <a:gd name="connsiteX386" fmla="*/ 1430594 w 8672052"/>
              <a:gd name="connsiteY386" fmla="*/ 5132439 h 6032091"/>
              <a:gd name="connsiteX387" fmla="*/ 1076632 w 8672052"/>
              <a:gd name="connsiteY387" fmla="*/ 5102942 h 6032091"/>
              <a:gd name="connsiteX388" fmla="*/ 929148 w 8672052"/>
              <a:gd name="connsiteY388" fmla="*/ 5043949 h 6032091"/>
              <a:gd name="connsiteX389" fmla="*/ 870155 w 8672052"/>
              <a:gd name="connsiteY389" fmla="*/ 5029200 h 6032091"/>
              <a:gd name="connsiteX390" fmla="*/ 722671 w 8672052"/>
              <a:gd name="connsiteY390" fmla="*/ 4955458 h 6032091"/>
              <a:gd name="connsiteX391" fmla="*/ 648929 w 8672052"/>
              <a:gd name="connsiteY391" fmla="*/ 4925962 h 6032091"/>
              <a:gd name="connsiteX392" fmla="*/ 471948 w 8672052"/>
              <a:gd name="connsiteY392" fmla="*/ 4734233 h 6032091"/>
              <a:gd name="connsiteX393" fmla="*/ 442452 w 8672052"/>
              <a:gd name="connsiteY393" fmla="*/ 4689987 h 6032091"/>
              <a:gd name="connsiteX394" fmla="*/ 412955 w 8672052"/>
              <a:gd name="connsiteY394" fmla="*/ 4601497 h 6032091"/>
              <a:gd name="connsiteX395" fmla="*/ 457200 w 8672052"/>
              <a:gd name="connsiteY395" fmla="*/ 4439265 h 6032091"/>
              <a:gd name="connsiteX396" fmla="*/ 486697 w 8672052"/>
              <a:gd name="connsiteY396" fmla="*/ 4321278 h 6032091"/>
              <a:gd name="connsiteX397" fmla="*/ 575187 w 8672052"/>
              <a:gd name="connsiteY397" fmla="*/ 4218039 h 6032091"/>
              <a:gd name="connsiteX398" fmla="*/ 648929 w 8672052"/>
              <a:gd name="connsiteY398" fmla="*/ 4173794 h 6032091"/>
              <a:gd name="connsiteX399" fmla="*/ 693174 w 8672052"/>
              <a:gd name="connsiteY399" fmla="*/ 4144297 h 6032091"/>
              <a:gd name="connsiteX400" fmla="*/ 766916 w 8672052"/>
              <a:gd name="connsiteY400" fmla="*/ 4085304 h 6032091"/>
              <a:gd name="connsiteX401" fmla="*/ 899652 w 8672052"/>
              <a:gd name="connsiteY401" fmla="*/ 3982065 h 6032091"/>
              <a:gd name="connsiteX402" fmla="*/ 1047135 w 8672052"/>
              <a:gd name="connsiteY402" fmla="*/ 3834581 h 6032091"/>
              <a:gd name="connsiteX403" fmla="*/ 1135626 w 8672052"/>
              <a:gd name="connsiteY403" fmla="*/ 3746091 h 6032091"/>
              <a:gd name="connsiteX404" fmla="*/ 1194619 w 8672052"/>
              <a:gd name="connsiteY404" fmla="*/ 3672349 h 6032091"/>
              <a:gd name="connsiteX405" fmla="*/ 1224116 w 8672052"/>
              <a:gd name="connsiteY405" fmla="*/ 3613355 h 6032091"/>
              <a:gd name="connsiteX406" fmla="*/ 1268361 w 8672052"/>
              <a:gd name="connsiteY406" fmla="*/ 3539613 h 6032091"/>
              <a:gd name="connsiteX407" fmla="*/ 1297858 w 8672052"/>
              <a:gd name="connsiteY407" fmla="*/ 3495368 h 6032091"/>
              <a:gd name="connsiteX408" fmla="*/ 1342103 w 8672052"/>
              <a:gd name="connsiteY408" fmla="*/ 3362633 h 6032091"/>
              <a:gd name="connsiteX409" fmla="*/ 1327355 w 8672052"/>
              <a:gd name="connsiteY409" fmla="*/ 3052916 h 6032091"/>
              <a:gd name="connsiteX410" fmla="*/ 1283110 w 8672052"/>
              <a:gd name="connsiteY410" fmla="*/ 2949678 h 6032091"/>
              <a:gd name="connsiteX411" fmla="*/ 1268361 w 8672052"/>
              <a:gd name="connsiteY411" fmla="*/ 2905433 h 6032091"/>
              <a:gd name="connsiteX412" fmla="*/ 1224116 w 8672052"/>
              <a:gd name="connsiteY412" fmla="*/ 2861187 h 6032091"/>
              <a:gd name="connsiteX413" fmla="*/ 1150374 w 8672052"/>
              <a:gd name="connsiteY413" fmla="*/ 2772697 h 6032091"/>
              <a:gd name="connsiteX414" fmla="*/ 1150374 w 8672052"/>
              <a:gd name="connsiteY414" fmla="*/ 2595716 h 6032091"/>
              <a:gd name="connsiteX415" fmla="*/ 1179871 w 8672052"/>
              <a:gd name="connsiteY415" fmla="*/ 2551471 h 6032091"/>
              <a:gd name="connsiteX416" fmla="*/ 1224116 w 8672052"/>
              <a:gd name="connsiteY416" fmla="*/ 2536723 h 6032091"/>
              <a:gd name="connsiteX417" fmla="*/ 1283110 w 8672052"/>
              <a:gd name="connsiteY417" fmla="*/ 2477729 h 6032091"/>
              <a:gd name="connsiteX418" fmla="*/ 1356852 w 8672052"/>
              <a:gd name="connsiteY418" fmla="*/ 2374491 h 6032091"/>
              <a:gd name="connsiteX419" fmla="*/ 1460090 w 8672052"/>
              <a:gd name="connsiteY419" fmla="*/ 2271252 h 6032091"/>
              <a:gd name="connsiteX420" fmla="*/ 1489587 w 8672052"/>
              <a:gd name="connsiteY420" fmla="*/ 2197510 h 6032091"/>
              <a:gd name="connsiteX421" fmla="*/ 1460090 w 8672052"/>
              <a:gd name="connsiteY421" fmla="*/ 2020529 h 6032091"/>
              <a:gd name="connsiteX422" fmla="*/ 1430594 w 8672052"/>
              <a:gd name="connsiteY422" fmla="*/ 1932039 h 6032091"/>
              <a:gd name="connsiteX423" fmla="*/ 1445342 w 8672052"/>
              <a:gd name="connsiteY423" fmla="*/ 1858297 h 6032091"/>
              <a:gd name="connsiteX424" fmla="*/ 1858297 w 8672052"/>
              <a:gd name="connsiteY424" fmla="*/ 1858297 h 6032091"/>
              <a:gd name="connsiteX425" fmla="*/ 2020529 w 8672052"/>
              <a:gd name="connsiteY425" fmla="*/ 1976284 h 6032091"/>
              <a:gd name="connsiteX426" fmla="*/ 2079523 w 8672052"/>
              <a:gd name="connsiteY426" fmla="*/ 2005781 h 6032091"/>
              <a:gd name="connsiteX427" fmla="*/ 2168013 w 8672052"/>
              <a:gd name="connsiteY427" fmla="*/ 1991033 h 6032091"/>
              <a:gd name="connsiteX428" fmla="*/ 2227006 w 8672052"/>
              <a:gd name="connsiteY428" fmla="*/ 1932039 h 6032091"/>
              <a:gd name="connsiteX429" fmla="*/ 2286000 w 8672052"/>
              <a:gd name="connsiteY429" fmla="*/ 1887794 h 6032091"/>
              <a:gd name="connsiteX430" fmla="*/ 2374490 w 8672052"/>
              <a:gd name="connsiteY430" fmla="*/ 1725562 h 6032091"/>
              <a:gd name="connsiteX431" fmla="*/ 2389239 w 8672052"/>
              <a:gd name="connsiteY431" fmla="*/ 1666568 h 6032091"/>
              <a:gd name="connsiteX432" fmla="*/ 2403987 w 8672052"/>
              <a:gd name="connsiteY432" fmla="*/ 1622323 h 6032091"/>
              <a:gd name="connsiteX433" fmla="*/ 2418735 w 8672052"/>
              <a:gd name="connsiteY433" fmla="*/ 1445342 h 6032091"/>
              <a:gd name="connsiteX434" fmla="*/ 2861187 w 8672052"/>
              <a:gd name="connsiteY434" fmla="*/ 1474839 h 6032091"/>
              <a:gd name="connsiteX435" fmla="*/ 2934929 w 8672052"/>
              <a:gd name="connsiteY435" fmla="*/ 1519084 h 6032091"/>
              <a:gd name="connsiteX436" fmla="*/ 3156155 w 8672052"/>
              <a:gd name="connsiteY436" fmla="*/ 1622323 h 6032091"/>
              <a:gd name="connsiteX437" fmla="*/ 3274142 w 8672052"/>
              <a:gd name="connsiteY437" fmla="*/ 1696065 h 6032091"/>
              <a:gd name="connsiteX438" fmla="*/ 3347884 w 8672052"/>
              <a:gd name="connsiteY438" fmla="*/ 1740310 h 6032091"/>
              <a:gd name="connsiteX439" fmla="*/ 3421626 w 8672052"/>
              <a:gd name="connsiteY439" fmla="*/ 1755058 h 6032091"/>
              <a:gd name="connsiteX440" fmla="*/ 3569110 w 8672052"/>
              <a:gd name="connsiteY440" fmla="*/ 1740310 h 6032091"/>
              <a:gd name="connsiteX441" fmla="*/ 3760839 w 8672052"/>
              <a:gd name="connsiteY441" fmla="*/ 1637071 h 6032091"/>
              <a:gd name="connsiteX442" fmla="*/ 3790335 w 8672052"/>
              <a:gd name="connsiteY442" fmla="*/ 1592826 h 6032091"/>
              <a:gd name="connsiteX443" fmla="*/ 3923071 w 8672052"/>
              <a:gd name="connsiteY443" fmla="*/ 1519084 h 6032091"/>
              <a:gd name="connsiteX444" fmla="*/ 3967316 w 8672052"/>
              <a:gd name="connsiteY444" fmla="*/ 1474839 h 6032091"/>
              <a:gd name="connsiteX445" fmla="*/ 4026310 w 8672052"/>
              <a:gd name="connsiteY445" fmla="*/ 1430594 h 6032091"/>
              <a:gd name="connsiteX446" fmla="*/ 4070555 w 8672052"/>
              <a:gd name="connsiteY446" fmla="*/ 1371600 h 6032091"/>
              <a:gd name="connsiteX447" fmla="*/ 4129548 w 8672052"/>
              <a:gd name="connsiteY447" fmla="*/ 1283110 h 6032091"/>
              <a:gd name="connsiteX448" fmla="*/ 4159045 w 8672052"/>
              <a:gd name="connsiteY448" fmla="*/ 1238865 h 6032091"/>
              <a:gd name="connsiteX449" fmla="*/ 4203290 w 8672052"/>
              <a:gd name="connsiteY449" fmla="*/ 1179871 h 6032091"/>
              <a:gd name="connsiteX450" fmla="*/ 4232787 w 8672052"/>
              <a:gd name="connsiteY450" fmla="*/ 988142 h 6032091"/>
              <a:gd name="connsiteX451" fmla="*/ 4203290 w 8672052"/>
              <a:gd name="connsiteY451" fmla="*/ 722671 h 6032091"/>
              <a:gd name="connsiteX452" fmla="*/ 4218039 w 8672052"/>
              <a:gd name="connsiteY452" fmla="*/ 545691 h 6032091"/>
              <a:gd name="connsiteX453" fmla="*/ 4262284 w 8672052"/>
              <a:gd name="connsiteY453" fmla="*/ 383458 h 6032091"/>
              <a:gd name="connsiteX454" fmla="*/ 4380271 w 8672052"/>
              <a:gd name="connsiteY454" fmla="*/ 280220 h 6032091"/>
              <a:gd name="connsiteX455" fmla="*/ 4498258 w 8672052"/>
              <a:gd name="connsiteY455" fmla="*/ 250723 h 6032091"/>
              <a:gd name="connsiteX456" fmla="*/ 4601497 w 8672052"/>
              <a:gd name="connsiteY456" fmla="*/ 206478 h 6032091"/>
              <a:gd name="connsiteX457" fmla="*/ 4645742 w 8672052"/>
              <a:gd name="connsiteY457" fmla="*/ 176981 h 6032091"/>
              <a:gd name="connsiteX458" fmla="*/ 4689987 w 8672052"/>
              <a:gd name="connsiteY458" fmla="*/ 162233 h 6032091"/>
              <a:gd name="connsiteX459" fmla="*/ 4984955 w 8672052"/>
              <a:gd name="connsiteY459" fmla="*/ 176981 h 6032091"/>
              <a:gd name="connsiteX460" fmla="*/ 5088194 w 8672052"/>
              <a:gd name="connsiteY460" fmla="*/ 206478 h 6032091"/>
              <a:gd name="connsiteX461" fmla="*/ 5102942 w 8672052"/>
              <a:gd name="connsiteY461" fmla="*/ 250723 h 6032091"/>
              <a:gd name="connsiteX462" fmla="*/ 5058697 w 8672052"/>
              <a:gd name="connsiteY462" fmla="*/ 265471 h 6032091"/>
              <a:gd name="connsiteX463" fmla="*/ 4970206 w 8672052"/>
              <a:gd name="connsiteY463" fmla="*/ 250723 h 6032091"/>
              <a:gd name="connsiteX464" fmla="*/ 4807974 w 8672052"/>
              <a:gd name="connsiteY464" fmla="*/ 265471 h 60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8672052" h="6032091">
                <a:moveTo>
                  <a:pt x="4940710" y="250723"/>
                </a:moveTo>
                <a:cubicBezTo>
                  <a:pt x="4852220" y="255639"/>
                  <a:pt x="4762975" y="252937"/>
                  <a:pt x="4675239" y="265471"/>
                </a:cubicBezTo>
                <a:cubicBezTo>
                  <a:pt x="4603737" y="275686"/>
                  <a:pt x="4625218" y="353054"/>
                  <a:pt x="4645742" y="398207"/>
                </a:cubicBezTo>
                <a:cubicBezTo>
                  <a:pt x="4657250" y="423524"/>
                  <a:pt x="4681596" y="441774"/>
                  <a:pt x="4704735" y="457200"/>
                </a:cubicBezTo>
                <a:cubicBezTo>
                  <a:pt x="4741322" y="481591"/>
                  <a:pt x="4784121" y="495138"/>
                  <a:pt x="4822723" y="516194"/>
                </a:cubicBezTo>
                <a:cubicBezTo>
                  <a:pt x="4838284" y="524682"/>
                  <a:pt x="4850606" y="538874"/>
                  <a:pt x="4866968" y="545691"/>
                </a:cubicBezTo>
                <a:cubicBezTo>
                  <a:pt x="4883009" y="552375"/>
                  <a:pt x="5013532" y="597735"/>
                  <a:pt x="5058697" y="604684"/>
                </a:cubicBezTo>
                <a:cubicBezTo>
                  <a:pt x="5102697" y="611453"/>
                  <a:pt x="5147187" y="614517"/>
                  <a:pt x="5191432" y="619433"/>
                </a:cubicBezTo>
                <a:cubicBezTo>
                  <a:pt x="5261224" y="613088"/>
                  <a:pt x="5400141" y="608839"/>
                  <a:pt x="5471652" y="575187"/>
                </a:cubicBezTo>
                <a:cubicBezTo>
                  <a:pt x="5519767" y="552545"/>
                  <a:pt x="5558789" y="514056"/>
                  <a:pt x="5604387" y="486697"/>
                </a:cubicBezTo>
                <a:cubicBezTo>
                  <a:pt x="5704789" y="426456"/>
                  <a:pt x="5650936" y="451516"/>
                  <a:pt x="5766619" y="412955"/>
                </a:cubicBezTo>
                <a:lnTo>
                  <a:pt x="5810864" y="398207"/>
                </a:lnTo>
                <a:cubicBezTo>
                  <a:pt x="5850193" y="403123"/>
                  <a:pt x="5890232" y="404043"/>
                  <a:pt x="5928852" y="412955"/>
                </a:cubicBezTo>
                <a:cubicBezTo>
                  <a:pt x="5954648" y="418908"/>
                  <a:pt x="5977805" y="433156"/>
                  <a:pt x="6002594" y="442452"/>
                </a:cubicBezTo>
                <a:cubicBezTo>
                  <a:pt x="6017150" y="447911"/>
                  <a:pt x="6032091" y="452284"/>
                  <a:pt x="6046839" y="457200"/>
                </a:cubicBezTo>
                <a:cubicBezTo>
                  <a:pt x="6082206" y="563304"/>
                  <a:pt x="6039289" y="430780"/>
                  <a:pt x="6076335" y="560439"/>
                </a:cubicBezTo>
                <a:cubicBezTo>
                  <a:pt x="6080606" y="575387"/>
                  <a:pt x="6086813" y="589736"/>
                  <a:pt x="6091084" y="604684"/>
                </a:cubicBezTo>
                <a:cubicBezTo>
                  <a:pt x="6104704" y="652355"/>
                  <a:pt x="6097864" y="681817"/>
                  <a:pt x="6150077" y="707923"/>
                </a:cubicBezTo>
                <a:cubicBezTo>
                  <a:pt x="6172498" y="719133"/>
                  <a:pt x="6199238" y="717755"/>
                  <a:pt x="6223819" y="722671"/>
                </a:cubicBezTo>
                <a:cubicBezTo>
                  <a:pt x="6362372" y="791947"/>
                  <a:pt x="6298886" y="772282"/>
                  <a:pt x="6577781" y="737420"/>
                </a:cubicBezTo>
                <a:cubicBezTo>
                  <a:pt x="6599597" y="734693"/>
                  <a:pt x="6618698" y="720437"/>
                  <a:pt x="6636774" y="707923"/>
                </a:cubicBezTo>
                <a:cubicBezTo>
                  <a:pt x="6682860" y="676017"/>
                  <a:pt x="6769510" y="604684"/>
                  <a:pt x="6769510" y="604684"/>
                </a:cubicBezTo>
                <a:cubicBezTo>
                  <a:pt x="6777384" y="588936"/>
                  <a:pt x="6810635" y="516335"/>
                  <a:pt x="6828503" y="501445"/>
                </a:cubicBezTo>
                <a:cubicBezTo>
                  <a:pt x="6845393" y="487370"/>
                  <a:pt x="6866439" y="478266"/>
                  <a:pt x="6887497" y="471949"/>
                </a:cubicBezTo>
                <a:cubicBezTo>
                  <a:pt x="6916139" y="463356"/>
                  <a:pt x="6946490" y="462116"/>
                  <a:pt x="6975987" y="457200"/>
                </a:cubicBezTo>
                <a:cubicBezTo>
                  <a:pt x="7000568" y="462116"/>
                  <a:pt x="7036832" y="450454"/>
                  <a:pt x="7049729" y="471949"/>
                </a:cubicBezTo>
                <a:cubicBezTo>
                  <a:pt x="7156753" y="650322"/>
                  <a:pt x="6990619" y="580064"/>
                  <a:pt x="7108723" y="619433"/>
                </a:cubicBezTo>
                <a:cubicBezTo>
                  <a:pt x="7226710" y="604684"/>
                  <a:pt x="7345204" y="593543"/>
                  <a:pt x="7462684" y="575187"/>
                </a:cubicBezTo>
                <a:cubicBezTo>
                  <a:pt x="7502737" y="568929"/>
                  <a:pt x="7540919" y="553642"/>
                  <a:pt x="7580671" y="545691"/>
                </a:cubicBezTo>
                <a:cubicBezTo>
                  <a:pt x="7688500" y="524124"/>
                  <a:pt x="7629597" y="534487"/>
                  <a:pt x="7757652" y="516194"/>
                </a:cubicBezTo>
                <a:cubicBezTo>
                  <a:pt x="7838748" y="522952"/>
                  <a:pt x="7919376" y="500938"/>
                  <a:pt x="7978877" y="560439"/>
                </a:cubicBezTo>
                <a:cubicBezTo>
                  <a:pt x="8006027" y="587589"/>
                  <a:pt x="8024079" y="623243"/>
                  <a:pt x="8052619" y="648929"/>
                </a:cubicBezTo>
                <a:cubicBezTo>
                  <a:pt x="8073926" y="668105"/>
                  <a:pt x="8102053" y="677981"/>
                  <a:pt x="8126361" y="693174"/>
                </a:cubicBezTo>
                <a:cubicBezTo>
                  <a:pt x="8141392" y="702568"/>
                  <a:pt x="8158072" y="710137"/>
                  <a:pt x="8170606" y="722671"/>
                </a:cubicBezTo>
                <a:cubicBezTo>
                  <a:pt x="8187987" y="740052"/>
                  <a:pt x="8202466" y="760433"/>
                  <a:pt x="8214852" y="781665"/>
                </a:cubicBezTo>
                <a:cubicBezTo>
                  <a:pt x="8237008" y="819646"/>
                  <a:pt x="8273845" y="899652"/>
                  <a:pt x="8273845" y="899652"/>
                </a:cubicBezTo>
                <a:cubicBezTo>
                  <a:pt x="8261756" y="1189805"/>
                  <a:pt x="8302111" y="1164205"/>
                  <a:pt x="8229600" y="1327355"/>
                </a:cubicBezTo>
                <a:cubicBezTo>
                  <a:pt x="8220671" y="1347446"/>
                  <a:pt x="8214178" y="1369459"/>
                  <a:pt x="8200103" y="1386349"/>
                </a:cubicBezTo>
                <a:cubicBezTo>
                  <a:pt x="8188756" y="1399966"/>
                  <a:pt x="8170606" y="1406013"/>
                  <a:pt x="8155858" y="1415845"/>
                </a:cubicBezTo>
                <a:cubicBezTo>
                  <a:pt x="8141110" y="1435510"/>
                  <a:pt x="8129985" y="1458508"/>
                  <a:pt x="8111613" y="1474839"/>
                </a:cubicBezTo>
                <a:cubicBezTo>
                  <a:pt x="8093666" y="1490793"/>
                  <a:pt x="8020147" y="1545280"/>
                  <a:pt x="7978877" y="1548581"/>
                </a:cubicBezTo>
                <a:cubicBezTo>
                  <a:pt x="7870955" y="1557214"/>
                  <a:pt x="7762568" y="1558413"/>
                  <a:pt x="7654413" y="1563329"/>
                </a:cubicBezTo>
                <a:cubicBezTo>
                  <a:pt x="7614976" y="1569902"/>
                  <a:pt x="7533399" y="1582522"/>
                  <a:pt x="7492181" y="1592826"/>
                </a:cubicBezTo>
                <a:cubicBezTo>
                  <a:pt x="7477099" y="1596596"/>
                  <a:pt x="7463231" y="1604793"/>
                  <a:pt x="7447935" y="1607574"/>
                </a:cubicBezTo>
                <a:cubicBezTo>
                  <a:pt x="7408939" y="1614664"/>
                  <a:pt x="7369277" y="1617407"/>
                  <a:pt x="7329948" y="1622323"/>
                </a:cubicBezTo>
                <a:cubicBezTo>
                  <a:pt x="7315200" y="1627239"/>
                  <a:pt x="7296696" y="1626078"/>
                  <a:pt x="7285703" y="1637071"/>
                </a:cubicBezTo>
                <a:cubicBezTo>
                  <a:pt x="7274710" y="1648064"/>
                  <a:pt x="7277907" y="1667411"/>
                  <a:pt x="7270955" y="1681316"/>
                </a:cubicBezTo>
                <a:cubicBezTo>
                  <a:pt x="7263028" y="1697170"/>
                  <a:pt x="7251290" y="1710813"/>
                  <a:pt x="7241458" y="1725562"/>
                </a:cubicBezTo>
                <a:cubicBezTo>
                  <a:pt x="7246374" y="1779639"/>
                  <a:pt x="7239035" y="1836280"/>
                  <a:pt x="7256206" y="1887794"/>
                </a:cubicBezTo>
                <a:cubicBezTo>
                  <a:pt x="7261122" y="1902543"/>
                  <a:pt x="7285208" y="1899493"/>
                  <a:pt x="7300452" y="1902542"/>
                </a:cubicBezTo>
                <a:cubicBezTo>
                  <a:pt x="7334539" y="1909359"/>
                  <a:pt x="7369277" y="1912375"/>
                  <a:pt x="7403690" y="1917291"/>
                </a:cubicBezTo>
                <a:cubicBezTo>
                  <a:pt x="7398774" y="1932039"/>
                  <a:pt x="7399935" y="1950543"/>
                  <a:pt x="7388942" y="1961536"/>
                </a:cubicBezTo>
                <a:cubicBezTo>
                  <a:pt x="7377949" y="1972529"/>
                  <a:pt x="7359992" y="1973503"/>
                  <a:pt x="7344697" y="1976284"/>
                </a:cubicBezTo>
                <a:cubicBezTo>
                  <a:pt x="7305701" y="1983374"/>
                  <a:pt x="7265947" y="1985428"/>
                  <a:pt x="7226710" y="1991033"/>
                </a:cubicBezTo>
                <a:cubicBezTo>
                  <a:pt x="7197107" y="1995262"/>
                  <a:pt x="7167716" y="2000865"/>
                  <a:pt x="7138219" y="2005781"/>
                </a:cubicBezTo>
                <a:cubicBezTo>
                  <a:pt x="7128387" y="2020529"/>
                  <a:pt x="7110195" y="2032362"/>
                  <a:pt x="7108723" y="2050026"/>
                </a:cubicBezTo>
                <a:cubicBezTo>
                  <a:pt x="7100264" y="2151539"/>
                  <a:pt x="7108797" y="2165167"/>
                  <a:pt x="7152968" y="2227007"/>
                </a:cubicBezTo>
                <a:cubicBezTo>
                  <a:pt x="7167255" y="2247009"/>
                  <a:pt x="7178841" y="2269670"/>
                  <a:pt x="7197213" y="2286000"/>
                </a:cubicBezTo>
                <a:cubicBezTo>
                  <a:pt x="7223709" y="2309552"/>
                  <a:pt x="7260636" y="2319927"/>
                  <a:pt x="7285703" y="2344994"/>
                </a:cubicBezTo>
                <a:lnTo>
                  <a:pt x="7329948" y="2389239"/>
                </a:lnTo>
                <a:cubicBezTo>
                  <a:pt x="7325032" y="2413820"/>
                  <a:pt x="7329105" y="2442124"/>
                  <a:pt x="7315200" y="2462981"/>
                </a:cubicBezTo>
                <a:cubicBezTo>
                  <a:pt x="7306577" y="2475916"/>
                  <a:pt x="7282898" y="2467777"/>
                  <a:pt x="7270955" y="2477729"/>
                </a:cubicBezTo>
                <a:cubicBezTo>
                  <a:pt x="7252072" y="2493465"/>
                  <a:pt x="7245373" y="2520726"/>
                  <a:pt x="7226710" y="2536723"/>
                </a:cubicBezTo>
                <a:cubicBezTo>
                  <a:pt x="7210017" y="2551031"/>
                  <a:pt x="7185607" y="2553441"/>
                  <a:pt x="7167716" y="2566220"/>
                </a:cubicBezTo>
                <a:cubicBezTo>
                  <a:pt x="7028202" y="2665873"/>
                  <a:pt x="7226162" y="2559119"/>
                  <a:pt x="7064477" y="2639962"/>
                </a:cubicBezTo>
                <a:cubicBezTo>
                  <a:pt x="7044813" y="2669459"/>
                  <a:pt x="7016695" y="2694821"/>
                  <a:pt x="7005484" y="2728452"/>
                </a:cubicBezTo>
                <a:lnTo>
                  <a:pt x="6975987" y="2816942"/>
                </a:lnTo>
                <a:cubicBezTo>
                  <a:pt x="6976579" y="2819901"/>
                  <a:pt x="6993478" y="2920255"/>
                  <a:pt x="7005484" y="2934929"/>
                </a:cubicBezTo>
                <a:cubicBezTo>
                  <a:pt x="7040705" y="2977976"/>
                  <a:pt x="7084142" y="3013587"/>
                  <a:pt x="7123471" y="3052916"/>
                </a:cubicBezTo>
                <a:cubicBezTo>
                  <a:pt x="7136005" y="3065450"/>
                  <a:pt x="7143136" y="3082413"/>
                  <a:pt x="7152968" y="3097162"/>
                </a:cubicBezTo>
                <a:cubicBezTo>
                  <a:pt x="7179862" y="3177847"/>
                  <a:pt x="7205614" y="3212682"/>
                  <a:pt x="7167716" y="3303639"/>
                </a:cubicBezTo>
                <a:cubicBezTo>
                  <a:pt x="7146482" y="3354600"/>
                  <a:pt x="7072755" y="3377499"/>
                  <a:pt x="7034981" y="3406878"/>
                </a:cubicBezTo>
                <a:cubicBezTo>
                  <a:pt x="7013029" y="3423951"/>
                  <a:pt x="6998235" y="3449185"/>
                  <a:pt x="6975987" y="3465871"/>
                </a:cubicBezTo>
                <a:cubicBezTo>
                  <a:pt x="6958399" y="3479062"/>
                  <a:pt x="6936083" y="3484460"/>
                  <a:pt x="6916994" y="3495368"/>
                </a:cubicBezTo>
                <a:cubicBezTo>
                  <a:pt x="6901604" y="3504162"/>
                  <a:pt x="6888602" y="3516938"/>
                  <a:pt x="6872748" y="3524865"/>
                </a:cubicBezTo>
                <a:cubicBezTo>
                  <a:pt x="6831564" y="3545457"/>
                  <a:pt x="6763306" y="3548927"/>
                  <a:pt x="6725264" y="3554362"/>
                </a:cubicBezTo>
                <a:cubicBezTo>
                  <a:pt x="6715432" y="3569110"/>
                  <a:pt x="6697373" y="3580955"/>
                  <a:pt x="6695768" y="3598607"/>
                </a:cubicBezTo>
                <a:cubicBezTo>
                  <a:pt x="6692180" y="3638079"/>
                  <a:pt x="6696971" y="3679345"/>
                  <a:pt x="6710516" y="3716594"/>
                </a:cubicBezTo>
                <a:cubicBezTo>
                  <a:pt x="6718906" y="3739666"/>
                  <a:pt x="6800815" y="3793762"/>
                  <a:pt x="6813755" y="3805084"/>
                </a:cubicBezTo>
                <a:cubicBezTo>
                  <a:pt x="6870974" y="3855151"/>
                  <a:pt x="6866441" y="3854618"/>
                  <a:pt x="6902245" y="3908323"/>
                </a:cubicBezTo>
                <a:cubicBezTo>
                  <a:pt x="6877953" y="4029787"/>
                  <a:pt x="6905222" y="3964341"/>
                  <a:pt x="6784258" y="4085304"/>
                </a:cubicBezTo>
                <a:cubicBezTo>
                  <a:pt x="6755383" y="4114179"/>
                  <a:pt x="6710171" y="4169031"/>
                  <a:pt x="6666271" y="4188542"/>
                </a:cubicBezTo>
                <a:cubicBezTo>
                  <a:pt x="6637859" y="4201170"/>
                  <a:pt x="6607677" y="4209497"/>
                  <a:pt x="6577781" y="4218039"/>
                </a:cubicBezTo>
                <a:cubicBezTo>
                  <a:pt x="6529549" y="4231820"/>
                  <a:pt x="6441376" y="4253063"/>
                  <a:pt x="6386052" y="4262284"/>
                </a:cubicBezTo>
                <a:cubicBezTo>
                  <a:pt x="6351763" y="4267999"/>
                  <a:pt x="6317226" y="4272117"/>
                  <a:pt x="6282813" y="4277033"/>
                </a:cubicBezTo>
                <a:cubicBezTo>
                  <a:pt x="6201144" y="4440370"/>
                  <a:pt x="6239559" y="4378783"/>
                  <a:pt x="6179574" y="4468762"/>
                </a:cubicBezTo>
                <a:cubicBezTo>
                  <a:pt x="6184490" y="4513007"/>
                  <a:pt x="6184995" y="4557968"/>
                  <a:pt x="6194323" y="4601497"/>
                </a:cubicBezTo>
                <a:cubicBezTo>
                  <a:pt x="6199870" y="4627383"/>
                  <a:pt x="6214523" y="4650451"/>
                  <a:pt x="6223819" y="4675239"/>
                </a:cubicBezTo>
                <a:cubicBezTo>
                  <a:pt x="6229278" y="4689795"/>
                  <a:pt x="6234797" y="4704402"/>
                  <a:pt x="6238568" y="4719484"/>
                </a:cubicBezTo>
                <a:cubicBezTo>
                  <a:pt x="6244648" y="4743803"/>
                  <a:pt x="6240879" y="4771461"/>
                  <a:pt x="6253316" y="4793226"/>
                </a:cubicBezTo>
                <a:cubicBezTo>
                  <a:pt x="6270840" y="4823894"/>
                  <a:pt x="6330208" y="4829943"/>
                  <a:pt x="6356555" y="4837471"/>
                </a:cubicBezTo>
                <a:cubicBezTo>
                  <a:pt x="6425719" y="4857232"/>
                  <a:pt x="6381151" y="4848012"/>
                  <a:pt x="6459794" y="4881716"/>
                </a:cubicBezTo>
                <a:cubicBezTo>
                  <a:pt x="6474083" y="4887840"/>
                  <a:pt x="6489291" y="4891549"/>
                  <a:pt x="6504039" y="4896465"/>
                </a:cubicBezTo>
                <a:cubicBezTo>
                  <a:pt x="6587613" y="4891549"/>
                  <a:pt x="6679881" y="4919156"/>
                  <a:pt x="6754761" y="4881716"/>
                </a:cubicBezTo>
                <a:cubicBezTo>
                  <a:pt x="6785853" y="4866170"/>
                  <a:pt x="6756494" y="4809085"/>
                  <a:pt x="6740013" y="4778478"/>
                </a:cubicBezTo>
                <a:cubicBezTo>
                  <a:pt x="6720236" y="4741749"/>
                  <a:pt x="6674662" y="4724696"/>
                  <a:pt x="6651523" y="4689987"/>
                </a:cubicBezTo>
                <a:cubicBezTo>
                  <a:pt x="6593373" y="4602763"/>
                  <a:pt x="6658293" y="4684289"/>
                  <a:pt x="6563032" y="4616245"/>
                </a:cubicBezTo>
                <a:cubicBezTo>
                  <a:pt x="6546060" y="4604122"/>
                  <a:pt x="6534810" y="4585352"/>
                  <a:pt x="6518787" y="4572000"/>
                </a:cubicBezTo>
                <a:cubicBezTo>
                  <a:pt x="6505170" y="4560653"/>
                  <a:pt x="6489290" y="4552336"/>
                  <a:pt x="6474542" y="4542504"/>
                </a:cubicBezTo>
                <a:cubicBezTo>
                  <a:pt x="6489290" y="4532672"/>
                  <a:pt x="6502495" y="4519989"/>
                  <a:pt x="6518787" y="4513007"/>
                </a:cubicBezTo>
                <a:cubicBezTo>
                  <a:pt x="6623729" y="4468031"/>
                  <a:pt x="6914043" y="4512879"/>
                  <a:pt x="6916994" y="4513007"/>
                </a:cubicBezTo>
                <a:cubicBezTo>
                  <a:pt x="6995652" y="4508091"/>
                  <a:pt x="7075548" y="4513005"/>
                  <a:pt x="7152968" y="4498258"/>
                </a:cubicBezTo>
                <a:cubicBezTo>
                  <a:pt x="7181127" y="4492894"/>
                  <a:pt x="7202402" y="4469206"/>
                  <a:pt x="7226710" y="4454013"/>
                </a:cubicBezTo>
                <a:cubicBezTo>
                  <a:pt x="7286606" y="4416578"/>
                  <a:pt x="7270170" y="4425301"/>
                  <a:pt x="7329948" y="4365523"/>
                </a:cubicBezTo>
                <a:cubicBezTo>
                  <a:pt x="7339780" y="4340942"/>
                  <a:pt x="7356811" y="4318124"/>
                  <a:pt x="7359445" y="4291781"/>
                </a:cubicBezTo>
                <a:cubicBezTo>
                  <a:pt x="7367024" y="4215994"/>
                  <a:pt x="7340442" y="4220449"/>
                  <a:pt x="7300452" y="4173794"/>
                </a:cubicBezTo>
                <a:cubicBezTo>
                  <a:pt x="7186932" y="4041355"/>
                  <a:pt x="7321748" y="4180342"/>
                  <a:pt x="7211961" y="4070555"/>
                </a:cubicBezTo>
                <a:cubicBezTo>
                  <a:pt x="7218415" y="4025379"/>
                  <a:pt x="7212935" y="3957687"/>
                  <a:pt x="7256206" y="3923071"/>
                </a:cubicBezTo>
                <a:cubicBezTo>
                  <a:pt x="7268346" y="3913359"/>
                  <a:pt x="7285703" y="3913239"/>
                  <a:pt x="7300452" y="3908323"/>
                </a:cubicBezTo>
                <a:lnTo>
                  <a:pt x="7433187" y="3819833"/>
                </a:lnTo>
                <a:lnTo>
                  <a:pt x="7477432" y="3790336"/>
                </a:lnTo>
                <a:lnTo>
                  <a:pt x="7521677" y="3760839"/>
                </a:lnTo>
                <a:cubicBezTo>
                  <a:pt x="7526593" y="3746091"/>
                  <a:pt x="7529473" y="3730499"/>
                  <a:pt x="7536426" y="3716594"/>
                </a:cubicBezTo>
                <a:cubicBezTo>
                  <a:pt x="7549499" y="3690449"/>
                  <a:pt x="7601862" y="3649561"/>
                  <a:pt x="7551174" y="3613355"/>
                </a:cubicBezTo>
                <a:cubicBezTo>
                  <a:pt x="7526840" y="3595974"/>
                  <a:pt x="7492181" y="3603523"/>
                  <a:pt x="7462684" y="3598607"/>
                </a:cubicBezTo>
                <a:cubicBezTo>
                  <a:pt x="7457768" y="3583859"/>
                  <a:pt x="7447935" y="3569908"/>
                  <a:pt x="7447935" y="3554362"/>
                </a:cubicBezTo>
                <a:cubicBezTo>
                  <a:pt x="7447935" y="3546919"/>
                  <a:pt x="7465795" y="3453829"/>
                  <a:pt x="7477432" y="3436374"/>
                </a:cubicBezTo>
                <a:cubicBezTo>
                  <a:pt x="7500144" y="3402305"/>
                  <a:pt x="7533274" y="3384398"/>
                  <a:pt x="7565923" y="3362633"/>
                </a:cubicBezTo>
                <a:cubicBezTo>
                  <a:pt x="7575755" y="3347884"/>
                  <a:pt x="7588220" y="3334585"/>
                  <a:pt x="7595419" y="3318387"/>
                </a:cubicBezTo>
                <a:cubicBezTo>
                  <a:pt x="7608047" y="3289974"/>
                  <a:pt x="7624916" y="3229897"/>
                  <a:pt x="7624916" y="3229897"/>
                </a:cubicBezTo>
                <a:cubicBezTo>
                  <a:pt x="7620000" y="3200400"/>
                  <a:pt x="7622313" y="3168733"/>
                  <a:pt x="7610168" y="3141407"/>
                </a:cubicBezTo>
                <a:cubicBezTo>
                  <a:pt x="7598214" y="3114511"/>
                  <a:pt x="7545182" y="3083335"/>
                  <a:pt x="7521677" y="3067665"/>
                </a:cubicBezTo>
                <a:cubicBezTo>
                  <a:pt x="7511845" y="3048000"/>
                  <a:pt x="7494908" y="3030487"/>
                  <a:pt x="7492181" y="3008671"/>
                </a:cubicBezTo>
                <a:cubicBezTo>
                  <a:pt x="7489161" y="2984510"/>
                  <a:pt x="7522920" y="2906891"/>
                  <a:pt x="7536426" y="2890684"/>
                </a:cubicBezTo>
                <a:cubicBezTo>
                  <a:pt x="7547773" y="2877067"/>
                  <a:pt x="7565923" y="2871019"/>
                  <a:pt x="7580671" y="2861187"/>
                </a:cubicBezTo>
                <a:cubicBezTo>
                  <a:pt x="7590503" y="2841523"/>
                  <a:pt x="7596977" y="2819782"/>
                  <a:pt x="7610168" y="2802194"/>
                </a:cubicBezTo>
                <a:cubicBezTo>
                  <a:pt x="7626854" y="2779946"/>
                  <a:pt x="7651063" y="2764315"/>
                  <a:pt x="7669161" y="2743200"/>
                </a:cubicBezTo>
                <a:cubicBezTo>
                  <a:pt x="7680696" y="2729742"/>
                  <a:pt x="7688826" y="2713703"/>
                  <a:pt x="7698658" y="2698955"/>
                </a:cubicBezTo>
                <a:cubicBezTo>
                  <a:pt x="7693742" y="2684207"/>
                  <a:pt x="7691460" y="2668300"/>
                  <a:pt x="7683910" y="2654710"/>
                </a:cubicBezTo>
                <a:cubicBezTo>
                  <a:pt x="7666694" y="2623721"/>
                  <a:pt x="7624916" y="2566220"/>
                  <a:pt x="7624916" y="2566220"/>
                </a:cubicBezTo>
                <a:cubicBezTo>
                  <a:pt x="7629832" y="2546555"/>
                  <a:pt x="7631679" y="2525857"/>
                  <a:pt x="7639664" y="2507226"/>
                </a:cubicBezTo>
                <a:cubicBezTo>
                  <a:pt x="7652554" y="2477150"/>
                  <a:pt x="7689783" y="2438422"/>
                  <a:pt x="7713406" y="2418736"/>
                </a:cubicBezTo>
                <a:cubicBezTo>
                  <a:pt x="7727023" y="2407388"/>
                  <a:pt x="7742903" y="2399071"/>
                  <a:pt x="7757652" y="2389239"/>
                </a:cubicBezTo>
                <a:cubicBezTo>
                  <a:pt x="7777316" y="2359742"/>
                  <a:pt x="7819854" y="2336054"/>
                  <a:pt x="7816645" y="2300749"/>
                </a:cubicBezTo>
                <a:cubicBezTo>
                  <a:pt x="7809423" y="2221309"/>
                  <a:pt x="7829037" y="2150908"/>
                  <a:pt x="7772400" y="2094271"/>
                </a:cubicBezTo>
                <a:cubicBezTo>
                  <a:pt x="7759866" y="2081737"/>
                  <a:pt x="7742903" y="2074606"/>
                  <a:pt x="7728155" y="2064774"/>
                </a:cubicBezTo>
                <a:cubicBezTo>
                  <a:pt x="7738718" y="2011958"/>
                  <a:pt x="7732064" y="1974329"/>
                  <a:pt x="7787148" y="1946787"/>
                </a:cubicBezTo>
                <a:cubicBezTo>
                  <a:pt x="7809569" y="1935576"/>
                  <a:pt x="7836309" y="1936955"/>
                  <a:pt x="7860890" y="1932039"/>
                </a:cubicBezTo>
                <a:cubicBezTo>
                  <a:pt x="7880555" y="1922207"/>
                  <a:pt x="7899793" y="1911471"/>
                  <a:pt x="7919884" y="1902542"/>
                </a:cubicBezTo>
                <a:cubicBezTo>
                  <a:pt x="7988310" y="1872130"/>
                  <a:pt x="8059386" y="1847539"/>
                  <a:pt x="8126361" y="1814052"/>
                </a:cubicBezTo>
                <a:cubicBezTo>
                  <a:pt x="8218957" y="1767754"/>
                  <a:pt x="8223891" y="1767333"/>
                  <a:pt x="8318090" y="1710813"/>
                </a:cubicBezTo>
                <a:cubicBezTo>
                  <a:pt x="8333289" y="1701693"/>
                  <a:pt x="8347304" y="1690710"/>
                  <a:pt x="8362335" y="1681316"/>
                </a:cubicBezTo>
                <a:cubicBezTo>
                  <a:pt x="8386643" y="1666123"/>
                  <a:pt x="8413144" y="1654270"/>
                  <a:pt x="8436077" y="1637071"/>
                </a:cubicBezTo>
                <a:cubicBezTo>
                  <a:pt x="8524457" y="1570786"/>
                  <a:pt x="8435834" y="1607655"/>
                  <a:pt x="8524568" y="1578078"/>
                </a:cubicBezTo>
                <a:cubicBezTo>
                  <a:pt x="8640340" y="1462305"/>
                  <a:pt x="8587312" y="1501834"/>
                  <a:pt x="8672052" y="1445342"/>
                </a:cubicBezTo>
                <a:cubicBezTo>
                  <a:pt x="8667136" y="1268361"/>
                  <a:pt x="8665929" y="1091239"/>
                  <a:pt x="8657303" y="914400"/>
                </a:cubicBezTo>
                <a:cubicBezTo>
                  <a:pt x="8655053" y="868270"/>
                  <a:pt x="8627418" y="792375"/>
                  <a:pt x="8613058" y="752168"/>
                </a:cubicBezTo>
                <a:cubicBezTo>
                  <a:pt x="8598931" y="712612"/>
                  <a:pt x="8583167" y="673655"/>
                  <a:pt x="8568813" y="634181"/>
                </a:cubicBezTo>
                <a:cubicBezTo>
                  <a:pt x="8563500" y="619571"/>
                  <a:pt x="8561016" y="603841"/>
                  <a:pt x="8554064" y="589936"/>
                </a:cubicBezTo>
                <a:cubicBezTo>
                  <a:pt x="8537390" y="556589"/>
                  <a:pt x="8481860" y="493663"/>
                  <a:pt x="8465574" y="471949"/>
                </a:cubicBezTo>
                <a:cubicBezTo>
                  <a:pt x="8435309" y="431596"/>
                  <a:pt x="8425613" y="397828"/>
                  <a:pt x="8377084" y="368710"/>
                </a:cubicBezTo>
                <a:cubicBezTo>
                  <a:pt x="8350423" y="352713"/>
                  <a:pt x="8314464" y="356460"/>
                  <a:pt x="8288594" y="339213"/>
                </a:cubicBezTo>
                <a:lnTo>
                  <a:pt x="8155858" y="250723"/>
                </a:lnTo>
                <a:cubicBezTo>
                  <a:pt x="8141110" y="240891"/>
                  <a:pt x="8128429" y="226831"/>
                  <a:pt x="8111613" y="221226"/>
                </a:cubicBezTo>
                <a:cubicBezTo>
                  <a:pt x="8096865" y="216310"/>
                  <a:pt x="8082316" y="210749"/>
                  <a:pt x="8067368" y="206478"/>
                </a:cubicBezTo>
                <a:cubicBezTo>
                  <a:pt x="8018759" y="192590"/>
                  <a:pt x="7985332" y="187121"/>
                  <a:pt x="7934632" y="176981"/>
                </a:cubicBezTo>
                <a:cubicBezTo>
                  <a:pt x="7900219" y="186813"/>
                  <a:pt x="7863405" y="190472"/>
                  <a:pt x="7831394" y="206478"/>
                </a:cubicBezTo>
                <a:cubicBezTo>
                  <a:pt x="7803239" y="220556"/>
                  <a:pt x="7783440" y="247419"/>
                  <a:pt x="7757652" y="265471"/>
                </a:cubicBezTo>
                <a:cubicBezTo>
                  <a:pt x="7694326" y="309799"/>
                  <a:pt x="7698226" y="304944"/>
                  <a:pt x="7639664" y="324465"/>
                </a:cubicBezTo>
                <a:cubicBezTo>
                  <a:pt x="7507080" y="297947"/>
                  <a:pt x="7586459" y="324091"/>
                  <a:pt x="7418439" y="206478"/>
                </a:cubicBezTo>
                <a:lnTo>
                  <a:pt x="7418439" y="206478"/>
                </a:lnTo>
                <a:cubicBezTo>
                  <a:pt x="7403691" y="201562"/>
                  <a:pt x="7388704" y="197310"/>
                  <a:pt x="7374194" y="191729"/>
                </a:cubicBezTo>
                <a:cubicBezTo>
                  <a:pt x="7324775" y="172722"/>
                  <a:pt x="7276941" y="149480"/>
                  <a:pt x="7226710" y="132736"/>
                </a:cubicBezTo>
                <a:lnTo>
                  <a:pt x="7138219" y="103239"/>
                </a:lnTo>
                <a:cubicBezTo>
                  <a:pt x="7103806" y="108155"/>
                  <a:pt x="7067959" y="106994"/>
                  <a:pt x="7034981" y="117987"/>
                </a:cubicBezTo>
                <a:cubicBezTo>
                  <a:pt x="6968063" y="140293"/>
                  <a:pt x="6926602" y="170576"/>
                  <a:pt x="6872748" y="206478"/>
                </a:cubicBezTo>
                <a:cubicBezTo>
                  <a:pt x="6867832" y="221226"/>
                  <a:pt x="6866239" y="237540"/>
                  <a:pt x="6858000" y="250723"/>
                </a:cubicBezTo>
                <a:cubicBezTo>
                  <a:pt x="6841316" y="277417"/>
                  <a:pt x="6819735" y="300775"/>
                  <a:pt x="6799006" y="324465"/>
                </a:cubicBezTo>
                <a:cubicBezTo>
                  <a:pt x="6773637" y="353458"/>
                  <a:pt x="6745422" y="380754"/>
                  <a:pt x="6710516" y="398207"/>
                </a:cubicBezTo>
                <a:cubicBezTo>
                  <a:pt x="6696611" y="405159"/>
                  <a:pt x="6681019" y="408039"/>
                  <a:pt x="6666271" y="412955"/>
                </a:cubicBezTo>
                <a:cubicBezTo>
                  <a:pt x="6626942" y="408039"/>
                  <a:pt x="6584596" y="414094"/>
                  <a:pt x="6548284" y="398207"/>
                </a:cubicBezTo>
                <a:cubicBezTo>
                  <a:pt x="6503244" y="378502"/>
                  <a:pt x="6471202" y="336985"/>
                  <a:pt x="6430297" y="309716"/>
                </a:cubicBezTo>
                <a:cubicBezTo>
                  <a:pt x="6415549" y="299884"/>
                  <a:pt x="6399669" y="291567"/>
                  <a:pt x="6386052" y="280220"/>
                </a:cubicBezTo>
                <a:cubicBezTo>
                  <a:pt x="6370029" y="266867"/>
                  <a:pt x="6358492" y="248489"/>
                  <a:pt x="6341806" y="235974"/>
                </a:cubicBezTo>
                <a:cubicBezTo>
                  <a:pt x="6318873" y="218775"/>
                  <a:pt x="6293703" y="204549"/>
                  <a:pt x="6268064" y="191729"/>
                </a:cubicBezTo>
                <a:cubicBezTo>
                  <a:pt x="6232798" y="174096"/>
                  <a:pt x="6188367" y="160248"/>
                  <a:pt x="6150077" y="147484"/>
                </a:cubicBezTo>
                <a:cubicBezTo>
                  <a:pt x="6126714" y="152157"/>
                  <a:pt x="6043846" y="167515"/>
                  <a:pt x="6017342" y="176981"/>
                </a:cubicBezTo>
                <a:cubicBezTo>
                  <a:pt x="5802660" y="253652"/>
                  <a:pt x="5944356" y="223557"/>
                  <a:pt x="5781368" y="250723"/>
                </a:cubicBezTo>
                <a:cubicBezTo>
                  <a:pt x="5761703" y="260555"/>
                  <a:pt x="5741018" y="268568"/>
                  <a:pt x="5722374" y="280220"/>
                </a:cubicBezTo>
                <a:cubicBezTo>
                  <a:pt x="5701530" y="293248"/>
                  <a:pt x="5685843" y="314482"/>
                  <a:pt x="5663381" y="324465"/>
                </a:cubicBezTo>
                <a:cubicBezTo>
                  <a:pt x="5640474" y="334646"/>
                  <a:pt x="5614220" y="334297"/>
                  <a:pt x="5589639" y="339213"/>
                </a:cubicBezTo>
                <a:cubicBezTo>
                  <a:pt x="5546459" y="332017"/>
                  <a:pt x="5488808" y="334849"/>
                  <a:pt x="5456903" y="294968"/>
                </a:cubicBezTo>
                <a:cubicBezTo>
                  <a:pt x="5447192" y="282829"/>
                  <a:pt x="5449705" y="264313"/>
                  <a:pt x="5442155" y="250723"/>
                </a:cubicBezTo>
                <a:cubicBezTo>
                  <a:pt x="5416094" y="203814"/>
                  <a:pt x="5342247" y="97530"/>
                  <a:pt x="5294671" y="73742"/>
                </a:cubicBezTo>
                <a:cubicBezTo>
                  <a:pt x="5194905" y="23859"/>
                  <a:pt x="5272747" y="55007"/>
                  <a:pt x="5132439" y="29497"/>
                </a:cubicBezTo>
                <a:cubicBezTo>
                  <a:pt x="5112496" y="25871"/>
                  <a:pt x="5093232" y="19146"/>
                  <a:pt x="5073445" y="14749"/>
                </a:cubicBezTo>
                <a:cubicBezTo>
                  <a:pt x="5048974" y="9311"/>
                  <a:pt x="5024284" y="4916"/>
                  <a:pt x="4999703" y="0"/>
                </a:cubicBezTo>
                <a:cubicBezTo>
                  <a:pt x="4709651" y="9832"/>
                  <a:pt x="4419183" y="11107"/>
                  <a:pt x="4129548" y="29497"/>
                </a:cubicBezTo>
                <a:cubicBezTo>
                  <a:pt x="4079503" y="32674"/>
                  <a:pt x="4022791" y="109644"/>
                  <a:pt x="3996813" y="132736"/>
                </a:cubicBezTo>
                <a:cubicBezTo>
                  <a:pt x="3978441" y="149067"/>
                  <a:pt x="3955200" y="159600"/>
                  <a:pt x="3937819" y="176981"/>
                </a:cubicBezTo>
                <a:cubicBezTo>
                  <a:pt x="3915560" y="199240"/>
                  <a:pt x="3896287" y="224531"/>
                  <a:pt x="3878826" y="250723"/>
                </a:cubicBezTo>
                <a:cubicBezTo>
                  <a:pt x="3866631" y="269016"/>
                  <a:pt x="3860237" y="290627"/>
                  <a:pt x="3849329" y="309716"/>
                </a:cubicBezTo>
                <a:cubicBezTo>
                  <a:pt x="3840535" y="325106"/>
                  <a:pt x="3829664" y="339213"/>
                  <a:pt x="3819832" y="353962"/>
                </a:cubicBezTo>
                <a:cubicBezTo>
                  <a:pt x="3789763" y="444170"/>
                  <a:pt x="3797214" y="402113"/>
                  <a:pt x="3819832" y="560439"/>
                </a:cubicBezTo>
                <a:cubicBezTo>
                  <a:pt x="3822031" y="575829"/>
                  <a:pt x="3825957" y="591749"/>
                  <a:pt x="3834581" y="604684"/>
                </a:cubicBezTo>
                <a:cubicBezTo>
                  <a:pt x="3954160" y="784050"/>
                  <a:pt x="3806476" y="504230"/>
                  <a:pt x="3908323" y="707923"/>
                </a:cubicBezTo>
                <a:cubicBezTo>
                  <a:pt x="3913239" y="737420"/>
                  <a:pt x="3923071" y="766509"/>
                  <a:pt x="3923071" y="796413"/>
                </a:cubicBezTo>
                <a:cubicBezTo>
                  <a:pt x="3923071" y="845853"/>
                  <a:pt x="3914442" y="893534"/>
                  <a:pt x="3878826" y="929149"/>
                </a:cubicBezTo>
                <a:cubicBezTo>
                  <a:pt x="3861445" y="946530"/>
                  <a:pt x="3840676" y="960366"/>
                  <a:pt x="3819832" y="973394"/>
                </a:cubicBezTo>
                <a:cubicBezTo>
                  <a:pt x="3801188" y="985046"/>
                  <a:pt x="3781696" y="995939"/>
                  <a:pt x="3760839" y="1002891"/>
                </a:cubicBezTo>
                <a:cubicBezTo>
                  <a:pt x="3722380" y="1015711"/>
                  <a:pt x="3642852" y="1032387"/>
                  <a:pt x="3642852" y="1032387"/>
                </a:cubicBezTo>
                <a:cubicBezTo>
                  <a:pt x="3593691" y="1027471"/>
                  <a:pt x="3543106" y="1030369"/>
                  <a:pt x="3495368" y="1017639"/>
                </a:cubicBezTo>
                <a:cubicBezTo>
                  <a:pt x="3467670" y="1010253"/>
                  <a:pt x="3448087" y="984419"/>
                  <a:pt x="3421626" y="973394"/>
                </a:cubicBezTo>
                <a:cubicBezTo>
                  <a:pt x="3388589" y="959629"/>
                  <a:pt x="3352022" y="956128"/>
                  <a:pt x="3318387" y="943897"/>
                </a:cubicBezTo>
                <a:cubicBezTo>
                  <a:pt x="3169129" y="889621"/>
                  <a:pt x="3358307" y="934182"/>
                  <a:pt x="3185652" y="899652"/>
                </a:cubicBezTo>
                <a:cubicBezTo>
                  <a:pt x="3146323" y="879987"/>
                  <a:pt x="3106266" y="861714"/>
                  <a:pt x="3067664" y="840658"/>
                </a:cubicBezTo>
                <a:cubicBezTo>
                  <a:pt x="3052103" y="832170"/>
                  <a:pt x="3039481" y="818658"/>
                  <a:pt x="3023419" y="811162"/>
                </a:cubicBezTo>
                <a:cubicBezTo>
                  <a:pt x="2911117" y="758755"/>
                  <a:pt x="2881992" y="743682"/>
                  <a:pt x="2787445" y="722671"/>
                </a:cubicBezTo>
                <a:cubicBezTo>
                  <a:pt x="2762974" y="717233"/>
                  <a:pt x="2738284" y="712839"/>
                  <a:pt x="2713703" y="707923"/>
                </a:cubicBezTo>
                <a:cubicBezTo>
                  <a:pt x="2576051" y="712839"/>
                  <a:pt x="2437487" y="706097"/>
                  <a:pt x="2300748" y="722671"/>
                </a:cubicBezTo>
                <a:cubicBezTo>
                  <a:pt x="2272291" y="726120"/>
                  <a:pt x="2245661" y="745151"/>
                  <a:pt x="2227006" y="766916"/>
                </a:cubicBezTo>
                <a:cubicBezTo>
                  <a:pt x="2213815" y="782306"/>
                  <a:pt x="2219375" y="806931"/>
                  <a:pt x="2212258" y="825910"/>
                </a:cubicBezTo>
                <a:cubicBezTo>
                  <a:pt x="2204538" y="846496"/>
                  <a:pt x="2192593" y="865239"/>
                  <a:pt x="2182761" y="884904"/>
                </a:cubicBezTo>
                <a:cubicBezTo>
                  <a:pt x="2149173" y="1052839"/>
                  <a:pt x="2188714" y="996936"/>
                  <a:pt x="2109019" y="1076633"/>
                </a:cubicBezTo>
                <a:cubicBezTo>
                  <a:pt x="2104103" y="1091381"/>
                  <a:pt x="2101223" y="1106973"/>
                  <a:pt x="2094271" y="1120878"/>
                </a:cubicBezTo>
                <a:cubicBezTo>
                  <a:pt x="2072832" y="1163756"/>
                  <a:pt x="2048872" y="1184745"/>
                  <a:pt x="2005781" y="1209368"/>
                </a:cubicBezTo>
                <a:cubicBezTo>
                  <a:pt x="1992283" y="1217081"/>
                  <a:pt x="1976284" y="1219200"/>
                  <a:pt x="1961535" y="1224116"/>
                </a:cubicBezTo>
                <a:cubicBezTo>
                  <a:pt x="1831021" y="1191488"/>
                  <a:pt x="1928980" y="1223005"/>
                  <a:pt x="1725561" y="1091381"/>
                </a:cubicBezTo>
                <a:cubicBezTo>
                  <a:pt x="1680262" y="1062070"/>
                  <a:pt x="1612204" y="1023256"/>
                  <a:pt x="1563329" y="1002891"/>
                </a:cubicBezTo>
                <a:cubicBezTo>
                  <a:pt x="1534628" y="990932"/>
                  <a:pt x="1504336" y="983226"/>
                  <a:pt x="1474839" y="973394"/>
                </a:cubicBezTo>
                <a:cubicBezTo>
                  <a:pt x="1312607" y="983226"/>
                  <a:pt x="1149824" y="986308"/>
                  <a:pt x="988142" y="1002891"/>
                </a:cubicBezTo>
                <a:cubicBezTo>
                  <a:pt x="957212" y="1006063"/>
                  <a:pt x="926831" y="1017287"/>
                  <a:pt x="899652" y="1032387"/>
                </a:cubicBezTo>
                <a:cubicBezTo>
                  <a:pt x="881419" y="1042516"/>
                  <a:pt x="871429" y="1063280"/>
                  <a:pt x="855406" y="1076633"/>
                </a:cubicBezTo>
                <a:cubicBezTo>
                  <a:pt x="801587" y="1121482"/>
                  <a:pt x="814539" y="1089143"/>
                  <a:pt x="766916" y="1150374"/>
                </a:cubicBezTo>
                <a:cubicBezTo>
                  <a:pt x="745151" y="1178357"/>
                  <a:pt x="707923" y="1238865"/>
                  <a:pt x="707923" y="1238865"/>
                </a:cubicBezTo>
                <a:cubicBezTo>
                  <a:pt x="722671" y="1307691"/>
                  <a:pt x="726027" y="1379988"/>
                  <a:pt x="752168" y="1445342"/>
                </a:cubicBezTo>
                <a:cubicBezTo>
                  <a:pt x="775973" y="1504856"/>
                  <a:pt x="810082" y="1562250"/>
                  <a:pt x="855406" y="1607574"/>
                </a:cubicBezTo>
                <a:cubicBezTo>
                  <a:pt x="895627" y="1647795"/>
                  <a:pt x="912364" y="1660361"/>
                  <a:pt x="943897" y="1710813"/>
                </a:cubicBezTo>
                <a:cubicBezTo>
                  <a:pt x="955549" y="1729457"/>
                  <a:pt x="962717" y="1750588"/>
                  <a:pt x="973394" y="1769807"/>
                </a:cubicBezTo>
                <a:cubicBezTo>
                  <a:pt x="1014031" y="1842955"/>
                  <a:pt x="1014377" y="1839200"/>
                  <a:pt x="1061884" y="1902542"/>
                </a:cubicBezTo>
                <a:cubicBezTo>
                  <a:pt x="1056968" y="1956619"/>
                  <a:pt x="1061126" y="2012307"/>
                  <a:pt x="1047135" y="2064774"/>
                </a:cubicBezTo>
                <a:cubicBezTo>
                  <a:pt x="1040801" y="2088525"/>
                  <a:pt x="1015918" y="2102923"/>
                  <a:pt x="1002890" y="2123768"/>
                </a:cubicBezTo>
                <a:cubicBezTo>
                  <a:pt x="970501" y="2175591"/>
                  <a:pt x="977530" y="2197772"/>
                  <a:pt x="929148" y="2241755"/>
                </a:cubicBezTo>
                <a:cubicBezTo>
                  <a:pt x="892771" y="2274824"/>
                  <a:pt x="850490" y="2300748"/>
                  <a:pt x="811161" y="2330245"/>
                </a:cubicBezTo>
                <a:cubicBezTo>
                  <a:pt x="791497" y="2344993"/>
                  <a:pt x="774154" y="2363498"/>
                  <a:pt x="752168" y="2374491"/>
                </a:cubicBezTo>
                <a:cubicBezTo>
                  <a:pt x="710139" y="2395505"/>
                  <a:pt x="656477" y="2420449"/>
                  <a:pt x="619432" y="2448233"/>
                </a:cubicBezTo>
                <a:cubicBezTo>
                  <a:pt x="602746" y="2460747"/>
                  <a:pt x="590884" y="2478743"/>
                  <a:pt x="575187" y="2492478"/>
                </a:cubicBezTo>
                <a:cubicBezTo>
                  <a:pt x="551497" y="2513207"/>
                  <a:pt x="526026" y="2531807"/>
                  <a:pt x="501445" y="2551471"/>
                </a:cubicBezTo>
                <a:cubicBezTo>
                  <a:pt x="491613" y="2571136"/>
                  <a:pt x="482856" y="2591376"/>
                  <a:pt x="471948" y="2610465"/>
                </a:cubicBezTo>
                <a:cubicBezTo>
                  <a:pt x="463154" y="2625855"/>
                  <a:pt x="436847" y="2637894"/>
                  <a:pt x="442452" y="2654710"/>
                </a:cubicBezTo>
                <a:cubicBezTo>
                  <a:pt x="467494" y="2729835"/>
                  <a:pt x="578322" y="2782030"/>
                  <a:pt x="634181" y="2816942"/>
                </a:cubicBezTo>
                <a:cubicBezTo>
                  <a:pt x="784113" y="3004358"/>
                  <a:pt x="605923" y="2787184"/>
                  <a:pt x="752168" y="2949678"/>
                </a:cubicBezTo>
                <a:cubicBezTo>
                  <a:pt x="777854" y="2978218"/>
                  <a:pt x="801329" y="3008671"/>
                  <a:pt x="825910" y="3038168"/>
                </a:cubicBezTo>
                <a:cubicBezTo>
                  <a:pt x="830826" y="3052916"/>
                  <a:pt x="840658" y="3066867"/>
                  <a:pt x="840658" y="3082413"/>
                </a:cubicBezTo>
                <a:cubicBezTo>
                  <a:pt x="840658" y="3102683"/>
                  <a:pt x="834975" y="3123277"/>
                  <a:pt x="825910" y="3141407"/>
                </a:cubicBezTo>
                <a:cubicBezTo>
                  <a:pt x="793731" y="3205766"/>
                  <a:pt x="718111" y="3293547"/>
                  <a:pt x="663677" y="3333136"/>
                </a:cubicBezTo>
                <a:cubicBezTo>
                  <a:pt x="609600" y="3372465"/>
                  <a:pt x="564880" y="3429978"/>
                  <a:pt x="501445" y="3451123"/>
                </a:cubicBezTo>
                <a:lnTo>
                  <a:pt x="412955" y="3480620"/>
                </a:lnTo>
                <a:lnTo>
                  <a:pt x="368710" y="3495368"/>
                </a:lnTo>
                <a:cubicBezTo>
                  <a:pt x="363794" y="3510116"/>
                  <a:pt x="353961" y="3524067"/>
                  <a:pt x="353961" y="3539613"/>
                </a:cubicBezTo>
                <a:cubicBezTo>
                  <a:pt x="353961" y="3555159"/>
                  <a:pt x="356962" y="3573676"/>
                  <a:pt x="368710" y="3583858"/>
                </a:cubicBezTo>
                <a:cubicBezTo>
                  <a:pt x="432626" y="3639252"/>
                  <a:pt x="506620" y="3681821"/>
                  <a:pt x="575187" y="3731342"/>
                </a:cubicBezTo>
                <a:cubicBezTo>
                  <a:pt x="595114" y="3745734"/>
                  <a:pt x="634181" y="3775587"/>
                  <a:pt x="634181" y="3775587"/>
                </a:cubicBezTo>
                <a:cubicBezTo>
                  <a:pt x="639097" y="3790336"/>
                  <a:pt x="648929" y="3804287"/>
                  <a:pt x="648929" y="3819833"/>
                </a:cubicBezTo>
                <a:cubicBezTo>
                  <a:pt x="648929" y="3853682"/>
                  <a:pt x="628768" y="3898987"/>
                  <a:pt x="604684" y="3923071"/>
                </a:cubicBezTo>
                <a:cubicBezTo>
                  <a:pt x="577534" y="3950221"/>
                  <a:pt x="546176" y="3972827"/>
                  <a:pt x="516194" y="3996813"/>
                </a:cubicBezTo>
                <a:cubicBezTo>
                  <a:pt x="472424" y="4031829"/>
                  <a:pt x="436634" y="4082327"/>
                  <a:pt x="383458" y="4100052"/>
                </a:cubicBezTo>
                <a:cubicBezTo>
                  <a:pt x="368710" y="4104968"/>
                  <a:pt x="354161" y="4110529"/>
                  <a:pt x="339213" y="4114800"/>
                </a:cubicBezTo>
                <a:cubicBezTo>
                  <a:pt x="319723" y="4120369"/>
                  <a:pt x="299198" y="4122432"/>
                  <a:pt x="280219" y="4129549"/>
                </a:cubicBezTo>
                <a:cubicBezTo>
                  <a:pt x="259633" y="4137269"/>
                  <a:pt x="241434" y="4150385"/>
                  <a:pt x="221226" y="4159045"/>
                </a:cubicBezTo>
                <a:cubicBezTo>
                  <a:pt x="206937" y="4165169"/>
                  <a:pt x="190886" y="4166841"/>
                  <a:pt x="176981" y="4173794"/>
                </a:cubicBezTo>
                <a:cubicBezTo>
                  <a:pt x="62628" y="4230971"/>
                  <a:pt x="199693" y="4180972"/>
                  <a:pt x="88490" y="4218039"/>
                </a:cubicBezTo>
                <a:cubicBezTo>
                  <a:pt x="87116" y="4220787"/>
                  <a:pt x="41145" y="4305780"/>
                  <a:pt x="44245" y="4321278"/>
                </a:cubicBezTo>
                <a:cubicBezTo>
                  <a:pt x="51587" y="4357991"/>
                  <a:pt x="59909" y="4400332"/>
                  <a:pt x="88490" y="4424516"/>
                </a:cubicBezTo>
                <a:cubicBezTo>
                  <a:pt x="128910" y="4458718"/>
                  <a:pt x="194179" y="4451003"/>
                  <a:pt x="235974" y="4483510"/>
                </a:cubicBezTo>
                <a:lnTo>
                  <a:pt x="368710" y="4586749"/>
                </a:lnTo>
                <a:cubicBezTo>
                  <a:pt x="373626" y="4601497"/>
                  <a:pt x="388917" y="4616438"/>
                  <a:pt x="383458" y="4630994"/>
                </a:cubicBezTo>
                <a:cubicBezTo>
                  <a:pt x="362866" y="4685904"/>
                  <a:pt x="312645" y="4705746"/>
                  <a:pt x="280219" y="4748981"/>
                </a:cubicBezTo>
                <a:cubicBezTo>
                  <a:pt x="263020" y="4771914"/>
                  <a:pt x="251167" y="4798415"/>
                  <a:pt x="235974" y="4822723"/>
                </a:cubicBezTo>
                <a:cubicBezTo>
                  <a:pt x="226580" y="4837754"/>
                  <a:pt x="217112" y="4852788"/>
                  <a:pt x="206477" y="4866968"/>
                </a:cubicBezTo>
                <a:cubicBezTo>
                  <a:pt x="70087" y="5048822"/>
                  <a:pt x="212392" y="4857609"/>
                  <a:pt x="103239" y="4984955"/>
                </a:cubicBezTo>
                <a:cubicBezTo>
                  <a:pt x="87242" y="5003618"/>
                  <a:pt x="73090" y="5023812"/>
                  <a:pt x="58994" y="5043949"/>
                </a:cubicBezTo>
                <a:cubicBezTo>
                  <a:pt x="38664" y="5072991"/>
                  <a:pt x="0" y="5132439"/>
                  <a:pt x="0" y="5132439"/>
                </a:cubicBezTo>
                <a:cubicBezTo>
                  <a:pt x="17120" y="5200920"/>
                  <a:pt x="12508" y="5193767"/>
                  <a:pt x="44245" y="5265174"/>
                </a:cubicBezTo>
                <a:cubicBezTo>
                  <a:pt x="53174" y="5285265"/>
                  <a:pt x="61547" y="5305875"/>
                  <a:pt x="73742" y="5324168"/>
                </a:cubicBezTo>
                <a:cubicBezTo>
                  <a:pt x="91203" y="5350360"/>
                  <a:pt x="113848" y="5372727"/>
                  <a:pt x="132735" y="5397910"/>
                </a:cubicBezTo>
                <a:cubicBezTo>
                  <a:pt x="143370" y="5412090"/>
                  <a:pt x="151597" y="5427975"/>
                  <a:pt x="162232" y="5442155"/>
                </a:cubicBezTo>
                <a:cubicBezTo>
                  <a:pt x="181119" y="5467338"/>
                  <a:pt x="203174" y="5490109"/>
                  <a:pt x="221226" y="5515897"/>
                </a:cubicBezTo>
                <a:cubicBezTo>
                  <a:pt x="237665" y="5539381"/>
                  <a:pt x="246295" y="5568332"/>
                  <a:pt x="265471" y="5589639"/>
                </a:cubicBezTo>
                <a:cubicBezTo>
                  <a:pt x="291157" y="5618179"/>
                  <a:pt x="323419" y="5640111"/>
                  <a:pt x="353961" y="5663381"/>
                </a:cubicBezTo>
                <a:cubicBezTo>
                  <a:pt x="426699" y="5718801"/>
                  <a:pt x="490282" y="5791651"/>
                  <a:pt x="575187" y="5825613"/>
                </a:cubicBezTo>
                <a:cubicBezTo>
                  <a:pt x="624348" y="5845278"/>
                  <a:pt x="672910" y="5866512"/>
                  <a:pt x="722671" y="5884607"/>
                </a:cubicBezTo>
                <a:cubicBezTo>
                  <a:pt x="781112" y="5905858"/>
                  <a:pt x="841427" y="5921766"/>
                  <a:pt x="899652" y="5943600"/>
                </a:cubicBezTo>
                <a:cubicBezTo>
                  <a:pt x="938981" y="5958348"/>
                  <a:pt x="977116" y="5976793"/>
                  <a:pt x="1017639" y="5987845"/>
                </a:cubicBezTo>
                <a:cubicBezTo>
                  <a:pt x="1085547" y="6006366"/>
                  <a:pt x="1155290" y="6017342"/>
                  <a:pt x="1224116" y="6032091"/>
                </a:cubicBezTo>
                <a:lnTo>
                  <a:pt x="1548581" y="6017342"/>
                </a:lnTo>
                <a:cubicBezTo>
                  <a:pt x="1610875" y="6002240"/>
                  <a:pt x="1656458" y="5948076"/>
                  <a:pt x="1710813" y="5914104"/>
                </a:cubicBezTo>
                <a:cubicBezTo>
                  <a:pt x="1735122" y="5898911"/>
                  <a:pt x="1762171" y="5887765"/>
                  <a:pt x="1784555" y="5869858"/>
                </a:cubicBezTo>
                <a:cubicBezTo>
                  <a:pt x="1809136" y="5850194"/>
                  <a:pt x="1833114" y="5829752"/>
                  <a:pt x="1858297" y="5810865"/>
                </a:cubicBezTo>
                <a:cubicBezTo>
                  <a:pt x="1872477" y="5800230"/>
                  <a:pt x="1888118" y="5791671"/>
                  <a:pt x="1902542" y="5781368"/>
                </a:cubicBezTo>
                <a:cubicBezTo>
                  <a:pt x="1922544" y="5767081"/>
                  <a:pt x="1941871" y="5751871"/>
                  <a:pt x="1961535" y="5737123"/>
                </a:cubicBezTo>
                <a:cubicBezTo>
                  <a:pt x="2044483" y="5604406"/>
                  <a:pt x="2041866" y="5631693"/>
                  <a:pt x="2079523" y="5471652"/>
                </a:cubicBezTo>
                <a:cubicBezTo>
                  <a:pt x="2098262" y="5392011"/>
                  <a:pt x="2085823" y="5341064"/>
                  <a:pt x="2123768" y="5265174"/>
                </a:cubicBezTo>
                <a:cubicBezTo>
                  <a:pt x="2133096" y="5246519"/>
                  <a:pt x="2150326" y="5231983"/>
                  <a:pt x="2168013" y="5220929"/>
                </a:cubicBezTo>
                <a:cubicBezTo>
                  <a:pt x="2190463" y="5206898"/>
                  <a:pt x="2217174" y="5201265"/>
                  <a:pt x="2241755" y="5191433"/>
                </a:cubicBezTo>
                <a:cubicBezTo>
                  <a:pt x="2310581" y="5196349"/>
                  <a:pt x="2379686" y="5198272"/>
                  <a:pt x="2448232" y="5206181"/>
                </a:cubicBezTo>
                <a:cubicBezTo>
                  <a:pt x="2507645" y="5213036"/>
                  <a:pt x="2566007" y="5227220"/>
                  <a:pt x="2625213" y="5235678"/>
                </a:cubicBezTo>
                <a:lnTo>
                  <a:pt x="2728452" y="5250426"/>
                </a:lnTo>
                <a:cubicBezTo>
                  <a:pt x="2856259" y="5442141"/>
                  <a:pt x="2654718" y="5152114"/>
                  <a:pt x="2802194" y="5324168"/>
                </a:cubicBezTo>
                <a:cubicBezTo>
                  <a:pt x="2820849" y="5345933"/>
                  <a:pt x="2828088" y="5375888"/>
                  <a:pt x="2846439" y="5397910"/>
                </a:cubicBezTo>
                <a:cubicBezTo>
                  <a:pt x="2895930" y="5457300"/>
                  <a:pt x="2966595" y="5524355"/>
                  <a:pt x="3038168" y="5560142"/>
                </a:cubicBezTo>
                <a:cubicBezTo>
                  <a:pt x="3056298" y="5569207"/>
                  <a:pt x="3077932" y="5568481"/>
                  <a:pt x="3097161" y="5574891"/>
                </a:cubicBezTo>
                <a:cubicBezTo>
                  <a:pt x="3242681" y="5623398"/>
                  <a:pt x="3099017" y="5590009"/>
                  <a:pt x="3244645" y="5619136"/>
                </a:cubicBezTo>
                <a:cubicBezTo>
                  <a:pt x="3319393" y="5604186"/>
                  <a:pt x="3440632" y="5588153"/>
                  <a:pt x="3510116" y="5545394"/>
                </a:cubicBezTo>
                <a:cubicBezTo>
                  <a:pt x="3539722" y="5527175"/>
                  <a:pt x="3556954" y="5493665"/>
                  <a:pt x="3583858" y="5471652"/>
                </a:cubicBezTo>
                <a:cubicBezTo>
                  <a:pt x="3618189" y="5443563"/>
                  <a:pt x="3705029" y="5393049"/>
                  <a:pt x="3746090" y="5368413"/>
                </a:cubicBezTo>
                <a:cubicBezTo>
                  <a:pt x="3817955" y="5260617"/>
                  <a:pt x="3730236" y="5396157"/>
                  <a:pt x="3805084" y="5265174"/>
                </a:cubicBezTo>
                <a:cubicBezTo>
                  <a:pt x="3813878" y="5249784"/>
                  <a:pt x="3826654" y="5236783"/>
                  <a:pt x="3834581" y="5220929"/>
                </a:cubicBezTo>
                <a:cubicBezTo>
                  <a:pt x="3846420" y="5197250"/>
                  <a:pt x="3848689" y="5168730"/>
                  <a:pt x="3864077" y="5147187"/>
                </a:cubicBezTo>
                <a:cubicBezTo>
                  <a:pt x="3874380" y="5132763"/>
                  <a:pt x="3894706" y="5129039"/>
                  <a:pt x="3908323" y="5117691"/>
                </a:cubicBezTo>
                <a:cubicBezTo>
                  <a:pt x="3924346" y="5104338"/>
                  <a:pt x="3935596" y="5085568"/>
                  <a:pt x="3952568" y="5073445"/>
                </a:cubicBezTo>
                <a:cubicBezTo>
                  <a:pt x="3970458" y="5060666"/>
                  <a:pt x="3992472" y="5054857"/>
                  <a:pt x="4011561" y="5043949"/>
                </a:cubicBezTo>
                <a:cubicBezTo>
                  <a:pt x="4091614" y="4998204"/>
                  <a:pt x="4018929" y="5026744"/>
                  <a:pt x="4100052" y="4999704"/>
                </a:cubicBezTo>
                <a:cubicBezTo>
                  <a:pt x="4124633" y="5004620"/>
                  <a:pt x="4152029" y="5002015"/>
                  <a:pt x="4173794" y="5014452"/>
                </a:cubicBezTo>
                <a:cubicBezTo>
                  <a:pt x="4189184" y="5023246"/>
                  <a:pt x="4192408" y="5044706"/>
                  <a:pt x="4203290" y="5058697"/>
                </a:cubicBezTo>
                <a:cubicBezTo>
                  <a:pt x="4226863" y="5089005"/>
                  <a:pt x="4248621" y="5121359"/>
                  <a:pt x="4277032" y="5147187"/>
                </a:cubicBezTo>
                <a:cubicBezTo>
                  <a:pt x="4303264" y="5171034"/>
                  <a:pt x="4337162" y="5184910"/>
                  <a:pt x="4365523" y="5206181"/>
                </a:cubicBezTo>
                <a:cubicBezTo>
                  <a:pt x="4415888" y="5243955"/>
                  <a:pt x="4458344" y="5292933"/>
                  <a:pt x="4513006" y="5324168"/>
                </a:cubicBezTo>
                <a:cubicBezTo>
                  <a:pt x="4547419" y="5343833"/>
                  <a:pt x="4581449" y="5364183"/>
                  <a:pt x="4616245" y="5383162"/>
                </a:cubicBezTo>
                <a:cubicBezTo>
                  <a:pt x="4635546" y="5393690"/>
                  <a:pt x="4656150" y="5401750"/>
                  <a:pt x="4675239" y="5412658"/>
                </a:cubicBezTo>
                <a:cubicBezTo>
                  <a:pt x="4725017" y="5441102"/>
                  <a:pt x="4768333" y="5483019"/>
                  <a:pt x="4822723" y="5501149"/>
                </a:cubicBezTo>
                <a:cubicBezTo>
                  <a:pt x="4980574" y="5553766"/>
                  <a:pt x="4912155" y="5528073"/>
                  <a:pt x="5029200" y="5574891"/>
                </a:cubicBezTo>
                <a:cubicBezTo>
                  <a:pt x="5112774" y="5569975"/>
                  <a:pt x="5197421" y="5574366"/>
                  <a:pt x="5279923" y="5560142"/>
                </a:cubicBezTo>
                <a:cubicBezTo>
                  <a:pt x="5343903" y="5549111"/>
                  <a:pt x="5468207" y="5506854"/>
                  <a:pt x="5530645" y="5456904"/>
                </a:cubicBezTo>
                <a:cubicBezTo>
                  <a:pt x="5557790" y="5435188"/>
                  <a:pt x="5580897" y="5408787"/>
                  <a:pt x="5604387" y="5383162"/>
                </a:cubicBezTo>
                <a:cubicBezTo>
                  <a:pt x="5676218" y="5304801"/>
                  <a:pt x="5683393" y="5292569"/>
                  <a:pt x="5737123" y="5220929"/>
                </a:cubicBezTo>
                <a:cubicBezTo>
                  <a:pt x="5742039" y="5147187"/>
                  <a:pt x="5736646" y="5072024"/>
                  <a:pt x="5751871" y="4999704"/>
                </a:cubicBezTo>
                <a:cubicBezTo>
                  <a:pt x="5756935" y="4975651"/>
                  <a:pt x="5783921" y="4962052"/>
                  <a:pt x="5796116" y="4940710"/>
                </a:cubicBezTo>
                <a:cubicBezTo>
                  <a:pt x="5803829" y="4927212"/>
                  <a:pt x="5805948" y="4911213"/>
                  <a:pt x="5810864" y="4896465"/>
                </a:cubicBezTo>
                <a:cubicBezTo>
                  <a:pt x="5830529" y="4901381"/>
                  <a:pt x="5852992" y="4899969"/>
                  <a:pt x="5869858" y="4911213"/>
                </a:cubicBezTo>
                <a:cubicBezTo>
                  <a:pt x="5884606" y="4921045"/>
                  <a:pt x="5889052" y="4941034"/>
                  <a:pt x="5899355" y="4955458"/>
                </a:cubicBezTo>
                <a:cubicBezTo>
                  <a:pt x="5913642" y="4975460"/>
                  <a:pt x="5922756" y="5001424"/>
                  <a:pt x="5943600" y="5014452"/>
                </a:cubicBezTo>
                <a:cubicBezTo>
                  <a:pt x="5964857" y="5027738"/>
                  <a:pt x="5993023" y="5023120"/>
                  <a:pt x="6017342" y="5029200"/>
                </a:cubicBezTo>
                <a:cubicBezTo>
                  <a:pt x="6052063" y="5037880"/>
                  <a:pt x="6086168" y="5048865"/>
                  <a:pt x="6120581" y="5058697"/>
                </a:cubicBezTo>
                <a:cubicBezTo>
                  <a:pt x="6145162" y="5048865"/>
                  <a:pt x="6173985" y="5046148"/>
                  <a:pt x="6194323" y="5029200"/>
                </a:cubicBezTo>
                <a:cubicBezTo>
                  <a:pt x="6206266" y="5019248"/>
                  <a:pt x="6210618" y="5000424"/>
                  <a:pt x="6209071" y="4984955"/>
                </a:cubicBezTo>
                <a:cubicBezTo>
                  <a:pt x="6202545" y="4919701"/>
                  <a:pt x="6180634" y="4868028"/>
                  <a:pt x="6135329" y="4822723"/>
                </a:cubicBezTo>
                <a:cubicBezTo>
                  <a:pt x="6113070" y="4800464"/>
                  <a:pt x="6084718" y="4785080"/>
                  <a:pt x="6061587" y="4763729"/>
                </a:cubicBezTo>
                <a:cubicBezTo>
                  <a:pt x="6020718" y="4726003"/>
                  <a:pt x="5982929" y="4685071"/>
                  <a:pt x="5943600" y="4645742"/>
                </a:cubicBezTo>
                <a:cubicBezTo>
                  <a:pt x="5923935" y="4626078"/>
                  <a:pt x="5909480" y="4599186"/>
                  <a:pt x="5884606" y="4586749"/>
                </a:cubicBezTo>
                <a:cubicBezTo>
                  <a:pt x="5855109" y="4572001"/>
                  <a:pt x="5824944" y="4558520"/>
                  <a:pt x="5796116" y="4542504"/>
                </a:cubicBezTo>
                <a:cubicBezTo>
                  <a:pt x="5780621" y="4533896"/>
                  <a:pt x="5767261" y="4521801"/>
                  <a:pt x="5751871" y="4513007"/>
                </a:cubicBezTo>
                <a:cubicBezTo>
                  <a:pt x="5620888" y="4438159"/>
                  <a:pt x="5756428" y="4525878"/>
                  <a:pt x="5648632" y="4454013"/>
                </a:cubicBezTo>
                <a:cubicBezTo>
                  <a:pt x="5589639" y="4458929"/>
                  <a:pt x="5529082" y="4454404"/>
                  <a:pt x="5471652" y="4468762"/>
                </a:cubicBezTo>
                <a:cubicBezTo>
                  <a:pt x="5413052" y="4483412"/>
                  <a:pt x="5407567" y="4529290"/>
                  <a:pt x="5383161" y="4572000"/>
                </a:cubicBezTo>
                <a:cubicBezTo>
                  <a:pt x="5374367" y="4587390"/>
                  <a:pt x="5363496" y="4601497"/>
                  <a:pt x="5353664" y="4616245"/>
                </a:cubicBezTo>
                <a:cubicBezTo>
                  <a:pt x="5305172" y="4761728"/>
                  <a:pt x="5378984" y="4527502"/>
                  <a:pt x="5324168" y="4911213"/>
                </a:cubicBezTo>
                <a:cubicBezTo>
                  <a:pt x="5321850" y="4927441"/>
                  <a:pt x="5253831" y="5040544"/>
                  <a:pt x="5250426" y="5043949"/>
                </a:cubicBezTo>
                <a:cubicBezTo>
                  <a:pt x="5225358" y="5069016"/>
                  <a:pt x="5161935" y="5102942"/>
                  <a:pt x="5161935" y="5102942"/>
                </a:cubicBezTo>
                <a:cubicBezTo>
                  <a:pt x="5088193" y="5098026"/>
                  <a:pt x="5013310" y="5102022"/>
                  <a:pt x="4940710" y="5088194"/>
                </a:cubicBezTo>
                <a:cubicBezTo>
                  <a:pt x="4908314" y="5082023"/>
                  <a:pt x="4880705" y="5060566"/>
                  <a:pt x="4852219" y="5043949"/>
                </a:cubicBezTo>
                <a:cubicBezTo>
                  <a:pt x="4821597" y="5026086"/>
                  <a:pt x="4763729" y="4984955"/>
                  <a:pt x="4763729" y="4984955"/>
                </a:cubicBezTo>
                <a:cubicBezTo>
                  <a:pt x="4726660" y="4873747"/>
                  <a:pt x="4776663" y="5010822"/>
                  <a:pt x="4719484" y="4896465"/>
                </a:cubicBezTo>
                <a:cubicBezTo>
                  <a:pt x="4707644" y="4872786"/>
                  <a:pt x="4699819" y="4847304"/>
                  <a:pt x="4689987" y="4822723"/>
                </a:cubicBezTo>
                <a:cubicBezTo>
                  <a:pt x="4664066" y="4693114"/>
                  <a:pt x="4694484" y="4802219"/>
                  <a:pt x="4630994" y="4675239"/>
                </a:cubicBezTo>
                <a:cubicBezTo>
                  <a:pt x="4624041" y="4661334"/>
                  <a:pt x="4622369" y="4645283"/>
                  <a:pt x="4616245" y="4630994"/>
                </a:cubicBezTo>
                <a:cubicBezTo>
                  <a:pt x="4586545" y="4561696"/>
                  <a:pt x="4587876" y="4576529"/>
                  <a:pt x="4542503" y="4513007"/>
                </a:cubicBezTo>
                <a:cubicBezTo>
                  <a:pt x="4512071" y="4470403"/>
                  <a:pt x="4513025" y="4458944"/>
                  <a:pt x="4468761" y="4424516"/>
                </a:cubicBezTo>
                <a:cubicBezTo>
                  <a:pt x="4440778" y="4402751"/>
                  <a:pt x="4414358" y="4375262"/>
                  <a:pt x="4380271" y="4365523"/>
                </a:cubicBezTo>
                <a:lnTo>
                  <a:pt x="4277032" y="4336026"/>
                </a:lnTo>
                <a:cubicBezTo>
                  <a:pt x="4168877" y="4340942"/>
                  <a:pt x="4060121" y="4338364"/>
                  <a:pt x="3952568" y="4350774"/>
                </a:cubicBezTo>
                <a:cubicBezTo>
                  <a:pt x="3913319" y="4355303"/>
                  <a:pt x="3872691" y="4397260"/>
                  <a:pt x="3849329" y="4424516"/>
                </a:cubicBezTo>
                <a:cubicBezTo>
                  <a:pt x="3835766" y="4440340"/>
                  <a:pt x="3788925" y="4504414"/>
                  <a:pt x="3775587" y="4527755"/>
                </a:cubicBezTo>
                <a:cubicBezTo>
                  <a:pt x="3764679" y="4546844"/>
                  <a:pt x="3758698" y="4568738"/>
                  <a:pt x="3746090" y="4586749"/>
                </a:cubicBezTo>
                <a:cubicBezTo>
                  <a:pt x="3724071" y="4618204"/>
                  <a:pt x="3696929" y="4645742"/>
                  <a:pt x="3672348" y="4675239"/>
                </a:cubicBezTo>
                <a:cubicBezTo>
                  <a:pt x="3662516" y="4699820"/>
                  <a:pt x="3659105" y="4728084"/>
                  <a:pt x="3642852" y="4748981"/>
                </a:cubicBezTo>
                <a:cubicBezTo>
                  <a:pt x="3623526" y="4773829"/>
                  <a:pt x="3592637" y="4787061"/>
                  <a:pt x="3569110" y="4807974"/>
                </a:cubicBezTo>
                <a:cubicBezTo>
                  <a:pt x="3530002" y="4842736"/>
                  <a:pt x="3499424" y="4887062"/>
                  <a:pt x="3451123" y="4911213"/>
                </a:cubicBezTo>
                <a:cubicBezTo>
                  <a:pt x="3423313" y="4925118"/>
                  <a:pt x="3392129" y="4930878"/>
                  <a:pt x="3362632" y="4940710"/>
                </a:cubicBezTo>
                <a:cubicBezTo>
                  <a:pt x="3269226" y="4930878"/>
                  <a:pt x="3174192" y="4931165"/>
                  <a:pt x="3082413" y="4911213"/>
                </a:cubicBezTo>
                <a:cubicBezTo>
                  <a:pt x="3058393" y="4905991"/>
                  <a:pt x="3041319" y="4883815"/>
                  <a:pt x="3023419" y="4866968"/>
                </a:cubicBezTo>
                <a:cubicBezTo>
                  <a:pt x="2957603" y="4805024"/>
                  <a:pt x="2912530" y="4715659"/>
                  <a:pt x="2831690" y="4675239"/>
                </a:cubicBezTo>
                <a:cubicBezTo>
                  <a:pt x="2792361" y="4655574"/>
                  <a:pt x="2753733" y="4634440"/>
                  <a:pt x="2713703" y="4616245"/>
                </a:cubicBezTo>
                <a:cubicBezTo>
                  <a:pt x="2699550" y="4609812"/>
                  <a:pt x="2684014" y="4606956"/>
                  <a:pt x="2669458" y="4601497"/>
                </a:cubicBezTo>
                <a:cubicBezTo>
                  <a:pt x="2644669" y="4592201"/>
                  <a:pt x="2620297" y="4581832"/>
                  <a:pt x="2595716" y="4572000"/>
                </a:cubicBezTo>
                <a:cubicBezTo>
                  <a:pt x="2556387" y="4576916"/>
                  <a:pt x="2516725" y="4579659"/>
                  <a:pt x="2477729" y="4586749"/>
                </a:cubicBezTo>
                <a:cubicBezTo>
                  <a:pt x="2462434" y="4589530"/>
                  <a:pt x="2447918" y="4595723"/>
                  <a:pt x="2433484" y="4601497"/>
                </a:cubicBezTo>
                <a:cubicBezTo>
                  <a:pt x="2374145" y="4625232"/>
                  <a:pt x="2315599" y="4650905"/>
                  <a:pt x="2256503" y="4675239"/>
                </a:cubicBezTo>
                <a:cubicBezTo>
                  <a:pt x="2232023" y="4685319"/>
                  <a:pt x="2206440" y="4692896"/>
                  <a:pt x="2182761" y="4704736"/>
                </a:cubicBezTo>
                <a:cubicBezTo>
                  <a:pt x="2163097" y="4714568"/>
                  <a:pt x="2144181" y="4726068"/>
                  <a:pt x="2123768" y="4734233"/>
                </a:cubicBezTo>
                <a:cubicBezTo>
                  <a:pt x="2094899" y="4745780"/>
                  <a:pt x="2064146" y="4752182"/>
                  <a:pt x="2035277" y="4763729"/>
                </a:cubicBezTo>
                <a:cubicBezTo>
                  <a:pt x="2014864" y="4771894"/>
                  <a:pt x="1996492" y="4784565"/>
                  <a:pt x="1976284" y="4793226"/>
                </a:cubicBezTo>
                <a:cubicBezTo>
                  <a:pt x="1893550" y="4828684"/>
                  <a:pt x="1970879" y="4781566"/>
                  <a:pt x="1873045" y="4837471"/>
                </a:cubicBezTo>
                <a:cubicBezTo>
                  <a:pt x="1776745" y="4892500"/>
                  <a:pt x="1882166" y="4838005"/>
                  <a:pt x="1784555" y="4911213"/>
                </a:cubicBezTo>
                <a:cubicBezTo>
                  <a:pt x="1761622" y="4928412"/>
                  <a:pt x="1733440" y="4937859"/>
                  <a:pt x="1710813" y="4955458"/>
                </a:cubicBezTo>
                <a:cubicBezTo>
                  <a:pt x="1602373" y="5039800"/>
                  <a:pt x="1704167" y="5005214"/>
                  <a:pt x="1548581" y="5088194"/>
                </a:cubicBezTo>
                <a:cubicBezTo>
                  <a:pt x="1511519" y="5107960"/>
                  <a:pt x="1469923" y="5117691"/>
                  <a:pt x="1430594" y="5132439"/>
                </a:cubicBezTo>
                <a:cubicBezTo>
                  <a:pt x="1312607" y="5122607"/>
                  <a:pt x="1194355" y="5115555"/>
                  <a:pt x="1076632" y="5102942"/>
                </a:cubicBezTo>
                <a:cubicBezTo>
                  <a:pt x="1007653" y="5095551"/>
                  <a:pt x="999962" y="5072275"/>
                  <a:pt x="929148" y="5043949"/>
                </a:cubicBezTo>
                <a:cubicBezTo>
                  <a:pt x="910328" y="5036421"/>
                  <a:pt x="888786" y="5037185"/>
                  <a:pt x="870155" y="5029200"/>
                </a:cubicBezTo>
                <a:cubicBezTo>
                  <a:pt x="819635" y="5007548"/>
                  <a:pt x="773704" y="4975871"/>
                  <a:pt x="722671" y="4955458"/>
                </a:cubicBezTo>
                <a:lnTo>
                  <a:pt x="648929" y="4925962"/>
                </a:lnTo>
                <a:cubicBezTo>
                  <a:pt x="552494" y="4848814"/>
                  <a:pt x="556983" y="4861792"/>
                  <a:pt x="471948" y="4734233"/>
                </a:cubicBezTo>
                <a:cubicBezTo>
                  <a:pt x="462116" y="4719484"/>
                  <a:pt x="449651" y="4706185"/>
                  <a:pt x="442452" y="4689987"/>
                </a:cubicBezTo>
                <a:cubicBezTo>
                  <a:pt x="429824" y="4661574"/>
                  <a:pt x="412955" y="4601497"/>
                  <a:pt x="412955" y="4601497"/>
                </a:cubicBezTo>
                <a:cubicBezTo>
                  <a:pt x="427703" y="4547420"/>
                  <a:pt x="443605" y="4493644"/>
                  <a:pt x="457200" y="4439265"/>
                </a:cubicBezTo>
                <a:cubicBezTo>
                  <a:pt x="462596" y="4417681"/>
                  <a:pt x="471711" y="4347503"/>
                  <a:pt x="486697" y="4321278"/>
                </a:cubicBezTo>
                <a:cubicBezTo>
                  <a:pt x="501651" y="4295109"/>
                  <a:pt x="549034" y="4237654"/>
                  <a:pt x="575187" y="4218039"/>
                </a:cubicBezTo>
                <a:cubicBezTo>
                  <a:pt x="598120" y="4200840"/>
                  <a:pt x="624621" y="4188987"/>
                  <a:pt x="648929" y="4173794"/>
                </a:cubicBezTo>
                <a:cubicBezTo>
                  <a:pt x="663960" y="4164400"/>
                  <a:pt x="678994" y="4154932"/>
                  <a:pt x="693174" y="4144297"/>
                </a:cubicBezTo>
                <a:cubicBezTo>
                  <a:pt x="718357" y="4125410"/>
                  <a:pt x="741733" y="4104191"/>
                  <a:pt x="766916" y="4085304"/>
                </a:cubicBezTo>
                <a:cubicBezTo>
                  <a:pt x="919296" y="3971020"/>
                  <a:pt x="632509" y="4204683"/>
                  <a:pt x="899652" y="3982065"/>
                </a:cubicBezTo>
                <a:cubicBezTo>
                  <a:pt x="966289" y="3848786"/>
                  <a:pt x="877670" y="4004045"/>
                  <a:pt x="1047135" y="3834581"/>
                </a:cubicBezTo>
                <a:lnTo>
                  <a:pt x="1135626" y="3746091"/>
                </a:lnTo>
                <a:cubicBezTo>
                  <a:pt x="1170838" y="3640451"/>
                  <a:pt x="1120497" y="3761295"/>
                  <a:pt x="1194619" y="3672349"/>
                </a:cubicBezTo>
                <a:cubicBezTo>
                  <a:pt x="1208694" y="3655459"/>
                  <a:pt x="1213439" y="3632574"/>
                  <a:pt x="1224116" y="3613355"/>
                </a:cubicBezTo>
                <a:cubicBezTo>
                  <a:pt x="1238037" y="3588297"/>
                  <a:pt x="1253168" y="3563921"/>
                  <a:pt x="1268361" y="3539613"/>
                </a:cubicBezTo>
                <a:cubicBezTo>
                  <a:pt x="1277755" y="3524582"/>
                  <a:pt x="1289931" y="3511222"/>
                  <a:pt x="1297858" y="3495368"/>
                </a:cubicBezTo>
                <a:cubicBezTo>
                  <a:pt x="1325627" y="3439830"/>
                  <a:pt x="1328021" y="3418963"/>
                  <a:pt x="1342103" y="3362633"/>
                </a:cubicBezTo>
                <a:cubicBezTo>
                  <a:pt x="1337187" y="3259394"/>
                  <a:pt x="1335597" y="3155943"/>
                  <a:pt x="1327355" y="3052916"/>
                </a:cubicBezTo>
                <a:cubicBezTo>
                  <a:pt x="1321509" y="2979839"/>
                  <a:pt x="1312305" y="3008067"/>
                  <a:pt x="1283110" y="2949678"/>
                </a:cubicBezTo>
                <a:cubicBezTo>
                  <a:pt x="1276158" y="2935773"/>
                  <a:pt x="1276984" y="2918368"/>
                  <a:pt x="1268361" y="2905433"/>
                </a:cubicBezTo>
                <a:cubicBezTo>
                  <a:pt x="1256791" y="2888078"/>
                  <a:pt x="1237469" y="2877210"/>
                  <a:pt x="1224116" y="2861187"/>
                </a:cubicBezTo>
                <a:cubicBezTo>
                  <a:pt x="1121457" y="2737995"/>
                  <a:pt x="1279628" y="2901951"/>
                  <a:pt x="1150374" y="2772697"/>
                </a:cubicBezTo>
                <a:cubicBezTo>
                  <a:pt x="1125656" y="2698540"/>
                  <a:pt x="1122148" y="2708619"/>
                  <a:pt x="1150374" y="2595716"/>
                </a:cubicBezTo>
                <a:cubicBezTo>
                  <a:pt x="1154673" y="2578520"/>
                  <a:pt x="1166030" y="2562544"/>
                  <a:pt x="1179871" y="2551471"/>
                </a:cubicBezTo>
                <a:cubicBezTo>
                  <a:pt x="1192010" y="2541760"/>
                  <a:pt x="1209368" y="2541639"/>
                  <a:pt x="1224116" y="2536723"/>
                </a:cubicBezTo>
                <a:cubicBezTo>
                  <a:pt x="1243781" y="2517058"/>
                  <a:pt x="1265012" y="2498844"/>
                  <a:pt x="1283110" y="2477729"/>
                </a:cubicBezTo>
                <a:cubicBezTo>
                  <a:pt x="1403408" y="2337381"/>
                  <a:pt x="1194958" y="2552574"/>
                  <a:pt x="1356852" y="2374491"/>
                </a:cubicBezTo>
                <a:cubicBezTo>
                  <a:pt x="1389589" y="2338480"/>
                  <a:pt x="1460090" y="2271252"/>
                  <a:pt x="1460090" y="2271252"/>
                </a:cubicBezTo>
                <a:cubicBezTo>
                  <a:pt x="1469922" y="2246671"/>
                  <a:pt x="1487388" y="2223893"/>
                  <a:pt x="1489587" y="2197510"/>
                </a:cubicBezTo>
                <a:cubicBezTo>
                  <a:pt x="1490934" y="2181341"/>
                  <a:pt x="1467494" y="2047676"/>
                  <a:pt x="1460090" y="2020529"/>
                </a:cubicBezTo>
                <a:cubicBezTo>
                  <a:pt x="1451909" y="1990532"/>
                  <a:pt x="1430594" y="1932039"/>
                  <a:pt x="1430594" y="1932039"/>
                </a:cubicBezTo>
                <a:cubicBezTo>
                  <a:pt x="1435510" y="1907458"/>
                  <a:pt x="1439262" y="1882616"/>
                  <a:pt x="1445342" y="1858297"/>
                </a:cubicBezTo>
                <a:cubicBezTo>
                  <a:pt x="1488462" y="1685813"/>
                  <a:pt x="1563708" y="1825565"/>
                  <a:pt x="1858297" y="1858297"/>
                </a:cubicBezTo>
                <a:cubicBezTo>
                  <a:pt x="1864502" y="1862950"/>
                  <a:pt x="1980796" y="1953579"/>
                  <a:pt x="2020529" y="1976284"/>
                </a:cubicBezTo>
                <a:cubicBezTo>
                  <a:pt x="2039618" y="1987192"/>
                  <a:pt x="2059858" y="1995949"/>
                  <a:pt x="2079523" y="2005781"/>
                </a:cubicBezTo>
                <a:cubicBezTo>
                  <a:pt x="2109020" y="2000865"/>
                  <a:pt x="2141267" y="2004406"/>
                  <a:pt x="2168013" y="1991033"/>
                </a:cubicBezTo>
                <a:cubicBezTo>
                  <a:pt x="2192887" y="1978596"/>
                  <a:pt x="2206077" y="1950352"/>
                  <a:pt x="2227006" y="1932039"/>
                </a:cubicBezTo>
                <a:cubicBezTo>
                  <a:pt x="2245505" y="1915852"/>
                  <a:pt x="2266335" y="1902542"/>
                  <a:pt x="2286000" y="1887794"/>
                </a:cubicBezTo>
                <a:cubicBezTo>
                  <a:pt x="2293992" y="1873808"/>
                  <a:pt x="2361610" y="1759910"/>
                  <a:pt x="2374490" y="1725562"/>
                </a:cubicBezTo>
                <a:cubicBezTo>
                  <a:pt x="2381607" y="1706583"/>
                  <a:pt x="2383670" y="1686058"/>
                  <a:pt x="2389239" y="1666568"/>
                </a:cubicBezTo>
                <a:cubicBezTo>
                  <a:pt x="2393510" y="1651620"/>
                  <a:pt x="2399071" y="1637071"/>
                  <a:pt x="2403987" y="1622323"/>
                </a:cubicBezTo>
                <a:cubicBezTo>
                  <a:pt x="2408903" y="1563329"/>
                  <a:pt x="2364550" y="1469183"/>
                  <a:pt x="2418735" y="1445342"/>
                </a:cubicBezTo>
                <a:cubicBezTo>
                  <a:pt x="2497820" y="1410545"/>
                  <a:pt x="2733386" y="1453539"/>
                  <a:pt x="2861187" y="1474839"/>
                </a:cubicBezTo>
                <a:cubicBezTo>
                  <a:pt x="2885768" y="1489587"/>
                  <a:pt x="2909290" y="1506264"/>
                  <a:pt x="2934929" y="1519084"/>
                </a:cubicBezTo>
                <a:cubicBezTo>
                  <a:pt x="3027168" y="1565204"/>
                  <a:pt x="3052540" y="1544611"/>
                  <a:pt x="3156155" y="1622323"/>
                </a:cubicBezTo>
                <a:cubicBezTo>
                  <a:pt x="3258603" y="1699159"/>
                  <a:pt x="3170027" y="1638223"/>
                  <a:pt x="3274142" y="1696065"/>
                </a:cubicBezTo>
                <a:cubicBezTo>
                  <a:pt x="3299200" y="1709986"/>
                  <a:pt x="3321269" y="1729664"/>
                  <a:pt x="3347884" y="1740310"/>
                </a:cubicBezTo>
                <a:cubicBezTo>
                  <a:pt x="3371159" y="1749620"/>
                  <a:pt x="3397045" y="1750142"/>
                  <a:pt x="3421626" y="1755058"/>
                </a:cubicBezTo>
                <a:cubicBezTo>
                  <a:pt x="3470787" y="1750142"/>
                  <a:pt x="3521506" y="1753533"/>
                  <a:pt x="3569110" y="1740310"/>
                </a:cubicBezTo>
                <a:cubicBezTo>
                  <a:pt x="3613681" y="1727929"/>
                  <a:pt x="3713968" y="1665193"/>
                  <a:pt x="3760839" y="1637071"/>
                </a:cubicBezTo>
                <a:cubicBezTo>
                  <a:pt x="3770671" y="1622323"/>
                  <a:pt x="3776877" y="1604361"/>
                  <a:pt x="3790335" y="1592826"/>
                </a:cubicBezTo>
                <a:cubicBezTo>
                  <a:pt x="3881776" y="1514448"/>
                  <a:pt x="3839322" y="1578904"/>
                  <a:pt x="3923071" y="1519084"/>
                </a:cubicBezTo>
                <a:cubicBezTo>
                  <a:pt x="3940043" y="1506961"/>
                  <a:pt x="3951480" y="1488413"/>
                  <a:pt x="3967316" y="1474839"/>
                </a:cubicBezTo>
                <a:cubicBezTo>
                  <a:pt x="3985979" y="1458842"/>
                  <a:pt x="4008929" y="1447975"/>
                  <a:pt x="4026310" y="1430594"/>
                </a:cubicBezTo>
                <a:cubicBezTo>
                  <a:pt x="4043691" y="1413213"/>
                  <a:pt x="4056459" y="1391737"/>
                  <a:pt x="4070555" y="1371600"/>
                </a:cubicBezTo>
                <a:cubicBezTo>
                  <a:pt x="4090884" y="1342558"/>
                  <a:pt x="4109884" y="1312607"/>
                  <a:pt x="4129548" y="1283110"/>
                </a:cubicBezTo>
                <a:cubicBezTo>
                  <a:pt x="4139380" y="1268362"/>
                  <a:pt x="4148410" y="1253045"/>
                  <a:pt x="4159045" y="1238865"/>
                </a:cubicBezTo>
                <a:lnTo>
                  <a:pt x="4203290" y="1179871"/>
                </a:lnTo>
                <a:cubicBezTo>
                  <a:pt x="4214518" y="1123731"/>
                  <a:pt x="4232787" y="1041721"/>
                  <a:pt x="4232787" y="988142"/>
                </a:cubicBezTo>
                <a:cubicBezTo>
                  <a:pt x="4232787" y="884746"/>
                  <a:pt x="4219067" y="817329"/>
                  <a:pt x="4203290" y="722671"/>
                </a:cubicBezTo>
                <a:cubicBezTo>
                  <a:pt x="4208206" y="663678"/>
                  <a:pt x="4212149" y="604595"/>
                  <a:pt x="4218039" y="545691"/>
                </a:cubicBezTo>
                <a:cubicBezTo>
                  <a:pt x="4226805" y="458032"/>
                  <a:pt x="4214460" y="439253"/>
                  <a:pt x="4262284" y="383458"/>
                </a:cubicBezTo>
                <a:cubicBezTo>
                  <a:pt x="4280837" y="361813"/>
                  <a:pt x="4350137" y="292776"/>
                  <a:pt x="4380271" y="280220"/>
                </a:cubicBezTo>
                <a:cubicBezTo>
                  <a:pt x="4417692" y="264628"/>
                  <a:pt x="4498258" y="250723"/>
                  <a:pt x="4498258" y="250723"/>
                </a:cubicBezTo>
                <a:cubicBezTo>
                  <a:pt x="4609337" y="176669"/>
                  <a:pt x="4468165" y="263620"/>
                  <a:pt x="4601497" y="206478"/>
                </a:cubicBezTo>
                <a:cubicBezTo>
                  <a:pt x="4617789" y="199496"/>
                  <a:pt x="4629888" y="184908"/>
                  <a:pt x="4645742" y="176981"/>
                </a:cubicBezTo>
                <a:cubicBezTo>
                  <a:pt x="4659647" y="170029"/>
                  <a:pt x="4675239" y="167149"/>
                  <a:pt x="4689987" y="162233"/>
                </a:cubicBezTo>
                <a:cubicBezTo>
                  <a:pt x="4788310" y="167149"/>
                  <a:pt x="4886850" y="168806"/>
                  <a:pt x="4984955" y="176981"/>
                </a:cubicBezTo>
                <a:cubicBezTo>
                  <a:pt x="5009649" y="179039"/>
                  <a:pt x="5062593" y="197944"/>
                  <a:pt x="5088194" y="206478"/>
                </a:cubicBezTo>
                <a:cubicBezTo>
                  <a:pt x="5093110" y="221226"/>
                  <a:pt x="5109895" y="236818"/>
                  <a:pt x="5102942" y="250723"/>
                </a:cubicBezTo>
                <a:cubicBezTo>
                  <a:pt x="5095989" y="264628"/>
                  <a:pt x="5074243" y="265471"/>
                  <a:pt x="5058697" y="265471"/>
                </a:cubicBezTo>
                <a:cubicBezTo>
                  <a:pt x="5028793" y="265471"/>
                  <a:pt x="4999703" y="255639"/>
                  <a:pt x="4970206" y="250723"/>
                </a:cubicBezTo>
                <a:cubicBezTo>
                  <a:pt x="4847501" y="268252"/>
                  <a:pt x="4901730" y="265471"/>
                  <a:pt x="4807974" y="265471"/>
                </a:cubicBezTo>
              </a:path>
            </a:pathLst>
          </a:custGeom>
          <a:solidFill>
            <a:schemeClr val="tx1"/>
          </a:solidFill>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457200" y="304800"/>
            <a:ext cx="8229600" cy="5821363"/>
          </a:xfrm>
        </p:spPr>
        <p:txBody>
          <a:bodyPr/>
          <a:lstStyle/>
          <a:p>
            <a:pPr eaLnBrk="1" hangingPunct="1"/>
            <a:r>
              <a:rPr lang="en-US">
                <a:solidFill>
                  <a:srgbClr val="FFFF00"/>
                </a:solidFill>
              </a:rPr>
              <a:t>Name the Chain?</a:t>
            </a:r>
          </a:p>
        </p:txBody>
      </p:sp>
      <p:pic>
        <p:nvPicPr>
          <p:cNvPr id="175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5108" name="Freeform 5"/>
          <p:cNvSpPr>
            <a:spLocks/>
          </p:cNvSpPr>
          <p:nvPr/>
        </p:nvSpPr>
        <p:spPr bwMode="auto">
          <a:xfrm>
            <a:off x="6175375" y="2290763"/>
            <a:ext cx="1441450" cy="1236662"/>
          </a:xfrm>
          <a:custGeom>
            <a:avLst/>
            <a:gdLst>
              <a:gd name="T0" fmla="*/ 2147483647 w 908"/>
              <a:gd name="T1" fmla="*/ 2147483647 h 779"/>
              <a:gd name="T2" fmla="*/ 2147483647 w 908"/>
              <a:gd name="T3" fmla="*/ 2147483647 h 779"/>
              <a:gd name="T4" fmla="*/ 2147483647 w 908"/>
              <a:gd name="T5" fmla="*/ 2147483647 h 779"/>
              <a:gd name="T6" fmla="*/ 2147483647 w 908"/>
              <a:gd name="T7" fmla="*/ 2147483647 h 779"/>
              <a:gd name="T8" fmla="*/ 2147483647 w 908"/>
              <a:gd name="T9" fmla="*/ 2147483647 h 779"/>
              <a:gd name="T10" fmla="*/ 2147483647 w 908"/>
              <a:gd name="T11" fmla="*/ 2147483647 h 779"/>
              <a:gd name="T12" fmla="*/ 2147483647 w 908"/>
              <a:gd name="T13" fmla="*/ 2147483647 h 779"/>
              <a:gd name="T14" fmla="*/ 2147483647 w 908"/>
              <a:gd name="T15" fmla="*/ 2147483647 h 779"/>
              <a:gd name="T16" fmla="*/ 2147483647 w 908"/>
              <a:gd name="T17" fmla="*/ 2147483647 h 779"/>
              <a:gd name="T18" fmla="*/ 2147483647 w 908"/>
              <a:gd name="T19" fmla="*/ 2147483647 h 779"/>
              <a:gd name="T20" fmla="*/ 2147483647 w 908"/>
              <a:gd name="T21" fmla="*/ 2147483647 h 779"/>
              <a:gd name="T22" fmla="*/ 2147483647 w 908"/>
              <a:gd name="T23" fmla="*/ 2147483647 h 779"/>
              <a:gd name="T24" fmla="*/ 2147483647 w 908"/>
              <a:gd name="T25" fmla="*/ 2147483647 h 779"/>
              <a:gd name="T26" fmla="*/ 2147483647 w 908"/>
              <a:gd name="T27" fmla="*/ 2147483647 h 779"/>
              <a:gd name="T28" fmla="*/ 2147483647 w 908"/>
              <a:gd name="T29" fmla="*/ 2147483647 h 779"/>
              <a:gd name="T30" fmla="*/ 2147483647 w 908"/>
              <a:gd name="T31" fmla="*/ 2147483647 h 779"/>
              <a:gd name="T32" fmla="*/ 2147483647 w 908"/>
              <a:gd name="T33" fmla="*/ 2147483647 h 779"/>
              <a:gd name="T34" fmla="*/ 2147483647 w 908"/>
              <a:gd name="T35" fmla="*/ 2147483647 h 779"/>
              <a:gd name="T36" fmla="*/ 2147483647 w 908"/>
              <a:gd name="T37" fmla="*/ 2147483647 h 779"/>
              <a:gd name="T38" fmla="*/ 2147483647 w 908"/>
              <a:gd name="T39" fmla="*/ 2147483647 h 779"/>
              <a:gd name="T40" fmla="*/ 2147483647 w 908"/>
              <a:gd name="T41" fmla="*/ 2147483647 h 779"/>
              <a:gd name="T42" fmla="*/ 2147483647 w 908"/>
              <a:gd name="T43" fmla="*/ 2147483647 h 779"/>
              <a:gd name="T44" fmla="*/ 2147483647 w 908"/>
              <a:gd name="T45" fmla="*/ 2147483647 h 7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8"/>
              <a:gd name="T70" fmla="*/ 0 h 779"/>
              <a:gd name="T71" fmla="*/ 908 w 908"/>
              <a:gd name="T72" fmla="*/ 779 h 7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8" h="779">
                <a:moveTo>
                  <a:pt x="657" y="113"/>
                </a:moveTo>
                <a:cubicBezTo>
                  <a:pt x="601" y="29"/>
                  <a:pt x="676" y="134"/>
                  <a:pt x="607" y="63"/>
                </a:cubicBezTo>
                <a:cubicBezTo>
                  <a:pt x="576" y="32"/>
                  <a:pt x="580" y="17"/>
                  <a:pt x="536" y="2"/>
                </a:cubicBezTo>
                <a:cubicBezTo>
                  <a:pt x="472" y="5"/>
                  <a:pt x="407" y="0"/>
                  <a:pt x="344" y="12"/>
                </a:cubicBezTo>
                <a:cubicBezTo>
                  <a:pt x="313" y="18"/>
                  <a:pt x="324" y="73"/>
                  <a:pt x="314" y="103"/>
                </a:cubicBezTo>
                <a:cubicBezTo>
                  <a:pt x="305" y="132"/>
                  <a:pt x="269" y="161"/>
                  <a:pt x="243" y="174"/>
                </a:cubicBezTo>
                <a:cubicBezTo>
                  <a:pt x="177" y="207"/>
                  <a:pt x="95" y="190"/>
                  <a:pt x="21" y="194"/>
                </a:cubicBezTo>
                <a:cubicBezTo>
                  <a:pt x="9" y="371"/>
                  <a:pt x="4" y="367"/>
                  <a:pt x="21" y="578"/>
                </a:cubicBezTo>
                <a:cubicBezTo>
                  <a:pt x="24" y="619"/>
                  <a:pt x="0" y="696"/>
                  <a:pt x="41" y="699"/>
                </a:cubicBezTo>
                <a:cubicBezTo>
                  <a:pt x="81" y="702"/>
                  <a:pt x="122" y="706"/>
                  <a:pt x="162" y="709"/>
                </a:cubicBezTo>
                <a:cubicBezTo>
                  <a:pt x="208" y="719"/>
                  <a:pt x="235" y="725"/>
                  <a:pt x="273" y="750"/>
                </a:cubicBezTo>
                <a:cubicBezTo>
                  <a:pt x="297" y="747"/>
                  <a:pt x="320" y="738"/>
                  <a:pt x="344" y="740"/>
                </a:cubicBezTo>
                <a:cubicBezTo>
                  <a:pt x="436" y="749"/>
                  <a:pt x="315" y="779"/>
                  <a:pt x="405" y="750"/>
                </a:cubicBezTo>
                <a:cubicBezTo>
                  <a:pt x="452" y="753"/>
                  <a:pt x="499" y="762"/>
                  <a:pt x="546" y="760"/>
                </a:cubicBezTo>
                <a:cubicBezTo>
                  <a:pt x="567" y="759"/>
                  <a:pt x="586" y="741"/>
                  <a:pt x="607" y="740"/>
                </a:cubicBezTo>
                <a:cubicBezTo>
                  <a:pt x="664" y="737"/>
                  <a:pt x="722" y="733"/>
                  <a:pt x="779" y="730"/>
                </a:cubicBezTo>
                <a:cubicBezTo>
                  <a:pt x="858" y="610"/>
                  <a:pt x="800" y="720"/>
                  <a:pt x="829" y="497"/>
                </a:cubicBezTo>
                <a:cubicBezTo>
                  <a:pt x="832" y="476"/>
                  <a:pt x="849" y="437"/>
                  <a:pt x="849" y="437"/>
                </a:cubicBezTo>
                <a:cubicBezTo>
                  <a:pt x="842" y="275"/>
                  <a:pt x="908" y="159"/>
                  <a:pt x="769" y="194"/>
                </a:cubicBezTo>
                <a:cubicBezTo>
                  <a:pt x="749" y="187"/>
                  <a:pt x="728" y="181"/>
                  <a:pt x="708" y="174"/>
                </a:cubicBezTo>
                <a:cubicBezTo>
                  <a:pt x="685" y="167"/>
                  <a:pt x="657" y="123"/>
                  <a:pt x="657" y="123"/>
                </a:cubicBezTo>
                <a:cubicBezTo>
                  <a:pt x="642" y="62"/>
                  <a:pt x="660" y="99"/>
                  <a:pt x="617" y="63"/>
                </a:cubicBezTo>
                <a:cubicBezTo>
                  <a:pt x="610" y="57"/>
                  <a:pt x="597" y="42"/>
                  <a:pt x="597" y="42"/>
                </a:cubicBezTo>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09" name="Freeform 6"/>
          <p:cNvSpPr>
            <a:spLocks/>
          </p:cNvSpPr>
          <p:nvPr/>
        </p:nvSpPr>
        <p:spPr bwMode="auto">
          <a:xfrm>
            <a:off x="1039813" y="5278438"/>
            <a:ext cx="817562" cy="496887"/>
          </a:xfrm>
          <a:custGeom>
            <a:avLst/>
            <a:gdLst>
              <a:gd name="T0" fmla="*/ 2147483647 w 515"/>
              <a:gd name="T1" fmla="*/ 2147483647 h 313"/>
              <a:gd name="T2" fmla="*/ 2147483647 w 515"/>
              <a:gd name="T3" fmla="*/ 2147483647 h 313"/>
              <a:gd name="T4" fmla="*/ 2147483647 w 515"/>
              <a:gd name="T5" fmla="*/ 2147483647 h 313"/>
              <a:gd name="T6" fmla="*/ 2147483647 w 515"/>
              <a:gd name="T7" fmla="*/ 2147483647 h 313"/>
              <a:gd name="T8" fmla="*/ 2147483647 w 515"/>
              <a:gd name="T9" fmla="*/ 2147483647 h 313"/>
              <a:gd name="T10" fmla="*/ 2147483647 w 515"/>
              <a:gd name="T11" fmla="*/ 2147483647 h 313"/>
              <a:gd name="T12" fmla="*/ 2147483647 w 515"/>
              <a:gd name="T13" fmla="*/ 2147483647 h 313"/>
              <a:gd name="T14" fmla="*/ 2147483647 w 515"/>
              <a:gd name="T15" fmla="*/ 2147483647 h 313"/>
              <a:gd name="T16" fmla="*/ 2147483647 w 515"/>
              <a:gd name="T17" fmla="*/ 0 h 313"/>
              <a:gd name="T18" fmla="*/ 2147483647 w 515"/>
              <a:gd name="T19" fmla="*/ 2147483647 h 313"/>
              <a:gd name="T20" fmla="*/ 2147483647 w 515"/>
              <a:gd name="T21" fmla="*/ 2147483647 h 313"/>
              <a:gd name="T22" fmla="*/ 2147483647 w 515"/>
              <a:gd name="T23" fmla="*/ 2147483647 h 313"/>
              <a:gd name="T24" fmla="*/ 2147483647 w 515"/>
              <a:gd name="T25" fmla="*/ 2147483647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
              <a:gd name="T40" fmla="*/ 0 h 313"/>
              <a:gd name="T41" fmla="*/ 515 w 515"/>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 h="313">
                <a:moveTo>
                  <a:pt x="487" y="101"/>
                </a:moveTo>
                <a:cubicBezTo>
                  <a:pt x="483" y="169"/>
                  <a:pt x="515" y="287"/>
                  <a:pt x="436" y="313"/>
                </a:cubicBezTo>
                <a:cubicBezTo>
                  <a:pt x="298" y="304"/>
                  <a:pt x="159" y="302"/>
                  <a:pt x="22" y="283"/>
                </a:cubicBezTo>
                <a:cubicBezTo>
                  <a:pt x="15" y="276"/>
                  <a:pt x="0" y="271"/>
                  <a:pt x="2" y="262"/>
                </a:cubicBezTo>
                <a:cubicBezTo>
                  <a:pt x="5" y="250"/>
                  <a:pt x="24" y="251"/>
                  <a:pt x="32" y="242"/>
                </a:cubicBezTo>
                <a:cubicBezTo>
                  <a:pt x="80" y="185"/>
                  <a:pt x="21" y="212"/>
                  <a:pt x="83" y="192"/>
                </a:cubicBezTo>
                <a:cubicBezTo>
                  <a:pt x="87" y="180"/>
                  <a:pt x="109" y="93"/>
                  <a:pt x="113" y="91"/>
                </a:cubicBezTo>
                <a:cubicBezTo>
                  <a:pt x="134" y="80"/>
                  <a:pt x="160" y="84"/>
                  <a:pt x="184" y="80"/>
                </a:cubicBezTo>
                <a:cubicBezTo>
                  <a:pt x="229" y="65"/>
                  <a:pt x="256" y="26"/>
                  <a:pt x="295" y="0"/>
                </a:cubicBezTo>
                <a:cubicBezTo>
                  <a:pt x="372" y="19"/>
                  <a:pt x="356" y="5"/>
                  <a:pt x="406" y="80"/>
                </a:cubicBezTo>
                <a:cubicBezTo>
                  <a:pt x="412" y="89"/>
                  <a:pt x="476" y="99"/>
                  <a:pt x="487" y="101"/>
                </a:cubicBezTo>
                <a:cubicBezTo>
                  <a:pt x="484" y="118"/>
                  <a:pt x="477" y="151"/>
                  <a:pt x="477" y="151"/>
                </a:cubicBezTo>
                <a:cubicBezTo>
                  <a:pt x="477" y="151"/>
                  <a:pt x="484" y="118"/>
                  <a:pt x="487" y="101"/>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10" name="Freeform 7"/>
          <p:cNvSpPr>
            <a:spLocks/>
          </p:cNvSpPr>
          <p:nvPr/>
        </p:nvSpPr>
        <p:spPr bwMode="auto">
          <a:xfrm>
            <a:off x="4075113" y="1601788"/>
            <a:ext cx="415925" cy="314325"/>
          </a:xfrm>
          <a:custGeom>
            <a:avLst/>
            <a:gdLst>
              <a:gd name="T0" fmla="*/ 2147483647 w 262"/>
              <a:gd name="T1" fmla="*/ 2147483647 h 198"/>
              <a:gd name="T2" fmla="*/ 2147483647 w 262"/>
              <a:gd name="T3" fmla="*/ 2147483647 h 198"/>
              <a:gd name="T4" fmla="*/ 0 w 262"/>
              <a:gd name="T5" fmla="*/ 2147483647 h 198"/>
              <a:gd name="T6" fmla="*/ 2147483647 w 262"/>
              <a:gd name="T7" fmla="*/ 2147483647 h 198"/>
              <a:gd name="T8" fmla="*/ 2147483647 w 262"/>
              <a:gd name="T9" fmla="*/ 2147483647 h 198"/>
              <a:gd name="T10" fmla="*/ 0 60000 65536"/>
              <a:gd name="T11" fmla="*/ 0 60000 65536"/>
              <a:gd name="T12" fmla="*/ 0 60000 65536"/>
              <a:gd name="T13" fmla="*/ 0 60000 65536"/>
              <a:gd name="T14" fmla="*/ 0 60000 65536"/>
              <a:gd name="T15" fmla="*/ 0 w 262"/>
              <a:gd name="T16" fmla="*/ 0 h 198"/>
              <a:gd name="T17" fmla="*/ 262 w 262"/>
              <a:gd name="T18" fmla="*/ 198 h 198"/>
            </a:gdLst>
            <a:ahLst/>
            <a:cxnLst>
              <a:cxn ang="T10">
                <a:pos x="T0" y="T1"/>
              </a:cxn>
              <a:cxn ang="T11">
                <a:pos x="T2" y="T3"/>
              </a:cxn>
              <a:cxn ang="T12">
                <a:pos x="T4" y="T5"/>
              </a:cxn>
              <a:cxn ang="T13">
                <a:pos x="T6" y="T7"/>
              </a:cxn>
              <a:cxn ang="T14">
                <a:pos x="T8" y="T9"/>
              </a:cxn>
            </a:cxnLst>
            <a:rect l="T15" t="T16" r="T17" b="T18"/>
            <a:pathLst>
              <a:path w="262" h="198">
                <a:moveTo>
                  <a:pt x="262" y="173"/>
                </a:moveTo>
                <a:cubicBezTo>
                  <a:pt x="225" y="177"/>
                  <a:pt x="44" y="198"/>
                  <a:pt x="30" y="194"/>
                </a:cubicBezTo>
                <a:cubicBezTo>
                  <a:pt x="19" y="191"/>
                  <a:pt x="2" y="94"/>
                  <a:pt x="0" y="82"/>
                </a:cubicBezTo>
                <a:cubicBezTo>
                  <a:pt x="78" y="30"/>
                  <a:pt x="229" y="0"/>
                  <a:pt x="262" y="103"/>
                </a:cubicBezTo>
                <a:cubicBezTo>
                  <a:pt x="248" y="146"/>
                  <a:pt x="262" y="133"/>
                  <a:pt x="262" y="173"/>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11" name="Freeform 8"/>
          <p:cNvSpPr>
            <a:spLocks/>
          </p:cNvSpPr>
          <p:nvPr/>
        </p:nvSpPr>
        <p:spPr bwMode="auto">
          <a:xfrm>
            <a:off x="4724400" y="2325688"/>
            <a:ext cx="1143000" cy="646112"/>
          </a:xfrm>
          <a:custGeom>
            <a:avLst/>
            <a:gdLst>
              <a:gd name="T0" fmla="*/ 2147483647 w 526"/>
              <a:gd name="T1" fmla="*/ 0 h 235"/>
              <a:gd name="T2" fmla="*/ 2147483647 w 526"/>
              <a:gd name="T3" fmla="*/ 2147483647 h 235"/>
              <a:gd name="T4" fmla="*/ 2147483647 w 526"/>
              <a:gd name="T5" fmla="*/ 2147483647 h 235"/>
              <a:gd name="T6" fmla="*/ 0 w 526"/>
              <a:gd name="T7" fmla="*/ 2147483647 h 235"/>
              <a:gd name="T8" fmla="*/ 2147483647 w 526"/>
              <a:gd name="T9" fmla="*/ 2147483647 h 235"/>
              <a:gd name="T10" fmla="*/ 2147483647 w 526"/>
              <a:gd name="T11" fmla="*/ 2147483647 h 235"/>
              <a:gd name="T12" fmla="*/ 2147483647 w 526"/>
              <a:gd name="T13" fmla="*/ 2147483647 h 235"/>
              <a:gd name="T14" fmla="*/ 2147483647 w 526"/>
              <a:gd name="T15" fmla="*/ 2147483647 h 235"/>
              <a:gd name="T16" fmla="*/ 2147483647 w 526"/>
              <a:gd name="T17" fmla="*/ 2147483647 h 235"/>
              <a:gd name="T18" fmla="*/ 2147483647 w 526"/>
              <a:gd name="T19" fmla="*/ 2147483647 h 235"/>
              <a:gd name="T20" fmla="*/ 2147483647 w 526"/>
              <a:gd name="T21" fmla="*/ 2147483647 h 235"/>
              <a:gd name="T22" fmla="*/ 2147483647 w 526"/>
              <a:gd name="T23" fmla="*/ 2147483647 h 235"/>
              <a:gd name="T24" fmla="*/ 2147483647 w 526"/>
              <a:gd name="T25" fmla="*/ 2147483647 h 235"/>
              <a:gd name="T26" fmla="*/ 2147483647 w 526"/>
              <a:gd name="T27" fmla="*/ 2147483647 h 235"/>
              <a:gd name="T28" fmla="*/ 2147483647 w 526"/>
              <a:gd name="T29" fmla="*/ 2147483647 h 235"/>
              <a:gd name="T30" fmla="*/ 2147483647 w 526"/>
              <a:gd name="T31" fmla="*/ 0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6"/>
              <a:gd name="T49" fmla="*/ 0 h 235"/>
              <a:gd name="T50" fmla="*/ 526 w 526"/>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6" h="235">
                <a:moveTo>
                  <a:pt x="51" y="0"/>
                </a:moveTo>
                <a:cubicBezTo>
                  <a:pt x="41" y="30"/>
                  <a:pt x="40" y="62"/>
                  <a:pt x="30" y="91"/>
                </a:cubicBezTo>
                <a:cubicBezTo>
                  <a:pt x="26" y="103"/>
                  <a:pt x="15" y="111"/>
                  <a:pt x="10" y="122"/>
                </a:cubicBezTo>
                <a:cubicBezTo>
                  <a:pt x="5" y="131"/>
                  <a:pt x="3" y="142"/>
                  <a:pt x="0" y="152"/>
                </a:cubicBezTo>
                <a:cubicBezTo>
                  <a:pt x="7" y="162"/>
                  <a:pt x="9" y="178"/>
                  <a:pt x="20" y="182"/>
                </a:cubicBezTo>
                <a:cubicBezTo>
                  <a:pt x="30" y="186"/>
                  <a:pt x="41" y="167"/>
                  <a:pt x="51" y="172"/>
                </a:cubicBezTo>
                <a:cubicBezTo>
                  <a:pt x="60" y="177"/>
                  <a:pt x="56" y="193"/>
                  <a:pt x="61" y="202"/>
                </a:cubicBezTo>
                <a:cubicBezTo>
                  <a:pt x="75" y="226"/>
                  <a:pt x="86" y="225"/>
                  <a:pt x="111" y="233"/>
                </a:cubicBezTo>
                <a:cubicBezTo>
                  <a:pt x="187" y="225"/>
                  <a:pt x="249" y="211"/>
                  <a:pt x="324" y="202"/>
                </a:cubicBezTo>
                <a:cubicBezTo>
                  <a:pt x="334" y="205"/>
                  <a:pt x="345" y="206"/>
                  <a:pt x="354" y="212"/>
                </a:cubicBezTo>
                <a:cubicBezTo>
                  <a:pt x="362" y="217"/>
                  <a:pt x="365" y="231"/>
                  <a:pt x="374" y="233"/>
                </a:cubicBezTo>
                <a:cubicBezTo>
                  <a:pt x="384" y="235"/>
                  <a:pt x="394" y="225"/>
                  <a:pt x="404" y="223"/>
                </a:cubicBezTo>
                <a:cubicBezTo>
                  <a:pt x="427" y="218"/>
                  <a:pt x="451" y="216"/>
                  <a:pt x="475" y="212"/>
                </a:cubicBezTo>
                <a:cubicBezTo>
                  <a:pt x="489" y="170"/>
                  <a:pt x="512" y="134"/>
                  <a:pt x="526" y="91"/>
                </a:cubicBezTo>
                <a:cubicBezTo>
                  <a:pt x="420" y="22"/>
                  <a:pt x="233" y="26"/>
                  <a:pt x="121" y="20"/>
                </a:cubicBezTo>
                <a:cubicBezTo>
                  <a:pt x="71" y="7"/>
                  <a:pt x="94" y="14"/>
                  <a:pt x="51" y="0"/>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12" name="Text Box 9"/>
          <p:cNvSpPr txBox="1">
            <a:spLocks noChangeArrowheads="1"/>
          </p:cNvSpPr>
          <p:nvPr/>
        </p:nvSpPr>
        <p:spPr bwMode="auto">
          <a:xfrm>
            <a:off x="6400800" y="51816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*22</a:t>
            </a:r>
          </a:p>
        </p:txBody>
      </p:sp>
      <p:sp>
        <p:nvSpPr>
          <p:cNvPr id="175113"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304800"/>
            <a:ext cx="8229600" cy="5821363"/>
          </a:xfrm>
        </p:spPr>
        <p:txBody>
          <a:bodyPr/>
          <a:lstStyle/>
          <a:p>
            <a:pPr eaLnBrk="1" hangingPunct="1"/>
            <a:r>
              <a:rPr lang="en-US"/>
              <a:t>Name the Chain?</a:t>
            </a:r>
          </a:p>
        </p:txBody>
      </p:sp>
      <p:pic>
        <p:nvPicPr>
          <p:cNvPr id="176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6132" name="Freeform 4"/>
          <p:cNvSpPr>
            <a:spLocks/>
          </p:cNvSpPr>
          <p:nvPr/>
        </p:nvSpPr>
        <p:spPr bwMode="auto">
          <a:xfrm>
            <a:off x="6175375" y="2290763"/>
            <a:ext cx="1441450" cy="1236662"/>
          </a:xfrm>
          <a:custGeom>
            <a:avLst/>
            <a:gdLst>
              <a:gd name="T0" fmla="*/ 2147483647 w 908"/>
              <a:gd name="T1" fmla="*/ 2147483647 h 779"/>
              <a:gd name="T2" fmla="*/ 2147483647 w 908"/>
              <a:gd name="T3" fmla="*/ 2147483647 h 779"/>
              <a:gd name="T4" fmla="*/ 2147483647 w 908"/>
              <a:gd name="T5" fmla="*/ 2147483647 h 779"/>
              <a:gd name="T6" fmla="*/ 2147483647 w 908"/>
              <a:gd name="T7" fmla="*/ 2147483647 h 779"/>
              <a:gd name="T8" fmla="*/ 2147483647 w 908"/>
              <a:gd name="T9" fmla="*/ 2147483647 h 779"/>
              <a:gd name="T10" fmla="*/ 2147483647 w 908"/>
              <a:gd name="T11" fmla="*/ 2147483647 h 779"/>
              <a:gd name="T12" fmla="*/ 2147483647 w 908"/>
              <a:gd name="T13" fmla="*/ 2147483647 h 779"/>
              <a:gd name="T14" fmla="*/ 2147483647 w 908"/>
              <a:gd name="T15" fmla="*/ 2147483647 h 779"/>
              <a:gd name="T16" fmla="*/ 2147483647 w 908"/>
              <a:gd name="T17" fmla="*/ 2147483647 h 779"/>
              <a:gd name="T18" fmla="*/ 2147483647 w 908"/>
              <a:gd name="T19" fmla="*/ 2147483647 h 779"/>
              <a:gd name="T20" fmla="*/ 2147483647 w 908"/>
              <a:gd name="T21" fmla="*/ 2147483647 h 779"/>
              <a:gd name="T22" fmla="*/ 2147483647 w 908"/>
              <a:gd name="T23" fmla="*/ 2147483647 h 779"/>
              <a:gd name="T24" fmla="*/ 2147483647 w 908"/>
              <a:gd name="T25" fmla="*/ 2147483647 h 779"/>
              <a:gd name="T26" fmla="*/ 2147483647 w 908"/>
              <a:gd name="T27" fmla="*/ 2147483647 h 779"/>
              <a:gd name="T28" fmla="*/ 2147483647 w 908"/>
              <a:gd name="T29" fmla="*/ 2147483647 h 779"/>
              <a:gd name="T30" fmla="*/ 2147483647 w 908"/>
              <a:gd name="T31" fmla="*/ 2147483647 h 779"/>
              <a:gd name="T32" fmla="*/ 2147483647 w 908"/>
              <a:gd name="T33" fmla="*/ 2147483647 h 779"/>
              <a:gd name="T34" fmla="*/ 2147483647 w 908"/>
              <a:gd name="T35" fmla="*/ 2147483647 h 779"/>
              <a:gd name="T36" fmla="*/ 2147483647 w 908"/>
              <a:gd name="T37" fmla="*/ 2147483647 h 779"/>
              <a:gd name="T38" fmla="*/ 2147483647 w 908"/>
              <a:gd name="T39" fmla="*/ 2147483647 h 779"/>
              <a:gd name="T40" fmla="*/ 2147483647 w 908"/>
              <a:gd name="T41" fmla="*/ 2147483647 h 779"/>
              <a:gd name="T42" fmla="*/ 2147483647 w 908"/>
              <a:gd name="T43" fmla="*/ 2147483647 h 779"/>
              <a:gd name="T44" fmla="*/ 2147483647 w 908"/>
              <a:gd name="T45" fmla="*/ 2147483647 h 7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8"/>
              <a:gd name="T70" fmla="*/ 0 h 779"/>
              <a:gd name="T71" fmla="*/ 908 w 908"/>
              <a:gd name="T72" fmla="*/ 779 h 7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8" h="779">
                <a:moveTo>
                  <a:pt x="657" y="113"/>
                </a:moveTo>
                <a:cubicBezTo>
                  <a:pt x="601" y="29"/>
                  <a:pt x="676" y="134"/>
                  <a:pt x="607" y="63"/>
                </a:cubicBezTo>
                <a:cubicBezTo>
                  <a:pt x="576" y="32"/>
                  <a:pt x="580" y="17"/>
                  <a:pt x="536" y="2"/>
                </a:cubicBezTo>
                <a:cubicBezTo>
                  <a:pt x="472" y="5"/>
                  <a:pt x="407" y="0"/>
                  <a:pt x="344" y="12"/>
                </a:cubicBezTo>
                <a:cubicBezTo>
                  <a:pt x="313" y="18"/>
                  <a:pt x="324" y="73"/>
                  <a:pt x="314" y="103"/>
                </a:cubicBezTo>
                <a:cubicBezTo>
                  <a:pt x="305" y="132"/>
                  <a:pt x="269" y="161"/>
                  <a:pt x="243" y="174"/>
                </a:cubicBezTo>
                <a:cubicBezTo>
                  <a:pt x="177" y="207"/>
                  <a:pt x="95" y="190"/>
                  <a:pt x="21" y="194"/>
                </a:cubicBezTo>
                <a:cubicBezTo>
                  <a:pt x="9" y="371"/>
                  <a:pt x="4" y="367"/>
                  <a:pt x="21" y="578"/>
                </a:cubicBezTo>
                <a:cubicBezTo>
                  <a:pt x="24" y="619"/>
                  <a:pt x="0" y="696"/>
                  <a:pt x="41" y="699"/>
                </a:cubicBezTo>
                <a:cubicBezTo>
                  <a:pt x="81" y="702"/>
                  <a:pt x="122" y="706"/>
                  <a:pt x="162" y="709"/>
                </a:cubicBezTo>
                <a:cubicBezTo>
                  <a:pt x="208" y="719"/>
                  <a:pt x="235" y="725"/>
                  <a:pt x="273" y="750"/>
                </a:cubicBezTo>
                <a:cubicBezTo>
                  <a:pt x="297" y="747"/>
                  <a:pt x="320" y="738"/>
                  <a:pt x="344" y="740"/>
                </a:cubicBezTo>
                <a:cubicBezTo>
                  <a:pt x="436" y="749"/>
                  <a:pt x="315" y="779"/>
                  <a:pt x="405" y="750"/>
                </a:cubicBezTo>
                <a:cubicBezTo>
                  <a:pt x="452" y="753"/>
                  <a:pt x="499" y="762"/>
                  <a:pt x="546" y="760"/>
                </a:cubicBezTo>
                <a:cubicBezTo>
                  <a:pt x="567" y="759"/>
                  <a:pt x="586" y="741"/>
                  <a:pt x="607" y="740"/>
                </a:cubicBezTo>
                <a:cubicBezTo>
                  <a:pt x="664" y="737"/>
                  <a:pt x="722" y="733"/>
                  <a:pt x="779" y="730"/>
                </a:cubicBezTo>
                <a:cubicBezTo>
                  <a:pt x="858" y="610"/>
                  <a:pt x="800" y="720"/>
                  <a:pt x="829" y="497"/>
                </a:cubicBezTo>
                <a:cubicBezTo>
                  <a:pt x="832" y="476"/>
                  <a:pt x="849" y="437"/>
                  <a:pt x="849" y="437"/>
                </a:cubicBezTo>
                <a:cubicBezTo>
                  <a:pt x="842" y="275"/>
                  <a:pt x="908" y="159"/>
                  <a:pt x="769" y="194"/>
                </a:cubicBezTo>
                <a:cubicBezTo>
                  <a:pt x="749" y="187"/>
                  <a:pt x="728" y="181"/>
                  <a:pt x="708" y="174"/>
                </a:cubicBezTo>
                <a:cubicBezTo>
                  <a:pt x="685" y="167"/>
                  <a:pt x="657" y="123"/>
                  <a:pt x="657" y="123"/>
                </a:cubicBezTo>
                <a:cubicBezTo>
                  <a:pt x="642" y="62"/>
                  <a:pt x="660" y="99"/>
                  <a:pt x="617" y="63"/>
                </a:cubicBezTo>
                <a:cubicBezTo>
                  <a:pt x="610" y="57"/>
                  <a:pt x="597" y="42"/>
                  <a:pt x="597" y="42"/>
                </a:cubicBezTo>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6133" name="Freeform 5"/>
          <p:cNvSpPr>
            <a:spLocks/>
          </p:cNvSpPr>
          <p:nvPr/>
        </p:nvSpPr>
        <p:spPr bwMode="auto">
          <a:xfrm>
            <a:off x="1039813" y="5278438"/>
            <a:ext cx="817562" cy="496887"/>
          </a:xfrm>
          <a:custGeom>
            <a:avLst/>
            <a:gdLst>
              <a:gd name="T0" fmla="*/ 2147483647 w 515"/>
              <a:gd name="T1" fmla="*/ 2147483647 h 313"/>
              <a:gd name="T2" fmla="*/ 2147483647 w 515"/>
              <a:gd name="T3" fmla="*/ 2147483647 h 313"/>
              <a:gd name="T4" fmla="*/ 2147483647 w 515"/>
              <a:gd name="T5" fmla="*/ 2147483647 h 313"/>
              <a:gd name="T6" fmla="*/ 2147483647 w 515"/>
              <a:gd name="T7" fmla="*/ 2147483647 h 313"/>
              <a:gd name="T8" fmla="*/ 2147483647 w 515"/>
              <a:gd name="T9" fmla="*/ 2147483647 h 313"/>
              <a:gd name="T10" fmla="*/ 2147483647 w 515"/>
              <a:gd name="T11" fmla="*/ 2147483647 h 313"/>
              <a:gd name="T12" fmla="*/ 2147483647 w 515"/>
              <a:gd name="T13" fmla="*/ 2147483647 h 313"/>
              <a:gd name="T14" fmla="*/ 2147483647 w 515"/>
              <a:gd name="T15" fmla="*/ 2147483647 h 313"/>
              <a:gd name="T16" fmla="*/ 2147483647 w 515"/>
              <a:gd name="T17" fmla="*/ 0 h 313"/>
              <a:gd name="T18" fmla="*/ 2147483647 w 515"/>
              <a:gd name="T19" fmla="*/ 2147483647 h 313"/>
              <a:gd name="T20" fmla="*/ 2147483647 w 515"/>
              <a:gd name="T21" fmla="*/ 2147483647 h 313"/>
              <a:gd name="T22" fmla="*/ 2147483647 w 515"/>
              <a:gd name="T23" fmla="*/ 2147483647 h 313"/>
              <a:gd name="T24" fmla="*/ 2147483647 w 515"/>
              <a:gd name="T25" fmla="*/ 2147483647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
              <a:gd name="T40" fmla="*/ 0 h 313"/>
              <a:gd name="T41" fmla="*/ 515 w 515"/>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 h="313">
                <a:moveTo>
                  <a:pt x="487" y="101"/>
                </a:moveTo>
                <a:cubicBezTo>
                  <a:pt x="483" y="169"/>
                  <a:pt x="515" y="287"/>
                  <a:pt x="436" y="313"/>
                </a:cubicBezTo>
                <a:cubicBezTo>
                  <a:pt x="298" y="304"/>
                  <a:pt x="159" y="302"/>
                  <a:pt x="22" y="283"/>
                </a:cubicBezTo>
                <a:cubicBezTo>
                  <a:pt x="15" y="276"/>
                  <a:pt x="0" y="271"/>
                  <a:pt x="2" y="262"/>
                </a:cubicBezTo>
                <a:cubicBezTo>
                  <a:pt x="5" y="250"/>
                  <a:pt x="24" y="251"/>
                  <a:pt x="32" y="242"/>
                </a:cubicBezTo>
                <a:cubicBezTo>
                  <a:pt x="80" y="185"/>
                  <a:pt x="21" y="212"/>
                  <a:pt x="83" y="192"/>
                </a:cubicBezTo>
                <a:cubicBezTo>
                  <a:pt x="87" y="180"/>
                  <a:pt x="109" y="93"/>
                  <a:pt x="113" y="91"/>
                </a:cubicBezTo>
                <a:cubicBezTo>
                  <a:pt x="134" y="80"/>
                  <a:pt x="160" y="84"/>
                  <a:pt x="184" y="80"/>
                </a:cubicBezTo>
                <a:cubicBezTo>
                  <a:pt x="229" y="65"/>
                  <a:pt x="256" y="26"/>
                  <a:pt x="295" y="0"/>
                </a:cubicBezTo>
                <a:cubicBezTo>
                  <a:pt x="372" y="19"/>
                  <a:pt x="356" y="5"/>
                  <a:pt x="406" y="80"/>
                </a:cubicBezTo>
                <a:cubicBezTo>
                  <a:pt x="412" y="89"/>
                  <a:pt x="476" y="99"/>
                  <a:pt x="487" y="101"/>
                </a:cubicBezTo>
                <a:cubicBezTo>
                  <a:pt x="484" y="118"/>
                  <a:pt x="477" y="151"/>
                  <a:pt x="477" y="151"/>
                </a:cubicBezTo>
                <a:cubicBezTo>
                  <a:pt x="477" y="151"/>
                  <a:pt x="484" y="118"/>
                  <a:pt x="487" y="101"/>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6134" name="Freeform 6"/>
          <p:cNvSpPr>
            <a:spLocks/>
          </p:cNvSpPr>
          <p:nvPr/>
        </p:nvSpPr>
        <p:spPr bwMode="auto">
          <a:xfrm>
            <a:off x="4075113" y="1601788"/>
            <a:ext cx="415925" cy="314325"/>
          </a:xfrm>
          <a:custGeom>
            <a:avLst/>
            <a:gdLst>
              <a:gd name="T0" fmla="*/ 2147483647 w 262"/>
              <a:gd name="T1" fmla="*/ 2147483647 h 198"/>
              <a:gd name="T2" fmla="*/ 2147483647 w 262"/>
              <a:gd name="T3" fmla="*/ 2147483647 h 198"/>
              <a:gd name="T4" fmla="*/ 0 w 262"/>
              <a:gd name="T5" fmla="*/ 2147483647 h 198"/>
              <a:gd name="T6" fmla="*/ 2147483647 w 262"/>
              <a:gd name="T7" fmla="*/ 2147483647 h 198"/>
              <a:gd name="T8" fmla="*/ 2147483647 w 262"/>
              <a:gd name="T9" fmla="*/ 2147483647 h 198"/>
              <a:gd name="T10" fmla="*/ 0 60000 65536"/>
              <a:gd name="T11" fmla="*/ 0 60000 65536"/>
              <a:gd name="T12" fmla="*/ 0 60000 65536"/>
              <a:gd name="T13" fmla="*/ 0 60000 65536"/>
              <a:gd name="T14" fmla="*/ 0 60000 65536"/>
              <a:gd name="T15" fmla="*/ 0 w 262"/>
              <a:gd name="T16" fmla="*/ 0 h 198"/>
              <a:gd name="T17" fmla="*/ 262 w 262"/>
              <a:gd name="T18" fmla="*/ 198 h 198"/>
            </a:gdLst>
            <a:ahLst/>
            <a:cxnLst>
              <a:cxn ang="T10">
                <a:pos x="T0" y="T1"/>
              </a:cxn>
              <a:cxn ang="T11">
                <a:pos x="T2" y="T3"/>
              </a:cxn>
              <a:cxn ang="T12">
                <a:pos x="T4" y="T5"/>
              </a:cxn>
              <a:cxn ang="T13">
                <a:pos x="T6" y="T7"/>
              </a:cxn>
              <a:cxn ang="T14">
                <a:pos x="T8" y="T9"/>
              </a:cxn>
            </a:cxnLst>
            <a:rect l="T15" t="T16" r="T17" b="T18"/>
            <a:pathLst>
              <a:path w="262" h="198">
                <a:moveTo>
                  <a:pt x="262" y="173"/>
                </a:moveTo>
                <a:cubicBezTo>
                  <a:pt x="225" y="177"/>
                  <a:pt x="44" y="198"/>
                  <a:pt x="30" y="194"/>
                </a:cubicBezTo>
                <a:cubicBezTo>
                  <a:pt x="19" y="191"/>
                  <a:pt x="2" y="94"/>
                  <a:pt x="0" y="82"/>
                </a:cubicBezTo>
                <a:cubicBezTo>
                  <a:pt x="78" y="30"/>
                  <a:pt x="229" y="0"/>
                  <a:pt x="262" y="103"/>
                </a:cubicBezTo>
                <a:cubicBezTo>
                  <a:pt x="248" y="146"/>
                  <a:pt x="262" y="133"/>
                  <a:pt x="262" y="173"/>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6135" name="Freeform 7"/>
          <p:cNvSpPr>
            <a:spLocks/>
          </p:cNvSpPr>
          <p:nvPr/>
        </p:nvSpPr>
        <p:spPr bwMode="auto">
          <a:xfrm>
            <a:off x="4724400" y="2325688"/>
            <a:ext cx="1163638" cy="646112"/>
          </a:xfrm>
          <a:custGeom>
            <a:avLst/>
            <a:gdLst>
              <a:gd name="T0" fmla="*/ 2147483647 w 526"/>
              <a:gd name="T1" fmla="*/ 0 h 235"/>
              <a:gd name="T2" fmla="*/ 2147483647 w 526"/>
              <a:gd name="T3" fmla="*/ 2147483647 h 235"/>
              <a:gd name="T4" fmla="*/ 2147483647 w 526"/>
              <a:gd name="T5" fmla="*/ 2147483647 h 235"/>
              <a:gd name="T6" fmla="*/ 0 w 526"/>
              <a:gd name="T7" fmla="*/ 2147483647 h 235"/>
              <a:gd name="T8" fmla="*/ 2147483647 w 526"/>
              <a:gd name="T9" fmla="*/ 2147483647 h 235"/>
              <a:gd name="T10" fmla="*/ 2147483647 w 526"/>
              <a:gd name="T11" fmla="*/ 2147483647 h 235"/>
              <a:gd name="T12" fmla="*/ 2147483647 w 526"/>
              <a:gd name="T13" fmla="*/ 2147483647 h 235"/>
              <a:gd name="T14" fmla="*/ 2147483647 w 526"/>
              <a:gd name="T15" fmla="*/ 2147483647 h 235"/>
              <a:gd name="T16" fmla="*/ 2147483647 w 526"/>
              <a:gd name="T17" fmla="*/ 2147483647 h 235"/>
              <a:gd name="T18" fmla="*/ 2147483647 w 526"/>
              <a:gd name="T19" fmla="*/ 2147483647 h 235"/>
              <a:gd name="T20" fmla="*/ 2147483647 w 526"/>
              <a:gd name="T21" fmla="*/ 2147483647 h 235"/>
              <a:gd name="T22" fmla="*/ 2147483647 w 526"/>
              <a:gd name="T23" fmla="*/ 2147483647 h 235"/>
              <a:gd name="T24" fmla="*/ 2147483647 w 526"/>
              <a:gd name="T25" fmla="*/ 2147483647 h 235"/>
              <a:gd name="T26" fmla="*/ 2147483647 w 526"/>
              <a:gd name="T27" fmla="*/ 2147483647 h 235"/>
              <a:gd name="T28" fmla="*/ 2147483647 w 526"/>
              <a:gd name="T29" fmla="*/ 2147483647 h 235"/>
              <a:gd name="T30" fmla="*/ 2147483647 w 526"/>
              <a:gd name="T31" fmla="*/ 0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6"/>
              <a:gd name="T49" fmla="*/ 0 h 235"/>
              <a:gd name="T50" fmla="*/ 526 w 526"/>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6" h="235">
                <a:moveTo>
                  <a:pt x="51" y="0"/>
                </a:moveTo>
                <a:cubicBezTo>
                  <a:pt x="41" y="30"/>
                  <a:pt x="40" y="62"/>
                  <a:pt x="30" y="91"/>
                </a:cubicBezTo>
                <a:cubicBezTo>
                  <a:pt x="26" y="103"/>
                  <a:pt x="15" y="111"/>
                  <a:pt x="10" y="122"/>
                </a:cubicBezTo>
                <a:cubicBezTo>
                  <a:pt x="5" y="131"/>
                  <a:pt x="3" y="142"/>
                  <a:pt x="0" y="152"/>
                </a:cubicBezTo>
                <a:cubicBezTo>
                  <a:pt x="7" y="162"/>
                  <a:pt x="9" y="178"/>
                  <a:pt x="20" y="182"/>
                </a:cubicBezTo>
                <a:cubicBezTo>
                  <a:pt x="30" y="186"/>
                  <a:pt x="41" y="167"/>
                  <a:pt x="51" y="172"/>
                </a:cubicBezTo>
                <a:cubicBezTo>
                  <a:pt x="60" y="177"/>
                  <a:pt x="56" y="193"/>
                  <a:pt x="61" y="202"/>
                </a:cubicBezTo>
                <a:cubicBezTo>
                  <a:pt x="75" y="226"/>
                  <a:pt x="86" y="225"/>
                  <a:pt x="111" y="233"/>
                </a:cubicBezTo>
                <a:cubicBezTo>
                  <a:pt x="187" y="225"/>
                  <a:pt x="249" y="211"/>
                  <a:pt x="324" y="202"/>
                </a:cubicBezTo>
                <a:cubicBezTo>
                  <a:pt x="334" y="205"/>
                  <a:pt x="345" y="206"/>
                  <a:pt x="354" y="212"/>
                </a:cubicBezTo>
                <a:cubicBezTo>
                  <a:pt x="362" y="217"/>
                  <a:pt x="365" y="231"/>
                  <a:pt x="374" y="233"/>
                </a:cubicBezTo>
                <a:cubicBezTo>
                  <a:pt x="384" y="235"/>
                  <a:pt x="394" y="225"/>
                  <a:pt x="404" y="223"/>
                </a:cubicBezTo>
                <a:cubicBezTo>
                  <a:pt x="427" y="218"/>
                  <a:pt x="451" y="216"/>
                  <a:pt x="475" y="212"/>
                </a:cubicBezTo>
                <a:cubicBezTo>
                  <a:pt x="489" y="170"/>
                  <a:pt x="512" y="134"/>
                  <a:pt x="526" y="91"/>
                </a:cubicBezTo>
                <a:cubicBezTo>
                  <a:pt x="420" y="22"/>
                  <a:pt x="233" y="26"/>
                  <a:pt x="121" y="20"/>
                </a:cubicBezTo>
                <a:cubicBezTo>
                  <a:pt x="71" y="7"/>
                  <a:pt x="94" y="14"/>
                  <a:pt x="51" y="0"/>
                </a:cubicBezTo>
                <a:close/>
              </a:path>
            </a:pathLst>
          </a:custGeom>
          <a:solidFill>
            <a:schemeClr val="tx2"/>
          </a:solid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6136" name="Text Box 8"/>
          <p:cNvSpPr txBox="1">
            <a:spLocks noChangeArrowheads="1"/>
          </p:cNvSpPr>
          <p:nvPr/>
        </p:nvSpPr>
        <p:spPr bwMode="auto">
          <a:xfrm>
            <a:off x="6400800" y="51816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*22</a:t>
            </a:r>
          </a:p>
        </p:txBody>
      </p:sp>
      <p:sp>
        <p:nvSpPr>
          <p:cNvPr id="176137"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457200" y="304800"/>
            <a:ext cx="8229600" cy="5821363"/>
          </a:xfrm>
        </p:spPr>
        <p:txBody>
          <a:bodyPr/>
          <a:lstStyle/>
          <a:p>
            <a:pPr eaLnBrk="1" hangingPunct="1"/>
            <a:r>
              <a:rPr lang="en-US" dirty="0"/>
              <a:t>Name the Chain? </a:t>
            </a:r>
            <a:r>
              <a:rPr lang="en-US" dirty="0">
                <a:solidFill>
                  <a:srgbClr val="FF0000"/>
                </a:solidFill>
              </a:rPr>
              <a:t>Wendy’s</a:t>
            </a:r>
            <a:endParaRPr lang="en-US" dirty="0">
              <a:solidFill>
                <a:srgbClr val="FF0000"/>
              </a:solidFill>
              <a:latin typeface="ALIBI" pitchFamily="2" charset="2"/>
            </a:endParaRPr>
          </a:p>
        </p:txBody>
      </p:sp>
      <p:pic>
        <p:nvPicPr>
          <p:cNvPr id="177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7156" name="Text Box 4"/>
          <p:cNvSpPr txBox="1">
            <a:spLocks noChangeArrowheads="1"/>
          </p:cNvSpPr>
          <p:nvPr/>
        </p:nvSpPr>
        <p:spPr bwMode="auto">
          <a:xfrm>
            <a:off x="6400800" y="51816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FFFFFF"/>
                </a:solidFill>
                <a:effectLst/>
                <a:uLnTx/>
                <a:uFillTx/>
                <a:latin typeface="Arial" charset="0"/>
                <a:ea typeface="+mn-ea"/>
                <a:cs typeface="+mn-cs"/>
              </a:rPr>
              <a:t>*22</a:t>
            </a:r>
          </a:p>
        </p:txBody>
      </p:sp>
      <p:pic>
        <p:nvPicPr>
          <p:cNvPr id="177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5715000" cy="20193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715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457200" y="304800"/>
            <a:ext cx="8229600" cy="5821363"/>
          </a:xfrm>
        </p:spPr>
        <p:txBody>
          <a:bodyPr/>
          <a:lstStyle/>
          <a:p>
            <a:pPr eaLnBrk="1" hangingPunct="1"/>
            <a:r>
              <a:rPr lang="en-US"/>
              <a:t>Name the Sandwich? </a:t>
            </a:r>
          </a:p>
          <a:p>
            <a:pPr eaLnBrk="1" hangingPunct="1"/>
            <a:endParaRPr lang="en-US"/>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6007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8180" name="Text Box 4"/>
          <p:cNvSpPr txBox="1">
            <a:spLocks noChangeArrowheads="1"/>
          </p:cNvSpPr>
          <p:nvPr/>
        </p:nvSpPr>
        <p:spPr bwMode="auto">
          <a:xfrm>
            <a:off x="6629400" y="12954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*23</a:t>
            </a:r>
          </a:p>
        </p:txBody>
      </p:sp>
      <p:pic>
        <p:nvPicPr>
          <p:cNvPr id="178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Text Box 6"/>
          <p:cNvSpPr txBox="1">
            <a:spLocks noChangeArrowheads="1"/>
          </p:cNvSpPr>
          <p:nvPr/>
        </p:nvSpPr>
        <p:spPr bwMode="auto">
          <a:xfrm>
            <a:off x="6629400" y="51816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
        <p:nvSpPr>
          <p:cNvPr id="178183" name="Rectangle 7"/>
          <p:cNvSpPr>
            <a:spLocks noChangeArrowheads="1"/>
          </p:cNvSpPr>
          <p:nvPr/>
        </p:nvSpPr>
        <p:spPr bwMode="auto">
          <a:xfrm>
            <a:off x="304800" y="1066800"/>
            <a:ext cx="1752600" cy="1371600"/>
          </a:xfrm>
          <a:prstGeom prst="rect">
            <a:avLst/>
          </a:prstGeom>
          <a:solidFill>
            <a:schemeClr val="tx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8184" name="Rectangle 8"/>
          <p:cNvSpPr>
            <a:spLocks noChangeArrowheads="1"/>
          </p:cNvSpPr>
          <p:nvPr/>
        </p:nvSpPr>
        <p:spPr bwMode="auto">
          <a:xfrm>
            <a:off x="2286000" y="1143000"/>
            <a:ext cx="5105400" cy="762000"/>
          </a:xfrm>
          <a:prstGeom prst="rect">
            <a:avLst/>
          </a:prstGeom>
          <a:solidFill>
            <a:schemeClr val="tx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8185"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457200" y="304800"/>
            <a:ext cx="8229600" cy="5821363"/>
          </a:xfrm>
        </p:spPr>
        <p:txBody>
          <a:bodyPr/>
          <a:lstStyle/>
          <a:p>
            <a:pPr eaLnBrk="1" hangingPunct="1"/>
            <a:r>
              <a:rPr lang="en-US"/>
              <a:t>Name the Sandwich? </a:t>
            </a:r>
            <a:r>
              <a:rPr lang="en-US">
                <a:solidFill>
                  <a:srgbClr val="FF3300"/>
                </a:solidFill>
              </a:rPr>
              <a:t>Filet</a:t>
            </a:r>
            <a:r>
              <a:rPr lang="en-US">
                <a:solidFill>
                  <a:srgbClr val="FFFF00"/>
                </a:solidFill>
              </a:rPr>
              <a:t>-O-</a:t>
            </a:r>
            <a:r>
              <a:rPr lang="en-US">
                <a:solidFill>
                  <a:srgbClr val="FF3300"/>
                </a:solidFill>
              </a:rPr>
              <a:t>Fish</a:t>
            </a:r>
            <a:r>
              <a:rPr lang="en-US"/>
              <a:t> </a:t>
            </a:r>
          </a:p>
          <a:p>
            <a:pPr eaLnBrk="1" hangingPunct="1"/>
            <a:endParaRPr lang="en-US"/>
          </a:p>
        </p:txBody>
      </p:sp>
      <p:pic>
        <p:nvPicPr>
          <p:cNvPr id="179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6007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9204" name="Text Box 4"/>
          <p:cNvSpPr txBox="1">
            <a:spLocks noChangeArrowheads="1"/>
          </p:cNvSpPr>
          <p:nvPr/>
        </p:nvSpPr>
        <p:spPr bwMode="auto">
          <a:xfrm>
            <a:off x="6629400" y="12954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*23</a:t>
            </a:r>
          </a:p>
        </p:txBody>
      </p:sp>
      <p:pic>
        <p:nvPicPr>
          <p:cNvPr id="179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Text Box 6"/>
          <p:cNvSpPr txBox="1">
            <a:spLocks noChangeArrowheads="1"/>
          </p:cNvSpPr>
          <p:nvPr/>
        </p:nvSpPr>
        <p:spPr bwMode="auto">
          <a:xfrm>
            <a:off x="6629400" y="51816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
        <p:nvSpPr>
          <p:cNvPr id="179207"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457200" y="304800"/>
            <a:ext cx="8229600" cy="5821363"/>
          </a:xfrm>
        </p:spPr>
        <p:txBody>
          <a:bodyPr/>
          <a:lstStyle/>
          <a:p>
            <a:pPr eaLnBrk="1" hangingPunct="1"/>
            <a:r>
              <a:rPr lang="en-US"/>
              <a:t>Name the Sandwich? </a:t>
            </a:r>
            <a:r>
              <a:rPr lang="en-US">
                <a:solidFill>
                  <a:srgbClr val="FF3300"/>
                </a:solidFill>
              </a:rPr>
              <a:t>Filet</a:t>
            </a:r>
            <a:r>
              <a:rPr lang="en-US">
                <a:solidFill>
                  <a:srgbClr val="FFFF00"/>
                </a:solidFill>
              </a:rPr>
              <a:t>-O-</a:t>
            </a:r>
            <a:r>
              <a:rPr lang="en-US">
                <a:solidFill>
                  <a:srgbClr val="FF3300"/>
                </a:solidFill>
              </a:rPr>
              <a:t>Fish</a:t>
            </a:r>
            <a:r>
              <a:rPr lang="en-US"/>
              <a:t> </a:t>
            </a:r>
          </a:p>
          <a:p>
            <a:pPr eaLnBrk="1" hangingPunct="1"/>
            <a:endParaRPr lang="en-US"/>
          </a:p>
        </p:txBody>
      </p:sp>
      <p:pic>
        <p:nvPicPr>
          <p:cNvPr id="179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6007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9204" name="Text Box 4"/>
          <p:cNvSpPr txBox="1">
            <a:spLocks noChangeArrowheads="1"/>
          </p:cNvSpPr>
          <p:nvPr/>
        </p:nvSpPr>
        <p:spPr bwMode="auto">
          <a:xfrm>
            <a:off x="6629400" y="12954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*23</a:t>
            </a:r>
          </a:p>
        </p:txBody>
      </p:sp>
      <p:pic>
        <p:nvPicPr>
          <p:cNvPr id="179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Text Box 6"/>
          <p:cNvSpPr txBox="1">
            <a:spLocks noChangeArrowheads="1"/>
          </p:cNvSpPr>
          <p:nvPr/>
        </p:nvSpPr>
        <p:spPr bwMode="auto">
          <a:xfrm>
            <a:off x="6629400" y="51816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
        <p:nvSpPr>
          <p:cNvPr id="179207"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4098" name="Picture 2" descr="https://arbitrarykitchenscissors.files.wordpress.com/2014/02/wpid-photogrid_13932899325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06" y="1066800"/>
            <a:ext cx="8584194"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3405485"/>
            <a:ext cx="7848600" cy="923330"/>
          </a:xfrm>
          <a:prstGeom prst="rect">
            <a:avLst/>
          </a:prstGeom>
          <a:noFill/>
        </p:spPr>
        <p:txBody>
          <a:bodyPr wrap="none" lIns="91440" tIns="45720" rIns="91440" bIns="45720">
            <a:prstTxWarp prst="textDeflateBottom">
              <a:avLst>
                <a:gd name="adj" fmla="val 84318"/>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Reality</a:t>
            </a:r>
          </a:p>
        </p:txBody>
      </p:sp>
    </p:spTree>
    <p:extLst>
      <p:ext uri="{BB962C8B-B14F-4D97-AF65-F5344CB8AC3E}">
        <p14:creationId xmlns:p14="http://schemas.microsoft.com/office/powerpoint/2010/main" val="6221846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candy?</a:t>
            </a:r>
          </a:p>
        </p:txBody>
      </p:sp>
      <p:pic>
        <p:nvPicPr>
          <p:cNvPr id="2050" name="Picture 2" descr="http://images2.layoutsparks.com/1/54332/nerds-candy-sweet-colorf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8392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162800" y="3810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extLst>
      <p:ext uri="{BB962C8B-B14F-4D97-AF65-F5344CB8AC3E}">
        <p14:creationId xmlns:p14="http://schemas.microsoft.com/office/powerpoint/2010/main" val="117579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endParaRPr lang="en-US">
              <a:solidFill>
                <a:srgbClr val="FF9933"/>
              </a:solidFill>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9460"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19461"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1946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candy?</a:t>
            </a:r>
          </a:p>
        </p:txBody>
      </p:sp>
      <p:pic>
        <p:nvPicPr>
          <p:cNvPr id="2050" name="Picture 2" descr="http://images2.layoutsparks.com/1/54332/nerds-candy-sweet-colorf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8392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162800" y="3810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
        <p:nvSpPr>
          <p:cNvPr id="2" name="Rectangle 1"/>
          <p:cNvSpPr/>
          <p:nvPr/>
        </p:nvSpPr>
        <p:spPr>
          <a:xfrm>
            <a:off x="463926" y="45778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103261584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candy?</a:t>
            </a:r>
          </a:p>
        </p:txBody>
      </p:sp>
      <p:pic>
        <p:nvPicPr>
          <p:cNvPr id="2050" name="Picture 2" descr="http://images2.layoutsparks.com/1/54332/nerds-candy-sweet-colorf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8392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162800" y="3810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pic>
        <p:nvPicPr>
          <p:cNvPr id="12290" name="Picture 2" descr="http://3.bp.blogspot.com/-deZsxjRHzBg/UBSF5kafYrI/AAAAAAAAADI/lmhvbQM9djo/s1600/ner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55626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3926" y="45778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298432651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457200" y="304800"/>
            <a:ext cx="8229600" cy="5821363"/>
          </a:xfrm>
        </p:spPr>
        <p:txBody>
          <a:bodyPr/>
          <a:lstStyle/>
          <a:p>
            <a:pPr eaLnBrk="1" hangingPunct="1"/>
            <a:r>
              <a:rPr lang="en-US"/>
              <a:t>Name this Weinermobile? </a:t>
            </a:r>
          </a:p>
        </p:txBody>
      </p:sp>
      <p:pic>
        <p:nvPicPr>
          <p:cNvPr id="182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2276" name="Rectangle 4"/>
          <p:cNvSpPr>
            <a:spLocks noChangeArrowheads="1"/>
          </p:cNvSpPr>
          <p:nvPr/>
        </p:nvSpPr>
        <p:spPr bwMode="auto">
          <a:xfrm>
            <a:off x="6477000" y="3048000"/>
            <a:ext cx="838200" cy="685800"/>
          </a:xfrm>
          <a:prstGeom prst="rect">
            <a:avLst/>
          </a:prstGeom>
          <a:solidFill>
            <a:schemeClr val="tx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2277" name="Text Box 5"/>
          <p:cNvSpPr txBox="1">
            <a:spLocks noChangeArrowheads="1"/>
          </p:cNvSpPr>
          <p:nvPr/>
        </p:nvSpPr>
        <p:spPr bwMode="auto">
          <a:xfrm>
            <a:off x="7162800" y="5334000"/>
            <a:ext cx="1752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*25</a:t>
            </a:r>
          </a:p>
        </p:txBody>
      </p:sp>
      <p:sp>
        <p:nvSpPr>
          <p:cNvPr id="18227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457200" y="304800"/>
            <a:ext cx="8229600" cy="5821363"/>
          </a:xfrm>
        </p:spPr>
        <p:txBody>
          <a:bodyPr/>
          <a:lstStyle/>
          <a:p>
            <a:pPr eaLnBrk="1" hangingPunct="1"/>
            <a:r>
              <a:rPr lang="en-US"/>
              <a:t>Name this Weinermobile? </a:t>
            </a:r>
          </a:p>
        </p:txBody>
      </p:sp>
      <p:pic>
        <p:nvPicPr>
          <p:cNvPr id="183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3300" name="Text Box 4"/>
          <p:cNvSpPr txBox="1">
            <a:spLocks noChangeArrowheads="1"/>
          </p:cNvSpPr>
          <p:nvPr/>
        </p:nvSpPr>
        <p:spPr bwMode="auto">
          <a:xfrm>
            <a:off x="7162800" y="5334000"/>
            <a:ext cx="1752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*25</a:t>
            </a:r>
          </a:p>
        </p:txBody>
      </p:sp>
      <p:sp>
        <p:nvSpPr>
          <p:cNvPr id="183301" name="Rectangle 5"/>
          <p:cNvSpPr>
            <a:spLocks noChangeArrowheads="1"/>
          </p:cNvSpPr>
          <p:nvPr/>
        </p:nvSpPr>
        <p:spPr bwMode="auto">
          <a:xfrm>
            <a:off x="5410200" y="228600"/>
            <a:ext cx="3124200" cy="533400"/>
          </a:xfrm>
          <a:prstGeom prst="rect">
            <a:avLst/>
          </a:prstGeom>
          <a:solidFill>
            <a:schemeClr val="bg1"/>
          </a:solidFill>
          <a:ln w="38100">
            <a:solidFill>
              <a:srgbClr val="CC33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3302" name="Text Box 6"/>
          <p:cNvSpPr txBox="1">
            <a:spLocks noChangeArrowheads="1"/>
          </p:cNvSpPr>
          <p:nvPr/>
        </p:nvSpPr>
        <p:spPr bwMode="auto">
          <a:xfrm>
            <a:off x="5486400" y="2286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CC3300"/>
                </a:solidFill>
                <a:effectLst/>
                <a:uLnTx/>
                <a:uFillTx/>
                <a:latin typeface="Arial" charset="0"/>
                <a:ea typeface="+mn-ea"/>
                <a:cs typeface="+mn-cs"/>
              </a:rPr>
              <a:t>Oscar Mayer</a:t>
            </a:r>
          </a:p>
        </p:txBody>
      </p:sp>
      <p:sp>
        <p:nvSpPr>
          <p:cNvPr id="18330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026" name="Picture 2" descr="https://pbs.twimg.com/profile_images/378800000435469088/987335a46de0b958d307bf7cd353fcdc_400x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34" y="914400"/>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032195" name="Group 3"/>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36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8436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The Digestive System PowerPoint Review Game</a:t>
            </a:r>
          </a:p>
        </p:txBody>
      </p:sp>
      <p:sp>
        <p:nvSpPr>
          <p:cNvPr id="18436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6699FF"/>
                </a:solidFill>
                <a:effectLst/>
                <a:uLnTx/>
                <a:uFillTx/>
                <a:latin typeface="Arial" charset="0"/>
                <a:ea typeface="+mn-ea"/>
                <a:cs typeface="+mn-cs"/>
              </a:rPr>
              <a:t>Final Question:________________</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228600" y="2362200"/>
            <a:ext cx="4038600" cy="1447800"/>
          </a:xfrm>
          <a:prstGeom prst="wedgeRoundRectCallout">
            <a:avLst>
              <a:gd name="adj1" fmla="val 44170"/>
              <a:gd name="adj2" fmla="val -635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a:ea typeface="+mn-ea"/>
                <a:cs typeface="+mn-cs"/>
              </a:rPr>
              <a:t>“This was a 5pt wager question.”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FF99FF"/>
                </a:solidFill>
              </a:rPr>
              <a:t>Large Intestine</a:t>
            </a:r>
          </a:p>
          <a:p>
            <a:pPr eaLnBrk="1" hangingPunct="1"/>
            <a:r>
              <a:rPr lang="en-US" sz="2400" dirty="0">
                <a:solidFill>
                  <a:srgbClr val="FFFF00"/>
                </a:solidFill>
              </a:rPr>
              <a:t>Pharynx</a:t>
            </a:r>
          </a:p>
          <a:p>
            <a:pPr eaLnBrk="1" hangingPunct="1"/>
            <a:r>
              <a:rPr lang="en-US" sz="2400" dirty="0">
                <a:solidFill>
                  <a:srgbClr val="FF9933"/>
                </a:solidFill>
              </a:rPr>
              <a:t>Cecum</a:t>
            </a:r>
          </a:p>
          <a:p>
            <a:pPr eaLnBrk="1" hangingPunct="1"/>
            <a:r>
              <a:rPr lang="en-US" sz="2400" dirty="0">
                <a:solidFill>
                  <a:srgbClr val="9900CC"/>
                </a:solidFill>
              </a:rPr>
              <a:t>Stomach</a:t>
            </a:r>
          </a:p>
          <a:p>
            <a:pPr eaLnBrk="1" hangingPunct="1"/>
            <a:r>
              <a:rPr lang="en-US" sz="2400" dirty="0">
                <a:solidFill>
                  <a:srgbClr val="6699FF"/>
                </a:solidFill>
              </a:rPr>
              <a:t>Mouth </a:t>
            </a:r>
          </a:p>
          <a:p>
            <a:pPr eaLnBrk="1" hangingPunct="1"/>
            <a:r>
              <a:rPr lang="en-US" sz="2400" dirty="0">
                <a:solidFill>
                  <a:srgbClr val="996633"/>
                </a:solidFill>
              </a:rPr>
              <a:t>Anus</a:t>
            </a:r>
          </a:p>
          <a:p>
            <a:pPr eaLnBrk="1" hangingPunct="1"/>
            <a:r>
              <a:rPr lang="en-US" sz="2400" dirty="0">
                <a:solidFill>
                  <a:srgbClr val="33CC33"/>
                </a:solidFill>
              </a:rPr>
              <a:t>Esophagus</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rgbClr val="996633"/>
                </a:solidFill>
              </a:rPr>
              <a:t>Rectum</a:t>
            </a:r>
          </a:p>
        </p:txBody>
      </p:sp>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8115400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chemeClr val="tx1"/>
                </a:solidFill>
              </a:rPr>
              <a:t>Mouth</a:t>
            </a:r>
          </a:p>
          <a:p>
            <a:pPr eaLnBrk="1" hangingPunct="1"/>
            <a:r>
              <a:rPr lang="en-US" sz="2400" dirty="0">
                <a:solidFill>
                  <a:schemeClr val="tx1"/>
                </a:solidFill>
              </a:rPr>
              <a:t>Pharynx</a:t>
            </a:r>
          </a:p>
          <a:p>
            <a:pPr eaLnBrk="1" hangingPunct="1"/>
            <a:r>
              <a:rPr lang="en-US" sz="2400" dirty="0">
                <a:solidFill>
                  <a:schemeClr val="tx1"/>
                </a:solidFill>
              </a:rPr>
              <a:t>Esophagus</a:t>
            </a:r>
          </a:p>
          <a:p>
            <a:pPr eaLnBrk="1" hangingPunct="1"/>
            <a:r>
              <a:rPr lang="en-US" sz="2400" dirty="0">
                <a:solidFill>
                  <a:schemeClr val="tx1"/>
                </a:solidFill>
              </a:rPr>
              <a:t>Stomach</a:t>
            </a:r>
          </a:p>
          <a:p>
            <a:pPr eaLnBrk="1" hangingPunct="1"/>
            <a:r>
              <a:rPr lang="en-US" sz="2400" dirty="0">
                <a:solidFill>
                  <a:schemeClr val="tx1"/>
                </a:solidFill>
              </a:rPr>
              <a:t>Duodenum </a:t>
            </a:r>
          </a:p>
          <a:p>
            <a:pPr eaLnBrk="1" hangingPunct="1"/>
            <a:r>
              <a:rPr lang="en-US" sz="2400" dirty="0">
                <a:solidFill>
                  <a:schemeClr val="tx1"/>
                </a:solidFill>
              </a:rPr>
              <a:t>Small Intestine </a:t>
            </a:r>
          </a:p>
          <a:p>
            <a:pPr eaLnBrk="1" hangingPunct="1"/>
            <a:r>
              <a:rPr lang="en-US" sz="2400" dirty="0">
                <a:solidFill>
                  <a:schemeClr val="tx1"/>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3767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p:cTn id="7" dur="500" fill="hold"/>
                                        <p:tgtEl>
                                          <p:spTgt spid="60419"/>
                                        </p:tgtEl>
                                        <p:attrNameLst>
                                          <p:attrName>ppt_w</p:attrName>
                                        </p:attrNameLst>
                                      </p:cBhvr>
                                      <p:tavLst>
                                        <p:tav tm="0">
                                          <p:val>
                                            <p:fltVal val="0"/>
                                          </p:val>
                                        </p:tav>
                                        <p:tav tm="100000">
                                          <p:val>
                                            <p:strVal val="#ppt_w"/>
                                          </p:val>
                                        </p:tav>
                                      </p:tavLst>
                                    </p:anim>
                                    <p:anim calcmode="lin" valueType="num">
                                      <p:cBhvr>
                                        <p:cTn id="8" dur="500" fill="hold"/>
                                        <p:tgtEl>
                                          <p:spTgt spid="60419"/>
                                        </p:tgtEl>
                                        <p:attrNameLst>
                                          <p:attrName>ppt_h</p:attrName>
                                        </p:attrNameLst>
                                      </p:cBhvr>
                                      <p:tavLst>
                                        <p:tav tm="0">
                                          <p:val>
                                            <p:fltVal val="0"/>
                                          </p:val>
                                        </p:tav>
                                        <p:tav tm="100000">
                                          <p:val>
                                            <p:strVal val="#ppt_h"/>
                                          </p:val>
                                        </p:tav>
                                      </p:tavLst>
                                    </p:anim>
                                    <p:animEffect transition="in" filter="fade">
                                      <p:cBhvr>
                                        <p:cTn id="9"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chemeClr val="tx1"/>
                </a:solidFill>
              </a:rPr>
              <a:t>Pharynx</a:t>
            </a:r>
          </a:p>
          <a:p>
            <a:pPr eaLnBrk="1" hangingPunct="1"/>
            <a:r>
              <a:rPr lang="en-US" sz="2400" dirty="0">
                <a:solidFill>
                  <a:schemeClr val="tx1"/>
                </a:solidFill>
              </a:rPr>
              <a:t>Esophagus</a:t>
            </a:r>
          </a:p>
          <a:p>
            <a:pPr eaLnBrk="1" hangingPunct="1"/>
            <a:r>
              <a:rPr lang="en-US" sz="2400" dirty="0">
                <a:solidFill>
                  <a:schemeClr val="tx1"/>
                </a:solidFill>
              </a:rPr>
              <a:t>Stomach</a:t>
            </a:r>
          </a:p>
          <a:p>
            <a:pPr eaLnBrk="1" hangingPunct="1"/>
            <a:r>
              <a:rPr lang="en-US" sz="2400" dirty="0">
                <a:solidFill>
                  <a:schemeClr val="tx1"/>
                </a:solidFill>
              </a:rPr>
              <a:t>Duodenum </a:t>
            </a:r>
          </a:p>
          <a:p>
            <a:pPr eaLnBrk="1" hangingPunct="1"/>
            <a:r>
              <a:rPr lang="en-US" sz="2400" dirty="0">
                <a:solidFill>
                  <a:schemeClr val="tx1"/>
                </a:solidFill>
              </a:rPr>
              <a:t>Small Intestine </a:t>
            </a:r>
          </a:p>
          <a:p>
            <a:pPr eaLnBrk="1" hangingPunct="1"/>
            <a:r>
              <a:rPr lang="en-US" sz="2400" dirty="0">
                <a:solidFill>
                  <a:schemeClr val="tx1"/>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184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chemeClr val="tx1"/>
                </a:solidFill>
              </a:rPr>
              <a:t>Esophagus</a:t>
            </a:r>
          </a:p>
          <a:p>
            <a:pPr eaLnBrk="1" hangingPunct="1"/>
            <a:r>
              <a:rPr lang="en-US" sz="2400" dirty="0">
                <a:solidFill>
                  <a:schemeClr val="tx1"/>
                </a:solidFill>
              </a:rPr>
              <a:t>Stomach</a:t>
            </a:r>
          </a:p>
          <a:p>
            <a:pPr eaLnBrk="1" hangingPunct="1"/>
            <a:r>
              <a:rPr lang="en-US" sz="2400" dirty="0">
                <a:solidFill>
                  <a:schemeClr val="tx1"/>
                </a:solidFill>
              </a:rPr>
              <a:t>Duodenum </a:t>
            </a:r>
          </a:p>
          <a:p>
            <a:pPr eaLnBrk="1" hangingPunct="1"/>
            <a:r>
              <a:rPr lang="en-US" sz="2400" dirty="0">
                <a:solidFill>
                  <a:schemeClr val="tx1"/>
                </a:solidFill>
              </a:rPr>
              <a:t>Small Intestine </a:t>
            </a:r>
          </a:p>
          <a:p>
            <a:pPr eaLnBrk="1" hangingPunct="1"/>
            <a:r>
              <a:rPr lang="en-US" sz="2400" dirty="0">
                <a:solidFill>
                  <a:schemeClr val="tx1"/>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8" name="Group 58"/>
          <p:cNvGraphicFramePr>
            <a:graphicFrameLocks noGrp="1"/>
          </p:cNvGraphicFramePr>
          <p:nvPr>
            <p:extLst>
              <p:ext uri="{D42A27DB-BD31-4B8C-83A1-F6EECF244321}">
                <p14:modId xmlns:p14="http://schemas.microsoft.com/office/powerpoint/2010/main" val="3680740862"/>
              </p:ext>
            </p:extLst>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endParaRPr lang="en-US">
              <a:solidFill>
                <a:srgbClr val="FF9933"/>
              </a:solidFill>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048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048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048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chemeClr val="tx1"/>
                </a:solidFill>
              </a:rPr>
              <a:t>Stomach</a:t>
            </a:r>
          </a:p>
          <a:p>
            <a:pPr eaLnBrk="1" hangingPunct="1"/>
            <a:r>
              <a:rPr lang="en-US" sz="2400" dirty="0">
                <a:solidFill>
                  <a:schemeClr val="tx1"/>
                </a:solidFill>
              </a:rPr>
              <a:t>Duodenum </a:t>
            </a:r>
          </a:p>
          <a:p>
            <a:pPr eaLnBrk="1" hangingPunct="1"/>
            <a:r>
              <a:rPr lang="en-US" sz="2400" dirty="0">
                <a:solidFill>
                  <a:schemeClr val="tx1"/>
                </a:solidFill>
              </a:rPr>
              <a:t>Small Intestine </a:t>
            </a:r>
          </a:p>
          <a:p>
            <a:pPr eaLnBrk="1" hangingPunct="1"/>
            <a:r>
              <a:rPr lang="en-US" sz="2400" dirty="0">
                <a:solidFill>
                  <a:schemeClr val="tx1"/>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6412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rgbClr val="9900CC"/>
                </a:solidFill>
              </a:rPr>
              <a:t>Stomach</a:t>
            </a:r>
          </a:p>
          <a:p>
            <a:pPr eaLnBrk="1" hangingPunct="1"/>
            <a:r>
              <a:rPr lang="en-US" sz="2400" dirty="0">
                <a:solidFill>
                  <a:schemeClr val="tx1"/>
                </a:solidFill>
              </a:rPr>
              <a:t>Duodenum </a:t>
            </a:r>
          </a:p>
          <a:p>
            <a:pPr eaLnBrk="1" hangingPunct="1"/>
            <a:r>
              <a:rPr lang="en-US" sz="2400" dirty="0">
                <a:solidFill>
                  <a:schemeClr val="tx1"/>
                </a:solidFill>
              </a:rPr>
              <a:t>Small Intestine </a:t>
            </a:r>
          </a:p>
          <a:p>
            <a:pPr eaLnBrk="1" hangingPunct="1"/>
            <a:r>
              <a:rPr lang="en-US" sz="2400" dirty="0">
                <a:solidFill>
                  <a:schemeClr val="tx1"/>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9702" y="3054398"/>
            <a:ext cx="5000698" cy="984202"/>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90898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rgbClr val="9900CC"/>
                </a:solidFill>
              </a:rPr>
              <a:t>Stomach</a:t>
            </a:r>
          </a:p>
          <a:p>
            <a:pPr eaLnBrk="1" hangingPunct="1"/>
            <a:r>
              <a:rPr lang="en-US" sz="2400" dirty="0">
                <a:solidFill>
                  <a:srgbClr val="CCCC00"/>
                </a:solidFill>
              </a:rPr>
              <a:t>Duodenum </a:t>
            </a:r>
          </a:p>
          <a:p>
            <a:pPr eaLnBrk="1" hangingPunct="1"/>
            <a:r>
              <a:rPr lang="en-US" sz="2400" dirty="0">
                <a:solidFill>
                  <a:schemeClr val="tx1"/>
                </a:solidFill>
              </a:rPr>
              <a:t>Small Intestine </a:t>
            </a:r>
          </a:p>
          <a:p>
            <a:pPr eaLnBrk="1" hangingPunct="1"/>
            <a:r>
              <a:rPr lang="en-US" sz="2400" dirty="0">
                <a:solidFill>
                  <a:schemeClr val="tx1"/>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9702" y="3054398"/>
            <a:ext cx="5000698" cy="984202"/>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3546499"/>
            <a:ext cx="4267200" cy="568301"/>
          </a:xfrm>
          <a:prstGeom prst="straightConnector1">
            <a:avLst/>
          </a:prstGeom>
          <a:ln w="57150">
            <a:solidFill>
              <a:srgbClr val="CC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41896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rgbClr val="9900CC"/>
                </a:solidFill>
              </a:rPr>
              <a:t>Stomach</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chemeClr val="tx1"/>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9702" y="3054398"/>
            <a:ext cx="5000698" cy="984202"/>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3546499"/>
            <a:ext cx="4267200" cy="568301"/>
          </a:xfrm>
          <a:prstGeom prst="straightConnector1">
            <a:avLst/>
          </a:prstGeom>
          <a:ln w="5715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3983049"/>
            <a:ext cx="3886200" cy="207951"/>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7787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rgbClr val="9900CC"/>
                </a:solidFill>
              </a:rPr>
              <a:t>Stomach</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rgbClr val="FF9933"/>
                </a:solidFill>
              </a:rPr>
              <a:t>Cecum</a:t>
            </a:r>
          </a:p>
          <a:p>
            <a:pPr eaLnBrk="1" hangingPunct="1"/>
            <a:r>
              <a:rPr lang="en-US" sz="2400" dirty="0">
                <a:solidFill>
                  <a:schemeClr val="tx1"/>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9702" y="3054398"/>
            <a:ext cx="5000698" cy="984202"/>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3546499"/>
            <a:ext cx="4267200" cy="568301"/>
          </a:xfrm>
          <a:prstGeom prst="straightConnector1">
            <a:avLst/>
          </a:prstGeom>
          <a:ln w="5715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3983049"/>
            <a:ext cx="3886200" cy="207951"/>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76449" y="4267200"/>
            <a:ext cx="4471951" cy="152400"/>
          </a:xfrm>
          <a:prstGeom prst="straightConnector1">
            <a:avLst/>
          </a:prstGeom>
          <a:ln w="57150">
            <a:solidFill>
              <a:srgbClr val="FF99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94390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rgbClr val="9900CC"/>
                </a:solidFill>
              </a:rPr>
              <a:t>Stomach</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rgbClr val="FF9933"/>
                </a:solidFill>
              </a:rPr>
              <a:t>Cecum</a:t>
            </a:r>
          </a:p>
          <a:p>
            <a:pPr eaLnBrk="1" hangingPunct="1"/>
            <a:r>
              <a:rPr lang="en-US" sz="2400" dirty="0">
                <a:solidFill>
                  <a:srgbClr val="FF99FF"/>
                </a:solidFill>
              </a:rPr>
              <a:t>Large Intestine</a:t>
            </a:r>
          </a:p>
          <a:p>
            <a:pPr eaLnBrk="1" hangingPunct="1"/>
            <a:r>
              <a:rPr lang="en-US" sz="2400" dirty="0">
                <a:solidFill>
                  <a:schemeClr val="tx1"/>
                </a:solidFill>
              </a:rPr>
              <a:t>Rectum</a:t>
            </a: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9702" y="3054398"/>
            <a:ext cx="5000698" cy="984202"/>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3546499"/>
            <a:ext cx="4267200" cy="568301"/>
          </a:xfrm>
          <a:prstGeom prst="straightConnector1">
            <a:avLst/>
          </a:prstGeom>
          <a:ln w="5715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3983049"/>
            <a:ext cx="3886200" cy="207951"/>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76449" y="4267200"/>
            <a:ext cx="4471951" cy="152400"/>
          </a:xfrm>
          <a:prstGeom prst="straightConnector1">
            <a:avLst/>
          </a:prstGeom>
          <a:ln w="571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19400" y="4343400"/>
            <a:ext cx="4038600" cy="457200"/>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23180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rgbClr val="9900CC"/>
                </a:solidFill>
              </a:rPr>
              <a:t>Stomach</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rgbClr val="FF9933"/>
                </a:solidFill>
              </a:rPr>
              <a:t>Cecum</a:t>
            </a:r>
          </a:p>
          <a:p>
            <a:pPr eaLnBrk="1" hangingPunct="1"/>
            <a:r>
              <a:rPr lang="en-US" sz="2400" dirty="0">
                <a:solidFill>
                  <a:srgbClr val="FF99FF"/>
                </a:solidFill>
              </a:rPr>
              <a:t>Large Intestine</a:t>
            </a:r>
          </a:p>
          <a:p>
            <a:pPr eaLnBrk="1" hangingPunct="1"/>
            <a:r>
              <a:rPr lang="en-US" sz="2400" dirty="0">
                <a:solidFill>
                  <a:srgbClr val="996633"/>
                </a:solidFill>
              </a:rPr>
              <a:t>Rectum</a:t>
            </a:r>
            <a:endParaRPr lang="en-US" sz="2400" dirty="0">
              <a:solidFill>
                <a:srgbClr val="6699FF"/>
              </a:solidFill>
            </a:endParaRPr>
          </a:p>
          <a:p>
            <a:pPr eaLnBrk="1" hangingPunct="1"/>
            <a:r>
              <a:rPr lang="en-US" sz="2400" dirty="0">
                <a:solidFill>
                  <a:schemeClr val="tx1"/>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9702" y="3054398"/>
            <a:ext cx="5000698" cy="984202"/>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3546499"/>
            <a:ext cx="4267200" cy="568301"/>
          </a:xfrm>
          <a:prstGeom prst="straightConnector1">
            <a:avLst/>
          </a:prstGeom>
          <a:ln w="5715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3983049"/>
            <a:ext cx="3886200" cy="207951"/>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76449" y="4267200"/>
            <a:ext cx="4471951" cy="152400"/>
          </a:xfrm>
          <a:prstGeom prst="straightConnector1">
            <a:avLst/>
          </a:prstGeom>
          <a:ln w="571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19400" y="4343400"/>
            <a:ext cx="4038600" cy="457200"/>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28800" y="4800600"/>
            <a:ext cx="5334000" cy="475232"/>
          </a:xfrm>
          <a:prstGeom prst="straightConnector1">
            <a:avLst/>
          </a:prstGeom>
          <a:ln w="57150">
            <a:solidFill>
              <a:srgbClr val="9966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00066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6699FF"/>
                </a:solidFill>
              </a:rPr>
              <a:t>Mouth</a:t>
            </a:r>
            <a:endParaRPr lang="en-US" sz="2400" dirty="0">
              <a:solidFill>
                <a:srgbClr val="FF99FF"/>
              </a:solidFill>
            </a:endParaRPr>
          </a:p>
          <a:p>
            <a:pPr eaLnBrk="1" hangingPunct="1"/>
            <a:r>
              <a:rPr lang="en-US" sz="2400" dirty="0">
                <a:solidFill>
                  <a:srgbClr val="FFFF00"/>
                </a:solidFill>
              </a:rPr>
              <a:t>Pharynx</a:t>
            </a:r>
          </a:p>
          <a:p>
            <a:pPr eaLnBrk="1" hangingPunct="1"/>
            <a:r>
              <a:rPr lang="en-US" sz="2400" dirty="0">
                <a:solidFill>
                  <a:srgbClr val="33CC33"/>
                </a:solidFill>
              </a:rPr>
              <a:t>Esophagus</a:t>
            </a:r>
          </a:p>
          <a:p>
            <a:pPr eaLnBrk="1" hangingPunct="1"/>
            <a:r>
              <a:rPr lang="en-US" sz="2400" dirty="0">
                <a:solidFill>
                  <a:srgbClr val="9900CC"/>
                </a:solidFill>
              </a:rPr>
              <a:t>Stomach</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rgbClr val="FF9933"/>
                </a:solidFill>
              </a:rPr>
              <a:t>Cecum</a:t>
            </a:r>
          </a:p>
          <a:p>
            <a:pPr eaLnBrk="1" hangingPunct="1"/>
            <a:r>
              <a:rPr lang="en-US" sz="2400" dirty="0">
                <a:solidFill>
                  <a:srgbClr val="FF99FF"/>
                </a:solidFill>
              </a:rPr>
              <a:t>Large Intestine</a:t>
            </a:r>
          </a:p>
          <a:p>
            <a:pPr eaLnBrk="1" hangingPunct="1"/>
            <a:r>
              <a:rPr lang="en-US" sz="2400" dirty="0">
                <a:solidFill>
                  <a:srgbClr val="996633"/>
                </a:solidFill>
              </a:rPr>
              <a:t>Rectum</a:t>
            </a:r>
            <a:endParaRPr lang="en-US" sz="2400" dirty="0">
              <a:solidFill>
                <a:srgbClr val="6699FF"/>
              </a:solidFill>
            </a:endParaRPr>
          </a:p>
          <a:p>
            <a:pPr eaLnBrk="1" hangingPunct="1"/>
            <a:r>
              <a:rPr lang="en-US" sz="2400" dirty="0">
                <a:solidFill>
                  <a:srgbClr val="FF5050"/>
                </a:solidFill>
              </a:rPr>
              <a:t>Anus</a:t>
            </a:r>
          </a:p>
          <a:p>
            <a:pPr eaLnBrk="1" hangingPunct="1"/>
            <a:endParaRPr lang="en-US" sz="2400" dirty="0">
              <a:solidFill>
                <a:srgbClr val="996633"/>
              </a:solidFill>
            </a:endParaRPr>
          </a:p>
          <a:p>
            <a:pPr eaLnBrk="1" hangingPunct="1"/>
            <a:endParaRPr lang="en-US" sz="2400" dirty="0">
              <a:solidFill>
                <a:srgbClr val="996633"/>
              </a:solidFill>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752600" y="1752600"/>
            <a:ext cx="4648200" cy="1066800"/>
          </a:xfrm>
          <a:prstGeom prst="straightConnector1">
            <a:avLst/>
          </a:prstGeom>
          <a:ln w="57150">
            <a:solidFill>
              <a:srgbClr val="6699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209800"/>
            <a:ext cx="4876800" cy="838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2628900"/>
            <a:ext cx="4653756" cy="723900"/>
          </a:xfrm>
          <a:prstGeom prst="straightConnector1">
            <a:avLst/>
          </a:prstGeom>
          <a:ln w="57150">
            <a:solidFill>
              <a:srgbClr val="33CC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9702" y="3054398"/>
            <a:ext cx="5000698" cy="984202"/>
          </a:xfrm>
          <a:prstGeom prst="straightConnector1">
            <a:avLst/>
          </a:prstGeom>
          <a:ln w="57150">
            <a:solidFill>
              <a:srgbClr val="9900CC"/>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3546499"/>
            <a:ext cx="4267200" cy="568301"/>
          </a:xfrm>
          <a:prstGeom prst="straightConnector1">
            <a:avLst/>
          </a:prstGeom>
          <a:ln w="5715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3983049"/>
            <a:ext cx="3886200" cy="207951"/>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76449" y="4267200"/>
            <a:ext cx="4471951" cy="152400"/>
          </a:xfrm>
          <a:prstGeom prst="straightConnector1">
            <a:avLst/>
          </a:prstGeom>
          <a:ln w="571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19400" y="4343400"/>
            <a:ext cx="4038600" cy="457200"/>
          </a:xfrm>
          <a:prstGeom prst="straightConnector1">
            <a:avLst/>
          </a:prstGeom>
          <a:ln w="57150">
            <a:solidFill>
              <a:srgbClr val="FF99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28800" y="4800600"/>
            <a:ext cx="5334000" cy="475232"/>
          </a:xfrm>
          <a:prstGeom prst="straightConnector1">
            <a:avLst/>
          </a:prstGeom>
          <a:ln w="57150">
            <a:solidFill>
              <a:srgbClr val="9966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524000" y="5038216"/>
            <a:ext cx="5638800" cy="660206"/>
          </a:xfrm>
          <a:prstGeom prst="straightConnector1">
            <a:avLst/>
          </a:prstGeom>
          <a:ln w="57150">
            <a:solidFill>
              <a:srgbClr val="FF5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65185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457200" y="304800"/>
            <a:ext cx="8229600" cy="5821363"/>
          </a:xfrm>
        </p:spPr>
        <p:txBody>
          <a:bodyPr/>
          <a:lstStyle/>
          <a:p>
            <a:pPr algn="ctr" eaLnBrk="1" hangingPunct="1">
              <a:buFontTx/>
              <a:buNone/>
            </a:pPr>
            <a:r>
              <a:rPr lang="en-US" sz="3600"/>
              <a:t>Digestive System PowerPoint </a:t>
            </a:r>
          </a:p>
          <a:p>
            <a:pPr algn="ctr" eaLnBrk="1" hangingPunct="1">
              <a:buFontTx/>
              <a:buNone/>
            </a:pPr>
            <a:r>
              <a:rPr lang="en-US" sz="3600"/>
              <a:t>Review Game</a:t>
            </a:r>
          </a:p>
          <a:p>
            <a:pPr algn="ctr" eaLnBrk="1" hangingPunct="1">
              <a:buFontTx/>
              <a:buNone/>
            </a:pPr>
            <a:r>
              <a:rPr lang="en-US" sz="3600"/>
              <a:t>1-20 = 5 points each</a:t>
            </a:r>
          </a:p>
          <a:p>
            <a:pPr algn="ctr" eaLnBrk="1" hangingPunct="1">
              <a:buFontTx/>
              <a:buNone/>
            </a:pPr>
            <a:r>
              <a:rPr lang="en-US" sz="3600"/>
              <a:t>20-25 = Bonus (1 point each)</a:t>
            </a:r>
          </a:p>
          <a:p>
            <a:pPr algn="ctr" eaLnBrk="1" hangingPunct="1">
              <a:buFontTx/>
              <a:buNone/>
            </a:pPr>
            <a:r>
              <a:rPr lang="en-US" sz="3600"/>
              <a:t>Final Question = 5 point wager</a:t>
            </a:r>
          </a:p>
          <a:p>
            <a:pPr algn="ctr" eaLnBrk="1" hangingPunct="1">
              <a:buFontTx/>
              <a:buNone/>
            </a:pPr>
            <a:r>
              <a:rPr lang="en-US" sz="3600"/>
              <a:t>Find the Owl =      1 point</a:t>
            </a:r>
          </a:p>
          <a:p>
            <a:pPr algn="ctr" eaLnBrk="1" hangingPunct="1">
              <a:buFontTx/>
              <a:buNone/>
            </a:pPr>
            <a:endParaRPr lang="en-US" sz="3600"/>
          </a:p>
          <a:p>
            <a:pPr algn="ctr" eaLnBrk="1" hangingPunct="1">
              <a:buFontTx/>
              <a:buNone/>
            </a:pPr>
            <a:r>
              <a:rPr lang="en-US" sz="3600"/>
              <a:t>Answer Key is provided in PowerPoint Form after Final Question</a:t>
            </a:r>
          </a:p>
        </p:txBody>
      </p:sp>
      <p:pic>
        <p:nvPicPr>
          <p:cNvPr id="195588"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tomy and Physiology: Major Components of the Digestive System">
            <a:extLst>
              <a:ext uri="{FF2B5EF4-FFF2-40B4-BE49-F238E27FC236}">
                <a16:creationId xmlns:a16="http://schemas.microsoft.com/office/drawing/2014/main" id="{5496594F-9858-C503-F07C-A96BB2A9B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EA5DB5-AF26-EA5B-B124-65B0779D5F71}"/>
              </a:ext>
            </a:extLst>
          </p:cNvPr>
          <p:cNvSpPr txBox="1"/>
          <p:nvPr/>
        </p:nvSpPr>
        <p:spPr>
          <a:xfrm>
            <a:off x="228600" y="381000"/>
            <a:ext cx="8686800" cy="259080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Digestive System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Review Game</a:t>
            </a:r>
          </a:p>
        </p:txBody>
      </p:sp>
      <p:sp>
        <p:nvSpPr>
          <p:cNvPr id="6" name="TextBox 5">
            <a:extLst>
              <a:ext uri="{FF2B5EF4-FFF2-40B4-BE49-F238E27FC236}">
                <a16:creationId xmlns:a16="http://schemas.microsoft.com/office/drawing/2014/main" id="{D743F8FB-F19F-85C3-8A84-4C53D868D7FF}"/>
              </a:ext>
            </a:extLst>
          </p:cNvPr>
          <p:cNvSpPr txBox="1"/>
          <p:nvPr/>
        </p:nvSpPr>
        <p:spPr>
          <a:xfrm>
            <a:off x="-457200" y="4953000"/>
            <a:ext cx="4572000" cy="1754326"/>
          </a:xfrm>
          <a:prstGeom prst="rect">
            <a:avLst/>
          </a:prstGeom>
          <a:noFill/>
        </p:spPr>
        <p:txBody>
          <a:bodyPr wrap="square">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Part 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Lesson 7 </a:t>
            </a:r>
          </a:p>
        </p:txBody>
      </p:sp>
      <p:pic>
        <p:nvPicPr>
          <p:cNvPr id="7" name="Graphic 6">
            <a:extLst>
              <a:ext uri="{FF2B5EF4-FFF2-40B4-BE49-F238E27FC236}">
                <a16:creationId xmlns:a16="http://schemas.microsoft.com/office/drawing/2014/main" id="{A238DB45-2674-BDF1-4117-B6477711B4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2" name="Picture 2" descr="Download Key Transparent HQ PNG Image | FreePNGImg">
            <a:extLst>
              <a:ext uri="{FF2B5EF4-FFF2-40B4-BE49-F238E27FC236}">
                <a16:creationId xmlns:a16="http://schemas.microsoft.com/office/drawing/2014/main" id="{B8E17F83-BA46-AF55-4FC8-C1F1B65BF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99377">
            <a:off x="828279" y="828280"/>
            <a:ext cx="6260668" cy="62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4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endParaRPr lang="en-US">
              <a:solidFill>
                <a:srgbClr val="FF9933"/>
              </a:solidFill>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1508"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1509"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151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r>
              <a:rPr lang="en-US">
                <a:solidFill>
                  <a:srgbClr val="66FF66"/>
                </a:solidFill>
              </a:rPr>
              <a:t>D.) Bile</a:t>
            </a:r>
          </a:p>
          <a:p>
            <a:pPr eaLnBrk="1" hangingPunct="1"/>
            <a:endParaRPr lang="en-US">
              <a:solidFill>
                <a:srgbClr val="FF9933"/>
              </a:solidFill>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532"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2533"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253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r>
              <a:rPr lang="en-US">
                <a:solidFill>
                  <a:srgbClr val="66FF66"/>
                </a:solidFill>
              </a:rPr>
              <a:t>D.) Bile</a:t>
            </a:r>
          </a:p>
          <a:p>
            <a:pPr eaLnBrk="1" hangingPunct="1"/>
            <a:r>
              <a:rPr lang="en-US">
                <a:solidFill>
                  <a:srgbClr val="FF9933"/>
                </a:solidFill>
              </a:rPr>
              <a:t>E.) Sucrose</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556"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3557"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355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4580"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4581"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458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a:t>This is the chemical enzyme that is produced in the stomach that contains HCL Hydrochloric Acid?</a:t>
            </a:r>
          </a:p>
          <a:p>
            <a:pPr eaLnBrk="1" hangingPunct="1"/>
            <a:r>
              <a:rPr lang="en-US">
                <a:solidFill>
                  <a:srgbClr val="6699FF"/>
                </a:solidFill>
              </a:rPr>
              <a:t>A.) Lactase</a:t>
            </a:r>
          </a:p>
          <a:p>
            <a:pPr eaLnBrk="1" hangingPunct="1"/>
            <a:r>
              <a:rPr lang="en-US">
                <a:solidFill>
                  <a:srgbClr val="FF66CC"/>
                </a:solidFill>
              </a:rPr>
              <a:t>B.) Ptyalin</a:t>
            </a:r>
          </a:p>
          <a:p>
            <a:pPr eaLnBrk="1" hangingPunct="1"/>
            <a:r>
              <a:rPr lang="en-US">
                <a:solidFill>
                  <a:srgbClr val="9900FF"/>
                </a:solidFill>
              </a:rPr>
              <a:t>C.) Pepsin</a:t>
            </a:r>
          </a:p>
          <a:p>
            <a:pPr eaLnBrk="1" hangingPunct="1"/>
            <a:r>
              <a:rPr lang="en-US">
                <a:solidFill>
                  <a:srgbClr val="66FF66"/>
                </a:solidFill>
              </a:rPr>
              <a:t>D.) Bile</a:t>
            </a:r>
          </a:p>
          <a:p>
            <a:pPr eaLnBrk="1" hangingPunct="1"/>
            <a:r>
              <a:rPr lang="en-US">
                <a:solidFill>
                  <a:srgbClr val="FF9933"/>
                </a:solidFill>
              </a:rPr>
              <a:t>E.) Sucrose</a:t>
            </a:r>
          </a:p>
          <a:p>
            <a:pPr eaLnBrk="1" hangingPunct="1"/>
            <a:r>
              <a:rPr lang="en-US">
                <a:solidFill>
                  <a:srgbClr val="FFFF00"/>
                </a:solidFill>
              </a:rPr>
              <a:t>F.) Nobody Knows</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a:p>
            <a:pPr eaLnBrk="1" hangingPunct="1"/>
            <a:r>
              <a:rPr lang="en-US" dirty="0">
                <a:solidFill>
                  <a:srgbClr val="FFFF00"/>
                </a:solidFill>
              </a:rPr>
              <a:t>F.) Nobody Knows</a:t>
            </a:r>
          </a:p>
          <a:p>
            <a:pPr eaLnBrk="1" hangingPunct="1"/>
            <a:r>
              <a:rPr lang="en-US" dirty="0">
                <a:solidFill>
                  <a:srgbClr val="6699FF"/>
                </a:solidFill>
              </a:rPr>
              <a:t>G.) None of the above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extLst>
      <p:ext uri="{BB962C8B-B14F-4D97-AF65-F5344CB8AC3E}">
        <p14:creationId xmlns:p14="http://schemas.microsoft.com/office/powerpoint/2010/main" val="3579100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8600"/>
            <a:ext cx="8229600" cy="5897563"/>
          </a:xfrm>
        </p:spPr>
        <p:txBody>
          <a:bodyPr/>
          <a:lstStyle/>
          <a:p>
            <a:pPr eaLnBrk="1" hangingPunct="1"/>
            <a:r>
              <a:rPr lang="en-US" dirty="0"/>
              <a:t>This is the chemical enzyme that is produced in the stomach that contains HCL Hydrochloric Acid?</a:t>
            </a:r>
          </a:p>
          <a:p>
            <a:pPr eaLnBrk="1" hangingPunct="1"/>
            <a:r>
              <a:rPr lang="en-US" dirty="0">
                <a:solidFill>
                  <a:srgbClr val="6699FF"/>
                </a:solidFill>
              </a:rPr>
              <a:t>A.) Lactase</a:t>
            </a:r>
          </a:p>
          <a:p>
            <a:pPr eaLnBrk="1" hangingPunct="1"/>
            <a:r>
              <a:rPr lang="en-US" dirty="0">
                <a:solidFill>
                  <a:srgbClr val="FF66CC"/>
                </a:solidFill>
              </a:rPr>
              <a:t>B.) Ptyalin</a:t>
            </a:r>
          </a:p>
          <a:p>
            <a:pPr eaLnBrk="1" hangingPunct="1"/>
            <a:r>
              <a:rPr lang="en-US" dirty="0">
                <a:solidFill>
                  <a:srgbClr val="9900FF"/>
                </a:solidFill>
              </a:rPr>
              <a:t>C.) Pepsin</a:t>
            </a:r>
          </a:p>
          <a:p>
            <a:pPr eaLnBrk="1" hangingPunct="1"/>
            <a:r>
              <a:rPr lang="en-US" dirty="0">
                <a:solidFill>
                  <a:srgbClr val="66FF66"/>
                </a:solidFill>
              </a:rPr>
              <a:t>D.) Bile</a:t>
            </a:r>
          </a:p>
          <a:p>
            <a:pPr eaLnBrk="1" hangingPunct="1"/>
            <a:r>
              <a:rPr lang="en-US" dirty="0">
                <a:solidFill>
                  <a:srgbClr val="FF9933"/>
                </a:solidFill>
              </a:rPr>
              <a:t>E.) Sucrose</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5867400" cy="2590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5604" name="Freeform 4"/>
          <p:cNvSpPr>
            <a:spLocks/>
          </p:cNvSpPr>
          <p:nvPr/>
        </p:nvSpPr>
        <p:spPr bwMode="auto">
          <a:xfrm>
            <a:off x="4752975" y="3032125"/>
            <a:ext cx="203200" cy="192088"/>
          </a:xfrm>
          <a:custGeom>
            <a:avLst/>
            <a:gdLst>
              <a:gd name="T0" fmla="*/ 2147483647 w 128"/>
              <a:gd name="T1" fmla="*/ 0 h 121"/>
              <a:gd name="T2" fmla="*/ 2147483647 w 128"/>
              <a:gd name="T3" fmla="*/ 2147483647 h 121"/>
              <a:gd name="T4" fmla="*/ 2147483647 w 128"/>
              <a:gd name="T5" fmla="*/ 2147483647 h 121"/>
              <a:gd name="T6" fmla="*/ 2147483647 w 128"/>
              <a:gd name="T7" fmla="*/ 2147483647 h 121"/>
              <a:gd name="T8" fmla="*/ 0 60000 65536"/>
              <a:gd name="T9" fmla="*/ 0 60000 65536"/>
              <a:gd name="T10" fmla="*/ 0 60000 65536"/>
              <a:gd name="T11" fmla="*/ 0 60000 65536"/>
              <a:gd name="T12" fmla="*/ 0 w 128"/>
              <a:gd name="T13" fmla="*/ 0 h 121"/>
              <a:gd name="T14" fmla="*/ 128 w 128"/>
              <a:gd name="T15" fmla="*/ 121 h 121"/>
            </a:gdLst>
            <a:ahLst/>
            <a:cxnLst>
              <a:cxn ang="T8">
                <a:pos x="T0" y="T1"/>
              </a:cxn>
              <a:cxn ang="T9">
                <a:pos x="T2" y="T3"/>
              </a:cxn>
              <a:cxn ang="T10">
                <a:pos x="T4" y="T5"/>
              </a:cxn>
              <a:cxn ang="T11">
                <a:pos x="T6" y="T7"/>
              </a:cxn>
            </a:cxnLst>
            <a:rect l="T12" t="T13" r="T14" b="T15"/>
            <a:pathLst>
              <a:path w="128" h="121">
                <a:moveTo>
                  <a:pt x="48" y="0"/>
                </a:moveTo>
                <a:cubicBezTo>
                  <a:pt x="37" y="55"/>
                  <a:pt x="0" y="98"/>
                  <a:pt x="68" y="121"/>
                </a:cubicBezTo>
                <a:cubicBezTo>
                  <a:pt x="128" y="101"/>
                  <a:pt x="88" y="121"/>
                  <a:pt x="68" y="101"/>
                </a:cubicBezTo>
                <a:cubicBezTo>
                  <a:pt x="57" y="90"/>
                  <a:pt x="58" y="75"/>
                  <a:pt x="58" y="61"/>
                </a:cubicBezTo>
              </a:path>
            </a:pathLst>
          </a:custGeom>
          <a:solidFill>
            <a:srgbClr val="6699FF"/>
          </a:solidFill>
          <a:ln w="9525">
            <a:solidFill>
              <a:schemeClr val="tx1"/>
            </a:solidFill>
            <a:round/>
            <a:headEnd/>
            <a:tailEnd/>
          </a:ln>
        </p:spPr>
        <p:txBody>
          <a:bodyPr/>
          <a:lstStyle/>
          <a:p>
            <a:endParaRPr lang="en-US"/>
          </a:p>
        </p:txBody>
      </p:sp>
      <p:sp>
        <p:nvSpPr>
          <p:cNvPr id="25605" name="Text Box 5"/>
          <p:cNvSpPr txBox="1">
            <a:spLocks noChangeArrowheads="1"/>
          </p:cNvSpPr>
          <p:nvPr/>
        </p:nvSpPr>
        <p:spPr bwMode="auto">
          <a:xfrm>
            <a:off x="7924800" y="5334000"/>
            <a:ext cx="990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800">
                <a:solidFill>
                  <a:schemeClr val="bg1"/>
                </a:solidFill>
              </a:rPr>
              <a:t>8</a:t>
            </a:r>
          </a:p>
        </p:txBody>
      </p:sp>
      <p:sp>
        <p:nvSpPr>
          <p:cNvPr id="2560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extLst>
      <p:ext uri="{BB962C8B-B14F-4D97-AF65-F5344CB8AC3E}">
        <p14:creationId xmlns:p14="http://schemas.microsoft.com/office/powerpoint/2010/main" val="196587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2662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2663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27653"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2765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a:p>
            <a:pPr eaLnBrk="1" hangingPunct="1"/>
            <a:r>
              <a:rPr lang="en-US">
                <a:solidFill>
                  <a:srgbClr val="FF99FF"/>
                </a:solidFill>
              </a:rPr>
              <a:t>B.) Larnyx</a:t>
            </a:r>
          </a:p>
          <a:p>
            <a:pPr eaLnBrk="1" hangingPunct="1"/>
            <a:endParaRPr lang="en-US">
              <a:solidFill>
                <a:srgbClr val="66FF66"/>
              </a:solidFill>
            </a:endParaRP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28677"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2867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a:p>
            <a:pPr eaLnBrk="1" hangingPunct="1"/>
            <a:r>
              <a:rPr lang="en-US">
                <a:solidFill>
                  <a:srgbClr val="FF99FF"/>
                </a:solidFill>
              </a:rPr>
              <a:t>B.) Larnyx</a:t>
            </a:r>
          </a:p>
          <a:p>
            <a:pPr eaLnBrk="1" hangingPunct="1"/>
            <a:r>
              <a:rPr lang="en-US">
                <a:solidFill>
                  <a:srgbClr val="CC00FF"/>
                </a:solidFill>
              </a:rPr>
              <a:t>C.) Anal Sphincter</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29701"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2970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28600" y="304800"/>
            <a:ext cx="8915400" cy="5821363"/>
          </a:xfrm>
        </p:spPr>
        <p:txBody>
          <a:bodyPr/>
          <a:lstStyle/>
          <a:p>
            <a:pPr eaLnBrk="1" hangingPunct="1"/>
            <a:r>
              <a:rPr lang="en-US"/>
              <a:t>This is a strong ring of smooth muscle that lets food pass from the stomach to the duodenum?</a:t>
            </a:r>
          </a:p>
          <a:p>
            <a:pPr eaLnBrk="1" hangingPunct="1"/>
            <a:r>
              <a:rPr lang="en-US">
                <a:solidFill>
                  <a:srgbClr val="6699FF"/>
                </a:solidFill>
              </a:rPr>
              <a:t>A.) Pharynx</a:t>
            </a:r>
          </a:p>
          <a:p>
            <a:pPr eaLnBrk="1" hangingPunct="1"/>
            <a:r>
              <a:rPr lang="en-US">
                <a:solidFill>
                  <a:srgbClr val="FF99FF"/>
                </a:solidFill>
              </a:rPr>
              <a:t>B.) Larnyx</a:t>
            </a:r>
          </a:p>
          <a:p>
            <a:pPr eaLnBrk="1" hangingPunct="1"/>
            <a:r>
              <a:rPr lang="en-US">
                <a:solidFill>
                  <a:srgbClr val="CC00FF"/>
                </a:solidFill>
              </a:rPr>
              <a:t>C.) Anal Sphincter</a:t>
            </a:r>
          </a:p>
          <a:p>
            <a:pPr eaLnBrk="1" hangingPunct="1"/>
            <a:r>
              <a:rPr lang="en-US">
                <a:solidFill>
                  <a:srgbClr val="FF9933"/>
                </a:solidFill>
              </a:rPr>
              <a:t>D.) Pyloric Valve</a:t>
            </a:r>
          </a:p>
          <a:p>
            <a:pPr eaLnBrk="1" hangingPunct="1"/>
            <a:endParaRPr lang="en-US">
              <a:solidFill>
                <a:srgbClr val="66FF66"/>
              </a:solidFill>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0724"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30725"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3072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extLst>
      <p:ext uri="{BB962C8B-B14F-4D97-AF65-F5344CB8AC3E}">
        <p14:creationId xmlns:p14="http://schemas.microsoft.com/office/powerpoint/2010/main" val="405999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extLst>
      <p:ext uri="{BB962C8B-B14F-4D97-AF65-F5344CB8AC3E}">
        <p14:creationId xmlns:p14="http://schemas.microsoft.com/office/powerpoint/2010/main" val="4059993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28600" y="304800"/>
            <a:ext cx="8915400" cy="5821363"/>
          </a:xfrm>
        </p:spPr>
        <p:txBody>
          <a:bodyPr/>
          <a:lstStyle/>
          <a:p>
            <a:pPr eaLnBrk="1" hangingPunct="1"/>
            <a:r>
              <a:rPr lang="en-US" dirty="0"/>
              <a:t>This is a strong ring of smooth muscle that lets food pass from the stomach to the duodenum?</a:t>
            </a:r>
          </a:p>
          <a:p>
            <a:pPr eaLnBrk="1" hangingPunct="1"/>
            <a:r>
              <a:rPr lang="en-US" dirty="0">
                <a:solidFill>
                  <a:srgbClr val="6699FF"/>
                </a:solidFill>
              </a:rPr>
              <a:t>A.) Pharynx</a:t>
            </a:r>
          </a:p>
          <a:p>
            <a:pPr eaLnBrk="1" hangingPunct="1"/>
            <a:r>
              <a:rPr lang="en-US" dirty="0">
                <a:solidFill>
                  <a:srgbClr val="FF99FF"/>
                </a:solidFill>
              </a:rPr>
              <a:t>B.) </a:t>
            </a:r>
            <a:r>
              <a:rPr lang="en-US" dirty="0" err="1">
                <a:solidFill>
                  <a:srgbClr val="FF99FF"/>
                </a:solidFill>
              </a:rPr>
              <a:t>Larnyx</a:t>
            </a:r>
            <a:endParaRPr lang="en-US" dirty="0">
              <a:solidFill>
                <a:srgbClr val="FF99FF"/>
              </a:solidFill>
            </a:endParaRPr>
          </a:p>
          <a:p>
            <a:pPr eaLnBrk="1" hangingPunct="1"/>
            <a:r>
              <a:rPr lang="en-US" dirty="0">
                <a:solidFill>
                  <a:srgbClr val="CC00FF"/>
                </a:solidFill>
              </a:rPr>
              <a:t>C.) Anal Sphincter</a:t>
            </a:r>
          </a:p>
          <a:p>
            <a:pPr eaLnBrk="1" hangingPunct="1"/>
            <a:r>
              <a:rPr lang="en-US" dirty="0">
                <a:solidFill>
                  <a:srgbClr val="FF9933"/>
                </a:solidFill>
              </a:rPr>
              <a:t>D.) Pyloric Valve</a:t>
            </a:r>
          </a:p>
          <a:p>
            <a:pPr eaLnBrk="1" hangingPunct="1"/>
            <a:r>
              <a:rPr lang="en-US" dirty="0">
                <a:solidFill>
                  <a:srgbClr val="66FF66"/>
                </a:solidFill>
              </a:rPr>
              <a:t>E.) Appendix</a:t>
            </a:r>
          </a:p>
          <a:p>
            <a:pPr eaLnBrk="1" hangingPunct="1"/>
            <a:r>
              <a:rPr lang="en-US" dirty="0">
                <a:solidFill>
                  <a:srgbClr val="FFFF00"/>
                </a:solidFill>
              </a:rPr>
              <a:t>F.) Nobody Knows</a:t>
            </a:r>
          </a:p>
          <a:p>
            <a:pPr eaLnBrk="1" hangingPunct="1"/>
            <a:r>
              <a:rPr lang="en-US" dirty="0">
                <a:solidFill>
                  <a:srgbClr val="6699FF"/>
                </a:solidFill>
              </a:rPr>
              <a:t>G.) None of the above</a:t>
            </a:r>
          </a:p>
          <a:p>
            <a:pPr eaLnBrk="1" hangingPunct="1"/>
            <a:r>
              <a:rPr lang="en-US" dirty="0">
                <a:solidFill>
                  <a:srgbClr val="C00000"/>
                </a:solidFill>
              </a:rPr>
              <a:t>H.) All of the above</a:t>
            </a:r>
          </a:p>
          <a:p>
            <a:pPr eaLnBrk="1" hangingPunct="1"/>
            <a:endParaRPr lang="en-US" dirty="0">
              <a:solidFill>
                <a:srgbClr val="66FF66"/>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876800" cy="29718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7924800" y="49530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9</a:t>
            </a:r>
          </a:p>
        </p:txBody>
      </p:sp>
      <p:sp>
        <p:nvSpPr>
          <p:cNvPr id="31749" name="Rectangle 5"/>
          <p:cNvSpPr>
            <a:spLocks noChangeArrowheads="1"/>
          </p:cNvSpPr>
          <p:nvPr/>
        </p:nvSpPr>
        <p:spPr bwMode="auto">
          <a:xfrm>
            <a:off x="5867400" y="3581400"/>
            <a:ext cx="1219200" cy="533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3175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extLst>
      <p:ext uri="{BB962C8B-B14F-4D97-AF65-F5344CB8AC3E}">
        <p14:creationId xmlns:p14="http://schemas.microsoft.com/office/powerpoint/2010/main" val="4059993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228600"/>
            <a:ext cx="8229600" cy="5897563"/>
          </a:xfrm>
        </p:spPr>
        <p:txBody>
          <a:bodyPr/>
          <a:lstStyle/>
          <a:p>
            <a:pPr eaLnBrk="1" hangingPunct="1"/>
            <a:r>
              <a:rPr lang="en-US">
                <a:solidFill>
                  <a:srgbClr val="6699FF"/>
                </a:solidFill>
              </a:rPr>
              <a:t>This is the beginning of the small intestine.</a:t>
            </a:r>
            <a:r>
              <a:rPr lang="en-US"/>
              <a:t>  </a:t>
            </a:r>
            <a:endParaRPr lang="en-US">
              <a:solidFill>
                <a:srgbClr val="6699FF"/>
              </a:solidFill>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10</a:t>
            </a:r>
          </a:p>
        </p:txBody>
      </p:sp>
      <p:sp>
        <p:nvSpPr>
          <p:cNvPr id="32773" name="AutoShape 5"/>
          <p:cNvSpPr>
            <a:spLocks noChangeArrowheads="1"/>
          </p:cNvSpPr>
          <p:nvPr/>
        </p:nvSpPr>
        <p:spPr bwMode="auto">
          <a:xfrm>
            <a:off x="7086600" y="914400"/>
            <a:ext cx="1295400" cy="533400"/>
          </a:xfrm>
          <a:prstGeom prst="rightArrow">
            <a:avLst>
              <a:gd name="adj1" fmla="val 50000"/>
              <a:gd name="adj2" fmla="val 60714"/>
            </a:avLst>
          </a:prstGeom>
          <a:solidFill>
            <a:schemeClr val="bg2"/>
          </a:solidFill>
          <a:ln w="9525">
            <a:solidFill>
              <a:schemeClr val="bg1"/>
            </a:solidFill>
            <a:miter lim="800000"/>
            <a:headEnd/>
            <a:tailEnd/>
          </a:ln>
        </p:spPr>
        <p:txBody>
          <a:bodyPr wrap="none" anchor="ctr"/>
          <a:lstStyle/>
          <a:p>
            <a:endParaRPr lang="en-US"/>
          </a:p>
        </p:txBody>
      </p:sp>
      <p:sp>
        <p:nvSpPr>
          <p:cNvPr id="3277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228600"/>
            <a:ext cx="8229600" cy="5897563"/>
          </a:xfrm>
        </p:spPr>
        <p:txBody>
          <a:bodyPr/>
          <a:lstStyle/>
          <a:p>
            <a:pPr eaLnBrk="1" hangingPunct="1"/>
            <a:r>
              <a:rPr lang="en-US"/>
              <a:t>This is the beginning of the small intestine.  </a:t>
            </a:r>
            <a:r>
              <a:rPr lang="en-US">
                <a:solidFill>
                  <a:srgbClr val="6699FF"/>
                </a:solidFill>
              </a:rPr>
              <a:t>It Distributes</a:t>
            </a:r>
            <a:r>
              <a:rPr lang="en-US"/>
              <a:t> </a:t>
            </a:r>
            <a:r>
              <a:rPr lang="en-US">
                <a:solidFill>
                  <a:srgbClr val="66FF66"/>
                </a:solidFill>
              </a:rPr>
              <a:t>bile</a:t>
            </a:r>
            <a:r>
              <a:rPr lang="en-US"/>
              <a:t> </a:t>
            </a:r>
            <a:r>
              <a:rPr lang="en-US">
                <a:solidFill>
                  <a:srgbClr val="6699FF"/>
                </a:solidFill>
              </a:rPr>
              <a:t>(produced by the liver and stored in the gall bladder),</a:t>
            </a:r>
            <a:r>
              <a:rPr lang="en-US"/>
              <a:t> </a:t>
            </a:r>
            <a:endParaRPr lang="en-US">
              <a:solidFill>
                <a:srgbClr val="6699FF"/>
              </a:solidFill>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10</a:t>
            </a:r>
          </a:p>
        </p:txBody>
      </p:sp>
      <p:sp>
        <p:nvSpPr>
          <p:cNvPr id="33797" name="AutoShape 5"/>
          <p:cNvSpPr>
            <a:spLocks noChangeArrowheads="1"/>
          </p:cNvSpPr>
          <p:nvPr/>
        </p:nvSpPr>
        <p:spPr bwMode="auto">
          <a:xfrm>
            <a:off x="7086600" y="1524000"/>
            <a:ext cx="1295400" cy="533400"/>
          </a:xfrm>
          <a:prstGeom prst="rightArrow">
            <a:avLst>
              <a:gd name="adj1" fmla="val 50000"/>
              <a:gd name="adj2" fmla="val 60714"/>
            </a:avLst>
          </a:prstGeom>
          <a:solidFill>
            <a:schemeClr val="bg2"/>
          </a:solidFill>
          <a:ln w="9525">
            <a:solidFill>
              <a:schemeClr val="bg1"/>
            </a:solidFill>
            <a:miter lim="800000"/>
            <a:headEnd/>
            <a:tailEnd/>
          </a:ln>
        </p:spPr>
        <p:txBody>
          <a:bodyPr wrap="none" anchor="ctr"/>
          <a:lstStyle/>
          <a:p>
            <a:endParaRPr lang="en-US"/>
          </a:p>
        </p:txBody>
      </p:sp>
      <p:sp>
        <p:nvSpPr>
          <p:cNvPr id="3379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7200" y="228600"/>
            <a:ext cx="8229600" cy="5897563"/>
          </a:xfrm>
        </p:spPr>
        <p:txBody>
          <a:bodyPr/>
          <a:lstStyle/>
          <a:p>
            <a:pPr eaLnBrk="1" hangingPunct="1"/>
            <a:r>
              <a:rPr lang="en-US"/>
              <a:t>This is the beginning of the small intestine.  It Distributes </a:t>
            </a:r>
            <a:r>
              <a:rPr lang="en-US">
                <a:solidFill>
                  <a:srgbClr val="66FF66"/>
                </a:solidFill>
              </a:rPr>
              <a:t>bile</a:t>
            </a:r>
            <a:r>
              <a:rPr lang="en-US"/>
              <a:t> (produced by the liver and stored in the gall bladder), </a:t>
            </a:r>
            <a:r>
              <a:rPr lang="en-US">
                <a:solidFill>
                  <a:srgbClr val="6699FF"/>
                </a:solidFill>
              </a:rPr>
              <a:t>pancreatic acids (pancreas), and other secretions to chemically breakdown food. </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10</a:t>
            </a:r>
          </a:p>
        </p:txBody>
      </p:sp>
      <p:sp>
        <p:nvSpPr>
          <p:cNvPr id="3482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228600"/>
            <a:ext cx="8229600" cy="5897563"/>
          </a:xfrm>
        </p:spPr>
        <p:txBody>
          <a:bodyPr/>
          <a:lstStyle/>
          <a:p>
            <a:pPr eaLnBrk="1" hangingPunct="1"/>
            <a:r>
              <a:rPr lang="en-US"/>
              <a:t>This is the beginning of the small intestine.  It Distributes </a:t>
            </a:r>
            <a:r>
              <a:rPr lang="en-US">
                <a:solidFill>
                  <a:srgbClr val="66FF66"/>
                </a:solidFill>
              </a:rPr>
              <a:t>bile</a:t>
            </a:r>
            <a:r>
              <a:rPr lang="en-US"/>
              <a:t> (produced by the liver and stored in the gall bladder), pancreatic acids (pancreas), and other secretions to chemically breakdown food.</a:t>
            </a:r>
            <a:r>
              <a:rPr lang="en-US">
                <a:solidFill>
                  <a:srgbClr val="6699FF"/>
                </a:solidFill>
              </a:rPr>
              <a:t> </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7391400" y="53340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10</a:t>
            </a:r>
          </a:p>
        </p:txBody>
      </p:sp>
      <p:sp>
        <p:nvSpPr>
          <p:cNvPr id="3584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762934" name="Group 54"/>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99FF"/>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691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36912"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36913"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381000"/>
            <a:ext cx="8229600" cy="5745163"/>
          </a:xfrm>
        </p:spPr>
        <p:txBody>
          <a:bodyPr/>
          <a:lstStyle/>
          <a:p>
            <a:pPr eaLnBrk="1" hangingPunct="1"/>
            <a:r>
              <a:rPr lang="en-US"/>
              <a:t>Name this organ that releases digestive juices into the small intestine?</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5"/>
          <p:cNvSpPr txBox="1">
            <a:spLocks noChangeArrowheads="1"/>
          </p:cNvSpPr>
          <p:nvPr/>
        </p:nvSpPr>
        <p:spPr bwMode="auto">
          <a:xfrm>
            <a:off x="7162800" y="51816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11</a:t>
            </a:r>
          </a:p>
        </p:txBody>
      </p:sp>
      <p:sp>
        <p:nvSpPr>
          <p:cNvPr id="3789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304800"/>
            <a:ext cx="8229600" cy="5821363"/>
          </a:xfrm>
        </p:spPr>
        <p:txBody>
          <a:bodyPr/>
          <a:lstStyle/>
          <a:p>
            <a:pPr eaLnBrk="1" hangingPunct="1"/>
            <a:r>
              <a:rPr lang="en-US"/>
              <a:t>These two organs aid in the production and distribution of </a:t>
            </a:r>
            <a:r>
              <a:rPr lang="en-US">
                <a:solidFill>
                  <a:srgbClr val="66FF66"/>
                </a:solidFill>
              </a:rPr>
              <a:t>bile</a:t>
            </a:r>
            <a:r>
              <a:rPr lang="en-US"/>
              <a:t>?</a:t>
            </a: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8916" name="Text Box 5"/>
          <p:cNvSpPr txBox="1">
            <a:spLocks noChangeArrowheads="1"/>
          </p:cNvSpPr>
          <p:nvPr/>
        </p:nvSpPr>
        <p:spPr bwMode="auto">
          <a:xfrm>
            <a:off x="6934200" y="48768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12</a:t>
            </a:r>
          </a:p>
        </p:txBody>
      </p:sp>
      <p:sp>
        <p:nvSpPr>
          <p:cNvPr id="3891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39939" name="Rectangle 3"/>
          <p:cNvSpPr>
            <a:spLocks noChangeArrowheads="1"/>
          </p:cNvSpPr>
          <p:nvPr/>
        </p:nvSpPr>
        <p:spPr bwMode="auto">
          <a:xfrm>
            <a:off x="609600" y="1600200"/>
            <a:ext cx="2590800" cy="1371600"/>
          </a:xfrm>
          <a:prstGeom prst="rect">
            <a:avLst/>
          </a:prstGeom>
          <a:solidFill>
            <a:srgbClr val="808080"/>
          </a:solidFill>
          <a:ln w="76200">
            <a:solidFill>
              <a:schemeClr val="bg1"/>
            </a:solidFill>
            <a:miter lim="800000"/>
            <a:headEnd/>
            <a:tailEnd/>
          </a:ln>
        </p:spPr>
        <p:txBody>
          <a:bodyPr wrap="none" anchor="ctr"/>
          <a:lstStyle/>
          <a:p>
            <a:pPr algn="ctr"/>
            <a:endParaRPr lang="en-US">
              <a:solidFill>
                <a:srgbClr val="6699FF"/>
              </a:solidFill>
            </a:endParaRPr>
          </a:p>
        </p:txBody>
      </p:sp>
      <p:sp>
        <p:nvSpPr>
          <p:cNvPr id="39940"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Proteins</a:t>
            </a:r>
          </a:p>
        </p:txBody>
      </p:sp>
      <p:sp>
        <p:nvSpPr>
          <p:cNvPr id="39941" name="Rectangle 5"/>
          <p:cNvSpPr>
            <a:spLocks noChangeArrowheads="1"/>
          </p:cNvSpPr>
          <p:nvPr/>
        </p:nvSpPr>
        <p:spPr bwMode="auto">
          <a:xfrm>
            <a:off x="609600" y="48768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39942" name="Rectangle 6"/>
          <p:cNvSpPr>
            <a:spLocks noChangeArrowheads="1"/>
          </p:cNvSpPr>
          <p:nvPr/>
        </p:nvSpPr>
        <p:spPr bwMode="auto">
          <a:xfrm>
            <a:off x="609600" y="32766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39943"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t>Starches</a:t>
            </a:r>
          </a:p>
        </p:txBody>
      </p:sp>
      <p:sp>
        <p:nvSpPr>
          <p:cNvPr id="39944"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Fats</a:t>
            </a:r>
          </a:p>
        </p:txBody>
      </p:sp>
      <p:sp>
        <p:nvSpPr>
          <p:cNvPr id="39945" name="Rectangle 9"/>
          <p:cNvSpPr>
            <a:spLocks noChangeArrowheads="1"/>
          </p:cNvSpPr>
          <p:nvPr/>
        </p:nvSpPr>
        <p:spPr bwMode="auto">
          <a:xfrm>
            <a:off x="5867400" y="1524000"/>
            <a:ext cx="25146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39946" name="Rectangle 10"/>
          <p:cNvSpPr>
            <a:spLocks noChangeArrowheads="1"/>
          </p:cNvSpPr>
          <p:nvPr/>
        </p:nvSpPr>
        <p:spPr bwMode="auto">
          <a:xfrm>
            <a:off x="5867400" y="32766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39947" name="Rectangle 11"/>
          <p:cNvSpPr>
            <a:spLocks noChangeArrowheads="1"/>
          </p:cNvSpPr>
          <p:nvPr/>
        </p:nvSpPr>
        <p:spPr bwMode="auto">
          <a:xfrm>
            <a:off x="5867400" y="48768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39948" name="Text Box 12"/>
          <p:cNvSpPr txBox="1">
            <a:spLocks noChangeArrowheads="1"/>
          </p:cNvSpPr>
          <p:nvPr/>
        </p:nvSpPr>
        <p:spPr bwMode="auto">
          <a:xfrm>
            <a:off x="5867400" y="3657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800"/>
          </a:p>
        </p:txBody>
      </p:sp>
      <p:sp>
        <p:nvSpPr>
          <p:cNvPr id="39949" name="Text Box 13"/>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39950" name="Text Box 14"/>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39951" name="Text Box 15"/>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39952" name="Text Box 16"/>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39953" name="Text Box 17"/>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39954" name="Text Box 19"/>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pic>
        <p:nvPicPr>
          <p:cNvPr id="3995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6" name="Rectangle 2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40963" name="Rectangle 3"/>
          <p:cNvSpPr>
            <a:spLocks noChangeArrowheads="1"/>
          </p:cNvSpPr>
          <p:nvPr/>
        </p:nvSpPr>
        <p:spPr bwMode="auto">
          <a:xfrm>
            <a:off x="609600" y="1600200"/>
            <a:ext cx="2590800" cy="1371600"/>
          </a:xfrm>
          <a:prstGeom prst="rect">
            <a:avLst/>
          </a:prstGeom>
          <a:solidFill>
            <a:srgbClr val="808080"/>
          </a:solidFill>
          <a:ln w="76200">
            <a:solidFill>
              <a:srgbClr val="6699FF"/>
            </a:solidFill>
            <a:miter lim="800000"/>
            <a:headEnd/>
            <a:tailEnd/>
          </a:ln>
        </p:spPr>
        <p:txBody>
          <a:bodyPr wrap="none" anchor="ctr"/>
          <a:lstStyle/>
          <a:p>
            <a:pPr algn="ctr"/>
            <a:endParaRPr lang="en-US">
              <a:solidFill>
                <a:srgbClr val="6699FF"/>
              </a:solidFill>
            </a:endParaRPr>
          </a:p>
        </p:txBody>
      </p:sp>
      <p:sp>
        <p:nvSpPr>
          <p:cNvPr id="40964"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Proteins</a:t>
            </a:r>
          </a:p>
        </p:txBody>
      </p:sp>
      <p:sp>
        <p:nvSpPr>
          <p:cNvPr id="40965" name="Rectangle 5"/>
          <p:cNvSpPr>
            <a:spLocks noChangeArrowheads="1"/>
          </p:cNvSpPr>
          <p:nvPr/>
        </p:nvSpPr>
        <p:spPr bwMode="auto">
          <a:xfrm>
            <a:off x="609600" y="48768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0966" name="Rectangle 6"/>
          <p:cNvSpPr>
            <a:spLocks noChangeArrowheads="1"/>
          </p:cNvSpPr>
          <p:nvPr/>
        </p:nvSpPr>
        <p:spPr bwMode="auto">
          <a:xfrm>
            <a:off x="609600" y="32766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0967"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t>Starches</a:t>
            </a:r>
          </a:p>
        </p:txBody>
      </p:sp>
      <p:sp>
        <p:nvSpPr>
          <p:cNvPr id="40968"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Fats</a:t>
            </a:r>
          </a:p>
        </p:txBody>
      </p:sp>
      <p:sp>
        <p:nvSpPr>
          <p:cNvPr id="40969" name="Rectangle 9"/>
          <p:cNvSpPr>
            <a:spLocks noChangeArrowheads="1"/>
          </p:cNvSpPr>
          <p:nvPr/>
        </p:nvSpPr>
        <p:spPr bwMode="auto">
          <a:xfrm>
            <a:off x="5867400" y="1524000"/>
            <a:ext cx="25146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0970" name="Rectangle 10"/>
          <p:cNvSpPr>
            <a:spLocks noChangeArrowheads="1"/>
          </p:cNvSpPr>
          <p:nvPr/>
        </p:nvSpPr>
        <p:spPr bwMode="auto">
          <a:xfrm>
            <a:off x="5867400" y="32766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0971" name="Rectangle 11"/>
          <p:cNvSpPr>
            <a:spLocks noChangeArrowheads="1"/>
          </p:cNvSpPr>
          <p:nvPr/>
        </p:nvSpPr>
        <p:spPr bwMode="auto">
          <a:xfrm>
            <a:off x="5867400" y="48768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0972" name="Text Box 12"/>
          <p:cNvSpPr txBox="1">
            <a:spLocks noChangeArrowheads="1"/>
          </p:cNvSpPr>
          <p:nvPr/>
        </p:nvSpPr>
        <p:spPr bwMode="auto">
          <a:xfrm>
            <a:off x="5867400" y="3657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800"/>
          </a:p>
        </p:txBody>
      </p:sp>
      <p:sp>
        <p:nvSpPr>
          <p:cNvPr id="40973" name="Text Box 15"/>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0974" name="Text Box 16"/>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0975" name="Text Box 17"/>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0976" name="Text Box 19"/>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0977" name="Text Box 20"/>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0978" name="Text Box 22"/>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0979" name="AutoShape 23"/>
          <p:cNvSpPr>
            <a:spLocks noChangeArrowheads="1"/>
          </p:cNvSpPr>
          <p:nvPr/>
        </p:nvSpPr>
        <p:spPr bwMode="auto">
          <a:xfrm>
            <a:off x="3581400" y="1981200"/>
            <a:ext cx="1828800" cy="685800"/>
          </a:xfrm>
          <a:prstGeom prst="rightArrow">
            <a:avLst>
              <a:gd name="adj1" fmla="val 50000"/>
              <a:gd name="adj2" fmla="val 66667"/>
            </a:avLst>
          </a:prstGeom>
          <a:solidFill>
            <a:srgbClr val="6699FF"/>
          </a:solidFill>
          <a:ln w="28575">
            <a:solidFill>
              <a:schemeClr val="bg1"/>
            </a:solidFill>
            <a:miter lim="800000"/>
            <a:headEnd/>
            <a:tailEnd/>
          </a:ln>
        </p:spPr>
        <p:txBody>
          <a:bodyPr wrap="none" anchor="ctr"/>
          <a:lstStyle/>
          <a:p>
            <a:endParaRPr lang="en-US"/>
          </a:p>
        </p:txBody>
      </p:sp>
      <p:pic>
        <p:nvPicPr>
          <p:cNvPr id="40980"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Rectangle 2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41987" name="Rectangle 3"/>
          <p:cNvSpPr>
            <a:spLocks noChangeArrowheads="1"/>
          </p:cNvSpPr>
          <p:nvPr/>
        </p:nvSpPr>
        <p:spPr bwMode="auto">
          <a:xfrm>
            <a:off x="609600" y="1600200"/>
            <a:ext cx="2590800" cy="1371600"/>
          </a:xfrm>
          <a:prstGeom prst="rect">
            <a:avLst/>
          </a:prstGeom>
          <a:solidFill>
            <a:srgbClr val="808080"/>
          </a:solidFill>
          <a:ln w="76200">
            <a:solidFill>
              <a:srgbClr val="6699FF"/>
            </a:solidFill>
            <a:miter lim="800000"/>
            <a:headEnd/>
            <a:tailEnd/>
          </a:ln>
        </p:spPr>
        <p:txBody>
          <a:bodyPr wrap="none" anchor="ctr"/>
          <a:lstStyle/>
          <a:p>
            <a:pPr algn="ctr"/>
            <a:endParaRPr lang="en-US">
              <a:solidFill>
                <a:srgbClr val="6699FF"/>
              </a:solidFill>
            </a:endParaRPr>
          </a:p>
        </p:txBody>
      </p:sp>
      <p:sp>
        <p:nvSpPr>
          <p:cNvPr id="41988"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Proteins</a:t>
            </a:r>
          </a:p>
        </p:txBody>
      </p:sp>
      <p:sp>
        <p:nvSpPr>
          <p:cNvPr id="41989" name="Rectangle 5"/>
          <p:cNvSpPr>
            <a:spLocks noChangeArrowheads="1"/>
          </p:cNvSpPr>
          <p:nvPr/>
        </p:nvSpPr>
        <p:spPr bwMode="auto">
          <a:xfrm>
            <a:off x="609600" y="48768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1990" name="Rectangle 6"/>
          <p:cNvSpPr>
            <a:spLocks noChangeArrowheads="1"/>
          </p:cNvSpPr>
          <p:nvPr/>
        </p:nvSpPr>
        <p:spPr bwMode="auto">
          <a:xfrm>
            <a:off x="609600" y="3276600"/>
            <a:ext cx="2590800" cy="1371600"/>
          </a:xfrm>
          <a:prstGeom prst="rect">
            <a:avLst/>
          </a:prstGeom>
          <a:solidFill>
            <a:srgbClr val="808080"/>
          </a:solidFill>
          <a:ln w="76200">
            <a:solidFill>
              <a:srgbClr val="FF99FF"/>
            </a:solidFill>
            <a:miter lim="800000"/>
            <a:headEnd/>
            <a:tailEnd/>
          </a:ln>
        </p:spPr>
        <p:txBody>
          <a:bodyPr wrap="none" anchor="ctr"/>
          <a:lstStyle/>
          <a:p>
            <a:endParaRPr lang="en-US"/>
          </a:p>
        </p:txBody>
      </p:sp>
      <p:sp>
        <p:nvSpPr>
          <p:cNvPr id="41991"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t>Starches</a:t>
            </a:r>
          </a:p>
        </p:txBody>
      </p:sp>
      <p:sp>
        <p:nvSpPr>
          <p:cNvPr id="41992"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Fats</a:t>
            </a:r>
          </a:p>
        </p:txBody>
      </p:sp>
      <p:sp>
        <p:nvSpPr>
          <p:cNvPr id="41993" name="Rectangle 9"/>
          <p:cNvSpPr>
            <a:spLocks noChangeArrowheads="1"/>
          </p:cNvSpPr>
          <p:nvPr/>
        </p:nvSpPr>
        <p:spPr bwMode="auto">
          <a:xfrm>
            <a:off x="5867400" y="1524000"/>
            <a:ext cx="25146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1994" name="Rectangle 10"/>
          <p:cNvSpPr>
            <a:spLocks noChangeArrowheads="1"/>
          </p:cNvSpPr>
          <p:nvPr/>
        </p:nvSpPr>
        <p:spPr bwMode="auto">
          <a:xfrm>
            <a:off x="5867400" y="32766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1995" name="Rectangle 11"/>
          <p:cNvSpPr>
            <a:spLocks noChangeArrowheads="1"/>
          </p:cNvSpPr>
          <p:nvPr/>
        </p:nvSpPr>
        <p:spPr bwMode="auto">
          <a:xfrm>
            <a:off x="5867400" y="48768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1996" name="Text Box 12"/>
          <p:cNvSpPr txBox="1">
            <a:spLocks noChangeArrowheads="1"/>
          </p:cNvSpPr>
          <p:nvPr/>
        </p:nvSpPr>
        <p:spPr bwMode="auto">
          <a:xfrm>
            <a:off x="5867400" y="3657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800"/>
          </a:p>
        </p:txBody>
      </p:sp>
      <p:sp>
        <p:nvSpPr>
          <p:cNvPr id="41997" name="Text Box 13"/>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1998" name="Text Box 14"/>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1999" name="Text Box 15"/>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2000" name="Text Box 16"/>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2001" name="Text Box 17"/>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2002" name="Text Box 19"/>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2003" name="AutoShape 20"/>
          <p:cNvSpPr>
            <a:spLocks noChangeArrowheads="1"/>
          </p:cNvSpPr>
          <p:nvPr/>
        </p:nvSpPr>
        <p:spPr bwMode="auto">
          <a:xfrm>
            <a:off x="3581400" y="1981200"/>
            <a:ext cx="1828800" cy="685800"/>
          </a:xfrm>
          <a:prstGeom prst="rightArrow">
            <a:avLst>
              <a:gd name="adj1" fmla="val 50000"/>
              <a:gd name="adj2" fmla="val 66667"/>
            </a:avLst>
          </a:prstGeom>
          <a:solidFill>
            <a:srgbClr val="6699FF"/>
          </a:solidFill>
          <a:ln w="28575">
            <a:solidFill>
              <a:schemeClr val="bg1"/>
            </a:solidFill>
            <a:miter lim="800000"/>
            <a:headEnd/>
            <a:tailEnd/>
          </a:ln>
        </p:spPr>
        <p:txBody>
          <a:bodyPr wrap="none" anchor="ctr"/>
          <a:lstStyle/>
          <a:p>
            <a:endParaRPr lang="en-US"/>
          </a:p>
        </p:txBody>
      </p:sp>
      <p:sp>
        <p:nvSpPr>
          <p:cNvPr id="42004" name="AutoShape 21"/>
          <p:cNvSpPr>
            <a:spLocks noChangeArrowheads="1"/>
          </p:cNvSpPr>
          <p:nvPr/>
        </p:nvSpPr>
        <p:spPr bwMode="auto">
          <a:xfrm>
            <a:off x="3657600" y="3581400"/>
            <a:ext cx="1828800" cy="685800"/>
          </a:xfrm>
          <a:prstGeom prst="rightArrow">
            <a:avLst>
              <a:gd name="adj1" fmla="val 50000"/>
              <a:gd name="adj2" fmla="val 66667"/>
            </a:avLst>
          </a:prstGeom>
          <a:solidFill>
            <a:srgbClr val="FF99FF"/>
          </a:solidFill>
          <a:ln w="28575">
            <a:solidFill>
              <a:schemeClr val="bg1"/>
            </a:solidFill>
            <a:miter lim="800000"/>
            <a:headEnd/>
            <a:tailEnd/>
          </a:ln>
        </p:spPr>
        <p:txBody>
          <a:bodyPr wrap="none" anchor="ctr"/>
          <a:lstStyle/>
          <a:p>
            <a:endParaRPr lang="en-US"/>
          </a:p>
        </p:txBody>
      </p:sp>
      <p:pic>
        <p:nvPicPr>
          <p:cNvPr id="42005"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6" name="Rectangle 2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381000"/>
            <a:ext cx="8229600" cy="5745163"/>
          </a:xfrm>
        </p:spPr>
        <p:txBody>
          <a:bodyPr/>
          <a:lstStyle/>
          <a:p>
            <a:pPr eaLnBrk="1" hangingPunct="1"/>
            <a:r>
              <a:rPr lang="en-US"/>
              <a:t>Please record the substance that each becomes in the box.</a:t>
            </a:r>
          </a:p>
        </p:txBody>
      </p:sp>
      <p:sp>
        <p:nvSpPr>
          <p:cNvPr id="43011" name="Rectangle 3"/>
          <p:cNvSpPr>
            <a:spLocks noChangeArrowheads="1"/>
          </p:cNvSpPr>
          <p:nvPr/>
        </p:nvSpPr>
        <p:spPr bwMode="auto">
          <a:xfrm>
            <a:off x="609600" y="1600200"/>
            <a:ext cx="2590800" cy="1371600"/>
          </a:xfrm>
          <a:prstGeom prst="rect">
            <a:avLst/>
          </a:prstGeom>
          <a:solidFill>
            <a:srgbClr val="808080"/>
          </a:solidFill>
          <a:ln w="76200">
            <a:solidFill>
              <a:srgbClr val="6699FF"/>
            </a:solidFill>
            <a:miter lim="800000"/>
            <a:headEnd/>
            <a:tailEnd/>
          </a:ln>
        </p:spPr>
        <p:txBody>
          <a:bodyPr wrap="none" anchor="ctr"/>
          <a:lstStyle/>
          <a:p>
            <a:pPr algn="ctr"/>
            <a:endParaRPr lang="en-US">
              <a:solidFill>
                <a:srgbClr val="6699FF"/>
              </a:solidFill>
            </a:endParaRPr>
          </a:p>
        </p:txBody>
      </p:sp>
      <p:sp>
        <p:nvSpPr>
          <p:cNvPr id="43012" name="Text Box 4"/>
          <p:cNvSpPr txBox="1">
            <a:spLocks noChangeArrowheads="1"/>
          </p:cNvSpPr>
          <p:nvPr/>
        </p:nvSpPr>
        <p:spPr bwMode="auto">
          <a:xfrm>
            <a:off x="762000" y="1981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Proteins</a:t>
            </a:r>
          </a:p>
        </p:txBody>
      </p:sp>
      <p:sp>
        <p:nvSpPr>
          <p:cNvPr id="43013" name="Rectangle 5"/>
          <p:cNvSpPr>
            <a:spLocks noChangeArrowheads="1"/>
          </p:cNvSpPr>
          <p:nvPr/>
        </p:nvSpPr>
        <p:spPr bwMode="auto">
          <a:xfrm>
            <a:off x="609600" y="4876800"/>
            <a:ext cx="2590800" cy="1371600"/>
          </a:xfrm>
          <a:prstGeom prst="rect">
            <a:avLst/>
          </a:prstGeom>
          <a:solidFill>
            <a:srgbClr val="808080"/>
          </a:solidFill>
          <a:ln w="76200">
            <a:solidFill>
              <a:srgbClr val="9900CC"/>
            </a:solidFill>
            <a:miter lim="800000"/>
            <a:headEnd/>
            <a:tailEnd/>
          </a:ln>
        </p:spPr>
        <p:txBody>
          <a:bodyPr wrap="none" anchor="ctr"/>
          <a:lstStyle/>
          <a:p>
            <a:pPr algn="ctr"/>
            <a:endParaRPr lang="en-US">
              <a:solidFill>
                <a:srgbClr val="CC00FF"/>
              </a:solidFill>
            </a:endParaRPr>
          </a:p>
        </p:txBody>
      </p:sp>
      <p:sp>
        <p:nvSpPr>
          <p:cNvPr id="43014" name="Rectangle 6"/>
          <p:cNvSpPr>
            <a:spLocks noChangeArrowheads="1"/>
          </p:cNvSpPr>
          <p:nvPr/>
        </p:nvSpPr>
        <p:spPr bwMode="auto">
          <a:xfrm>
            <a:off x="609600" y="3276600"/>
            <a:ext cx="2590800" cy="1371600"/>
          </a:xfrm>
          <a:prstGeom prst="rect">
            <a:avLst/>
          </a:prstGeom>
          <a:solidFill>
            <a:srgbClr val="808080"/>
          </a:solidFill>
          <a:ln w="76200">
            <a:solidFill>
              <a:srgbClr val="FF99FF"/>
            </a:solidFill>
            <a:miter lim="800000"/>
            <a:headEnd/>
            <a:tailEnd/>
          </a:ln>
        </p:spPr>
        <p:txBody>
          <a:bodyPr wrap="none" anchor="ctr"/>
          <a:lstStyle/>
          <a:p>
            <a:endParaRPr lang="en-US"/>
          </a:p>
        </p:txBody>
      </p:sp>
      <p:sp>
        <p:nvSpPr>
          <p:cNvPr id="43015" name="Text Box 7"/>
          <p:cNvSpPr txBox="1">
            <a:spLocks noChangeArrowheads="1"/>
          </p:cNvSpPr>
          <p:nvPr/>
        </p:nvSpPr>
        <p:spPr bwMode="auto">
          <a:xfrm>
            <a:off x="8382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t>Starches</a:t>
            </a:r>
          </a:p>
        </p:txBody>
      </p:sp>
      <p:sp>
        <p:nvSpPr>
          <p:cNvPr id="43016" name="Text Box 8"/>
          <p:cNvSpPr txBox="1">
            <a:spLocks noChangeArrowheads="1"/>
          </p:cNvSpPr>
          <p:nvPr/>
        </p:nvSpPr>
        <p:spPr bwMode="auto">
          <a:xfrm>
            <a:off x="914400" y="5257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a:t>Fats</a:t>
            </a:r>
          </a:p>
        </p:txBody>
      </p:sp>
      <p:sp>
        <p:nvSpPr>
          <p:cNvPr id="43017" name="Rectangle 9"/>
          <p:cNvSpPr>
            <a:spLocks noChangeArrowheads="1"/>
          </p:cNvSpPr>
          <p:nvPr/>
        </p:nvSpPr>
        <p:spPr bwMode="auto">
          <a:xfrm>
            <a:off x="5867400" y="1524000"/>
            <a:ext cx="25146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3018" name="Rectangle 10"/>
          <p:cNvSpPr>
            <a:spLocks noChangeArrowheads="1"/>
          </p:cNvSpPr>
          <p:nvPr/>
        </p:nvSpPr>
        <p:spPr bwMode="auto">
          <a:xfrm>
            <a:off x="5867400" y="32766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3019" name="Rectangle 11"/>
          <p:cNvSpPr>
            <a:spLocks noChangeArrowheads="1"/>
          </p:cNvSpPr>
          <p:nvPr/>
        </p:nvSpPr>
        <p:spPr bwMode="auto">
          <a:xfrm>
            <a:off x="5867400" y="4876800"/>
            <a:ext cx="2590800" cy="1371600"/>
          </a:xfrm>
          <a:prstGeom prst="rect">
            <a:avLst/>
          </a:prstGeom>
          <a:solidFill>
            <a:srgbClr val="808080"/>
          </a:solidFill>
          <a:ln w="76200">
            <a:solidFill>
              <a:schemeClr val="bg1"/>
            </a:solidFill>
            <a:miter lim="800000"/>
            <a:headEnd/>
            <a:tailEnd/>
          </a:ln>
        </p:spPr>
        <p:txBody>
          <a:bodyPr wrap="none" anchor="ctr"/>
          <a:lstStyle/>
          <a:p>
            <a:endParaRPr lang="en-US"/>
          </a:p>
        </p:txBody>
      </p:sp>
      <p:sp>
        <p:nvSpPr>
          <p:cNvPr id="43020" name="Text Box 12"/>
          <p:cNvSpPr txBox="1">
            <a:spLocks noChangeArrowheads="1"/>
          </p:cNvSpPr>
          <p:nvPr/>
        </p:nvSpPr>
        <p:spPr bwMode="auto">
          <a:xfrm>
            <a:off x="5867400" y="3657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800"/>
          </a:p>
        </p:txBody>
      </p:sp>
      <p:sp>
        <p:nvSpPr>
          <p:cNvPr id="43021" name="Text Box 13"/>
          <p:cNvSpPr txBox="1">
            <a:spLocks noChangeArrowheads="1"/>
          </p:cNvSpPr>
          <p:nvPr/>
        </p:nvSpPr>
        <p:spPr bwMode="auto">
          <a:xfrm>
            <a:off x="6858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3022" name="Text Box 14"/>
          <p:cNvSpPr txBox="1">
            <a:spLocks noChangeArrowheads="1"/>
          </p:cNvSpPr>
          <p:nvPr/>
        </p:nvSpPr>
        <p:spPr bwMode="auto">
          <a:xfrm>
            <a:off x="5943600" y="160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3023" name="Text Box 15"/>
          <p:cNvSpPr txBox="1">
            <a:spLocks noChangeArrowheads="1"/>
          </p:cNvSpPr>
          <p:nvPr/>
        </p:nvSpPr>
        <p:spPr bwMode="auto">
          <a:xfrm>
            <a:off x="685800" y="32766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3024" name="Text Box 16"/>
          <p:cNvSpPr txBox="1">
            <a:spLocks noChangeArrowheads="1"/>
          </p:cNvSpPr>
          <p:nvPr/>
        </p:nvSpPr>
        <p:spPr bwMode="auto">
          <a:xfrm>
            <a:off x="5867400" y="3352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3025" name="Text Box 17"/>
          <p:cNvSpPr txBox="1">
            <a:spLocks noChangeArrowheads="1"/>
          </p:cNvSpPr>
          <p:nvPr/>
        </p:nvSpPr>
        <p:spPr bwMode="auto">
          <a:xfrm>
            <a:off x="685800" y="4953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3026" name="Text Box 19"/>
          <p:cNvSpPr txBox="1">
            <a:spLocks noChangeArrowheads="1"/>
          </p:cNvSpPr>
          <p:nvPr/>
        </p:nvSpPr>
        <p:spPr bwMode="auto">
          <a:xfrm>
            <a:off x="5943600" y="495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3027" name="AutoShape 20"/>
          <p:cNvSpPr>
            <a:spLocks noChangeArrowheads="1"/>
          </p:cNvSpPr>
          <p:nvPr/>
        </p:nvSpPr>
        <p:spPr bwMode="auto">
          <a:xfrm>
            <a:off x="3581400" y="1981200"/>
            <a:ext cx="1828800" cy="685800"/>
          </a:xfrm>
          <a:prstGeom prst="rightArrow">
            <a:avLst>
              <a:gd name="adj1" fmla="val 50000"/>
              <a:gd name="adj2" fmla="val 66667"/>
            </a:avLst>
          </a:prstGeom>
          <a:solidFill>
            <a:srgbClr val="6699FF"/>
          </a:solidFill>
          <a:ln w="28575">
            <a:solidFill>
              <a:schemeClr val="bg1"/>
            </a:solidFill>
            <a:miter lim="800000"/>
            <a:headEnd/>
            <a:tailEnd/>
          </a:ln>
        </p:spPr>
        <p:txBody>
          <a:bodyPr wrap="none" anchor="ctr"/>
          <a:lstStyle/>
          <a:p>
            <a:endParaRPr lang="en-US"/>
          </a:p>
        </p:txBody>
      </p:sp>
      <p:sp>
        <p:nvSpPr>
          <p:cNvPr id="43028" name="AutoShape 21"/>
          <p:cNvSpPr>
            <a:spLocks noChangeArrowheads="1"/>
          </p:cNvSpPr>
          <p:nvPr/>
        </p:nvSpPr>
        <p:spPr bwMode="auto">
          <a:xfrm>
            <a:off x="3657600" y="3581400"/>
            <a:ext cx="1828800" cy="685800"/>
          </a:xfrm>
          <a:prstGeom prst="rightArrow">
            <a:avLst>
              <a:gd name="adj1" fmla="val 50000"/>
              <a:gd name="adj2" fmla="val 66667"/>
            </a:avLst>
          </a:prstGeom>
          <a:solidFill>
            <a:srgbClr val="FF99FF"/>
          </a:solidFill>
          <a:ln w="28575">
            <a:solidFill>
              <a:schemeClr val="bg1"/>
            </a:solidFill>
            <a:miter lim="800000"/>
            <a:headEnd/>
            <a:tailEnd/>
          </a:ln>
        </p:spPr>
        <p:txBody>
          <a:bodyPr wrap="none" anchor="ctr"/>
          <a:lstStyle/>
          <a:p>
            <a:endParaRPr lang="en-US"/>
          </a:p>
        </p:txBody>
      </p:sp>
      <p:sp>
        <p:nvSpPr>
          <p:cNvPr id="43029" name="AutoShape 22"/>
          <p:cNvSpPr>
            <a:spLocks noChangeArrowheads="1"/>
          </p:cNvSpPr>
          <p:nvPr/>
        </p:nvSpPr>
        <p:spPr bwMode="auto">
          <a:xfrm>
            <a:off x="3657600" y="5257800"/>
            <a:ext cx="1828800" cy="685800"/>
          </a:xfrm>
          <a:prstGeom prst="rightArrow">
            <a:avLst>
              <a:gd name="adj1" fmla="val 50000"/>
              <a:gd name="adj2" fmla="val 66667"/>
            </a:avLst>
          </a:prstGeom>
          <a:solidFill>
            <a:srgbClr val="9900CC"/>
          </a:solidFill>
          <a:ln w="28575">
            <a:solidFill>
              <a:schemeClr val="bg1"/>
            </a:solidFill>
            <a:miter lim="800000"/>
            <a:headEnd/>
            <a:tailEnd/>
          </a:ln>
        </p:spPr>
        <p:txBody>
          <a:bodyPr wrap="none" anchor="ctr"/>
          <a:lstStyle/>
          <a:p>
            <a:endParaRPr lang="en-US"/>
          </a:p>
        </p:txBody>
      </p:sp>
      <p:pic>
        <p:nvPicPr>
          <p:cNvPr id="4303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1" name="Rectangle 2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304800"/>
            <a:ext cx="8229600" cy="5821363"/>
          </a:xfrm>
        </p:spPr>
        <p:txBody>
          <a:bodyPr/>
          <a:lstStyle/>
          <a:p>
            <a:pPr eaLnBrk="1" hangingPunct="1"/>
            <a:r>
              <a:rPr lang="en-US"/>
              <a:t>The small intestine is covered with millions of small fingerlike structures called    villi.</a:t>
            </a:r>
          </a:p>
        </p:txBody>
      </p:sp>
      <p:sp>
        <p:nvSpPr>
          <p:cNvPr id="44035" name="Rectangle 5"/>
          <p:cNvSpPr>
            <a:spLocks noChangeArrowheads="1"/>
          </p:cNvSpPr>
          <p:nvPr/>
        </p:nvSpPr>
        <p:spPr bwMode="auto">
          <a:xfrm>
            <a:off x="6477000" y="838200"/>
            <a:ext cx="1524000" cy="533400"/>
          </a:xfrm>
          <a:prstGeom prst="rect">
            <a:avLst/>
          </a:prstGeom>
          <a:solidFill>
            <a:schemeClr val="bg2"/>
          </a:solidFill>
          <a:ln w="76200">
            <a:solidFill>
              <a:schemeClr val="bg1"/>
            </a:solidFill>
            <a:miter lim="800000"/>
            <a:headEnd/>
            <a:tailEnd/>
          </a:ln>
        </p:spPr>
        <p:txBody>
          <a:bodyPr wrap="none" anchor="ctr"/>
          <a:lstStyle/>
          <a:p>
            <a:endParaRPr lang="en-US"/>
          </a:p>
        </p:txBody>
      </p:sp>
      <p:pic>
        <p:nvPicPr>
          <p:cNvPr id="440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4037" name="Text Box 7"/>
          <p:cNvSpPr txBox="1">
            <a:spLocks noChangeArrowheads="1"/>
          </p:cNvSpPr>
          <p:nvPr/>
        </p:nvSpPr>
        <p:spPr bwMode="auto">
          <a:xfrm>
            <a:off x="6858000" y="2057400"/>
            <a:ext cx="160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14</a:t>
            </a:r>
          </a:p>
        </p:txBody>
      </p:sp>
      <p:sp>
        <p:nvSpPr>
          <p:cNvPr id="4403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 name="Rectangle 1">
            <a:extLst>
              <a:ext uri="{FF2B5EF4-FFF2-40B4-BE49-F238E27FC236}">
                <a16:creationId xmlns:a16="http://schemas.microsoft.com/office/drawing/2014/main" id="{2215091B-9832-4FEF-B81A-04AEBDBAC523}"/>
              </a:ext>
            </a:extLst>
          </p:cNvPr>
          <p:cNvSpPr/>
          <p:nvPr/>
        </p:nvSpPr>
        <p:spPr>
          <a:xfrm>
            <a:off x="1168479" y="2514600"/>
            <a:ext cx="6032421" cy="341632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25000"/>
                    </a:schemeClr>
                  </a:glow>
                </a:effectLst>
              </a:rPr>
              <a:t>They create more</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25000"/>
                    </a:schemeClr>
                  </a:glow>
                </a:effectLst>
              </a:rPr>
              <a:t>surface area for</a:t>
            </a:r>
          </a:p>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25000"/>
                    </a:schemeClr>
                  </a:glow>
                </a:effectLst>
              </a:rPr>
              <a:t>the absorption of</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25000"/>
                    </a:schemeClr>
                  </a:glow>
                </a:effectLst>
              </a:rPr>
              <a:t>nutrients</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25000"/>
                  </a:schemeClr>
                </a:glo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228600"/>
            <a:ext cx="8229600" cy="5897563"/>
          </a:xfrm>
        </p:spPr>
        <p:txBody>
          <a:bodyPr/>
          <a:lstStyle/>
          <a:p>
            <a:pPr eaLnBrk="1" hangingPunct="1"/>
            <a:r>
              <a:rPr lang="en-US"/>
              <a:t>This is a small pouch that extends off of the large intestine. </a:t>
            </a:r>
          </a:p>
          <a:p>
            <a:pPr lvl="1" eaLnBrk="1" hangingPunct="1"/>
            <a:r>
              <a:rPr lang="en-US">
                <a:solidFill>
                  <a:srgbClr val="FF99FF"/>
                </a:solidFill>
              </a:rPr>
              <a:t>Plays a role in preventing infection.</a:t>
            </a:r>
          </a:p>
          <a:p>
            <a:pPr lvl="1" eaLnBrk="1" hangingPunct="1"/>
            <a:r>
              <a:rPr lang="en-US">
                <a:solidFill>
                  <a:srgbClr val="FF0000"/>
                </a:solidFill>
              </a:rPr>
              <a:t>Can rupture causing serious injury if not fixed.</a:t>
            </a:r>
          </a:p>
          <a:p>
            <a:pPr eaLnBrk="1" hangingPunct="1"/>
            <a:endParaRPr lang="en-US"/>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610600" cy="4038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0" name="Text Box 5"/>
          <p:cNvSpPr txBox="1">
            <a:spLocks noChangeArrowheads="1"/>
          </p:cNvSpPr>
          <p:nvPr/>
        </p:nvSpPr>
        <p:spPr bwMode="auto">
          <a:xfrm>
            <a:off x="6629400" y="2971800"/>
            <a:ext cx="1828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15</a:t>
            </a:r>
          </a:p>
        </p:txBody>
      </p:sp>
      <p:sp>
        <p:nvSpPr>
          <p:cNvPr id="45061"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763958" name="Group 54"/>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612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4612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4612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457200" y="381000"/>
            <a:ext cx="8229600" cy="5745163"/>
          </a:xfrm>
        </p:spPr>
        <p:txBody>
          <a:bodyPr/>
          <a:lstStyle/>
          <a:p>
            <a:pPr eaLnBrk="1" hangingPunct="1"/>
            <a:r>
              <a:rPr lang="en-US"/>
              <a:t>Water is absorbed, and bacteria make vitamins in this organ?</a:t>
            </a:r>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815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7108" name="Text Box 5"/>
          <p:cNvSpPr txBox="1">
            <a:spLocks noChangeArrowheads="1"/>
          </p:cNvSpPr>
          <p:nvPr/>
        </p:nvSpPr>
        <p:spPr bwMode="auto">
          <a:xfrm>
            <a:off x="7086600" y="5029200"/>
            <a:ext cx="1752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16</a:t>
            </a:r>
          </a:p>
        </p:txBody>
      </p:sp>
      <p:sp>
        <p:nvSpPr>
          <p:cNvPr id="47109"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 name="Freeform: Shape 1">
            <a:extLst>
              <a:ext uri="{FF2B5EF4-FFF2-40B4-BE49-F238E27FC236}">
                <a16:creationId xmlns:a16="http://schemas.microsoft.com/office/drawing/2014/main" id="{FE64AE94-C11A-449D-A0F7-290893F41FE0}"/>
              </a:ext>
            </a:extLst>
          </p:cNvPr>
          <p:cNvSpPr/>
          <p:nvPr/>
        </p:nvSpPr>
        <p:spPr>
          <a:xfrm>
            <a:off x="1278294" y="2378779"/>
            <a:ext cx="6326229" cy="2764446"/>
          </a:xfrm>
          <a:custGeom>
            <a:avLst/>
            <a:gdLst>
              <a:gd name="connsiteX0" fmla="*/ 2724539 w 6326229"/>
              <a:gd name="connsiteY0" fmla="*/ 2622429 h 2764446"/>
              <a:gd name="connsiteX1" fmla="*/ 2743200 w 6326229"/>
              <a:gd name="connsiteY1" fmla="*/ 2538454 h 2764446"/>
              <a:gd name="connsiteX2" fmla="*/ 2761861 w 6326229"/>
              <a:gd name="connsiteY2" fmla="*/ 2519792 h 2764446"/>
              <a:gd name="connsiteX3" fmla="*/ 2780522 w 6326229"/>
              <a:gd name="connsiteY3" fmla="*/ 2482470 h 2764446"/>
              <a:gd name="connsiteX4" fmla="*/ 2799184 w 6326229"/>
              <a:gd name="connsiteY4" fmla="*/ 2463809 h 2764446"/>
              <a:gd name="connsiteX5" fmla="*/ 2827175 w 6326229"/>
              <a:gd name="connsiteY5" fmla="*/ 2426486 h 2764446"/>
              <a:gd name="connsiteX6" fmla="*/ 2883159 w 6326229"/>
              <a:gd name="connsiteY6" fmla="*/ 2389164 h 2764446"/>
              <a:gd name="connsiteX7" fmla="*/ 2911151 w 6326229"/>
              <a:gd name="connsiteY7" fmla="*/ 2370503 h 2764446"/>
              <a:gd name="connsiteX8" fmla="*/ 2929812 w 6326229"/>
              <a:gd name="connsiteY8" fmla="*/ 2351841 h 2764446"/>
              <a:gd name="connsiteX9" fmla="*/ 2957804 w 6326229"/>
              <a:gd name="connsiteY9" fmla="*/ 2342511 h 2764446"/>
              <a:gd name="connsiteX10" fmla="*/ 3032449 w 6326229"/>
              <a:gd name="connsiteY10" fmla="*/ 2323850 h 2764446"/>
              <a:gd name="connsiteX11" fmla="*/ 3191069 w 6326229"/>
              <a:gd name="connsiteY11" fmla="*/ 2295858 h 2764446"/>
              <a:gd name="connsiteX12" fmla="*/ 3219061 w 6326229"/>
              <a:gd name="connsiteY12" fmla="*/ 2286527 h 2764446"/>
              <a:gd name="connsiteX13" fmla="*/ 3265714 w 6326229"/>
              <a:gd name="connsiteY13" fmla="*/ 2267866 h 2764446"/>
              <a:gd name="connsiteX14" fmla="*/ 3396343 w 6326229"/>
              <a:gd name="connsiteY14" fmla="*/ 2249205 h 2764446"/>
              <a:gd name="connsiteX15" fmla="*/ 3470988 w 6326229"/>
              <a:gd name="connsiteY15" fmla="*/ 2230543 h 2764446"/>
              <a:gd name="connsiteX16" fmla="*/ 3508310 w 6326229"/>
              <a:gd name="connsiteY16" fmla="*/ 2221213 h 2764446"/>
              <a:gd name="connsiteX17" fmla="*/ 3601616 w 6326229"/>
              <a:gd name="connsiteY17" fmla="*/ 2211882 h 2764446"/>
              <a:gd name="connsiteX18" fmla="*/ 4180114 w 6326229"/>
              <a:gd name="connsiteY18" fmla="*/ 2193221 h 2764446"/>
              <a:gd name="connsiteX19" fmla="*/ 4208106 w 6326229"/>
              <a:gd name="connsiteY19" fmla="*/ 2174560 h 2764446"/>
              <a:gd name="connsiteX20" fmla="*/ 4264090 w 6326229"/>
              <a:gd name="connsiteY20" fmla="*/ 2155899 h 2764446"/>
              <a:gd name="connsiteX21" fmla="*/ 4366726 w 6326229"/>
              <a:gd name="connsiteY21" fmla="*/ 2118576 h 2764446"/>
              <a:gd name="connsiteX22" fmla="*/ 4404049 w 6326229"/>
              <a:gd name="connsiteY22" fmla="*/ 2109245 h 2764446"/>
              <a:gd name="connsiteX23" fmla="*/ 4432041 w 6326229"/>
              <a:gd name="connsiteY23" fmla="*/ 2099915 h 2764446"/>
              <a:gd name="connsiteX24" fmla="*/ 4795935 w 6326229"/>
              <a:gd name="connsiteY24" fmla="*/ 2081254 h 2764446"/>
              <a:gd name="connsiteX25" fmla="*/ 4842588 w 6326229"/>
              <a:gd name="connsiteY25" fmla="*/ 2034601 h 2764446"/>
              <a:gd name="connsiteX26" fmla="*/ 4879910 w 6326229"/>
              <a:gd name="connsiteY26" fmla="*/ 1978617 h 2764446"/>
              <a:gd name="connsiteX27" fmla="*/ 4907902 w 6326229"/>
              <a:gd name="connsiteY27" fmla="*/ 1969286 h 2764446"/>
              <a:gd name="connsiteX28" fmla="*/ 4935894 w 6326229"/>
              <a:gd name="connsiteY28" fmla="*/ 1950625 h 2764446"/>
              <a:gd name="connsiteX29" fmla="*/ 5047861 w 6326229"/>
              <a:gd name="connsiteY29" fmla="*/ 1931964 h 2764446"/>
              <a:gd name="connsiteX30" fmla="*/ 5103845 w 6326229"/>
              <a:gd name="connsiteY30" fmla="*/ 1913303 h 2764446"/>
              <a:gd name="connsiteX31" fmla="*/ 5141167 w 6326229"/>
              <a:gd name="connsiteY31" fmla="*/ 1894641 h 2764446"/>
              <a:gd name="connsiteX32" fmla="*/ 5215812 w 6326229"/>
              <a:gd name="connsiteY32" fmla="*/ 1875980 h 2764446"/>
              <a:gd name="connsiteX33" fmla="*/ 5253135 w 6326229"/>
              <a:gd name="connsiteY33" fmla="*/ 1866650 h 2764446"/>
              <a:gd name="connsiteX34" fmla="*/ 5281126 w 6326229"/>
              <a:gd name="connsiteY34" fmla="*/ 1857319 h 2764446"/>
              <a:gd name="connsiteX35" fmla="*/ 5346441 w 6326229"/>
              <a:gd name="connsiteY35" fmla="*/ 1847988 h 2764446"/>
              <a:gd name="connsiteX36" fmla="*/ 5374433 w 6326229"/>
              <a:gd name="connsiteY36" fmla="*/ 1829327 h 2764446"/>
              <a:gd name="connsiteX37" fmla="*/ 5439747 w 6326229"/>
              <a:gd name="connsiteY37" fmla="*/ 1810666 h 2764446"/>
              <a:gd name="connsiteX38" fmla="*/ 5467739 w 6326229"/>
              <a:gd name="connsiteY38" fmla="*/ 1792005 h 2764446"/>
              <a:gd name="connsiteX39" fmla="*/ 5542384 w 6326229"/>
              <a:gd name="connsiteY39" fmla="*/ 1764013 h 2764446"/>
              <a:gd name="connsiteX40" fmla="*/ 5570375 w 6326229"/>
              <a:gd name="connsiteY40" fmla="*/ 1745352 h 2764446"/>
              <a:gd name="connsiteX41" fmla="*/ 5598367 w 6326229"/>
              <a:gd name="connsiteY41" fmla="*/ 1736021 h 2764446"/>
              <a:gd name="connsiteX42" fmla="*/ 5626359 w 6326229"/>
              <a:gd name="connsiteY42" fmla="*/ 1717360 h 2764446"/>
              <a:gd name="connsiteX43" fmla="*/ 5673012 w 6326229"/>
              <a:gd name="connsiteY43" fmla="*/ 1698699 h 2764446"/>
              <a:gd name="connsiteX44" fmla="*/ 5710335 w 6326229"/>
              <a:gd name="connsiteY44" fmla="*/ 1680037 h 2764446"/>
              <a:gd name="connsiteX45" fmla="*/ 5738326 w 6326229"/>
              <a:gd name="connsiteY45" fmla="*/ 1670707 h 2764446"/>
              <a:gd name="connsiteX46" fmla="*/ 5775649 w 6326229"/>
              <a:gd name="connsiteY46" fmla="*/ 1652045 h 2764446"/>
              <a:gd name="connsiteX47" fmla="*/ 5831633 w 6326229"/>
              <a:gd name="connsiteY47" fmla="*/ 1633384 h 2764446"/>
              <a:gd name="connsiteX48" fmla="*/ 5878286 w 6326229"/>
              <a:gd name="connsiteY48" fmla="*/ 1596062 h 2764446"/>
              <a:gd name="connsiteX49" fmla="*/ 5896947 w 6326229"/>
              <a:gd name="connsiteY49" fmla="*/ 1568070 h 2764446"/>
              <a:gd name="connsiteX50" fmla="*/ 5924939 w 6326229"/>
              <a:gd name="connsiteY50" fmla="*/ 1540078 h 2764446"/>
              <a:gd name="connsiteX51" fmla="*/ 5943600 w 6326229"/>
              <a:gd name="connsiteY51" fmla="*/ 1512086 h 2764446"/>
              <a:gd name="connsiteX52" fmla="*/ 5971592 w 6326229"/>
              <a:gd name="connsiteY52" fmla="*/ 1493425 h 2764446"/>
              <a:gd name="connsiteX53" fmla="*/ 5990253 w 6326229"/>
              <a:gd name="connsiteY53" fmla="*/ 1465433 h 2764446"/>
              <a:gd name="connsiteX54" fmla="*/ 6008914 w 6326229"/>
              <a:gd name="connsiteY54" fmla="*/ 1409450 h 2764446"/>
              <a:gd name="connsiteX55" fmla="*/ 5971592 w 6326229"/>
              <a:gd name="connsiteY55" fmla="*/ 1316143 h 2764446"/>
              <a:gd name="connsiteX56" fmla="*/ 5962261 w 6326229"/>
              <a:gd name="connsiteY56" fmla="*/ 1288152 h 2764446"/>
              <a:gd name="connsiteX57" fmla="*/ 5952930 w 6326229"/>
              <a:gd name="connsiteY57" fmla="*/ 1260160 h 2764446"/>
              <a:gd name="connsiteX58" fmla="*/ 5962261 w 6326229"/>
              <a:gd name="connsiteY58" fmla="*/ 1222837 h 2764446"/>
              <a:gd name="connsiteX59" fmla="*/ 5999584 w 6326229"/>
              <a:gd name="connsiteY59" fmla="*/ 1213507 h 2764446"/>
              <a:gd name="connsiteX60" fmla="*/ 6027575 w 6326229"/>
              <a:gd name="connsiteY60" fmla="*/ 1204176 h 2764446"/>
              <a:gd name="connsiteX61" fmla="*/ 6064898 w 6326229"/>
              <a:gd name="connsiteY61" fmla="*/ 1194845 h 2764446"/>
              <a:gd name="connsiteX62" fmla="*/ 6120882 w 6326229"/>
              <a:gd name="connsiteY62" fmla="*/ 1176184 h 2764446"/>
              <a:gd name="connsiteX63" fmla="*/ 6176865 w 6326229"/>
              <a:gd name="connsiteY63" fmla="*/ 1138862 h 2764446"/>
              <a:gd name="connsiteX64" fmla="*/ 6204857 w 6326229"/>
              <a:gd name="connsiteY64" fmla="*/ 1120201 h 2764446"/>
              <a:gd name="connsiteX65" fmla="*/ 6242179 w 6326229"/>
              <a:gd name="connsiteY65" fmla="*/ 1073548 h 2764446"/>
              <a:gd name="connsiteX66" fmla="*/ 6260841 w 6326229"/>
              <a:gd name="connsiteY66" fmla="*/ 1054886 h 2764446"/>
              <a:gd name="connsiteX67" fmla="*/ 6270171 w 6326229"/>
              <a:gd name="connsiteY67" fmla="*/ 858943 h 2764446"/>
              <a:gd name="connsiteX68" fmla="*/ 6176865 w 6326229"/>
              <a:gd name="connsiteY68" fmla="*/ 802960 h 2764446"/>
              <a:gd name="connsiteX69" fmla="*/ 6148873 w 6326229"/>
              <a:gd name="connsiteY69" fmla="*/ 793629 h 2764446"/>
              <a:gd name="connsiteX70" fmla="*/ 6092890 w 6326229"/>
              <a:gd name="connsiteY70" fmla="*/ 756307 h 2764446"/>
              <a:gd name="connsiteX71" fmla="*/ 6074228 w 6326229"/>
              <a:gd name="connsiteY71" fmla="*/ 728315 h 2764446"/>
              <a:gd name="connsiteX72" fmla="*/ 6083559 w 6326229"/>
              <a:gd name="connsiteY72" fmla="*/ 700323 h 2764446"/>
              <a:gd name="connsiteX73" fmla="*/ 6120882 w 6326229"/>
              <a:gd name="connsiteY73" fmla="*/ 644339 h 2764446"/>
              <a:gd name="connsiteX74" fmla="*/ 6158204 w 6326229"/>
              <a:gd name="connsiteY74" fmla="*/ 597686 h 2764446"/>
              <a:gd name="connsiteX75" fmla="*/ 6186196 w 6326229"/>
              <a:gd name="connsiteY75" fmla="*/ 579025 h 2764446"/>
              <a:gd name="connsiteX76" fmla="*/ 6242179 w 6326229"/>
              <a:gd name="connsiteY76" fmla="*/ 523041 h 2764446"/>
              <a:gd name="connsiteX77" fmla="*/ 6260841 w 6326229"/>
              <a:gd name="connsiteY77" fmla="*/ 504380 h 2764446"/>
              <a:gd name="connsiteX78" fmla="*/ 6270171 w 6326229"/>
              <a:gd name="connsiteY78" fmla="*/ 476388 h 2764446"/>
              <a:gd name="connsiteX79" fmla="*/ 6288833 w 6326229"/>
              <a:gd name="connsiteY79" fmla="*/ 457727 h 2764446"/>
              <a:gd name="connsiteX80" fmla="*/ 6298163 w 6326229"/>
              <a:gd name="connsiteY80" fmla="*/ 420405 h 2764446"/>
              <a:gd name="connsiteX81" fmla="*/ 6316824 w 6326229"/>
              <a:gd name="connsiteY81" fmla="*/ 392413 h 2764446"/>
              <a:gd name="connsiteX82" fmla="*/ 6326155 w 6326229"/>
              <a:gd name="connsiteY82" fmla="*/ 364421 h 2764446"/>
              <a:gd name="connsiteX83" fmla="*/ 6316824 w 6326229"/>
              <a:gd name="connsiteY83" fmla="*/ 271115 h 2764446"/>
              <a:gd name="connsiteX84" fmla="*/ 6260841 w 6326229"/>
              <a:gd name="connsiteY84" fmla="*/ 252454 h 2764446"/>
              <a:gd name="connsiteX85" fmla="*/ 6232849 w 6326229"/>
              <a:gd name="connsiteY85" fmla="*/ 233792 h 2764446"/>
              <a:gd name="connsiteX86" fmla="*/ 6204857 w 6326229"/>
              <a:gd name="connsiteY86" fmla="*/ 224462 h 2764446"/>
              <a:gd name="connsiteX87" fmla="*/ 6102220 w 6326229"/>
              <a:gd name="connsiteY87" fmla="*/ 205801 h 2764446"/>
              <a:gd name="connsiteX88" fmla="*/ 5999584 w 6326229"/>
              <a:gd name="connsiteY88" fmla="*/ 196470 h 2764446"/>
              <a:gd name="connsiteX89" fmla="*/ 5878286 w 6326229"/>
              <a:gd name="connsiteY89" fmla="*/ 177809 h 2764446"/>
              <a:gd name="connsiteX90" fmla="*/ 5747657 w 6326229"/>
              <a:gd name="connsiteY90" fmla="*/ 159148 h 2764446"/>
              <a:gd name="connsiteX91" fmla="*/ 5663682 w 6326229"/>
              <a:gd name="connsiteY91" fmla="*/ 140486 h 2764446"/>
              <a:gd name="connsiteX92" fmla="*/ 5598367 w 6326229"/>
              <a:gd name="connsiteY92" fmla="*/ 131156 h 2764446"/>
              <a:gd name="connsiteX93" fmla="*/ 5561045 w 6326229"/>
              <a:gd name="connsiteY93" fmla="*/ 121825 h 2764446"/>
              <a:gd name="connsiteX94" fmla="*/ 5514392 w 6326229"/>
              <a:gd name="connsiteY94" fmla="*/ 112494 h 2764446"/>
              <a:gd name="connsiteX95" fmla="*/ 5103845 w 6326229"/>
              <a:gd name="connsiteY95" fmla="*/ 140486 h 2764446"/>
              <a:gd name="connsiteX96" fmla="*/ 5038530 w 6326229"/>
              <a:gd name="connsiteY96" fmla="*/ 149817 h 2764446"/>
              <a:gd name="connsiteX97" fmla="*/ 4982547 w 6326229"/>
              <a:gd name="connsiteY97" fmla="*/ 159148 h 2764446"/>
              <a:gd name="connsiteX98" fmla="*/ 4711959 w 6326229"/>
              <a:gd name="connsiteY98" fmla="*/ 168478 h 2764446"/>
              <a:gd name="connsiteX99" fmla="*/ 4627984 w 6326229"/>
              <a:gd name="connsiteY99" fmla="*/ 187139 h 2764446"/>
              <a:gd name="connsiteX100" fmla="*/ 4562669 w 6326229"/>
              <a:gd name="connsiteY100" fmla="*/ 196470 h 2764446"/>
              <a:gd name="connsiteX101" fmla="*/ 4273420 w 6326229"/>
              <a:gd name="connsiteY101" fmla="*/ 215131 h 2764446"/>
              <a:gd name="connsiteX102" fmla="*/ 4170784 w 6326229"/>
              <a:gd name="connsiteY102" fmla="*/ 233792 h 2764446"/>
              <a:gd name="connsiteX103" fmla="*/ 3769567 w 6326229"/>
              <a:gd name="connsiteY103" fmla="*/ 252454 h 2764446"/>
              <a:gd name="connsiteX104" fmla="*/ 3741575 w 6326229"/>
              <a:gd name="connsiteY104" fmla="*/ 261784 h 2764446"/>
              <a:gd name="connsiteX105" fmla="*/ 3666930 w 6326229"/>
              <a:gd name="connsiteY105" fmla="*/ 280445 h 2764446"/>
              <a:gd name="connsiteX106" fmla="*/ 3638939 w 6326229"/>
              <a:gd name="connsiteY106" fmla="*/ 299107 h 2764446"/>
              <a:gd name="connsiteX107" fmla="*/ 3442996 w 6326229"/>
              <a:gd name="connsiteY107" fmla="*/ 317768 h 2764446"/>
              <a:gd name="connsiteX108" fmla="*/ 2640563 w 6326229"/>
              <a:gd name="connsiteY108" fmla="*/ 308437 h 2764446"/>
              <a:gd name="connsiteX109" fmla="*/ 2593910 w 6326229"/>
              <a:gd name="connsiteY109" fmla="*/ 299107 h 2764446"/>
              <a:gd name="connsiteX110" fmla="*/ 2509935 w 6326229"/>
              <a:gd name="connsiteY110" fmla="*/ 289776 h 2764446"/>
              <a:gd name="connsiteX111" fmla="*/ 1642188 w 6326229"/>
              <a:gd name="connsiteY111" fmla="*/ 280445 h 2764446"/>
              <a:gd name="connsiteX112" fmla="*/ 1586204 w 6326229"/>
              <a:gd name="connsiteY112" fmla="*/ 261784 h 2764446"/>
              <a:gd name="connsiteX113" fmla="*/ 1511559 w 6326229"/>
              <a:gd name="connsiteY113" fmla="*/ 243123 h 2764446"/>
              <a:gd name="connsiteX114" fmla="*/ 1474237 w 6326229"/>
              <a:gd name="connsiteY114" fmla="*/ 233792 h 2764446"/>
              <a:gd name="connsiteX115" fmla="*/ 1418253 w 6326229"/>
              <a:gd name="connsiteY115" fmla="*/ 215131 h 2764446"/>
              <a:gd name="connsiteX116" fmla="*/ 905069 w 6326229"/>
              <a:gd name="connsiteY116" fmla="*/ 205801 h 2764446"/>
              <a:gd name="connsiteX117" fmla="*/ 867747 w 6326229"/>
              <a:gd name="connsiteY117" fmla="*/ 196470 h 2764446"/>
              <a:gd name="connsiteX118" fmla="*/ 811763 w 6326229"/>
              <a:gd name="connsiteY118" fmla="*/ 177809 h 2764446"/>
              <a:gd name="connsiteX119" fmla="*/ 737118 w 6326229"/>
              <a:gd name="connsiteY119" fmla="*/ 149817 h 2764446"/>
              <a:gd name="connsiteX120" fmla="*/ 709126 w 6326229"/>
              <a:gd name="connsiteY120" fmla="*/ 131156 h 2764446"/>
              <a:gd name="connsiteX121" fmla="*/ 671804 w 6326229"/>
              <a:gd name="connsiteY121" fmla="*/ 112494 h 2764446"/>
              <a:gd name="connsiteX122" fmla="*/ 615820 w 6326229"/>
              <a:gd name="connsiteY122" fmla="*/ 93833 h 2764446"/>
              <a:gd name="connsiteX123" fmla="*/ 587828 w 6326229"/>
              <a:gd name="connsiteY123" fmla="*/ 84503 h 2764446"/>
              <a:gd name="connsiteX124" fmla="*/ 522514 w 6326229"/>
              <a:gd name="connsiteY124" fmla="*/ 56511 h 2764446"/>
              <a:gd name="connsiteX125" fmla="*/ 429208 w 6326229"/>
              <a:gd name="connsiteY125" fmla="*/ 19188 h 2764446"/>
              <a:gd name="connsiteX126" fmla="*/ 401216 w 6326229"/>
              <a:gd name="connsiteY126" fmla="*/ 527 h 2764446"/>
              <a:gd name="connsiteX127" fmla="*/ 289249 w 6326229"/>
              <a:gd name="connsiteY127" fmla="*/ 9858 h 2764446"/>
              <a:gd name="connsiteX128" fmla="*/ 223935 w 6326229"/>
              <a:gd name="connsiteY128" fmla="*/ 37850 h 2764446"/>
              <a:gd name="connsiteX129" fmla="*/ 195943 w 6326229"/>
              <a:gd name="connsiteY129" fmla="*/ 47180 h 2764446"/>
              <a:gd name="connsiteX130" fmla="*/ 121298 w 6326229"/>
              <a:gd name="connsiteY130" fmla="*/ 103164 h 2764446"/>
              <a:gd name="connsiteX131" fmla="*/ 93306 w 6326229"/>
              <a:gd name="connsiteY131" fmla="*/ 131156 h 2764446"/>
              <a:gd name="connsiteX132" fmla="*/ 55984 w 6326229"/>
              <a:gd name="connsiteY132" fmla="*/ 140486 h 2764446"/>
              <a:gd name="connsiteX133" fmla="*/ 27992 w 6326229"/>
              <a:gd name="connsiteY133" fmla="*/ 159148 h 2764446"/>
              <a:gd name="connsiteX134" fmla="*/ 18661 w 6326229"/>
              <a:gd name="connsiteY134" fmla="*/ 187139 h 2764446"/>
              <a:gd name="connsiteX135" fmla="*/ 0 w 6326229"/>
              <a:gd name="connsiteY135" fmla="*/ 224462 h 2764446"/>
              <a:gd name="connsiteX136" fmla="*/ 18661 w 6326229"/>
              <a:gd name="connsiteY136" fmla="*/ 392413 h 2764446"/>
              <a:gd name="connsiteX137" fmla="*/ 37322 w 6326229"/>
              <a:gd name="connsiteY137" fmla="*/ 429735 h 2764446"/>
              <a:gd name="connsiteX138" fmla="*/ 65314 w 6326229"/>
              <a:gd name="connsiteY138" fmla="*/ 457727 h 2764446"/>
              <a:gd name="connsiteX139" fmla="*/ 93306 w 6326229"/>
              <a:gd name="connsiteY139" fmla="*/ 513711 h 2764446"/>
              <a:gd name="connsiteX140" fmla="*/ 121298 w 6326229"/>
              <a:gd name="connsiteY140" fmla="*/ 532372 h 2764446"/>
              <a:gd name="connsiteX141" fmla="*/ 149290 w 6326229"/>
              <a:gd name="connsiteY141" fmla="*/ 541703 h 2764446"/>
              <a:gd name="connsiteX142" fmla="*/ 177282 w 6326229"/>
              <a:gd name="connsiteY142" fmla="*/ 560364 h 2764446"/>
              <a:gd name="connsiteX143" fmla="*/ 242596 w 6326229"/>
              <a:gd name="connsiteY143" fmla="*/ 588356 h 2764446"/>
              <a:gd name="connsiteX144" fmla="*/ 270588 w 6326229"/>
              <a:gd name="connsiteY144" fmla="*/ 616348 h 2764446"/>
              <a:gd name="connsiteX145" fmla="*/ 298579 w 6326229"/>
              <a:gd name="connsiteY145" fmla="*/ 663001 h 2764446"/>
              <a:gd name="connsiteX146" fmla="*/ 317241 w 6326229"/>
              <a:gd name="connsiteY146" fmla="*/ 728315 h 2764446"/>
              <a:gd name="connsiteX147" fmla="*/ 326571 w 6326229"/>
              <a:gd name="connsiteY147" fmla="*/ 765637 h 2764446"/>
              <a:gd name="connsiteX148" fmla="*/ 317241 w 6326229"/>
              <a:gd name="connsiteY148" fmla="*/ 877605 h 2764446"/>
              <a:gd name="connsiteX149" fmla="*/ 298579 w 6326229"/>
              <a:gd name="connsiteY149" fmla="*/ 933588 h 2764446"/>
              <a:gd name="connsiteX150" fmla="*/ 289249 w 6326229"/>
              <a:gd name="connsiteY150" fmla="*/ 1026894 h 2764446"/>
              <a:gd name="connsiteX151" fmla="*/ 279918 w 6326229"/>
              <a:gd name="connsiteY151" fmla="*/ 1054886 h 2764446"/>
              <a:gd name="connsiteX152" fmla="*/ 270588 w 6326229"/>
              <a:gd name="connsiteY152" fmla="*/ 1092209 h 2764446"/>
              <a:gd name="connsiteX153" fmla="*/ 279918 w 6326229"/>
              <a:gd name="connsiteY153" fmla="*/ 1241499 h 2764446"/>
              <a:gd name="connsiteX154" fmla="*/ 326571 w 6326229"/>
              <a:gd name="connsiteY154" fmla="*/ 1306813 h 2764446"/>
              <a:gd name="connsiteX155" fmla="*/ 391886 w 6326229"/>
              <a:gd name="connsiteY155" fmla="*/ 1381458 h 2764446"/>
              <a:gd name="connsiteX156" fmla="*/ 419877 w 6326229"/>
              <a:gd name="connsiteY156" fmla="*/ 1390788 h 2764446"/>
              <a:gd name="connsiteX157" fmla="*/ 485192 w 6326229"/>
              <a:gd name="connsiteY157" fmla="*/ 1437441 h 2764446"/>
              <a:gd name="connsiteX158" fmla="*/ 503853 w 6326229"/>
              <a:gd name="connsiteY158" fmla="*/ 1456103 h 2764446"/>
              <a:gd name="connsiteX159" fmla="*/ 559837 w 6326229"/>
              <a:gd name="connsiteY159" fmla="*/ 1493425 h 2764446"/>
              <a:gd name="connsiteX160" fmla="*/ 606490 w 6326229"/>
              <a:gd name="connsiteY160" fmla="*/ 1540078 h 2764446"/>
              <a:gd name="connsiteX161" fmla="*/ 634482 w 6326229"/>
              <a:gd name="connsiteY161" fmla="*/ 1586731 h 2764446"/>
              <a:gd name="connsiteX162" fmla="*/ 653143 w 6326229"/>
              <a:gd name="connsiteY162" fmla="*/ 1661376 h 2764446"/>
              <a:gd name="connsiteX163" fmla="*/ 671804 w 6326229"/>
              <a:gd name="connsiteY163" fmla="*/ 1689368 h 2764446"/>
              <a:gd name="connsiteX164" fmla="*/ 699796 w 6326229"/>
              <a:gd name="connsiteY164" fmla="*/ 1894641 h 2764446"/>
              <a:gd name="connsiteX165" fmla="*/ 718457 w 6326229"/>
              <a:gd name="connsiteY165" fmla="*/ 2025270 h 2764446"/>
              <a:gd name="connsiteX166" fmla="*/ 737118 w 6326229"/>
              <a:gd name="connsiteY166" fmla="*/ 2053262 h 2764446"/>
              <a:gd name="connsiteX167" fmla="*/ 746449 w 6326229"/>
              <a:gd name="connsiteY167" fmla="*/ 2099915 h 2764446"/>
              <a:gd name="connsiteX168" fmla="*/ 765110 w 6326229"/>
              <a:gd name="connsiteY168" fmla="*/ 2155899 h 2764446"/>
              <a:gd name="connsiteX169" fmla="*/ 755779 w 6326229"/>
              <a:gd name="connsiteY169" fmla="*/ 2221213 h 2764446"/>
              <a:gd name="connsiteX170" fmla="*/ 737118 w 6326229"/>
              <a:gd name="connsiteY170" fmla="*/ 2277197 h 2764446"/>
              <a:gd name="connsiteX171" fmla="*/ 746449 w 6326229"/>
              <a:gd name="connsiteY171" fmla="*/ 2407825 h 2764446"/>
              <a:gd name="connsiteX172" fmla="*/ 755779 w 6326229"/>
              <a:gd name="connsiteY172" fmla="*/ 2473139 h 2764446"/>
              <a:gd name="connsiteX173" fmla="*/ 774441 w 6326229"/>
              <a:gd name="connsiteY173" fmla="*/ 2491801 h 2764446"/>
              <a:gd name="connsiteX174" fmla="*/ 830424 w 6326229"/>
              <a:gd name="connsiteY174" fmla="*/ 2547784 h 2764446"/>
              <a:gd name="connsiteX175" fmla="*/ 895739 w 6326229"/>
              <a:gd name="connsiteY175" fmla="*/ 2585107 h 2764446"/>
              <a:gd name="connsiteX176" fmla="*/ 1017037 w 6326229"/>
              <a:gd name="connsiteY176" fmla="*/ 2594437 h 2764446"/>
              <a:gd name="connsiteX177" fmla="*/ 1045028 w 6326229"/>
              <a:gd name="connsiteY177" fmla="*/ 2603768 h 2764446"/>
              <a:gd name="connsiteX178" fmla="*/ 1110343 w 6326229"/>
              <a:gd name="connsiteY178" fmla="*/ 2613099 h 2764446"/>
              <a:gd name="connsiteX179" fmla="*/ 1156996 w 6326229"/>
              <a:gd name="connsiteY179" fmla="*/ 2631760 h 2764446"/>
              <a:gd name="connsiteX180" fmla="*/ 1231641 w 6326229"/>
              <a:gd name="connsiteY180" fmla="*/ 2650421 h 2764446"/>
              <a:gd name="connsiteX181" fmla="*/ 1334277 w 6326229"/>
              <a:gd name="connsiteY181" fmla="*/ 2678413 h 2764446"/>
              <a:gd name="connsiteX182" fmla="*/ 1548882 w 6326229"/>
              <a:gd name="connsiteY182" fmla="*/ 2715735 h 2764446"/>
              <a:gd name="connsiteX183" fmla="*/ 1576873 w 6326229"/>
              <a:gd name="connsiteY183" fmla="*/ 2725066 h 2764446"/>
              <a:gd name="connsiteX184" fmla="*/ 1604865 w 6326229"/>
              <a:gd name="connsiteY184" fmla="*/ 2743727 h 2764446"/>
              <a:gd name="connsiteX185" fmla="*/ 1707502 w 6326229"/>
              <a:gd name="connsiteY185" fmla="*/ 2753058 h 2764446"/>
              <a:gd name="connsiteX186" fmla="*/ 1828800 w 6326229"/>
              <a:gd name="connsiteY186" fmla="*/ 2753058 h 2764446"/>
              <a:gd name="connsiteX187" fmla="*/ 1912775 w 6326229"/>
              <a:gd name="connsiteY187" fmla="*/ 2743727 h 2764446"/>
              <a:gd name="connsiteX188" fmla="*/ 1987420 w 6326229"/>
              <a:gd name="connsiteY188" fmla="*/ 2725066 h 2764446"/>
              <a:gd name="connsiteX189" fmla="*/ 2099388 w 6326229"/>
              <a:gd name="connsiteY189" fmla="*/ 2715735 h 2764446"/>
              <a:gd name="connsiteX190" fmla="*/ 2202024 w 6326229"/>
              <a:gd name="connsiteY190" fmla="*/ 2697074 h 2764446"/>
              <a:gd name="connsiteX191" fmla="*/ 2258008 w 6326229"/>
              <a:gd name="connsiteY191" fmla="*/ 2687743 h 2764446"/>
              <a:gd name="connsiteX192" fmla="*/ 2341984 w 6326229"/>
              <a:gd name="connsiteY192" fmla="*/ 2669082 h 2764446"/>
              <a:gd name="connsiteX193" fmla="*/ 2444620 w 6326229"/>
              <a:gd name="connsiteY193" fmla="*/ 2659752 h 2764446"/>
              <a:gd name="connsiteX194" fmla="*/ 2500604 w 6326229"/>
              <a:gd name="connsiteY194" fmla="*/ 2641090 h 2764446"/>
              <a:gd name="connsiteX195" fmla="*/ 2528596 w 6326229"/>
              <a:gd name="connsiteY195" fmla="*/ 2631760 h 2764446"/>
              <a:gd name="connsiteX196" fmla="*/ 2659224 w 6326229"/>
              <a:gd name="connsiteY196" fmla="*/ 2613099 h 2764446"/>
              <a:gd name="connsiteX197" fmla="*/ 2724539 w 6326229"/>
              <a:gd name="connsiteY197" fmla="*/ 2622429 h 27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6326229" h="2764446">
                <a:moveTo>
                  <a:pt x="2724539" y="2622429"/>
                </a:moveTo>
                <a:cubicBezTo>
                  <a:pt x="2738535" y="2609988"/>
                  <a:pt x="2732597" y="2556126"/>
                  <a:pt x="2743200" y="2538454"/>
                </a:cubicBezTo>
                <a:cubicBezTo>
                  <a:pt x="2747726" y="2530911"/>
                  <a:pt x="2756981" y="2527112"/>
                  <a:pt x="2761861" y="2519792"/>
                </a:cubicBezTo>
                <a:cubicBezTo>
                  <a:pt x="2769576" y="2508219"/>
                  <a:pt x="2772806" y="2494043"/>
                  <a:pt x="2780522" y="2482470"/>
                </a:cubicBezTo>
                <a:cubicBezTo>
                  <a:pt x="2785402" y="2475150"/>
                  <a:pt x="2793552" y="2470567"/>
                  <a:pt x="2799184" y="2463809"/>
                </a:cubicBezTo>
                <a:cubicBezTo>
                  <a:pt x="2809139" y="2451862"/>
                  <a:pt x="2815552" y="2436818"/>
                  <a:pt x="2827175" y="2426486"/>
                </a:cubicBezTo>
                <a:cubicBezTo>
                  <a:pt x="2843938" y="2411586"/>
                  <a:pt x="2864498" y="2401605"/>
                  <a:pt x="2883159" y="2389164"/>
                </a:cubicBezTo>
                <a:cubicBezTo>
                  <a:pt x="2892490" y="2382944"/>
                  <a:pt x="2903222" y="2378433"/>
                  <a:pt x="2911151" y="2370503"/>
                </a:cubicBezTo>
                <a:cubicBezTo>
                  <a:pt x="2917371" y="2364282"/>
                  <a:pt x="2922269" y="2356367"/>
                  <a:pt x="2929812" y="2351841"/>
                </a:cubicBezTo>
                <a:cubicBezTo>
                  <a:pt x="2938246" y="2346781"/>
                  <a:pt x="2948315" y="2345099"/>
                  <a:pt x="2957804" y="2342511"/>
                </a:cubicBezTo>
                <a:cubicBezTo>
                  <a:pt x="2982548" y="2335763"/>
                  <a:pt x="3007059" y="2327477"/>
                  <a:pt x="3032449" y="2323850"/>
                </a:cubicBezTo>
                <a:cubicBezTo>
                  <a:pt x="3073404" y="2317999"/>
                  <a:pt x="3156614" y="2307343"/>
                  <a:pt x="3191069" y="2295858"/>
                </a:cubicBezTo>
                <a:cubicBezTo>
                  <a:pt x="3200400" y="2292748"/>
                  <a:pt x="3209852" y="2289980"/>
                  <a:pt x="3219061" y="2286527"/>
                </a:cubicBezTo>
                <a:cubicBezTo>
                  <a:pt x="3234743" y="2280646"/>
                  <a:pt x="3249555" y="2272273"/>
                  <a:pt x="3265714" y="2267866"/>
                </a:cubicBezTo>
                <a:cubicBezTo>
                  <a:pt x="3288487" y="2261655"/>
                  <a:pt x="3379727" y="2251282"/>
                  <a:pt x="3396343" y="2249205"/>
                </a:cubicBezTo>
                <a:lnTo>
                  <a:pt x="3470988" y="2230543"/>
                </a:lnTo>
                <a:cubicBezTo>
                  <a:pt x="3483429" y="2227433"/>
                  <a:pt x="3495550" y="2222489"/>
                  <a:pt x="3508310" y="2221213"/>
                </a:cubicBezTo>
                <a:lnTo>
                  <a:pt x="3601616" y="2211882"/>
                </a:lnTo>
                <a:cubicBezTo>
                  <a:pt x="3807033" y="2143415"/>
                  <a:pt x="3557948" y="2223326"/>
                  <a:pt x="4180114" y="2193221"/>
                </a:cubicBezTo>
                <a:cubicBezTo>
                  <a:pt x="4191315" y="2192679"/>
                  <a:pt x="4197858" y="2179114"/>
                  <a:pt x="4208106" y="2174560"/>
                </a:cubicBezTo>
                <a:cubicBezTo>
                  <a:pt x="4226081" y="2166571"/>
                  <a:pt x="4264090" y="2155899"/>
                  <a:pt x="4264090" y="2155899"/>
                </a:cubicBezTo>
                <a:cubicBezTo>
                  <a:pt x="4313422" y="2123010"/>
                  <a:pt x="4281202" y="2139957"/>
                  <a:pt x="4366726" y="2118576"/>
                </a:cubicBezTo>
                <a:cubicBezTo>
                  <a:pt x="4379167" y="2115466"/>
                  <a:pt x="4391883" y="2113300"/>
                  <a:pt x="4404049" y="2109245"/>
                </a:cubicBezTo>
                <a:cubicBezTo>
                  <a:pt x="4413380" y="2106135"/>
                  <a:pt x="4422231" y="2100616"/>
                  <a:pt x="4432041" y="2099915"/>
                </a:cubicBezTo>
                <a:cubicBezTo>
                  <a:pt x="4553190" y="2091262"/>
                  <a:pt x="4674637" y="2087474"/>
                  <a:pt x="4795935" y="2081254"/>
                </a:cubicBezTo>
                <a:cubicBezTo>
                  <a:pt x="4811486" y="2065703"/>
                  <a:pt x="4835634" y="2055465"/>
                  <a:pt x="4842588" y="2034601"/>
                </a:cubicBezTo>
                <a:cubicBezTo>
                  <a:pt x="4852370" y="2005253"/>
                  <a:pt x="4849955" y="1998587"/>
                  <a:pt x="4879910" y="1978617"/>
                </a:cubicBezTo>
                <a:cubicBezTo>
                  <a:pt x="4888094" y="1973161"/>
                  <a:pt x="4899105" y="1973685"/>
                  <a:pt x="4907902" y="1969286"/>
                </a:cubicBezTo>
                <a:cubicBezTo>
                  <a:pt x="4917932" y="1964271"/>
                  <a:pt x="4925394" y="1954563"/>
                  <a:pt x="4935894" y="1950625"/>
                </a:cubicBezTo>
                <a:cubicBezTo>
                  <a:pt x="4952691" y="1944326"/>
                  <a:pt x="5038156" y="1933350"/>
                  <a:pt x="5047861" y="1931964"/>
                </a:cubicBezTo>
                <a:cubicBezTo>
                  <a:pt x="5066522" y="1925744"/>
                  <a:pt x="5086251" y="1922100"/>
                  <a:pt x="5103845" y="1913303"/>
                </a:cubicBezTo>
                <a:cubicBezTo>
                  <a:pt x="5116286" y="1907082"/>
                  <a:pt x="5127972" y="1899040"/>
                  <a:pt x="5141167" y="1894641"/>
                </a:cubicBezTo>
                <a:cubicBezTo>
                  <a:pt x="5165498" y="1886530"/>
                  <a:pt x="5190930" y="1882200"/>
                  <a:pt x="5215812" y="1875980"/>
                </a:cubicBezTo>
                <a:cubicBezTo>
                  <a:pt x="5228253" y="1872870"/>
                  <a:pt x="5240969" y="1870706"/>
                  <a:pt x="5253135" y="1866650"/>
                </a:cubicBezTo>
                <a:cubicBezTo>
                  <a:pt x="5262465" y="1863540"/>
                  <a:pt x="5271482" y="1859248"/>
                  <a:pt x="5281126" y="1857319"/>
                </a:cubicBezTo>
                <a:cubicBezTo>
                  <a:pt x="5302692" y="1853006"/>
                  <a:pt x="5324669" y="1851098"/>
                  <a:pt x="5346441" y="1847988"/>
                </a:cubicBezTo>
                <a:cubicBezTo>
                  <a:pt x="5355772" y="1841768"/>
                  <a:pt x="5364403" y="1834342"/>
                  <a:pt x="5374433" y="1829327"/>
                </a:cubicBezTo>
                <a:cubicBezTo>
                  <a:pt x="5387816" y="1822635"/>
                  <a:pt x="5427793" y="1813655"/>
                  <a:pt x="5439747" y="1810666"/>
                </a:cubicBezTo>
                <a:cubicBezTo>
                  <a:pt x="5449078" y="1804446"/>
                  <a:pt x="5457432" y="1796422"/>
                  <a:pt x="5467739" y="1792005"/>
                </a:cubicBezTo>
                <a:cubicBezTo>
                  <a:pt x="5559580" y="1752644"/>
                  <a:pt x="5449093" y="1817322"/>
                  <a:pt x="5542384" y="1764013"/>
                </a:cubicBezTo>
                <a:cubicBezTo>
                  <a:pt x="5552120" y="1758449"/>
                  <a:pt x="5560345" y="1750367"/>
                  <a:pt x="5570375" y="1745352"/>
                </a:cubicBezTo>
                <a:cubicBezTo>
                  <a:pt x="5579172" y="1740953"/>
                  <a:pt x="5589570" y="1740420"/>
                  <a:pt x="5598367" y="1736021"/>
                </a:cubicBezTo>
                <a:cubicBezTo>
                  <a:pt x="5608397" y="1731006"/>
                  <a:pt x="5616329" y="1722375"/>
                  <a:pt x="5626359" y="1717360"/>
                </a:cubicBezTo>
                <a:cubicBezTo>
                  <a:pt x="5641340" y="1709870"/>
                  <a:pt x="5657707" y="1705501"/>
                  <a:pt x="5673012" y="1698699"/>
                </a:cubicBezTo>
                <a:cubicBezTo>
                  <a:pt x="5685723" y="1693050"/>
                  <a:pt x="5697550" y="1685516"/>
                  <a:pt x="5710335" y="1680037"/>
                </a:cubicBezTo>
                <a:cubicBezTo>
                  <a:pt x="5719375" y="1676163"/>
                  <a:pt x="5729286" y="1674581"/>
                  <a:pt x="5738326" y="1670707"/>
                </a:cubicBezTo>
                <a:cubicBezTo>
                  <a:pt x="5751111" y="1665228"/>
                  <a:pt x="5762734" y="1657211"/>
                  <a:pt x="5775649" y="1652045"/>
                </a:cubicBezTo>
                <a:cubicBezTo>
                  <a:pt x="5793913" y="1644739"/>
                  <a:pt x="5815266" y="1644295"/>
                  <a:pt x="5831633" y="1633384"/>
                </a:cubicBezTo>
                <a:cubicBezTo>
                  <a:pt x="5852414" y="1619530"/>
                  <a:pt x="5863093" y="1615053"/>
                  <a:pt x="5878286" y="1596062"/>
                </a:cubicBezTo>
                <a:cubicBezTo>
                  <a:pt x="5885291" y="1587305"/>
                  <a:pt x="5889768" y="1576685"/>
                  <a:pt x="5896947" y="1568070"/>
                </a:cubicBezTo>
                <a:cubicBezTo>
                  <a:pt x="5905395" y="1557933"/>
                  <a:pt x="5916491" y="1550215"/>
                  <a:pt x="5924939" y="1540078"/>
                </a:cubicBezTo>
                <a:cubicBezTo>
                  <a:pt x="5932118" y="1531463"/>
                  <a:pt x="5935671" y="1520015"/>
                  <a:pt x="5943600" y="1512086"/>
                </a:cubicBezTo>
                <a:cubicBezTo>
                  <a:pt x="5951529" y="1504157"/>
                  <a:pt x="5962261" y="1499645"/>
                  <a:pt x="5971592" y="1493425"/>
                </a:cubicBezTo>
                <a:cubicBezTo>
                  <a:pt x="5977812" y="1484094"/>
                  <a:pt x="5985699" y="1475680"/>
                  <a:pt x="5990253" y="1465433"/>
                </a:cubicBezTo>
                <a:cubicBezTo>
                  <a:pt x="5998242" y="1447458"/>
                  <a:pt x="6008914" y="1409450"/>
                  <a:pt x="6008914" y="1409450"/>
                </a:cubicBezTo>
                <a:cubicBezTo>
                  <a:pt x="5981455" y="1354530"/>
                  <a:pt x="5994654" y="1385327"/>
                  <a:pt x="5971592" y="1316143"/>
                </a:cubicBezTo>
                <a:lnTo>
                  <a:pt x="5962261" y="1288152"/>
                </a:lnTo>
                <a:lnTo>
                  <a:pt x="5952930" y="1260160"/>
                </a:lnTo>
                <a:cubicBezTo>
                  <a:pt x="5956040" y="1247719"/>
                  <a:pt x="5953193" y="1231905"/>
                  <a:pt x="5962261" y="1222837"/>
                </a:cubicBezTo>
                <a:cubicBezTo>
                  <a:pt x="5971329" y="1213769"/>
                  <a:pt x="5987254" y="1217030"/>
                  <a:pt x="5999584" y="1213507"/>
                </a:cubicBezTo>
                <a:cubicBezTo>
                  <a:pt x="6009041" y="1210805"/>
                  <a:pt x="6018118" y="1206878"/>
                  <a:pt x="6027575" y="1204176"/>
                </a:cubicBezTo>
                <a:cubicBezTo>
                  <a:pt x="6039905" y="1200653"/>
                  <a:pt x="6052615" y="1198530"/>
                  <a:pt x="6064898" y="1194845"/>
                </a:cubicBezTo>
                <a:cubicBezTo>
                  <a:pt x="6083739" y="1189193"/>
                  <a:pt x="6104515" y="1187095"/>
                  <a:pt x="6120882" y="1176184"/>
                </a:cubicBezTo>
                <a:lnTo>
                  <a:pt x="6176865" y="1138862"/>
                </a:lnTo>
                <a:cubicBezTo>
                  <a:pt x="6186196" y="1132642"/>
                  <a:pt x="6196928" y="1128131"/>
                  <a:pt x="6204857" y="1120201"/>
                </a:cubicBezTo>
                <a:cubicBezTo>
                  <a:pt x="6249920" y="1075136"/>
                  <a:pt x="6195091" y="1132407"/>
                  <a:pt x="6242179" y="1073548"/>
                </a:cubicBezTo>
                <a:cubicBezTo>
                  <a:pt x="6247675" y="1066678"/>
                  <a:pt x="6254620" y="1061107"/>
                  <a:pt x="6260841" y="1054886"/>
                </a:cubicBezTo>
                <a:cubicBezTo>
                  <a:pt x="6286043" y="979280"/>
                  <a:pt x="6300409" y="959735"/>
                  <a:pt x="6270171" y="858943"/>
                </a:cubicBezTo>
                <a:cubicBezTo>
                  <a:pt x="6254561" y="806909"/>
                  <a:pt x="6214612" y="812397"/>
                  <a:pt x="6176865" y="802960"/>
                </a:cubicBezTo>
                <a:cubicBezTo>
                  <a:pt x="6167323" y="800575"/>
                  <a:pt x="6157471" y="798406"/>
                  <a:pt x="6148873" y="793629"/>
                </a:cubicBezTo>
                <a:cubicBezTo>
                  <a:pt x="6129268" y="782737"/>
                  <a:pt x="6092890" y="756307"/>
                  <a:pt x="6092890" y="756307"/>
                </a:cubicBezTo>
                <a:cubicBezTo>
                  <a:pt x="6086669" y="746976"/>
                  <a:pt x="6076072" y="739377"/>
                  <a:pt x="6074228" y="728315"/>
                </a:cubicBezTo>
                <a:cubicBezTo>
                  <a:pt x="6072611" y="718613"/>
                  <a:pt x="6078782" y="708921"/>
                  <a:pt x="6083559" y="700323"/>
                </a:cubicBezTo>
                <a:cubicBezTo>
                  <a:pt x="6094451" y="680717"/>
                  <a:pt x="6108441" y="663000"/>
                  <a:pt x="6120882" y="644339"/>
                </a:cubicBezTo>
                <a:cubicBezTo>
                  <a:pt x="6134736" y="623558"/>
                  <a:pt x="6139213" y="612879"/>
                  <a:pt x="6158204" y="597686"/>
                </a:cubicBezTo>
                <a:cubicBezTo>
                  <a:pt x="6166961" y="590681"/>
                  <a:pt x="6177815" y="586475"/>
                  <a:pt x="6186196" y="579025"/>
                </a:cubicBezTo>
                <a:cubicBezTo>
                  <a:pt x="6205921" y="561492"/>
                  <a:pt x="6223518" y="541702"/>
                  <a:pt x="6242179" y="523041"/>
                </a:cubicBezTo>
                <a:lnTo>
                  <a:pt x="6260841" y="504380"/>
                </a:lnTo>
                <a:cubicBezTo>
                  <a:pt x="6263951" y="495049"/>
                  <a:pt x="6265111" y="484822"/>
                  <a:pt x="6270171" y="476388"/>
                </a:cubicBezTo>
                <a:cubicBezTo>
                  <a:pt x="6274697" y="468845"/>
                  <a:pt x="6284899" y="465595"/>
                  <a:pt x="6288833" y="457727"/>
                </a:cubicBezTo>
                <a:cubicBezTo>
                  <a:pt x="6294568" y="446257"/>
                  <a:pt x="6293112" y="432192"/>
                  <a:pt x="6298163" y="420405"/>
                </a:cubicBezTo>
                <a:cubicBezTo>
                  <a:pt x="6302580" y="410098"/>
                  <a:pt x="6311809" y="402443"/>
                  <a:pt x="6316824" y="392413"/>
                </a:cubicBezTo>
                <a:cubicBezTo>
                  <a:pt x="6321223" y="383616"/>
                  <a:pt x="6323045" y="373752"/>
                  <a:pt x="6326155" y="364421"/>
                </a:cubicBezTo>
                <a:cubicBezTo>
                  <a:pt x="6323045" y="333319"/>
                  <a:pt x="6332574" y="298114"/>
                  <a:pt x="6316824" y="271115"/>
                </a:cubicBezTo>
                <a:cubicBezTo>
                  <a:pt x="6306913" y="254124"/>
                  <a:pt x="6260841" y="252454"/>
                  <a:pt x="6260841" y="252454"/>
                </a:cubicBezTo>
                <a:cubicBezTo>
                  <a:pt x="6251510" y="246233"/>
                  <a:pt x="6242879" y="238807"/>
                  <a:pt x="6232849" y="233792"/>
                </a:cubicBezTo>
                <a:cubicBezTo>
                  <a:pt x="6224052" y="229394"/>
                  <a:pt x="6214474" y="226523"/>
                  <a:pt x="6204857" y="224462"/>
                </a:cubicBezTo>
                <a:cubicBezTo>
                  <a:pt x="6170856" y="217176"/>
                  <a:pt x="6136674" y="210499"/>
                  <a:pt x="6102220" y="205801"/>
                </a:cubicBezTo>
                <a:cubicBezTo>
                  <a:pt x="6068182" y="201159"/>
                  <a:pt x="6033727" y="200264"/>
                  <a:pt x="5999584" y="196470"/>
                </a:cubicBezTo>
                <a:cubicBezTo>
                  <a:pt x="5963577" y="192469"/>
                  <a:pt x="5914641" y="183868"/>
                  <a:pt x="5878286" y="177809"/>
                </a:cubicBezTo>
                <a:cubicBezTo>
                  <a:pt x="5812436" y="155858"/>
                  <a:pt x="5878488" y="175502"/>
                  <a:pt x="5747657" y="159148"/>
                </a:cubicBezTo>
                <a:cubicBezTo>
                  <a:pt x="5688382" y="151739"/>
                  <a:pt x="5716428" y="150076"/>
                  <a:pt x="5663682" y="140486"/>
                </a:cubicBezTo>
                <a:cubicBezTo>
                  <a:pt x="5642044" y="136552"/>
                  <a:pt x="5620005" y="135090"/>
                  <a:pt x="5598367" y="131156"/>
                </a:cubicBezTo>
                <a:cubicBezTo>
                  <a:pt x="5585750" y="128862"/>
                  <a:pt x="5573563" y="124607"/>
                  <a:pt x="5561045" y="121825"/>
                </a:cubicBezTo>
                <a:cubicBezTo>
                  <a:pt x="5545564" y="118385"/>
                  <a:pt x="5529943" y="115604"/>
                  <a:pt x="5514392" y="112494"/>
                </a:cubicBezTo>
                <a:cubicBezTo>
                  <a:pt x="5364017" y="121340"/>
                  <a:pt x="5261840" y="126545"/>
                  <a:pt x="5103845" y="140486"/>
                </a:cubicBezTo>
                <a:cubicBezTo>
                  <a:pt x="5081937" y="142419"/>
                  <a:pt x="5060267" y="146473"/>
                  <a:pt x="5038530" y="149817"/>
                </a:cubicBezTo>
                <a:cubicBezTo>
                  <a:pt x="5019832" y="152694"/>
                  <a:pt x="5001435" y="158069"/>
                  <a:pt x="4982547" y="159148"/>
                </a:cubicBezTo>
                <a:cubicBezTo>
                  <a:pt x="4892444" y="164297"/>
                  <a:pt x="4802155" y="165368"/>
                  <a:pt x="4711959" y="168478"/>
                </a:cubicBezTo>
                <a:cubicBezTo>
                  <a:pt x="4668457" y="182979"/>
                  <a:pt x="4688980" y="177755"/>
                  <a:pt x="4627984" y="187139"/>
                </a:cubicBezTo>
                <a:cubicBezTo>
                  <a:pt x="4606247" y="190483"/>
                  <a:pt x="4584553" y="194282"/>
                  <a:pt x="4562669" y="196470"/>
                </a:cubicBezTo>
                <a:cubicBezTo>
                  <a:pt x="4477462" y="204991"/>
                  <a:pt x="4354661" y="210618"/>
                  <a:pt x="4273420" y="215131"/>
                </a:cubicBezTo>
                <a:cubicBezTo>
                  <a:pt x="4239208" y="221351"/>
                  <a:pt x="4205359" y="230088"/>
                  <a:pt x="4170784" y="233792"/>
                </a:cubicBezTo>
                <a:cubicBezTo>
                  <a:pt x="4099804" y="241397"/>
                  <a:pt x="3807751" y="250985"/>
                  <a:pt x="3769567" y="252454"/>
                </a:cubicBezTo>
                <a:cubicBezTo>
                  <a:pt x="3760236" y="255564"/>
                  <a:pt x="3751117" y="259399"/>
                  <a:pt x="3741575" y="261784"/>
                </a:cubicBezTo>
                <a:lnTo>
                  <a:pt x="3666930" y="280445"/>
                </a:lnTo>
                <a:cubicBezTo>
                  <a:pt x="3657600" y="286666"/>
                  <a:pt x="3649680" y="295885"/>
                  <a:pt x="3638939" y="299107"/>
                </a:cubicBezTo>
                <a:cubicBezTo>
                  <a:pt x="3605030" y="309280"/>
                  <a:pt x="3447444" y="317450"/>
                  <a:pt x="3442996" y="317768"/>
                </a:cubicBezTo>
                <a:lnTo>
                  <a:pt x="2640563" y="308437"/>
                </a:lnTo>
                <a:cubicBezTo>
                  <a:pt x="2624708" y="308089"/>
                  <a:pt x="2609610" y="301350"/>
                  <a:pt x="2593910" y="299107"/>
                </a:cubicBezTo>
                <a:cubicBezTo>
                  <a:pt x="2566029" y="295124"/>
                  <a:pt x="2537927" y="292886"/>
                  <a:pt x="2509935" y="289776"/>
                </a:cubicBezTo>
                <a:cubicBezTo>
                  <a:pt x="2123777" y="298971"/>
                  <a:pt x="2048859" y="308984"/>
                  <a:pt x="1642188" y="280445"/>
                </a:cubicBezTo>
                <a:cubicBezTo>
                  <a:pt x="1622566" y="279068"/>
                  <a:pt x="1605287" y="266555"/>
                  <a:pt x="1586204" y="261784"/>
                </a:cubicBezTo>
                <a:lnTo>
                  <a:pt x="1511559" y="243123"/>
                </a:lnTo>
                <a:cubicBezTo>
                  <a:pt x="1499118" y="240013"/>
                  <a:pt x="1486403" y="237847"/>
                  <a:pt x="1474237" y="233792"/>
                </a:cubicBezTo>
                <a:cubicBezTo>
                  <a:pt x="1455576" y="227572"/>
                  <a:pt x="1437920" y="215489"/>
                  <a:pt x="1418253" y="215131"/>
                </a:cubicBezTo>
                <a:lnTo>
                  <a:pt x="905069" y="205801"/>
                </a:lnTo>
                <a:cubicBezTo>
                  <a:pt x="892628" y="202691"/>
                  <a:pt x="880030" y="200155"/>
                  <a:pt x="867747" y="196470"/>
                </a:cubicBezTo>
                <a:cubicBezTo>
                  <a:pt x="848906" y="190818"/>
                  <a:pt x="811763" y="177809"/>
                  <a:pt x="811763" y="177809"/>
                </a:cubicBezTo>
                <a:cubicBezTo>
                  <a:pt x="746117" y="134046"/>
                  <a:pt x="829357" y="184407"/>
                  <a:pt x="737118" y="149817"/>
                </a:cubicBezTo>
                <a:cubicBezTo>
                  <a:pt x="726618" y="145879"/>
                  <a:pt x="718862" y="136720"/>
                  <a:pt x="709126" y="131156"/>
                </a:cubicBezTo>
                <a:cubicBezTo>
                  <a:pt x="697049" y="124255"/>
                  <a:pt x="684718" y="117660"/>
                  <a:pt x="671804" y="112494"/>
                </a:cubicBezTo>
                <a:cubicBezTo>
                  <a:pt x="653540" y="105188"/>
                  <a:pt x="634481" y="100053"/>
                  <a:pt x="615820" y="93833"/>
                </a:cubicBezTo>
                <a:lnTo>
                  <a:pt x="587828" y="84503"/>
                </a:lnTo>
                <a:cubicBezTo>
                  <a:pt x="512292" y="34142"/>
                  <a:pt x="612885" y="96675"/>
                  <a:pt x="522514" y="56511"/>
                </a:cubicBezTo>
                <a:cubicBezTo>
                  <a:pt x="423914" y="12690"/>
                  <a:pt x="527178" y="38783"/>
                  <a:pt x="429208" y="19188"/>
                </a:cubicBezTo>
                <a:cubicBezTo>
                  <a:pt x="419877" y="12968"/>
                  <a:pt x="412405" y="1273"/>
                  <a:pt x="401216" y="527"/>
                </a:cubicBezTo>
                <a:cubicBezTo>
                  <a:pt x="363847" y="-1964"/>
                  <a:pt x="326372" y="4908"/>
                  <a:pt x="289249" y="9858"/>
                </a:cubicBezTo>
                <a:cubicBezTo>
                  <a:pt x="268067" y="12682"/>
                  <a:pt x="241762" y="30210"/>
                  <a:pt x="223935" y="37850"/>
                </a:cubicBezTo>
                <a:cubicBezTo>
                  <a:pt x="214895" y="41724"/>
                  <a:pt x="205274" y="44070"/>
                  <a:pt x="195943" y="47180"/>
                </a:cubicBezTo>
                <a:cubicBezTo>
                  <a:pt x="171061" y="65841"/>
                  <a:pt x="143291" y="81171"/>
                  <a:pt x="121298" y="103164"/>
                </a:cubicBezTo>
                <a:cubicBezTo>
                  <a:pt x="111967" y="112495"/>
                  <a:pt x="104763" y="124609"/>
                  <a:pt x="93306" y="131156"/>
                </a:cubicBezTo>
                <a:cubicBezTo>
                  <a:pt x="82172" y="137518"/>
                  <a:pt x="68425" y="137376"/>
                  <a:pt x="55984" y="140486"/>
                </a:cubicBezTo>
                <a:cubicBezTo>
                  <a:pt x="46653" y="146707"/>
                  <a:pt x="34998" y="150391"/>
                  <a:pt x="27992" y="159148"/>
                </a:cubicBezTo>
                <a:cubicBezTo>
                  <a:pt x="21848" y="166828"/>
                  <a:pt x="22535" y="178099"/>
                  <a:pt x="18661" y="187139"/>
                </a:cubicBezTo>
                <a:cubicBezTo>
                  <a:pt x="13182" y="199924"/>
                  <a:pt x="6220" y="212021"/>
                  <a:pt x="0" y="224462"/>
                </a:cubicBezTo>
                <a:cubicBezTo>
                  <a:pt x="3951" y="283734"/>
                  <a:pt x="-4187" y="339101"/>
                  <a:pt x="18661" y="392413"/>
                </a:cubicBezTo>
                <a:cubicBezTo>
                  <a:pt x="24140" y="405197"/>
                  <a:pt x="29237" y="418417"/>
                  <a:pt x="37322" y="429735"/>
                </a:cubicBezTo>
                <a:cubicBezTo>
                  <a:pt x="44992" y="440473"/>
                  <a:pt x="55983" y="448396"/>
                  <a:pt x="65314" y="457727"/>
                </a:cubicBezTo>
                <a:cubicBezTo>
                  <a:pt x="72903" y="480492"/>
                  <a:pt x="75219" y="495624"/>
                  <a:pt x="93306" y="513711"/>
                </a:cubicBezTo>
                <a:cubicBezTo>
                  <a:pt x="101235" y="521640"/>
                  <a:pt x="111268" y="527357"/>
                  <a:pt x="121298" y="532372"/>
                </a:cubicBezTo>
                <a:cubicBezTo>
                  <a:pt x="130095" y="536771"/>
                  <a:pt x="140493" y="537304"/>
                  <a:pt x="149290" y="541703"/>
                </a:cubicBezTo>
                <a:cubicBezTo>
                  <a:pt x="159320" y="546718"/>
                  <a:pt x="167545" y="554800"/>
                  <a:pt x="177282" y="560364"/>
                </a:cubicBezTo>
                <a:cubicBezTo>
                  <a:pt x="209565" y="578811"/>
                  <a:pt x="211192" y="577888"/>
                  <a:pt x="242596" y="588356"/>
                </a:cubicBezTo>
                <a:cubicBezTo>
                  <a:pt x="251927" y="597687"/>
                  <a:pt x="263268" y="605369"/>
                  <a:pt x="270588" y="616348"/>
                </a:cubicBezTo>
                <a:cubicBezTo>
                  <a:pt x="319042" y="689029"/>
                  <a:pt x="240457" y="604876"/>
                  <a:pt x="298579" y="663001"/>
                </a:cubicBezTo>
                <a:cubicBezTo>
                  <a:pt x="327762" y="779727"/>
                  <a:pt x="290458" y="634575"/>
                  <a:pt x="317241" y="728315"/>
                </a:cubicBezTo>
                <a:cubicBezTo>
                  <a:pt x="320764" y="740645"/>
                  <a:pt x="323461" y="753196"/>
                  <a:pt x="326571" y="765637"/>
                </a:cubicBezTo>
                <a:cubicBezTo>
                  <a:pt x="323461" y="802960"/>
                  <a:pt x="323398" y="840663"/>
                  <a:pt x="317241" y="877605"/>
                </a:cubicBezTo>
                <a:cubicBezTo>
                  <a:pt x="314007" y="897008"/>
                  <a:pt x="302204" y="914254"/>
                  <a:pt x="298579" y="933588"/>
                </a:cubicBezTo>
                <a:cubicBezTo>
                  <a:pt x="292819" y="964310"/>
                  <a:pt x="294002" y="996000"/>
                  <a:pt x="289249" y="1026894"/>
                </a:cubicBezTo>
                <a:cubicBezTo>
                  <a:pt x="287753" y="1036615"/>
                  <a:pt x="282620" y="1045429"/>
                  <a:pt x="279918" y="1054886"/>
                </a:cubicBezTo>
                <a:cubicBezTo>
                  <a:pt x="276395" y="1067216"/>
                  <a:pt x="273698" y="1079768"/>
                  <a:pt x="270588" y="1092209"/>
                </a:cubicBezTo>
                <a:cubicBezTo>
                  <a:pt x="273698" y="1141972"/>
                  <a:pt x="272522" y="1192190"/>
                  <a:pt x="279918" y="1241499"/>
                </a:cubicBezTo>
                <a:cubicBezTo>
                  <a:pt x="284760" y="1273782"/>
                  <a:pt x="307452" y="1284963"/>
                  <a:pt x="326571" y="1306813"/>
                </a:cubicBezTo>
                <a:cubicBezTo>
                  <a:pt x="337938" y="1319804"/>
                  <a:pt x="372472" y="1368515"/>
                  <a:pt x="391886" y="1381458"/>
                </a:cubicBezTo>
                <a:cubicBezTo>
                  <a:pt x="400069" y="1386913"/>
                  <a:pt x="410547" y="1387678"/>
                  <a:pt x="419877" y="1390788"/>
                </a:cubicBezTo>
                <a:cubicBezTo>
                  <a:pt x="444108" y="1406942"/>
                  <a:pt x="462057" y="1418162"/>
                  <a:pt x="485192" y="1437441"/>
                </a:cubicBezTo>
                <a:cubicBezTo>
                  <a:pt x="491950" y="1443073"/>
                  <a:pt x="496815" y="1450825"/>
                  <a:pt x="503853" y="1456103"/>
                </a:cubicBezTo>
                <a:cubicBezTo>
                  <a:pt x="521795" y="1469560"/>
                  <a:pt x="543978" y="1477566"/>
                  <a:pt x="559837" y="1493425"/>
                </a:cubicBezTo>
                <a:lnTo>
                  <a:pt x="606490" y="1540078"/>
                </a:lnTo>
                <a:cubicBezTo>
                  <a:pt x="632920" y="1619374"/>
                  <a:pt x="596058" y="1522692"/>
                  <a:pt x="634482" y="1586731"/>
                </a:cubicBezTo>
                <a:cubicBezTo>
                  <a:pt x="645990" y="1605910"/>
                  <a:pt x="646458" y="1643549"/>
                  <a:pt x="653143" y="1661376"/>
                </a:cubicBezTo>
                <a:cubicBezTo>
                  <a:pt x="657081" y="1671876"/>
                  <a:pt x="665584" y="1680037"/>
                  <a:pt x="671804" y="1689368"/>
                </a:cubicBezTo>
                <a:cubicBezTo>
                  <a:pt x="692402" y="1998320"/>
                  <a:pt x="663563" y="1713473"/>
                  <a:pt x="699796" y="1894641"/>
                </a:cubicBezTo>
                <a:cubicBezTo>
                  <a:pt x="702245" y="1906885"/>
                  <a:pt x="711966" y="2005796"/>
                  <a:pt x="718457" y="2025270"/>
                </a:cubicBezTo>
                <a:cubicBezTo>
                  <a:pt x="722003" y="2035909"/>
                  <a:pt x="730898" y="2043931"/>
                  <a:pt x="737118" y="2053262"/>
                </a:cubicBezTo>
                <a:cubicBezTo>
                  <a:pt x="740228" y="2068813"/>
                  <a:pt x="742276" y="2084615"/>
                  <a:pt x="746449" y="2099915"/>
                </a:cubicBezTo>
                <a:cubicBezTo>
                  <a:pt x="751625" y="2118893"/>
                  <a:pt x="763601" y="2136286"/>
                  <a:pt x="765110" y="2155899"/>
                </a:cubicBezTo>
                <a:cubicBezTo>
                  <a:pt x="766797" y="2177827"/>
                  <a:pt x="760724" y="2199784"/>
                  <a:pt x="755779" y="2221213"/>
                </a:cubicBezTo>
                <a:cubicBezTo>
                  <a:pt x="751356" y="2240380"/>
                  <a:pt x="737118" y="2277197"/>
                  <a:pt x="737118" y="2277197"/>
                </a:cubicBezTo>
                <a:cubicBezTo>
                  <a:pt x="740228" y="2320740"/>
                  <a:pt x="742310" y="2364368"/>
                  <a:pt x="746449" y="2407825"/>
                </a:cubicBezTo>
                <a:cubicBezTo>
                  <a:pt x="748534" y="2429718"/>
                  <a:pt x="748824" y="2452275"/>
                  <a:pt x="755779" y="2473139"/>
                </a:cubicBezTo>
                <a:cubicBezTo>
                  <a:pt x="758561" y="2481485"/>
                  <a:pt x="768809" y="2485043"/>
                  <a:pt x="774441" y="2491801"/>
                </a:cubicBezTo>
                <a:cubicBezTo>
                  <a:pt x="824256" y="2551578"/>
                  <a:pt x="778609" y="2510773"/>
                  <a:pt x="830424" y="2547784"/>
                </a:cubicBezTo>
                <a:cubicBezTo>
                  <a:pt x="854458" y="2564951"/>
                  <a:pt x="866375" y="2581437"/>
                  <a:pt x="895739" y="2585107"/>
                </a:cubicBezTo>
                <a:cubicBezTo>
                  <a:pt x="935978" y="2590137"/>
                  <a:pt x="976604" y="2591327"/>
                  <a:pt x="1017037" y="2594437"/>
                </a:cubicBezTo>
                <a:cubicBezTo>
                  <a:pt x="1026367" y="2597547"/>
                  <a:pt x="1035384" y="2601839"/>
                  <a:pt x="1045028" y="2603768"/>
                </a:cubicBezTo>
                <a:cubicBezTo>
                  <a:pt x="1066594" y="2608081"/>
                  <a:pt x="1089007" y="2607765"/>
                  <a:pt x="1110343" y="2613099"/>
                </a:cubicBezTo>
                <a:cubicBezTo>
                  <a:pt x="1126592" y="2617161"/>
                  <a:pt x="1141313" y="2625879"/>
                  <a:pt x="1156996" y="2631760"/>
                </a:cubicBezTo>
                <a:cubicBezTo>
                  <a:pt x="1189782" y="2644054"/>
                  <a:pt x="1191873" y="2642467"/>
                  <a:pt x="1231641" y="2650421"/>
                </a:cubicBezTo>
                <a:cubicBezTo>
                  <a:pt x="1284304" y="2685529"/>
                  <a:pt x="1239992" y="2662015"/>
                  <a:pt x="1334277" y="2678413"/>
                </a:cubicBezTo>
                <a:cubicBezTo>
                  <a:pt x="1586556" y="2722288"/>
                  <a:pt x="1380789" y="2694725"/>
                  <a:pt x="1548882" y="2715735"/>
                </a:cubicBezTo>
                <a:cubicBezTo>
                  <a:pt x="1558212" y="2718845"/>
                  <a:pt x="1568076" y="2720668"/>
                  <a:pt x="1576873" y="2725066"/>
                </a:cubicBezTo>
                <a:cubicBezTo>
                  <a:pt x="1586903" y="2730081"/>
                  <a:pt x="1593900" y="2741377"/>
                  <a:pt x="1604865" y="2743727"/>
                </a:cubicBezTo>
                <a:cubicBezTo>
                  <a:pt x="1638456" y="2750925"/>
                  <a:pt x="1673290" y="2749948"/>
                  <a:pt x="1707502" y="2753058"/>
                </a:cubicBezTo>
                <a:cubicBezTo>
                  <a:pt x="1764758" y="2772142"/>
                  <a:pt x="1726946" y="2763779"/>
                  <a:pt x="1828800" y="2753058"/>
                </a:cubicBezTo>
                <a:lnTo>
                  <a:pt x="1912775" y="2743727"/>
                </a:lnTo>
                <a:cubicBezTo>
                  <a:pt x="1942479" y="2733826"/>
                  <a:pt x="1952622" y="2729160"/>
                  <a:pt x="1987420" y="2725066"/>
                </a:cubicBezTo>
                <a:cubicBezTo>
                  <a:pt x="2024616" y="2720690"/>
                  <a:pt x="2062165" y="2719871"/>
                  <a:pt x="2099388" y="2715735"/>
                </a:cubicBezTo>
                <a:cubicBezTo>
                  <a:pt x="2134751" y="2711806"/>
                  <a:pt x="2167219" y="2703402"/>
                  <a:pt x="2202024" y="2697074"/>
                </a:cubicBezTo>
                <a:cubicBezTo>
                  <a:pt x="2220638" y="2693690"/>
                  <a:pt x="2239457" y="2691453"/>
                  <a:pt x="2258008" y="2687743"/>
                </a:cubicBezTo>
                <a:cubicBezTo>
                  <a:pt x="2286126" y="2682119"/>
                  <a:pt x="2313626" y="2673336"/>
                  <a:pt x="2341984" y="2669082"/>
                </a:cubicBezTo>
                <a:cubicBezTo>
                  <a:pt x="2375957" y="2663986"/>
                  <a:pt x="2410408" y="2662862"/>
                  <a:pt x="2444620" y="2659752"/>
                </a:cubicBezTo>
                <a:lnTo>
                  <a:pt x="2500604" y="2641090"/>
                </a:lnTo>
                <a:cubicBezTo>
                  <a:pt x="2509935" y="2637980"/>
                  <a:pt x="2518952" y="2633689"/>
                  <a:pt x="2528596" y="2631760"/>
                </a:cubicBezTo>
                <a:cubicBezTo>
                  <a:pt x="2602866" y="2616905"/>
                  <a:pt x="2559487" y="2624180"/>
                  <a:pt x="2659224" y="2613099"/>
                </a:cubicBezTo>
                <a:cubicBezTo>
                  <a:pt x="2693117" y="2601801"/>
                  <a:pt x="2710543" y="2634870"/>
                  <a:pt x="2724539" y="2622429"/>
                </a:cubicBezTo>
                <a:close/>
              </a:path>
            </a:pathLst>
          </a:cu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304800"/>
            <a:ext cx="8229600" cy="5821363"/>
          </a:xfrm>
        </p:spPr>
        <p:txBody>
          <a:bodyPr/>
          <a:lstStyle/>
          <a:p>
            <a:pPr eaLnBrk="1" hangingPunct="1"/>
            <a:r>
              <a:rPr lang="en-US"/>
              <a:t>Name this important organ pictured below?</a:t>
            </a: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554355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8132" name="Freeform 5"/>
          <p:cNvSpPr>
            <a:spLocks/>
          </p:cNvSpPr>
          <p:nvPr/>
        </p:nvSpPr>
        <p:spPr bwMode="auto">
          <a:xfrm>
            <a:off x="1560513" y="1054100"/>
            <a:ext cx="3956050" cy="3903663"/>
          </a:xfrm>
          <a:custGeom>
            <a:avLst/>
            <a:gdLst>
              <a:gd name="T0" fmla="*/ 2147483647 w 2492"/>
              <a:gd name="T1" fmla="*/ 2147483647 h 2459"/>
              <a:gd name="T2" fmla="*/ 2147483647 w 2492"/>
              <a:gd name="T3" fmla="*/ 2147483647 h 2459"/>
              <a:gd name="T4" fmla="*/ 2147483647 w 2492"/>
              <a:gd name="T5" fmla="*/ 2147483647 h 2459"/>
              <a:gd name="T6" fmla="*/ 2147483647 w 2492"/>
              <a:gd name="T7" fmla="*/ 2147483647 h 2459"/>
              <a:gd name="T8" fmla="*/ 2147483647 w 2492"/>
              <a:gd name="T9" fmla="*/ 2147483647 h 2459"/>
              <a:gd name="T10" fmla="*/ 2147483647 w 2492"/>
              <a:gd name="T11" fmla="*/ 2147483647 h 2459"/>
              <a:gd name="T12" fmla="*/ 2147483647 w 2492"/>
              <a:gd name="T13" fmla="*/ 2147483647 h 2459"/>
              <a:gd name="T14" fmla="*/ 2147483647 w 2492"/>
              <a:gd name="T15" fmla="*/ 2147483647 h 2459"/>
              <a:gd name="T16" fmla="*/ 2147483647 w 2492"/>
              <a:gd name="T17" fmla="*/ 2147483647 h 2459"/>
              <a:gd name="T18" fmla="*/ 2147483647 w 2492"/>
              <a:gd name="T19" fmla="*/ 2147483647 h 2459"/>
              <a:gd name="T20" fmla="*/ 2147483647 w 2492"/>
              <a:gd name="T21" fmla="*/ 2147483647 h 2459"/>
              <a:gd name="T22" fmla="*/ 2147483647 w 2492"/>
              <a:gd name="T23" fmla="*/ 2147483647 h 2459"/>
              <a:gd name="T24" fmla="*/ 2147483647 w 2492"/>
              <a:gd name="T25" fmla="*/ 2147483647 h 2459"/>
              <a:gd name="T26" fmla="*/ 2147483647 w 2492"/>
              <a:gd name="T27" fmla="*/ 2147483647 h 2459"/>
              <a:gd name="T28" fmla="*/ 2147483647 w 2492"/>
              <a:gd name="T29" fmla="*/ 2147483647 h 2459"/>
              <a:gd name="T30" fmla="*/ 2147483647 w 2492"/>
              <a:gd name="T31" fmla="*/ 2147483647 h 2459"/>
              <a:gd name="T32" fmla="*/ 2147483647 w 2492"/>
              <a:gd name="T33" fmla="*/ 2147483647 h 2459"/>
              <a:gd name="T34" fmla="*/ 2147483647 w 2492"/>
              <a:gd name="T35" fmla="*/ 2147483647 h 2459"/>
              <a:gd name="T36" fmla="*/ 2147483647 w 2492"/>
              <a:gd name="T37" fmla="*/ 2147483647 h 2459"/>
              <a:gd name="T38" fmla="*/ 2147483647 w 2492"/>
              <a:gd name="T39" fmla="*/ 2147483647 h 2459"/>
              <a:gd name="T40" fmla="*/ 2147483647 w 2492"/>
              <a:gd name="T41" fmla="*/ 2147483647 h 2459"/>
              <a:gd name="T42" fmla="*/ 2147483647 w 2492"/>
              <a:gd name="T43" fmla="*/ 2147483647 h 2459"/>
              <a:gd name="T44" fmla="*/ 2147483647 w 2492"/>
              <a:gd name="T45" fmla="*/ 2147483647 h 2459"/>
              <a:gd name="T46" fmla="*/ 2147483647 w 2492"/>
              <a:gd name="T47" fmla="*/ 2147483647 h 2459"/>
              <a:gd name="T48" fmla="*/ 2147483647 w 2492"/>
              <a:gd name="T49" fmla="*/ 2147483647 h 2459"/>
              <a:gd name="T50" fmla="*/ 2147483647 w 2492"/>
              <a:gd name="T51" fmla="*/ 2147483647 h 2459"/>
              <a:gd name="T52" fmla="*/ 2147483647 w 2492"/>
              <a:gd name="T53" fmla="*/ 2147483647 h 2459"/>
              <a:gd name="T54" fmla="*/ 2147483647 w 2492"/>
              <a:gd name="T55" fmla="*/ 2147483647 h 2459"/>
              <a:gd name="T56" fmla="*/ 2147483647 w 2492"/>
              <a:gd name="T57" fmla="*/ 2147483647 h 2459"/>
              <a:gd name="T58" fmla="*/ 2147483647 w 2492"/>
              <a:gd name="T59" fmla="*/ 2147483647 h 2459"/>
              <a:gd name="T60" fmla="*/ 2147483647 w 2492"/>
              <a:gd name="T61" fmla="*/ 2147483647 h 2459"/>
              <a:gd name="T62" fmla="*/ 2147483647 w 2492"/>
              <a:gd name="T63" fmla="*/ 2147483647 h 2459"/>
              <a:gd name="T64" fmla="*/ 2147483647 w 2492"/>
              <a:gd name="T65" fmla="*/ 2147483647 h 2459"/>
              <a:gd name="T66" fmla="*/ 2147483647 w 2492"/>
              <a:gd name="T67" fmla="*/ 2147483647 h 2459"/>
              <a:gd name="T68" fmla="*/ 2147483647 w 2492"/>
              <a:gd name="T69" fmla="*/ 2147483647 h 2459"/>
              <a:gd name="T70" fmla="*/ 2147483647 w 2492"/>
              <a:gd name="T71" fmla="*/ 2147483647 h 2459"/>
              <a:gd name="T72" fmla="*/ 2147483647 w 2492"/>
              <a:gd name="T73" fmla="*/ 2147483647 h 2459"/>
              <a:gd name="T74" fmla="*/ 2147483647 w 2492"/>
              <a:gd name="T75" fmla="*/ 2147483647 h 2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2"/>
              <a:gd name="T115" fmla="*/ 0 h 2459"/>
              <a:gd name="T116" fmla="*/ 2492 w 2492"/>
              <a:gd name="T117" fmla="*/ 2459 h 24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2" h="2459">
                <a:moveTo>
                  <a:pt x="1473" y="2135"/>
                </a:moveTo>
                <a:cubicBezTo>
                  <a:pt x="1490" y="2145"/>
                  <a:pt x="1509" y="2151"/>
                  <a:pt x="1523" y="2165"/>
                </a:cubicBezTo>
                <a:cubicBezTo>
                  <a:pt x="1576" y="2219"/>
                  <a:pt x="1483" y="2180"/>
                  <a:pt x="1564" y="2206"/>
                </a:cubicBezTo>
                <a:cubicBezTo>
                  <a:pt x="1603" y="2265"/>
                  <a:pt x="1560" y="2221"/>
                  <a:pt x="1624" y="2216"/>
                </a:cubicBezTo>
                <a:cubicBezTo>
                  <a:pt x="1651" y="2214"/>
                  <a:pt x="1678" y="2223"/>
                  <a:pt x="1705" y="2226"/>
                </a:cubicBezTo>
                <a:cubicBezTo>
                  <a:pt x="1715" y="2236"/>
                  <a:pt x="1727" y="2244"/>
                  <a:pt x="1735" y="2256"/>
                </a:cubicBezTo>
                <a:cubicBezTo>
                  <a:pt x="1747" y="2274"/>
                  <a:pt x="1747" y="2297"/>
                  <a:pt x="1756" y="2317"/>
                </a:cubicBezTo>
                <a:cubicBezTo>
                  <a:pt x="1775" y="2359"/>
                  <a:pt x="1802" y="2403"/>
                  <a:pt x="1846" y="2418"/>
                </a:cubicBezTo>
                <a:cubicBezTo>
                  <a:pt x="1855" y="2443"/>
                  <a:pt x="1852" y="2459"/>
                  <a:pt x="1887" y="2459"/>
                </a:cubicBezTo>
                <a:cubicBezTo>
                  <a:pt x="1919" y="2459"/>
                  <a:pt x="1948" y="2438"/>
                  <a:pt x="1978" y="2428"/>
                </a:cubicBezTo>
                <a:cubicBezTo>
                  <a:pt x="2039" y="2408"/>
                  <a:pt x="2106" y="2417"/>
                  <a:pt x="2170" y="2408"/>
                </a:cubicBezTo>
                <a:cubicBezTo>
                  <a:pt x="2194" y="2414"/>
                  <a:pt x="2216" y="2428"/>
                  <a:pt x="2241" y="2428"/>
                </a:cubicBezTo>
                <a:cubicBezTo>
                  <a:pt x="2253" y="2428"/>
                  <a:pt x="2337" y="2411"/>
                  <a:pt x="2352" y="2408"/>
                </a:cubicBezTo>
                <a:cubicBezTo>
                  <a:pt x="2369" y="2358"/>
                  <a:pt x="2365" y="2388"/>
                  <a:pt x="2342" y="2317"/>
                </a:cubicBezTo>
                <a:cubicBezTo>
                  <a:pt x="2339" y="2307"/>
                  <a:pt x="2332" y="2287"/>
                  <a:pt x="2332" y="2287"/>
                </a:cubicBezTo>
                <a:cubicBezTo>
                  <a:pt x="2335" y="2253"/>
                  <a:pt x="2337" y="2219"/>
                  <a:pt x="2342" y="2186"/>
                </a:cubicBezTo>
                <a:cubicBezTo>
                  <a:pt x="2344" y="2175"/>
                  <a:pt x="2350" y="2166"/>
                  <a:pt x="2352" y="2155"/>
                </a:cubicBezTo>
                <a:cubicBezTo>
                  <a:pt x="2359" y="2115"/>
                  <a:pt x="2356" y="2043"/>
                  <a:pt x="2382" y="2004"/>
                </a:cubicBezTo>
                <a:cubicBezTo>
                  <a:pt x="2395" y="1984"/>
                  <a:pt x="2408" y="1963"/>
                  <a:pt x="2422" y="1943"/>
                </a:cubicBezTo>
                <a:cubicBezTo>
                  <a:pt x="2429" y="1933"/>
                  <a:pt x="2443" y="1913"/>
                  <a:pt x="2443" y="1913"/>
                </a:cubicBezTo>
                <a:cubicBezTo>
                  <a:pt x="2459" y="1847"/>
                  <a:pt x="2492" y="1747"/>
                  <a:pt x="2412" y="1721"/>
                </a:cubicBezTo>
                <a:cubicBezTo>
                  <a:pt x="2402" y="1707"/>
                  <a:pt x="2397" y="1688"/>
                  <a:pt x="2382" y="1680"/>
                </a:cubicBezTo>
                <a:cubicBezTo>
                  <a:pt x="2364" y="1670"/>
                  <a:pt x="2341" y="1674"/>
                  <a:pt x="2321" y="1670"/>
                </a:cubicBezTo>
                <a:cubicBezTo>
                  <a:pt x="2280" y="1662"/>
                  <a:pt x="2239" y="1653"/>
                  <a:pt x="2200" y="1640"/>
                </a:cubicBezTo>
                <a:cubicBezTo>
                  <a:pt x="2142" y="1650"/>
                  <a:pt x="2119" y="1669"/>
                  <a:pt x="2099" y="1610"/>
                </a:cubicBezTo>
                <a:cubicBezTo>
                  <a:pt x="2151" y="1556"/>
                  <a:pt x="2252" y="1567"/>
                  <a:pt x="2321" y="1559"/>
                </a:cubicBezTo>
                <a:cubicBezTo>
                  <a:pt x="2384" y="1539"/>
                  <a:pt x="2361" y="1495"/>
                  <a:pt x="2372" y="1428"/>
                </a:cubicBezTo>
                <a:cubicBezTo>
                  <a:pt x="2377" y="1399"/>
                  <a:pt x="2386" y="1391"/>
                  <a:pt x="2402" y="1367"/>
                </a:cubicBezTo>
                <a:cubicBezTo>
                  <a:pt x="2405" y="1354"/>
                  <a:pt x="2413" y="1341"/>
                  <a:pt x="2412" y="1327"/>
                </a:cubicBezTo>
                <a:cubicBezTo>
                  <a:pt x="2410" y="1306"/>
                  <a:pt x="2392" y="1266"/>
                  <a:pt x="2392" y="1266"/>
                </a:cubicBezTo>
                <a:cubicBezTo>
                  <a:pt x="2388" y="1228"/>
                  <a:pt x="2381" y="1079"/>
                  <a:pt x="2352" y="1044"/>
                </a:cubicBezTo>
                <a:cubicBezTo>
                  <a:pt x="2344" y="1034"/>
                  <a:pt x="2331" y="1031"/>
                  <a:pt x="2321" y="1024"/>
                </a:cubicBezTo>
                <a:cubicBezTo>
                  <a:pt x="2308" y="983"/>
                  <a:pt x="2287" y="967"/>
                  <a:pt x="2251" y="943"/>
                </a:cubicBezTo>
                <a:cubicBezTo>
                  <a:pt x="2194" y="859"/>
                  <a:pt x="2269" y="961"/>
                  <a:pt x="2200" y="892"/>
                </a:cubicBezTo>
                <a:cubicBezTo>
                  <a:pt x="2155" y="847"/>
                  <a:pt x="2208" y="871"/>
                  <a:pt x="2150" y="852"/>
                </a:cubicBezTo>
                <a:cubicBezTo>
                  <a:pt x="2114" y="818"/>
                  <a:pt x="2080" y="788"/>
                  <a:pt x="2038" y="761"/>
                </a:cubicBezTo>
                <a:cubicBezTo>
                  <a:pt x="1974" y="665"/>
                  <a:pt x="1885" y="644"/>
                  <a:pt x="1776" y="629"/>
                </a:cubicBezTo>
                <a:cubicBezTo>
                  <a:pt x="1743" y="618"/>
                  <a:pt x="1718" y="600"/>
                  <a:pt x="1685" y="589"/>
                </a:cubicBezTo>
                <a:cubicBezTo>
                  <a:pt x="1675" y="590"/>
                  <a:pt x="1401" y="612"/>
                  <a:pt x="1361" y="589"/>
                </a:cubicBezTo>
                <a:cubicBezTo>
                  <a:pt x="1340" y="577"/>
                  <a:pt x="1354" y="542"/>
                  <a:pt x="1351" y="518"/>
                </a:cubicBezTo>
                <a:cubicBezTo>
                  <a:pt x="1388" y="412"/>
                  <a:pt x="1435" y="317"/>
                  <a:pt x="1513" y="235"/>
                </a:cubicBezTo>
                <a:cubicBezTo>
                  <a:pt x="1531" y="162"/>
                  <a:pt x="1526" y="200"/>
                  <a:pt x="1513" y="84"/>
                </a:cubicBezTo>
                <a:cubicBezTo>
                  <a:pt x="1511" y="64"/>
                  <a:pt x="1523" y="27"/>
                  <a:pt x="1503" y="23"/>
                </a:cubicBezTo>
                <a:cubicBezTo>
                  <a:pt x="1384" y="0"/>
                  <a:pt x="1260" y="16"/>
                  <a:pt x="1139" y="13"/>
                </a:cubicBezTo>
                <a:cubicBezTo>
                  <a:pt x="775" y="16"/>
                  <a:pt x="412" y="17"/>
                  <a:pt x="48" y="23"/>
                </a:cubicBezTo>
                <a:cubicBezTo>
                  <a:pt x="37" y="23"/>
                  <a:pt x="19" y="22"/>
                  <a:pt x="17" y="33"/>
                </a:cubicBezTo>
                <a:cubicBezTo>
                  <a:pt x="0" y="139"/>
                  <a:pt x="67" y="223"/>
                  <a:pt x="149" y="276"/>
                </a:cubicBezTo>
                <a:cubicBezTo>
                  <a:pt x="168" y="305"/>
                  <a:pt x="175" y="332"/>
                  <a:pt x="199" y="357"/>
                </a:cubicBezTo>
                <a:cubicBezTo>
                  <a:pt x="224" y="428"/>
                  <a:pt x="202" y="405"/>
                  <a:pt x="250" y="437"/>
                </a:cubicBezTo>
                <a:cubicBezTo>
                  <a:pt x="270" y="468"/>
                  <a:pt x="280" y="498"/>
                  <a:pt x="300" y="528"/>
                </a:cubicBezTo>
                <a:cubicBezTo>
                  <a:pt x="314" y="598"/>
                  <a:pt x="329" y="740"/>
                  <a:pt x="381" y="791"/>
                </a:cubicBezTo>
                <a:cubicBezTo>
                  <a:pt x="400" y="809"/>
                  <a:pt x="441" y="823"/>
                  <a:pt x="462" y="832"/>
                </a:cubicBezTo>
                <a:cubicBezTo>
                  <a:pt x="492" y="877"/>
                  <a:pt x="497" y="924"/>
                  <a:pt x="553" y="943"/>
                </a:cubicBezTo>
                <a:cubicBezTo>
                  <a:pt x="581" y="998"/>
                  <a:pt x="605" y="1027"/>
                  <a:pt x="654" y="1064"/>
                </a:cubicBezTo>
                <a:cubicBezTo>
                  <a:pt x="670" y="1111"/>
                  <a:pt x="682" y="1092"/>
                  <a:pt x="715" y="1125"/>
                </a:cubicBezTo>
                <a:cubicBezTo>
                  <a:pt x="746" y="1093"/>
                  <a:pt x="757" y="1114"/>
                  <a:pt x="796" y="1125"/>
                </a:cubicBezTo>
                <a:cubicBezTo>
                  <a:pt x="845" y="1139"/>
                  <a:pt x="906" y="1172"/>
                  <a:pt x="957" y="1175"/>
                </a:cubicBezTo>
                <a:cubicBezTo>
                  <a:pt x="1024" y="1178"/>
                  <a:pt x="1092" y="1182"/>
                  <a:pt x="1159" y="1185"/>
                </a:cubicBezTo>
                <a:cubicBezTo>
                  <a:pt x="1202" y="1206"/>
                  <a:pt x="1215" y="1211"/>
                  <a:pt x="1230" y="1256"/>
                </a:cubicBezTo>
                <a:cubicBezTo>
                  <a:pt x="1200" y="1259"/>
                  <a:pt x="1168" y="1256"/>
                  <a:pt x="1139" y="1266"/>
                </a:cubicBezTo>
                <a:cubicBezTo>
                  <a:pt x="1076" y="1287"/>
                  <a:pt x="1042" y="1353"/>
                  <a:pt x="998" y="1397"/>
                </a:cubicBezTo>
                <a:cubicBezTo>
                  <a:pt x="987" y="1431"/>
                  <a:pt x="976" y="1464"/>
                  <a:pt x="967" y="1499"/>
                </a:cubicBezTo>
                <a:cubicBezTo>
                  <a:pt x="970" y="1536"/>
                  <a:pt x="968" y="1574"/>
                  <a:pt x="977" y="1610"/>
                </a:cubicBezTo>
                <a:cubicBezTo>
                  <a:pt x="979" y="1619"/>
                  <a:pt x="993" y="1622"/>
                  <a:pt x="998" y="1630"/>
                </a:cubicBezTo>
                <a:cubicBezTo>
                  <a:pt x="1004" y="1639"/>
                  <a:pt x="1002" y="1651"/>
                  <a:pt x="1008" y="1660"/>
                </a:cubicBezTo>
                <a:cubicBezTo>
                  <a:pt x="1016" y="1672"/>
                  <a:pt x="1029" y="1680"/>
                  <a:pt x="1038" y="1691"/>
                </a:cubicBezTo>
                <a:cubicBezTo>
                  <a:pt x="1065" y="1727"/>
                  <a:pt x="1079" y="1771"/>
                  <a:pt x="1109" y="1802"/>
                </a:cubicBezTo>
                <a:cubicBezTo>
                  <a:pt x="1134" y="1878"/>
                  <a:pt x="1155" y="1922"/>
                  <a:pt x="1240" y="1943"/>
                </a:cubicBezTo>
                <a:cubicBezTo>
                  <a:pt x="1276" y="1997"/>
                  <a:pt x="1239" y="1955"/>
                  <a:pt x="1291" y="1984"/>
                </a:cubicBezTo>
                <a:cubicBezTo>
                  <a:pt x="1331" y="2007"/>
                  <a:pt x="1359" y="2040"/>
                  <a:pt x="1402" y="2054"/>
                </a:cubicBezTo>
                <a:cubicBezTo>
                  <a:pt x="1436" y="2077"/>
                  <a:pt x="1474" y="2112"/>
                  <a:pt x="1513" y="2125"/>
                </a:cubicBezTo>
                <a:cubicBezTo>
                  <a:pt x="1516" y="2135"/>
                  <a:pt x="1516" y="2148"/>
                  <a:pt x="1523" y="2155"/>
                </a:cubicBezTo>
                <a:cubicBezTo>
                  <a:pt x="1530" y="2162"/>
                  <a:pt x="1544" y="2160"/>
                  <a:pt x="1553" y="2165"/>
                </a:cubicBezTo>
                <a:cubicBezTo>
                  <a:pt x="1622" y="2207"/>
                  <a:pt x="1521" y="2168"/>
                  <a:pt x="1604" y="2196"/>
                </a:cubicBezTo>
                <a:cubicBezTo>
                  <a:pt x="1611" y="2206"/>
                  <a:pt x="1614" y="2220"/>
                  <a:pt x="1624" y="2226"/>
                </a:cubicBezTo>
                <a:cubicBezTo>
                  <a:pt x="1739" y="2297"/>
                  <a:pt x="1659" y="2220"/>
                  <a:pt x="1695" y="2256"/>
                </a:cubicBezTo>
              </a:path>
            </a:pathLst>
          </a:custGeom>
          <a:gradFill rotWithShape="1">
            <a:gsLst>
              <a:gs pos="0">
                <a:srgbClr val="996633">
                  <a:alpha val="78998"/>
                </a:srgbClr>
              </a:gs>
              <a:gs pos="100000">
                <a:srgbClr val="472F18">
                  <a:alpha val="81000"/>
                </a:srgbClr>
              </a:gs>
            </a:gsLst>
            <a:lin ang="5400000" scaled="1"/>
          </a:gradFill>
          <a:ln w="9525">
            <a:solidFill>
              <a:schemeClr val="tx1"/>
            </a:solidFill>
            <a:round/>
            <a:headEnd/>
            <a:tailEnd/>
          </a:ln>
        </p:spPr>
        <p:txBody>
          <a:bodyPr/>
          <a:lstStyle/>
          <a:p>
            <a:endParaRPr lang="en-US"/>
          </a:p>
        </p:txBody>
      </p:sp>
      <p:sp>
        <p:nvSpPr>
          <p:cNvPr id="48133" name="Rectangle 6"/>
          <p:cNvSpPr>
            <a:spLocks noChangeArrowheads="1"/>
          </p:cNvSpPr>
          <p:nvPr/>
        </p:nvSpPr>
        <p:spPr bwMode="auto">
          <a:xfrm>
            <a:off x="6477000" y="2133600"/>
            <a:ext cx="1905000" cy="5334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48134" name="Line 7"/>
          <p:cNvSpPr>
            <a:spLocks noChangeShapeType="1"/>
          </p:cNvSpPr>
          <p:nvPr/>
        </p:nvSpPr>
        <p:spPr bwMode="auto">
          <a:xfrm flipH="1">
            <a:off x="5105400" y="2438400"/>
            <a:ext cx="1371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813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953000"/>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381000"/>
            <a:ext cx="8229600" cy="5745163"/>
          </a:xfrm>
        </p:spPr>
        <p:txBody>
          <a:bodyPr/>
          <a:lstStyle/>
          <a:p>
            <a:pPr eaLnBrk="1" hangingPunct="1"/>
            <a:r>
              <a:rPr lang="en-US"/>
              <a:t>Name A, B, and C below?</a:t>
            </a:r>
          </a:p>
          <a:p>
            <a:pPr eaLnBrk="1" hangingPunct="1"/>
            <a:endParaRPr lang="en-US"/>
          </a:p>
        </p:txBody>
      </p:sp>
      <p:pic>
        <p:nvPicPr>
          <p:cNvPr id="491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72100"/>
          </a:xfrm>
          <a:prstGeom prst="rect">
            <a:avLst/>
          </a:prstGeom>
          <a:solidFill>
            <a:schemeClr val="bg2"/>
          </a:solidFill>
          <a:ln w="76200">
            <a:solidFill>
              <a:schemeClr val="bg2"/>
            </a:solidFill>
            <a:miter lim="800000"/>
            <a:headEnd/>
            <a:tailEnd/>
          </a:ln>
        </p:spPr>
      </p:pic>
      <p:sp>
        <p:nvSpPr>
          <p:cNvPr id="49156" name="Rectangle 5"/>
          <p:cNvSpPr>
            <a:spLocks noChangeArrowheads="1"/>
          </p:cNvSpPr>
          <p:nvPr/>
        </p:nvSpPr>
        <p:spPr bwMode="auto">
          <a:xfrm>
            <a:off x="609600" y="1295400"/>
            <a:ext cx="1905000" cy="6096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49157" name="Rectangle 6"/>
          <p:cNvSpPr>
            <a:spLocks noChangeArrowheads="1"/>
          </p:cNvSpPr>
          <p:nvPr/>
        </p:nvSpPr>
        <p:spPr bwMode="auto">
          <a:xfrm>
            <a:off x="6781800" y="1447800"/>
            <a:ext cx="1905000" cy="6096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49158" name="Rectangle 7"/>
          <p:cNvSpPr>
            <a:spLocks noChangeArrowheads="1"/>
          </p:cNvSpPr>
          <p:nvPr/>
        </p:nvSpPr>
        <p:spPr bwMode="auto">
          <a:xfrm>
            <a:off x="228600" y="3657600"/>
            <a:ext cx="2057400" cy="6096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49159" name="Text Box 8"/>
          <p:cNvSpPr txBox="1">
            <a:spLocks noChangeArrowheads="1"/>
          </p:cNvSpPr>
          <p:nvPr/>
        </p:nvSpPr>
        <p:spPr bwMode="auto">
          <a:xfrm>
            <a:off x="685800" y="1295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chemeClr val="bg1"/>
                </a:solidFill>
              </a:rPr>
              <a:t>A</a:t>
            </a:r>
          </a:p>
        </p:txBody>
      </p:sp>
      <p:sp>
        <p:nvSpPr>
          <p:cNvPr id="49160" name="Text Box 9"/>
          <p:cNvSpPr txBox="1">
            <a:spLocks noChangeArrowheads="1"/>
          </p:cNvSpPr>
          <p:nvPr/>
        </p:nvSpPr>
        <p:spPr bwMode="auto">
          <a:xfrm>
            <a:off x="6858000" y="14478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chemeClr val="bg1"/>
                </a:solidFill>
              </a:rPr>
              <a:t>B</a:t>
            </a:r>
          </a:p>
        </p:txBody>
      </p:sp>
      <p:sp>
        <p:nvSpPr>
          <p:cNvPr id="49161" name="Text Box 10"/>
          <p:cNvSpPr txBox="1">
            <a:spLocks noChangeArrowheads="1"/>
          </p:cNvSpPr>
          <p:nvPr/>
        </p:nvSpPr>
        <p:spPr bwMode="auto">
          <a:xfrm>
            <a:off x="533400" y="3657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chemeClr val="bg1"/>
                </a:solidFill>
              </a:rPr>
              <a:t>C</a:t>
            </a:r>
          </a:p>
        </p:txBody>
      </p:sp>
      <p:sp>
        <p:nvSpPr>
          <p:cNvPr id="49162" name="Text Box 11"/>
          <p:cNvSpPr txBox="1">
            <a:spLocks noChangeArrowheads="1"/>
          </p:cNvSpPr>
          <p:nvPr/>
        </p:nvSpPr>
        <p:spPr bwMode="auto">
          <a:xfrm>
            <a:off x="7391400" y="5562600"/>
            <a:ext cx="1219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600"/>
              <a:t>18</a:t>
            </a:r>
          </a:p>
        </p:txBody>
      </p:sp>
      <p:sp>
        <p:nvSpPr>
          <p:cNvPr id="49163"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5" y="152400"/>
            <a:ext cx="8229600" cy="4525963"/>
          </a:xfrm>
        </p:spPr>
        <p:txBody>
          <a:bodyPr/>
          <a:lstStyle/>
          <a:p>
            <a:r>
              <a:rPr lang="en-US" dirty="0"/>
              <a:t>Please name A, B, C, D? </a:t>
            </a:r>
          </a:p>
        </p:txBody>
      </p:sp>
      <p:pic>
        <p:nvPicPr>
          <p:cNvPr id="1026" name="Picture 2" descr="http://faculty.clintoncc.suny.edu/faculty/michael.gregory/files/bio%20102/bio%20102%20laboratory/fetal%20pig/Digesti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75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38200" y="5334000"/>
            <a:ext cx="1447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5334000"/>
            <a:ext cx="1447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81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5304916"/>
            <a:ext cx="1066800" cy="381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5203028"/>
            <a:ext cx="481221" cy="584775"/>
          </a:xfrm>
          <a:prstGeom prst="rect">
            <a:avLst/>
          </a:prstGeom>
          <a:noFill/>
        </p:spPr>
        <p:txBody>
          <a:bodyPr wrap="none" lIns="91440" tIns="45720" rIns="91440" bIns="45720">
            <a:spAutoFit/>
          </a:bodyPr>
          <a:lstStyle/>
          <a:p>
            <a:pPr algn="ctr"/>
            <a:r>
              <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2286000" y="5203027"/>
            <a:ext cx="481221" cy="584775"/>
          </a:xfrm>
          <a:prstGeom prst="rect">
            <a:avLst/>
          </a:prstGeom>
          <a:noFill/>
        </p:spPr>
        <p:txBody>
          <a:bodyPr wrap="none" lIns="91440" tIns="45720" rIns="91440" bIns="45720">
            <a:spAutoFit/>
          </a:bodyPr>
          <a:lstStyle/>
          <a:p>
            <a:pPr algn="ctr"/>
            <a:r>
              <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0" name="Rectangle 9"/>
          <p:cNvSpPr/>
          <p:nvPr/>
        </p:nvSpPr>
        <p:spPr>
          <a:xfrm>
            <a:off x="4940989" y="5203026"/>
            <a:ext cx="481221" cy="584775"/>
          </a:xfrm>
          <a:prstGeom prst="rect">
            <a:avLst/>
          </a:prstGeom>
          <a:noFill/>
        </p:spPr>
        <p:txBody>
          <a:bodyPr wrap="none" lIns="91440" tIns="45720" rIns="91440" bIns="45720">
            <a:spAutoFit/>
          </a:bodyPr>
          <a:lstStyle/>
          <a:p>
            <a:pPr algn="ctr"/>
            <a:r>
              <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7010400" y="5203025"/>
            <a:ext cx="481221" cy="584775"/>
          </a:xfrm>
          <a:prstGeom prst="rect">
            <a:avLst/>
          </a:prstGeom>
          <a:noFill/>
        </p:spPr>
        <p:txBody>
          <a:bodyPr wrap="none" lIns="91440" tIns="45720" rIns="91440" bIns="45720">
            <a:spAutoFit/>
          </a:bodyPr>
          <a:lstStyle/>
          <a:p>
            <a:pPr algn="ctr"/>
            <a:r>
              <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2" name="Rectangle 11"/>
          <p:cNvSpPr/>
          <p:nvPr/>
        </p:nvSpPr>
        <p:spPr>
          <a:xfrm>
            <a:off x="7391400" y="1524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Tree>
    <p:extLst>
      <p:ext uri="{BB962C8B-B14F-4D97-AF65-F5344CB8AC3E}">
        <p14:creationId xmlns:p14="http://schemas.microsoft.com/office/powerpoint/2010/main" val="2629942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821363"/>
          </a:xfrm>
        </p:spPr>
        <p:txBody>
          <a:bodyPr/>
          <a:lstStyle/>
          <a:p>
            <a:r>
              <a:rPr lang="en-US" dirty="0"/>
              <a:t>Bacteria in the intestine do all of the following except?</a:t>
            </a:r>
          </a:p>
          <a:p>
            <a:pPr marL="457200" lvl="1" indent="0">
              <a:buNone/>
            </a:pPr>
            <a:r>
              <a:rPr lang="en-US" sz="2400" dirty="0">
                <a:solidFill>
                  <a:srgbClr val="CC9900"/>
                </a:solidFill>
              </a:rPr>
              <a:t>A.) Break down undigested food.</a:t>
            </a:r>
          </a:p>
          <a:p>
            <a:pPr marL="457200" lvl="1" indent="0">
              <a:buNone/>
            </a:pPr>
            <a:r>
              <a:rPr lang="en-US" sz="2400" dirty="0">
                <a:solidFill>
                  <a:srgbClr val="FFCCFF"/>
                </a:solidFill>
              </a:rPr>
              <a:t>B.) Neutralize some of the harmful by-products of food breakdown.</a:t>
            </a:r>
          </a:p>
          <a:p>
            <a:pPr marL="457200" lvl="1" indent="0">
              <a:buNone/>
            </a:pPr>
            <a:r>
              <a:rPr lang="en-US" sz="2400" dirty="0">
                <a:solidFill>
                  <a:srgbClr val="00FFFF"/>
                </a:solidFill>
              </a:rPr>
              <a:t>C.) Aid the absorption of nutrients.</a:t>
            </a:r>
          </a:p>
          <a:p>
            <a:pPr marL="457200" lvl="1" indent="0">
              <a:buNone/>
            </a:pPr>
            <a:r>
              <a:rPr lang="en-US" sz="2400" dirty="0">
                <a:solidFill>
                  <a:srgbClr val="FF9933"/>
                </a:solidFill>
              </a:rPr>
              <a:t>D.) Produce certain vitamins.</a:t>
            </a:r>
          </a:p>
          <a:p>
            <a:pPr marL="457200" lvl="1" indent="0">
              <a:buNone/>
            </a:pPr>
            <a:r>
              <a:rPr lang="en-US" sz="2400" dirty="0">
                <a:solidFill>
                  <a:srgbClr val="92D050"/>
                </a:solidFill>
              </a:rPr>
              <a:t>E.) A major part of the immune system is located in your gut, beneficial bacteria also help support the body’s natural defenses.</a:t>
            </a:r>
          </a:p>
          <a:p>
            <a:pPr marL="457200" lvl="1" indent="0">
              <a:buNone/>
            </a:pPr>
            <a:r>
              <a:rPr lang="en-US" sz="2400" dirty="0">
                <a:solidFill>
                  <a:schemeClr val="accent1">
                    <a:lumMod val="20000"/>
                    <a:lumOff val="80000"/>
                  </a:schemeClr>
                </a:solidFill>
              </a:rPr>
              <a:t>F.) Make conditions more favorable for the harmful gut bacteria that make you sick.</a:t>
            </a:r>
          </a:p>
          <a:p>
            <a:pPr marL="457200" lvl="1" indent="0">
              <a:buNone/>
            </a:pPr>
            <a:endParaRPr lang="en-US" sz="2400" dirty="0">
              <a:solidFill>
                <a:srgbClr val="92D050"/>
              </a:solidFill>
            </a:endParaRPr>
          </a:p>
          <a:p>
            <a:pPr lvl="1"/>
            <a:endParaRPr lang="en-US" dirty="0"/>
          </a:p>
        </p:txBody>
      </p:sp>
      <p:sp>
        <p:nvSpPr>
          <p:cNvPr id="5" name="Rectangle 4">
            <a:extLst>
              <a:ext uri="{FF2B5EF4-FFF2-40B4-BE49-F238E27FC236}">
                <a16:creationId xmlns:a16="http://schemas.microsoft.com/office/drawing/2014/main" id="{3BB41861-34AB-4A32-86D5-09A135CBA116}"/>
              </a:ext>
            </a:extLst>
          </p:cNvPr>
          <p:cNvSpPr/>
          <p:nvPr/>
        </p:nvSpPr>
        <p:spPr>
          <a:xfrm>
            <a:off x="7246524" y="52210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20</a:t>
            </a:r>
          </a:p>
        </p:txBody>
      </p:sp>
      <p:pic>
        <p:nvPicPr>
          <p:cNvPr id="4" name="Picture 2" descr="Image result for large intestine .gif">
            <a:extLst>
              <a:ext uri="{FF2B5EF4-FFF2-40B4-BE49-F238E27FC236}">
                <a16:creationId xmlns:a16="http://schemas.microsoft.com/office/drawing/2014/main" id="{2171DE28-8923-42FA-BF0E-A22D9955C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08" y="1219200"/>
            <a:ext cx="858129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3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764982" name="Group 54"/>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5227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52272"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52273"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304800"/>
            <a:ext cx="8229600" cy="5821363"/>
          </a:xfrm>
        </p:spPr>
        <p:txBody>
          <a:bodyPr/>
          <a:lstStyle/>
          <a:p>
            <a:pPr eaLnBrk="1" hangingPunct="1"/>
            <a:r>
              <a:rPr lang="en-US" dirty="0"/>
              <a:t>Name the Fast food Chain? </a:t>
            </a:r>
          </a:p>
          <a:p>
            <a:pPr eaLnBrk="1" hangingPunct="1"/>
            <a:endParaRPr lang="en-US" dirty="0"/>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197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3252"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8" name="Freeform 7"/>
          <p:cNvSpPr/>
          <p:nvPr/>
        </p:nvSpPr>
        <p:spPr>
          <a:xfrm>
            <a:off x="2109788" y="1047750"/>
            <a:ext cx="4119562" cy="708025"/>
          </a:xfrm>
          <a:custGeom>
            <a:avLst/>
            <a:gdLst>
              <a:gd name="connsiteX0" fmla="*/ 1268362 w 4119716"/>
              <a:gd name="connsiteY0" fmla="*/ 103239 h 707923"/>
              <a:gd name="connsiteX1" fmla="*/ 973394 w 4119716"/>
              <a:gd name="connsiteY1" fmla="*/ 162233 h 707923"/>
              <a:gd name="connsiteX2" fmla="*/ 884904 w 4119716"/>
              <a:gd name="connsiteY2" fmla="*/ 191730 h 707923"/>
              <a:gd name="connsiteX3" fmla="*/ 840658 w 4119716"/>
              <a:gd name="connsiteY3" fmla="*/ 206478 h 707923"/>
              <a:gd name="connsiteX4" fmla="*/ 663678 w 4119716"/>
              <a:gd name="connsiteY4" fmla="*/ 280220 h 707923"/>
              <a:gd name="connsiteX5" fmla="*/ 619433 w 4119716"/>
              <a:gd name="connsiteY5" fmla="*/ 294968 h 707923"/>
              <a:gd name="connsiteX6" fmla="*/ 0 w 4119716"/>
              <a:gd name="connsiteY6" fmla="*/ 309717 h 707923"/>
              <a:gd name="connsiteX7" fmla="*/ 14749 w 4119716"/>
              <a:gd name="connsiteY7" fmla="*/ 368710 h 707923"/>
              <a:gd name="connsiteX8" fmla="*/ 58994 w 4119716"/>
              <a:gd name="connsiteY8" fmla="*/ 398207 h 707923"/>
              <a:gd name="connsiteX9" fmla="*/ 103239 w 4119716"/>
              <a:gd name="connsiteY9" fmla="*/ 442452 h 707923"/>
              <a:gd name="connsiteX10" fmla="*/ 147484 w 4119716"/>
              <a:gd name="connsiteY10" fmla="*/ 471949 h 707923"/>
              <a:gd name="connsiteX11" fmla="*/ 265471 w 4119716"/>
              <a:gd name="connsiteY11" fmla="*/ 516194 h 707923"/>
              <a:gd name="connsiteX12" fmla="*/ 398207 w 4119716"/>
              <a:gd name="connsiteY12" fmla="*/ 619433 h 707923"/>
              <a:gd name="connsiteX13" fmla="*/ 427704 w 4119716"/>
              <a:gd name="connsiteY13" fmla="*/ 663678 h 707923"/>
              <a:gd name="connsiteX14" fmla="*/ 530942 w 4119716"/>
              <a:gd name="connsiteY14" fmla="*/ 707923 h 707923"/>
              <a:gd name="connsiteX15" fmla="*/ 1076633 w 4119716"/>
              <a:gd name="connsiteY15" fmla="*/ 693175 h 707923"/>
              <a:gd name="connsiteX16" fmla="*/ 1165123 w 4119716"/>
              <a:gd name="connsiteY16" fmla="*/ 663678 h 707923"/>
              <a:gd name="connsiteX17" fmla="*/ 1268362 w 4119716"/>
              <a:gd name="connsiteY17" fmla="*/ 648930 h 707923"/>
              <a:gd name="connsiteX18" fmla="*/ 1533833 w 4119716"/>
              <a:gd name="connsiteY18" fmla="*/ 604684 h 707923"/>
              <a:gd name="connsiteX19" fmla="*/ 1592826 w 4119716"/>
              <a:gd name="connsiteY19" fmla="*/ 589936 h 707923"/>
              <a:gd name="connsiteX20" fmla="*/ 1769807 w 4119716"/>
              <a:gd name="connsiteY20" fmla="*/ 560439 h 707923"/>
              <a:gd name="connsiteX21" fmla="*/ 1858297 w 4119716"/>
              <a:gd name="connsiteY21" fmla="*/ 530942 h 707923"/>
              <a:gd name="connsiteX22" fmla="*/ 2315497 w 4119716"/>
              <a:gd name="connsiteY22" fmla="*/ 545691 h 707923"/>
              <a:gd name="connsiteX23" fmla="*/ 2654710 w 4119716"/>
              <a:gd name="connsiteY23" fmla="*/ 575188 h 707923"/>
              <a:gd name="connsiteX24" fmla="*/ 2920181 w 4119716"/>
              <a:gd name="connsiteY24" fmla="*/ 589936 h 707923"/>
              <a:gd name="connsiteX25" fmla="*/ 3377381 w 4119716"/>
              <a:gd name="connsiteY25" fmla="*/ 575188 h 707923"/>
              <a:gd name="connsiteX26" fmla="*/ 3524865 w 4119716"/>
              <a:gd name="connsiteY26" fmla="*/ 545691 h 707923"/>
              <a:gd name="connsiteX27" fmla="*/ 3613355 w 4119716"/>
              <a:gd name="connsiteY27" fmla="*/ 530942 h 707923"/>
              <a:gd name="connsiteX28" fmla="*/ 3746091 w 4119716"/>
              <a:gd name="connsiteY28" fmla="*/ 486697 h 707923"/>
              <a:gd name="connsiteX29" fmla="*/ 3790336 w 4119716"/>
              <a:gd name="connsiteY29" fmla="*/ 471949 h 707923"/>
              <a:gd name="connsiteX30" fmla="*/ 3834581 w 4119716"/>
              <a:gd name="connsiteY30" fmla="*/ 457200 h 707923"/>
              <a:gd name="connsiteX31" fmla="*/ 3908323 w 4119716"/>
              <a:gd name="connsiteY31" fmla="*/ 442452 h 707923"/>
              <a:gd name="connsiteX32" fmla="*/ 4055807 w 4119716"/>
              <a:gd name="connsiteY32" fmla="*/ 368710 h 707923"/>
              <a:gd name="connsiteX33" fmla="*/ 4100052 w 4119716"/>
              <a:gd name="connsiteY33" fmla="*/ 339213 h 707923"/>
              <a:gd name="connsiteX34" fmla="*/ 4100052 w 4119716"/>
              <a:gd name="connsiteY34" fmla="*/ 250723 h 707923"/>
              <a:gd name="connsiteX35" fmla="*/ 4055807 w 4119716"/>
              <a:gd name="connsiteY35" fmla="*/ 221226 h 707923"/>
              <a:gd name="connsiteX36" fmla="*/ 3908323 w 4119716"/>
              <a:gd name="connsiteY36" fmla="*/ 132736 h 707923"/>
              <a:gd name="connsiteX37" fmla="*/ 3701846 w 4119716"/>
              <a:gd name="connsiteY37" fmla="*/ 58994 h 707923"/>
              <a:gd name="connsiteX38" fmla="*/ 3657600 w 4119716"/>
              <a:gd name="connsiteY38" fmla="*/ 29497 h 707923"/>
              <a:gd name="connsiteX39" fmla="*/ 3524865 w 4119716"/>
              <a:gd name="connsiteY39" fmla="*/ 0 h 707923"/>
              <a:gd name="connsiteX40" fmla="*/ 3052916 w 4119716"/>
              <a:gd name="connsiteY40" fmla="*/ 14749 h 707923"/>
              <a:gd name="connsiteX41" fmla="*/ 2772697 w 4119716"/>
              <a:gd name="connsiteY41" fmla="*/ 44246 h 707923"/>
              <a:gd name="connsiteX42" fmla="*/ 2418736 w 4119716"/>
              <a:gd name="connsiteY42" fmla="*/ 73742 h 707923"/>
              <a:gd name="connsiteX43" fmla="*/ 2256504 w 4119716"/>
              <a:gd name="connsiteY43" fmla="*/ 88491 h 707923"/>
              <a:gd name="connsiteX44" fmla="*/ 2168013 w 4119716"/>
              <a:gd name="connsiteY44" fmla="*/ 103239 h 707923"/>
              <a:gd name="connsiteX45" fmla="*/ 1946787 w 4119716"/>
              <a:gd name="connsiteY45" fmla="*/ 117988 h 707923"/>
              <a:gd name="connsiteX46" fmla="*/ 929149 w 4119716"/>
              <a:gd name="connsiteY46" fmla="*/ 132736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9716" h="707923">
                <a:moveTo>
                  <a:pt x="1268362" y="103239"/>
                </a:moveTo>
                <a:cubicBezTo>
                  <a:pt x="1031104" y="137133"/>
                  <a:pt x="1127841" y="110750"/>
                  <a:pt x="973394" y="162233"/>
                </a:cubicBezTo>
                <a:lnTo>
                  <a:pt x="884904" y="191730"/>
                </a:lnTo>
                <a:cubicBezTo>
                  <a:pt x="870155" y="196646"/>
                  <a:pt x="854563" y="199525"/>
                  <a:pt x="840658" y="206478"/>
                </a:cubicBezTo>
                <a:cubicBezTo>
                  <a:pt x="667796" y="292908"/>
                  <a:pt x="782268" y="246337"/>
                  <a:pt x="663678" y="280220"/>
                </a:cubicBezTo>
                <a:cubicBezTo>
                  <a:pt x="648730" y="284491"/>
                  <a:pt x="634964" y="294278"/>
                  <a:pt x="619433" y="294968"/>
                </a:cubicBezTo>
                <a:cubicBezTo>
                  <a:pt x="413100" y="304138"/>
                  <a:pt x="206478" y="304801"/>
                  <a:pt x="0" y="309717"/>
                </a:cubicBezTo>
                <a:cubicBezTo>
                  <a:pt x="4916" y="329381"/>
                  <a:pt x="3505" y="351845"/>
                  <a:pt x="14749" y="368710"/>
                </a:cubicBezTo>
                <a:cubicBezTo>
                  <a:pt x="24581" y="383458"/>
                  <a:pt x="45377" y="386859"/>
                  <a:pt x="58994" y="398207"/>
                </a:cubicBezTo>
                <a:cubicBezTo>
                  <a:pt x="75017" y="411560"/>
                  <a:pt x="87216" y="429099"/>
                  <a:pt x="103239" y="442452"/>
                </a:cubicBezTo>
                <a:cubicBezTo>
                  <a:pt x="116856" y="453800"/>
                  <a:pt x="131630" y="464022"/>
                  <a:pt x="147484" y="471949"/>
                </a:cubicBezTo>
                <a:cubicBezTo>
                  <a:pt x="182757" y="489586"/>
                  <a:pt x="227176" y="503429"/>
                  <a:pt x="265471" y="516194"/>
                </a:cubicBezTo>
                <a:cubicBezTo>
                  <a:pt x="327138" y="557306"/>
                  <a:pt x="354886" y="567448"/>
                  <a:pt x="398207" y="619433"/>
                </a:cubicBezTo>
                <a:cubicBezTo>
                  <a:pt x="409555" y="633050"/>
                  <a:pt x="414087" y="652330"/>
                  <a:pt x="427704" y="663678"/>
                </a:cubicBezTo>
                <a:cubicBezTo>
                  <a:pt x="452005" y="683929"/>
                  <a:pt x="500203" y="697677"/>
                  <a:pt x="530942" y="707923"/>
                </a:cubicBezTo>
                <a:cubicBezTo>
                  <a:pt x="712839" y="703007"/>
                  <a:pt x="895111" y="705839"/>
                  <a:pt x="1076633" y="693175"/>
                </a:cubicBezTo>
                <a:cubicBezTo>
                  <a:pt x="1107650" y="691011"/>
                  <a:pt x="1134827" y="670669"/>
                  <a:pt x="1165123" y="663678"/>
                </a:cubicBezTo>
                <a:cubicBezTo>
                  <a:pt x="1198995" y="655861"/>
                  <a:pt x="1234036" y="654422"/>
                  <a:pt x="1268362" y="648930"/>
                </a:cubicBezTo>
                <a:cubicBezTo>
                  <a:pt x="1356946" y="634756"/>
                  <a:pt x="1446800" y="626442"/>
                  <a:pt x="1533833" y="604684"/>
                </a:cubicBezTo>
                <a:cubicBezTo>
                  <a:pt x="1553497" y="599768"/>
                  <a:pt x="1572904" y="593671"/>
                  <a:pt x="1592826" y="589936"/>
                </a:cubicBezTo>
                <a:cubicBezTo>
                  <a:pt x="1651609" y="578914"/>
                  <a:pt x="1711424" y="573413"/>
                  <a:pt x="1769807" y="560439"/>
                </a:cubicBezTo>
                <a:cubicBezTo>
                  <a:pt x="1800159" y="553694"/>
                  <a:pt x="1858297" y="530942"/>
                  <a:pt x="1858297" y="530942"/>
                </a:cubicBezTo>
                <a:lnTo>
                  <a:pt x="2315497" y="545691"/>
                </a:lnTo>
                <a:cubicBezTo>
                  <a:pt x="2908358" y="571468"/>
                  <a:pt x="2285292" y="546771"/>
                  <a:pt x="2654710" y="575188"/>
                </a:cubicBezTo>
                <a:cubicBezTo>
                  <a:pt x="2743076" y="581985"/>
                  <a:pt x="2831691" y="585020"/>
                  <a:pt x="2920181" y="589936"/>
                </a:cubicBezTo>
                <a:cubicBezTo>
                  <a:pt x="3072581" y="585020"/>
                  <a:pt x="3225308" y="586315"/>
                  <a:pt x="3377381" y="575188"/>
                </a:cubicBezTo>
                <a:cubicBezTo>
                  <a:pt x="3427382" y="571529"/>
                  <a:pt x="3475412" y="553933"/>
                  <a:pt x="3524865" y="545691"/>
                </a:cubicBezTo>
                <a:cubicBezTo>
                  <a:pt x="3554362" y="540775"/>
                  <a:pt x="3584461" y="538647"/>
                  <a:pt x="3613355" y="530942"/>
                </a:cubicBezTo>
                <a:cubicBezTo>
                  <a:pt x="3658419" y="518925"/>
                  <a:pt x="3701846" y="501445"/>
                  <a:pt x="3746091" y="486697"/>
                </a:cubicBezTo>
                <a:lnTo>
                  <a:pt x="3790336" y="471949"/>
                </a:lnTo>
                <a:cubicBezTo>
                  <a:pt x="3805084" y="467033"/>
                  <a:pt x="3819337" y="460249"/>
                  <a:pt x="3834581" y="457200"/>
                </a:cubicBezTo>
                <a:lnTo>
                  <a:pt x="3908323" y="442452"/>
                </a:lnTo>
                <a:cubicBezTo>
                  <a:pt x="4013679" y="372215"/>
                  <a:pt x="3962421" y="392057"/>
                  <a:pt x="4055807" y="368710"/>
                </a:cubicBezTo>
                <a:cubicBezTo>
                  <a:pt x="4070555" y="358878"/>
                  <a:pt x="4088979" y="353054"/>
                  <a:pt x="4100052" y="339213"/>
                </a:cubicBezTo>
                <a:cubicBezTo>
                  <a:pt x="4119716" y="314633"/>
                  <a:pt x="4119716" y="275303"/>
                  <a:pt x="4100052" y="250723"/>
                </a:cubicBezTo>
                <a:cubicBezTo>
                  <a:pt x="4088979" y="236882"/>
                  <a:pt x="4070903" y="230516"/>
                  <a:pt x="4055807" y="221226"/>
                </a:cubicBezTo>
                <a:cubicBezTo>
                  <a:pt x="4006980" y="191179"/>
                  <a:pt x="3963943" y="146640"/>
                  <a:pt x="3908323" y="132736"/>
                </a:cubicBezTo>
                <a:cubicBezTo>
                  <a:pt x="3838705" y="115332"/>
                  <a:pt x="3761721" y="98910"/>
                  <a:pt x="3701846" y="58994"/>
                </a:cubicBezTo>
                <a:cubicBezTo>
                  <a:pt x="3687097" y="49162"/>
                  <a:pt x="3673454" y="37424"/>
                  <a:pt x="3657600" y="29497"/>
                </a:cubicBezTo>
                <a:cubicBezTo>
                  <a:pt x="3621295" y="11345"/>
                  <a:pt x="3558848" y="5664"/>
                  <a:pt x="3524865" y="0"/>
                </a:cubicBezTo>
                <a:lnTo>
                  <a:pt x="3052916" y="14749"/>
                </a:lnTo>
                <a:cubicBezTo>
                  <a:pt x="3014911" y="16559"/>
                  <a:pt x="2815978" y="39690"/>
                  <a:pt x="2772697" y="44246"/>
                </a:cubicBezTo>
                <a:cubicBezTo>
                  <a:pt x="2539461" y="68797"/>
                  <a:pt x="2698367" y="51371"/>
                  <a:pt x="2418736" y="73742"/>
                </a:cubicBezTo>
                <a:cubicBezTo>
                  <a:pt x="2364609" y="78072"/>
                  <a:pt x="2310432" y="82146"/>
                  <a:pt x="2256504" y="88491"/>
                </a:cubicBezTo>
                <a:cubicBezTo>
                  <a:pt x="2226805" y="91985"/>
                  <a:pt x="2197782" y="100404"/>
                  <a:pt x="2168013" y="103239"/>
                </a:cubicBezTo>
                <a:cubicBezTo>
                  <a:pt x="2094440" y="110246"/>
                  <a:pt x="2020657" y="115680"/>
                  <a:pt x="1946787" y="117988"/>
                </a:cubicBezTo>
                <a:cubicBezTo>
                  <a:pt x="1410660" y="134742"/>
                  <a:pt x="1348818" y="132736"/>
                  <a:pt x="929149" y="132736"/>
                </a:cubicBez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830432">
            <a:off x="4038600" y="2895600"/>
            <a:ext cx="2062163" cy="708025"/>
          </a:xfrm>
          <a:custGeom>
            <a:avLst/>
            <a:gdLst>
              <a:gd name="connsiteX0" fmla="*/ 1268362 w 4119716"/>
              <a:gd name="connsiteY0" fmla="*/ 103239 h 707923"/>
              <a:gd name="connsiteX1" fmla="*/ 973394 w 4119716"/>
              <a:gd name="connsiteY1" fmla="*/ 162233 h 707923"/>
              <a:gd name="connsiteX2" fmla="*/ 884904 w 4119716"/>
              <a:gd name="connsiteY2" fmla="*/ 191730 h 707923"/>
              <a:gd name="connsiteX3" fmla="*/ 840658 w 4119716"/>
              <a:gd name="connsiteY3" fmla="*/ 206478 h 707923"/>
              <a:gd name="connsiteX4" fmla="*/ 663678 w 4119716"/>
              <a:gd name="connsiteY4" fmla="*/ 280220 h 707923"/>
              <a:gd name="connsiteX5" fmla="*/ 619433 w 4119716"/>
              <a:gd name="connsiteY5" fmla="*/ 294968 h 707923"/>
              <a:gd name="connsiteX6" fmla="*/ 0 w 4119716"/>
              <a:gd name="connsiteY6" fmla="*/ 309717 h 707923"/>
              <a:gd name="connsiteX7" fmla="*/ 14749 w 4119716"/>
              <a:gd name="connsiteY7" fmla="*/ 368710 h 707923"/>
              <a:gd name="connsiteX8" fmla="*/ 58994 w 4119716"/>
              <a:gd name="connsiteY8" fmla="*/ 398207 h 707923"/>
              <a:gd name="connsiteX9" fmla="*/ 103239 w 4119716"/>
              <a:gd name="connsiteY9" fmla="*/ 442452 h 707923"/>
              <a:gd name="connsiteX10" fmla="*/ 147484 w 4119716"/>
              <a:gd name="connsiteY10" fmla="*/ 471949 h 707923"/>
              <a:gd name="connsiteX11" fmla="*/ 265471 w 4119716"/>
              <a:gd name="connsiteY11" fmla="*/ 516194 h 707923"/>
              <a:gd name="connsiteX12" fmla="*/ 398207 w 4119716"/>
              <a:gd name="connsiteY12" fmla="*/ 619433 h 707923"/>
              <a:gd name="connsiteX13" fmla="*/ 427704 w 4119716"/>
              <a:gd name="connsiteY13" fmla="*/ 663678 h 707923"/>
              <a:gd name="connsiteX14" fmla="*/ 530942 w 4119716"/>
              <a:gd name="connsiteY14" fmla="*/ 707923 h 707923"/>
              <a:gd name="connsiteX15" fmla="*/ 1076633 w 4119716"/>
              <a:gd name="connsiteY15" fmla="*/ 693175 h 707923"/>
              <a:gd name="connsiteX16" fmla="*/ 1165123 w 4119716"/>
              <a:gd name="connsiteY16" fmla="*/ 663678 h 707923"/>
              <a:gd name="connsiteX17" fmla="*/ 1268362 w 4119716"/>
              <a:gd name="connsiteY17" fmla="*/ 648930 h 707923"/>
              <a:gd name="connsiteX18" fmla="*/ 1533833 w 4119716"/>
              <a:gd name="connsiteY18" fmla="*/ 604684 h 707923"/>
              <a:gd name="connsiteX19" fmla="*/ 1592826 w 4119716"/>
              <a:gd name="connsiteY19" fmla="*/ 589936 h 707923"/>
              <a:gd name="connsiteX20" fmla="*/ 1769807 w 4119716"/>
              <a:gd name="connsiteY20" fmla="*/ 560439 h 707923"/>
              <a:gd name="connsiteX21" fmla="*/ 1858297 w 4119716"/>
              <a:gd name="connsiteY21" fmla="*/ 530942 h 707923"/>
              <a:gd name="connsiteX22" fmla="*/ 2315497 w 4119716"/>
              <a:gd name="connsiteY22" fmla="*/ 545691 h 707923"/>
              <a:gd name="connsiteX23" fmla="*/ 2654710 w 4119716"/>
              <a:gd name="connsiteY23" fmla="*/ 575188 h 707923"/>
              <a:gd name="connsiteX24" fmla="*/ 2920181 w 4119716"/>
              <a:gd name="connsiteY24" fmla="*/ 589936 h 707923"/>
              <a:gd name="connsiteX25" fmla="*/ 3377381 w 4119716"/>
              <a:gd name="connsiteY25" fmla="*/ 575188 h 707923"/>
              <a:gd name="connsiteX26" fmla="*/ 3524865 w 4119716"/>
              <a:gd name="connsiteY26" fmla="*/ 545691 h 707923"/>
              <a:gd name="connsiteX27" fmla="*/ 3613355 w 4119716"/>
              <a:gd name="connsiteY27" fmla="*/ 530942 h 707923"/>
              <a:gd name="connsiteX28" fmla="*/ 3746091 w 4119716"/>
              <a:gd name="connsiteY28" fmla="*/ 486697 h 707923"/>
              <a:gd name="connsiteX29" fmla="*/ 3790336 w 4119716"/>
              <a:gd name="connsiteY29" fmla="*/ 471949 h 707923"/>
              <a:gd name="connsiteX30" fmla="*/ 3834581 w 4119716"/>
              <a:gd name="connsiteY30" fmla="*/ 457200 h 707923"/>
              <a:gd name="connsiteX31" fmla="*/ 3908323 w 4119716"/>
              <a:gd name="connsiteY31" fmla="*/ 442452 h 707923"/>
              <a:gd name="connsiteX32" fmla="*/ 4055807 w 4119716"/>
              <a:gd name="connsiteY32" fmla="*/ 368710 h 707923"/>
              <a:gd name="connsiteX33" fmla="*/ 4100052 w 4119716"/>
              <a:gd name="connsiteY33" fmla="*/ 339213 h 707923"/>
              <a:gd name="connsiteX34" fmla="*/ 4100052 w 4119716"/>
              <a:gd name="connsiteY34" fmla="*/ 250723 h 707923"/>
              <a:gd name="connsiteX35" fmla="*/ 4055807 w 4119716"/>
              <a:gd name="connsiteY35" fmla="*/ 221226 h 707923"/>
              <a:gd name="connsiteX36" fmla="*/ 3908323 w 4119716"/>
              <a:gd name="connsiteY36" fmla="*/ 132736 h 707923"/>
              <a:gd name="connsiteX37" fmla="*/ 3701846 w 4119716"/>
              <a:gd name="connsiteY37" fmla="*/ 58994 h 707923"/>
              <a:gd name="connsiteX38" fmla="*/ 3657600 w 4119716"/>
              <a:gd name="connsiteY38" fmla="*/ 29497 h 707923"/>
              <a:gd name="connsiteX39" fmla="*/ 3524865 w 4119716"/>
              <a:gd name="connsiteY39" fmla="*/ 0 h 707923"/>
              <a:gd name="connsiteX40" fmla="*/ 3052916 w 4119716"/>
              <a:gd name="connsiteY40" fmla="*/ 14749 h 707923"/>
              <a:gd name="connsiteX41" fmla="*/ 2772697 w 4119716"/>
              <a:gd name="connsiteY41" fmla="*/ 44246 h 707923"/>
              <a:gd name="connsiteX42" fmla="*/ 2418736 w 4119716"/>
              <a:gd name="connsiteY42" fmla="*/ 73742 h 707923"/>
              <a:gd name="connsiteX43" fmla="*/ 2256504 w 4119716"/>
              <a:gd name="connsiteY43" fmla="*/ 88491 h 707923"/>
              <a:gd name="connsiteX44" fmla="*/ 2168013 w 4119716"/>
              <a:gd name="connsiteY44" fmla="*/ 103239 h 707923"/>
              <a:gd name="connsiteX45" fmla="*/ 1946787 w 4119716"/>
              <a:gd name="connsiteY45" fmla="*/ 117988 h 707923"/>
              <a:gd name="connsiteX46" fmla="*/ 929149 w 4119716"/>
              <a:gd name="connsiteY46" fmla="*/ 132736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9716" h="707923">
                <a:moveTo>
                  <a:pt x="1268362" y="103239"/>
                </a:moveTo>
                <a:cubicBezTo>
                  <a:pt x="1031104" y="137133"/>
                  <a:pt x="1127841" y="110750"/>
                  <a:pt x="973394" y="162233"/>
                </a:cubicBezTo>
                <a:lnTo>
                  <a:pt x="884904" y="191730"/>
                </a:lnTo>
                <a:cubicBezTo>
                  <a:pt x="870155" y="196646"/>
                  <a:pt x="854563" y="199525"/>
                  <a:pt x="840658" y="206478"/>
                </a:cubicBezTo>
                <a:cubicBezTo>
                  <a:pt x="667796" y="292908"/>
                  <a:pt x="782268" y="246337"/>
                  <a:pt x="663678" y="280220"/>
                </a:cubicBezTo>
                <a:cubicBezTo>
                  <a:pt x="648730" y="284491"/>
                  <a:pt x="634964" y="294278"/>
                  <a:pt x="619433" y="294968"/>
                </a:cubicBezTo>
                <a:cubicBezTo>
                  <a:pt x="413100" y="304138"/>
                  <a:pt x="206478" y="304801"/>
                  <a:pt x="0" y="309717"/>
                </a:cubicBezTo>
                <a:cubicBezTo>
                  <a:pt x="4916" y="329381"/>
                  <a:pt x="3505" y="351845"/>
                  <a:pt x="14749" y="368710"/>
                </a:cubicBezTo>
                <a:cubicBezTo>
                  <a:pt x="24581" y="383458"/>
                  <a:pt x="45377" y="386859"/>
                  <a:pt x="58994" y="398207"/>
                </a:cubicBezTo>
                <a:cubicBezTo>
                  <a:pt x="75017" y="411560"/>
                  <a:pt x="87216" y="429099"/>
                  <a:pt x="103239" y="442452"/>
                </a:cubicBezTo>
                <a:cubicBezTo>
                  <a:pt x="116856" y="453800"/>
                  <a:pt x="131630" y="464022"/>
                  <a:pt x="147484" y="471949"/>
                </a:cubicBezTo>
                <a:cubicBezTo>
                  <a:pt x="182757" y="489586"/>
                  <a:pt x="227176" y="503429"/>
                  <a:pt x="265471" y="516194"/>
                </a:cubicBezTo>
                <a:cubicBezTo>
                  <a:pt x="327138" y="557306"/>
                  <a:pt x="354886" y="567448"/>
                  <a:pt x="398207" y="619433"/>
                </a:cubicBezTo>
                <a:cubicBezTo>
                  <a:pt x="409555" y="633050"/>
                  <a:pt x="414087" y="652330"/>
                  <a:pt x="427704" y="663678"/>
                </a:cubicBezTo>
                <a:cubicBezTo>
                  <a:pt x="452005" y="683929"/>
                  <a:pt x="500203" y="697677"/>
                  <a:pt x="530942" y="707923"/>
                </a:cubicBezTo>
                <a:cubicBezTo>
                  <a:pt x="712839" y="703007"/>
                  <a:pt x="895111" y="705839"/>
                  <a:pt x="1076633" y="693175"/>
                </a:cubicBezTo>
                <a:cubicBezTo>
                  <a:pt x="1107650" y="691011"/>
                  <a:pt x="1134827" y="670669"/>
                  <a:pt x="1165123" y="663678"/>
                </a:cubicBezTo>
                <a:cubicBezTo>
                  <a:pt x="1198995" y="655861"/>
                  <a:pt x="1234036" y="654422"/>
                  <a:pt x="1268362" y="648930"/>
                </a:cubicBezTo>
                <a:cubicBezTo>
                  <a:pt x="1356946" y="634756"/>
                  <a:pt x="1446800" y="626442"/>
                  <a:pt x="1533833" y="604684"/>
                </a:cubicBezTo>
                <a:cubicBezTo>
                  <a:pt x="1553497" y="599768"/>
                  <a:pt x="1572904" y="593671"/>
                  <a:pt x="1592826" y="589936"/>
                </a:cubicBezTo>
                <a:cubicBezTo>
                  <a:pt x="1651609" y="578914"/>
                  <a:pt x="1711424" y="573413"/>
                  <a:pt x="1769807" y="560439"/>
                </a:cubicBezTo>
                <a:cubicBezTo>
                  <a:pt x="1800159" y="553694"/>
                  <a:pt x="1858297" y="530942"/>
                  <a:pt x="1858297" y="530942"/>
                </a:cubicBezTo>
                <a:lnTo>
                  <a:pt x="2315497" y="545691"/>
                </a:lnTo>
                <a:cubicBezTo>
                  <a:pt x="2908358" y="571468"/>
                  <a:pt x="2285292" y="546771"/>
                  <a:pt x="2654710" y="575188"/>
                </a:cubicBezTo>
                <a:cubicBezTo>
                  <a:pt x="2743076" y="581985"/>
                  <a:pt x="2831691" y="585020"/>
                  <a:pt x="2920181" y="589936"/>
                </a:cubicBezTo>
                <a:cubicBezTo>
                  <a:pt x="3072581" y="585020"/>
                  <a:pt x="3225308" y="586315"/>
                  <a:pt x="3377381" y="575188"/>
                </a:cubicBezTo>
                <a:cubicBezTo>
                  <a:pt x="3427382" y="571529"/>
                  <a:pt x="3475412" y="553933"/>
                  <a:pt x="3524865" y="545691"/>
                </a:cubicBezTo>
                <a:cubicBezTo>
                  <a:pt x="3554362" y="540775"/>
                  <a:pt x="3584461" y="538647"/>
                  <a:pt x="3613355" y="530942"/>
                </a:cubicBezTo>
                <a:cubicBezTo>
                  <a:pt x="3658419" y="518925"/>
                  <a:pt x="3701846" y="501445"/>
                  <a:pt x="3746091" y="486697"/>
                </a:cubicBezTo>
                <a:lnTo>
                  <a:pt x="3790336" y="471949"/>
                </a:lnTo>
                <a:cubicBezTo>
                  <a:pt x="3805084" y="467033"/>
                  <a:pt x="3819337" y="460249"/>
                  <a:pt x="3834581" y="457200"/>
                </a:cubicBezTo>
                <a:lnTo>
                  <a:pt x="3908323" y="442452"/>
                </a:lnTo>
                <a:cubicBezTo>
                  <a:pt x="4013679" y="372215"/>
                  <a:pt x="3962421" y="392057"/>
                  <a:pt x="4055807" y="368710"/>
                </a:cubicBezTo>
                <a:cubicBezTo>
                  <a:pt x="4070555" y="358878"/>
                  <a:pt x="4088979" y="353054"/>
                  <a:pt x="4100052" y="339213"/>
                </a:cubicBezTo>
                <a:cubicBezTo>
                  <a:pt x="4119716" y="314633"/>
                  <a:pt x="4119716" y="275303"/>
                  <a:pt x="4100052" y="250723"/>
                </a:cubicBezTo>
                <a:cubicBezTo>
                  <a:pt x="4088979" y="236882"/>
                  <a:pt x="4070903" y="230516"/>
                  <a:pt x="4055807" y="221226"/>
                </a:cubicBezTo>
                <a:cubicBezTo>
                  <a:pt x="4006980" y="191179"/>
                  <a:pt x="3963943" y="146640"/>
                  <a:pt x="3908323" y="132736"/>
                </a:cubicBezTo>
                <a:cubicBezTo>
                  <a:pt x="3838705" y="115332"/>
                  <a:pt x="3761721" y="98910"/>
                  <a:pt x="3701846" y="58994"/>
                </a:cubicBezTo>
                <a:cubicBezTo>
                  <a:pt x="3687097" y="49162"/>
                  <a:pt x="3673454" y="37424"/>
                  <a:pt x="3657600" y="29497"/>
                </a:cubicBezTo>
                <a:cubicBezTo>
                  <a:pt x="3621295" y="11345"/>
                  <a:pt x="3558848" y="5664"/>
                  <a:pt x="3524865" y="0"/>
                </a:cubicBezTo>
                <a:lnTo>
                  <a:pt x="3052916" y="14749"/>
                </a:lnTo>
                <a:cubicBezTo>
                  <a:pt x="3014911" y="16559"/>
                  <a:pt x="2815978" y="39690"/>
                  <a:pt x="2772697" y="44246"/>
                </a:cubicBezTo>
                <a:cubicBezTo>
                  <a:pt x="2539461" y="68797"/>
                  <a:pt x="2698367" y="51371"/>
                  <a:pt x="2418736" y="73742"/>
                </a:cubicBezTo>
                <a:cubicBezTo>
                  <a:pt x="2364609" y="78072"/>
                  <a:pt x="2310432" y="82146"/>
                  <a:pt x="2256504" y="88491"/>
                </a:cubicBezTo>
                <a:cubicBezTo>
                  <a:pt x="2226805" y="91985"/>
                  <a:pt x="2197782" y="100404"/>
                  <a:pt x="2168013" y="103239"/>
                </a:cubicBezTo>
                <a:cubicBezTo>
                  <a:pt x="2094440" y="110246"/>
                  <a:pt x="2020657" y="115680"/>
                  <a:pt x="1946787" y="117988"/>
                </a:cubicBezTo>
                <a:cubicBezTo>
                  <a:pt x="1410660" y="134742"/>
                  <a:pt x="1348818" y="132736"/>
                  <a:pt x="929149" y="132736"/>
                </a:cubicBez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617538" y="1382713"/>
            <a:ext cx="7980362" cy="5224462"/>
          </a:xfrm>
          <a:custGeom>
            <a:avLst/>
            <a:gdLst>
              <a:gd name="connsiteX0" fmla="*/ 2670588 w 7980008"/>
              <a:gd name="connsiteY0" fmla="*/ 2849760 h 5224250"/>
              <a:gd name="connsiteX1" fmla="*/ 2832821 w 7980008"/>
              <a:gd name="connsiteY1" fmla="*/ 2835012 h 5224250"/>
              <a:gd name="connsiteX2" fmla="*/ 2862317 w 7980008"/>
              <a:gd name="connsiteY2" fmla="*/ 2746521 h 5224250"/>
              <a:gd name="connsiteX3" fmla="*/ 2847569 w 7980008"/>
              <a:gd name="connsiteY3" fmla="*/ 2702276 h 5224250"/>
              <a:gd name="connsiteX4" fmla="*/ 2803324 w 7980008"/>
              <a:gd name="connsiteY4" fmla="*/ 2672779 h 5224250"/>
              <a:gd name="connsiteX5" fmla="*/ 2759079 w 7980008"/>
              <a:gd name="connsiteY5" fmla="*/ 2628534 h 5224250"/>
              <a:gd name="connsiteX6" fmla="*/ 2700085 w 7980008"/>
              <a:gd name="connsiteY6" fmla="*/ 2599038 h 5224250"/>
              <a:gd name="connsiteX7" fmla="*/ 2655840 w 7980008"/>
              <a:gd name="connsiteY7" fmla="*/ 2569541 h 5224250"/>
              <a:gd name="connsiteX8" fmla="*/ 2493608 w 7980008"/>
              <a:gd name="connsiteY8" fmla="*/ 2599038 h 5224250"/>
              <a:gd name="connsiteX9" fmla="*/ 2434614 w 7980008"/>
              <a:gd name="connsiteY9" fmla="*/ 2643283 h 5224250"/>
              <a:gd name="connsiteX10" fmla="*/ 2346124 w 7980008"/>
              <a:gd name="connsiteY10" fmla="*/ 2702276 h 5224250"/>
              <a:gd name="connsiteX11" fmla="*/ 2331375 w 7980008"/>
              <a:gd name="connsiteY11" fmla="*/ 2746521 h 5224250"/>
              <a:gd name="connsiteX12" fmla="*/ 2301879 w 7980008"/>
              <a:gd name="connsiteY12" fmla="*/ 2790767 h 5224250"/>
              <a:gd name="connsiteX13" fmla="*/ 2360872 w 7980008"/>
              <a:gd name="connsiteY13" fmla="*/ 3056238 h 5224250"/>
              <a:gd name="connsiteX14" fmla="*/ 2419866 w 7980008"/>
              <a:gd name="connsiteY14" fmla="*/ 3085734 h 5224250"/>
              <a:gd name="connsiteX15" fmla="*/ 2478859 w 7980008"/>
              <a:gd name="connsiteY15" fmla="*/ 3129979 h 5224250"/>
              <a:gd name="connsiteX16" fmla="*/ 2537853 w 7980008"/>
              <a:gd name="connsiteY16" fmla="*/ 3144728 h 5224250"/>
              <a:gd name="connsiteX17" fmla="*/ 2626343 w 7980008"/>
              <a:gd name="connsiteY17" fmla="*/ 3174225 h 5224250"/>
              <a:gd name="connsiteX18" fmla="*/ 2773827 w 7980008"/>
              <a:gd name="connsiteY18" fmla="*/ 3203721 h 5224250"/>
              <a:gd name="connsiteX19" fmla="*/ 3186782 w 7980008"/>
              <a:gd name="connsiteY19" fmla="*/ 3174225 h 5224250"/>
              <a:gd name="connsiteX20" fmla="*/ 3304769 w 7980008"/>
              <a:gd name="connsiteY20" fmla="*/ 3129979 h 5224250"/>
              <a:gd name="connsiteX21" fmla="*/ 3349014 w 7980008"/>
              <a:gd name="connsiteY21" fmla="*/ 3085734 h 5224250"/>
              <a:gd name="connsiteX22" fmla="*/ 3452253 w 7980008"/>
              <a:gd name="connsiteY22" fmla="*/ 3011992 h 5224250"/>
              <a:gd name="connsiteX23" fmla="*/ 3540743 w 7980008"/>
              <a:gd name="connsiteY23" fmla="*/ 2864508 h 5224250"/>
              <a:gd name="connsiteX24" fmla="*/ 3584988 w 7980008"/>
              <a:gd name="connsiteY24" fmla="*/ 2790767 h 5224250"/>
              <a:gd name="connsiteX25" fmla="*/ 3584988 w 7980008"/>
              <a:gd name="connsiteY25" fmla="*/ 2495799 h 5224250"/>
              <a:gd name="connsiteX26" fmla="*/ 3540743 w 7980008"/>
              <a:gd name="connsiteY26" fmla="*/ 2392560 h 5224250"/>
              <a:gd name="connsiteX27" fmla="*/ 3437504 w 7980008"/>
              <a:gd name="connsiteY27" fmla="*/ 2245076 h 5224250"/>
              <a:gd name="connsiteX28" fmla="*/ 3290021 w 7980008"/>
              <a:gd name="connsiteY28" fmla="*/ 2127089 h 5224250"/>
              <a:gd name="connsiteX29" fmla="*/ 3245775 w 7980008"/>
              <a:gd name="connsiteY29" fmla="*/ 2082844 h 5224250"/>
              <a:gd name="connsiteX30" fmla="*/ 3113040 w 7980008"/>
              <a:gd name="connsiteY30" fmla="*/ 2023850 h 5224250"/>
              <a:gd name="connsiteX31" fmla="*/ 2936059 w 7980008"/>
              <a:gd name="connsiteY31" fmla="*/ 1994354 h 5224250"/>
              <a:gd name="connsiteX32" fmla="*/ 2862317 w 7980008"/>
              <a:gd name="connsiteY32" fmla="*/ 1979605 h 5224250"/>
              <a:gd name="connsiteX33" fmla="*/ 2729582 w 7980008"/>
              <a:gd name="connsiteY33" fmla="*/ 1964857 h 5224250"/>
              <a:gd name="connsiteX34" fmla="*/ 2154395 w 7980008"/>
              <a:gd name="connsiteY34" fmla="*/ 2009102 h 5224250"/>
              <a:gd name="connsiteX35" fmla="*/ 1947917 w 7980008"/>
              <a:gd name="connsiteY35" fmla="*/ 2053347 h 5224250"/>
              <a:gd name="connsiteX36" fmla="*/ 1903672 w 7980008"/>
              <a:gd name="connsiteY36" fmla="*/ 2068096 h 5224250"/>
              <a:gd name="connsiteX37" fmla="*/ 1652950 w 7980008"/>
              <a:gd name="connsiteY37" fmla="*/ 2259825 h 5224250"/>
              <a:gd name="connsiteX38" fmla="*/ 1549711 w 7980008"/>
              <a:gd name="connsiteY38" fmla="*/ 2377812 h 5224250"/>
              <a:gd name="connsiteX39" fmla="*/ 1269492 w 7980008"/>
              <a:gd name="connsiteY39" fmla="*/ 2790767 h 5224250"/>
              <a:gd name="connsiteX40" fmla="*/ 1210498 w 7980008"/>
              <a:gd name="connsiteY40" fmla="*/ 2923502 h 5224250"/>
              <a:gd name="connsiteX41" fmla="*/ 1181001 w 7980008"/>
              <a:gd name="connsiteY41" fmla="*/ 3144728 h 5224250"/>
              <a:gd name="connsiteX42" fmla="*/ 1166253 w 7980008"/>
              <a:gd name="connsiteY42" fmla="*/ 3203721 h 5224250"/>
              <a:gd name="connsiteX43" fmla="*/ 1181001 w 7980008"/>
              <a:gd name="connsiteY43" fmla="*/ 3410199 h 5224250"/>
              <a:gd name="connsiteX44" fmla="*/ 1195750 w 7980008"/>
              <a:gd name="connsiteY44" fmla="*/ 3454444 h 5224250"/>
              <a:gd name="connsiteX45" fmla="*/ 1343233 w 7980008"/>
              <a:gd name="connsiteY45" fmla="*/ 3587179 h 5224250"/>
              <a:gd name="connsiteX46" fmla="*/ 1416975 w 7980008"/>
              <a:gd name="connsiteY46" fmla="*/ 3631425 h 5224250"/>
              <a:gd name="connsiteX47" fmla="*/ 1579208 w 7980008"/>
              <a:gd name="connsiteY47" fmla="*/ 3764160 h 5224250"/>
              <a:gd name="connsiteX48" fmla="*/ 1667698 w 7980008"/>
              <a:gd name="connsiteY48" fmla="*/ 3808405 h 5224250"/>
              <a:gd name="connsiteX49" fmla="*/ 1888924 w 7980008"/>
              <a:gd name="connsiteY49" fmla="*/ 4000134 h 5224250"/>
              <a:gd name="connsiteX50" fmla="*/ 2036408 w 7980008"/>
              <a:gd name="connsiteY50" fmla="*/ 4044379 h 5224250"/>
              <a:gd name="connsiteX51" fmla="*/ 2139646 w 7980008"/>
              <a:gd name="connsiteY51" fmla="*/ 4103373 h 5224250"/>
              <a:gd name="connsiteX52" fmla="*/ 2183892 w 7980008"/>
              <a:gd name="connsiteY52" fmla="*/ 4118121 h 5224250"/>
              <a:gd name="connsiteX53" fmla="*/ 2301879 w 7980008"/>
              <a:gd name="connsiteY53" fmla="*/ 4162367 h 5224250"/>
              <a:gd name="connsiteX54" fmla="*/ 2523104 w 7980008"/>
              <a:gd name="connsiteY54" fmla="*/ 4236108 h 5224250"/>
              <a:gd name="connsiteX55" fmla="*/ 2626343 w 7980008"/>
              <a:gd name="connsiteY55" fmla="*/ 4250857 h 5224250"/>
              <a:gd name="connsiteX56" fmla="*/ 3024550 w 7980008"/>
              <a:gd name="connsiteY56" fmla="*/ 4339347 h 5224250"/>
              <a:gd name="connsiteX57" fmla="*/ 3290021 w 7980008"/>
              <a:gd name="connsiteY57" fmla="*/ 4324599 h 5224250"/>
              <a:gd name="connsiteX58" fmla="*/ 3408008 w 7980008"/>
              <a:gd name="connsiteY58" fmla="*/ 4309850 h 5224250"/>
              <a:gd name="connsiteX59" fmla="*/ 3584988 w 7980008"/>
              <a:gd name="connsiteY59" fmla="*/ 4221360 h 5224250"/>
              <a:gd name="connsiteX60" fmla="*/ 3924201 w 7980008"/>
              <a:gd name="connsiteY60" fmla="*/ 4000134 h 5224250"/>
              <a:gd name="connsiteX61" fmla="*/ 4115930 w 7980008"/>
              <a:gd name="connsiteY61" fmla="*/ 3837902 h 5224250"/>
              <a:gd name="connsiteX62" fmla="*/ 4233917 w 7980008"/>
              <a:gd name="connsiteY62" fmla="*/ 3778908 h 5224250"/>
              <a:gd name="connsiteX63" fmla="*/ 4292911 w 7980008"/>
              <a:gd name="connsiteY63" fmla="*/ 3690418 h 5224250"/>
              <a:gd name="connsiteX64" fmla="*/ 4322408 w 7980008"/>
              <a:gd name="connsiteY64" fmla="*/ 3631425 h 5224250"/>
              <a:gd name="connsiteX65" fmla="*/ 4396150 w 7980008"/>
              <a:gd name="connsiteY65" fmla="*/ 3528186 h 5224250"/>
              <a:gd name="connsiteX66" fmla="*/ 4469892 w 7980008"/>
              <a:gd name="connsiteY66" fmla="*/ 3321708 h 5224250"/>
              <a:gd name="connsiteX67" fmla="*/ 4514137 w 7980008"/>
              <a:gd name="connsiteY67" fmla="*/ 3233218 h 5224250"/>
              <a:gd name="connsiteX68" fmla="*/ 4617375 w 7980008"/>
              <a:gd name="connsiteY68" fmla="*/ 2952999 h 5224250"/>
              <a:gd name="connsiteX69" fmla="*/ 4676369 w 7980008"/>
              <a:gd name="connsiteY69" fmla="*/ 2820263 h 5224250"/>
              <a:gd name="connsiteX70" fmla="*/ 4691117 w 7980008"/>
              <a:gd name="connsiteY70" fmla="*/ 2746521 h 5224250"/>
              <a:gd name="connsiteX71" fmla="*/ 4720614 w 7980008"/>
              <a:gd name="connsiteY71" fmla="*/ 2672779 h 5224250"/>
              <a:gd name="connsiteX72" fmla="*/ 4735363 w 7980008"/>
              <a:gd name="connsiteY72" fmla="*/ 2525296 h 5224250"/>
              <a:gd name="connsiteX73" fmla="*/ 4720614 w 7980008"/>
              <a:gd name="connsiteY73" fmla="*/ 2082844 h 5224250"/>
              <a:gd name="connsiteX74" fmla="*/ 4705866 w 7980008"/>
              <a:gd name="connsiteY74" fmla="*/ 1994354 h 5224250"/>
              <a:gd name="connsiteX75" fmla="*/ 4661621 w 7980008"/>
              <a:gd name="connsiteY75" fmla="*/ 1905863 h 5224250"/>
              <a:gd name="connsiteX76" fmla="*/ 4632124 w 7980008"/>
              <a:gd name="connsiteY76" fmla="*/ 1787876 h 5224250"/>
              <a:gd name="connsiteX77" fmla="*/ 4528885 w 7980008"/>
              <a:gd name="connsiteY77" fmla="*/ 1566650 h 5224250"/>
              <a:gd name="connsiteX78" fmla="*/ 4425646 w 7980008"/>
              <a:gd name="connsiteY78" fmla="*/ 1389670 h 5224250"/>
              <a:gd name="connsiteX79" fmla="*/ 4351904 w 7980008"/>
              <a:gd name="connsiteY79" fmla="*/ 1301179 h 5224250"/>
              <a:gd name="connsiteX80" fmla="*/ 4160175 w 7980008"/>
              <a:gd name="connsiteY80" fmla="*/ 1168444 h 5224250"/>
              <a:gd name="connsiteX81" fmla="*/ 4012692 w 7980008"/>
              <a:gd name="connsiteY81" fmla="*/ 1065205 h 5224250"/>
              <a:gd name="connsiteX82" fmla="*/ 3879956 w 7980008"/>
              <a:gd name="connsiteY82" fmla="*/ 1006212 h 5224250"/>
              <a:gd name="connsiteX83" fmla="*/ 3806214 w 7980008"/>
              <a:gd name="connsiteY83" fmla="*/ 961967 h 5224250"/>
              <a:gd name="connsiteX84" fmla="*/ 3540743 w 7980008"/>
              <a:gd name="connsiteY84" fmla="*/ 917721 h 5224250"/>
              <a:gd name="connsiteX85" fmla="*/ 3319517 w 7980008"/>
              <a:gd name="connsiteY85" fmla="*/ 873476 h 5224250"/>
              <a:gd name="connsiteX86" fmla="*/ 3172033 w 7980008"/>
              <a:gd name="connsiteY86" fmla="*/ 843979 h 5224250"/>
              <a:gd name="connsiteX87" fmla="*/ 3068795 w 7980008"/>
              <a:gd name="connsiteY87" fmla="*/ 829231 h 5224250"/>
              <a:gd name="connsiteX88" fmla="*/ 2847569 w 7980008"/>
              <a:gd name="connsiteY88" fmla="*/ 799734 h 5224250"/>
              <a:gd name="connsiteX89" fmla="*/ 2803324 w 7980008"/>
              <a:gd name="connsiteY89" fmla="*/ 784986 h 5224250"/>
              <a:gd name="connsiteX90" fmla="*/ 2523104 w 7980008"/>
              <a:gd name="connsiteY90" fmla="*/ 799734 h 5224250"/>
              <a:gd name="connsiteX91" fmla="*/ 2478859 w 7980008"/>
              <a:gd name="connsiteY91" fmla="*/ 829231 h 5224250"/>
              <a:gd name="connsiteX92" fmla="*/ 2301879 w 7980008"/>
              <a:gd name="connsiteY92" fmla="*/ 902973 h 5224250"/>
              <a:gd name="connsiteX93" fmla="*/ 2124898 w 7980008"/>
              <a:gd name="connsiteY93" fmla="*/ 991463 h 5224250"/>
              <a:gd name="connsiteX94" fmla="*/ 1933169 w 7980008"/>
              <a:gd name="connsiteY94" fmla="*/ 1079954 h 5224250"/>
              <a:gd name="connsiteX95" fmla="*/ 1888924 w 7980008"/>
              <a:gd name="connsiteY95" fmla="*/ 1094702 h 5224250"/>
              <a:gd name="connsiteX96" fmla="*/ 1800433 w 7980008"/>
              <a:gd name="connsiteY96" fmla="*/ 1138947 h 5224250"/>
              <a:gd name="connsiteX97" fmla="*/ 1741440 w 7980008"/>
              <a:gd name="connsiteY97" fmla="*/ 1153696 h 5224250"/>
              <a:gd name="connsiteX98" fmla="*/ 1490717 w 7980008"/>
              <a:gd name="connsiteY98" fmla="*/ 1256934 h 5224250"/>
              <a:gd name="connsiteX99" fmla="*/ 1416975 w 7980008"/>
              <a:gd name="connsiteY99" fmla="*/ 1301179 h 5224250"/>
              <a:gd name="connsiteX100" fmla="*/ 1372730 w 7980008"/>
              <a:gd name="connsiteY100" fmla="*/ 1315928 h 5224250"/>
              <a:gd name="connsiteX101" fmla="*/ 1239995 w 7980008"/>
              <a:gd name="connsiteY101" fmla="*/ 1374921 h 5224250"/>
              <a:gd name="connsiteX102" fmla="*/ 1004021 w 7980008"/>
              <a:gd name="connsiteY102" fmla="*/ 1463412 h 5224250"/>
              <a:gd name="connsiteX103" fmla="*/ 753298 w 7980008"/>
              <a:gd name="connsiteY103" fmla="*/ 1625644 h 5224250"/>
              <a:gd name="connsiteX104" fmla="*/ 650059 w 7980008"/>
              <a:gd name="connsiteY104" fmla="*/ 1714134 h 5224250"/>
              <a:gd name="connsiteX105" fmla="*/ 502575 w 7980008"/>
              <a:gd name="connsiteY105" fmla="*/ 1861618 h 5224250"/>
              <a:gd name="connsiteX106" fmla="*/ 399337 w 7980008"/>
              <a:gd name="connsiteY106" fmla="*/ 2023850 h 5224250"/>
              <a:gd name="connsiteX107" fmla="*/ 281350 w 7980008"/>
              <a:gd name="connsiteY107" fmla="*/ 2200831 h 5224250"/>
              <a:gd name="connsiteX108" fmla="*/ 178111 w 7980008"/>
              <a:gd name="connsiteY108" fmla="*/ 2510547 h 5224250"/>
              <a:gd name="connsiteX109" fmla="*/ 74872 w 7980008"/>
              <a:gd name="connsiteY109" fmla="*/ 2776018 h 5224250"/>
              <a:gd name="connsiteX110" fmla="*/ 30627 w 7980008"/>
              <a:gd name="connsiteY110" fmla="*/ 2952999 h 5224250"/>
              <a:gd name="connsiteX111" fmla="*/ 30627 w 7980008"/>
              <a:gd name="connsiteY111" fmla="*/ 3542934 h 5224250"/>
              <a:gd name="connsiteX112" fmla="*/ 104369 w 7980008"/>
              <a:gd name="connsiteY112" fmla="*/ 3764160 h 5224250"/>
              <a:gd name="connsiteX113" fmla="*/ 148614 w 7980008"/>
              <a:gd name="connsiteY113" fmla="*/ 3926392 h 5224250"/>
              <a:gd name="connsiteX114" fmla="*/ 163363 w 7980008"/>
              <a:gd name="connsiteY114" fmla="*/ 3970638 h 5224250"/>
              <a:gd name="connsiteX115" fmla="*/ 237104 w 7980008"/>
              <a:gd name="connsiteY115" fmla="*/ 4147618 h 5224250"/>
              <a:gd name="connsiteX116" fmla="*/ 281350 w 7980008"/>
              <a:gd name="connsiteY116" fmla="*/ 4250857 h 5224250"/>
              <a:gd name="connsiteX117" fmla="*/ 384588 w 7980008"/>
              <a:gd name="connsiteY117" fmla="*/ 4486831 h 5224250"/>
              <a:gd name="connsiteX118" fmla="*/ 576317 w 7980008"/>
              <a:gd name="connsiteY118" fmla="*/ 4693308 h 5224250"/>
              <a:gd name="connsiteX119" fmla="*/ 664808 w 7980008"/>
              <a:gd name="connsiteY119" fmla="*/ 4767050 h 5224250"/>
              <a:gd name="connsiteX120" fmla="*/ 871285 w 7980008"/>
              <a:gd name="connsiteY120" fmla="*/ 4885038 h 5224250"/>
              <a:gd name="connsiteX121" fmla="*/ 1048266 w 7980008"/>
              <a:gd name="connsiteY121" fmla="*/ 4944031 h 5224250"/>
              <a:gd name="connsiteX122" fmla="*/ 1254743 w 7980008"/>
              <a:gd name="connsiteY122" fmla="*/ 5032521 h 5224250"/>
              <a:gd name="connsiteX123" fmla="*/ 1328485 w 7980008"/>
              <a:gd name="connsiteY123" fmla="*/ 5062018 h 5224250"/>
              <a:gd name="connsiteX124" fmla="*/ 1446472 w 7980008"/>
              <a:gd name="connsiteY124" fmla="*/ 5076767 h 5224250"/>
              <a:gd name="connsiteX125" fmla="*/ 1726692 w 7980008"/>
              <a:gd name="connsiteY125" fmla="*/ 5106263 h 5224250"/>
              <a:gd name="connsiteX126" fmla="*/ 1844679 w 7980008"/>
              <a:gd name="connsiteY126" fmla="*/ 5135760 h 5224250"/>
              <a:gd name="connsiteX127" fmla="*/ 2065904 w 7980008"/>
              <a:gd name="connsiteY127" fmla="*/ 5165257 h 5224250"/>
              <a:gd name="connsiteX128" fmla="*/ 2213388 w 7980008"/>
              <a:gd name="connsiteY128" fmla="*/ 5194754 h 5224250"/>
              <a:gd name="connsiteX129" fmla="*/ 2567350 w 7980008"/>
              <a:gd name="connsiteY129" fmla="*/ 5224250 h 5224250"/>
              <a:gd name="connsiteX130" fmla="*/ 3525995 w 7980008"/>
              <a:gd name="connsiteY130" fmla="*/ 5209502 h 5224250"/>
              <a:gd name="connsiteX131" fmla="*/ 3614485 w 7980008"/>
              <a:gd name="connsiteY131" fmla="*/ 5194754 h 5224250"/>
              <a:gd name="connsiteX132" fmla="*/ 3909453 w 7980008"/>
              <a:gd name="connsiteY132" fmla="*/ 5091515 h 5224250"/>
              <a:gd name="connsiteX133" fmla="*/ 3953698 w 7980008"/>
              <a:gd name="connsiteY133" fmla="*/ 5076767 h 5224250"/>
              <a:gd name="connsiteX134" fmla="*/ 4027440 w 7980008"/>
              <a:gd name="connsiteY134" fmla="*/ 5032521 h 5224250"/>
              <a:gd name="connsiteX135" fmla="*/ 4160175 w 7980008"/>
              <a:gd name="connsiteY135" fmla="*/ 4988276 h 5224250"/>
              <a:gd name="connsiteX136" fmla="*/ 4381401 w 7980008"/>
              <a:gd name="connsiteY136" fmla="*/ 4899786 h 5224250"/>
              <a:gd name="connsiteX137" fmla="*/ 4514137 w 7980008"/>
              <a:gd name="connsiteY137" fmla="*/ 4840792 h 5224250"/>
              <a:gd name="connsiteX138" fmla="*/ 4558382 w 7980008"/>
              <a:gd name="connsiteY138" fmla="*/ 4826044 h 5224250"/>
              <a:gd name="connsiteX139" fmla="*/ 4779608 w 7980008"/>
              <a:gd name="connsiteY139" fmla="*/ 4737554 h 5224250"/>
              <a:gd name="connsiteX140" fmla="*/ 4941840 w 7980008"/>
              <a:gd name="connsiteY140" fmla="*/ 4678560 h 5224250"/>
              <a:gd name="connsiteX141" fmla="*/ 5118821 w 7980008"/>
              <a:gd name="connsiteY141" fmla="*/ 4604818 h 5224250"/>
              <a:gd name="connsiteX142" fmla="*/ 5266304 w 7980008"/>
              <a:gd name="connsiteY142" fmla="*/ 4531076 h 5224250"/>
              <a:gd name="connsiteX143" fmla="*/ 5354795 w 7980008"/>
              <a:gd name="connsiteY143" fmla="*/ 4501579 h 5224250"/>
              <a:gd name="connsiteX144" fmla="*/ 5443285 w 7980008"/>
              <a:gd name="connsiteY144" fmla="*/ 4442586 h 5224250"/>
              <a:gd name="connsiteX145" fmla="*/ 5664511 w 7980008"/>
              <a:gd name="connsiteY145" fmla="*/ 4368844 h 5224250"/>
              <a:gd name="connsiteX146" fmla="*/ 5738253 w 7980008"/>
              <a:gd name="connsiteY146" fmla="*/ 4295102 h 5224250"/>
              <a:gd name="connsiteX147" fmla="*/ 5944730 w 7980008"/>
              <a:gd name="connsiteY147" fmla="*/ 4118121 h 5224250"/>
              <a:gd name="connsiteX148" fmla="*/ 6136459 w 7980008"/>
              <a:gd name="connsiteY148" fmla="*/ 3926392 h 5224250"/>
              <a:gd name="connsiteX149" fmla="*/ 6328188 w 7980008"/>
              <a:gd name="connsiteY149" fmla="*/ 3675670 h 5224250"/>
              <a:gd name="connsiteX150" fmla="*/ 6446175 w 7980008"/>
              <a:gd name="connsiteY150" fmla="*/ 3587179 h 5224250"/>
              <a:gd name="connsiteX151" fmla="*/ 6682150 w 7980008"/>
              <a:gd name="connsiteY151" fmla="*/ 3247967 h 5224250"/>
              <a:gd name="connsiteX152" fmla="*/ 6696898 w 7980008"/>
              <a:gd name="connsiteY152" fmla="*/ 3203721 h 5224250"/>
              <a:gd name="connsiteX153" fmla="*/ 6755892 w 7980008"/>
              <a:gd name="connsiteY153" fmla="*/ 3070986 h 5224250"/>
              <a:gd name="connsiteX154" fmla="*/ 6785388 w 7980008"/>
              <a:gd name="connsiteY154" fmla="*/ 2952999 h 5224250"/>
              <a:gd name="connsiteX155" fmla="*/ 6829633 w 7980008"/>
              <a:gd name="connsiteY155" fmla="*/ 2820263 h 5224250"/>
              <a:gd name="connsiteX156" fmla="*/ 6859130 w 7980008"/>
              <a:gd name="connsiteY156" fmla="*/ 2481050 h 5224250"/>
              <a:gd name="connsiteX157" fmla="*/ 6873879 w 7980008"/>
              <a:gd name="connsiteY157" fmla="*/ 2436805 h 5224250"/>
              <a:gd name="connsiteX158" fmla="*/ 6859130 w 7980008"/>
              <a:gd name="connsiteY158" fmla="*/ 2230328 h 5224250"/>
              <a:gd name="connsiteX159" fmla="*/ 6755892 w 7980008"/>
              <a:gd name="connsiteY159" fmla="*/ 2038599 h 5224250"/>
              <a:gd name="connsiteX160" fmla="*/ 6711646 w 7980008"/>
              <a:gd name="connsiteY160" fmla="*/ 1950108 h 5224250"/>
              <a:gd name="connsiteX161" fmla="*/ 6652653 w 7980008"/>
              <a:gd name="connsiteY161" fmla="*/ 1876367 h 5224250"/>
              <a:gd name="connsiteX162" fmla="*/ 6608408 w 7980008"/>
              <a:gd name="connsiteY162" fmla="*/ 1802625 h 5224250"/>
              <a:gd name="connsiteX163" fmla="*/ 6564163 w 7980008"/>
              <a:gd name="connsiteY163" fmla="*/ 1758379 h 5224250"/>
              <a:gd name="connsiteX164" fmla="*/ 6416679 w 7980008"/>
              <a:gd name="connsiteY164" fmla="*/ 1551902 h 5224250"/>
              <a:gd name="connsiteX165" fmla="*/ 6283943 w 7980008"/>
              <a:gd name="connsiteY165" fmla="*/ 1419167 h 5224250"/>
              <a:gd name="connsiteX166" fmla="*/ 6165956 w 7980008"/>
              <a:gd name="connsiteY166" fmla="*/ 1286431 h 5224250"/>
              <a:gd name="connsiteX167" fmla="*/ 6121711 w 7980008"/>
              <a:gd name="connsiteY167" fmla="*/ 1227438 h 5224250"/>
              <a:gd name="connsiteX168" fmla="*/ 6033221 w 7980008"/>
              <a:gd name="connsiteY168" fmla="*/ 1183192 h 5224250"/>
              <a:gd name="connsiteX169" fmla="*/ 6003724 w 7980008"/>
              <a:gd name="connsiteY169" fmla="*/ 1138947 h 5224250"/>
              <a:gd name="connsiteX170" fmla="*/ 5929982 w 7980008"/>
              <a:gd name="connsiteY170" fmla="*/ 1109450 h 5224250"/>
              <a:gd name="connsiteX171" fmla="*/ 5811995 w 7980008"/>
              <a:gd name="connsiteY171" fmla="*/ 1050457 h 5224250"/>
              <a:gd name="connsiteX172" fmla="*/ 5738253 w 7980008"/>
              <a:gd name="connsiteY172" fmla="*/ 1006212 h 5224250"/>
              <a:gd name="connsiteX173" fmla="*/ 5649763 w 7980008"/>
              <a:gd name="connsiteY173" fmla="*/ 976715 h 5224250"/>
              <a:gd name="connsiteX174" fmla="*/ 5576021 w 7980008"/>
              <a:gd name="connsiteY174" fmla="*/ 947218 h 5224250"/>
              <a:gd name="connsiteX175" fmla="*/ 5531775 w 7980008"/>
              <a:gd name="connsiteY175" fmla="*/ 932470 h 5224250"/>
              <a:gd name="connsiteX176" fmla="*/ 5369543 w 7980008"/>
              <a:gd name="connsiteY176" fmla="*/ 858728 h 5224250"/>
              <a:gd name="connsiteX177" fmla="*/ 5266304 w 7980008"/>
              <a:gd name="connsiteY177" fmla="*/ 814483 h 5224250"/>
              <a:gd name="connsiteX178" fmla="*/ 5222059 w 7980008"/>
              <a:gd name="connsiteY178" fmla="*/ 799734 h 5224250"/>
              <a:gd name="connsiteX179" fmla="*/ 5148317 w 7980008"/>
              <a:gd name="connsiteY179" fmla="*/ 770238 h 5224250"/>
              <a:gd name="connsiteX180" fmla="*/ 5104072 w 7980008"/>
              <a:gd name="connsiteY180" fmla="*/ 755489 h 5224250"/>
              <a:gd name="connsiteX181" fmla="*/ 5000833 w 7980008"/>
              <a:gd name="connsiteY181" fmla="*/ 696496 h 5224250"/>
              <a:gd name="connsiteX182" fmla="*/ 4941840 w 7980008"/>
              <a:gd name="connsiteY182" fmla="*/ 608005 h 5224250"/>
              <a:gd name="connsiteX183" fmla="*/ 4986085 w 7980008"/>
              <a:gd name="connsiteY183" fmla="*/ 475270 h 5224250"/>
              <a:gd name="connsiteX184" fmla="*/ 5030330 w 7980008"/>
              <a:gd name="connsiteY184" fmla="*/ 445773 h 5224250"/>
              <a:gd name="connsiteX185" fmla="*/ 5074575 w 7980008"/>
              <a:gd name="connsiteY185" fmla="*/ 401528 h 5224250"/>
              <a:gd name="connsiteX186" fmla="*/ 5192563 w 7980008"/>
              <a:gd name="connsiteY186" fmla="*/ 357283 h 5224250"/>
              <a:gd name="connsiteX187" fmla="*/ 5458033 w 7980008"/>
              <a:gd name="connsiteY187" fmla="*/ 283541 h 5224250"/>
              <a:gd name="connsiteX188" fmla="*/ 5635014 w 7980008"/>
              <a:gd name="connsiteY188" fmla="*/ 254044 h 5224250"/>
              <a:gd name="connsiteX189" fmla="*/ 6136459 w 7980008"/>
              <a:gd name="connsiteY189" fmla="*/ 283541 h 5224250"/>
              <a:gd name="connsiteX190" fmla="*/ 6180704 w 7980008"/>
              <a:gd name="connsiteY190" fmla="*/ 298289 h 5224250"/>
              <a:gd name="connsiteX191" fmla="*/ 6741143 w 7980008"/>
              <a:gd name="connsiteY191" fmla="*/ 401528 h 5224250"/>
              <a:gd name="connsiteX192" fmla="*/ 6829633 w 7980008"/>
              <a:gd name="connsiteY192" fmla="*/ 431025 h 5224250"/>
              <a:gd name="connsiteX193" fmla="*/ 6932872 w 7980008"/>
              <a:gd name="connsiteY193" fmla="*/ 504767 h 5224250"/>
              <a:gd name="connsiteX194" fmla="*/ 7065608 w 7980008"/>
              <a:gd name="connsiteY194" fmla="*/ 622754 h 5224250"/>
              <a:gd name="connsiteX195" fmla="*/ 7124601 w 7980008"/>
              <a:gd name="connsiteY195" fmla="*/ 711244 h 5224250"/>
              <a:gd name="connsiteX196" fmla="*/ 7257337 w 7980008"/>
              <a:gd name="connsiteY196" fmla="*/ 902973 h 5224250"/>
              <a:gd name="connsiteX197" fmla="*/ 7272085 w 7980008"/>
              <a:gd name="connsiteY197" fmla="*/ 947218 h 5224250"/>
              <a:gd name="connsiteX198" fmla="*/ 7508059 w 7980008"/>
              <a:gd name="connsiteY198" fmla="*/ 1330676 h 5224250"/>
              <a:gd name="connsiteX199" fmla="*/ 7537556 w 7980008"/>
              <a:gd name="connsiteY199" fmla="*/ 1404418 h 5224250"/>
              <a:gd name="connsiteX200" fmla="*/ 7581801 w 7980008"/>
              <a:gd name="connsiteY200" fmla="*/ 1537154 h 5224250"/>
              <a:gd name="connsiteX201" fmla="*/ 7685040 w 7980008"/>
              <a:gd name="connsiteY201" fmla="*/ 1758379 h 5224250"/>
              <a:gd name="connsiteX202" fmla="*/ 7729285 w 7980008"/>
              <a:gd name="connsiteY202" fmla="*/ 1994354 h 5224250"/>
              <a:gd name="connsiteX203" fmla="*/ 7714537 w 7980008"/>
              <a:gd name="connsiteY203" fmla="*/ 2761270 h 5224250"/>
              <a:gd name="connsiteX204" fmla="*/ 7699788 w 7980008"/>
              <a:gd name="connsiteY204" fmla="*/ 2805515 h 5224250"/>
              <a:gd name="connsiteX205" fmla="*/ 7670292 w 7980008"/>
              <a:gd name="connsiteY205" fmla="*/ 2982496 h 5224250"/>
              <a:gd name="connsiteX206" fmla="*/ 7611298 w 7980008"/>
              <a:gd name="connsiteY206" fmla="*/ 3100483 h 5224250"/>
              <a:gd name="connsiteX207" fmla="*/ 7581801 w 7980008"/>
              <a:gd name="connsiteY207" fmla="*/ 3174225 h 5224250"/>
              <a:gd name="connsiteX208" fmla="*/ 7522808 w 7980008"/>
              <a:gd name="connsiteY208" fmla="*/ 3247967 h 5224250"/>
              <a:gd name="connsiteX209" fmla="*/ 7419569 w 7980008"/>
              <a:gd name="connsiteY209" fmla="*/ 3410199 h 5224250"/>
              <a:gd name="connsiteX210" fmla="*/ 7345827 w 7980008"/>
              <a:gd name="connsiteY210" fmla="*/ 3513438 h 5224250"/>
              <a:gd name="connsiteX211" fmla="*/ 7301582 w 7980008"/>
              <a:gd name="connsiteY211" fmla="*/ 3557683 h 5224250"/>
              <a:gd name="connsiteX212" fmla="*/ 7257337 w 7980008"/>
              <a:gd name="connsiteY212" fmla="*/ 3631425 h 5224250"/>
              <a:gd name="connsiteX213" fmla="*/ 7213092 w 7980008"/>
              <a:gd name="connsiteY213" fmla="*/ 3690418 h 5224250"/>
              <a:gd name="connsiteX214" fmla="*/ 7065608 w 7980008"/>
              <a:gd name="connsiteY214" fmla="*/ 3896896 h 5224250"/>
              <a:gd name="connsiteX215" fmla="*/ 7006614 w 7980008"/>
              <a:gd name="connsiteY215" fmla="*/ 4044379 h 5224250"/>
              <a:gd name="connsiteX216" fmla="*/ 6991866 w 7980008"/>
              <a:gd name="connsiteY216" fmla="*/ 4103373 h 5224250"/>
              <a:gd name="connsiteX217" fmla="*/ 6932872 w 7980008"/>
              <a:gd name="connsiteY217" fmla="*/ 4280354 h 5224250"/>
              <a:gd name="connsiteX218" fmla="*/ 6947621 w 7980008"/>
              <a:gd name="connsiteY218" fmla="*/ 4649063 h 5224250"/>
              <a:gd name="connsiteX219" fmla="*/ 7021363 w 7980008"/>
              <a:gd name="connsiteY219" fmla="*/ 4796547 h 5224250"/>
              <a:gd name="connsiteX220" fmla="*/ 7065608 w 7980008"/>
              <a:gd name="connsiteY220" fmla="*/ 4826044 h 5224250"/>
              <a:gd name="connsiteX221" fmla="*/ 7390072 w 7980008"/>
              <a:gd name="connsiteY221" fmla="*/ 4811296 h 5224250"/>
              <a:gd name="connsiteX222" fmla="*/ 7449066 w 7980008"/>
              <a:gd name="connsiteY222" fmla="*/ 4796547 h 5224250"/>
              <a:gd name="connsiteX223" fmla="*/ 7522808 w 7980008"/>
              <a:gd name="connsiteY223" fmla="*/ 4722805 h 5224250"/>
              <a:gd name="connsiteX224" fmla="*/ 7655543 w 7980008"/>
              <a:gd name="connsiteY224" fmla="*/ 4531076 h 5224250"/>
              <a:gd name="connsiteX225" fmla="*/ 7729285 w 7980008"/>
              <a:gd name="connsiteY225" fmla="*/ 4398341 h 5224250"/>
              <a:gd name="connsiteX226" fmla="*/ 7758782 w 7980008"/>
              <a:gd name="connsiteY226" fmla="*/ 4295102 h 5224250"/>
              <a:gd name="connsiteX227" fmla="*/ 7773530 w 7980008"/>
              <a:gd name="connsiteY227" fmla="*/ 4191863 h 5224250"/>
              <a:gd name="connsiteX228" fmla="*/ 7817775 w 7980008"/>
              <a:gd name="connsiteY228" fmla="*/ 3351205 h 5224250"/>
              <a:gd name="connsiteX229" fmla="*/ 7862021 w 7980008"/>
              <a:gd name="connsiteY229" fmla="*/ 3233218 h 5224250"/>
              <a:gd name="connsiteX230" fmla="*/ 7891517 w 7980008"/>
              <a:gd name="connsiteY230" fmla="*/ 3144728 h 5224250"/>
              <a:gd name="connsiteX231" fmla="*/ 7921014 w 7980008"/>
              <a:gd name="connsiteY231" fmla="*/ 2982496 h 5224250"/>
              <a:gd name="connsiteX232" fmla="*/ 7935763 w 7980008"/>
              <a:gd name="connsiteY232" fmla="*/ 2908754 h 5224250"/>
              <a:gd name="connsiteX233" fmla="*/ 7950511 w 7980008"/>
              <a:gd name="connsiteY233" fmla="*/ 2672779 h 5224250"/>
              <a:gd name="connsiteX234" fmla="*/ 7965259 w 7980008"/>
              <a:gd name="connsiteY234" fmla="*/ 2599038 h 5224250"/>
              <a:gd name="connsiteX235" fmla="*/ 7980008 w 7980008"/>
              <a:gd name="connsiteY235" fmla="*/ 2466302 h 5224250"/>
              <a:gd name="connsiteX236" fmla="*/ 7965259 w 7980008"/>
              <a:gd name="connsiteY236" fmla="*/ 2215579 h 5224250"/>
              <a:gd name="connsiteX237" fmla="*/ 7935763 w 7980008"/>
              <a:gd name="connsiteY237" fmla="*/ 2112341 h 5224250"/>
              <a:gd name="connsiteX238" fmla="*/ 7921014 w 7980008"/>
              <a:gd name="connsiteY238" fmla="*/ 1979605 h 5224250"/>
              <a:gd name="connsiteX239" fmla="*/ 7847272 w 7980008"/>
              <a:gd name="connsiteY239" fmla="*/ 1537154 h 5224250"/>
              <a:gd name="connsiteX240" fmla="*/ 7788279 w 7980008"/>
              <a:gd name="connsiteY240" fmla="*/ 1448663 h 5224250"/>
              <a:gd name="connsiteX241" fmla="*/ 7729285 w 7980008"/>
              <a:gd name="connsiteY241" fmla="*/ 1330676 h 5224250"/>
              <a:gd name="connsiteX242" fmla="*/ 7655543 w 7980008"/>
              <a:gd name="connsiteY242" fmla="*/ 1212689 h 5224250"/>
              <a:gd name="connsiteX243" fmla="*/ 7567053 w 7980008"/>
              <a:gd name="connsiteY243" fmla="*/ 1035708 h 5224250"/>
              <a:gd name="connsiteX244" fmla="*/ 7478563 w 7980008"/>
              <a:gd name="connsiteY244" fmla="*/ 902973 h 5224250"/>
              <a:gd name="connsiteX245" fmla="*/ 7419569 w 7980008"/>
              <a:gd name="connsiteY245" fmla="*/ 784986 h 5224250"/>
              <a:gd name="connsiteX246" fmla="*/ 7331079 w 7980008"/>
              <a:gd name="connsiteY246" fmla="*/ 696496 h 5224250"/>
              <a:gd name="connsiteX247" fmla="*/ 7183595 w 7980008"/>
              <a:gd name="connsiteY247" fmla="*/ 534263 h 5224250"/>
              <a:gd name="connsiteX248" fmla="*/ 7124601 w 7980008"/>
              <a:gd name="connsiteY248" fmla="*/ 490018 h 5224250"/>
              <a:gd name="connsiteX249" fmla="*/ 7021363 w 7980008"/>
              <a:gd name="connsiteY249" fmla="*/ 431025 h 5224250"/>
              <a:gd name="connsiteX250" fmla="*/ 6977117 w 7980008"/>
              <a:gd name="connsiteY250" fmla="*/ 401528 h 5224250"/>
              <a:gd name="connsiteX251" fmla="*/ 6903375 w 7980008"/>
              <a:gd name="connsiteY251" fmla="*/ 327786 h 5224250"/>
              <a:gd name="connsiteX252" fmla="*/ 6785388 w 7980008"/>
              <a:gd name="connsiteY252" fmla="*/ 239296 h 5224250"/>
              <a:gd name="connsiteX253" fmla="*/ 6711646 w 7980008"/>
              <a:gd name="connsiteY253" fmla="*/ 224547 h 5224250"/>
              <a:gd name="connsiteX254" fmla="*/ 6593659 w 7980008"/>
              <a:gd name="connsiteY254" fmla="*/ 180302 h 5224250"/>
              <a:gd name="connsiteX255" fmla="*/ 6534666 w 7980008"/>
              <a:gd name="connsiteY255" fmla="*/ 150805 h 5224250"/>
              <a:gd name="connsiteX256" fmla="*/ 6401930 w 7980008"/>
              <a:gd name="connsiteY256" fmla="*/ 91812 h 5224250"/>
              <a:gd name="connsiteX257" fmla="*/ 6328188 w 7980008"/>
              <a:gd name="connsiteY257" fmla="*/ 47567 h 5224250"/>
              <a:gd name="connsiteX258" fmla="*/ 6180704 w 7980008"/>
              <a:gd name="connsiteY258" fmla="*/ 32818 h 5224250"/>
              <a:gd name="connsiteX259" fmla="*/ 6018472 w 7980008"/>
              <a:gd name="connsiteY259" fmla="*/ 3321 h 5224250"/>
              <a:gd name="connsiteX260" fmla="*/ 5517027 w 7980008"/>
              <a:gd name="connsiteY260" fmla="*/ 18070 h 5224250"/>
              <a:gd name="connsiteX261" fmla="*/ 5281053 w 7980008"/>
              <a:gd name="connsiteY261" fmla="*/ 106560 h 5224250"/>
              <a:gd name="connsiteX262" fmla="*/ 5059827 w 7980008"/>
              <a:gd name="connsiteY262" fmla="*/ 180302 h 5224250"/>
              <a:gd name="connsiteX263" fmla="*/ 4868098 w 7980008"/>
              <a:gd name="connsiteY263" fmla="*/ 327786 h 5224250"/>
              <a:gd name="connsiteX264" fmla="*/ 4809104 w 7980008"/>
              <a:gd name="connsiteY264" fmla="*/ 416276 h 5224250"/>
              <a:gd name="connsiteX265" fmla="*/ 4750111 w 7980008"/>
              <a:gd name="connsiteY265" fmla="*/ 475270 h 5224250"/>
              <a:gd name="connsiteX266" fmla="*/ 4720614 w 7980008"/>
              <a:gd name="connsiteY266" fmla="*/ 549012 h 5224250"/>
              <a:gd name="connsiteX267" fmla="*/ 4691117 w 7980008"/>
              <a:gd name="connsiteY267" fmla="*/ 608005 h 5224250"/>
              <a:gd name="connsiteX268" fmla="*/ 4735363 w 7980008"/>
              <a:gd name="connsiteY268" fmla="*/ 829231 h 5224250"/>
              <a:gd name="connsiteX269" fmla="*/ 4809104 w 7980008"/>
              <a:gd name="connsiteY269" fmla="*/ 976715 h 5224250"/>
              <a:gd name="connsiteX270" fmla="*/ 4912343 w 7980008"/>
              <a:gd name="connsiteY270" fmla="*/ 1109450 h 5224250"/>
              <a:gd name="connsiteX271" fmla="*/ 5000833 w 7980008"/>
              <a:gd name="connsiteY271" fmla="*/ 1168444 h 5224250"/>
              <a:gd name="connsiteX272" fmla="*/ 5133569 w 7980008"/>
              <a:gd name="connsiteY272" fmla="*/ 1301179 h 5224250"/>
              <a:gd name="connsiteX273" fmla="*/ 5222059 w 7980008"/>
              <a:gd name="connsiteY273" fmla="*/ 1389670 h 5224250"/>
              <a:gd name="connsiteX274" fmla="*/ 5340046 w 7980008"/>
              <a:gd name="connsiteY274" fmla="*/ 1537154 h 5224250"/>
              <a:gd name="connsiteX275" fmla="*/ 5443285 w 7980008"/>
              <a:gd name="connsiteY275" fmla="*/ 1655141 h 5224250"/>
              <a:gd name="connsiteX276" fmla="*/ 5502279 w 7980008"/>
              <a:gd name="connsiteY276" fmla="*/ 1758379 h 5224250"/>
              <a:gd name="connsiteX277" fmla="*/ 5546524 w 7980008"/>
              <a:gd name="connsiteY277" fmla="*/ 1802625 h 5224250"/>
              <a:gd name="connsiteX278" fmla="*/ 5576021 w 7980008"/>
              <a:gd name="connsiteY278" fmla="*/ 1861618 h 5224250"/>
              <a:gd name="connsiteX279" fmla="*/ 5620266 w 7980008"/>
              <a:gd name="connsiteY279" fmla="*/ 2023850 h 5224250"/>
              <a:gd name="connsiteX280" fmla="*/ 5635014 w 7980008"/>
              <a:gd name="connsiteY280" fmla="*/ 2186083 h 5224250"/>
              <a:gd name="connsiteX281" fmla="*/ 5679259 w 7980008"/>
              <a:gd name="connsiteY281" fmla="*/ 2318818 h 5224250"/>
              <a:gd name="connsiteX282" fmla="*/ 5694008 w 7980008"/>
              <a:gd name="connsiteY282" fmla="*/ 2569541 h 5224250"/>
              <a:gd name="connsiteX283" fmla="*/ 5679259 w 7980008"/>
              <a:gd name="connsiteY283" fmla="*/ 3262715 h 5224250"/>
              <a:gd name="connsiteX284" fmla="*/ 5649763 w 7980008"/>
              <a:gd name="connsiteY284" fmla="*/ 3380702 h 5224250"/>
              <a:gd name="connsiteX285" fmla="*/ 5590769 w 7980008"/>
              <a:gd name="connsiteY285" fmla="*/ 3469192 h 5224250"/>
              <a:gd name="connsiteX286" fmla="*/ 5531775 w 7980008"/>
              <a:gd name="connsiteY286" fmla="*/ 3601928 h 5224250"/>
              <a:gd name="connsiteX287" fmla="*/ 5502279 w 7980008"/>
              <a:gd name="connsiteY287" fmla="*/ 3675670 h 5224250"/>
              <a:gd name="connsiteX288" fmla="*/ 5443285 w 7980008"/>
              <a:gd name="connsiteY288" fmla="*/ 3734663 h 5224250"/>
              <a:gd name="connsiteX289" fmla="*/ 5340046 w 7980008"/>
              <a:gd name="connsiteY289" fmla="*/ 3852650 h 5224250"/>
              <a:gd name="connsiteX290" fmla="*/ 5295801 w 7980008"/>
              <a:gd name="connsiteY290" fmla="*/ 3867399 h 5224250"/>
              <a:gd name="connsiteX291" fmla="*/ 5236808 w 7980008"/>
              <a:gd name="connsiteY291" fmla="*/ 3911644 h 5224250"/>
              <a:gd name="connsiteX292" fmla="*/ 5133569 w 7980008"/>
              <a:gd name="connsiteY292" fmla="*/ 4014883 h 5224250"/>
              <a:gd name="connsiteX293" fmla="*/ 4986085 w 7980008"/>
              <a:gd name="connsiteY293" fmla="*/ 4103373 h 5224250"/>
              <a:gd name="connsiteX294" fmla="*/ 4927092 w 7980008"/>
              <a:gd name="connsiteY294" fmla="*/ 4147618 h 5224250"/>
              <a:gd name="connsiteX295" fmla="*/ 4720614 w 7980008"/>
              <a:gd name="connsiteY295" fmla="*/ 4206612 h 5224250"/>
              <a:gd name="connsiteX296" fmla="*/ 4617375 w 7980008"/>
              <a:gd name="connsiteY296" fmla="*/ 4250857 h 5224250"/>
              <a:gd name="connsiteX297" fmla="*/ 4558382 w 7980008"/>
              <a:gd name="connsiteY297" fmla="*/ 4265605 h 5224250"/>
              <a:gd name="connsiteX298" fmla="*/ 4514137 w 7980008"/>
              <a:gd name="connsiteY298" fmla="*/ 4280354 h 5224250"/>
              <a:gd name="connsiteX299" fmla="*/ 4307659 w 7980008"/>
              <a:gd name="connsiteY299" fmla="*/ 4368844 h 5224250"/>
              <a:gd name="connsiteX300" fmla="*/ 4219169 w 7980008"/>
              <a:gd name="connsiteY300" fmla="*/ 4413089 h 5224250"/>
              <a:gd name="connsiteX301" fmla="*/ 4086433 w 7980008"/>
              <a:gd name="connsiteY301" fmla="*/ 4457334 h 5224250"/>
              <a:gd name="connsiteX302" fmla="*/ 4027440 w 7980008"/>
              <a:gd name="connsiteY302" fmla="*/ 4486831 h 5224250"/>
              <a:gd name="connsiteX303" fmla="*/ 3968446 w 7980008"/>
              <a:gd name="connsiteY303" fmla="*/ 4501579 h 5224250"/>
              <a:gd name="connsiteX304" fmla="*/ 3865208 w 7980008"/>
              <a:gd name="connsiteY304" fmla="*/ 4545825 h 5224250"/>
              <a:gd name="connsiteX305" fmla="*/ 3820963 w 7980008"/>
              <a:gd name="connsiteY305" fmla="*/ 4560573 h 5224250"/>
              <a:gd name="connsiteX306" fmla="*/ 3643982 w 7980008"/>
              <a:gd name="connsiteY306" fmla="*/ 4634315 h 5224250"/>
              <a:gd name="connsiteX307" fmla="*/ 3570240 w 7980008"/>
              <a:gd name="connsiteY307" fmla="*/ 4663812 h 5224250"/>
              <a:gd name="connsiteX308" fmla="*/ 3467001 w 7980008"/>
              <a:gd name="connsiteY308" fmla="*/ 4708057 h 5224250"/>
              <a:gd name="connsiteX309" fmla="*/ 3422756 w 7980008"/>
              <a:gd name="connsiteY309" fmla="*/ 4722805 h 5224250"/>
              <a:gd name="connsiteX310" fmla="*/ 3363763 w 7980008"/>
              <a:gd name="connsiteY310" fmla="*/ 4737554 h 5224250"/>
              <a:gd name="connsiteX311" fmla="*/ 3275272 w 7980008"/>
              <a:gd name="connsiteY311" fmla="*/ 4781799 h 5224250"/>
              <a:gd name="connsiteX312" fmla="*/ 3083543 w 7980008"/>
              <a:gd name="connsiteY312" fmla="*/ 4826044 h 5224250"/>
              <a:gd name="connsiteX313" fmla="*/ 2449363 w 7980008"/>
              <a:gd name="connsiteY313" fmla="*/ 4811296 h 5224250"/>
              <a:gd name="connsiteX314" fmla="*/ 2257633 w 7980008"/>
              <a:gd name="connsiteY314" fmla="*/ 4752302 h 5224250"/>
              <a:gd name="connsiteX315" fmla="*/ 2169143 w 7980008"/>
              <a:gd name="connsiteY315" fmla="*/ 4737554 h 5224250"/>
              <a:gd name="connsiteX316" fmla="*/ 2051156 w 7980008"/>
              <a:gd name="connsiteY316" fmla="*/ 4663812 h 5224250"/>
              <a:gd name="connsiteX317" fmla="*/ 1947917 w 7980008"/>
              <a:gd name="connsiteY317" fmla="*/ 4619567 h 5224250"/>
              <a:gd name="connsiteX318" fmla="*/ 1903672 w 7980008"/>
              <a:gd name="connsiteY318" fmla="*/ 4590070 h 5224250"/>
              <a:gd name="connsiteX319" fmla="*/ 1726692 w 7980008"/>
              <a:gd name="connsiteY319" fmla="*/ 4486831 h 5224250"/>
              <a:gd name="connsiteX320" fmla="*/ 1490717 w 7980008"/>
              <a:gd name="connsiteY320" fmla="*/ 4339347 h 5224250"/>
              <a:gd name="connsiteX321" fmla="*/ 1431724 w 7980008"/>
              <a:gd name="connsiteY321" fmla="*/ 4295102 h 5224250"/>
              <a:gd name="connsiteX322" fmla="*/ 1387479 w 7980008"/>
              <a:gd name="connsiteY322" fmla="*/ 4265605 h 5224250"/>
              <a:gd name="connsiteX323" fmla="*/ 1210498 w 7980008"/>
              <a:gd name="connsiteY323" fmla="*/ 4132870 h 5224250"/>
              <a:gd name="connsiteX324" fmla="*/ 1077763 w 7980008"/>
              <a:gd name="connsiteY324" fmla="*/ 4029631 h 5224250"/>
              <a:gd name="connsiteX325" fmla="*/ 1018769 w 7980008"/>
              <a:gd name="connsiteY325" fmla="*/ 3941141 h 5224250"/>
              <a:gd name="connsiteX326" fmla="*/ 871285 w 7980008"/>
              <a:gd name="connsiteY326" fmla="*/ 3749412 h 5224250"/>
              <a:gd name="connsiteX327" fmla="*/ 841788 w 7980008"/>
              <a:gd name="connsiteY327" fmla="*/ 3690418 h 5224250"/>
              <a:gd name="connsiteX328" fmla="*/ 797543 w 7980008"/>
              <a:gd name="connsiteY328" fmla="*/ 3616676 h 5224250"/>
              <a:gd name="connsiteX329" fmla="*/ 753298 w 7980008"/>
              <a:gd name="connsiteY329" fmla="*/ 3483941 h 5224250"/>
              <a:gd name="connsiteX330" fmla="*/ 723801 w 7980008"/>
              <a:gd name="connsiteY330" fmla="*/ 3395450 h 5224250"/>
              <a:gd name="connsiteX331" fmla="*/ 753298 w 7980008"/>
              <a:gd name="connsiteY331" fmla="*/ 2835012 h 5224250"/>
              <a:gd name="connsiteX332" fmla="*/ 797543 w 7980008"/>
              <a:gd name="connsiteY332" fmla="*/ 2746521 h 5224250"/>
              <a:gd name="connsiteX333" fmla="*/ 827040 w 7980008"/>
              <a:gd name="connsiteY333" fmla="*/ 2658031 h 5224250"/>
              <a:gd name="connsiteX334" fmla="*/ 856537 w 7980008"/>
              <a:gd name="connsiteY334" fmla="*/ 2613786 h 5224250"/>
              <a:gd name="connsiteX335" fmla="*/ 945027 w 7980008"/>
              <a:gd name="connsiteY335" fmla="*/ 2495799 h 5224250"/>
              <a:gd name="connsiteX336" fmla="*/ 989272 w 7980008"/>
              <a:gd name="connsiteY336" fmla="*/ 2436805 h 5224250"/>
              <a:gd name="connsiteX337" fmla="*/ 1122008 w 7980008"/>
              <a:gd name="connsiteY337" fmla="*/ 2333567 h 5224250"/>
              <a:gd name="connsiteX338" fmla="*/ 1298988 w 7980008"/>
              <a:gd name="connsiteY338" fmla="*/ 2215579 h 5224250"/>
              <a:gd name="connsiteX339" fmla="*/ 1357982 w 7980008"/>
              <a:gd name="connsiteY339" fmla="*/ 2200831 h 5224250"/>
              <a:gd name="connsiteX340" fmla="*/ 1490717 w 7980008"/>
              <a:gd name="connsiteY340" fmla="*/ 2127089 h 5224250"/>
              <a:gd name="connsiteX341" fmla="*/ 1579208 w 7980008"/>
              <a:gd name="connsiteY341" fmla="*/ 2053347 h 5224250"/>
              <a:gd name="connsiteX342" fmla="*/ 1652950 w 7980008"/>
              <a:gd name="connsiteY342" fmla="*/ 2023850 h 5224250"/>
              <a:gd name="connsiteX343" fmla="*/ 1785685 w 7980008"/>
              <a:gd name="connsiteY343" fmla="*/ 1979605 h 5224250"/>
              <a:gd name="connsiteX344" fmla="*/ 1888924 w 7980008"/>
              <a:gd name="connsiteY344" fmla="*/ 1920612 h 5224250"/>
              <a:gd name="connsiteX345" fmla="*/ 1962666 w 7980008"/>
              <a:gd name="connsiteY345" fmla="*/ 1891115 h 5224250"/>
              <a:gd name="connsiteX346" fmla="*/ 2124898 w 7980008"/>
              <a:gd name="connsiteY346" fmla="*/ 1817373 h 5224250"/>
              <a:gd name="connsiteX347" fmla="*/ 2272382 w 7980008"/>
              <a:gd name="connsiteY347" fmla="*/ 1787876 h 5224250"/>
              <a:gd name="connsiteX348" fmla="*/ 2434614 w 7980008"/>
              <a:gd name="connsiteY348" fmla="*/ 1758379 h 5224250"/>
              <a:gd name="connsiteX349" fmla="*/ 2523104 w 7980008"/>
              <a:gd name="connsiteY349" fmla="*/ 1728883 h 5224250"/>
              <a:gd name="connsiteX350" fmla="*/ 3304769 w 7980008"/>
              <a:gd name="connsiteY350" fmla="*/ 1758379 h 5224250"/>
              <a:gd name="connsiteX351" fmla="*/ 3393259 w 7980008"/>
              <a:gd name="connsiteY351" fmla="*/ 1817373 h 5224250"/>
              <a:gd name="connsiteX352" fmla="*/ 3481750 w 7980008"/>
              <a:gd name="connsiteY352" fmla="*/ 1891115 h 5224250"/>
              <a:gd name="connsiteX353" fmla="*/ 3776717 w 7980008"/>
              <a:gd name="connsiteY353" fmla="*/ 2068096 h 5224250"/>
              <a:gd name="connsiteX354" fmla="*/ 3820963 w 7980008"/>
              <a:gd name="connsiteY354" fmla="*/ 2112341 h 5224250"/>
              <a:gd name="connsiteX355" fmla="*/ 3850459 w 7980008"/>
              <a:gd name="connsiteY355" fmla="*/ 2156586 h 5224250"/>
              <a:gd name="connsiteX356" fmla="*/ 3879956 w 7980008"/>
              <a:gd name="connsiteY356" fmla="*/ 2215579 h 5224250"/>
              <a:gd name="connsiteX357" fmla="*/ 3953698 w 7980008"/>
              <a:gd name="connsiteY357" fmla="*/ 2392560 h 5224250"/>
              <a:gd name="connsiteX358" fmla="*/ 3997943 w 7980008"/>
              <a:gd name="connsiteY358" fmla="*/ 2466302 h 5224250"/>
              <a:gd name="connsiteX359" fmla="*/ 4012692 w 7980008"/>
              <a:gd name="connsiteY359" fmla="*/ 2540044 h 5224250"/>
              <a:gd name="connsiteX360" fmla="*/ 3983195 w 7980008"/>
              <a:gd name="connsiteY360" fmla="*/ 3115231 h 5224250"/>
              <a:gd name="connsiteX361" fmla="*/ 3909453 w 7980008"/>
              <a:gd name="connsiteY361" fmla="*/ 3277463 h 5224250"/>
              <a:gd name="connsiteX362" fmla="*/ 3894704 w 7980008"/>
              <a:gd name="connsiteY362" fmla="*/ 3336457 h 5224250"/>
              <a:gd name="connsiteX363" fmla="*/ 3791466 w 7980008"/>
              <a:gd name="connsiteY363" fmla="*/ 3483941 h 5224250"/>
              <a:gd name="connsiteX364" fmla="*/ 3658730 w 7980008"/>
              <a:gd name="connsiteY364" fmla="*/ 3601928 h 5224250"/>
              <a:gd name="connsiteX365" fmla="*/ 3614485 w 7980008"/>
              <a:gd name="connsiteY365" fmla="*/ 3616676 h 5224250"/>
              <a:gd name="connsiteX366" fmla="*/ 3467001 w 7980008"/>
              <a:gd name="connsiteY366" fmla="*/ 3675670 h 5224250"/>
              <a:gd name="connsiteX367" fmla="*/ 3408008 w 7980008"/>
              <a:gd name="connsiteY367" fmla="*/ 3705167 h 5224250"/>
              <a:gd name="connsiteX368" fmla="*/ 3319517 w 7980008"/>
              <a:gd name="connsiteY368" fmla="*/ 3734663 h 5224250"/>
              <a:gd name="connsiteX369" fmla="*/ 3186782 w 7980008"/>
              <a:gd name="connsiteY369" fmla="*/ 3793657 h 5224250"/>
              <a:gd name="connsiteX370" fmla="*/ 2655840 w 7980008"/>
              <a:gd name="connsiteY370" fmla="*/ 3764160 h 5224250"/>
              <a:gd name="connsiteX371" fmla="*/ 2596846 w 7980008"/>
              <a:gd name="connsiteY371" fmla="*/ 3749412 h 5224250"/>
              <a:gd name="connsiteX372" fmla="*/ 2478859 w 7980008"/>
              <a:gd name="connsiteY372" fmla="*/ 3675670 h 5224250"/>
              <a:gd name="connsiteX373" fmla="*/ 2434614 w 7980008"/>
              <a:gd name="connsiteY373" fmla="*/ 3631425 h 5224250"/>
              <a:gd name="connsiteX374" fmla="*/ 2375621 w 7980008"/>
              <a:gd name="connsiteY374" fmla="*/ 3601928 h 5224250"/>
              <a:gd name="connsiteX375" fmla="*/ 2316627 w 7980008"/>
              <a:gd name="connsiteY375" fmla="*/ 3542934 h 5224250"/>
              <a:gd name="connsiteX376" fmla="*/ 2272382 w 7980008"/>
              <a:gd name="connsiteY376" fmla="*/ 3513438 h 5224250"/>
              <a:gd name="connsiteX377" fmla="*/ 2213388 w 7980008"/>
              <a:gd name="connsiteY377" fmla="*/ 3469192 h 5224250"/>
              <a:gd name="connsiteX378" fmla="*/ 2154395 w 7980008"/>
              <a:gd name="connsiteY378" fmla="*/ 3365954 h 5224250"/>
              <a:gd name="connsiteX379" fmla="*/ 2110150 w 7980008"/>
              <a:gd name="connsiteY379" fmla="*/ 3321708 h 5224250"/>
              <a:gd name="connsiteX380" fmla="*/ 2080653 w 7980008"/>
              <a:gd name="connsiteY380" fmla="*/ 3262715 h 5224250"/>
              <a:gd name="connsiteX381" fmla="*/ 2036408 w 7980008"/>
              <a:gd name="connsiteY381" fmla="*/ 3203721 h 5224250"/>
              <a:gd name="connsiteX382" fmla="*/ 2021659 w 7980008"/>
              <a:gd name="connsiteY382" fmla="*/ 3159476 h 5224250"/>
              <a:gd name="connsiteX383" fmla="*/ 1992163 w 7980008"/>
              <a:gd name="connsiteY383" fmla="*/ 3085734 h 5224250"/>
              <a:gd name="connsiteX384" fmla="*/ 2021659 w 7980008"/>
              <a:gd name="connsiteY384" fmla="*/ 2761270 h 5224250"/>
              <a:gd name="connsiteX385" fmla="*/ 2036408 w 7980008"/>
              <a:gd name="connsiteY385" fmla="*/ 2687528 h 5224250"/>
              <a:gd name="connsiteX386" fmla="*/ 2080653 w 7980008"/>
              <a:gd name="connsiteY386" fmla="*/ 2628534 h 5224250"/>
              <a:gd name="connsiteX387" fmla="*/ 2095401 w 7980008"/>
              <a:gd name="connsiteY387" fmla="*/ 2584289 h 5224250"/>
              <a:gd name="connsiteX388" fmla="*/ 2183892 w 7980008"/>
              <a:gd name="connsiteY388" fmla="*/ 2510547 h 5224250"/>
              <a:gd name="connsiteX389" fmla="*/ 2228137 w 7980008"/>
              <a:gd name="connsiteY389" fmla="*/ 2466302 h 5224250"/>
              <a:gd name="connsiteX390" fmla="*/ 2360872 w 7980008"/>
              <a:gd name="connsiteY390" fmla="*/ 2392560 h 5224250"/>
              <a:gd name="connsiteX391" fmla="*/ 2434614 w 7980008"/>
              <a:gd name="connsiteY391" fmla="*/ 2377812 h 5224250"/>
              <a:gd name="connsiteX392" fmla="*/ 2493608 w 7980008"/>
              <a:gd name="connsiteY392" fmla="*/ 2363063 h 5224250"/>
              <a:gd name="connsiteX393" fmla="*/ 2700085 w 7980008"/>
              <a:gd name="connsiteY393" fmla="*/ 2377812 h 5224250"/>
              <a:gd name="connsiteX394" fmla="*/ 2803324 w 7980008"/>
              <a:gd name="connsiteY394" fmla="*/ 2466302 h 5224250"/>
              <a:gd name="connsiteX395" fmla="*/ 2862317 w 7980008"/>
              <a:gd name="connsiteY395" fmla="*/ 2481050 h 5224250"/>
              <a:gd name="connsiteX396" fmla="*/ 2891814 w 7980008"/>
              <a:gd name="connsiteY396" fmla="*/ 2525296 h 5224250"/>
              <a:gd name="connsiteX397" fmla="*/ 2980304 w 7980008"/>
              <a:gd name="connsiteY397" fmla="*/ 2584289 h 5224250"/>
              <a:gd name="connsiteX398" fmla="*/ 3009801 w 7980008"/>
              <a:gd name="connsiteY398" fmla="*/ 2628534 h 5224250"/>
              <a:gd name="connsiteX399" fmla="*/ 3009801 w 7980008"/>
              <a:gd name="connsiteY399" fmla="*/ 2908754 h 5224250"/>
              <a:gd name="connsiteX400" fmla="*/ 2921311 w 7980008"/>
              <a:gd name="connsiteY400" fmla="*/ 2967747 h 5224250"/>
              <a:gd name="connsiteX401" fmla="*/ 2877066 w 7980008"/>
              <a:gd name="connsiteY401" fmla="*/ 2997244 h 5224250"/>
              <a:gd name="connsiteX402" fmla="*/ 2729582 w 7980008"/>
              <a:gd name="connsiteY402" fmla="*/ 2982496 h 5224250"/>
              <a:gd name="connsiteX403" fmla="*/ 2685337 w 7980008"/>
              <a:gd name="connsiteY403" fmla="*/ 2952999 h 5224250"/>
              <a:gd name="connsiteX404" fmla="*/ 2611595 w 7980008"/>
              <a:gd name="connsiteY404" fmla="*/ 2864508 h 5224250"/>
              <a:gd name="connsiteX405" fmla="*/ 2655840 w 7980008"/>
              <a:gd name="connsiteY405" fmla="*/ 2835012 h 5224250"/>
              <a:gd name="connsiteX406" fmla="*/ 2670588 w 7980008"/>
              <a:gd name="connsiteY406" fmla="*/ 2849760 h 52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Lst>
            <a:rect l="l" t="t" r="r" b="b"/>
            <a:pathLst>
              <a:path w="7980008" h="5224250">
                <a:moveTo>
                  <a:pt x="2670588" y="2849760"/>
                </a:moveTo>
                <a:cubicBezTo>
                  <a:pt x="2700085" y="2849760"/>
                  <a:pt x="2785011" y="2860756"/>
                  <a:pt x="2832821" y="2835012"/>
                </a:cubicBezTo>
                <a:cubicBezTo>
                  <a:pt x="2860197" y="2820271"/>
                  <a:pt x="2862317" y="2746521"/>
                  <a:pt x="2862317" y="2746521"/>
                </a:cubicBezTo>
                <a:cubicBezTo>
                  <a:pt x="2857401" y="2731773"/>
                  <a:pt x="2857280" y="2714415"/>
                  <a:pt x="2847569" y="2702276"/>
                </a:cubicBezTo>
                <a:cubicBezTo>
                  <a:pt x="2836496" y="2688435"/>
                  <a:pt x="2816941" y="2684127"/>
                  <a:pt x="2803324" y="2672779"/>
                </a:cubicBezTo>
                <a:cubicBezTo>
                  <a:pt x="2787301" y="2659426"/>
                  <a:pt x="2776051" y="2640657"/>
                  <a:pt x="2759079" y="2628534"/>
                </a:cubicBezTo>
                <a:cubicBezTo>
                  <a:pt x="2741188" y="2615755"/>
                  <a:pt x="2719174" y="2609946"/>
                  <a:pt x="2700085" y="2599038"/>
                </a:cubicBezTo>
                <a:cubicBezTo>
                  <a:pt x="2684695" y="2590244"/>
                  <a:pt x="2670588" y="2579373"/>
                  <a:pt x="2655840" y="2569541"/>
                </a:cubicBezTo>
                <a:cubicBezTo>
                  <a:pt x="2650813" y="2570379"/>
                  <a:pt x="2505980" y="2593539"/>
                  <a:pt x="2493608" y="2599038"/>
                </a:cubicBezTo>
                <a:cubicBezTo>
                  <a:pt x="2471146" y="2609021"/>
                  <a:pt x="2454751" y="2629187"/>
                  <a:pt x="2434614" y="2643283"/>
                </a:cubicBezTo>
                <a:cubicBezTo>
                  <a:pt x="2405572" y="2663612"/>
                  <a:pt x="2346124" y="2702276"/>
                  <a:pt x="2346124" y="2702276"/>
                </a:cubicBezTo>
                <a:cubicBezTo>
                  <a:pt x="2341208" y="2717024"/>
                  <a:pt x="2338327" y="2732616"/>
                  <a:pt x="2331375" y="2746521"/>
                </a:cubicBezTo>
                <a:cubicBezTo>
                  <a:pt x="2323448" y="2762375"/>
                  <a:pt x="2302985" y="2773076"/>
                  <a:pt x="2301879" y="2790767"/>
                </a:cubicBezTo>
                <a:cubicBezTo>
                  <a:pt x="2296688" y="2873820"/>
                  <a:pt x="2293549" y="2988915"/>
                  <a:pt x="2360872" y="3056238"/>
                </a:cubicBezTo>
                <a:cubicBezTo>
                  <a:pt x="2376418" y="3071784"/>
                  <a:pt x="2401222" y="3074082"/>
                  <a:pt x="2419866" y="3085734"/>
                </a:cubicBezTo>
                <a:cubicBezTo>
                  <a:pt x="2440710" y="3098762"/>
                  <a:pt x="2456874" y="3118986"/>
                  <a:pt x="2478859" y="3129979"/>
                </a:cubicBezTo>
                <a:cubicBezTo>
                  <a:pt x="2496989" y="3139044"/>
                  <a:pt x="2518438" y="3138903"/>
                  <a:pt x="2537853" y="3144728"/>
                </a:cubicBezTo>
                <a:cubicBezTo>
                  <a:pt x="2567634" y="3153662"/>
                  <a:pt x="2596179" y="3166684"/>
                  <a:pt x="2626343" y="3174225"/>
                </a:cubicBezTo>
                <a:cubicBezTo>
                  <a:pt x="2674981" y="3186384"/>
                  <a:pt x="2773827" y="3203721"/>
                  <a:pt x="2773827" y="3203721"/>
                </a:cubicBezTo>
                <a:cubicBezTo>
                  <a:pt x="2911479" y="3193889"/>
                  <a:pt x="3049382" y="3187106"/>
                  <a:pt x="3186782" y="3174225"/>
                </a:cubicBezTo>
                <a:cubicBezTo>
                  <a:pt x="3222324" y="3170893"/>
                  <a:pt x="3276217" y="3150373"/>
                  <a:pt x="3304769" y="3129979"/>
                </a:cubicBezTo>
                <a:cubicBezTo>
                  <a:pt x="3321741" y="3117856"/>
                  <a:pt x="3333178" y="3099308"/>
                  <a:pt x="3349014" y="3085734"/>
                </a:cubicBezTo>
                <a:cubicBezTo>
                  <a:pt x="3381024" y="3058297"/>
                  <a:pt x="3417240" y="3035334"/>
                  <a:pt x="3452253" y="3011992"/>
                </a:cubicBezTo>
                <a:lnTo>
                  <a:pt x="3540743" y="2864508"/>
                </a:lnTo>
                <a:lnTo>
                  <a:pt x="3584988" y="2790767"/>
                </a:lnTo>
                <a:cubicBezTo>
                  <a:pt x="3602506" y="2668146"/>
                  <a:pt x="3614013" y="2640923"/>
                  <a:pt x="3584988" y="2495799"/>
                </a:cubicBezTo>
                <a:cubicBezTo>
                  <a:pt x="3577645" y="2459086"/>
                  <a:pt x="3556236" y="2426644"/>
                  <a:pt x="3540743" y="2392560"/>
                </a:cubicBezTo>
                <a:cubicBezTo>
                  <a:pt x="3507437" y="2319288"/>
                  <a:pt x="3501983" y="2315417"/>
                  <a:pt x="3437504" y="2245076"/>
                </a:cubicBezTo>
                <a:cubicBezTo>
                  <a:pt x="3254624" y="2045569"/>
                  <a:pt x="3427879" y="2225559"/>
                  <a:pt x="3290021" y="2127089"/>
                </a:cubicBezTo>
                <a:cubicBezTo>
                  <a:pt x="3273049" y="2114966"/>
                  <a:pt x="3262747" y="2094967"/>
                  <a:pt x="3245775" y="2082844"/>
                </a:cubicBezTo>
                <a:cubicBezTo>
                  <a:pt x="3223288" y="2066782"/>
                  <a:pt x="3134722" y="2031077"/>
                  <a:pt x="3113040" y="2023850"/>
                </a:cubicBezTo>
                <a:cubicBezTo>
                  <a:pt x="3049489" y="2002666"/>
                  <a:pt x="3007883" y="2005404"/>
                  <a:pt x="2936059" y="1994354"/>
                </a:cubicBezTo>
                <a:cubicBezTo>
                  <a:pt x="2911283" y="1990542"/>
                  <a:pt x="2887133" y="1983150"/>
                  <a:pt x="2862317" y="1979605"/>
                </a:cubicBezTo>
                <a:cubicBezTo>
                  <a:pt x="2818247" y="1973309"/>
                  <a:pt x="2773827" y="1969773"/>
                  <a:pt x="2729582" y="1964857"/>
                </a:cubicBezTo>
                <a:cubicBezTo>
                  <a:pt x="1964104" y="1988778"/>
                  <a:pt x="2467582" y="1934534"/>
                  <a:pt x="2154395" y="2009102"/>
                </a:cubicBezTo>
                <a:cubicBezTo>
                  <a:pt x="2085921" y="2025405"/>
                  <a:pt x="2016434" y="2037225"/>
                  <a:pt x="1947917" y="2053347"/>
                </a:cubicBezTo>
                <a:cubicBezTo>
                  <a:pt x="1932784" y="2056908"/>
                  <a:pt x="1917961" y="2061972"/>
                  <a:pt x="1903672" y="2068096"/>
                </a:cubicBezTo>
                <a:cubicBezTo>
                  <a:pt x="1805929" y="2109986"/>
                  <a:pt x="1723880" y="2178763"/>
                  <a:pt x="1652950" y="2259825"/>
                </a:cubicBezTo>
                <a:cubicBezTo>
                  <a:pt x="1618537" y="2299154"/>
                  <a:pt x="1581574" y="2336390"/>
                  <a:pt x="1549711" y="2377812"/>
                </a:cubicBezTo>
                <a:cubicBezTo>
                  <a:pt x="1463286" y="2490165"/>
                  <a:pt x="1341204" y="2654515"/>
                  <a:pt x="1269492" y="2790767"/>
                </a:cubicBezTo>
                <a:cubicBezTo>
                  <a:pt x="1246941" y="2833613"/>
                  <a:pt x="1230163" y="2879257"/>
                  <a:pt x="1210498" y="2923502"/>
                </a:cubicBezTo>
                <a:cubicBezTo>
                  <a:pt x="1205359" y="2964612"/>
                  <a:pt x="1189146" y="3099932"/>
                  <a:pt x="1181001" y="3144728"/>
                </a:cubicBezTo>
                <a:cubicBezTo>
                  <a:pt x="1177375" y="3164671"/>
                  <a:pt x="1171169" y="3184057"/>
                  <a:pt x="1166253" y="3203721"/>
                </a:cubicBezTo>
                <a:cubicBezTo>
                  <a:pt x="1171169" y="3272547"/>
                  <a:pt x="1172939" y="3341670"/>
                  <a:pt x="1181001" y="3410199"/>
                </a:cubicBezTo>
                <a:cubicBezTo>
                  <a:pt x="1182817" y="3425639"/>
                  <a:pt x="1186206" y="3442173"/>
                  <a:pt x="1195750" y="3454444"/>
                </a:cubicBezTo>
                <a:cubicBezTo>
                  <a:pt x="1231657" y="3500610"/>
                  <a:pt x="1292095" y="3553087"/>
                  <a:pt x="1343233" y="3587179"/>
                </a:cubicBezTo>
                <a:cubicBezTo>
                  <a:pt x="1367084" y="3603080"/>
                  <a:pt x="1394042" y="3614225"/>
                  <a:pt x="1416975" y="3631425"/>
                </a:cubicBezTo>
                <a:cubicBezTo>
                  <a:pt x="1472872" y="3673348"/>
                  <a:pt x="1522125" y="3723866"/>
                  <a:pt x="1579208" y="3764160"/>
                </a:cubicBezTo>
                <a:cubicBezTo>
                  <a:pt x="1606150" y="3783178"/>
                  <a:pt x="1641466" y="3788419"/>
                  <a:pt x="1667698" y="3808405"/>
                </a:cubicBezTo>
                <a:cubicBezTo>
                  <a:pt x="1745318" y="3867544"/>
                  <a:pt x="1794255" y="3976466"/>
                  <a:pt x="1888924" y="4000134"/>
                </a:cubicBezTo>
                <a:cubicBezTo>
                  <a:pt x="1935515" y="4011782"/>
                  <a:pt x="1993982" y="4024798"/>
                  <a:pt x="2036408" y="4044379"/>
                </a:cubicBezTo>
                <a:cubicBezTo>
                  <a:pt x="2072395" y="4060988"/>
                  <a:pt x="2104195" y="4085648"/>
                  <a:pt x="2139646" y="4103373"/>
                </a:cubicBezTo>
                <a:cubicBezTo>
                  <a:pt x="2153551" y="4110326"/>
                  <a:pt x="2169282" y="4112808"/>
                  <a:pt x="2183892" y="4118121"/>
                </a:cubicBezTo>
                <a:cubicBezTo>
                  <a:pt x="2223367" y="4132475"/>
                  <a:pt x="2262207" y="4148568"/>
                  <a:pt x="2301879" y="4162367"/>
                </a:cubicBezTo>
                <a:cubicBezTo>
                  <a:pt x="2375295" y="4187903"/>
                  <a:pt x="2446155" y="4225115"/>
                  <a:pt x="2523104" y="4236108"/>
                </a:cubicBezTo>
                <a:cubicBezTo>
                  <a:pt x="2557517" y="4241024"/>
                  <a:pt x="2592540" y="4242744"/>
                  <a:pt x="2626343" y="4250857"/>
                </a:cubicBezTo>
                <a:cubicBezTo>
                  <a:pt x="3025083" y="4346555"/>
                  <a:pt x="2756727" y="4309590"/>
                  <a:pt x="3024550" y="4339347"/>
                </a:cubicBezTo>
                <a:cubicBezTo>
                  <a:pt x="3113040" y="4334431"/>
                  <a:pt x="3201655" y="4331396"/>
                  <a:pt x="3290021" y="4324599"/>
                </a:cubicBezTo>
                <a:cubicBezTo>
                  <a:pt x="3329539" y="4321559"/>
                  <a:pt x="3370598" y="4322944"/>
                  <a:pt x="3408008" y="4309850"/>
                </a:cubicBezTo>
                <a:cubicBezTo>
                  <a:pt x="3470262" y="4288061"/>
                  <a:pt x="3526562" y="4251964"/>
                  <a:pt x="3584988" y="4221360"/>
                </a:cubicBezTo>
                <a:cubicBezTo>
                  <a:pt x="3710678" y="4155523"/>
                  <a:pt x="3811864" y="4095189"/>
                  <a:pt x="3924201" y="4000134"/>
                </a:cubicBezTo>
                <a:cubicBezTo>
                  <a:pt x="3988111" y="3946057"/>
                  <a:pt x="4036507" y="3864376"/>
                  <a:pt x="4115930" y="3837902"/>
                </a:cubicBezTo>
                <a:cubicBezTo>
                  <a:pt x="4187370" y="3814089"/>
                  <a:pt x="4146844" y="3831152"/>
                  <a:pt x="4233917" y="3778908"/>
                </a:cubicBezTo>
                <a:cubicBezTo>
                  <a:pt x="4253582" y="3749411"/>
                  <a:pt x="4274672" y="3720817"/>
                  <a:pt x="4292911" y="3690418"/>
                </a:cubicBezTo>
                <a:cubicBezTo>
                  <a:pt x="4304223" y="3671566"/>
                  <a:pt x="4310605" y="3649973"/>
                  <a:pt x="4322408" y="3631425"/>
                </a:cubicBezTo>
                <a:cubicBezTo>
                  <a:pt x="4345113" y="3595746"/>
                  <a:pt x="4371569" y="3562599"/>
                  <a:pt x="4396150" y="3528186"/>
                </a:cubicBezTo>
                <a:cubicBezTo>
                  <a:pt x="4420557" y="3430556"/>
                  <a:pt x="4411684" y="3454754"/>
                  <a:pt x="4469892" y="3321708"/>
                </a:cubicBezTo>
                <a:cubicBezTo>
                  <a:pt x="4483110" y="3291495"/>
                  <a:pt x="4500919" y="3263431"/>
                  <a:pt x="4514137" y="3233218"/>
                </a:cubicBezTo>
                <a:cubicBezTo>
                  <a:pt x="4637078" y="2952209"/>
                  <a:pt x="4515316" y="3215436"/>
                  <a:pt x="4617375" y="2952999"/>
                </a:cubicBezTo>
                <a:cubicBezTo>
                  <a:pt x="4634924" y="2907873"/>
                  <a:pt x="4656704" y="2864508"/>
                  <a:pt x="4676369" y="2820263"/>
                </a:cubicBezTo>
                <a:cubicBezTo>
                  <a:pt x="4681285" y="2795682"/>
                  <a:pt x="4683914" y="2770531"/>
                  <a:pt x="4691117" y="2746521"/>
                </a:cubicBezTo>
                <a:cubicBezTo>
                  <a:pt x="4698724" y="2721163"/>
                  <a:pt x="4715422" y="2698739"/>
                  <a:pt x="4720614" y="2672779"/>
                </a:cubicBezTo>
                <a:cubicBezTo>
                  <a:pt x="4730304" y="2624332"/>
                  <a:pt x="4730447" y="2574457"/>
                  <a:pt x="4735363" y="2525296"/>
                </a:cubicBezTo>
                <a:cubicBezTo>
                  <a:pt x="4730447" y="2377812"/>
                  <a:pt x="4728800" y="2230183"/>
                  <a:pt x="4720614" y="2082844"/>
                </a:cubicBezTo>
                <a:cubicBezTo>
                  <a:pt x="4718955" y="2052987"/>
                  <a:pt x="4715322" y="2022723"/>
                  <a:pt x="4705866" y="1994354"/>
                </a:cubicBezTo>
                <a:cubicBezTo>
                  <a:pt x="4695437" y="1963068"/>
                  <a:pt x="4672713" y="1936920"/>
                  <a:pt x="4661621" y="1905863"/>
                </a:cubicBezTo>
                <a:cubicBezTo>
                  <a:pt x="4647986" y="1867685"/>
                  <a:pt x="4644944" y="1826335"/>
                  <a:pt x="4632124" y="1787876"/>
                </a:cubicBezTo>
                <a:cubicBezTo>
                  <a:pt x="4615209" y="1737131"/>
                  <a:pt x="4552182" y="1609008"/>
                  <a:pt x="4528885" y="1566650"/>
                </a:cubicBezTo>
                <a:cubicBezTo>
                  <a:pt x="4495971" y="1506807"/>
                  <a:pt x="4469368" y="1442137"/>
                  <a:pt x="4425646" y="1389670"/>
                </a:cubicBezTo>
                <a:cubicBezTo>
                  <a:pt x="4401065" y="1360173"/>
                  <a:pt x="4380118" y="1327223"/>
                  <a:pt x="4351904" y="1301179"/>
                </a:cubicBezTo>
                <a:cubicBezTo>
                  <a:pt x="4254427" y="1211200"/>
                  <a:pt x="4250741" y="1228822"/>
                  <a:pt x="4160175" y="1168444"/>
                </a:cubicBezTo>
                <a:cubicBezTo>
                  <a:pt x="4093765" y="1124170"/>
                  <a:pt x="4091429" y="1107198"/>
                  <a:pt x="4012692" y="1065205"/>
                </a:cubicBezTo>
                <a:cubicBezTo>
                  <a:pt x="3969970" y="1042420"/>
                  <a:pt x="3923263" y="1027865"/>
                  <a:pt x="3879956" y="1006212"/>
                </a:cubicBezTo>
                <a:cubicBezTo>
                  <a:pt x="3854317" y="993392"/>
                  <a:pt x="3833409" y="971032"/>
                  <a:pt x="3806214" y="961967"/>
                </a:cubicBezTo>
                <a:cubicBezTo>
                  <a:pt x="3710627" y="930105"/>
                  <a:pt x="3636724" y="934413"/>
                  <a:pt x="3540743" y="917721"/>
                </a:cubicBezTo>
                <a:cubicBezTo>
                  <a:pt x="3466653" y="904836"/>
                  <a:pt x="3393259" y="888224"/>
                  <a:pt x="3319517" y="873476"/>
                </a:cubicBezTo>
                <a:cubicBezTo>
                  <a:pt x="3270356" y="863644"/>
                  <a:pt x="3221664" y="851069"/>
                  <a:pt x="3172033" y="843979"/>
                </a:cubicBezTo>
                <a:lnTo>
                  <a:pt x="3068795" y="829231"/>
                </a:lnTo>
                <a:cubicBezTo>
                  <a:pt x="2995747" y="820100"/>
                  <a:pt x="2919913" y="815811"/>
                  <a:pt x="2847569" y="799734"/>
                </a:cubicBezTo>
                <a:cubicBezTo>
                  <a:pt x="2832393" y="796362"/>
                  <a:pt x="2818072" y="789902"/>
                  <a:pt x="2803324" y="784986"/>
                </a:cubicBezTo>
                <a:cubicBezTo>
                  <a:pt x="2709917" y="789902"/>
                  <a:pt x="2615782" y="787096"/>
                  <a:pt x="2523104" y="799734"/>
                </a:cubicBezTo>
                <a:cubicBezTo>
                  <a:pt x="2505541" y="802129"/>
                  <a:pt x="2494921" y="821735"/>
                  <a:pt x="2478859" y="829231"/>
                </a:cubicBezTo>
                <a:cubicBezTo>
                  <a:pt x="2420945" y="856258"/>
                  <a:pt x="2359041" y="874392"/>
                  <a:pt x="2301879" y="902973"/>
                </a:cubicBezTo>
                <a:cubicBezTo>
                  <a:pt x="2242885" y="932470"/>
                  <a:pt x="2186137" y="966967"/>
                  <a:pt x="2124898" y="991463"/>
                </a:cubicBezTo>
                <a:cubicBezTo>
                  <a:pt x="1939244" y="1065725"/>
                  <a:pt x="2192902" y="961893"/>
                  <a:pt x="1933169" y="1079954"/>
                </a:cubicBezTo>
                <a:cubicBezTo>
                  <a:pt x="1919016" y="1086387"/>
                  <a:pt x="1903130" y="1088388"/>
                  <a:pt x="1888924" y="1094702"/>
                </a:cubicBezTo>
                <a:cubicBezTo>
                  <a:pt x="1858788" y="1108096"/>
                  <a:pt x="1831053" y="1126699"/>
                  <a:pt x="1800433" y="1138947"/>
                </a:cubicBezTo>
                <a:cubicBezTo>
                  <a:pt x="1781613" y="1146475"/>
                  <a:pt x="1760071" y="1145711"/>
                  <a:pt x="1741440" y="1153696"/>
                </a:cubicBezTo>
                <a:cubicBezTo>
                  <a:pt x="1472210" y="1269082"/>
                  <a:pt x="1705236" y="1195645"/>
                  <a:pt x="1490717" y="1256934"/>
                </a:cubicBezTo>
                <a:cubicBezTo>
                  <a:pt x="1466136" y="1271682"/>
                  <a:pt x="1442614" y="1288359"/>
                  <a:pt x="1416975" y="1301179"/>
                </a:cubicBezTo>
                <a:cubicBezTo>
                  <a:pt x="1403070" y="1308132"/>
                  <a:pt x="1387080" y="1309949"/>
                  <a:pt x="1372730" y="1315928"/>
                </a:cubicBezTo>
                <a:cubicBezTo>
                  <a:pt x="1328036" y="1334550"/>
                  <a:pt x="1285121" y="1357372"/>
                  <a:pt x="1239995" y="1374921"/>
                </a:cubicBezTo>
                <a:cubicBezTo>
                  <a:pt x="1135831" y="1415429"/>
                  <a:pt x="1098677" y="1413300"/>
                  <a:pt x="1004021" y="1463412"/>
                </a:cubicBezTo>
                <a:cubicBezTo>
                  <a:pt x="927508" y="1503919"/>
                  <a:pt x="824089" y="1570023"/>
                  <a:pt x="753298" y="1625644"/>
                </a:cubicBezTo>
                <a:cubicBezTo>
                  <a:pt x="717658" y="1653646"/>
                  <a:pt x="682108" y="1682085"/>
                  <a:pt x="650059" y="1714134"/>
                </a:cubicBezTo>
                <a:cubicBezTo>
                  <a:pt x="475913" y="1888280"/>
                  <a:pt x="635607" y="1761845"/>
                  <a:pt x="502575" y="1861618"/>
                </a:cubicBezTo>
                <a:cubicBezTo>
                  <a:pt x="468162" y="1915695"/>
                  <a:pt x="434892" y="1970517"/>
                  <a:pt x="399337" y="2023850"/>
                </a:cubicBezTo>
                <a:cubicBezTo>
                  <a:pt x="383334" y="2047854"/>
                  <a:pt x="296922" y="2160345"/>
                  <a:pt x="281350" y="2200831"/>
                </a:cubicBezTo>
                <a:cubicBezTo>
                  <a:pt x="242285" y="2302401"/>
                  <a:pt x="226778" y="2413213"/>
                  <a:pt x="178111" y="2510547"/>
                </a:cubicBezTo>
                <a:cubicBezTo>
                  <a:pt x="130575" y="2605618"/>
                  <a:pt x="107326" y="2646201"/>
                  <a:pt x="74872" y="2776018"/>
                </a:cubicBezTo>
                <a:lnTo>
                  <a:pt x="30627" y="2952999"/>
                </a:lnTo>
                <a:cubicBezTo>
                  <a:pt x="0" y="3198024"/>
                  <a:pt x="177" y="3147084"/>
                  <a:pt x="30627" y="3542934"/>
                </a:cubicBezTo>
                <a:cubicBezTo>
                  <a:pt x="34479" y="3593015"/>
                  <a:pt x="91196" y="3722447"/>
                  <a:pt x="104369" y="3764160"/>
                </a:cubicBezTo>
                <a:cubicBezTo>
                  <a:pt x="121248" y="3817611"/>
                  <a:pt x="133215" y="3872496"/>
                  <a:pt x="148614" y="3926392"/>
                </a:cubicBezTo>
                <a:cubicBezTo>
                  <a:pt x="152885" y="3941340"/>
                  <a:pt x="157589" y="3956203"/>
                  <a:pt x="163363" y="3970638"/>
                </a:cubicBezTo>
                <a:cubicBezTo>
                  <a:pt x="187098" y="4029976"/>
                  <a:pt x="212304" y="4088717"/>
                  <a:pt x="237104" y="4147618"/>
                </a:cubicBezTo>
                <a:cubicBezTo>
                  <a:pt x="251633" y="4182124"/>
                  <a:pt x="270592" y="4214996"/>
                  <a:pt x="281350" y="4250857"/>
                </a:cubicBezTo>
                <a:cubicBezTo>
                  <a:pt x="325229" y="4397119"/>
                  <a:pt x="304414" y="4379932"/>
                  <a:pt x="384588" y="4486831"/>
                </a:cubicBezTo>
                <a:cubicBezTo>
                  <a:pt x="431378" y="4549217"/>
                  <a:pt x="521801" y="4647878"/>
                  <a:pt x="576317" y="4693308"/>
                </a:cubicBezTo>
                <a:cubicBezTo>
                  <a:pt x="605814" y="4717889"/>
                  <a:pt x="632615" y="4746124"/>
                  <a:pt x="664808" y="4767050"/>
                </a:cubicBezTo>
                <a:cubicBezTo>
                  <a:pt x="731272" y="4810251"/>
                  <a:pt x="796083" y="4859971"/>
                  <a:pt x="871285" y="4885038"/>
                </a:cubicBezTo>
                <a:cubicBezTo>
                  <a:pt x="930279" y="4904702"/>
                  <a:pt x="991109" y="4919535"/>
                  <a:pt x="1048266" y="4944031"/>
                </a:cubicBezTo>
                <a:lnTo>
                  <a:pt x="1254743" y="5032521"/>
                </a:lnTo>
                <a:cubicBezTo>
                  <a:pt x="1279143" y="5042795"/>
                  <a:pt x="1302215" y="5058734"/>
                  <a:pt x="1328485" y="5062018"/>
                </a:cubicBezTo>
                <a:cubicBezTo>
                  <a:pt x="1367814" y="5066934"/>
                  <a:pt x="1407034" y="5072823"/>
                  <a:pt x="1446472" y="5076767"/>
                </a:cubicBezTo>
                <a:cubicBezTo>
                  <a:pt x="1535872" y="5085707"/>
                  <a:pt x="1636622" y="5088249"/>
                  <a:pt x="1726692" y="5106263"/>
                </a:cubicBezTo>
                <a:cubicBezTo>
                  <a:pt x="1766444" y="5114213"/>
                  <a:pt x="1805039" y="5127266"/>
                  <a:pt x="1844679" y="5135760"/>
                </a:cubicBezTo>
                <a:cubicBezTo>
                  <a:pt x="1955796" y="5159571"/>
                  <a:pt x="1935135" y="5144609"/>
                  <a:pt x="2065904" y="5165257"/>
                </a:cubicBezTo>
                <a:cubicBezTo>
                  <a:pt x="2115425" y="5173076"/>
                  <a:pt x="2163808" y="5187317"/>
                  <a:pt x="2213388" y="5194754"/>
                </a:cubicBezTo>
                <a:cubicBezTo>
                  <a:pt x="2291982" y="5206543"/>
                  <a:pt x="2503692" y="5219703"/>
                  <a:pt x="2567350" y="5224250"/>
                </a:cubicBezTo>
                <a:lnTo>
                  <a:pt x="3525995" y="5209502"/>
                </a:lnTo>
                <a:cubicBezTo>
                  <a:pt x="3555887" y="5208660"/>
                  <a:pt x="3585347" y="5201478"/>
                  <a:pt x="3614485" y="5194754"/>
                </a:cubicBezTo>
                <a:cubicBezTo>
                  <a:pt x="3726996" y="5168790"/>
                  <a:pt x="3792544" y="5135356"/>
                  <a:pt x="3909453" y="5091515"/>
                </a:cubicBezTo>
                <a:cubicBezTo>
                  <a:pt x="3924009" y="5086056"/>
                  <a:pt x="3939793" y="5083719"/>
                  <a:pt x="3953698" y="5076767"/>
                </a:cubicBezTo>
                <a:cubicBezTo>
                  <a:pt x="3979337" y="5063947"/>
                  <a:pt x="4001092" y="5043813"/>
                  <a:pt x="4027440" y="5032521"/>
                </a:cubicBezTo>
                <a:cubicBezTo>
                  <a:pt x="4070307" y="5014149"/>
                  <a:pt x="4116506" y="5004652"/>
                  <a:pt x="4160175" y="4988276"/>
                </a:cubicBezTo>
                <a:cubicBezTo>
                  <a:pt x="4234541" y="4960389"/>
                  <a:pt x="4308088" y="4930333"/>
                  <a:pt x="4381401" y="4899786"/>
                </a:cubicBezTo>
                <a:cubicBezTo>
                  <a:pt x="4426095" y="4881164"/>
                  <a:pt x="4469443" y="4859414"/>
                  <a:pt x="4514137" y="4840792"/>
                </a:cubicBezTo>
                <a:cubicBezTo>
                  <a:pt x="4528487" y="4834813"/>
                  <a:pt x="4543893" y="4831679"/>
                  <a:pt x="4558382" y="4826044"/>
                </a:cubicBezTo>
                <a:cubicBezTo>
                  <a:pt x="4632404" y="4797258"/>
                  <a:pt x="4706099" y="4767626"/>
                  <a:pt x="4779608" y="4737554"/>
                </a:cubicBezTo>
                <a:cubicBezTo>
                  <a:pt x="4916405" y="4681591"/>
                  <a:pt x="4838442" y="4704409"/>
                  <a:pt x="4941840" y="4678560"/>
                </a:cubicBezTo>
                <a:cubicBezTo>
                  <a:pt x="5269884" y="4514538"/>
                  <a:pt x="4799408" y="4744562"/>
                  <a:pt x="5118821" y="4604818"/>
                </a:cubicBezTo>
                <a:cubicBezTo>
                  <a:pt x="5169176" y="4582787"/>
                  <a:pt x="5214161" y="4548457"/>
                  <a:pt x="5266304" y="4531076"/>
                </a:cubicBezTo>
                <a:cubicBezTo>
                  <a:pt x="5295801" y="4521244"/>
                  <a:pt x="5326985" y="4515484"/>
                  <a:pt x="5354795" y="4501579"/>
                </a:cubicBezTo>
                <a:cubicBezTo>
                  <a:pt x="5386503" y="4485725"/>
                  <a:pt x="5410701" y="4456551"/>
                  <a:pt x="5443285" y="4442586"/>
                </a:cubicBezTo>
                <a:cubicBezTo>
                  <a:pt x="5514731" y="4411966"/>
                  <a:pt x="5664511" y="4368844"/>
                  <a:pt x="5664511" y="4368844"/>
                </a:cubicBezTo>
                <a:cubicBezTo>
                  <a:pt x="5689092" y="4344263"/>
                  <a:pt x="5712414" y="4318357"/>
                  <a:pt x="5738253" y="4295102"/>
                </a:cubicBezTo>
                <a:cubicBezTo>
                  <a:pt x="5978142" y="4079202"/>
                  <a:pt x="5562948" y="4482550"/>
                  <a:pt x="5944730" y="4118121"/>
                </a:cubicBezTo>
                <a:cubicBezTo>
                  <a:pt x="6010108" y="4055714"/>
                  <a:pt x="6088557" y="4003036"/>
                  <a:pt x="6136459" y="3926392"/>
                </a:cubicBezTo>
                <a:cubicBezTo>
                  <a:pt x="6208583" y="3810994"/>
                  <a:pt x="6221501" y="3775689"/>
                  <a:pt x="6328188" y="3675670"/>
                </a:cubicBezTo>
                <a:cubicBezTo>
                  <a:pt x="6364053" y="3642046"/>
                  <a:pt x="6414831" y="3625053"/>
                  <a:pt x="6446175" y="3587179"/>
                </a:cubicBezTo>
                <a:cubicBezTo>
                  <a:pt x="6533993" y="3481066"/>
                  <a:pt x="6682150" y="3247967"/>
                  <a:pt x="6682150" y="3247967"/>
                </a:cubicBezTo>
                <a:cubicBezTo>
                  <a:pt x="6687066" y="3233218"/>
                  <a:pt x="6690919" y="3218072"/>
                  <a:pt x="6696898" y="3203721"/>
                </a:cubicBezTo>
                <a:cubicBezTo>
                  <a:pt x="6715520" y="3159027"/>
                  <a:pt x="6739777" y="3116644"/>
                  <a:pt x="6755892" y="3070986"/>
                </a:cubicBezTo>
                <a:cubicBezTo>
                  <a:pt x="6769384" y="3032758"/>
                  <a:pt x="6773949" y="2991891"/>
                  <a:pt x="6785388" y="2952999"/>
                </a:cubicBezTo>
                <a:cubicBezTo>
                  <a:pt x="6798548" y="2908255"/>
                  <a:pt x="6814885" y="2864508"/>
                  <a:pt x="6829633" y="2820263"/>
                </a:cubicBezTo>
                <a:cubicBezTo>
                  <a:pt x="6835282" y="2735535"/>
                  <a:pt x="6841510" y="2577960"/>
                  <a:pt x="6859130" y="2481050"/>
                </a:cubicBezTo>
                <a:cubicBezTo>
                  <a:pt x="6861911" y="2465755"/>
                  <a:pt x="6868963" y="2451553"/>
                  <a:pt x="6873879" y="2436805"/>
                </a:cubicBezTo>
                <a:cubicBezTo>
                  <a:pt x="6868963" y="2367979"/>
                  <a:pt x="6872041" y="2298110"/>
                  <a:pt x="6859130" y="2230328"/>
                </a:cubicBezTo>
                <a:cubicBezTo>
                  <a:pt x="6843833" y="2150019"/>
                  <a:pt x="6795021" y="2105677"/>
                  <a:pt x="6755892" y="2038599"/>
                </a:cubicBezTo>
                <a:cubicBezTo>
                  <a:pt x="6739275" y="2010113"/>
                  <a:pt x="6729352" y="1977931"/>
                  <a:pt x="6711646" y="1950108"/>
                </a:cubicBezTo>
                <a:cubicBezTo>
                  <a:pt x="6694746" y="1923551"/>
                  <a:pt x="6670705" y="1902155"/>
                  <a:pt x="6652653" y="1876367"/>
                </a:cubicBezTo>
                <a:cubicBezTo>
                  <a:pt x="6636214" y="1852883"/>
                  <a:pt x="6625607" y="1825558"/>
                  <a:pt x="6608408" y="1802625"/>
                </a:cubicBezTo>
                <a:cubicBezTo>
                  <a:pt x="6595894" y="1785939"/>
                  <a:pt x="6576833" y="1774947"/>
                  <a:pt x="6564163" y="1758379"/>
                </a:cubicBezTo>
                <a:cubicBezTo>
                  <a:pt x="6512785" y="1691192"/>
                  <a:pt x="6476486" y="1611709"/>
                  <a:pt x="6416679" y="1551902"/>
                </a:cubicBezTo>
                <a:cubicBezTo>
                  <a:pt x="6372434" y="1507657"/>
                  <a:pt x="6325514" y="1465934"/>
                  <a:pt x="6283943" y="1419167"/>
                </a:cubicBezTo>
                <a:cubicBezTo>
                  <a:pt x="6244614" y="1374922"/>
                  <a:pt x="6204195" y="1331622"/>
                  <a:pt x="6165956" y="1286431"/>
                </a:cubicBezTo>
                <a:cubicBezTo>
                  <a:pt x="6150078" y="1267667"/>
                  <a:pt x="6141114" y="1242529"/>
                  <a:pt x="6121711" y="1227438"/>
                </a:cubicBezTo>
                <a:cubicBezTo>
                  <a:pt x="6095679" y="1207191"/>
                  <a:pt x="6062718" y="1197941"/>
                  <a:pt x="6033221" y="1183192"/>
                </a:cubicBezTo>
                <a:cubicBezTo>
                  <a:pt x="6023389" y="1168444"/>
                  <a:pt x="6018148" y="1149250"/>
                  <a:pt x="6003724" y="1138947"/>
                </a:cubicBezTo>
                <a:cubicBezTo>
                  <a:pt x="5982181" y="1123559"/>
                  <a:pt x="5954020" y="1120544"/>
                  <a:pt x="5929982" y="1109450"/>
                </a:cubicBezTo>
                <a:cubicBezTo>
                  <a:pt x="5890058" y="1091024"/>
                  <a:pt x="5850710" y="1071304"/>
                  <a:pt x="5811995" y="1050457"/>
                </a:cubicBezTo>
                <a:cubicBezTo>
                  <a:pt x="5786756" y="1036867"/>
                  <a:pt x="5764349" y="1018074"/>
                  <a:pt x="5738253" y="1006212"/>
                </a:cubicBezTo>
                <a:cubicBezTo>
                  <a:pt x="5709948" y="993346"/>
                  <a:pt x="5678983" y="987341"/>
                  <a:pt x="5649763" y="976715"/>
                </a:cubicBezTo>
                <a:cubicBezTo>
                  <a:pt x="5624883" y="967668"/>
                  <a:pt x="5600810" y="956514"/>
                  <a:pt x="5576021" y="947218"/>
                </a:cubicBezTo>
                <a:cubicBezTo>
                  <a:pt x="5561464" y="941759"/>
                  <a:pt x="5546209" y="938244"/>
                  <a:pt x="5531775" y="932470"/>
                </a:cubicBezTo>
                <a:cubicBezTo>
                  <a:pt x="5341762" y="856465"/>
                  <a:pt x="5501114" y="918533"/>
                  <a:pt x="5369543" y="858728"/>
                </a:cubicBezTo>
                <a:cubicBezTo>
                  <a:pt x="5335459" y="843235"/>
                  <a:pt x="5301066" y="828388"/>
                  <a:pt x="5266304" y="814483"/>
                </a:cubicBezTo>
                <a:cubicBezTo>
                  <a:pt x="5251870" y="808709"/>
                  <a:pt x="5236615" y="805193"/>
                  <a:pt x="5222059" y="799734"/>
                </a:cubicBezTo>
                <a:cubicBezTo>
                  <a:pt x="5197271" y="790438"/>
                  <a:pt x="5173105" y="779534"/>
                  <a:pt x="5148317" y="770238"/>
                </a:cubicBezTo>
                <a:cubicBezTo>
                  <a:pt x="5133761" y="764779"/>
                  <a:pt x="5118361" y="761613"/>
                  <a:pt x="5104072" y="755489"/>
                </a:cubicBezTo>
                <a:cubicBezTo>
                  <a:pt x="5051682" y="733036"/>
                  <a:pt x="5045267" y="726117"/>
                  <a:pt x="5000833" y="696496"/>
                </a:cubicBezTo>
                <a:cubicBezTo>
                  <a:pt x="4981169" y="666999"/>
                  <a:pt x="4934888" y="642767"/>
                  <a:pt x="4941840" y="608005"/>
                </a:cubicBezTo>
                <a:cubicBezTo>
                  <a:pt x="4951129" y="561559"/>
                  <a:pt x="4953947" y="513836"/>
                  <a:pt x="4986085" y="475270"/>
                </a:cubicBezTo>
                <a:cubicBezTo>
                  <a:pt x="4997433" y="461653"/>
                  <a:pt x="5016713" y="457121"/>
                  <a:pt x="5030330" y="445773"/>
                </a:cubicBezTo>
                <a:cubicBezTo>
                  <a:pt x="5046353" y="432420"/>
                  <a:pt x="5056264" y="411515"/>
                  <a:pt x="5074575" y="401528"/>
                </a:cubicBezTo>
                <a:cubicBezTo>
                  <a:pt x="5111450" y="381415"/>
                  <a:pt x="5153564" y="372883"/>
                  <a:pt x="5192563" y="357283"/>
                </a:cubicBezTo>
                <a:cubicBezTo>
                  <a:pt x="5370624" y="286059"/>
                  <a:pt x="5223287" y="327557"/>
                  <a:pt x="5458033" y="283541"/>
                </a:cubicBezTo>
                <a:cubicBezTo>
                  <a:pt x="5596060" y="257660"/>
                  <a:pt x="5465083" y="278319"/>
                  <a:pt x="5635014" y="254044"/>
                </a:cubicBezTo>
                <a:cubicBezTo>
                  <a:pt x="5802162" y="263876"/>
                  <a:pt x="5969569" y="270009"/>
                  <a:pt x="6136459" y="283541"/>
                </a:cubicBezTo>
                <a:cubicBezTo>
                  <a:pt x="6151954" y="284797"/>
                  <a:pt x="6165477" y="295154"/>
                  <a:pt x="6180704" y="298289"/>
                </a:cubicBezTo>
                <a:cubicBezTo>
                  <a:pt x="6575875" y="379647"/>
                  <a:pt x="6505770" y="367902"/>
                  <a:pt x="6741143" y="401528"/>
                </a:cubicBezTo>
                <a:cubicBezTo>
                  <a:pt x="6770640" y="411360"/>
                  <a:pt x="6802257" y="416284"/>
                  <a:pt x="6829633" y="431025"/>
                </a:cubicBezTo>
                <a:cubicBezTo>
                  <a:pt x="6866868" y="451075"/>
                  <a:pt x="6899352" y="478982"/>
                  <a:pt x="6932872" y="504767"/>
                </a:cubicBezTo>
                <a:cubicBezTo>
                  <a:pt x="6951717" y="519263"/>
                  <a:pt x="7040750" y="590794"/>
                  <a:pt x="7065608" y="622754"/>
                </a:cubicBezTo>
                <a:cubicBezTo>
                  <a:pt x="7087372" y="650737"/>
                  <a:pt x="7103750" y="682574"/>
                  <a:pt x="7124601" y="711244"/>
                </a:cubicBezTo>
                <a:cubicBezTo>
                  <a:pt x="7205314" y="822224"/>
                  <a:pt x="7177599" y="756786"/>
                  <a:pt x="7257337" y="902973"/>
                </a:cubicBezTo>
                <a:cubicBezTo>
                  <a:pt x="7264781" y="916621"/>
                  <a:pt x="7264372" y="933720"/>
                  <a:pt x="7272085" y="947218"/>
                </a:cubicBezTo>
                <a:cubicBezTo>
                  <a:pt x="7319831" y="1030774"/>
                  <a:pt x="7478741" y="1257381"/>
                  <a:pt x="7508059" y="1330676"/>
                </a:cubicBezTo>
                <a:cubicBezTo>
                  <a:pt x="7517891" y="1355257"/>
                  <a:pt x="7528652" y="1379486"/>
                  <a:pt x="7537556" y="1404418"/>
                </a:cubicBezTo>
                <a:cubicBezTo>
                  <a:pt x="7553242" y="1448340"/>
                  <a:pt x="7563703" y="1494170"/>
                  <a:pt x="7581801" y="1537154"/>
                </a:cubicBezTo>
                <a:cubicBezTo>
                  <a:pt x="7603798" y="1589396"/>
                  <a:pt x="7665756" y="1690884"/>
                  <a:pt x="7685040" y="1758379"/>
                </a:cubicBezTo>
                <a:cubicBezTo>
                  <a:pt x="7711496" y="1850975"/>
                  <a:pt x="7716243" y="1903058"/>
                  <a:pt x="7729285" y="1994354"/>
                </a:cubicBezTo>
                <a:cubicBezTo>
                  <a:pt x="7724369" y="2249993"/>
                  <a:pt x="7723829" y="2505753"/>
                  <a:pt x="7714537" y="2761270"/>
                </a:cubicBezTo>
                <a:cubicBezTo>
                  <a:pt x="7713972" y="2776806"/>
                  <a:pt x="7702837" y="2790271"/>
                  <a:pt x="7699788" y="2805515"/>
                </a:cubicBezTo>
                <a:cubicBezTo>
                  <a:pt x="7688059" y="2864161"/>
                  <a:pt x="7687477" y="2925211"/>
                  <a:pt x="7670292" y="2982496"/>
                </a:cubicBezTo>
                <a:cubicBezTo>
                  <a:pt x="7657657" y="3024613"/>
                  <a:pt x="7629725" y="3060559"/>
                  <a:pt x="7611298" y="3100483"/>
                </a:cubicBezTo>
                <a:cubicBezTo>
                  <a:pt x="7600204" y="3124520"/>
                  <a:pt x="7595422" y="3151524"/>
                  <a:pt x="7581801" y="3174225"/>
                </a:cubicBezTo>
                <a:cubicBezTo>
                  <a:pt x="7565606" y="3201218"/>
                  <a:pt x="7540641" y="3222027"/>
                  <a:pt x="7522808" y="3247967"/>
                </a:cubicBezTo>
                <a:cubicBezTo>
                  <a:pt x="7486494" y="3300787"/>
                  <a:pt x="7455124" y="3356866"/>
                  <a:pt x="7419569" y="3410199"/>
                </a:cubicBezTo>
                <a:cubicBezTo>
                  <a:pt x="7396111" y="3445387"/>
                  <a:pt x="7372245" y="3480415"/>
                  <a:pt x="7345827" y="3513438"/>
                </a:cubicBezTo>
                <a:cubicBezTo>
                  <a:pt x="7332798" y="3529725"/>
                  <a:pt x="7314096" y="3540997"/>
                  <a:pt x="7301582" y="3557683"/>
                </a:cubicBezTo>
                <a:cubicBezTo>
                  <a:pt x="7284383" y="3580616"/>
                  <a:pt x="7273238" y="3607574"/>
                  <a:pt x="7257337" y="3631425"/>
                </a:cubicBezTo>
                <a:cubicBezTo>
                  <a:pt x="7243702" y="3651877"/>
                  <a:pt x="7227188" y="3670281"/>
                  <a:pt x="7213092" y="3690418"/>
                </a:cubicBezTo>
                <a:cubicBezTo>
                  <a:pt x="7062115" y="3906097"/>
                  <a:pt x="7265109" y="3630892"/>
                  <a:pt x="7065608" y="3896896"/>
                </a:cubicBezTo>
                <a:cubicBezTo>
                  <a:pt x="7031936" y="4031577"/>
                  <a:pt x="7077697" y="3866669"/>
                  <a:pt x="7006614" y="4044379"/>
                </a:cubicBezTo>
                <a:cubicBezTo>
                  <a:pt x="6999086" y="4063199"/>
                  <a:pt x="6997912" y="4084026"/>
                  <a:pt x="6991866" y="4103373"/>
                </a:cubicBezTo>
                <a:cubicBezTo>
                  <a:pt x="6973318" y="4162727"/>
                  <a:pt x="6932872" y="4280354"/>
                  <a:pt x="6932872" y="4280354"/>
                </a:cubicBezTo>
                <a:cubicBezTo>
                  <a:pt x="6912431" y="4484774"/>
                  <a:pt x="6909021" y="4404596"/>
                  <a:pt x="6947621" y="4649063"/>
                </a:cubicBezTo>
                <a:cubicBezTo>
                  <a:pt x="6955449" y="4698638"/>
                  <a:pt x="6978266" y="4767815"/>
                  <a:pt x="7021363" y="4796547"/>
                </a:cubicBezTo>
                <a:lnTo>
                  <a:pt x="7065608" y="4826044"/>
                </a:lnTo>
                <a:cubicBezTo>
                  <a:pt x="7173763" y="4821128"/>
                  <a:pt x="7282125" y="4819600"/>
                  <a:pt x="7390072" y="4811296"/>
                </a:cubicBezTo>
                <a:cubicBezTo>
                  <a:pt x="7410282" y="4809741"/>
                  <a:pt x="7432200" y="4807791"/>
                  <a:pt x="7449066" y="4796547"/>
                </a:cubicBezTo>
                <a:cubicBezTo>
                  <a:pt x="7477990" y="4777264"/>
                  <a:pt x="7498227" y="4747386"/>
                  <a:pt x="7522808" y="4722805"/>
                </a:cubicBezTo>
                <a:cubicBezTo>
                  <a:pt x="7567318" y="4589272"/>
                  <a:pt x="7487940" y="4810416"/>
                  <a:pt x="7655543" y="4531076"/>
                </a:cubicBezTo>
                <a:cubicBezTo>
                  <a:pt x="7672900" y="4502148"/>
                  <a:pt x="7716266" y="4434144"/>
                  <a:pt x="7729285" y="4398341"/>
                </a:cubicBezTo>
                <a:cubicBezTo>
                  <a:pt x="7741516" y="4364706"/>
                  <a:pt x="7748950" y="4329515"/>
                  <a:pt x="7758782" y="4295102"/>
                </a:cubicBezTo>
                <a:cubicBezTo>
                  <a:pt x="7763698" y="4260689"/>
                  <a:pt x="7771602" y="4226572"/>
                  <a:pt x="7773530" y="4191863"/>
                </a:cubicBezTo>
                <a:cubicBezTo>
                  <a:pt x="7787086" y="3947860"/>
                  <a:pt x="7783871" y="3595313"/>
                  <a:pt x="7817775" y="3351205"/>
                </a:cubicBezTo>
                <a:cubicBezTo>
                  <a:pt x="7823553" y="3309601"/>
                  <a:pt x="7847894" y="3272774"/>
                  <a:pt x="7862021" y="3233218"/>
                </a:cubicBezTo>
                <a:cubicBezTo>
                  <a:pt x="7872478" y="3203937"/>
                  <a:pt x="7883336" y="3174725"/>
                  <a:pt x="7891517" y="3144728"/>
                </a:cubicBezTo>
                <a:cubicBezTo>
                  <a:pt x="7901456" y="3108283"/>
                  <a:pt x="7914879" y="3016240"/>
                  <a:pt x="7921014" y="2982496"/>
                </a:cubicBezTo>
                <a:cubicBezTo>
                  <a:pt x="7925498" y="2957833"/>
                  <a:pt x="7930847" y="2933335"/>
                  <a:pt x="7935763" y="2908754"/>
                </a:cubicBezTo>
                <a:cubicBezTo>
                  <a:pt x="7940679" y="2830096"/>
                  <a:pt x="7943039" y="2751236"/>
                  <a:pt x="7950511" y="2672779"/>
                </a:cubicBezTo>
                <a:cubicBezTo>
                  <a:pt x="7952888" y="2647825"/>
                  <a:pt x="7961714" y="2623853"/>
                  <a:pt x="7965259" y="2599038"/>
                </a:cubicBezTo>
                <a:cubicBezTo>
                  <a:pt x="7971555" y="2554968"/>
                  <a:pt x="7975092" y="2510547"/>
                  <a:pt x="7980008" y="2466302"/>
                </a:cubicBezTo>
                <a:cubicBezTo>
                  <a:pt x="7975092" y="2382728"/>
                  <a:pt x="7975643" y="2298651"/>
                  <a:pt x="7965259" y="2215579"/>
                </a:cubicBezTo>
                <a:cubicBezTo>
                  <a:pt x="7960820" y="2180066"/>
                  <a:pt x="7942359" y="2147518"/>
                  <a:pt x="7935763" y="2112341"/>
                </a:cubicBezTo>
                <a:cubicBezTo>
                  <a:pt x="7927559" y="2068586"/>
                  <a:pt x="7925444" y="2023902"/>
                  <a:pt x="7921014" y="1979605"/>
                </a:cubicBezTo>
                <a:cubicBezTo>
                  <a:pt x="7903624" y="1805712"/>
                  <a:pt x="7916878" y="1686311"/>
                  <a:pt x="7847272" y="1537154"/>
                </a:cubicBezTo>
                <a:cubicBezTo>
                  <a:pt x="7832280" y="1505029"/>
                  <a:pt x="7807943" y="1478160"/>
                  <a:pt x="7788279" y="1448663"/>
                </a:cubicBezTo>
                <a:cubicBezTo>
                  <a:pt x="7757701" y="1326356"/>
                  <a:pt x="7797658" y="1453747"/>
                  <a:pt x="7729285" y="1330676"/>
                </a:cubicBezTo>
                <a:cubicBezTo>
                  <a:pt x="7659455" y="1204982"/>
                  <a:pt x="7744181" y="1301327"/>
                  <a:pt x="7655543" y="1212689"/>
                </a:cubicBezTo>
                <a:cubicBezTo>
                  <a:pt x="7619356" y="1122223"/>
                  <a:pt x="7627158" y="1131877"/>
                  <a:pt x="7567053" y="1035708"/>
                </a:cubicBezTo>
                <a:cubicBezTo>
                  <a:pt x="7538870" y="990615"/>
                  <a:pt x="7495379" y="953420"/>
                  <a:pt x="7478563" y="902973"/>
                </a:cubicBezTo>
                <a:cubicBezTo>
                  <a:pt x="7461833" y="852784"/>
                  <a:pt x="7458750" y="832874"/>
                  <a:pt x="7419569" y="784986"/>
                </a:cubicBezTo>
                <a:cubicBezTo>
                  <a:pt x="7393154" y="752701"/>
                  <a:pt x="7358793" y="727674"/>
                  <a:pt x="7331079" y="696496"/>
                </a:cubicBezTo>
                <a:cubicBezTo>
                  <a:pt x="7238112" y="591908"/>
                  <a:pt x="7416465" y="708913"/>
                  <a:pt x="7183595" y="534263"/>
                </a:cubicBezTo>
                <a:cubicBezTo>
                  <a:pt x="7163930" y="519515"/>
                  <a:pt x="7145339" y="503215"/>
                  <a:pt x="7124601" y="490018"/>
                </a:cubicBezTo>
                <a:cubicBezTo>
                  <a:pt x="7091163" y="468739"/>
                  <a:pt x="7055350" y="451417"/>
                  <a:pt x="7021363" y="431025"/>
                </a:cubicBezTo>
                <a:cubicBezTo>
                  <a:pt x="7006163" y="421905"/>
                  <a:pt x="6991866" y="411360"/>
                  <a:pt x="6977117" y="401528"/>
                </a:cubicBezTo>
                <a:cubicBezTo>
                  <a:pt x="6923041" y="320413"/>
                  <a:pt x="6977117" y="389237"/>
                  <a:pt x="6903375" y="327786"/>
                </a:cubicBezTo>
                <a:cubicBezTo>
                  <a:pt x="6844815" y="278987"/>
                  <a:pt x="6868831" y="272673"/>
                  <a:pt x="6785388" y="239296"/>
                </a:cubicBezTo>
                <a:cubicBezTo>
                  <a:pt x="6762113" y="229986"/>
                  <a:pt x="6735605" y="231919"/>
                  <a:pt x="6711646" y="224547"/>
                </a:cubicBezTo>
                <a:cubicBezTo>
                  <a:pt x="6671500" y="212194"/>
                  <a:pt x="6632431" y="196457"/>
                  <a:pt x="6593659" y="180302"/>
                </a:cubicBezTo>
                <a:cubicBezTo>
                  <a:pt x="6573365" y="171846"/>
                  <a:pt x="6554757" y="159734"/>
                  <a:pt x="6534666" y="150805"/>
                </a:cubicBezTo>
                <a:cubicBezTo>
                  <a:pt x="6452631" y="114345"/>
                  <a:pt x="6474538" y="132149"/>
                  <a:pt x="6401930" y="91812"/>
                </a:cubicBezTo>
                <a:cubicBezTo>
                  <a:pt x="6376872" y="77891"/>
                  <a:pt x="6355886" y="54953"/>
                  <a:pt x="6328188" y="47567"/>
                </a:cubicBezTo>
                <a:cubicBezTo>
                  <a:pt x="6280450" y="34837"/>
                  <a:pt x="6229772" y="38591"/>
                  <a:pt x="6180704" y="32818"/>
                </a:cubicBezTo>
                <a:cubicBezTo>
                  <a:pt x="6080881" y="21074"/>
                  <a:pt x="6097498" y="23078"/>
                  <a:pt x="6018472" y="3321"/>
                </a:cubicBezTo>
                <a:cubicBezTo>
                  <a:pt x="5851324" y="8237"/>
                  <a:pt x="5683268" y="0"/>
                  <a:pt x="5517027" y="18070"/>
                </a:cubicBezTo>
                <a:cubicBezTo>
                  <a:pt x="5385727" y="32342"/>
                  <a:pt x="5372141" y="67522"/>
                  <a:pt x="5281053" y="106560"/>
                </a:cubicBezTo>
                <a:cubicBezTo>
                  <a:pt x="5131639" y="170595"/>
                  <a:pt x="5175384" y="157191"/>
                  <a:pt x="5059827" y="180302"/>
                </a:cubicBezTo>
                <a:cubicBezTo>
                  <a:pt x="4989721" y="227040"/>
                  <a:pt x="4926533" y="264039"/>
                  <a:pt x="4868098" y="327786"/>
                </a:cubicBezTo>
                <a:cubicBezTo>
                  <a:pt x="4844143" y="353919"/>
                  <a:pt x="4831250" y="388594"/>
                  <a:pt x="4809104" y="416276"/>
                </a:cubicBezTo>
                <a:cubicBezTo>
                  <a:pt x="4791731" y="437992"/>
                  <a:pt x="4769775" y="455605"/>
                  <a:pt x="4750111" y="475270"/>
                </a:cubicBezTo>
                <a:cubicBezTo>
                  <a:pt x="4740279" y="499851"/>
                  <a:pt x="4731366" y="524820"/>
                  <a:pt x="4720614" y="549012"/>
                </a:cubicBezTo>
                <a:cubicBezTo>
                  <a:pt x="4711685" y="569103"/>
                  <a:pt x="4692683" y="586075"/>
                  <a:pt x="4691117" y="608005"/>
                </a:cubicBezTo>
                <a:cubicBezTo>
                  <a:pt x="4682576" y="727584"/>
                  <a:pt x="4701408" y="738685"/>
                  <a:pt x="4735363" y="829231"/>
                </a:cubicBezTo>
                <a:cubicBezTo>
                  <a:pt x="4769559" y="920421"/>
                  <a:pt x="4724769" y="836156"/>
                  <a:pt x="4809104" y="976715"/>
                </a:cubicBezTo>
                <a:cubicBezTo>
                  <a:pt x="4833639" y="1017608"/>
                  <a:pt x="4884137" y="1083808"/>
                  <a:pt x="4912343" y="1109450"/>
                </a:cubicBezTo>
                <a:cubicBezTo>
                  <a:pt x="4938574" y="1133297"/>
                  <a:pt x="4971336" y="1148779"/>
                  <a:pt x="5000833" y="1168444"/>
                </a:cubicBezTo>
                <a:cubicBezTo>
                  <a:pt x="5060688" y="1258226"/>
                  <a:pt x="5003533" y="1181146"/>
                  <a:pt x="5133569" y="1301179"/>
                </a:cubicBezTo>
                <a:cubicBezTo>
                  <a:pt x="5164221" y="1329473"/>
                  <a:pt x="5193871" y="1358920"/>
                  <a:pt x="5222059" y="1389670"/>
                </a:cubicBezTo>
                <a:cubicBezTo>
                  <a:pt x="5413957" y="1599014"/>
                  <a:pt x="5207196" y="1382163"/>
                  <a:pt x="5340046" y="1537154"/>
                </a:cubicBezTo>
                <a:cubicBezTo>
                  <a:pt x="5404018" y="1611787"/>
                  <a:pt x="5375086" y="1552842"/>
                  <a:pt x="5443285" y="1655141"/>
                </a:cubicBezTo>
                <a:cubicBezTo>
                  <a:pt x="5465271" y="1688119"/>
                  <a:pt x="5479550" y="1725909"/>
                  <a:pt x="5502279" y="1758379"/>
                </a:cubicBezTo>
                <a:cubicBezTo>
                  <a:pt x="5514240" y="1775466"/>
                  <a:pt x="5534401" y="1785653"/>
                  <a:pt x="5546524" y="1802625"/>
                </a:cubicBezTo>
                <a:cubicBezTo>
                  <a:pt x="5559303" y="1820515"/>
                  <a:pt x="5567856" y="1841205"/>
                  <a:pt x="5576021" y="1861618"/>
                </a:cubicBezTo>
                <a:cubicBezTo>
                  <a:pt x="5605958" y="1936460"/>
                  <a:pt x="5605455" y="1949796"/>
                  <a:pt x="5620266" y="2023850"/>
                </a:cubicBezTo>
                <a:cubicBezTo>
                  <a:pt x="5625182" y="2077928"/>
                  <a:pt x="5624365" y="2132837"/>
                  <a:pt x="5635014" y="2186083"/>
                </a:cubicBezTo>
                <a:cubicBezTo>
                  <a:pt x="5644160" y="2231816"/>
                  <a:pt x="5672167" y="2272722"/>
                  <a:pt x="5679259" y="2318818"/>
                </a:cubicBezTo>
                <a:cubicBezTo>
                  <a:pt x="5691989" y="2401563"/>
                  <a:pt x="5689092" y="2485967"/>
                  <a:pt x="5694008" y="2569541"/>
                </a:cubicBezTo>
                <a:cubicBezTo>
                  <a:pt x="5689092" y="2800599"/>
                  <a:pt x="5688141" y="3031775"/>
                  <a:pt x="5679259" y="3262715"/>
                </a:cubicBezTo>
                <a:cubicBezTo>
                  <a:pt x="5678719" y="3276762"/>
                  <a:pt x="5661736" y="3359151"/>
                  <a:pt x="5649763" y="3380702"/>
                </a:cubicBezTo>
                <a:cubicBezTo>
                  <a:pt x="5632547" y="3411691"/>
                  <a:pt x="5610434" y="3439695"/>
                  <a:pt x="5590769" y="3469192"/>
                </a:cubicBezTo>
                <a:cubicBezTo>
                  <a:pt x="5514666" y="3697502"/>
                  <a:pt x="5601893" y="3461690"/>
                  <a:pt x="5531775" y="3601928"/>
                </a:cubicBezTo>
                <a:cubicBezTo>
                  <a:pt x="5519936" y="3625607"/>
                  <a:pt x="5516964" y="3653642"/>
                  <a:pt x="5502279" y="3675670"/>
                </a:cubicBezTo>
                <a:cubicBezTo>
                  <a:pt x="5486853" y="3698809"/>
                  <a:pt x="5460658" y="3712947"/>
                  <a:pt x="5443285" y="3734663"/>
                </a:cubicBezTo>
                <a:cubicBezTo>
                  <a:pt x="5384286" y="3808412"/>
                  <a:pt x="5408876" y="3818235"/>
                  <a:pt x="5340046" y="3852650"/>
                </a:cubicBezTo>
                <a:cubicBezTo>
                  <a:pt x="5326141" y="3859602"/>
                  <a:pt x="5310549" y="3862483"/>
                  <a:pt x="5295801" y="3867399"/>
                </a:cubicBezTo>
                <a:cubicBezTo>
                  <a:pt x="5276137" y="3882147"/>
                  <a:pt x="5254996" y="3895109"/>
                  <a:pt x="5236808" y="3911644"/>
                </a:cubicBezTo>
                <a:cubicBezTo>
                  <a:pt x="5200797" y="3944381"/>
                  <a:pt x="5175301" y="3989844"/>
                  <a:pt x="5133569" y="4014883"/>
                </a:cubicBezTo>
                <a:cubicBezTo>
                  <a:pt x="5084408" y="4044380"/>
                  <a:pt x="5031950" y="4068974"/>
                  <a:pt x="4986085" y="4103373"/>
                </a:cubicBezTo>
                <a:cubicBezTo>
                  <a:pt x="4966421" y="4118121"/>
                  <a:pt x="4949077" y="4136625"/>
                  <a:pt x="4927092" y="4147618"/>
                </a:cubicBezTo>
                <a:cubicBezTo>
                  <a:pt x="4812297" y="4205016"/>
                  <a:pt x="4852917" y="4149911"/>
                  <a:pt x="4720614" y="4206612"/>
                </a:cubicBezTo>
                <a:cubicBezTo>
                  <a:pt x="4686201" y="4221360"/>
                  <a:pt x="4652561" y="4238062"/>
                  <a:pt x="4617375" y="4250857"/>
                </a:cubicBezTo>
                <a:cubicBezTo>
                  <a:pt x="4598326" y="4257784"/>
                  <a:pt x="4577872" y="4260036"/>
                  <a:pt x="4558382" y="4265605"/>
                </a:cubicBezTo>
                <a:cubicBezTo>
                  <a:pt x="4543434" y="4269876"/>
                  <a:pt x="4528693" y="4274895"/>
                  <a:pt x="4514137" y="4280354"/>
                </a:cubicBezTo>
                <a:cubicBezTo>
                  <a:pt x="4448598" y="4304931"/>
                  <a:pt x="4367365" y="4340981"/>
                  <a:pt x="4307659" y="4368844"/>
                </a:cubicBezTo>
                <a:cubicBezTo>
                  <a:pt x="4277775" y="4382790"/>
                  <a:pt x="4249789" y="4400841"/>
                  <a:pt x="4219169" y="4413089"/>
                </a:cubicBezTo>
                <a:cubicBezTo>
                  <a:pt x="4175866" y="4430410"/>
                  <a:pt x="4129963" y="4440592"/>
                  <a:pt x="4086433" y="4457334"/>
                </a:cubicBezTo>
                <a:cubicBezTo>
                  <a:pt x="4065913" y="4465226"/>
                  <a:pt x="4048026" y="4479111"/>
                  <a:pt x="4027440" y="4486831"/>
                </a:cubicBezTo>
                <a:cubicBezTo>
                  <a:pt x="4008461" y="4493948"/>
                  <a:pt x="3987495" y="4494652"/>
                  <a:pt x="3968446" y="4501579"/>
                </a:cubicBezTo>
                <a:cubicBezTo>
                  <a:pt x="3933260" y="4514374"/>
                  <a:pt x="3899970" y="4531920"/>
                  <a:pt x="3865208" y="4545825"/>
                </a:cubicBezTo>
                <a:cubicBezTo>
                  <a:pt x="3850774" y="4551599"/>
                  <a:pt x="3835397" y="4554799"/>
                  <a:pt x="3820963" y="4560573"/>
                </a:cubicBezTo>
                <a:cubicBezTo>
                  <a:pt x="3761624" y="4584308"/>
                  <a:pt x="3703078" y="4609981"/>
                  <a:pt x="3643982" y="4634315"/>
                </a:cubicBezTo>
                <a:cubicBezTo>
                  <a:pt x="3619502" y="4644395"/>
                  <a:pt x="3594678" y="4653630"/>
                  <a:pt x="3570240" y="4663812"/>
                </a:cubicBezTo>
                <a:cubicBezTo>
                  <a:pt x="3535680" y="4678212"/>
                  <a:pt x="3502520" y="4696218"/>
                  <a:pt x="3467001" y="4708057"/>
                </a:cubicBezTo>
                <a:cubicBezTo>
                  <a:pt x="3452253" y="4712973"/>
                  <a:pt x="3437704" y="4718534"/>
                  <a:pt x="3422756" y="4722805"/>
                </a:cubicBezTo>
                <a:cubicBezTo>
                  <a:pt x="3403266" y="4728374"/>
                  <a:pt x="3382583" y="4730026"/>
                  <a:pt x="3363763" y="4737554"/>
                </a:cubicBezTo>
                <a:cubicBezTo>
                  <a:pt x="3333143" y="4749802"/>
                  <a:pt x="3306052" y="4769960"/>
                  <a:pt x="3275272" y="4781799"/>
                </a:cubicBezTo>
                <a:cubicBezTo>
                  <a:pt x="3203173" y="4809529"/>
                  <a:pt x="3157294" y="4813752"/>
                  <a:pt x="3083543" y="4826044"/>
                </a:cubicBezTo>
                <a:lnTo>
                  <a:pt x="2449363" y="4811296"/>
                </a:lnTo>
                <a:cubicBezTo>
                  <a:pt x="2335797" y="4806661"/>
                  <a:pt x="2373515" y="4787958"/>
                  <a:pt x="2257633" y="4752302"/>
                </a:cubicBezTo>
                <a:cubicBezTo>
                  <a:pt x="2229052" y="4743508"/>
                  <a:pt x="2198640" y="4742470"/>
                  <a:pt x="2169143" y="4737554"/>
                </a:cubicBezTo>
                <a:cubicBezTo>
                  <a:pt x="2134043" y="4714154"/>
                  <a:pt x="2086736" y="4681602"/>
                  <a:pt x="2051156" y="4663812"/>
                </a:cubicBezTo>
                <a:cubicBezTo>
                  <a:pt x="2017668" y="4647068"/>
                  <a:pt x="1981405" y="4636311"/>
                  <a:pt x="1947917" y="4619567"/>
                </a:cubicBezTo>
                <a:cubicBezTo>
                  <a:pt x="1932063" y="4611640"/>
                  <a:pt x="1918871" y="4599190"/>
                  <a:pt x="1903672" y="4590070"/>
                </a:cubicBezTo>
                <a:cubicBezTo>
                  <a:pt x="1845108" y="4554931"/>
                  <a:pt x="1780023" y="4529496"/>
                  <a:pt x="1726692" y="4486831"/>
                </a:cubicBezTo>
                <a:cubicBezTo>
                  <a:pt x="1554929" y="4349421"/>
                  <a:pt x="1638934" y="4388753"/>
                  <a:pt x="1490717" y="4339347"/>
                </a:cubicBezTo>
                <a:cubicBezTo>
                  <a:pt x="1471053" y="4324599"/>
                  <a:pt x="1451726" y="4309389"/>
                  <a:pt x="1431724" y="4295102"/>
                </a:cubicBezTo>
                <a:cubicBezTo>
                  <a:pt x="1417300" y="4284799"/>
                  <a:pt x="1401773" y="4276087"/>
                  <a:pt x="1387479" y="4265605"/>
                </a:cubicBezTo>
                <a:cubicBezTo>
                  <a:pt x="1328013" y="4221997"/>
                  <a:pt x="1269492" y="4177115"/>
                  <a:pt x="1210498" y="4132870"/>
                </a:cubicBezTo>
                <a:cubicBezTo>
                  <a:pt x="1194051" y="4120535"/>
                  <a:pt x="1083962" y="4038929"/>
                  <a:pt x="1077763" y="4029631"/>
                </a:cubicBezTo>
                <a:cubicBezTo>
                  <a:pt x="1058098" y="4000134"/>
                  <a:pt x="1039798" y="3969681"/>
                  <a:pt x="1018769" y="3941141"/>
                </a:cubicBezTo>
                <a:cubicBezTo>
                  <a:pt x="970939" y="3876229"/>
                  <a:pt x="907344" y="3821530"/>
                  <a:pt x="871285" y="3749412"/>
                </a:cubicBezTo>
                <a:cubicBezTo>
                  <a:pt x="861453" y="3729747"/>
                  <a:pt x="852465" y="3709637"/>
                  <a:pt x="841788" y="3690418"/>
                </a:cubicBezTo>
                <a:cubicBezTo>
                  <a:pt x="827867" y="3665360"/>
                  <a:pt x="808835" y="3643024"/>
                  <a:pt x="797543" y="3616676"/>
                </a:cubicBezTo>
                <a:cubicBezTo>
                  <a:pt x="779171" y="3573809"/>
                  <a:pt x="768046" y="3528186"/>
                  <a:pt x="753298" y="3483941"/>
                </a:cubicBezTo>
                <a:lnTo>
                  <a:pt x="723801" y="3395450"/>
                </a:lnTo>
                <a:cubicBezTo>
                  <a:pt x="727489" y="3299555"/>
                  <a:pt x="734099" y="2979005"/>
                  <a:pt x="753298" y="2835012"/>
                </a:cubicBezTo>
                <a:cubicBezTo>
                  <a:pt x="760982" y="2777384"/>
                  <a:pt x="773869" y="2799788"/>
                  <a:pt x="797543" y="2746521"/>
                </a:cubicBezTo>
                <a:cubicBezTo>
                  <a:pt x="810171" y="2718109"/>
                  <a:pt x="814412" y="2686443"/>
                  <a:pt x="827040" y="2658031"/>
                </a:cubicBezTo>
                <a:cubicBezTo>
                  <a:pt x="834239" y="2641833"/>
                  <a:pt x="847143" y="2628817"/>
                  <a:pt x="856537" y="2613786"/>
                </a:cubicBezTo>
                <a:cubicBezTo>
                  <a:pt x="954077" y="2457722"/>
                  <a:pt x="849542" y="2607199"/>
                  <a:pt x="945027" y="2495799"/>
                </a:cubicBezTo>
                <a:cubicBezTo>
                  <a:pt x="961024" y="2477136"/>
                  <a:pt x="971152" y="2453415"/>
                  <a:pt x="989272" y="2436805"/>
                </a:cubicBezTo>
                <a:cubicBezTo>
                  <a:pt x="1030591" y="2398929"/>
                  <a:pt x="1077579" y="2367743"/>
                  <a:pt x="1122008" y="2333567"/>
                </a:cubicBezTo>
                <a:cubicBezTo>
                  <a:pt x="1161406" y="2303261"/>
                  <a:pt x="1267133" y="2223543"/>
                  <a:pt x="1298988" y="2215579"/>
                </a:cubicBezTo>
                <a:lnTo>
                  <a:pt x="1357982" y="2200831"/>
                </a:lnTo>
                <a:cubicBezTo>
                  <a:pt x="1402843" y="2178400"/>
                  <a:pt x="1449978" y="2156717"/>
                  <a:pt x="1490717" y="2127089"/>
                </a:cubicBezTo>
                <a:cubicBezTo>
                  <a:pt x="1521770" y="2104505"/>
                  <a:pt x="1546814" y="2073961"/>
                  <a:pt x="1579208" y="2053347"/>
                </a:cubicBezTo>
                <a:cubicBezTo>
                  <a:pt x="1601543" y="2039134"/>
                  <a:pt x="1628018" y="2032754"/>
                  <a:pt x="1652950" y="2023850"/>
                </a:cubicBezTo>
                <a:cubicBezTo>
                  <a:pt x="1696871" y="2008164"/>
                  <a:pt x="1742155" y="1996347"/>
                  <a:pt x="1785685" y="1979605"/>
                </a:cubicBezTo>
                <a:cubicBezTo>
                  <a:pt x="1897726" y="1936512"/>
                  <a:pt x="1796400" y="1966874"/>
                  <a:pt x="1888924" y="1920612"/>
                </a:cubicBezTo>
                <a:cubicBezTo>
                  <a:pt x="1912603" y="1908772"/>
                  <a:pt x="1938565" y="1902070"/>
                  <a:pt x="1962666" y="1891115"/>
                </a:cubicBezTo>
                <a:cubicBezTo>
                  <a:pt x="2045393" y="1853512"/>
                  <a:pt x="2044172" y="1844281"/>
                  <a:pt x="2124898" y="1817373"/>
                </a:cubicBezTo>
                <a:cubicBezTo>
                  <a:pt x="2176275" y="1800247"/>
                  <a:pt x="2217933" y="1798766"/>
                  <a:pt x="2272382" y="1787876"/>
                </a:cubicBezTo>
                <a:cubicBezTo>
                  <a:pt x="2446220" y="1753108"/>
                  <a:pt x="2172187" y="1795870"/>
                  <a:pt x="2434614" y="1758379"/>
                </a:cubicBezTo>
                <a:cubicBezTo>
                  <a:pt x="2464111" y="1748547"/>
                  <a:pt x="2492017" y="1729438"/>
                  <a:pt x="2523104" y="1728883"/>
                </a:cubicBezTo>
                <a:cubicBezTo>
                  <a:pt x="3194900" y="1716887"/>
                  <a:pt x="3032417" y="1667597"/>
                  <a:pt x="3304769" y="1758379"/>
                </a:cubicBezTo>
                <a:cubicBezTo>
                  <a:pt x="3334266" y="1778044"/>
                  <a:pt x="3366025" y="1794678"/>
                  <a:pt x="3393259" y="1817373"/>
                </a:cubicBezTo>
                <a:cubicBezTo>
                  <a:pt x="3422756" y="1841954"/>
                  <a:pt x="3448825" y="1871360"/>
                  <a:pt x="3481750" y="1891115"/>
                </a:cubicBezTo>
                <a:cubicBezTo>
                  <a:pt x="3749050" y="2051495"/>
                  <a:pt x="3615900" y="1925148"/>
                  <a:pt x="3776717" y="2068096"/>
                </a:cubicBezTo>
                <a:cubicBezTo>
                  <a:pt x="3792306" y="2081953"/>
                  <a:pt x="3807610" y="2096318"/>
                  <a:pt x="3820963" y="2112341"/>
                </a:cubicBezTo>
                <a:cubicBezTo>
                  <a:pt x="3832310" y="2125958"/>
                  <a:pt x="3841665" y="2141196"/>
                  <a:pt x="3850459" y="2156586"/>
                </a:cubicBezTo>
                <a:cubicBezTo>
                  <a:pt x="3861367" y="2175675"/>
                  <a:pt x="3871144" y="2195437"/>
                  <a:pt x="3879956" y="2215579"/>
                </a:cubicBezTo>
                <a:cubicBezTo>
                  <a:pt x="3905572" y="2274130"/>
                  <a:pt x="3920817" y="2337758"/>
                  <a:pt x="3953698" y="2392560"/>
                </a:cubicBezTo>
                <a:lnTo>
                  <a:pt x="3997943" y="2466302"/>
                </a:lnTo>
                <a:cubicBezTo>
                  <a:pt x="4002859" y="2490883"/>
                  <a:pt x="4012692" y="2514977"/>
                  <a:pt x="4012692" y="2540044"/>
                </a:cubicBezTo>
                <a:cubicBezTo>
                  <a:pt x="4012692" y="2782904"/>
                  <a:pt x="4037886" y="2923814"/>
                  <a:pt x="3983195" y="3115231"/>
                </a:cubicBezTo>
                <a:cubicBezTo>
                  <a:pt x="3959090" y="3199598"/>
                  <a:pt x="3962531" y="3150075"/>
                  <a:pt x="3909453" y="3277463"/>
                </a:cubicBezTo>
                <a:cubicBezTo>
                  <a:pt x="3901657" y="3296174"/>
                  <a:pt x="3902936" y="3317934"/>
                  <a:pt x="3894704" y="3336457"/>
                </a:cubicBezTo>
                <a:cubicBezTo>
                  <a:pt x="3873761" y="3383579"/>
                  <a:pt x="3824993" y="3446689"/>
                  <a:pt x="3791466" y="3483941"/>
                </a:cubicBezTo>
                <a:cubicBezTo>
                  <a:pt x="3759721" y="3519213"/>
                  <a:pt x="3703547" y="3576319"/>
                  <a:pt x="3658730" y="3601928"/>
                </a:cubicBezTo>
                <a:cubicBezTo>
                  <a:pt x="3645232" y="3609641"/>
                  <a:pt x="3628390" y="3609724"/>
                  <a:pt x="3614485" y="3616676"/>
                </a:cubicBezTo>
                <a:cubicBezTo>
                  <a:pt x="3487500" y="3680168"/>
                  <a:pt x="3596614" y="3649746"/>
                  <a:pt x="3467001" y="3675670"/>
                </a:cubicBezTo>
                <a:cubicBezTo>
                  <a:pt x="3447337" y="3685502"/>
                  <a:pt x="3428421" y="3697002"/>
                  <a:pt x="3408008" y="3705167"/>
                </a:cubicBezTo>
                <a:cubicBezTo>
                  <a:pt x="3379139" y="3716714"/>
                  <a:pt x="3347823" y="3721797"/>
                  <a:pt x="3319517" y="3734663"/>
                </a:cubicBezTo>
                <a:cubicBezTo>
                  <a:pt x="3163587" y="3805539"/>
                  <a:pt x="3319410" y="3760498"/>
                  <a:pt x="3186782" y="3793657"/>
                </a:cubicBezTo>
                <a:lnTo>
                  <a:pt x="2655840" y="3764160"/>
                </a:lnTo>
                <a:cubicBezTo>
                  <a:pt x="2635627" y="3762644"/>
                  <a:pt x="2615825" y="3756529"/>
                  <a:pt x="2596846" y="3749412"/>
                </a:cubicBezTo>
                <a:cubicBezTo>
                  <a:pt x="2552086" y="3732627"/>
                  <a:pt x="2514948" y="3706603"/>
                  <a:pt x="2478859" y="3675670"/>
                </a:cubicBezTo>
                <a:cubicBezTo>
                  <a:pt x="2463023" y="3662096"/>
                  <a:pt x="2451586" y="3643548"/>
                  <a:pt x="2434614" y="3631425"/>
                </a:cubicBezTo>
                <a:cubicBezTo>
                  <a:pt x="2416724" y="3618646"/>
                  <a:pt x="2393209" y="3615119"/>
                  <a:pt x="2375621" y="3601928"/>
                </a:cubicBezTo>
                <a:cubicBezTo>
                  <a:pt x="2353373" y="3585242"/>
                  <a:pt x="2337742" y="3561032"/>
                  <a:pt x="2316627" y="3542934"/>
                </a:cubicBezTo>
                <a:cubicBezTo>
                  <a:pt x="2303169" y="3531399"/>
                  <a:pt x="2286806" y="3523741"/>
                  <a:pt x="2272382" y="3513438"/>
                </a:cubicBezTo>
                <a:cubicBezTo>
                  <a:pt x="2252380" y="3499151"/>
                  <a:pt x="2233053" y="3483941"/>
                  <a:pt x="2213388" y="3469192"/>
                </a:cubicBezTo>
                <a:cubicBezTo>
                  <a:pt x="2193947" y="3410868"/>
                  <a:pt x="2203098" y="3422775"/>
                  <a:pt x="2154395" y="3365954"/>
                </a:cubicBezTo>
                <a:cubicBezTo>
                  <a:pt x="2140821" y="3350118"/>
                  <a:pt x="2122273" y="3338680"/>
                  <a:pt x="2110150" y="3321708"/>
                </a:cubicBezTo>
                <a:cubicBezTo>
                  <a:pt x="2097371" y="3303818"/>
                  <a:pt x="2092305" y="3281359"/>
                  <a:pt x="2080653" y="3262715"/>
                </a:cubicBezTo>
                <a:cubicBezTo>
                  <a:pt x="2067625" y="3241871"/>
                  <a:pt x="2051156" y="3223386"/>
                  <a:pt x="2036408" y="3203721"/>
                </a:cubicBezTo>
                <a:cubicBezTo>
                  <a:pt x="2031492" y="3188973"/>
                  <a:pt x="2027118" y="3174032"/>
                  <a:pt x="2021659" y="3159476"/>
                </a:cubicBezTo>
                <a:cubicBezTo>
                  <a:pt x="2012363" y="3134688"/>
                  <a:pt x="1993313" y="3112183"/>
                  <a:pt x="1992163" y="3085734"/>
                </a:cubicBezTo>
                <a:cubicBezTo>
                  <a:pt x="1981490" y="2840260"/>
                  <a:pt x="1991487" y="2897042"/>
                  <a:pt x="2021659" y="2761270"/>
                </a:cubicBezTo>
                <a:cubicBezTo>
                  <a:pt x="2027097" y="2736799"/>
                  <a:pt x="2026227" y="2710435"/>
                  <a:pt x="2036408" y="2687528"/>
                </a:cubicBezTo>
                <a:cubicBezTo>
                  <a:pt x="2046391" y="2665066"/>
                  <a:pt x="2065905" y="2648199"/>
                  <a:pt x="2080653" y="2628534"/>
                </a:cubicBezTo>
                <a:cubicBezTo>
                  <a:pt x="2085569" y="2613786"/>
                  <a:pt x="2086778" y="2597224"/>
                  <a:pt x="2095401" y="2584289"/>
                </a:cubicBezTo>
                <a:cubicBezTo>
                  <a:pt x="2127717" y="2535815"/>
                  <a:pt x="2143082" y="2544555"/>
                  <a:pt x="2183892" y="2510547"/>
                </a:cubicBezTo>
                <a:cubicBezTo>
                  <a:pt x="2199915" y="2497195"/>
                  <a:pt x="2211451" y="2478816"/>
                  <a:pt x="2228137" y="2466302"/>
                </a:cubicBezTo>
                <a:cubicBezTo>
                  <a:pt x="2243256" y="2454963"/>
                  <a:pt x="2335661" y="2400964"/>
                  <a:pt x="2360872" y="2392560"/>
                </a:cubicBezTo>
                <a:cubicBezTo>
                  <a:pt x="2384653" y="2384633"/>
                  <a:pt x="2410143" y="2383250"/>
                  <a:pt x="2434614" y="2377812"/>
                </a:cubicBezTo>
                <a:cubicBezTo>
                  <a:pt x="2454401" y="2373415"/>
                  <a:pt x="2473943" y="2367979"/>
                  <a:pt x="2493608" y="2363063"/>
                </a:cubicBezTo>
                <a:cubicBezTo>
                  <a:pt x="2562434" y="2367979"/>
                  <a:pt x="2632727" y="2362843"/>
                  <a:pt x="2700085" y="2377812"/>
                </a:cubicBezTo>
                <a:cubicBezTo>
                  <a:pt x="2750521" y="2389020"/>
                  <a:pt x="2763118" y="2443327"/>
                  <a:pt x="2803324" y="2466302"/>
                </a:cubicBezTo>
                <a:cubicBezTo>
                  <a:pt x="2820923" y="2476358"/>
                  <a:pt x="2842653" y="2476134"/>
                  <a:pt x="2862317" y="2481050"/>
                </a:cubicBezTo>
                <a:cubicBezTo>
                  <a:pt x="2872149" y="2495799"/>
                  <a:pt x="2878474" y="2513624"/>
                  <a:pt x="2891814" y="2525296"/>
                </a:cubicBezTo>
                <a:cubicBezTo>
                  <a:pt x="2918493" y="2548640"/>
                  <a:pt x="2980304" y="2584289"/>
                  <a:pt x="2980304" y="2584289"/>
                </a:cubicBezTo>
                <a:cubicBezTo>
                  <a:pt x="2990136" y="2599037"/>
                  <a:pt x="3001874" y="2612680"/>
                  <a:pt x="3009801" y="2628534"/>
                </a:cubicBezTo>
                <a:cubicBezTo>
                  <a:pt x="3049251" y="2707432"/>
                  <a:pt x="3026647" y="2860621"/>
                  <a:pt x="3009801" y="2908754"/>
                </a:cubicBezTo>
                <a:cubicBezTo>
                  <a:pt x="2998090" y="2942214"/>
                  <a:pt x="2950808" y="2948083"/>
                  <a:pt x="2921311" y="2967747"/>
                </a:cubicBezTo>
                <a:lnTo>
                  <a:pt x="2877066" y="2997244"/>
                </a:lnTo>
                <a:cubicBezTo>
                  <a:pt x="2827905" y="2992328"/>
                  <a:pt x="2777723" y="2993605"/>
                  <a:pt x="2729582" y="2982496"/>
                </a:cubicBezTo>
                <a:cubicBezTo>
                  <a:pt x="2712311" y="2978510"/>
                  <a:pt x="2698954" y="2964347"/>
                  <a:pt x="2685337" y="2952999"/>
                </a:cubicBezTo>
                <a:cubicBezTo>
                  <a:pt x="2642752" y="2917512"/>
                  <a:pt x="2640599" y="2908014"/>
                  <a:pt x="2611595" y="2864508"/>
                </a:cubicBezTo>
                <a:cubicBezTo>
                  <a:pt x="2626343" y="2854676"/>
                  <a:pt x="2638293" y="2837519"/>
                  <a:pt x="2655840" y="2835012"/>
                </a:cubicBezTo>
                <a:cubicBezTo>
                  <a:pt x="2675906" y="2832146"/>
                  <a:pt x="2641091" y="2849760"/>
                  <a:pt x="2670588" y="2849760"/>
                </a:cubicBezTo>
                <a:close/>
              </a:path>
            </a:pathLst>
          </a:custGeom>
          <a:solidFill>
            <a:srgbClr val="9900CC">
              <a:alpha val="71000"/>
            </a:srgbClr>
          </a:solidFill>
          <a:ln>
            <a:solidFill>
              <a:srgbClr val="FFC000"/>
            </a:solidFill>
          </a:ln>
          <a:effectLst>
            <a:glow rad="127000">
              <a:schemeClr val="accent1">
                <a:alpha val="74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442913" y="1047750"/>
            <a:ext cx="8275637" cy="5383213"/>
          </a:xfrm>
          <a:custGeom>
            <a:avLst/>
            <a:gdLst>
              <a:gd name="connsiteX0" fmla="*/ 103238 w 8276574"/>
              <a:gd name="connsiteY0" fmla="*/ 1607575 h 5383162"/>
              <a:gd name="connsiteX1" fmla="*/ 117987 w 8276574"/>
              <a:gd name="connsiteY1" fmla="*/ 1253613 h 5383162"/>
              <a:gd name="connsiteX2" fmla="*/ 191729 w 8276574"/>
              <a:gd name="connsiteY2" fmla="*/ 1106130 h 5383162"/>
              <a:gd name="connsiteX3" fmla="*/ 265471 w 8276574"/>
              <a:gd name="connsiteY3" fmla="*/ 929149 h 5383162"/>
              <a:gd name="connsiteX4" fmla="*/ 280219 w 8276574"/>
              <a:gd name="connsiteY4" fmla="*/ 884904 h 5383162"/>
              <a:gd name="connsiteX5" fmla="*/ 294967 w 8276574"/>
              <a:gd name="connsiteY5" fmla="*/ 825910 h 5383162"/>
              <a:gd name="connsiteX6" fmla="*/ 339213 w 8276574"/>
              <a:gd name="connsiteY6" fmla="*/ 781665 h 5383162"/>
              <a:gd name="connsiteX7" fmla="*/ 383458 w 8276574"/>
              <a:gd name="connsiteY7" fmla="*/ 634181 h 5383162"/>
              <a:gd name="connsiteX8" fmla="*/ 501445 w 8276574"/>
              <a:gd name="connsiteY8" fmla="*/ 501446 h 5383162"/>
              <a:gd name="connsiteX9" fmla="*/ 530942 w 8276574"/>
              <a:gd name="connsiteY9" fmla="*/ 442452 h 5383162"/>
              <a:gd name="connsiteX10" fmla="*/ 575187 w 8276574"/>
              <a:gd name="connsiteY10" fmla="*/ 398207 h 5383162"/>
              <a:gd name="connsiteX11" fmla="*/ 678425 w 8276574"/>
              <a:gd name="connsiteY11" fmla="*/ 324465 h 5383162"/>
              <a:gd name="connsiteX12" fmla="*/ 737419 w 8276574"/>
              <a:gd name="connsiteY12" fmla="*/ 294968 h 5383162"/>
              <a:gd name="connsiteX13" fmla="*/ 781664 w 8276574"/>
              <a:gd name="connsiteY13" fmla="*/ 265471 h 5383162"/>
              <a:gd name="connsiteX14" fmla="*/ 899651 w 8276574"/>
              <a:gd name="connsiteY14" fmla="*/ 235975 h 5383162"/>
              <a:gd name="connsiteX15" fmla="*/ 1386348 w 8276574"/>
              <a:gd name="connsiteY15" fmla="*/ 265471 h 5383162"/>
              <a:gd name="connsiteX16" fmla="*/ 1460090 w 8276574"/>
              <a:gd name="connsiteY16" fmla="*/ 280220 h 5383162"/>
              <a:gd name="connsiteX17" fmla="*/ 1666567 w 8276574"/>
              <a:gd name="connsiteY17" fmla="*/ 353962 h 5383162"/>
              <a:gd name="connsiteX18" fmla="*/ 1755058 w 8276574"/>
              <a:gd name="connsiteY18" fmla="*/ 427704 h 5383162"/>
              <a:gd name="connsiteX19" fmla="*/ 1873045 w 8276574"/>
              <a:gd name="connsiteY19" fmla="*/ 501446 h 5383162"/>
              <a:gd name="connsiteX20" fmla="*/ 1917290 w 8276574"/>
              <a:gd name="connsiteY20" fmla="*/ 545691 h 5383162"/>
              <a:gd name="connsiteX21" fmla="*/ 2035277 w 8276574"/>
              <a:gd name="connsiteY21" fmla="*/ 634181 h 5383162"/>
              <a:gd name="connsiteX22" fmla="*/ 2094271 w 8276574"/>
              <a:gd name="connsiteY22" fmla="*/ 693175 h 5383162"/>
              <a:gd name="connsiteX23" fmla="*/ 2123767 w 8276574"/>
              <a:gd name="connsiteY23" fmla="*/ 796413 h 5383162"/>
              <a:gd name="connsiteX24" fmla="*/ 2138516 w 8276574"/>
              <a:gd name="connsiteY24" fmla="*/ 884904 h 5383162"/>
              <a:gd name="connsiteX25" fmla="*/ 2168013 w 8276574"/>
              <a:gd name="connsiteY25" fmla="*/ 973394 h 5383162"/>
              <a:gd name="connsiteX26" fmla="*/ 2212258 w 8276574"/>
              <a:gd name="connsiteY26" fmla="*/ 1002891 h 5383162"/>
              <a:gd name="connsiteX27" fmla="*/ 2595716 w 8276574"/>
              <a:gd name="connsiteY27" fmla="*/ 988142 h 5383162"/>
              <a:gd name="connsiteX28" fmla="*/ 2639961 w 8276574"/>
              <a:gd name="connsiteY28" fmla="*/ 973394 h 5383162"/>
              <a:gd name="connsiteX29" fmla="*/ 2684206 w 8276574"/>
              <a:gd name="connsiteY29" fmla="*/ 914400 h 5383162"/>
              <a:gd name="connsiteX30" fmla="*/ 2757948 w 8276574"/>
              <a:gd name="connsiteY30" fmla="*/ 811162 h 5383162"/>
              <a:gd name="connsiteX31" fmla="*/ 2846438 w 8276574"/>
              <a:gd name="connsiteY31" fmla="*/ 693175 h 5383162"/>
              <a:gd name="connsiteX32" fmla="*/ 2875935 w 8276574"/>
              <a:gd name="connsiteY32" fmla="*/ 648930 h 5383162"/>
              <a:gd name="connsiteX33" fmla="*/ 2905432 w 8276574"/>
              <a:gd name="connsiteY33" fmla="*/ 575188 h 5383162"/>
              <a:gd name="connsiteX34" fmla="*/ 2920180 w 8276574"/>
              <a:gd name="connsiteY34" fmla="*/ 530942 h 5383162"/>
              <a:gd name="connsiteX35" fmla="*/ 2979174 w 8276574"/>
              <a:gd name="connsiteY35" fmla="*/ 471949 h 5383162"/>
              <a:gd name="connsiteX36" fmla="*/ 3008671 w 8276574"/>
              <a:gd name="connsiteY36" fmla="*/ 427704 h 5383162"/>
              <a:gd name="connsiteX37" fmla="*/ 3185651 w 8276574"/>
              <a:gd name="connsiteY37" fmla="*/ 324465 h 5383162"/>
              <a:gd name="connsiteX38" fmla="*/ 3318387 w 8276574"/>
              <a:gd name="connsiteY38" fmla="*/ 309717 h 5383162"/>
              <a:gd name="connsiteX39" fmla="*/ 3392129 w 8276574"/>
              <a:gd name="connsiteY39" fmla="*/ 294968 h 5383162"/>
              <a:gd name="connsiteX40" fmla="*/ 3554361 w 8276574"/>
              <a:gd name="connsiteY40" fmla="*/ 309717 h 5383162"/>
              <a:gd name="connsiteX41" fmla="*/ 3613354 w 8276574"/>
              <a:gd name="connsiteY41" fmla="*/ 339213 h 5383162"/>
              <a:gd name="connsiteX42" fmla="*/ 3716593 w 8276574"/>
              <a:gd name="connsiteY42" fmla="*/ 383459 h 5383162"/>
              <a:gd name="connsiteX43" fmla="*/ 3819832 w 8276574"/>
              <a:gd name="connsiteY43" fmla="*/ 457200 h 5383162"/>
              <a:gd name="connsiteX44" fmla="*/ 3996813 w 8276574"/>
              <a:gd name="connsiteY44" fmla="*/ 575188 h 5383162"/>
              <a:gd name="connsiteX45" fmla="*/ 4159045 w 8276574"/>
              <a:gd name="connsiteY45" fmla="*/ 840659 h 5383162"/>
              <a:gd name="connsiteX46" fmla="*/ 4218038 w 8276574"/>
              <a:gd name="connsiteY46" fmla="*/ 1002891 h 5383162"/>
              <a:gd name="connsiteX47" fmla="*/ 4247535 w 8276574"/>
              <a:gd name="connsiteY47" fmla="*/ 1106130 h 5383162"/>
              <a:gd name="connsiteX48" fmla="*/ 4262283 w 8276574"/>
              <a:gd name="connsiteY48" fmla="*/ 1297859 h 5383162"/>
              <a:gd name="connsiteX49" fmla="*/ 4277032 w 8276574"/>
              <a:gd name="connsiteY49" fmla="*/ 1342104 h 5383162"/>
              <a:gd name="connsiteX50" fmla="*/ 4321277 w 8276574"/>
              <a:gd name="connsiteY50" fmla="*/ 1371600 h 5383162"/>
              <a:gd name="connsiteX51" fmla="*/ 4395019 w 8276574"/>
              <a:gd name="connsiteY51" fmla="*/ 1386349 h 5383162"/>
              <a:gd name="connsiteX52" fmla="*/ 4837471 w 8276574"/>
              <a:gd name="connsiteY52" fmla="*/ 1371600 h 5383162"/>
              <a:gd name="connsiteX53" fmla="*/ 4896464 w 8276574"/>
              <a:gd name="connsiteY53" fmla="*/ 1356852 h 5383162"/>
              <a:gd name="connsiteX54" fmla="*/ 4999703 w 8276574"/>
              <a:gd name="connsiteY54" fmla="*/ 1342104 h 5383162"/>
              <a:gd name="connsiteX55" fmla="*/ 5928851 w 8276574"/>
              <a:gd name="connsiteY55" fmla="*/ 1342104 h 5383162"/>
              <a:gd name="connsiteX56" fmla="*/ 6046838 w 8276574"/>
              <a:gd name="connsiteY56" fmla="*/ 1371600 h 5383162"/>
              <a:gd name="connsiteX57" fmla="*/ 6209071 w 8276574"/>
              <a:gd name="connsiteY57" fmla="*/ 1386349 h 5383162"/>
              <a:gd name="connsiteX58" fmla="*/ 6371303 w 8276574"/>
              <a:gd name="connsiteY58" fmla="*/ 1445342 h 5383162"/>
              <a:gd name="connsiteX59" fmla="*/ 6459793 w 8276574"/>
              <a:gd name="connsiteY59" fmla="*/ 1474839 h 5383162"/>
              <a:gd name="connsiteX60" fmla="*/ 6518787 w 8276574"/>
              <a:gd name="connsiteY60" fmla="*/ 1504336 h 5383162"/>
              <a:gd name="connsiteX61" fmla="*/ 6592529 w 8276574"/>
              <a:gd name="connsiteY61" fmla="*/ 1533833 h 5383162"/>
              <a:gd name="connsiteX62" fmla="*/ 6725264 w 8276574"/>
              <a:gd name="connsiteY62" fmla="*/ 1607575 h 5383162"/>
              <a:gd name="connsiteX63" fmla="*/ 6872748 w 8276574"/>
              <a:gd name="connsiteY63" fmla="*/ 1666568 h 5383162"/>
              <a:gd name="connsiteX64" fmla="*/ 6961238 w 8276574"/>
              <a:gd name="connsiteY64" fmla="*/ 1740310 h 5383162"/>
              <a:gd name="connsiteX65" fmla="*/ 7064477 w 8276574"/>
              <a:gd name="connsiteY65" fmla="*/ 1814052 h 5383162"/>
              <a:gd name="connsiteX66" fmla="*/ 7123471 w 8276574"/>
              <a:gd name="connsiteY66" fmla="*/ 1873046 h 5383162"/>
              <a:gd name="connsiteX67" fmla="*/ 7256206 w 8276574"/>
              <a:gd name="connsiteY67" fmla="*/ 2079523 h 5383162"/>
              <a:gd name="connsiteX68" fmla="*/ 7300451 w 8276574"/>
              <a:gd name="connsiteY68" fmla="*/ 2212259 h 5383162"/>
              <a:gd name="connsiteX69" fmla="*/ 7344696 w 8276574"/>
              <a:gd name="connsiteY69" fmla="*/ 2344994 h 5383162"/>
              <a:gd name="connsiteX70" fmla="*/ 7359445 w 8276574"/>
              <a:gd name="connsiteY70" fmla="*/ 2389239 h 5383162"/>
              <a:gd name="connsiteX71" fmla="*/ 7359445 w 8276574"/>
              <a:gd name="connsiteY71" fmla="*/ 2831691 h 5383162"/>
              <a:gd name="connsiteX72" fmla="*/ 7344696 w 8276574"/>
              <a:gd name="connsiteY72" fmla="*/ 2875936 h 5383162"/>
              <a:gd name="connsiteX73" fmla="*/ 7315200 w 8276574"/>
              <a:gd name="connsiteY73" fmla="*/ 2920181 h 5383162"/>
              <a:gd name="connsiteX74" fmla="*/ 7270954 w 8276574"/>
              <a:gd name="connsiteY74" fmla="*/ 3023420 h 5383162"/>
              <a:gd name="connsiteX75" fmla="*/ 7167716 w 8276574"/>
              <a:gd name="connsiteY75" fmla="*/ 3126659 h 5383162"/>
              <a:gd name="connsiteX76" fmla="*/ 7152967 w 8276574"/>
              <a:gd name="connsiteY76" fmla="*/ 3170904 h 5383162"/>
              <a:gd name="connsiteX77" fmla="*/ 7049729 w 8276574"/>
              <a:gd name="connsiteY77" fmla="*/ 3288891 h 5383162"/>
              <a:gd name="connsiteX78" fmla="*/ 7034980 w 8276574"/>
              <a:gd name="connsiteY78" fmla="*/ 3333136 h 5383162"/>
              <a:gd name="connsiteX79" fmla="*/ 6887496 w 8276574"/>
              <a:gd name="connsiteY79" fmla="*/ 3436375 h 5383162"/>
              <a:gd name="connsiteX80" fmla="*/ 6681019 w 8276574"/>
              <a:gd name="connsiteY80" fmla="*/ 3524865 h 5383162"/>
              <a:gd name="connsiteX81" fmla="*/ 6577780 w 8276574"/>
              <a:gd name="connsiteY81" fmla="*/ 3569110 h 5383162"/>
              <a:gd name="connsiteX82" fmla="*/ 6459793 w 8276574"/>
              <a:gd name="connsiteY82" fmla="*/ 3583859 h 5383162"/>
              <a:gd name="connsiteX83" fmla="*/ 5810864 w 8276574"/>
              <a:gd name="connsiteY83" fmla="*/ 3554362 h 5383162"/>
              <a:gd name="connsiteX84" fmla="*/ 5604387 w 8276574"/>
              <a:gd name="connsiteY84" fmla="*/ 3524865 h 5383162"/>
              <a:gd name="connsiteX85" fmla="*/ 5486400 w 8276574"/>
              <a:gd name="connsiteY85" fmla="*/ 3510117 h 5383162"/>
              <a:gd name="connsiteX86" fmla="*/ 5412658 w 8276574"/>
              <a:gd name="connsiteY86" fmla="*/ 3495368 h 5383162"/>
              <a:gd name="connsiteX87" fmla="*/ 5132438 w 8276574"/>
              <a:gd name="connsiteY87" fmla="*/ 3480620 h 5383162"/>
              <a:gd name="connsiteX88" fmla="*/ 5029200 w 8276574"/>
              <a:gd name="connsiteY88" fmla="*/ 3465871 h 5383162"/>
              <a:gd name="connsiteX89" fmla="*/ 4970206 w 8276574"/>
              <a:gd name="connsiteY89" fmla="*/ 3451123 h 5383162"/>
              <a:gd name="connsiteX90" fmla="*/ 4793225 w 8276574"/>
              <a:gd name="connsiteY90" fmla="*/ 3421626 h 5383162"/>
              <a:gd name="connsiteX91" fmla="*/ 4468761 w 8276574"/>
              <a:gd name="connsiteY91" fmla="*/ 3333136 h 5383162"/>
              <a:gd name="connsiteX92" fmla="*/ 4277032 w 8276574"/>
              <a:gd name="connsiteY92" fmla="*/ 3303639 h 5383162"/>
              <a:gd name="connsiteX93" fmla="*/ 3996813 w 8276574"/>
              <a:gd name="connsiteY93" fmla="*/ 3259394 h 5383162"/>
              <a:gd name="connsiteX94" fmla="*/ 3377380 w 8276574"/>
              <a:gd name="connsiteY94" fmla="*/ 3274142 h 5383162"/>
              <a:gd name="connsiteX95" fmla="*/ 3111909 w 8276574"/>
              <a:gd name="connsiteY95" fmla="*/ 3333136 h 5383162"/>
              <a:gd name="connsiteX96" fmla="*/ 3067664 w 8276574"/>
              <a:gd name="connsiteY96" fmla="*/ 3347884 h 5383162"/>
              <a:gd name="connsiteX97" fmla="*/ 2993922 w 8276574"/>
              <a:gd name="connsiteY97" fmla="*/ 3392130 h 5383162"/>
              <a:gd name="connsiteX98" fmla="*/ 2802193 w 8276574"/>
              <a:gd name="connsiteY98" fmla="*/ 3495368 h 5383162"/>
              <a:gd name="connsiteX99" fmla="*/ 2772696 w 8276574"/>
              <a:gd name="connsiteY99" fmla="*/ 3539613 h 5383162"/>
              <a:gd name="connsiteX100" fmla="*/ 2713703 w 8276574"/>
              <a:gd name="connsiteY100" fmla="*/ 3569110 h 5383162"/>
              <a:gd name="connsiteX101" fmla="*/ 2654709 w 8276574"/>
              <a:gd name="connsiteY101" fmla="*/ 3731342 h 5383162"/>
              <a:gd name="connsiteX102" fmla="*/ 2669458 w 8276574"/>
              <a:gd name="connsiteY102" fmla="*/ 3952568 h 5383162"/>
              <a:gd name="connsiteX103" fmla="*/ 2713703 w 8276574"/>
              <a:gd name="connsiteY103" fmla="*/ 4026310 h 5383162"/>
              <a:gd name="connsiteX104" fmla="*/ 2787445 w 8276574"/>
              <a:gd name="connsiteY104" fmla="*/ 4144297 h 5383162"/>
              <a:gd name="connsiteX105" fmla="*/ 3141406 w 8276574"/>
              <a:gd name="connsiteY105" fmla="*/ 4527755 h 5383162"/>
              <a:gd name="connsiteX106" fmla="*/ 3318387 w 8276574"/>
              <a:gd name="connsiteY106" fmla="*/ 4645742 h 5383162"/>
              <a:gd name="connsiteX107" fmla="*/ 3347883 w 8276574"/>
              <a:gd name="connsiteY107" fmla="*/ 4689988 h 5383162"/>
              <a:gd name="connsiteX108" fmla="*/ 3554361 w 8276574"/>
              <a:gd name="connsiteY108" fmla="*/ 4807975 h 5383162"/>
              <a:gd name="connsiteX109" fmla="*/ 3760838 w 8276574"/>
              <a:gd name="connsiteY109" fmla="*/ 4940710 h 5383162"/>
              <a:gd name="connsiteX110" fmla="*/ 3908322 w 8276574"/>
              <a:gd name="connsiteY110" fmla="*/ 5014452 h 5383162"/>
              <a:gd name="connsiteX111" fmla="*/ 3952567 w 8276574"/>
              <a:gd name="connsiteY111" fmla="*/ 5029200 h 5383162"/>
              <a:gd name="connsiteX112" fmla="*/ 4070554 w 8276574"/>
              <a:gd name="connsiteY112" fmla="*/ 5088194 h 5383162"/>
              <a:gd name="connsiteX113" fmla="*/ 4321277 w 8276574"/>
              <a:gd name="connsiteY113" fmla="*/ 5176684 h 5383162"/>
              <a:gd name="connsiteX114" fmla="*/ 4424516 w 8276574"/>
              <a:gd name="connsiteY114" fmla="*/ 5220930 h 5383162"/>
              <a:gd name="connsiteX115" fmla="*/ 4572000 w 8276574"/>
              <a:gd name="connsiteY115" fmla="*/ 5250426 h 5383162"/>
              <a:gd name="connsiteX116" fmla="*/ 4704735 w 8276574"/>
              <a:gd name="connsiteY116" fmla="*/ 5294671 h 5383162"/>
              <a:gd name="connsiteX117" fmla="*/ 4778477 w 8276574"/>
              <a:gd name="connsiteY117" fmla="*/ 5309420 h 5383162"/>
              <a:gd name="connsiteX118" fmla="*/ 4866967 w 8276574"/>
              <a:gd name="connsiteY118" fmla="*/ 5338917 h 5383162"/>
              <a:gd name="connsiteX119" fmla="*/ 5014451 w 8276574"/>
              <a:gd name="connsiteY119" fmla="*/ 5353665 h 5383162"/>
              <a:gd name="connsiteX120" fmla="*/ 5368413 w 8276574"/>
              <a:gd name="connsiteY120" fmla="*/ 5383162 h 5383162"/>
              <a:gd name="connsiteX121" fmla="*/ 6091083 w 8276574"/>
              <a:gd name="connsiteY121" fmla="*/ 5353665 h 5383162"/>
              <a:gd name="connsiteX122" fmla="*/ 6341806 w 8276574"/>
              <a:gd name="connsiteY122" fmla="*/ 5279923 h 5383162"/>
              <a:gd name="connsiteX123" fmla="*/ 6415548 w 8276574"/>
              <a:gd name="connsiteY123" fmla="*/ 5191433 h 5383162"/>
              <a:gd name="connsiteX124" fmla="*/ 6459793 w 8276574"/>
              <a:gd name="connsiteY124" fmla="*/ 5161936 h 5383162"/>
              <a:gd name="connsiteX125" fmla="*/ 6548283 w 8276574"/>
              <a:gd name="connsiteY125" fmla="*/ 5073446 h 5383162"/>
              <a:gd name="connsiteX126" fmla="*/ 6592529 w 8276574"/>
              <a:gd name="connsiteY126" fmla="*/ 5029200 h 5383162"/>
              <a:gd name="connsiteX127" fmla="*/ 6695767 w 8276574"/>
              <a:gd name="connsiteY127" fmla="*/ 4984955 h 5383162"/>
              <a:gd name="connsiteX128" fmla="*/ 6740013 w 8276574"/>
              <a:gd name="connsiteY128" fmla="*/ 4940710 h 5383162"/>
              <a:gd name="connsiteX129" fmla="*/ 6769509 w 8276574"/>
              <a:gd name="connsiteY129" fmla="*/ 4852220 h 5383162"/>
              <a:gd name="connsiteX130" fmla="*/ 6754761 w 8276574"/>
              <a:gd name="connsiteY130" fmla="*/ 4793226 h 5383162"/>
              <a:gd name="connsiteX131" fmla="*/ 6710516 w 8276574"/>
              <a:gd name="connsiteY131" fmla="*/ 4763730 h 5383162"/>
              <a:gd name="connsiteX132" fmla="*/ 6666271 w 8276574"/>
              <a:gd name="connsiteY132" fmla="*/ 4719484 h 5383162"/>
              <a:gd name="connsiteX133" fmla="*/ 6622025 w 8276574"/>
              <a:gd name="connsiteY133" fmla="*/ 4704736 h 5383162"/>
              <a:gd name="connsiteX134" fmla="*/ 6533535 w 8276574"/>
              <a:gd name="connsiteY134" fmla="*/ 4660491 h 5383162"/>
              <a:gd name="connsiteX135" fmla="*/ 6489290 w 8276574"/>
              <a:gd name="connsiteY135" fmla="*/ 4645742 h 5383162"/>
              <a:gd name="connsiteX136" fmla="*/ 6371303 w 8276574"/>
              <a:gd name="connsiteY136" fmla="*/ 4616246 h 5383162"/>
              <a:gd name="connsiteX137" fmla="*/ 6046838 w 8276574"/>
              <a:gd name="connsiteY137" fmla="*/ 4660491 h 5383162"/>
              <a:gd name="connsiteX138" fmla="*/ 5899354 w 8276574"/>
              <a:gd name="connsiteY138" fmla="*/ 4778478 h 5383162"/>
              <a:gd name="connsiteX139" fmla="*/ 5840361 w 8276574"/>
              <a:gd name="connsiteY139" fmla="*/ 4807975 h 5383162"/>
              <a:gd name="connsiteX140" fmla="*/ 5751871 w 8276574"/>
              <a:gd name="connsiteY140" fmla="*/ 4866968 h 5383162"/>
              <a:gd name="connsiteX141" fmla="*/ 5648632 w 8276574"/>
              <a:gd name="connsiteY141" fmla="*/ 4896465 h 5383162"/>
              <a:gd name="connsiteX142" fmla="*/ 5338916 w 8276574"/>
              <a:gd name="connsiteY142" fmla="*/ 4881717 h 5383162"/>
              <a:gd name="connsiteX143" fmla="*/ 5176683 w 8276574"/>
              <a:gd name="connsiteY143" fmla="*/ 4852220 h 5383162"/>
              <a:gd name="connsiteX144" fmla="*/ 4925961 w 8276574"/>
              <a:gd name="connsiteY144" fmla="*/ 4793226 h 5383162"/>
              <a:gd name="connsiteX145" fmla="*/ 4763729 w 8276574"/>
              <a:gd name="connsiteY145" fmla="*/ 4763730 h 5383162"/>
              <a:gd name="connsiteX146" fmla="*/ 4645742 w 8276574"/>
              <a:gd name="connsiteY146" fmla="*/ 4719484 h 5383162"/>
              <a:gd name="connsiteX147" fmla="*/ 4557251 w 8276574"/>
              <a:gd name="connsiteY147" fmla="*/ 4704736 h 5383162"/>
              <a:gd name="connsiteX148" fmla="*/ 4483509 w 8276574"/>
              <a:gd name="connsiteY148" fmla="*/ 4689988 h 5383162"/>
              <a:gd name="connsiteX149" fmla="*/ 4424516 w 8276574"/>
              <a:gd name="connsiteY149" fmla="*/ 4675239 h 5383162"/>
              <a:gd name="connsiteX150" fmla="*/ 4321277 w 8276574"/>
              <a:gd name="connsiteY150" fmla="*/ 4660491 h 5383162"/>
              <a:gd name="connsiteX151" fmla="*/ 4232787 w 8276574"/>
              <a:gd name="connsiteY151" fmla="*/ 4630994 h 5383162"/>
              <a:gd name="connsiteX152" fmla="*/ 4188542 w 8276574"/>
              <a:gd name="connsiteY152" fmla="*/ 4601497 h 5383162"/>
              <a:gd name="connsiteX153" fmla="*/ 4100051 w 8276574"/>
              <a:gd name="connsiteY153" fmla="*/ 4557252 h 5383162"/>
              <a:gd name="connsiteX154" fmla="*/ 3967316 w 8276574"/>
              <a:gd name="connsiteY154" fmla="*/ 4468762 h 5383162"/>
              <a:gd name="connsiteX155" fmla="*/ 3864077 w 8276574"/>
              <a:gd name="connsiteY155" fmla="*/ 4336026 h 5383162"/>
              <a:gd name="connsiteX156" fmla="*/ 3746090 w 8276574"/>
              <a:gd name="connsiteY156" fmla="*/ 4144297 h 5383162"/>
              <a:gd name="connsiteX157" fmla="*/ 3775587 w 8276574"/>
              <a:gd name="connsiteY157" fmla="*/ 4011562 h 5383162"/>
              <a:gd name="connsiteX158" fmla="*/ 3805083 w 8276574"/>
              <a:gd name="connsiteY158" fmla="*/ 3967317 h 5383162"/>
              <a:gd name="connsiteX159" fmla="*/ 3996813 w 8276574"/>
              <a:gd name="connsiteY159" fmla="*/ 3849330 h 5383162"/>
              <a:gd name="connsiteX160" fmla="*/ 4100051 w 8276574"/>
              <a:gd name="connsiteY160" fmla="*/ 3819833 h 5383162"/>
              <a:gd name="connsiteX161" fmla="*/ 4218038 w 8276574"/>
              <a:gd name="connsiteY161" fmla="*/ 3805084 h 5383162"/>
              <a:gd name="connsiteX162" fmla="*/ 4748980 w 8276574"/>
              <a:gd name="connsiteY162" fmla="*/ 3819833 h 5383162"/>
              <a:gd name="connsiteX163" fmla="*/ 4940709 w 8276574"/>
              <a:gd name="connsiteY163" fmla="*/ 3864078 h 5383162"/>
              <a:gd name="connsiteX164" fmla="*/ 5058696 w 8276574"/>
              <a:gd name="connsiteY164" fmla="*/ 3908323 h 5383162"/>
              <a:gd name="connsiteX165" fmla="*/ 5250425 w 8276574"/>
              <a:gd name="connsiteY165" fmla="*/ 3923071 h 5383162"/>
              <a:gd name="connsiteX166" fmla="*/ 5486400 w 8276574"/>
              <a:gd name="connsiteY166" fmla="*/ 3952568 h 5383162"/>
              <a:gd name="connsiteX167" fmla="*/ 6489290 w 8276574"/>
              <a:gd name="connsiteY167" fmla="*/ 3937820 h 5383162"/>
              <a:gd name="connsiteX168" fmla="*/ 6577780 w 8276574"/>
              <a:gd name="connsiteY168" fmla="*/ 3908323 h 5383162"/>
              <a:gd name="connsiteX169" fmla="*/ 6946490 w 8276574"/>
              <a:gd name="connsiteY169" fmla="*/ 3849330 h 5383162"/>
              <a:gd name="connsiteX170" fmla="*/ 7270954 w 8276574"/>
              <a:gd name="connsiteY170" fmla="*/ 3701846 h 5383162"/>
              <a:gd name="connsiteX171" fmla="*/ 7359445 w 8276574"/>
              <a:gd name="connsiteY171" fmla="*/ 3687097 h 5383162"/>
              <a:gd name="connsiteX172" fmla="*/ 7462683 w 8276574"/>
              <a:gd name="connsiteY172" fmla="*/ 3628104 h 5383162"/>
              <a:gd name="connsiteX173" fmla="*/ 7669161 w 8276574"/>
              <a:gd name="connsiteY173" fmla="*/ 3554362 h 5383162"/>
              <a:gd name="connsiteX174" fmla="*/ 7757651 w 8276574"/>
              <a:gd name="connsiteY174" fmla="*/ 3465871 h 5383162"/>
              <a:gd name="connsiteX175" fmla="*/ 7816645 w 8276574"/>
              <a:gd name="connsiteY175" fmla="*/ 3421626 h 5383162"/>
              <a:gd name="connsiteX176" fmla="*/ 7993625 w 8276574"/>
              <a:gd name="connsiteY176" fmla="*/ 3185652 h 5383162"/>
              <a:gd name="connsiteX177" fmla="*/ 8170606 w 8276574"/>
              <a:gd name="connsiteY177" fmla="*/ 2757949 h 5383162"/>
              <a:gd name="connsiteX178" fmla="*/ 8244348 w 8276574"/>
              <a:gd name="connsiteY178" fmla="*/ 2595717 h 5383162"/>
              <a:gd name="connsiteX179" fmla="*/ 8244348 w 8276574"/>
              <a:gd name="connsiteY179" fmla="*/ 2109020 h 5383162"/>
              <a:gd name="connsiteX180" fmla="*/ 8155858 w 8276574"/>
              <a:gd name="connsiteY180" fmla="*/ 1917291 h 5383162"/>
              <a:gd name="connsiteX181" fmla="*/ 8067367 w 8276574"/>
              <a:gd name="connsiteY181" fmla="*/ 1755059 h 5383162"/>
              <a:gd name="connsiteX182" fmla="*/ 7905135 w 8276574"/>
              <a:gd name="connsiteY182" fmla="*/ 1578078 h 5383162"/>
              <a:gd name="connsiteX183" fmla="*/ 7860890 w 8276574"/>
              <a:gd name="connsiteY183" fmla="*/ 1563330 h 5383162"/>
              <a:gd name="connsiteX184" fmla="*/ 7787148 w 8276574"/>
              <a:gd name="connsiteY184" fmla="*/ 1504336 h 5383162"/>
              <a:gd name="connsiteX185" fmla="*/ 7742903 w 8276574"/>
              <a:gd name="connsiteY185" fmla="*/ 1460091 h 5383162"/>
              <a:gd name="connsiteX186" fmla="*/ 7654413 w 8276574"/>
              <a:gd name="connsiteY186" fmla="*/ 1415846 h 5383162"/>
              <a:gd name="connsiteX187" fmla="*/ 7285703 w 8276574"/>
              <a:gd name="connsiteY187" fmla="*/ 1238865 h 5383162"/>
              <a:gd name="connsiteX188" fmla="*/ 7182464 w 8276574"/>
              <a:gd name="connsiteY188" fmla="*/ 1194620 h 5383162"/>
              <a:gd name="connsiteX189" fmla="*/ 6975987 w 8276574"/>
              <a:gd name="connsiteY189" fmla="*/ 1165123 h 5383162"/>
              <a:gd name="connsiteX190" fmla="*/ 6813754 w 8276574"/>
              <a:gd name="connsiteY190" fmla="*/ 1135626 h 5383162"/>
              <a:gd name="connsiteX191" fmla="*/ 6754761 w 8276574"/>
              <a:gd name="connsiteY191" fmla="*/ 1120878 h 5383162"/>
              <a:gd name="connsiteX192" fmla="*/ 6577780 w 8276574"/>
              <a:gd name="connsiteY192" fmla="*/ 1106130 h 5383162"/>
              <a:gd name="connsiteX193" fmla="*/ 6445045 w 8276574"/>
              <a:gd name="connsiteY193" fmla="*/ 1091381 h 5383162"/>
              <a:gd name="connsiteX194" fmla="*/ 5781367 w 8276574"/>
              <a:gd name="connsiteY194" fmla="*/ 1076633 h 5383162"/>
              <a:gd name="connsiteX195" fmla="*/ 5707625 w 8276574"/>
              <a:gd name="connsiteY195" fmla="*/ 1061884 h 5383162"/>
              <a:gd name="connsiteX196" fmla="*/ 5574890 w 8276574"/>
              <a:gd name="connsiteY196" fmla="*/ 1047136 h 5383162"/>
              <a:gd name="connsiteX197" fmla="*/ 5456903 w 8276574"/>
              <a:gd name="connsiteY197" fmla="*/ 1002891 h 5383162"/>
              <a:gd name="connsiteX198" fmla="*/ 5397909 w 8276574"/>
              <a:gd name="connsiteY198" fmla="*/ 943897 h 5383162"/>
              <a:gd name="connsiteX199" fmla="*/ 5338916 w 8276574"/>
              <a:gd name="connsiteY199" fmla="*/ 929149 h 5383162"/>
              <a:gd name="connsiteX200" fmla="*/ 5265174 w 8276574"/>
              <a:gd name="connsiteY200" fmla="*/ 899652 h 5383162"/>
              <a:gd name="connsiteX201" fmla="*/ 5220929 w 8276574"/>
              <a:gd name="connsiteY201" fmla="*/ 870155 h 5383162"/>
              <a:gd name="connsiteX202" fmla="*/ 5147187 w 8276574"/>
              <a:gd name="connsiteY202" fmla="*/ 840659 h 5383162"/>
              <a:gd name="connsiteX203" fmla="*/ 5102942 w 8276574"/>
              <a:gd name="connsiteY203" fmla="*/ 811162 h 5383162"/>
              <a:gd name="connsiteX204" fmla="*/ 5043948 w 8276574"/>
              <a:gd name="connsiteY204" fmla="*/ 781665 h 5383162"/>
              <a:gd name="connsiteX205" fmla="*/ 4896464 w 8276574"/>
              <a:gd name="connsiteY205" fmla="*/ 663678 h 5383162"/>
              <a:gd name="connsiteX206" fmla="*/ 4852219 w 8276574"/>
              <a:gd name="connsiteY206" fmla="*/ 648930 h 5383162"/>
              <a:gd name="connsiteX207" fmla="*/ 4793225 w 8276574"/>
              <a:gd name="connsiteY207" fmla="*/ 589936 h 5383162"/>
              <a:gd name="connsiteX208" fmla="*/ 4675238 w 8276574"/>
              <a:gd name="connsiteY208" fmla="*/ 442452 h 5383162"/>
              <a:gd name="connsiteX209" fmla="*/ 4557251 w 8276574"/>
              <a:gd name="connsiteY209" fmla="*/ 368710 h 5383162"/>
              <a:gd name="connsiteX210" fmla="*/ 4468761 w 8276574"/>
              <a:gd name="connsiteY210" fmla="*/ 294968 h 5383162"/>
              <a:gd name="connsiteX211" fmla="*/ 4218038 w 8276574"/>
              <a:gd name="connsiteY211" fmla="*/ 162233 h 5383162"/>
              <a:gd name="connsiteX212" fmla="*/ 4144296 w 8276574"/>
              <a:gd name="connsiteY212" fmla="*/ 117988 h 5383162"/>
              <a:gd name="connsiteX213" fmla="*/ 3893574 w 8276574"/>
              <a:gd name="connsiteY213" fmla="*/ 73742 h 5383162"/>
              <a:gd name="connsiteX214" fmla="*/ 3790335 w 8276574"/>
              <a:gd name="connsiteY214" fmla="*/ 58994 h 5383162"/>
              <a:gd name="connsiteX215" fmla="*/ 3392129 w 8276574"/>
              <a:gd name="connsiteY215" fmla="*/ 73742 h 5383162"/>
              <a:gd name="connsiteX216" fmla="*/ 3185651 w 8276574"/>
              <a:gd name="connsiteY216" fmla="*/ 88491 h 5383162"/>
              <a:gd name="connsiteX217" fmla="*/ 3126658 w 8276574"/>
              <a:gd name="connsiteY217" fmla="*/ 117988 h 5383162"/>
              <a:gd name="connsiteX218" fmla="*/ 3038167 w 8276574"/>
              <a:gd name="connsiteY218" fmla="*/ 176981 h 5383162"/>
              <a:gd name="connsiteX219" fmla="*/ 2993922 w 8276574"/>
              <a:gd name="connsiteY219" fmla="*/ 235975 h 5383162"/>
              <a:gd name="connsiteX220" fmla="*/ 2964425 w 8276574"/>
              <a:gd name="connsiteY220" fmla="*/ 280220 h 5383162"/>
              <a:gd name="connsiteX221" fmla="*/ 2920180 w 8276574"/>
              <a:gd name="connsiteY221" fmla="*/ 324465 h 5383162"/>
              <a:gd name="connsiteX222" fmla="*/ 2802193 w 8276574"/>
              <a:gd name="connsiteY222" fmla="*/ 427704 h 5383162"/>
              <a:gd name="connsiteX223" fmla="*/ 2713703 w 8276574"/>
              <a:gd name="connsiteY223" fmla="*/ 442452 h 5383162"/>
              <a:gd name="connsiteX224" fmla="*/ 2359742 w 8276574"/>
              <a:gd name="connsiteY224" fmla="*/ 427704 h 5383162"/>
              <a:gd name="connsiteX225" fmla="*/ 2256503 w 8276574"/>
              <a:gd name="connsiteY225" fmla="*/ 368710 h 5383162"/>
              <a:gd name="connsiteX226" fmla="*/ 2212258 w 8276574"/>
              <a:gd name="connsiteY226" fmla="*/ 353962 h 5383162"/>
              <a:gd name="connsiteX227" fmla="*/ 2138516 w 8276574"/>
              <a:gd name="connsiteY227" fmla="*/ 309717 h 5383162"/>
              <a:gd name="connsiteX228" fmla="*/ 2050025 w 8276574"/>
              <a:gd name="connsiteY228" fmla="*/ 250723 h 5383162"/>
              <a:gd name="connsiteX229" fmla="*/ 1991032 w 8276574"/>
              <a:gd name="connsiteY229" fmla="*/ 221226 h 5383162"/>
              <a:gd name="connsiteX230" fmla="*/ 1946787 w 8276574"/>
              <a:gd name="connsiteY230" fmla="*/ 176981 h 5383162"/>
              <a:gd name="connsiteX231" fmla="*/ 1828800 w 8276574"/>
              <a:gd name="connsiteY231" fmla="*/ 103239 h 5383162"/>
              <a:gd name="connsiteX232" fmla="*/ 1740309 w 8276574"/>
              <a:gd name="connsiteY232" fmla="*/ 58994 h 5383162"/>
              <a:gd name="connsiteX233" fmla="*/ 1696064 w 8276574"/>
              <a:gd name="connsiteY233" fmla="*/ 29497 h 5383162"/>
              <a:gd name="connsiteX234" fmla="*/ 1548580 w 8276574"/>
              <a:gd name="connsiteY234" fmla="*/ 0 h 5383162"/>
              <a:gd name="connsiteX235" fmla="*/ 899651 w 8276574"/>
              <a:gd name="connsiteY235" fmla="*/ 14749 h 5383162"/>
              <a:gd name="connsiteX236" fmla="*/ 663677 w 8276574"/>
              <a:gd name="connsiteY236" fmla="*/ 88491 h 5383162"/>
              <a:gd name="connsiteX237" fmla="*/ 545690 w 8276574"/>
              <a:gd name="connsiteY237" fmla="*/ 103239 h 5383162"/>
              <a:gd name="connsiteX238" fmla="*/ 442451 w 8276574"/>
              <a:gd name="connsiteY238" fmla="*/ 162233 h 5383162"/>
              <a:gd name="connsiteX239" fmla="*/ 398206 w 8276574"/>
              <a:gd name="connsiteY239" fmla="*/ 206478 h 5383162"/>
              <a:gd name="connsiteX240" fmla="*/ 353961 w 8276574"/>
              <a:gd name="connsiteY240" fmla="*/ 221226 h 5383162"/>
              <a:gd name="connsiteX241" fmla="*/ 265471 w 8276574"/>
              <a:gd name="connsiteY241" fmla="*/ 294968 h 5383162"/>
              <a:gd name="connsiteX242" fmla="*/ 176980 w 8276574"/>
              <a:gd name="connsiteY242" fmla="*/ 353962 h 5383162"/>
              <a:gd name="connsiteX243" fmla="*/ 132735 w 8276574"/>
              <a:gd name="connsiteY243" fmla="*/ 383459 h 5383162"/>
              <a:gd name="connsiteX244" fmla="*/ 88490 w 8276574"/>
              <a:gd name="connsiteY244" fmla="*/ 398207 h 5383162"/>
              <a:gd name="connsiteX245" fmla="*/ 44245 w 8276574"/>
              <a:gd name="connsiteY245" fmla="*/ 442452 h 5383162"/>
              <a:gd name="connsiteX246" fmla="*/ 29496 w 8276574"/>
              <a:gd name="connsiteY246" fmla="*/ 486697 h 5383162"/>
              <a:gd name="connsiteX247" fmla="*/ 0 w 8276574"/>
              <a:gd name="connsiteY247" fmla="*/ 530942 h 5383162"/>
              <a:gd name="connsiteX248" fmla="*/ 14748 w 8276574"/>
              <a:gd name="connsiteY248" fmla="*/ 1430594 h 5383162"/>
              <a:gd name="connsiteX249" fmla="*/ 29496 w 8276574"/>
              <a:gd name="connsiteY249" fmla="*/ 1725562 h 5383162"/>
              <a:gd name="connsiteX250" fmla="*/ 58993 w 8276574"/>
              <a:gd name="connsiteY250" fmla="*/ 1858297 h 5383162"/>
              <a:gd name="connsiteX251" fmla="*/ 73742 w 8276574"/>
              <a:gd name="connsiteY251" fmla="*/ 1932039 h 5383162"/>
              <a:gd name="connsiteX252" fmla="*/ 132735 w 8276574"/>
              <a:gd name="connsiteY252" fmla="*/ 2050026 h 5383162"/>
              <a:gd name="connsiteX253" fmla="*/ 147483 w 8276574"/>
              <a:gd name="connsiteY253" fmla="*/ 2094271 h 5383162"/>
              <a:gd name="connsiteX254" fmla="*/ 206477 w 8276574"/>
              <a:gd name="connsiteY254" fmla="*/ 2197510 h 5383162"/>
              <a:gd name="connsiteX255" fmla="*/ 250722 w 8276574"/>
              <a:gd name="connsiteY255" fmla="*/ 2256504 h 5383162"/>
              <a:gd name="connsiteX256" fmla="*/ 353961 w 8276574"/>
              <a:gd name="connsiteY256" fmla="*/ 2374491 h 5383162"/>
              <a:gd name="connsiteX257" fmla="*/ 368709 w 8276574"/>
              <a:gd name="connsiteY257" fmla="*/ 2418736 h 5383162"/>
              <a:gd name="connsiteX258" fmla="*/ 501445 w 8276574"/>
              <a:gd name="connsiteY258" fmla="*/ 2536723 h 5383162"/>
              <a:gd name="connsiteX259" fmla="*/ 678425 w 8276574"/>
              <a:gd name="connsiteY259" fmla="*/ 2669459 h 5383162"/>
              <a:gd name="connsiteX260" fmla="*/ 737419 w 8276574"/>
              <a:gd name="connsiteY260" fmla="*/ 2713704 h 5383162"/>
              <a:gd name="connsiteX261" fmla="*/ 825909 w 8276574"/>
              <a:gd name="connsiteY261" fmla="*/ 2757949 h 5383162"/>
              <a:gd name="connsiteX262" fmla="*/ 914400 w 8276574"/>
              <a:gd name="connsiteY262" fmla="*/ 2816942 h 5383162"/>
              <a:gd name="connsiteX263" fmla="*/ 958645 w 8276574"/>
              <a:gd name="connsiteY263" fmla="*/ 2831691 h 5383162"/>
              <a:gd name="connsiteX264" fmla="*/ 1047135 w 8276574"/>
              <a:gd name="connsiteY264" fmla="*/ 2875936 h 5383162"/>
              <a:gd name="connsiteX265" fmla="*/ 1106129 w 8276574"/>
              <a:gd name="connsiteY265" fmla="*/ 2890684 h 5383162"/>
              <a:gd name="connsiteX266" fmla="*/ 1209367 w 8276574"/>
              <a:gd name="connsiteY266" fmla="*/ 2934930 h 5383162"/>
              <a:gd name="connsiteX267" fmla="*/ 1342103 w 8276574"/>
              <a:gd name="connsiteY267" fmla="*/ 2979175 h 5383162"/>
              <a:gd name="connsiteX268" fmla="*/ 1430593 w 8276574"/>
              <a:gd name="connsiteY268" fmla="*/ 3023420 h 5383162"/>
              <a:gd name="connsiteX269" fmla="*/ 1696064 w 8276574"/>
              <a:gd name="connsiteY269" fmla="*/ 3067665 h 5383162"/>
              <a:gd name="connsiteX270" fmla="*/ 2374490 w 8276574"/>
              <a:gd name="connsiteY270" fmla="*/ 3067665 h 5383162"/>
              <a:gd name="connsiteX271" fmla="*/ 2507225 w 8276574"/>
              <a:gd name="connsiteY271" fmla="*/ 3023420 h 5383162"/>
              <a:gd name="connsiteX272" fmla="*/ 2654709 w 8276574"/>
              <a:gd name="connsiteY272" fmla="*/ 2993923 h 5383162"/>
              <a:gd name="connsiteX273" fmla="*/ 2743200 w 8276574"/>
              <a:gd name="connsiteY273" fmla="*/ 2949678 h 5383162"/>
              <a:gd name="connsiteX274" fmla="*/ 3023419 w 8276574"/>
              <a:gd name="connsiteY274" fmla="*/ 2802194 h 5383162"/>
              <a:gd name="connsiteX275" fmla="*/ 3200400 w 8276574"/>
              <a:gd name="connsiteY275" fmla="*/ 2654710 h 5383162"/>
              <a:gd name="connsiteX276" fmla="*/ 3333135 w 8276574"/>
              <a:gd name="connsiteY276" fmla="*/ 2566220 h 5383162"/>
              <a:gd name="connsiteX277" fmla="*/ 3377380 w 8276574"/>
              <a:gd name="connsiteY277" fmla="*/ 2492478 h 5383162"/>
              <a:gd name="connsiteX278" fmla="*/ 3436374 w 8276574"/>
              <a:gd name="connsiteY278" fmla="*/ 2418736 h 5383162"/>
              <a:gd name="connsiteX279" fmla="*/ 3465871 w 8276574"/>
              <a:gd name="connsiteY279" fmla="*/ 2359742 h 5383162"/>
              <a:gd name="connsiteX280" fmla="*/ 3465871 w 8276574"/>
              <a:gd name="connsiteY280" fmla="*/ 2020530 h 5383162"/>
              <a:gd name="connsiteX281" fmla="*/ 3436374 w 8276574"/>
              <a:gd name="connsiteY281" fmla="*/ 1976284 h 5383162"/>
              <a:gd name="connsiteX282" fmla="*/ 3392129 w 8276574"/>
              <a:gd name="connsiteY282" fmla="*/ 1887794 h 5383162"/>
              <a:gd name="connsiteX283" fmla="*/ 3303638 w 8276574"/>
              <a:gd name="connsiteY283" fmla="*/ 1799304 h 5383162"/>
              <a:gd name="connsiteX284" fmla="*/ 3126658 w 8276574"/>
              <a:gd name="connsiteY284" fmla="*/ 1681317 h 5383162"/>
              <a:gd name="connsiteX285" fmla="*/ 3052916 w 8276574"/>
              <a:gd name="connsiteY285" fmla="*/ 1651820 h 5383162"/>
              <a:gd name="connsiteX286" fmla="*/ 2861187 w 8276574"/>
              <a:gd name="connsiteY286" fmla="*/ 1563330 h 5383162"/>
              <a:gd name="connsiteX287" fmla="*/ 2816942 w 8276574"/>
              <a:gd name="connsiteY287" fmla="*/ 1533833 h 5383162"/>
              <a:gd name="connsiteX288" fmla="*/ 2580967 w 8276574"/>
              <a:gd name="connsiteY288" fmla="*/ 1474839 h 5383162"/>
              <a:gd name="connsiteX289" fmla="*/ 2521974 w 8276574"/>
              <a:gd name="connsiteY289" fmla="*/ 1460091 h 5383162"/>
              <a:gd name="connsiteX290" fmla="*/ 2433483 w 8276574"/>
              <a:gd name="connsiteY290" fmla="*/ 1445342 h 5383162"/>
              <a:gd name="connsiteX291" fmla="*/ 2359742 w 8276574"/>
              <a:gd name="connsiteY291" fmla="*/ 1430594 h 5383162"/>
              <a:gd name="connsiteX292" fmla="*/ 2109019 w 8276574"/>
              <a:gd name="connsiteY292" fmla="*/ 1445342 h 5383162"/>
              <a:gd name="connsiteX293" fmla="*/ 2035277 w 8276574"/>
              <a:gd name="connsiteY293" fmla="*/ 1474839 h 5383162"/>
              <a:gd name="connsiteX294" fmla="*/ 1991032 w 8276574"/>
              <a:gd name="connsiteY294" fmla="*/ 1489588 h 5383162"/>
              <a:gd name="connsiteX295" fmla="*/ 1917290 w 8276574"/>
              <a:gd name="connsiteY295" fmla="*/ 1519084 h 5383162"/>
              <a:gd name="connsiteX296" fmla="*/ 1858296 w 8276574"/>
              <a:gd name="connsiteY296" fmla="*/ 1533833 h 5383162"/>
              <a:gd name="connsiteX297" fmla="*/ 1814051 w 8276574"/>
              <a:gd name="connsiteY297" fmla="*/ 1548581 h 5383162"/>
              <a:gd name="connsiteX298" fmla="*/ 1725561 w 8276574"/>
              <a:gd name="connsiteY298" fmla="*/ 1637071 h 5383162"/>
              <a:gd name="connsiteX299" fmla="*/ 1607574 w 8276574"/>
              <a:gd name="connsiteY299" fmla="*/ 1769807 h 5383162"/>
              <a:gd name="connsiteX300" fmla="*/ 1578077 w 8276574"/>
              <a:gd name="connsiteY300" fmla="*/ 1858297 h 5383162"/>
              <a:gd name="connsiteX301" fmla="*/ 1519083 w 8276574"/>
              <a:gd name="connsiteY301" fmla="*/ 1976284 h 5383162"/>
              <a:gd name="connsiteX302" fmla="*/ 1489587 w 8276574"/>
              <a:gd name="connsiteY302" fmla="*/ 2064775 h 5383162"/>
              <a:gd name="connsiteX303" fmla="*/ 1489587 w 8276574"/>
              <a:gd name="connsiteY303" fmla="*/ 2359742 h 5383162"/>
              <a:gd name="connsiteX304" fmla="*/ 1548580 w 8276574"/>
              <a:gd name="connsiteY304" fmla="*/ 2448233 h 5383162"/>
              <a:gd name="connsiteX305" fmla="*/ 1578077 w 8276574"/>
              <a:gd name="connsiteY305" fmla="*/ 2492478 h 5383162"/>
              <a:gd name="connsiteX306" fmla="*/ 1651819 w 8276574"/>
              <a:gd name="connsiteY306" fmla="*/ 2536723 h 5383162"/>
              <a:gd name="connsiteX307" fmla="*/ 1696064 w 8276574"/>
              <a:gd name="connsiteY307" fmla="*/ 2566220 h 5383162"/>
              <a:gd name="connsiteX308" fmla="*/ 1769806 w 8276574"/>
              <a:gd name="connsiteY308" fmla="*/ 2595717 h 5383162"/>
              <a:gd name="connsiteX309" fmla="*/ 1814051 w 8276574"/>
              <a:gd name="connsiteY309" fmla="*/ 2625213 h 5383162"/>
              <a:gd name="connsiteX310" fmla="*/ 1961535 w 8276574"/>
              <a:gd name="connsiteY310" fmla="*/ 2654710 h 5383162"/>
              <a:gd name="connsiteX311" fmla="*/ 2153264 w 8276574"/>
              <a:gd name="connsiteY311" fmla="*/ 2639962 h 5383162"/>
              <a:gd name="connsiteX312" fmla="*/ 2286000 w 8276574"/>
              <a:gd name="connsiteY312" fmla="*/ 2610465 h 5383162"/>
              <a:gd name="connsiteX313" fmla="*/ 2330245 w 8276574"/>
              <a:gd name="connsiteY313" fmla="*/ 2595717 h 5383162"/>
              <a:gd name="connsiteX314" fmla="*/ 2403987 w 8276574"/>
              <a:gd name="connsiteY314" fmla="*/ 2580968 h 5383162"/>
              <a:gd name="connsiteX315" fmla="*/ 2507225 w 8276574"/>
              <a:gd name="connsiteY315" fmla="*/ 2521975 h 5383162"/>
              <a:gd name="connsiteX316" fmla="*/ 2595716 w 8276574"/>
              <a:gd name="connsiteY316" fmla="*/ 2462981 h 5383162"/>
              <a:gd name="connsiteX317" fmla="*/ 2625213 w 8276574"/>
              <a:gd name="connsiteY317" fmla="*/ 2389239 h 5383162"/>
              <a:gd name="connsiteX318" fmla="*/ 2610464 w 8276574"/>
              <a:gd name="connsiteY318" fmla="*/ 2168013 h 5383162"/>
              <a:gd name="connsiteX319" fmla="*/ 2580967 w 8276574"/>
              <a:gd name="connsiteY319" fmla="*/ 2109020 h 5383162"/>
              <a:gd name="connsiteX320" fmla="*/ 2433483 w 8276574"/>
              <a:gd name="connsiteY320" fmla="*/ 1976284 h 5383162"/>
              <a:gd name="connsiteX321" fmla="*/ 2389238 w 8276574"/>
              <a:gd name="connsiteY321" fmla="*/ 1961536 h 5383162"/>
              <a:gd name="connsiteX322" fmla="*/ 2286000 w 8276574"/>
              <a:gd name="connsiteY322" fmla="*/ 1976284 h 5383162"/>
              <a:gd name="connsiteX323" fmla="*/ 2197509 w 8276574"/>
              <a:gd name="connsiteY323" fmla="*/ 2079523 h 5383162"/>
              <a:gd name="connsiteX324" fmla="*/ 2182761 w 8276574"/>
              <a:gd name="connsiteY324" fmla="*/ 2123768 h 5383162"/>
              <a:gd name="connsiteX325" fmla="*/ 2197509 w 8276574"/>
              <a:gd name="connsiteY325" fmla="*/ 2182762 h 5383162"/>
              <a:gd name="connsiteX326" fmla="*/ 2153264 w 8276574"/>
              <a:gd name="connsiteY326" fmla="*/ 2153265 h 5383162"/>
              <a:gd name="connsiteX327" fmla="*/ 2064774 w 8276574"/>
              <a:gd name="connsiteY327" fmla="*/ 2064775 h 5383162"/>
              <a:gd name="connsiteX328" fmla="*/ 2020529 w 8276574"/>
              <a:gd name="connsiteY328" fmla="*/ 2020530 h 5383162"/>
              <a:gd name="connsiteX329" fmla="*/ 2035277 w 8276574"/>
              <a:gd name="connsiteY329" fmla="*/ 1887794 h 5383162"/>
              <a:gd name="connsiteX330" fmla="*/ 2168013 w 8276574"/>
              <a:gd name="connsiteY330" fmla="*/ 1814052 h 5383162"/>
              <a:gd name="connsiteX331" fmla="*/ 2212258 w 8276574"/>
              <a:gd name="connsiteY331" fmla="*/ 1784555 h 5383162"/>
              <a:gd name="connsiteX332" fmla="*/ 2418735 w 8276574"/>
              <a:gd name="connsiteY332" fmla="*/ 1784555 h 5383162"/>
              <a:gd name="connsiteX333" fmla="*/ 2536722 w 8276574"/>
              <a:gd name="connsiteY333" fmla="*/ 1858297 h 5383162"/>
              <a:gd name="connsiteX334" fmla="*/ 2566219 w 8276574"/>
              <a:gd name="connsiteY334" fmla="*/ 1902542 h 5383162"/>
              <a:gd name="connsiteX335" fmla="*/ 2639961 w 8276574"/>
              <a:gd name="connsiteY335" fmla="*/ 1991033 h 5383162"/>
              <a:gd name="connsiteX336" fmla="*/ 2713703 w 8276574"/>
              <a:gd name="connsiteY336" fmla="*/ 2123768 h 5383162"/>
              <a:gd name="connsiteX337" fmla="*/ 2728451 w 8276574"/>
              <a:gd name="connsiteY337" fmla="*/ 2477730 h 5383162"/>
              <a:gd name="connsiteX338" fmla="*/ 2684206 w 8276574"/>
              <a:gd name="connsiteY338" fmla="*/ 2521975 h 5383162"/>
              <a:gd name="connsiteX339" fmla="*/ 2566219 w 8276574"/>
              <a:gd name="connsiteY339" fmla="*/ 2610465 h 5383162"/>
              <a:gd name="connsiteX340" fmla="*/ 2521974 w 8276574"/>
              <a:gd name="connsiteY340" fmla="*/ 2639962 h 5383162"/>
              <a:gd name="connsiteX341" fmla="*/ 2433483 w 8276574"/>
              <a:gd name="connsiteY341" fmla="*/ 2669459 h 5383162"/>
              <a:gd name="connsiteX342" fmla="*/ 1725561 w 8276574"/>
              <a:gd name="connsiteY342" fmla="*/ 2654710 h 5383162"/>
              <a:gd name="connsiteX343" fmla="*/ 1415845 w 8276574"/>
              <a:gd name="connsiteY343" fmla="*/ 2639962 h 5383162"/>
              <a:gd name="connsiteX344" fmla="*/ 1327354 w 8276574"/>
              <a:gd name="connsiteY344" fmla="*/ 2610465 h 5383162"/>
              <a:gd name="connsiteX345" fmla="*/ 1179871 w 8276574"/>
              <a:gd name="connsiteY345" fmla="*/ 2492478 h 5383162"/>
              <a:gd name="connsiteX346" fmla="*/ 1061883 w 8276574"/>
              <a:gd name="connsiteY346" fmla="*/ 2389239 h 5383162"/>
              <a:gd name="connsiteX347" fmla="*/ 943896 w 8276574"/>
              <a:gd name="connsiteY347" fmla="*/ 2256504 h 5383162"/>
              <a:gd name="connsiteX348" fmla="*/ 929148 w 8276574"/>
              <a:gd name="connsiteY348" fmla="*/ 2197510 h 5383162"/>
              <a:gd name="connsiteX349" fmla="*/ 870154 w 8276574"/>
              <a:gd name="connsiteY349" fmla="*/ 2094271 h 5383162"/>
              <a:gd name="connsiteX350" fmla="*/ 811161 w 8276574"/>
              <a:gd name="connsiteY350" fmla="*/ 1991033 h 5383162"/>
              <a:gd name="connsiteX351" fmla="*/ 766916 w 8276574"/>
              <a:gd name="connsiteY351" fmla="*/ 1843549 h 5383162"/>
              <a:gd name="connsiteX352" fmla="*/ 781664 w 8276574"/>
              <a:gd name="connsiteY352" fmla="*/ 1519084 h 5383162"/>
              <a:gd name="connsiteX353" fmla="*/ 796413 w 8276574"/>
              <a:gd name="connsiteY353" fmla="*/ 1474839 h 5383162"/>
              <a:gd name="connsiteX354" fmla="*/ 855406 w 8276574"/>
              <a:gd name="connsiteY354" fmla="*/ 1386349 h 5383162"/>
              <a:gd name="connsiteX355" fmla="*/ 884903 w 8276574"/>
              <a:gd name="connsiteY355" fmla="*/ 1342104 h 5383162"/>
              <a:gd name="connsiteX356" fmla="*/ 1032387 w 8276574"/>
              <a:gd name="connsiteY356" fmla="*/ 1238865 h 5383162"/>
              <a:gd name="connsiteX357" fmla="*/ 1076632 w 8276574"/>
              <a:gd name="connsiteY357" fmla="*/ 1209368 h 5383162"/>
              <a:gd name="connsiteX358" fmla="*/ 1356851 w 8276574"/>
              <a:gd name="connsiteY358" fmla="*/ 1224117 h 5383162"/>
              <a:gd name="connsiteX359" fmla="*/ 1401096 w 8276574"/>
              <a:gd name="connsiteY359" fmla="*/ 1238865 h 5383162"/>
              <a:gd name="connsiteX360" fmla="*/ 1445342 w 8276574"/>
              <a:gd name="connsiteY360" fmla="*/ 1342104 h 5383162"/>
              <a:gd name="connsiteX361" fmla="*/ 1504335 w 8276574"/>
              <a:gd name="connsiteY361" fmla="*/ 1209368 h 5383162"/>
              <a:gd name="connsiteX362" fmla="*/ 1474838 w 8276574"/>
              <a:gd name="connsiteY362" fmla="*/ 929149 h 5383162"/>
              <a:gd name="connsiteX363" fmla="*/ 1430593 w 8276574"/>
              <a:gd name="connsiteY363" fmla="*/ 884904 h 5383162"/>
              <a:gd name="connsiteX364" fmla="*/ 1386348 w 8276574"/>
              <a:gd name="connsiteY364" fmla="*/ 855407 h 5383162"/>
              <a:gd name="connsiteX365" fmla="*/ 1224116 w 8276574"/>
              <a:gd name="connsiteY365" fmla="*/ 811162 h 5383162"/>
              <a:gd name="connsiteX366" fmla="*/ 1165122 w 8276574"/>
              <a:gd name="connsiteY366" fmla="*/ 796413 h 5383162"/>
              <a:gd name="connsiteX367" fmla="*/ 929148 w 8276574"/>
              <a:gd name="connsiteY367" fmla="*/ 811162 h 5383162"/>
              <a:gd name="connsiteX368" fmla="*/ 781664 w 8276574"/>
              <a:gd name="connsiteY368" fmla="*/ 929149 h 5383162"/>
              <a:gd name="connsiteX369" fmla="*/ 678425 w 8276574"/>
              <a:gd name="connsiteY369" fmla="*/ 1017639 h 5383162"/>
              <a:gd name="connsiteX370" fmla="*/ 648929 w 8276574"/>
              <a:gd name="connsiteY370" fmla="*/ 1061884 h 5383162"/>
              <a:gd name="connsiteX371" fmla="*/ 604683 w 8276574"/>
              <a:gd name="connsiteY371" fmla="*/ 1120878 h 5383162"/>
              <a:gd name="connsiteX372" fmla="*/ 560438 w 8276574"/>
              <a:gd name="connsiteY372" fmla="*/ 1194620 h 5383162"/>
              <a:gd name="connsiteX373" fmla="*/ 516193 w 8276574"/>
              <a:gd name="connsiteY373" fmla="*/ 1238865 h 5383162"/>
              <a:gd name="connsiteX374" fmla="*/ 486696 w 8276574"/>
              <a:gd name="connsiteY374" fmla="*/ 1297859 h 5383162"/>
              <a:gd name="connsiteX375" fmla="*/ 457200 w 8276574"/>
              <a:gd name="connsiteY375" fmla="*/ 1342104 h 5383162"/>
              <a:gd name="connsiteX376" fmla="*/ 427703 w 8276574"/>
              <a:gd name="connsiteY376" fmla="*/ 1460091 h 5383162"/>
              <a:gd name="connsiteX377" fmla="*/ 412954 w 8276574"/>
              <a:gd name="connsiteY377" fmla="*/ 1519084 h 5383162"/>
              <a:gd name="connsiteX378" fmla="*/ 412954 w 8276574"/>
              <a:gd name="connsiteY378" fmla="*/ 1917291 h 5383162"/>
              <a:gd name="connsiteX379" fmla="*/ 427703 w 8276574"/>
              <a:gd name="connsiteY379" fmla="*/ 2123768 h 5383162"/>
              <a:gd name="connsiteX380" fmla="*/ 486696 w 8276574"/>
              <a:gd name="connsiteY380" fmla="*/ 2241755 h 5383162"/>
              <a:gd name="connsiteX381" fmla="*/ 516193 w 8276574"/>
              <a:gd name="connsiteY381" fmla="*/ 2330246 h 5383162"/>
              <a:gd name="connsiteX382" fmla="*/ 530942 w 8276574"/>
              <a:gd name="connsiteY382" fmla="*/ 2374491 h 5383162"/>
              <a:gd name="connsiteX383" fmla="*/ 560438 w 8276574"/>
              <a:gd name="connsiteY383" fmla="*/ 2418736 h 5383162"/>
              <a:gd name="connsiteX384" fmla="*/ 486696 w 8276574"/>
              <a:gd name="connsiteY384" fmla="*/ 2300749 h 5383162"/>
              <a:gd name="connsiteX385" fmla="*/ 442451 w 8276574"/>
              <a:gd name="connsiteY385" fmla="*/ 2256504 h 5383162"/>
              <a:gd name="connsiteX386" fmla="*/ 412954 w 8276574"/>
              <a:gd name="connsiteY386" fmla="*/ 2212259 h 5383162"/>
              <a:gd name="connsiteX387" fmla="*/ 368709 w 8276574"/>
              <a:gd name="connsiteY387" fmla="*/ 2153265 h 5383162"/>
              <a:gd name="connsiteX388" fmla="*/ 280219 w 8276574"/>
              <a:gd name="connsiteY388" fmla="*/ 2079523 h 5383162"/>
              <a:gd name="connsiteX389" fmla="*/ 250722 w 8276574"/>
              <a:gd name="connsiteY389" fmla="*/ 2035278 h 5383162"/>
              <a:gd name="connsiteX390" fmla="*/ 162232 w 8276574"/>
              <a:gd name="connsiteY390" fmla="*/ 1946788 h 5383162"/>
              <a:gd name="connsiteX391" fmla="*/ 117987 w 8276574"/>
              <a:gd name="connsiteY391" fmla="*/ 1858297 h 5383162"/>
              <a:gd name="connsiteX392" fmla="*/ 88490 w 8276574"/>
              <a:gd name="connsiteY392" fmla="*/ 1755059 h 5383162"/>
              <a:gd name="connsiteX393" fmla="*/ 73742 w 8276574"/>
              <a:gd name="connsiteY393" fmla="*/ 1710813 h 5383162"/>
              <a:gd name="connsiteX394" fmla="*/ 73742 w 8276574"/>
              <a:gd name="connsiteY394" fmla="*/ 1401097 h 538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8276574" h="5383162">
                <a:moveTo>
                  <a:pt x="103238" y="1607575"/>
                </a:moveTo>
                <a:cubicBezTo>
                  <a:pt x="108154" y="1489588"/>
                  <a:pt x="97465" y="1369906"/>
                  <a:pt x="117987" y="1253613"/>
                </a:cubicBezTo>
                <a:cubicBezTo>
                  <a:pt x="127539" y="1199486"/>
                  <a:pt x="191729" y="1106130"/>
                  <a:pt x="191729" y="1106130"/>
                </a:cubicBezTo>
                <a:cubicBezTo>
                  <a:pt x="216859" y="955346"/>
                  <a:pt x="184491" y="1074913"/>
                  <a:pt x="265471" y="929149"/>
                </a:cubicBezTo>
                <a:cubicBezTo>
                  <a:pt x="273021" y="915559"/>
                  <a:pt x="275948" y="899852"/>
                  <a:pt x="280219" y="884904"/>
                </a:cubicBezTo>
                <a:cubicBezTo>
                  <a:pt x="285787" y="865414"/>
                  <a:pt x="284910" y="843509"/>
                  <a:pt x="294967" y="825910"/>
                </a:cubicBezTo>
                <a:cubicBezTo>
                  <a:pt x="305315" y="807801"/>
                  <a:pt x="324464" y="796413"/>
                  <a:pt x="339213" y="781665"/>
                </a:cubicBezTo>
                <a:cubicBezTo>
                  <a:pt x="349967" y="727892"/>
                  <a:pt x="354352" y="682691"/>
                  <a:pt x="383458" y="634181"/>
                </a:cubicBezTo>
                <a:cubicBezTo>
                  <a:pt x="412097" y="586448"/>
                  <a:pt x="462356" y="540534"/>
                  <a:pt x="501445" y="501446"/>
                </a:cubicBezTo>
                <a:cubicBezTo>
                  <a:pt x="511277" y="481781"/>
                  <a:pt x="518163" y="460343"/>
                  <a:pt x="530942" y="442452"/>
                </a:cubicBezTo>
                <a:cubicBezTo>
                  <a:pt x="543065" y="425480"/>
                  <a:pt x="559351" y="411781"/>
                  <a:pt x="575187" y="398207"/>
                </a:cubicBezTo>
                <a:cubicBezTo>
                  <a:pt x="591013" y="384642"/>
                  <a:pt x="655082" y="337804"/>
                  <a:pt x="678425" y="324465"/>
                </a:cubicBezTo>
                <a:cubicBezTo>
                  <a:pt x="697514" y="313557"/>
                  <a:pt x="718330" y="305876"/>
                  <a:pt x="737419" y="294968"/>
                </a:cubicBezTo>
                <a:cubicBezTo>
                  <a:pt x="752809" y="286174"/>
                  <a:pt x="765006" y="271528"/>
                  <a:pt x="781664" y="265471"/>
                </a:cubicBezTo>
                <a:cubicBezTo>
                  <a:pt x="819763" y="251617"/>
                  <a:pt x="899651" y="235975"/>
                  <a:pt x="899651" y="235975"/>
                </a:cubicBezTo>
                <a:cubicBezTo>
                  <a:pt x="987532" y="240600"/>
                  <a:pt x="1279292" y="254202"/>
                  <a:pt x="1386348" y="265471"/>
                </a:cubicBezTo>
                <a:cubicBezTo>
                  <a:pt x="1411278" y="268095"/>
                  <a:pt x="1435987" y="273333"/>
                  <a:pt x="1460090" y="280220"/>
                </a:cubicBezTo>
                <a:cubicBezTo>
                  <a:pt x="1552173" y="306530"/>
                  <a:pt x="1586855" y="322077"/>
                  <a:pt x="1666567" y="353962"/>
                </a:cubicBezTo>
                <a:cubicBezTo>
                  <a:pt x="1696064" y="378543"/>
                  <a:pt x="1723814" y="405387"/>
                  <a:pt x="1755058" y="427704"/>
                </a:cubicBezTo>
                <a:cubicBezTo>
                  <a:pt x="1792798" y="454661"/>
                  <a:pt x="1840250" y="468651"/>
                  <a:pt x="1873045" y="501446"/>
                </a:cubicBezTo>
                <a:cubicBezTo>
                  <a:pt x="1887793" y="516194"/>
                  <a:pt x="1901147" y="532483"/>
                  <a:pt x="1917290" y="545691"/>
                </a:cubicBezTo>
                <a:cubicBezTo>
                  <a:pt x="1955339" y="576822"/>
                  <a:pt x="2000515" y="599419"/>
                  <a:pt x="2035277" y="634181"/>
                </a:cubicBezTo>
                <a:lnTo>
                  <a:pt x="2094271" y="693175"/>
                </a:lnTo>
                <a:cubicBezTo>
                  <a:pt x="2108327" y="735345"/>
                  <a:pt x="2114507" y="750115"/>
                  <a:pt x="2123767" y="796413"/>
                </a:cubicBezTo>
                <a:cubicBezTo>
                  <a:pt x="2129632" y="825736"/>
                  <a:pt x="2131263" y="855893"/>
                  <a:pt x="2138516" y="884904"/>
                </a:cubicBezTo>
                <a:cubicBezTo>
                  <a:pt x="2146057" y="915068"/>
                  <a:pt x="2142143" y="956147"/>
                  <a:pt x="2168013" y="973394"/>
                </a:cubicBezTo>
                <a:lnTo>
                  <a:pt x="2212258" y="1002891"/>
                </a:lnTo>
                <a:cubicBezTo>
                  <a:pt x="2340077" y="997975"/>
                  <a:pt x="2468105" y="996943"/>
                  <a:pt x="2595716" y="988142"/>
                </a:cubicBezTo>
                <a:cubicBezTo>
                  <a:pt x="2611225" y="987072"/>
                  <a:pt x="2628018" y="983346"/>
                  <a:pt x="2639961" y="973394"/>
                </a:cubicBezTo>
                <a:cubicBezTo>
                  <a:pt x="2658844" y="957658"/>
                  <a:pt x="2668209" y="933063"/>
                  <a:pt x="2684206" y="914400"/>
                </a:cubicBezTo>
                <a:cubicBezTo>
                  <a:pt x="2829142" y="745306"/>
                  <a:pt x="2629372" y="1004025"/>
                  <a:pt x="2757948" y="811162"/>
                </a:cubicBezTo>
                <a:cubicBezTo>
                  <a:pt x="2785218" y="770257"/>
                  <a:pt x="2819168" y="734079"/>
                  <a:pt x="2846438" y="693175"/>
                </a:cubicBezTo>
                <a:cubicBezTo>
                  <a:pt x="2856270" y="678427"/>
                  <a:pt x="2868008" y="664784"/>
                  <a:pt x="2875935" y="648930"/>
                </a:cubicBezTo>
                <a:cubicBezTo>
                  <a:pt x="2887775" y="625251"/>
                  <a:pt x="2896136" y="599977"/>
                  <a:pt x="2905432" y="575188"/>
                </a:cubicBezTo>
                <a:cubicBezTo>
                  <a:pt x="2910891" y="560631"/>
                  <a:pt x="2911144" y="543593"/>
                  <a:pt x="2920180" y="530942"/>
                </a:cubicBezTo>
                <a:cubicBezTo>
                  <a:pt x="2936344" y="508312"/>
                  <a:pt x="2961075" y="493064"/>
                  <a:pt x="2979174" y="471949"/>
                </a:cubicBezTo>
                <a:cubicBezTo>
                  <a:pt x="2990710" y="458491"/>
                  <a:pt x="2995331" y="439376"/>
                  <a:pt x="3008671" y="427704"/>
                </a:cubicBezTo>
                <a:cubicBezTo>
                  <a:pt x="3035340" y="404369"/>
                  <a:pt x="3148488" y="334375"/>
                  <a:pt x="3185651" y="324465"/>
                </a:cubicBezTo>
                <a:cubicBezTo>
                  <a:pt x="3228665" y="312995"/>
                  <a:pt x="3274317" y="316013"/>
                  <a:pt x="3318387" y="309717"/>
                </a:cubicBezTo>
                <a:cubicBezTo>
                  <a:pt x="3343203" y="306172"/>
                  <a:pt x="3367548" y="299884"/>
                  <a:pt x="3392129" y="294968"/>
                </a:cubicBezTo>
                <a:cubicBezTo>
                  <a:pt x="3446206" y="299884"/>
                  <a:pt x="3501115" y="299068"/>
                  <a:pt x="3554361" y="309717"/>
                </a:cubicBezTo>
                <a:cubicBezTo>
                  <a:pt x="3575919" y="314029"/>
                  <a:pt x="3593146" y="330553"/>
                  <a:pt x="3613354" y="339213"/>
                </a:cubicBezTo>
                <a:cubicBezTo>
                  <a:pt x="3765238" y="404306"/>
                  <a:pt x="3520971" y="285646"/>
                  <a:pt x="3716593" y="383459"/>
                </a:cubicBezTo>
                <a:cubicBezTo>
                  <a:pt x="3744616" y="467525"/>
                  <a:pt x="3709710" y="402139"/>
                  <a:pt x="3819832" y="457200"/>
                </a:cubicBezTo>
                <a:cubicBezTo>
                  <a:pt x="3833301" y="463935"/>
                  <a:pt x="3967159" y="545534"/>
                  <a:pt x="3996813" y="575188"/>
                </a:cubicBezTo>
                <a:cubicBezTo>
                  <a:pt x="4074258" y="652633"/>
                  <a:pt x="4119554" y="735350"/>
                  <a:pt x="4159045" y="840659"/>
                </a:cubicBezTo>
                <a:cubicBezTo>
                  <a:pt x="4163316" y="852047"/>
                  <a:pt x="4206823" y="963639"/>
                  <a:pt x="4218038" y="1002891"/>
                </a:cubicBezTo>
                <a:cubicBezTo>
                  <a:pt x="4255079" y="1132532"/>
                  <a:pt x="4212172" y="1000037"/>
                  <a:pt x="4247535" y="1106130"/>
                </a:cubicBezTo>
                <a:cubicBezTo>
                  <a:pt x="4252451" y="1170040"/>
                  <a:pt x="4254332" y="1234256"/>
                  <a:pt x="4262283" y="1297859"/>
                </a:cubicBezTo>
                <a:cubicBezTo>
                  <a:pt x="4264211" y="1313285"/>
                  <a:pt x="4267320" y="1329965"/>
                  <a:pt x="4277032" y="1342104"/>
                </a:cubicBezTo>
                <a:cubicBezTo>
                  <a:pt x="4288105" y="1355945"/>
                  <a:pt x="4304680" y="1365376"/>
                  <a:pt x="4321277" y="1371600"/>
                </a:cubicBezTo>
                <a:cubicBezTo>
                  <a:pt x="4344748" y="1380402"/>
                  <a:pt x="4370438" y="1381433"/>
                  <a:pt x="4395019" y="1386349"/>
                </a:cubicBezTo>
                <a:cubicBezTo>
                  <a:pt x="4542503" y="1381433"/>
                  <a:pt x="4690160" y="1380265"/>
                  <a:pt x="4837471" y="1371600"/>
                </a:cubicBezTo>
                <a:cubicBezTo>
                  <a:pt x="4857706" y="1370410"/>
                  <a:pt x="4876521" y="1360478"/>
                  <a:pt x="4896464" y="1356852"/>
                </a:cubicBezTo>
                <a:cubicBezTo>
                  <a:pt x="4930666" y="1350634"/>
                  <a:pt x="4965290" y="1347020"/>
                  <a:pt x="4999703" y="1342104"/>
                </a:cubicBezTo>
                <a:cubicBezTo>
                  <a:pt x="5320366" y="1235212"/>
                  <a:pt x="5093886" y="1305267"/>
                  <a:pt x="5928851" y="1342104"/>
                </a:cubicBezTo>
                <a:cubicBezTo>
                  <a:pt x="5969351" y="1343891"/>
                  <a:pt x="6006795" y="1365277"/>
                  <a:pt x="6046838" y="1371600"/>
                </a:cubicBezTo>
                <a:cubicBezTo>
                  <a:pt x="6100474" y="1380069"/>
                  <a:pt x="6154993" y="1381433"/>
                  <a:pt x="6209071" y="1386349"/>
                </a:cubicBezTo>
                <a:cubicBezTo>
                  <a:pt x="6347574" y="1414049"/>
                  <a:pt x="6217736" y="1381356"/>
                  <a:pt x="6371303" y="1445342"/>
                </a:cubicBezTo>
                <a:cubicBezTo>
                  <a:pt x="6400004" y="1457301"/>
                  <a:pt x="6430925" y="1463292"/>
                  <a:pt x="6459793" y="1474839"/>
                </a:cubicBezTo>
                <a:cubicBezTo>
                  <a:pt x="6480206" y="1483004"/>
                  <a:pt x="6498696" y="1495407"/>
                  <a:pt x="6518787" y="1504336"/>
                </a:cubicBezTo>
                <a:cubicBezTo>
                  <a:pt x="6542979" y="1515088"/>
                  <a:pt x="6568850" y="1521993"/>
                  <a:pt x="6592529" y="1533833"/>
                </a:cubicBezTo>
                <a:cubicBezTo>
                  <a:pt x="6637800" y="1556469"/>
                  <a:pt x="6679398" y="1586171"/>
                  <a:pt x="6725264" y="1607575"/>
                </a:cubicBezTo>
                <a:cubicBezTo>
                  <a:pt x="6791878" y="1638661"/>
                  <a:pt x="6816162" y="1626958"/>
                  <a:pt x="6872748" y="1666568"/>
                </a:cubicBezTo>
                <a:cubicBezTo>
                  <a:pt x="6904203" y="1688587"/>
                  <a:pt x="6930930" y="1716737"/>
                  <a:pt x="6961238" y="1740310"/>
                </a:cubicBezTo>
                <a:cubicBezTo>
                  <a:pt x="7032029" y="1795370"/>
                  <a:pt x="6982852" y="1742631"/>
                  <a:pt x="7064477" y="1814052"/>
                </a:cubicBezTo>
                <a:cubicBezTo>
                  <a:pt x="7085406" y="1832365"/>
                  <a:pt x="7104995" y="1852260"/>
                  <a:pt x="7123471" y="1873046"/>
                </a:cubicBezTo>
                <a:cubicBezTo>
                  <a:pt x="7178184" y="1934599"/>
                  <a:pt x="7225456" y="2002648"/>
                  <a:pt x="7256206" y="2079523"/>
                </a:cubicBezTo>
                <a:cubicBezTo>
                  <a:pt x="7273527" y="2122826"/>
                  <a:pt x="7285702" y="2168014"/>
                  <a:pt x="7300451" y="2212259"/>
                </a:cubicBezTo>
                <a:lnTo>
                  <a:pt x="7344696" y="2344994"/>
                </a:lnTo>
                <a:lnTo>
                  <a:pt x="7359445" y="2389239"/>
                </a:lnTo>
                <a:cubicBezTo>
                  <a:pt x="7387701" y="2587039"/>
                  <a:pt x="7383832" y="2514657"/>
                  <a:pt x="7359445" y="2831691"/>
                </a:cubicBezTo>
                <a:cubicBezTo>
                  <a:pt x="7358253" y="2847191"/>
                  <a:pt x="7351648" y="2862031"/>
                  <a:pt x="7344696" y="2875936"/>
                </a:cubicBezTo>
                <a:cubicBezTo>
                  <a:pt x="7336769" y="2891790"/>
                  <a:pt x="7323127" y="2904327"/>
                  <a:pt x="7315200" y="2920181"/>
                </a:cubicBezTo>
                <a:cubicBezTo>
                  <a:pt x="7291373" y="2967835"/>
                  <a:pt x="7310409" y="2975197"/>
                  <a:pt x="7270954" y="3023420"/>
                </a:cubicBezTo>
                <a:cubicBezTo>
                  <a:pt x="7240136" y="3061086"/>
                  <a:pt x="7167716" y="3126659"/>
                  <a:pt x="7167716" y="3126659"/>
                </a:cubicBezTo>
                <a:cubicBezTo>
                  <a:pt x="7162800" y="3141407"/>
                  <a:pt x="7160680" y="3157406"/>
                  <a:pt x="7152967" y="3170904"/>
                </a:cubicBezTo>
                <a:cubicBezTo>
                  <a:pt x="7125887" y="3218293"/>
                  <a:pt x="7087805" y="3250815"/>
                  <a:pt x="7049729" y="3288891"/>
                </a:cubicBezTo>
                <a:cubicBezTo>
                  <a:pt x="7044813" y="3303639"/>
                  <a:pt x="7044932" y="3321193"/>
                  <a:pt x="7034980" y="3333136"/>
                </a:cubicBezTo>
                <a:cubicBezTo>
                  <a:pt x="7021608" y="3349182"/>
                  <a:pt x="6889740" y="3435093"/>
                  <a:pt x="6887496" y="3436375"/>
                </a:cubicBezTo>
                <a:cubicBezTo>
                  <a:pt x="6730842" y="3525891"/>
                  <a:pt x="6818901" y="3469712"/>
                  <a:pt x="6681019" y="3524865"/>
                </a:cubicBezTo>
                <a:cubicBezTo>
                  <a:pt x="6638643" y="3541816"/>
                  <a:pt x="6621300" y="3561197"/>
                  <a:pt x="6577780" y="3569110"/>
                </a:cubicBezTo>
                <a:cubicBezTo>
                  <a:pt x="6538784" y="3576200"/>
                  <a:pt x="6499122" y="3578943"/>
                  <a:pt x="6459793" y="3583859"/>
                </a:cubicBezTo>
                <a:cubicBezTo>
                  <a:pt x="6243483" y="3574027"/>
                  <a:pt x="6026884" y="3569260"/>
                  <a:pt x="5810864" y="3554362"/>
                </a:cubicBezTo>
                <a:cubicBezTo>
                  <a:pt x="5741504" y="3549579"/>
                  <a:pt x="5673274" y="3534259"/>
                  <a:pt x="5604387" y="3524865"/>
                </a:cubicBezTo>
                <a:cubicBezTo>
                  <a:pt x="5565115" y="3519510"/>
                  <a:pt x="5525574" y="3516144"/>
                  <a:pt x="5486400" y="3510117"/>
                </a:cubicBezTo>
                <a:cubicBezTo>
                  <a:pt x="5461624" y="3506305"/>
                  <a:pt x="5437639" y="3497450"/>
                  <a:pt x="5412658" y="3495368"/>
                </a:cubicBezTo>
                <a:cubicBezTo>
                  <a:pt x="5319445" y="3487600"/>
                  <a:pt x="5225845" y="3485536"/>
                  <a:pt x="5132438" y="3480620"/>
                </a:cubicBezTo>
                <a:cubicBezTo>
                  <a:pt x="5098025" y="3475704"/>
                  <a:pt x="5063401" y="3472089"/>
                  <a:pt x="5029200" y="3465871"/>
                </a:cubicBezTo>
                <a:cubicBezTo>
                  <a:pt x="5009257" y="3462245"/>
                  <a:pt x="4990149" y="3454749"/>
                  <a:pt x="4970206" y="3451123"/>
                </a:cubicBezTo>
                <a:cubicBezTo>
                  <a:pt x="4896906" y="3437796"/>
                  <a:pt x="4861570" y="3439612"/>
                  <a:pt x="4793225" y="3421626"/>
                </a:cubicBezTo>
                <a:cubicBezTo>
                  <a:pt x="4742636" y="3408313"/>
                  <a:pt x="4545827" y="3347815"/>
                  <a:pt x="4468761" y="3333136"/>
                </a:cubicBezTo>
                <a:cubicBezTo>
                  <a:pt x="4405241" y="3321037"/>
                  <a:pt x="4340552" y="3315738"/>
                  <a:pt x="4277032" y="3303639"/>
                </a:cubicBezTo>
                <a:cubicBezTo>
                  <a:pt x="4004340" y="3251697"/>
                  <a:pt x="4336076" y="3290235"/>
                  <a:pt x="3996813" y="3259394"/>
                </a:cubicBezTo>
                <a:cubicBezTo>
                  <a:pt x="3790335" y="3264310"/>
                  <a:pt x="3583203" y="3256990"/>
                  <a:pt x="3377380" y="3274142"/>
                </a:cubicBezTo>
                <a:cubicBezTo>
                  <a:pt x="3287044" y="3281670"/>
                  <a:pt x="3197906" y="3304471"/>
                  <a:pt x="3111909" y="3333136"/>
                </a:cubicBezTo>
                <a:cubicBezTo>
                  <a:pt x="3097161" y="3338052"/>
                  <a:pt x="3081569" y="3340932"/>
                  <a:pt x="3067664" y="3347884"/>
                </a:cubicBezTo>
                <a:cubicBezTo>
                  <a:pt x="3042025" y="3360704"/>
                  <a:pt x="3019088" y="3378403"/>
                  <a:pt x="2993922" y="3392130"/>
                </a:cubicBezTo>
                <a:cubicBezTo>
                  <a:pt x="2652961" y="3578110"/>
                  <a:pt x="3194892" y="3270971"/>
                  <a:pt x="2802193" y="3495368"/>
                </a:cubicBezTo>
                <a:cubicBezTo>
                  <a:pt x="2792361" y="3510116"/>
                  <a:pt x="2786313" y="3528265"/>
                  <a:pt x="2772696" y="3539613"/>
                </a:cubicBezTo>
                <a:cubicBezTo>
                  <a:pt x="2755806" y="3553688"/>
                  <a:pt x="2728011" y="3552417"/>
                  <a:pt x="2713703" y="3569110"/>
                </a:cubicBezTo>
                <a:cubicBezTo>
                  <a:pt x="2702509" y="3582170"/>
                  <a:pt x="2657520" y="3722908"/>
                  <a:pt x="2654709" y="3731342"/>
                </a:cubicBezTo>
                <a:cubicBezTo>
                  <a:pt x="2659625" y="3805084"/>
                  <a:pt x="2654964" y="3880098"/>
                  <a:pt x="2669458" y="3952568"/>
                </a:cubicBezTo>
                <a:cubicBezTo>
                  <a:pt x="2675080" y="3980677"/>
                  <a:pt x="2699782" y="4001252"/>
                  <a:pt x="2713703" y="4026310"/>
                </a:cubicBezTo>
                <a:cubicBezTo>
                  <a:pt x="2754256" y="4099306"/>
                  <a:pt x="2729938" y="4076641"/>
                  <a:pt x="2787445" y="4144297"/>
                </a:cubicBezTo>
                <a:cubicBezTo>
                  <a:pt x="2805459" y="4165489"/>
                  <a:pt x="3075835" y="4484041"/>
                  <a:pt x="3141406" y="4527755"/>
                </a:cubicBezTo>
                <a:lnTo>
                  <a:pt x="3318387" y="4645742"/>
                </a:lnTo>
                <a:cubicBezTo>
                  <a:pt x="3328219" y="4660491"/>
                  <a:pt x="3334042" y="4678915"/>
                  <a:pt x="3347883" y="4689988"/>
                </a:cubicBezTo>
                <a:cubicBezTo>
                  <a:pt x="3457514" y="4777693"/>
                  <a:pt x="3450216" y="4745488"/>
                  <a:pt x="3554361" y="4807975"/>
                </a:cubicBezTo>
                <a:cubicBezTo>
                  <a:pt x="3624522" y="4850071"/>
                  <a:pt x="3687656" y="4904119"/>
                  <a:pt x="3760838" y="4940710"/>
                </a:cubicBezTo>
                <a:cubicBezTo>
                  <a:pt x="3809999" y="4965291"/>
                  <a:pt x="3858417" y="4991419"/>
                  <a:pt x="3908322" y="5014452"/>
                </a:cubicBezTo>
                <a:cubicBezTo>
                  <a:pt x="3922437" y="5020967"/>
                  <a:pt x="3938414" y="5022767"/>
                  <a:pt x="3952567" y="5029200"/>
                </a:cubicBezTo>
                <a:cubicBezTo>
                  <a:pt x="3992597" y="5047395"/>
                  <a:pt x="4029728" y="5071863"/>
                  <a:pt x="4070554" y="5088194"/>
                </a:cubicBezTo>
                <a:cubicBezTo>
                  <a:pt x="4152842" y="5121109"/>
                  <a:pt x="4239816" y="5141772"/>
                  <a:pt x="4321277" y="5176684"/>
                </a:cubicBezTo>
                <a:cubicBezTo>
                  <a:pt x="4355690" y="5191433"/>
                  <a:pt x="4388597" y="5210366"/>
                  <a:pt x="4424516" y="5220930"/>
                </a:cubicBezTo>
                <a:cubicBezTo>
                  <a:pt x="4472614" y="5235076"/>
                  <a:pt x="4523516" y="5237667"/>
                  <a:pt x="4572000" y="5250426"/>
                </a:cubicBezTo>
                <a:cubicBezTo>
                  <a:pt x="4617103" y="5262295"/>
                  <a:pt x="4659002" y="5285524"/>
                  <a:pt x="4704735" y="5294671"/>
                </a:cubicBezTo>
                <a:cubicBezTo>
                  <a:pt x="4729316" y="5299587"/>
                  <a:pt x="4754293" y="5302824"/>
                  <a:pt x="4778477" y="5309420"/>
                </a:cubicBezTo>
                <a:cubicBezTo>
                  <a:pt x="4808474" y="5317601"/>
                  <a:pt x="4836407" y="5333187"/>
                  <a:pt x="4866967" y="5338917"/>
                </a:cubicBezTo>
                <a:cubicBezTo>
                  <a:pt x="4915527" y="5348022"/>
                  <a:pt x="4965236" y="5349322"/>
                  <a:pt x="5014451" y="5353665"/>
                </a:cubicBezTo>
                <a:lnTo>
                  <a:pt x="5368413" y="5383162"/>
                </a:lnTo>
                <a:cubicBezTo>
                  <a:pt x="5609303" y="5373330"/>
                  <a:pt x="5851337" y="5379093"/>
                  <a:pt x="6091083" y="5353665"/>
                </a:cubicBezTo>
                <a:cubicBezTo>
                  <a:pt x="6177711" y="5344477"/>
                  <a:pt x="6341806" y="5279923"/>
                  <a:pt x="6341806" y="5279923"/>
                </a:cubicBezTo>
                <a:cubicBezTo>
                  <a:pt x="6449602" y="5208058"/>
                  <a:pt x="6321988" y="5303704"/>
                  <a:pt x="6415548" y="5191433"/>
                </a:cubicBezTo>
                <a:cubicBezTo>
                  <a:pt x="6426896" y="5177816"/>
                  <a:pt x="6446545" y="5173712"/>
                  <a:pt x="6459793" y="5161936"/>
                </a:cubicBezTo>
                <a:cubicBezTo>
                  <a:pt x="6490971" y="5134222"/>
                  <a:pt x="6518786" y="5102943"/>
                  <a:pt x="6548283" y="5073446"/>
                </a:cubicBezTo>
                <a:cubicBezTo>
                  <a:pt x="6563032" y="5058697"/>
                  <a:pt x="6572742" y="5035796"/>
                  <a:pt x="6592529" y="5029200"/>
                </a:cubicBezTo>
                <a:cubicBezTo>
                  <a:pt x="6628638" y="5017164"/>
                  <a:pt x="6663872" y="5007737"/>
                  <a:pt x="6695767" y="4984955"/>
                </a:cubicBezTo>
                <a:cubicBezTo>
                  <a:pt x="6712739" y="4972832"/>
                  <a:pt x="6725264" y="4955458"/>
                  <a:pt x="6740013" y="4940710"/>
                </a:cubicBezTo>
                <a:cubicBezTo>
                  <a:pt x="6749845" y="4911213"/>
                  <a:pt x="6777050" y="4882384"/>
                  <a:pt x="6769509" y="4852220"/>
                </a:cubicBezTo>
                <a:cubicBezTo>
                  <a:pt x="6764593" y="4832555"/>
                  <a:pt x="6766005" y="4810092"/>
                  <a:pt x="6754761" y="4793226"/>
                </a:cubicBezTo>
                <a:cubicBezTo>
                  <a:pt x="6744929" y="4778478"/>
                  <a:pt x="6724133" y="4775077"/>
                  <a:pt x="6710516" y="4763730"/>
                </a:cubicBezTo>
                <a:cubicBezTo>
                  <a:pt x="6694493" y="4750377"/>
                  <a:pt x="6683626" y="4731054"/>
                  <a:pt x="6666271" y="4719484"/>
                </a:cubicBezTo>
                <a:cubicBezTo>
                  <a:pt x="6653336" y="4710860"/>
                  <a:pt x="6636232" y="4711050"/>
                  <a:pt x="6622025" y="4704736"/>
                </a:cubicBezTo>
                <a:cubicBezTo>
                  <a:pt x="6591889" y="4691342"/>
                  <a:pt x="6563671" y="4673885"/>
                  <a:pt x="6533535" y="4660491"/>
                </a:cubicBezTo>
                <a:cubicBezTo>
                  <a:pt x="6519329" y="4654177"/>
                  <a:pt x="6504288" y="4649832"/>
                  <a:pt x="6489290" y="4645742"/>
                </a:cubicBezTo>
                <a:cubicBezTo>
                  <a:pt x="6450179" y="4635075"/>
                  <a:pt x="6371303" y="4616246"/>
                  <a:pt x="6371303" y="4616246"/>
                </a:cubicBezTo>
                <a:cubicBezTo>
                  <a:pt x="6304290" y="4620188"/>
                  <a:pt x="6131859" y="4603810"/>
                  <a:pt x="6046838" y="4660491"/>
                </a:cubicBezTo>
                <a:cubicBezTo>
                  <a:pt x="5994454" y="4695413"/>
                  <a:pt x="5955664" y="4750322"/>
                  <a:pt x="5899354" y="4778478"/>
                </a:cubicBezTo>
                <a:cubicBezTo>
                  <a:pt x="5879690" y="4788310"/>
                  <a:pt x="5859213" y="4796664"/>
                  <a:pt x="5840361" y="4807975"/>
                </a:cubicBezTo>
                <a:cubicBezTo>
                  <a:pt x="5809962" y="4826214"/>
                  <a:pt x="5784059" y="4852112"/>
                  <a:pt x="5751871" y="4866968"/>
                </a:cubicBezTo>
                <a:cubicBezTo>
                  <a:pt x="5719375" y="4881966"/>
                  <a:pt x="5683045" y="4886633"/>
                  <a:pt x="5648632" y="4896465"/>
                </a:cubicBezTo>
                <a:cubicBezTo>
                  <a:pt x="5545393" y="4891549"/>
                  <a:pt x="5441820" y="4891364"/>
                  <a:pt x="5338916" y="4881717"/>
                </a:cubicBezTo>
                <a:cubicBezTo>
                  <a:pt x="5284192" y="4876587"/>
                  <a:pt x="5230676" y="4862505"/>
                  <a:pt x="5176683" y="4852220"/>
                </a:cubicBezTo>
                <a:cubicBezTo>
                  <a:pt x="4981742" y="4815088"/>
                  <a:pt x="5086231" y="4836936"/>
                  <a:pt x="4925961" y="4793226"/>
                </a:cubicBezTo>
                <a:cubicBezTo>
                  <a:pt x="4825611" y="4765858"/>
                  <a:pt x="4900121" y="4788529"/>
                  <a:pt x="4763729" y="4763730"/>
                </a:cubicBezTo>
                <a:cubicBezTo>
                  <a:pt x="4609412" y="4735672"/>
                  <a:pt x="4803122" y="4766698"/>
                  <a:pt x="4645742" y="4719484"/>
                </a:cubicBezTo>
                <a:cubicBezTo>
                  <a:pt x="4617099" y="4710891"/>
                  <a:pt x="4586673" y="4710085"/>
                  <a:pt x="4557251" y="4704736"/>
                </a:cubicBezTo>
                <a:cubicBezTo>
                  <a:pt x="4532588" y="4700252"/>
                  <a:pt x="4507979" y="4695426"/>
                  <a:pt x="4483509" y="4689988"/>
                </a:cubicBezTo>
                <a:cubicBezTo>
                  <a:pt x="4463722" y="4685591"/>
                  <a:pt x="4444459" y="4678865"/>
                  <a:pt x="4424516" y="4675239"/>
                </a:cubicBezTo>
                <a:cubicBezTo>
                  <a:pt x="4390314" y="4669020"/>
                  <a:pt x="4355690" y="4665407"/>
                  <a:pt x="4321277" y="4660491"/>
                </a:cubicBezTo>
                <a:cubicBezTo>
                  <a:pt x="4291780" y="4650659"/>
                  <a:pt x="4261199" y="4643622"/>
                  <a:pt x="4232787" y="4630994"/>
                </a:cubicBezTo>
                <a:cubicBezTo>
                  <a:pt x="4216589" y="4623795"/>
                  <a:pt x="4204037" y="4610105"/>
                  <a:pt x="4188542" y="4601497"/>
                </a:cubicBezTo>
                <a:cubicBezTo>
                  <a:pt x="4159714" y="4585481"/>
                  <a:pt x="4128330" y="4574219"/>
                  <a:pt x="4100051" y="4557252"/>
                </a:cubicBezTo>
                <a:cubicBezTo>
                  <a:pt x="4054453" y="4529893"/>
                  <a:pt x="3967316" y="4468762"/>
                  <a:pt x="3967316" y="4468762"/>
                </a:cubicBezTo>
                <a:cubicBezTo>
                  <a:pt x="3934078" y="4369054"/>
                  <a:pt x="3977772" y="4478146"/>
                  <a:pt x="3864077" y="4336026"/>
                </a:cubicBezTo>
                <a:cubicBezTo>
                  <a:pt x="3796953" y="4252120"/>
                  <a:pt x="3785492" y="4223101"/>
                  <a:pt x="3746090" y="4144297"/>
                </a:cubicBezTo>
                <a:cubicBezTo>
                  <a:pt x="3755922" y="4100052"/>
                  <a:pt x="3761254" y="4054560"/>
                  <a:pt x="3775587" y="4011562"/>
                </a:cubicBezTo>
                <a:cubicBezTo>
                  <a:pt x="3781192" y="3994746"/>
                  <a:pt x="3791365" y="3978541"/>
                  <a:pt x="3805083" y="3967317"/>
                </a:cubicBezTo>
                <a:cubicBezTo>
                  <a:pt x="3828460" y="3948190"/>
                  <a:pt x="3943034" y="3868886"/>
                  <a:pt x="3996813" y="3849330"/>
                </a:cubicBezTo>
                <a:cubicBezTo>
                  <a:pt x="4030448" y="3837099"/>
                  <a:pt x="4064956" y="3826852"/>
                  <a:pt x="4100051" y="3819833"/>
                </a:cubicBezTo>
                <a:cubicBezTo>
                  <a:pt x="4138916" y="3812060"/>
                  <a:pt x="4178709" y="3810000"/>
                  <a:pt x="4218038" y="3805084"/>
                </a:cubicBezTo>
                <a:lnTo>
                  <a:pt x="4748980" y="3819833"/>
                </a:lnTo>
                <a:cubicBezTo>
                  <a:pt x="4831025" y="3823649"/>
                  <a:pt x="4865727" y="3837299"/>
                  <a:pt x="4940709" y="3864078"/>
                </a:cubicBezTo>
                <a:cubicBezTo>
                  <a:pt x="4980265" y="3878205"/>
                  <a:pt x="5017434" y="3900464"/>
                  <a:pt x="5058696" y="3908323"/>
                </a:cubicBezTo>
                <a:cubicBezTo>
                  <a:pt x="5121662" y="3920316"/>
                  <a:pt x="5186667" y="3916475"/>
                  <a:pt x="5250425" y="3923071"/>
                </a:cubicBezTo>
                <a:cubicBezTo>
                  <a:pt x="5329275" y="3931228"/>
                  <a:pt x="5407742" y="3942736"/>
                  <a:pt x="5486400" y="3952568"/>
                </a:cubicBezTo>
                <a:cubicBezTo>
                  <a:pt x="5820697" y="3947652"/>
                  <a:pt x="6155232" y="3951363"/>
                  <a:pt x="6489290" y="3937820"/>
                </a:cubicBezTo>
                <a:cubicBezTo>
                  <a:pt x="6520357" y="3936561"/>
                  <a:pt x="6547616" y="3915864"/>
                  <a:pt x="6577780" y="3908323"/>
                </a:cubicBezTo>
                <a:cubicBezTo>
                  <a:pt x="6698800" y="3878068"/>
                  <a:pt x="6823036" y="3864761"/>
                  <a:pt x="6946490" y="3849330"/>
                </a:cubicBezTo>
                <a:cubicBezTo>
                  <a:pt x="7049498" y="3797826"/>
                  <a:pt x="7159632" y="3736634"/>
                  <a:pt x="7270954" y="3701846"/>
                </a:cubicBezTo>
                <a:cubicBezTo>
                  <a:pt x="7299497" y="3692926"/>
                  <a:pt x="7329948" y="3692013"/>
                  <a:pt x="7359445" y="3687097"/>
                </a:cubicBezTo>
                <a:cubicBezTo>
                  <a:pt x="7393858" y="3667433"/>
                  <a:pt x="7426253" y="3643717"/>
                  <a:pt x="7462683" y="3628104"/>
                </a:cubicBezTo>
                <a:cubicBezTo>
                  <a:pt x="7529858" y="3599315"/>
                  <a:pt x="7605124" y="3589583"/>
                  <a:pt x="7669161" y="3554362"/>
                </a:cubicBezTo>
                <a:cubicBezTo>
                  <a:pt x="7705712" y="3534259"/>
                  <a:pt x="7726645" y="3493777"/>
                  <a:pt x="7757651" y="3465871"/>
                </a:cubicBezTo>
                <a:cubicBezTo>
                  <a:pt x="7775922" y="3449427"/>
                  <a:pt x="7799972" y="3439688"/>
                  <a:pt x="7816645" y="3421626"/>
                </a:cubicBezTo>
                <a:cubicBezTo>
                  <a:pt x="7840327" y="3395971"/>
                  <a:pt x="7965282" y="3242337"/>
                  <a:pt x="7993625" y="3185652"/>
                </a:cubicBezTo>
                <a:cubicBezTo>
                  <a:pt x="8162020" y="2848862"/>
                  <a:pt x="8062454" y="3022321"/>
                  <a:pt x="8170606" y="2757949"/>
                </a:cubicBezTo>
                <a:cubicBezTo>
                  <a:pt x="8193097" y="2702970"/>
                  <a:pt x="8219767" y="2649794"/>
                  <a:pt x="8244348" y="2595717"/>
                </a:cubicBezTo>
                <a:cubicBezTo>
                  <a:pt x="8266246" y="2398628"/>
                  <a:pt x="8276574" y="2366831"/>
                  <a:pt x="8244348" y="2109020"/>
                </a:cubicBezTo>
                <a:cubicBezTo>
                  <a:pt x="8234401" y="2029442"/>
                  <a:pt x="8191437" y="1982521"/>
                  <a:pt x="8155858" y="1917291"/>
                </a:cubicBezTo>
                <a:cubicBezTo>
                  <a:pt x="8122849" y="1856775"/>
                  <a:pt x="8107671" y="1810476"/>
                  <a:pt x="8067367" y="1755059"/>
                </a:cubicBezTo>
                <a:cubicBezTo>
                  <a:pt x="8035958" y="1711872"/>
                  <a:pt x="7945772" y="1609684"/>
                  <a:pt x="7905135" y="1578078"/>
                </a:cubicBezTo>
                <a:cubicBezTo>
                  <a:pt x="7892864" y="1568534"/>
                  <a:pt x="7875638" y="1568246"/>
                  <a:pt x="7860890" y="1563330"/>
                </a:cubicBezTo>
                <a:cubicBezTo>
                  <a:pt x="7836309" y="1543665"/>
                  <a:pt x="7810838" y="1525065"/>
                  <a:pt x="7787148" y="1504336"/>
                </a:cubicBezTo>
                <a:cubicBezTo>
                  <a:pt x="7771451" y="1490601"/>
                  <a:pt x="7760257" y="1471661"/>
                  <a:pt x="7742903" y="1460091"/>
                </a:cubicBezTo>
                <a:cubicBezTo>
                  <a:pt x="7715463" y="1441798"/>
                  <a:pt x="7683596" y="1431205"/>
                  <a:pt x="7654413" y="1415846"/>
                </a:cubicBezTo>
                <a:cubicBezTo>
                  <a:pt x="7366256" y="1264185"/>
                  <a:pt x="7565042" y="1356481"/>
                  <a:pt x="7285703" y="1238865"/>
                </a:cubicBezTo>
                <a:cubicBezTo>
                  <a:pt x="7251197" y="1224336"/>
                  <a:pt x="7219528" y="1199915"/>
                  <a:pt x="7182464" y="1194620"/>
                </a:cubicBezTo>
                <a:lnTo>
                  <a:pt x="6975987" y="1165123"/>
                </a:lnTo>
                <a:cubicBezTo>
                  <a:pt x="6921713" y="1156439"/>
                  <a:pt x="6867651" y="1146405"/>
                  <a:pt x="6813754" y="1135626"/>
                </a:cubicBezTo>
                <a:cubicBezTo>
                  <a:pt x="6793878" y="1131651"/>
                  <a:pt x="6774874" y="1123392"/>
                  <a:pt x="6754761" y="1120878"/>
                </a:cubicBezTo>
                <a:cubicBezTo>
                  <a:pt x="6696020" y="1113536"/>
                  <a:pt x="6636711" y="1111743"/>
                  <a:pt x="6577780" y="1106130"/>
                </a:cubicBezTo>
                <a:cubicBezTo>
                  <a:pt x="6533463" y="1101909"/>
                  <a:pt x="6489532" y="1093029"/>
                  <a:pt x="6445045" y="1091381"/>
                </a:cubicBezTo>
                <a:cubicBezTo>
                  <a:pt x="6223916" y="1083191"/>
                  <a:pt x="6002593" y="1081549"/>
                  <a:pt x="5781367" y="1076633"/>
                </a:cubicBezTo>
                <a:cubicBezTo>
                  <a:pt x="5756786" y="1071717"/>
                  <a:pt x="5732441" y="1065429"/>
                  <a:pt x="5707625" y="1061884"/>
                </a:cubicBezTo>
                <a:cubicBezTo>
                  <a:pt x="5663555" y="1055588"/>
                  <a:pt x="5618802" y="1054454"/>
                  <a:pt x="5574890" y="1047136"/>
                </a:cubicBezTo>
                <a:cubicBezTo>
                  <a:pt x="5555070" y="1043833"/>
                  <a:pt x="5460713" y="1004415"/>
                  <a:pt x="5456903" y="1002891"/>
                </a:cubicBezTo>
                <a:cubicBezTo>
                  <a:pt x="5437238" y="983226"/>
                  <a:pt x="5421492" y="958636"/>
                  <a:pt x="5397909" y="943897"/>
                </a:cubicBezTo>
                <a:cubicBezTo>
                  <a:pt x="5380720" y="933154"/>
                  <a:pt x="5358145" y="935559"/>
                  <a:pt x="5338916" y="929149"/>
                </a:cubicBezTo>
                <a:cubicBezTo>
                  <a:pt x="5313800" y="920777"/>
                  <a:pt x="5288853" y="911492"/>
                  <a:pt x="5265174" y="899652"/>
                </a:cubicBezTo>
                <a:cubicBezTo>
                  <a:pt x="5249320" y="891725"/>
                  <a:pt x="5236783" y="878082"/>
                  <a:pt x="5220929" y="870155"/>
                </a:cubicBezTo>
                <a:cubicBezTo>
                  <a:pt x="5197250" y="858316"/>
                  <a:pt x="5170866" y="852498"/>
                  <a:pt x="5147187" y="840659"/>
                </a:cubicBezTo>
                <a:cubicBezTo>
                  <a:pt x="5131333" y="832732"/>
                  <a:pt x="5118332" y="819956"/>
                  <a:pt x="5102942" y="811162"/>
                </a:cubicBezTo>
                <a:cubicBezTo>
                  <a:pt x="5083853" y="800254"/>
                  <a:pt x="5061959" y="794273"/>
                  <a:pt x="5043948" y="781665"/>
                </a:cubicBezTo>
                <a:cubicBezTo>
                  <a:pt x="5019844" y="764792"/>
                  <a:pt x="4932867" y="684480"/>
                  <a:pt x="4896464" y="663678"/>
                </a:cubicBezTo>
                <a:cubicBezTo>
                  <a:pt x="4882966" y="655965"/>
                  <a:pt x="4866967" y="653846"/>
                  <a:pt x="4852219" y="648930"/>
                </a:cubicBezTo>
                <a:cubicBezTo>
                  <a:pt x="4832554" y="629265"/>
                  <a:pt x="4811324" y="611051"/>
                  <a:pt x="4793225" y="589936"/>
                </a:cubicBezTo>
                <a:cubicBezTo>
                  <a:pt x="4752253" y="542135"/>
                  <a:pt x="4721168" y="485511"/>
                  <a:pt x="4675238" y="442452"/>
                </a:cubicBezTo>
                <a:cubicBezTo>
                  <a:pt x="4641403" y="410732"/>
                  <a:pt x="4594991" y="395667"/>
                  <a:pt x="4557251" y="368710"/>
                </a:cubicBezTo>
                <a:cubicBezTo>
                  <a:pt x="4526007" y="346393"/>
                  <a:pt x="4500709" y="316266"/>
                  <a:pt x="4468761" y="294968"/>
                </a:cubicBezTo>
                <a:cubicBezTo>
                  <a:pt x="4389559" y="242167"/>
                  <a:pt x="4301397" y="207118"/>
                  <a:pt x="4218038" y="162233"/>
                </a:cubicBezTo>
                <a:cubicBezTo>
                  <a:pt x="4192799" y="148643"/>
                  <a:pt x="4170757" y="129013"/>
                  <a:pt x="4144296" y="117988"/>
                </a:cubicBezTo>
                <a:cubicBezTo>
                  <a:pt x="4051742" y="79423"/>
                  <a:pt x="3996342" y="85832"/>
                  <a:pt x="3893574" y="73742"/>
                </a:cubicBezTo>
                <a:cubicBezTo>
                  <a:pt x="3859050" y="69680"/>
                  <a:pt x="3824748" y="63910"/>
                  <a:pt x="3790335" y="58994"/>
                </a:cubicBezTo>
                <a:lnTo>
                  <a:pt x="3392129" y="73742"/>
                </a:lnTo>
                <a:cubicBezTo>
                  <a:pt x="3323210" y="77104"/>
                  <a:pt x="3253713" y="77147"/>
                  <a:pt x="3185651" y="88491"/>
                </a:cubicBezTo>
                <a:cubicBezTo>
                  <a:pt x="3163965" y="92105"/>
                  <a:pt x="3145510" y="106677"/>
                  <a:pt x="3126658" y="117988"/>
                </a:cubicBezTo>
                <a:cubicBezTo>
                  <a:pt x="3096259" y="136227"/>
                  <a:pt x="3038167" y="176981"/>
                  <a:pt x="3038167" y="176981"/>
                </a:cubicBezTo>
                <a:cubicBezTo>
                  <a:pt x="3023419" y="196646"/>
                  <a:pt x="3008209" y="215973"/>
                  <a:pt x="2993922" y="235975"/>
                </a:cubicBezTo>
                <a:cubicBezTo>
                  <a:pt x="2983619" y="250399"/>
                  <a:pt x="2975773" y="266603"/>
                  <a:pt x="2964425" y="280220"/>
                </a:cubicBezTo>
                <a:cubicBezTo>
                  <a:pt x="2951072" y="296243"/>
                  <a:pt x="2933533" y="308442"/>
                  <a:pt x="2920180" y="324465"/>
                </a:cubicBezTo>
                <a:cubicBezTo>
                  <a:pt x="2881724" y="370612"/>
                  <a:pt x="2884021" y="414066"/>
                  <a:pt x="2802193" y="427704"/>
                </a:cubicBezTo>
                <a:lnTo>
                  <a:pt x="2713703" y="442452"/>
                </a:lnTo>
                <a:cubicBezTo>
                  <a:pt x="2595716" y="437536"/>
                  <a:pt x="2477159" y="440284"/>
                  <a:pt x="2359742" y="427704"/>
                </a:cubicBezTo>
                <a:cubicBezTo>
                  <a:pt x="2326832" y="424178"/>
                  <a:pt x="2285230" y="383073"/>
                  <a:pt x="2256503" y="368710"/>
                </a:cubicBezTo>
                <a:cubicBezTo>
                  <a:pt x="2242598" y="361758"/>
                  <a:pt x="2226163" y="360914"/>
                  <a:pt x="2212258" y="353962"/>
                </a:cubicBezTo>
                <a:cubicBezTo>
                  <a:pt x="2186619" y="341142"/>
                  <a:pt x="2162700" y="325107"/>
                  <a:pt x="2138516" y="309717"/>
                </a:cubicBezTo>
                <a:cubicBezTo>
                  <a:pt x="2108607" y="290684"/>
                  <a:pt x="2081733" y="266577"/>
                  <a:pt x="2050025" y="250723"/>
                </a:cubicBezTo>
                <a:cubicBezTo>
                  <a:pt x="2030361" y="240891"/>
                  <a:pt x="2008922" y="234005"/>
                  <a:pt x="1991032" y="221226"/>
                </a:cubicBezTo>
                <a:cubicBezTo>
                  <a:pt x="1974060" y="209103"/>
                  <a:pt x="1962623" y="190555"/>
                  <a:pt x="1946787" y="176981"/>
                </a:cubicBezTo>
                <a:cubicBezTo>
                  <a:pt x="1876291" y="116557"/>
                  <a:pt x="1904334" y="146402"/>
                  <a:pt x="1828800" y="103239"/>
                </a:cubicBezTo>
                <a:cubicBezTo>
                  <a:pt x="1748750" y="57496"/>
                  <a:pt x="1821427" y="86033"/>
                  <a:pt x="1740309" y="58994"/>
                </a:cubicBezTo>
                <a:cubicBezTo>
                  <a:pt x="1725561" y="49162"/>
                  <a:pt x="1713006" y="34710"/>
                  <a:pt x="1696064" y="29497"/>
                </a:cubicBezTo>
                <a:cubicBezTo>
                  <a:pt x="1648146" y="14753"/>
                  <a:pt x="1548580" y="0"/>
                  <a:pt x="1548580" y="0"/>
                </a:cubicBezTo>
                <a:cubicBezTo>
                  <a:pt x="1332270" y="4916"/>
                  <a:pt x="1115643" y="2043"/>
                  <a:pt x="899651" y="14749"/>
                </a:cubicBezTo>
                <a:cubicBezTo>
                  <a:pt x="856597" y="17282"/>
                  <a:pt x="693501" y="84763"/>
                  <a:pt x="663677" y="88491"/>
                </a:cubicBezTo>
                <a:lnTo>
                  <a:pt x="545690" y="103239"/>
                </a:lnTo>
                <a:cubicBezTo>
                  <a:pt x="487367" y="122681"/>
                  <a:pt x="499270" y="113531"/>
                  <a:pt x="442451" y="162233"/>
                </a:cubicBezTo>
                <a:cubicBezTo>
                  <a:pt x="426615" y="175807"/>
                  <a:pt x="415560" y="194909"/>
                  <a:pt x="398206" y="206478"/>
                </a:cubicBezTo>
                <a:cubicBezTo>
                  <a:pt x="385271" y="215101"/>
                  <a:pt x="368709" y="216310"/>
                  <a:pt x="353961" y="221226"/>
                </a:cubicBezTo>
                <a:cubicBezTo>
                  <a:pt x="195849" y="326636"/>
                  <a:pt x="435816" y="162477"/>
                  <a:pt x="265471" y="294968"/>
                </a:cubicBezTo>
                <a:cubicBezTo>
                  <a:pt x="237488" y="316733"/>
                  <a:pt x="206477" y="334297"/>
                  <a:pt x="176980" y="353962"/>
                </a:cubicBezTo>
                <a:cubicBezTo>
                  <a:pt x="162232" y="363794"/>
                  <a:pt x="149551" y="377854"/>
                  <a:pt x="132735" y="383459"/>
                </a:cubicBezTo>
                <a:lnTo>
                  <a:pt x="88490" y="398207"/>
                </a:lnTo>
                <a:cubicBezTo>
                  <a:pt x="73742" y="412955"/>
                  <a:pt x="55815" y="425098"/>
                  <a:pt x="44245" y="442452"/>
                </a:cubicBezTo>
                <a:cubicBezTo>
                  <a:pt x="35621" y="455387"/>
                  <a:pt x="36448" y="472792"/>
                  <a:pt x="29496" y="486697"/>
                </a:cubicBezTo>
                <a:cubicBezTo>
                  <a:pt x="21569" y="502551"/>
                  <a:pt x="9832" y="516194"/>
                  <a:pt x="0" y="530942"/>
                </a:cubicBezTo>
                <a:cubicBezTo>
                  <a:pt x="4916" y="830826"/>
                  <a:pt x="7345" y="1130761"/>
                  <a:pt x="14748" y="1430594"/>
                </a:cubicBezTo>
                <a:cubicBezTo>
                  <a:pt x="17178" y="1529009"/>
                  <a:pt x="21645" y="1627430"/>
                  <a:pt x="29496" y="1725562"/>
                </a:cubicBezTo>
                <a:cubicBezTo>
                  <a:pt x="32275" y="1760304"/>
                  <a:pt x="51058" y="1822592"/>
                  <a:pt x="58993" y="1858297"/>
                </a:cubicBezTo>
                <a:cubicBezTo>
                  <a:pt x="64431" y="1882768"/>
                  <a:pt x="66539" y="1908029"/>
                  <a:pt x="73742" y="1932039"/>
                </a:cubicBezTo>
                <a:cubicBezTo>
                  <a:pt x="93423" y="1997642"/>
                  <a:pt x="99532" y="2000222"/>
                  <a:pt x="132735" y="2050026"/>
                </a:cubicBezTo>
                <a:cubicBezTo>
                  <a:pt x="137651" y="2064774"/>
                  <a:pt x="141359" y="2079982"/>
                  <a:pt x="147483" y="2094271"/>
                </a:cubicBezTo>
                <a:cubicBezTo>
                  <a:pt x="166001" y="2137481"/>
                  <a:pt x="180027" y="2160479"/>
                  <a:pt x="206477" y="2197510"/>
                </a:cubicBezTo>
                <a:cubicBezTo>
                  <a:pt x="220764" y="2217512"/>
                  <a:pt x="234535" y="2238005"/>
                  <a:pt x="250722" y="2256504"/>
                </a:cubicBezTo>
                <a:cubicBezTo>
                  <a:pt x="384378" y="2409253"/>
                  <a:pt x="242400" y="2225742"/>
                  <a:pt x="353961" y="2374491"/>
                </a:cubicBezTo>
                <a:cubicBezTo>
                  <a:pt x="358877" y="2389239"/>
                  <a:pt x="359165" y="2406465"/>
                  <a:pt x="368709" y="2418736"/>
                </a:cubicBezTo>
                <a:cubicBezTo>
                  <a:pt x="484968" y="2568211"/>
                  <a:pt x="416018" y="2463499"/>
                  <a:pt x="501445" y="2536723"/>
                </a:cubicBezTo>
                <a:cubicBezTo>
                  <a:pt x="680637" y="2690318"/>
                  <a:pt x="391091" y="2477903"/>
                  <a:pt x="678425" y="2669459"/>
                </a:cubicBezTo>
                <a:cubicBezTo>
                  <a:pt x="698877" y="2683094"/>
                  <a:pt x="716341" y="2701057"/>
                  <a:pt x="737419" y="2713704"/>
                </a:cubicBezTo>
                <a:cubicBezTo>
                  <a:pt x="765698" y="2730671"/>
                  <a:pt x="797423" y="2741332"/>
                  <a:pt x="825909" y="2757949"/>
                </a:cubicBezTo>
                <a:cubicBezTo>
                  <a:pt x="856531" y="2775812"/>
                  <a:pt x="883410" y="2799726"/>
                  <a:pt x="914400" y="2816942"/>
                </a:cubicBezTo>
                <a:cubicBezTo>
                  <a:pt x="927990" y="2824492"/>
                  <a:pt x="944439" y="2825377"/>
                  <a:pt x="958645" y="2831691"/>
                </a:cubicBezTo>
                <a:cubicBezTo>
                  <a:pt x="988781" y="2845085"/>
                  <a:pt x="1016515" y="2863688"/>
                  <a:pt x="1047135" y="2875936"/>
                </a:cubicBezTo>
                <a:cubicBezTo>
                  <a:pt x="1065955" y="2883464"/>
                  <a:pt x="1087080" y="2883757"/>
                  <a:pt x="1106129" y="2890684"/>
                </a:cubicBezTo>
                <a:cubicBezTo>
                  <a:pt x="1141315" y="2903479"/>
                  <a:pt x="1174311" y="2921784"/>
                  <a:pt x="1209367" y="2934930"/>
                </a:cubicBezTo>
                <a:cubicBezTo>
                  <a:pt x="1253036" y="2951306"/>
                  <a:pt x="1298800" y="2961854"/>
                  <a:pt x="1342103" y="2979175"/>
                </a:cubicBezTo>
                <a:cubicBezTo>
                  <a:pt x="1372723" y="2991423"/>
                  <a:pt x="1399307" y="3012991"/>
                  <a:pt x="1430593" y="3023420"/>
                </a:cubicBezTo>
                <a:cubicBezTo>
                  <a:pt x="1518691" y="3052786"/>
                  <a:pt x="1604807" y="3057526"/>
                  <a:pt x="1696064" y="3067665"/>
                </a:cubicBezTo>
                <a:cubicBezTo>
                  <a:pt x="1944986" y="3129893"/>
                  <a:pt x="1841185" y="3109492"/>
                  <a:pt x="2374490" y="3067665"/>
                </a:cubicBezTo>
                <a:cubicBezTo>
                  <a:pt x="2420986" y="3064018"/>
                  <a:pt x="2462122" y="3035289"/>
                  <a:pt x="2507225" y="3023420"/>
                </a:cubicBezTo>
                <a:cubicBezTo>
                  <a:pt x="2555709" y="3010661"/>
                  <a:pt x="2605548" y="3003755"/>
                  <a:pt x="2654709" y="2993923"/>
                </a:cubicBezTo>
                <a:cubicBezTo>
                  <a:pt x="2684206" y="2979175"/>
                  <a:pt x="2713064" y="2963072"/>
                  <a:pt x="2743200" y="2949678"/>
                </a:cubicBezTo>
                <a:cubicBezTo>
                  <a:pt x="2880232" y="2888776"/>
                  <a:pt x="2732273" y="3044816"/>
                  <a:pt x="3023419" y="2802194"/>
                </a:cubicBezTo>
                <a:cubicBezTo>
                  <a:pt x="3082413" y="2753033"/>
                  <a:pt x="3134551" y="2694219"/>
                  <a:pt x="3200400" y="2654710"/>
                </a:cubicBezTo>
                <a:cubicBezTo>
                  <a:pt x="3295220" y="2597818"/>
                  <a:pt x="3251209" y="2627664"/>
                  <a:pt x="3333135" y="2566220"/>
                </a:cubicBezTo>
                <a:cubicBezTo>
                  <a:pt x="3347883" y="2541639"/>
                  <a:pt x="3360941" y="2515962"/>
                  <a:pt x="3377380" y="2492478"/>
                </a:cubicBezTo>
                <a:cubicBezTo>
                  <a:pt x="3395432" y="2466690"/>
                  <a:pt x="3418913" y="2444928"/>
                  <a:pt x="3436374" y="2418736"/>
                </a:cubicBezTo>
                <a:cubicBezTo>
                  <a:pt x="3448570" y="2400443"/>
                  <a:pt x="3456039" y="2379407"/>
                  <a:pt x="3465871" y="2359742"/>
                </a:cubicBezTo>
                <a:cubicBezTo>
                  <a:pt x="3478250" y="2223567"/>
                  <a:pt x="3493554" y="2158943"/>
                  <a:pt x="3465871" y="2020530"/>
                </a:cubicBezTo>
                <a:cubicBezTo>
                  <a:pt x="3462395" y="2003149"/>
                  <a:pt x="3444982" y="1991779"/>
                  <a:pt x="3436374" y="1976284"/>
                </a:cubicBezTo>
                <a:cubicBezTo>
                  <a:pt x="3420358" y="1947456"/>
                  <a:pt x="3411916" y="1914177"/>
                  <a:pt x="3392129" y="1887794"/>
                </a:cubicBezTo>
                <a:cubicBezTo>
                  <a:pt x="3367100" y="1854422"/>
                  <a:pt x="3334505" y="1827364"/>
                  <a:pt x="3303638" y="1799304"/>
                </a:cubicBezTo>
                <a:cubicBezTo>
                  <a:pt x="3244968" y="1745968"/>
                  <a:pt x="3199281" y="1717628"/>
                  <a:pt x="3126658" y="1681317"/>
                </a:cubicBezTo>
                <a:cubicBezTo>
                  <a:pt x="3102979" y="1669477"/>
                  <a:pt x="3076595" y="1663660"/>
                  <a:pt x="3052916" y="1651820"/>
                </a:cubicBezTo>
                <a:cubicBezTo>
                  <a:pt x="2866870" y="1558797"/>
                  <a:pt x="3031060" y="1619953"/>
                  <a:pt x="2861187" y="1563330"/>
                </a:cubicBezTo>
                <a:cubicBezTo>
                  <a:pt x="2846439" y="1553498"/>
                  <a:pt x="2833400" y="1540416"/>
                  <a:pt x="2816942" y="1533833"/>
                </a:cubicBezTo>
                <a:cubicBezTo>
                  <a:pt x="2762587" y="1512091"/>
                  <a:pt x="2631543" y="1486510"/>
                  <a:pt x="2580967" y="1474839"/>
                </a:cubicBezTo>
                <a:cubicBezTo>
                  <a:pt x="2561217" y="1470281"/>
                  <a:pt x="2541850" y="1464066"/>
                  <a:pt x="2521974" y="1460091"/>
                </a:cubicBezTo>
                <a:cubicBezTo>
                  <a:pt x="2492651" y="1454226"/>
                  <a:pt x="2462905" y="1450691"/>
                  <a:pt x="2433483" y="1445342"/>
                </a:cubicBezTo>
                <a:cubicBezTo>
                  <a:pt x="2408820" y="1440858"/>
                  <a:pt x="2384322" y="1435510"/>
                  <a:pt x="2359742" y="1430594"/>
                </a:cubicBezTo>
                <a:cubicBezTo>
                  <a:pt x="2276168" y="1435510"/>
                  <a:pt x="2191970" y="1434031"/>
                  <a:pt x="2109019" y="1445342"/>
                </a:cubicBezTo>
                <a:cubicBezTo>
                  <a:pt x="2082788" y="1448919"/>
                  <a:pt x="2060066" y="1465543"/>
                  <a:pt x="2035277" y="1474839"/>
                </a:cubicBezTo>
                <a:cubicBezTo>
                  <a:pt x="2020721" y="1480298"/>
                  <a:pt x="2005588" y="1484129"/>
                  <a:pt x="1991032" y="1489588"/>
                </a:cubicBezTo>
                <a:cubicBezTo>
                  <a:pt x="1966244" y="1498884"/>
                  <a:pt x="1942406" y="1510712"/>
                  <a:pt x="1917290" y="1519084"/>
                </a:cubicBezTo>
                <a:cubicBezTo>
                  <a:pt x="1898060" y="1525494"/>
                  <a:pt x="1877786" y="1528264"/>
                  <a:pt x="1858296" y="1533833"/>
                </a:cubicBezTo>
                <a:cubicBezTo>
                  <a:pt x="1843348" y="1538104"/>
                  <a:pt x="1828799" y="1543665"/>
                  <a:pt x="1814051" y="1548581"/>
                </a:cubicBezTo>
                <a:cubicBezTo>
                  <a:pt x="1784554" y="1578078"/>
                  <a:pt x="1758933" y="1612042"/>
                  <a:pt x="1725561" y="1637071"/>
                </a:cubicBezTo>
                <a:cubicBezTo>
                  <a:pt x="1658350" y="1687480"/>
                  <a:pt x="1651151" y="1682653"/>
                  <a:pt x="1607574" y="1769807"/>
                </a:cubicBezTo>
                <a:cubicBezTo>
                  <a:pt x="1593669" y="1797617"/>
                  <a:pt x="1588703" y="1829077"/>
                  <a:pt x="1578077" y="1858297"/>
                </a:cubicBezTo>
                <a:cubicBezTo>
                  <a:pt x="1549213" y="1937673"/>
                  <a:pt x="1558434" y="1917258"/>
                  <a:pt x="1519083" y="1976284"/>
                </a:cubicBezTo>
                <a:cubicBezTo>
                  <a:pt x="1509251" y="2005781"/>
                  <a:pt x="1496102" y="2034373"/>
                  <a:pt x="1489587" y="2064775"/>
                </a:cubicBezTo>
                <a:cubicBezTo>
                  <a:pt x="1470861" y="2152164"/>
                  <a:pt x="1466519" y="2276698"/>
                  <a:pt x="1489587" y="2359742"/>
                </a:cubicBezTo>
                <a:cubicBezTo>
                  <a:pt x="1499075" y="2393899"/>
                  <a:pt x="1528916" y="2418736"/>
                  <a:pt x="1548580" y="2448233"/>
                </a:cubicBezTo>
                <a:cubicBezTo>
                  <a:pt x="1558412" y="2462981"/>
                  <a:pt x="1562878" y="2483358"/>
                  <a:pt x="1578077" y="2492478"/>
                </a:cubicBezTo>
                <a:cubicBezTo>
                  <a:pt x="1602658" y="2507226"/>
                  <a:pt x="1627511" y="2521530"/>
                  <a:pt x="1651819" y="2536723"/>
                </a:cubicBezTo>
                <a:cubicBezTo>
                  <a:pt x="1666850" y="2546117"/>
                  <a:pt x="1680210" y="2558293"/>
                  <a:pt x="1696064" y="2566220"/>
                </a:cubicBezTo>
                <a:cubicBezTo>
                  <a:pt x="1719743" y="2578060"/>
                  <a:pt x="1746127" y="2583877"/>
                  <a:pt x="1769806" y="2595717"/>
                </a:cubicBezTo>
                <a:cubicBezTo>
                  <a:pt x="1785660" y="2603644"/>
                  <a:pt x="1797110" y="2620000"/>
                  <a:pt x="1814051" y="2625213"/>
                </a:cubicBezTo>
                <a:cubicBezTo>
                  <a:pt x="1861969" y="2639957"/>
                  <a:pt x="1961535" y="2654710"/>
                  <a:pt x="1961535" y="2654710"/>
                </a:cubicBezTo>
                <a:cubicBezTo>
                  <a:pt x="2025445" y="2649794"/>
                  <a:pt x="2089558" y="2647041"/>
                  <a:pt x="2153264" y="2639962"/>
                </a:cubicBezTo>
                <a:cubicBezTo>
                  <a:pt x="2178140" y="2637198"/>
                  <a:pt x="2258273" y="2618387"/>
                  <a:pt x="2286000" y="2610465"/>
                </a:cubicBezTo>
                <a:cubicBezTo>
                  <a:pt x="2300948" y="2606194"/>
                  <a:pt x="2315163" y="2599488"/>
                  <a:pt x="2330245" y="2595717"/>
                </a:cubicBezTo>
                <a:cubicBezTo>
                  <a:pt x="2354564" y="2589637"/>
                  <a:pt x="2379406" y="2585884"/>
                  <a:pt x="2403987" y="2580968"/>
                </a:cubicBezTo>
                <a:cubicBezTo>
                  <a:pt x="2438400" y="2561304"/>
                  <a:pt x="2473470" y="2542747"/>
                  <a:pt x="2507225" y="2521975"/>
                </a:cubicBezTo>
                <a:cubicBezTo>
                  <a:pt x="2537417" y="2503395"/>
                  <a:pt x="2595716" y="2462981"/>
                  <a:pt x="2595716" y="2462981"/>
                </a:cubicBezTo>
                <a:cubicBezTo>
                  <a:pt x="2605548" y="2438400"/>
                  <a:pt x="2623891" y="2415680"/>
                  <a:pt x="2625213" y="2389239"/>
                </a:cubicBezTo>
                <a:cubicBezTo>
                  <a:pt x="2628904" y="2315426"/>
                  <a:pt x="2621991" y="2241014"/>
                  <a:pt x="2610464" y="2168013"/>
                </a:cubicBezTo>
                <a:cubicBezTo>
                  <a:pt x="2607035" y="2146297"/>
                  <a:pt x="2591875" y="2128109"/>
                  <a:pt x="2580967" y="2109020"/>
                </a:cubicBezTo>
                <a:cubicBezTo>
                  <a:pt x="2548233" y="2051736"/>
                  <a:pt x="2498997" y="1998122"/>
                  <a:pt x="2433483" y="1976284"/>
                </a:cubicBezTo>
                <a:lnTo>
                  <a:pt x="2389238" y="1961536"/>
                </a:lnTo>
                <a:cubicBezTo>
                  <a:pt x="2354825" y="1966452"/>
                  <a:pt x="2318276" y="1963374"/>
                  <a:pt x="2286000" y="1976284"/>
                </a:cubicBezTo>
                <a:cubicBezTo>
                  <a:pt x="2263991" y="1985088"/>
                  <a:pt x="2207580" y="2066095"/>
                  <a:pt x="2197509" y="2079523"/>
                </a:cubicBezTo>
                <a:cubicBezTo>
                  <a:pt x="2192593" y="2094271"/>
                  <a:pt x="2182761" y="2108222"/>
                  <a:pt x="2182761" y="2123768"/>
                </a:cubicBezTo>
                <a:cubicBezTo>
                  <a:pt x="2182761" y="2144038"/>
                  <a:pt x="2211842" y="2168429"/>
                  <a:pt x="2197509" y="2182762"/>
                </a:cubicBezTo>
                <a:cubicBezTo>
                  <a:pt x="2184975" y="2195296"/>
                  <a:pt x="2166512" y="2165041"/>
                  <a:pt x="2153264" y="2153265"/>
                </a:cubicBezTo>
                <a:cubicBezTo>
                  <a:pt x="2122086" y="2125551"/>
                  <a:pt x="2094271" y="2094272"/>
                  <a:pt x="2064774" y="2064775"/>
                </a:cubicBezTo>
                <a:lnTo>
                  <a:pt x="2020529" y="2020530"/>
                </a:lnTo>
                <a:cubicBezTo>
                  <a:pt x="2025445" y="1976285"/>
                  <a:pt x="2014171" y="1926991"/>
                  <a:pt x="2035277" y="1887794"/>
                </a:cubicBezTo>
                <a:cubicBezTo>
                  <a:pt x="2057465" y="1846588"/>
                  <a:pt x="2124884" y="1828428"/>
                  <a:pt x="2168013" y="1814052"/>
                </a:cubicBezTo>
                <a:cubicBezTo>
                  <a:pt x="2182761" y="1804220"/>
                  <a:pt x="2195442" y="1790160"/>
                  <a:pt x="2212258" y="1784555"/>
                </a:cubicBezTo>
                <a:cubicBezTo>
                  <a:pt x="2293448" y="1757492"/>
                  <a:pt x="2332570" y="1773785"/>
                  <a:pt x="2418735" y="1784555"/>
                </a:cubicBezTo>
                <a:cubicBezTo>
                  <a:pt x="2465466" y="1807921"/>
                  <a:pt x="2498431" y="1820006"/>
                  <a:pt x="2536722" y="1858297"/>
                </a:cubicBezTo>
                <a:cubicBezTo>
                  <a:pt x="2549256" y="1870831"/>
                  <a:pt x="2554872" y="1888925"/>
                  <a:pt x="2566219" y="1902542"/>
                </a:cubicBezTo>
                <a:cubicBezTo>
                  <a:pt x="2606988" y="1951466"/>
                  <a:pt x="2612499" y="1936110"/>
                  <a:pt x="2639961" y="1991033"/>
                </a:cubicBezTo>
                <a:cubicBezTo>
                  <a:pt x="2707557" y="2126224"/>
                  <a:pt x="2626676" y="2007732"/>
                  <a:pt x="2713703" y="2123768"/>
                </a:cubicBezTo>
                <a:cubicBezTo>
                  <a:pt x="2762295" y="2269544"/>
                  <a:pt x="2770383" y="2257589"/>
                  <a:pt x="2728451" y="2477730"/>
                </a:cubicBezTo>
                <a:cubicBezTo>
                  <a:pt x="2724548" y="2498219"/>
                  <a:pt x="2700349" y="2508767"/>
                  <a:pt x="2684206" y="2521975"/>
                </a:cubicBezTo>
                <a:cubicBezTo>
                  <a:pt x="2646157" y="2553106"/>
                  <a:pt x="2607123" y="2583195"/>
                  <a:pt x="2566219" y="2610465"/>
                </a:cubicBezTo>
                <a:cubicBezTo>
                  <a:pt x="2551471" y="2620297"/>
                  <a:pt x="2538172" y="2632763"/>
                  <a:pt x="2521974" y="2639962"/>
                </a:cubicBezTo>
                <a:cubicBezTo>
                  <a:pt x="2493561" y="2652590"/>
                  <a:pt x="2433483" y="2669459"/>
                  <a:pt x="2433483" y="2669459"/>
                </a:cubicBezTo>
                <a:lnTo>
                  <a:pt x="1725561" y="2654710"/>
                </a:lnTo>
                <a:cubicBezTo>
                  <a:pt x="1622249" y="2651715"/>
                  <a:pt x="1518569" y="2651376"/>
                  <a:pt x="1415845" y="2639962"/>
                </a:cubicBezTo>
                <a:cubicBezTo>
                  <a:pt x="1384943" y="2636528"/>
                  <a:pt x="1327354" y="2610465"/>
                  <a:pt x="1327354" y="2610465"/>
                </a:cubicBezTo>
                <a:cubicBezTo>
                  <a:pt x="1151424" y="2493177"/>
                  <a:pt x="1314373" y="2610166"/>
                  <a:pt x="1179871" y="2492478"/>
                </a:cubicBezTo>
                <a:cubicBezTo>
                  <a:pt x="1087387" y="2411555"/>
                  <a:pt x="1150977" y="2488233"/>
                  <a:pt x="1061883" y="2389239"/>
                </a:cubicBezTo>
                <a:cubicBezTo>
                  <a:pt x="905127" y="2215065"/>
                  <a:pt x="1053134" y="2365740"/>
                  <a:pt x="943896" y="2256504"/>
                </a:cubicBezTo>
                <a:cubicBezTo>
                  <a:pt x="938980" y="2236839"/>
                  <a:pt x="936265" y="2216489"/>
                  <a:pt x="929148" y="2197510"/>
                </a:cubicBezTo>
                <a:cubicBezTo>
                  <a:pt x="904840" y="2132688"/>
                  <a:pt x="901272" y="2148727"/>
                  <a:pt x="870154" y="2094271"/>
                </a:cubicBezTo>
                <a:cubicBezTo>
                  <a:pt x="795312" y="1963296"/>
                  <a:pt x="883022" y="2098823"/>
                  <a:pt x="811161" y="1991033"/>
                </a:cubicBezTo>
                <a:cubicBezTo>
                  <a:pt x="775254" y="1883313"/>
                  <a:pt x="789205" y="1932706"/>
                  <a:pt x="766916" y="1843549"/>
                </a:cubicBezTo>
                <a:cubicBezTo>
                  <a:pt x="771832" y="1735394"/>
                  <a:pt x="773030" y="1627006"/>
                  <a:pt x="781664" y="1519084"/>
                </a:cubicBezTo>
                <a:cubicBezTo>
                  <a:pt x="782904" y="1503587"/>
                  <a:pt x="788863" y="1488429"/>
                  <a:pt x="796413" y="1474839"/>
                </a:cubicBezTo>
                <a:cubicBezTo>
                  <a:pt x="813629" y="1443850"/>
                  <a:pt x="835742" y="1415846"/>
                  <a:pt x="855406" y="1386349"/>
                </a:cubicBezTo>
                <a:cubicBezTo>
                  <a:pt x="865238" y="1371601"/>
                  <a:pt x="870723" y="1352739"/>
                  <a:pt x="884903" y="1342104"/>
                </a:cubicBezTo>
                <a:cubicBezTo>
                  <a:pt x="972259" y="1276587"/>
                  <a:pt x="923441" y="1311496"/>
                  <a:pt x="1032387" y="1238865"/>
                </a:cubicBezTo>
                <a:lnTo>
                  <a:pt x="1076632" y="1209368"/>
                </a:lnTo>
                <a:cubicBezTo>
                  <a:pt x="1170038" y="1214284"/>
                  <a:pt x="1263700" y="1215649"/>
                  <a:pt x="1356851" y="1224117"/>
                </a:cubicBezTo>
                <a:cubicBezTo>
                  <a:pt x="1372333" y="1225524"/>
                  <a:pt x="1390103" y="1227872"/>
                  <a:pt x="1401096" y="1238865"/>
                </a:cubicBezTo>
                <a:cubicBezTo>
                  <a:pt x="1419319" y="1257088"/>
                  <a:pt x="1436528" y="1315663"/>
                  <a:pt x="1445342" y="1342104"/>
                </a:cubicBezTo>
                <a:cubicBezTo>
                  <a:pt x="1495616" y="1291830"/>
                  <a:pt x="1507831" y="1296760"/>
                  <a:pt x="1504335" y="1209368"/>
                </a:cubicBezTo>
                <a:cubicBezTo>
                  <a:pt x="1500581" y="1115521"/>
                  <a:pt x="1495653" y="1020736"/>
                  <a:pt x="1474838" y="929149"/>
                </a:cubicBezTo>
                <a:cubicBezTo>
                  <a:pt x="1470216" y="908810"/>
                  <a:pt x="1446616" y="898257"/>
                  <a:pt x="1430593" y="884904"/>
                </a:cubicBezTo>
                <a:cubicBezTo>
                  <a:pt x="1416976" y="873556"/>
                  <a:pt x="1402546" y="862606"/>
                  <a:pt x="1386348" y="855407"/>
                </a:cubicBezTo>
                <a:cubicBezTo>
                  <a:pt x="1317280" y="824710"/>
                  <a:pt x="1293515" y="826584"/>
                  <a:pt x="1224116" y="811162"/>
                </a:cubicBezTo>
                <a:cubicBezTo>
                  <a:pt x="1204329" y="806765"/>
                  <a:pt x="1184787" y="801329"/>
                  <a:pt x="1165122" y="796413"/>
                </a:cubicBezTo>
                <a:cubicBezTo>
                  <a:pt x="1086464" y="801329"/>
                  <a:pt x="1006000" y="793696"/>
                  <a:pt x="929148" y="811162"/>
                </a:cubicBezTo>
                <a:cubicBezTo>
                  <a:pt x="871087" y="824358"/>
                  <a:pt x="823702" y="893116"/>
                  <a:pt x="781664" y="929149"/>
                </a:cubicBezTo>
                <a:cubicBezTo>
                  <a:pt x="697364" y="1001407"/>
                  <a:pt x="776493" y="903226"/>
                  <a:pt x="678425" y="1017639"/>
                </a:cubicBezTo>
                <a:cubicBezTo>
                  <a:pt x="666890" y="1031097"/>
                  <a:pt x="659232" y="1047460"/>
                  <a:pt x="648929" y="1061884"/>
                </a:cubicBezTo>
                <a:cubicBezTo>
                  <a:pt x="634642" y="1081886"/>
                  <a:pt x="618318" y="1100425"/>
                  <a:pt x="604683" y="1120878"/>
                </a:cubicBezTo>
                <a:cubicBezTo>
                  <a:pt x="588782" y="1144729"/>
                  <a:pt x="577637" y="1171687"/>
                  <a:pt x="560438" y="1194620"/>
                </a:cubicBezTo>
                <a:cubicBezTo>
                  <a:pt x="547924" y="1211306"/>
                  <a:pt x="528316" y="1221893"/>
                  <a:pt x="516193" y="1238865"/>
                </a:cubicBezTo>
                <a:cubicBezTo>
                  <a:pt x="503414" y="1256756"/>
                  <a:pt x="497604" y="1278770"/>
                  <a:pt x="486696" y="1297859"/>
                </a:cubicBezTo>
                <a:cubicBezTo>
                  <a:pt x="477902" y="1313249"/>
                  <a:pt x="467032" y="1327356"/>
                  <a:pt x="457200" y="1342104"/>
                </a:cubicBezTo>
                <a:lnTo>
                  <a:pt x="427703" y="1460091"/>
                </a:lnTo>
                <a:lnTo>
                  <a:pt x="412954" y="1519084"/>
                </a:lnTo>
                <a:cubicBezTo>
                  <a:pt x="389111" y="1733676"/>
                  <a:pt x="394359" y="1619772"/>
                  <a:pt x="412954" y="1917291"/>
                </a:cubicBezTo>
                <a:cubicBezTo>
                  <a:pt x="417258" y="1986158"/>
                  <a:pt x="412411" y="2056483"/>
                  <a:pt x="427703" y="2123768"/>
                </a:cubicBezTo>
                <a:cubicBezTo>
                  <a:pt x="437448" y="2166646"/>
                  <a:pt x="472791" y="2200040"/>
                  <a:pt x="486696" y="2241755"/>
                </a:cubicBezTo>
                <a:lnTo>
                  <a:pt x="516193" y="2330246"/>
                </a:lnTo>
                <a:cubicBezTo>
                  <a:pt x="521109" y="2344994"/>
                  <a:pt x="522319" y="2361556"/>
                  <a:pt x="530942" y="2374491"/>
                </a:cubicBezTo>
                <a:cubicBezTo>
                  <a:pt x="540774" y="2389239"/>
                  <a:pt x="568365" y="2434590"/>
                  <a:pt x="560438" y="2418736"/>
                </a:cubicBezTo>
                <a:cubicBezTo>
                  <a:pt x="556838" y="2411537"/>
                  <a:pt x="501322" y="2318300"/>
                  <a:pt x="486696" y="2300749"/>
                </a:cubicBezTo>
                <a:cubicBezTo>
                  <a:pt x="473343" y="2284726"/>
                  <a:pt x="455804" y="2272527"/>
                  <a:pt x="442451" y="2256504"/>
                </a:cubicBezTo>
                <a:cubicBezTo>
                  <a:pt x="431103" y="2242887"/>
                  <a:pt x="423257" y="2226683"/>
                  <a:pt x="412954" y="2212259"/>
                </a:cubicBezTo>
                <a:cubicBezTo>
                  <a:pt x="398667" y="2192257"/>
                  <a:pt x="384706" y="2171928"/>
                  <a:pt x="368709" y="2153265"/>
                </a:cubicBezTo>
                <a:cubicBezTo>
                  <a:pt x="330857" y="2109104"/>
                  <a:pt x="325733" y="2109866"/>
                  <a:pt x="280219" y="2079523"/>
                </a:cubicBezTo>
                <a:cubicBezTo>
                  <a:pt x="270387" y="2064775"/>
                  <a:pt x="262498" y="2048526"/>
                  <a:pt x="250722" y="2035278"/>
                </a:cubicBezTo>
                <a:cubicBezTo>
                  <a:pt x="223008" y="2004100"/>
                  <a:pt x="162232" y="1946788"/>
                  <a:pt x="162232" y="1946788"/>
                </a:cubicBezTo>
                <a:cubicBezTo>
                  <a:pt x="125161" y="1835576"/>
                  <a:pt x="175166" y="1972656"/>
                  <a:pt x="117987" y="1858297"/>
                </a:cubicBezTo>
                <a:cubicBezTo>
                  <a:pt x="106197" y="1834718"/>
                  <a:pt x="94792" y="1777118"/>
                  <a:pt x="88490" y="1755059"/>
                </a:cubicBezTo>
                <a:cubicBezTo>
                  <a:pt x="84219" y="1740111"/>
                  <a:pt x="74389" y="1726346"/>
                  <a:pt x="73742" y="1710813"/>
                </a:cubicBezTo>
                <a:cubicBezTo>
                  <a:pt x="69444" y="1607664"/>
                  <a:pt x="73742" y="1504336"/>
                  <a:pt x="73742" y="1401097"/>
                </a:cubicBezTo>
              </a:path>
            </a:pathLst>
          </a:custGeom>
          <a:solidFill>
            <a:srgbClr val="FFFF00">
              <a:alpha val="54000"/>
            </a:srgbClr>
          </a:solidFill>
          <a:ln>
            <a:solidFill>
              <a:srgbClr val="99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257" name="Rectangle 11"/>
          <p:cNvSpPr>
            <a:spLocks noChangeArrowheads="1"/>
          </p:cNvSpPr>
          <p:nvPr/>
        </p:nvSpPr>
        <p:spPr bwMode="auto">
          <a:xfrm>
            <a:off x="6781800" y="11430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9600"/>
              <a:t>*21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304800"/>
            <a:ext cx="8229600" cy="5821363"/>
          </a:xfrm>
        </p:spPr>
        <p:txBody>
          <a:bodyPr/>
          <a:lstStyle/>
          <a:p>
            <a:pPr eaLnBrk="1" hangingPunct="1"/>
            <a:r>
              <a:rPr lang="en-US" dirty="0">
                <a:solidFill>
                  <a:srgbClr val="FFFF00"/>
                </a:solidFill>
              </a:rPr>
              <a:t>Name the Fast food Chain?</a:t>
            </a: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Freeform 5"/>
          <p:cNvSpPr>
            <a:spLocks/>
          </p:cNvSpPr>
          <p:nvPr/>
        </p:nvSpPr>
        <p:spPr bwMode="auto">
          <a:xfrm rot="157107">
            <a:off x="6175375" y="2290763"/>
            <a:ext cx="1441450" cy="1236662"/>
          </a:xfrm>
          <a:custGeom>
            <a:avLst/>
            <a:gdLst>
              <a:gd name="T0" fmla="*/ 2147483647 w 908"/>
              <a:gd name="T1" fmla="*/ 2147483647 h 779"/>
              <a:gd name="T2" fmla="*/ 2147483647 w 908"/>
              <a:gd name="T3" fmla="*/ 2147483647 h 779"/>
              <a:gd name="T4" fmla="*/ 2147483647 w 908"/>
              <a:gd name="T5" fmla="*/ 2147483647 h 779"/>
              <a:gd name="T6" fmla="*/ 2147483647 w 908"/>
              <a:gd name="T7" fmla="*/ 2147483647 h 779"/>
              <a:gd name="T8" fmla="*/ 2147483647 w 908"/>
              <a:gd name="T9" fmla="*/ 2147483647 h 779"/>
              <a:gd name="T10" fmla="*/ 2147483647 w 908"/>
              <a:gd name="T11" fmla="*/ 2147483647 h 779"/>
              <a:gd name="T12" fmla="*/ 2147483647 w 908"/>
              <a:gd name="T13" fmla="*/ 2147483647 h 779"/>
              <a:gd name="T14" fmla="*/ 2147483647 w 908"/>
              <a:gd name="T15" fmla="*/ 2147483647 h 779"/>
              <a:gd name="T16" fmla="*/ 2147483647 w 908"/>
              <a:gd name="T17" fmla="*/ 2147483647 h 779"/>
              <a:gd name="T18" fmla="*/ 2147483647 w 908"/>
              <a:gd name="T19" fmla="*/ 2147483647 h 779"/>
              <a:gd name="T20" fmla="*/ 2147483647 w 908"/>
              <a:gd name="T21" fmla="*/ 2147483647 h 779"/>
              <a:gd name="T22" fmla="*/ 2147483647 w 908"/>
              <a:gd name="T23" fmla="*/ 2147483647 h 779"/>
              <a:gd name="T24" fmla="*/ 2147483647 w 908"/>
              <a:gd name="T25" fmla="*/ 2147483647 h 779"/>
              <a:gd name="T26" fmla="*/ 2147483647 w 908"/>
              <a:gd name="T27" fmla="*/ 2147483647 h 779"/>
              <a:gd name="T28" fmla="*/ 2147483647 w 908"/>
              <a:gd name="T29" fmla="*/ 2147483647 h 779"/>
              <a:gd name="T30" fmla="*/ 2147483647 w 908"/>
              <a:gd name="T31" fmla="*/ 2147483647 h 779"/>
              <a:gd name="T32" fmla="*/ 2147483647 w 908"/>
              <a:gd name="T33" fmla="*/ 2147483647 h 779"/>
              <a:gd name="T34" fmla="*/ 2147483647 w 908"/>
              <a:gd name="T35" fmla="*/ 2147483647 h 779"/>
              <a:gd name="T36" fmla="*/ 2147483647 w 908"/>
              <a:gd name="T37" fmla="*/ 2147483647 h 779"/>
              <a:gd name="T38" fmla="*/ 2147483647 w 908"/>
              <a:gd name="T39" fmla="*/ 2147483647 h 779"/>
              <a:gd name="T40" fmla="*/ 2147483647 w 908"/>
              <a:gd name="T41" fmla="*/ 2147483647 h 779"/>
              <a:gd name="T42" fmla="*/ 2147483647 w 908"/>
              <a:gd name="T43" fmla="*/ 2147483647 h 779"/>
              <a:gd name="T44" fmla="*/ 2147483647 w 908"/>
              <a:gd name="T45" fmla="*/ 2147483647 h 7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8"/>
              <a:gd name="T70" fmla="*/ 0 h 779"/>
              <a:gd name="T71" fmla="*/ 908 w 908"/>
              <a:gd name="T72" fmla="*/ 779 h 7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8" h="779">
                <a:moveTo>
                  <a:pt x="657" y="113"/>
                </a:moveTo>
                <a:cubicBezTo>
                  <a:pt x="601" y="29"/>
                  <a:pt x="676" y="134"/>
                  <a:pt x="607" y="63"/>
                </a:cubicBezTo>
                <a:cubicBezTo>
                  <a:pt x="576" y="32"/>
                  <a:pt x="580" y="17"/>
                  <a:pt x="536" y="2"/>
                </a:cubicBezTo>
                <a:cubicBezTo>
                  <a:pt x="472" y="5"/>
                  <a:pt x="407" y="0"/>
                  <a:pt x="344" y="12"/>
                </a:cubicBezTo>
                <a:cubicBezTo>
                  <a:pt x="313" y="18"/>
                  <a:pt x="324" y="73"/>
                  <a:pt x="314" y="103"/>
                </a:cubicBezTo>
                <a:cubicBezTo>
                  <a:pt x="305" y="132"/>
                  <a:pt x="269" y="161"/>
                  <a:pt x="243" y="174"/>
                </a:cubicBezTo>
                <a:cubicBezTo>
                  <a:pt x="177" y="207"/>
                  <a:pt x="95" y="190"/>
                  <a:pt x="21" y="194"/>
                </a:cubicBezTo>
                <a:cubicBezTo>
                  <a:pt x="9" y="371"/>
                  <a:pt x="4" y="367"/>
                  <a:pt x="21" y="578"/>
                </a:cubicBezTo>
                <a:cubicBezTo>
                  <a:pt x="24" y="619"/>
                  <a:pt x="0" y="696"/>
                  <a:pt x="41" y="699"/>
                </a:cubicBezTo>
                <a:cubicBezTo>
                  <a:pt x="81" y="702"/>
                  <a:pt x="122" y="706"/>
                  <a:pt x="162" y="709"/>
                </a:cubicBezTo>
                <a:cubicBezTo>
                  <a:pt x="208" y="719"/>
                  <a:pt x="235" y="725"/>
                  <a:pt x="273" y="750"/>
                </a:cubicBezTo>
                <a:cubicBezTo>
                  <a:pt x="297" y="747"/>
                  <a:pt x="320" y="738"/>
                  <a:pt x="344" y="740"/>
                </a:cubicBezTo>
                <a:cubicBezTo>
                  <a:pt x="436" y="749"/>
                  <a:pt x="315" y="779"/>
                  <a:pt x="405" y="750"/>
                </a:cubicBezTo>
                <a:cubicBezTo>
                  <a:pt x="452" y="753"/>
                  <a:pt x="499" y="762"/>
                  <a:pt x="546" y="760"/>
                </a:cubicBezTo>
                <a:cubicBezTo>
                  <a:pt x="567" y="759"/>
                  <a:pt x="586" y="741"/>
                  <a:pt x="607" y="740"/>
                </a:cubicBezTo>
                <a:cubicBezTo>
                  <a:pt x="664" y="737"/>
                  <a:pt x="722" y="733"/>
                  <a:pt x="779" y="730"/>
                </a:cubicBezTo>
                <a:cubicBezTo>
                  <a:pt x="858" y="610"/>
                  <a:pt x="800" y="720"/>
                  <a:pt x="829" y="497"/>
                </a:cubicBezTo>
                <a:cubicBezTo>
                  <a:pt x="832" y="476"/>
                  <a:pt x="849" y="437"/>
                  <a:pt x="849" y="437"/>
                </a:cubicBezTo>
                <a:cubicBezTo>
                  <a:pt x="842" y="275"/>
                  <a:pt x="908" y="159"/>
                  <a:pt x="769" y="194"/>
                </a:cubicBezTo>
                <a:cubicBezTo>
                  <a:pt x="749" y="187"/>
                  <a:pt x="728" y="181"/>
                  <a:pt x="708" y="174"/>
                </a:cubicBezTo>
                <a:cubicBezTo>
                  <a:pt x="685" y="167"/>
                  <a:pt x="657" y="123"/>
                  <a:pt x="657" y="123"/>
                </a:cubicBezTo>
                <a:cubicBezTo>
                  <a:pt x="642" y="62"/>
                  <a:pt x="660" y="99"/>
                  <a:pt x="617" y="63"/>
                </a:cubicBezTo>
                <a:cubicBezTo>
                  <a:pt x="610" y="57"/>
                  <a:pt x="597" y="42"/>
                  <a:pt x="597" y="42"/>
                </a:cubicBezTo>
              </a:path>
            </a:pathLst>
          </a:custGeom>
          <a:solidFill>
            <a:schemeClr val="tx2"/>
          </a:solidFill>
          <a:ln w="57150">
            <a:solidFill>
              <a:srgbClr val="FFFF00"/>
            </a:solidFill>
            <a:round/>
            <a:headEnd/>
            <a:tailEnd/>
          </a:ln>
          <a:effectLst>
            <a:glow rad="228600">
              <a:srgbClr val="FF0000">
                <a:alpha val="79000"/>
              </a:srgbClr>
            </a:glow>
          </a:effectLst>
        </p:spPr>
        <p:txBody>
          <a:bodyPr/>
          <a:lstStyle/>
          <a:p>
            <a:endParaRPr lang="en-US"/>
          </a:p>
        </p:txBody>
      </p:sp>
      <p:sp>
        <p:nvSpPr>
          <p:cNvPr id="54277" name="Freeform 6"/>
          <p:cNvSpPr>
            <a:spLocks/>
          </p:cNvSpPr>
          <p:nvPr/>
        </p:nvSpPr>
        <p:spPr bwMode="auto">
          <a:xfrm>
            <a:off x="1039813" y="5278438"/>
            <a:ext cx="817562" cy="496887"/>
          </a:xfrm>
          <a:custGeom>
            <a:avLst/>
            <a:gdLst>
              <a:gd name="T0" fmla="*/ 2147483647 w 515"/>
              <a:gd name="T1" fmla="*/ 2147483647 h 313"/>
              <a:gd name="T2" fmla="*/ 2147483647 w 515"/>
              <a:gd name="T3" fmla="*/ 2147483647 h 313"/>
              <a:gd name="T4" fmla="*/ 2147483647 w 515"/>
              <a:gd name="T5" fmla="*/ 2147483647 h 313"/>
              <a:gd name="T6" fmla="*/ 2147483647 w 515"/>
              <a:gd name="T7" fmla="*/ 2147483647 h 313"/>
              <a:gd name="T8" fmla="*/ 2147483647 w 515"/>
              <a:gd name="T9" fmla="*/ 2147483647 h 313"/>
              <a:gd name="T10" fmla="*/ 2147483647 w 515"/>
              <a:gd name="T11" fmla="*/ 2147483647 h 313"/>
              <a:gd name="T12" fmla="*/ 2147483647 w 515"/>
              <a:gd name="T13" fmla="*/ 2147483647 h 313"/>
              <a:gd name="T14" fmla="*/ 2147483647 w 515"/>
              <a:gd name="T15" fmla="*/ 2147483647 h 313"/>
              <a:gd name="T16" fmla="*/ 2147483647 w 515"/>
              <a:gd name="T17" fmla="*/ 0 h 313"/>
              <a:gd name="T18" fmla="*/ 2147483647 w 515"/>
              <a:gd name="T19" fmla="*/ 2147483647 h 313"/>
              <a:gd name="T20" fmla="*/ 2147483647 w 515"/>
              <a:gd name="T21" fmla="*/ 2147483647 h 313"/>
              <a:gd name="T22" fmla="*/ 2147483647 w 515"/>
              <a:gd name="T23" fmla="*/ 2147483647 h 313"/>
              <a:gd name="T24" fmla="*/ 2147483647 w 515"/>
              <a:gd name="T25" fmla="*/ 2147483647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
              <a:gd name="T40" fmla="*/ 0 h 313"/>
              <a:gd name="T41" fmla="*/ 515 w 515"/>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 h="313">
                <a:moveTo>
                  <a:pt x="487" y="101"/>
                </a:moveTo>
                <a:cubicBezTo>
                  <a:pt x="483" y="169"/>
                  <a:pt x="515" y="287"/>
                  <a:pt x="436" y="313"/>
                </a:cubicBezTo>
                <a:cubicBezTo>
                  <a:pt x="298" y="304"/>
                  <a:pt x="159" y="302"/>
                  <a:pt x="22" y="283"/>
                </a:cubicBezTo>
                <a:cubicBezTo>
                  <a:pt x="15" y="276"/>
                  <a:pt x="0" y="271"/>
                  <a:pt x="2" y="262"/>
                </a:cubicBezTo>
                <a:cubicBezTo>
                  <a:pt x="5" y="250"/>
                  <a:pt x="24" y="251"/>
                  <a:pt x="32" y="242"/>
                </a:cubicBezTo>
                <a:cubicBezTo>
                  <a:pt x="80" y="185"/>
                  <a:pt x="21" y="212"/>
                  <a:pt x="83" y="192"/>
                </a:cubicBezTo>
                <a:cubicBezTo>
                  <a:pt x="87" y="180"/>
                  <a:pt x="109" y="93"/>
                  <a:pt x="113" y="91"/>
                </a:cubicBezTo>
                <a:cubicBezTo>
                  <a:pt x="134" y="80"/>
                  <a:pt x="160" y="84"/>
                  <a:pt x="184" y="80"/>
                </a:cubicBezTo>
                <a:cubicBezTo>
                  <a:pt x="229" y="65"/>
                  <a:pt x="256" y="26"/>
                  <a:pt x="295" y="0"/>
                </a:cubicBezTo>
                <a:cubicBezTo>
                  <a:pt x="372" y="19"/>
                  <a:pt x="356" y="5"/>
                  <a:pt x="406" y="80"/>
                </a:cubicBezTo>
                <a:cubicBezTo>
                  <a:pt x="412" y="89"/>
                  <a:pt x="476" y="99"/>
                  <a:pt x="487" y="101"/>
                </a:cubicBezTo>
                <a:cubicBezTo>
                  <a:pt x="484" y="118"/>
                  <a:pt x="477" y="151"/>
                  <a:pt x="477" y="151"/>
                </a:cubicBezTo>
                <a:cubicBezTo>
                  <a:pt x="477" y="151"/>
                  <a:pt x="484" y="118"/>
                  <a:pt x="487" y="101"/>
                </a:cubicBezTo>
                <a:close/>
              </a:path>
            </a:pathLst>
          </a:custGeom>
          <a:solidFill>
            <a:schemeClr val="tx2"/>
          </a:solidFill>
          <a:ln w="9525">
            <a:solidFill>
              <a:schemeClr val="tx1"/>
            </a:solidFill>
            <a:round/>
            <a:headEnd/>
            <a:tailEnd/>
          </a:ln>
        </p:spPr>
        <p:txBody>
          <a:bodyPr/>
          <a:lstStyle/>
          <a:p>
            <a:endParaRPr lang="en-US"/>
          </a:p>
        </p:txBody>
      </p:sp>
      <p:sp>
        <p:nvSpPr>
          <p:cNvPr id="54278" name="Freeform 7"/>
          <p:cNvSpPr>
            <a:spLocks/>
          </p:cNvSpPr>
          <p:nvPr/>
        </p:nvSpPr>
        <p:spPr bwMode="auto">
          <a:xfrm>
            <a:off x="4075113" y="1601788"/>
            <a:ext cx="415925" cy="314325"/>
          </a:xfrm>
          <a:custGeom>
            <a:avLst/>
            <a:gdLst>
              <a:gd name="T0" fmla="*/ 2147483647 w 262"/>
              <a:gd name="T1" fmla="*/ 2147483647 h 198"/>
              <a:gd name="T2" fmla="*/ 2147483647 w 262"/>
              <a:gd name="T3" fmla="*/ 2147483647 h 198"/>
              <a:gd name="T4" fmla="*/ 0 w 262"/>
              <a:gd name="T5" fmla="*/ 2147483647 h 198"/>
              <a:gd name="T6" fmla="*/ 2147483647 w 262"/>
              <a:gd name="T7" fmla="*/ 2147483647 h 198"/>
              <a:gd name="T8" fmla="*/ 2147483647 w 262"/>
              <a:gd name="T9" fmla="*/ 2147483647 h 198"/>
              <a:gd name="T10" fmla="*/ 0 60000 65536"/>
              <a:gd name="T11" fmla="*/ 0 60000 65536"/>
              <a:gd name="T12" fmla="*/ 0 60000 65536"/>
              <a:gd name="T13" fmla="*/ 0 60000 65536"/>
              <a:gd name="T14" fmla="*/ 0 60000 65536"/>
              <a:gd name="T15" fmla="*/ 0 w 262"/>
              <a:gd name="T16" fmla="*/ 0 h 198"/>
              <a:gd name="T17" fmla="*/ 262 w 262"/>
              <a:gd name="T18" fmla="*/ 198 h 198"/>
            </a:gdLst>
            <a:ahLst/>
            <a:cxnLst>
              <a:cxn ang="T10">
                <a:pos x="T0" y="T1"/>
              </a:cxn>
              <a:cxn ang="T11">
                <a:pos x="T2" y="T3"/>
              </a:cxn>
              <a:cxn ang="T12">
                <a:pos x="T4" y="T5"/>
              </a:cxn>
              <a:cxn ang="T13">
                <a:pos x="T6" y="T7"/>
              </a:cxn>
              <a:cxn ang="T14">
                <a:pos x="T8" y="T9"/>
              </a:cxn>
            </a:cxnLst>
            <a:rect l="T15" t="T16" r="T17" b="T18"/>
            <a:pathLst>
              <a:path w="262" h="198">
                <a:moveTo>
                  <a:pt x="262" y="173"/>
                </a:moveTo>
                <a:cubicBezTo>
                  <a:pt x="225" y="177"/>
                  <a:pt x="44" y="198"/>
                  <a:pt x="30" y="194"/>
                </a:cubicBezTo>
                <a:cubicBezTo>
                  <a:pt x="19" y="191"/>
                  <a:pt x="2" y="94"/>
                  <a:pt x="0" y="82"/>
                </a:cubicBezTo>
                <a:cubicBezTo>
                  <a:pt x="78" y="30"/>
                  <a:pt x="229" y="0"/>
                  <a:pt x="262" y="103"/>
                </a:cubicBezTo>
                <a:cubicBezTo>
                  <a:pt x="248" y="146"/>
                  <a:pt x="262" y="133"/>
                  <a:pt x="262" y="173"/>
                </a:cubicBezTo>
                <a:close/>
              </a:path>
            </a:pathLst>
          </a:custGeom>
          <a:solidFill>
            <a:schemeClr val="tx2"/>
          </a:solidFill>
          <a:ln w="9525">
            <a:solidFill>
              <a:schemeClr val="tx1"/>
            </a:solidFill>
            <a:round/>
            <a:headEnd/>
            <a:tailEnd/>
          </a:ln>
        </p:spPr>
        <p:txBody>
          <a:bodyPr/>
          <a:lstStyle/>
          <a:p>
            <a:endParaRPr lang="en-US"/>
          </a:p>
        </p:txBody>
      </p:sp>
      <p:sp>
        <p:nvSpPr>
          <p:cNvPr id="54279" name="Freeform 8"/>
          <p:cNvSpPr>
            <a:spLocks/>
          </p:cNvSpPr>
          <p:nvPr/>
        </p:nvSpPr>
        <p:spPr bwMode="auto">
          <a:xfrm>
            <a:off x="4724400" y="2325688"/>
            <a:ext cx="1143000" cy="646112"/>
          </a:xfrm>
          <a:custGeom>
            <a:avLst/>
            <a:gdLst>
              <a:gd name="T0" fmla="*/ 2147483647 w 526"/>
              <a:gd name="T1" fmla="*/ 0 h 235"/>
              <a:gd name="T2" fmla="*/ 2147483647 w 526"/>
              <a:gd name="T3" fmla="*/ 2147483647 h 235"/>
              <a:gd name="T4" fmla="*/ 2147483647 w 526"/>
              <a:gd name="T5" fmla="*/ 2147483647 h 235"/>
              <a:gd name="T6" fmla="*/ 0 w 526"/>
              <a:gd name="T7" fmla="*/ 2147483647 h 235"/>
              <a:gd name="T8" fmla="*/ 2147483647 w 526"/>
              <a:gd name="T9" fmla="*/ 2147483647 h 235"/>
              <a:gd name="T10" fmla="*/ 2147483647 w 526"/>
              <a:gd name="T11" fmla="*/ 2147483647 h 235"/>
              <a:gd name="T12" fmla="*/ 2147483647 w 526"/>
              <a:gd name="T13" fmla="*/ 2147483647 h 235"/>
              <a:gd name="T14" fmla="*/ 2147483647 w 526"/>
              <a:gd name="T15" fmla="*/ 2147483647 h 235"/>
              <a:gd name="T16" fmla="*/ 2147483647 w 526"/>
              <a:gd name="T17" fmla="*/ 2147483647 h 235"/>
              <a:gd name="T18" fmla="*/ 2147483647 w 526"/>
              <a:gd name="T19" fmla="*/ 2147483647 h 235"/>
              <a:gd name="T20" fmla="*/ 2147483647 w 526"/>
              <a:gd name="T21" fmla="*/ 2147483647 h 235"/>
              <a:gd name="T22" fmla="*/ 2147483647 w 526"/>
              <a:gd name="T23" fmla="*/ 2147483647 h 235"/>
              <a:gd name="T24" fmla="*/ 2147483647 w 526"/>
              <a:gd name="T25" fmla="*/ 2147483647 h 235"/>
              <a:gd name="T26" fmla="*/ 2147483647 w 526"/>
              <a:gd name="T27" fmla="*/ 2147483647 h 235"/>
              <a:gd name="T28" fmla="*/ 2147483647 w 526"/>
              <a:gd name="T29" fmla="*/ 2147483647 h 235"/>
              <a:gd name="T30" fmla="*/ 2147483647 w 526"/>
              <a:gd name="T31" fmla="*/ 0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6"/>
              <a:gd name="T49" fmla="*/ 0 h 235"/>
              <a:gd name="T50" fmla="*/ 526 w 526"/>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6" h="235">
                <a:moveTo>
                  <a:pt x="51" y="0"/>
                </a:moveTo>
                <a:cubicBezTo>
                  <a:pt x="41" y="30"/>
                  <a:pt x="40" y="62"/>
                  <a:pt x="30" y="91"/>
                </a:cubicBezTo>
                <a:cubicBezTo>
                  <a:pt x="26" y="103"/>
                  <a:pt x="15" y="111"/>
                  <a:pt x="10" y="122"/>
                </a:cubicBezTo>
                <a:cubicBezTo>
                  <a:pt x="5" y="131"/>
                  <a:pt x="3" y="142"/>
                  <a:pt x="0" y="152"/>
                </a:cubicBezTo>
                <a:cubicBezTo>
                  <a:pt x="7" y="162"/>
                  <a:pt x="9" y="178"/>
                  <a:pt x="20" y="182"/>
                </a:cubicBezTo>
                <a:cubicBezTo>
                  <a:pt x="30" y="186"/>
                  <a:pt x="41" y="167"/>
                  <a:pt x="51" y="172"/>
                </a:cubicBezTo>
                <a:cubicBezTo>
                  <a:pt x="60" y="177"/>
                  <a:pt x="56" y="193"/>
                  <a:pt x="61" y="202"/>
                </a:cubicBezTo>
                <a:cubicBezTo>
                  <a:pt x="75" y="226"/>
                  <a:pt x="86" y="225"/>
                  <a:pt x="111" y="233"/>
                </a:cubicBezTo>
                <a:cubicBezTo>
                  <a:pt x="187" y="225"/>
                  <a:pt x="249" y="211"/>
                  <a:pt x="324" y="202"/>
                </a:cubicBezTo>
                <a:cubicBezTo>
                  <a:pt x="334" y="205"/>
                  <a:pt x="345" y="206"/>
                  <a:pt x="354" y="212"/>
                </a:cubicBezTo>
                <a:cubicBezTo>
                  <a:pt x="362" y="217"/>
                  <a:pt x="365" y="231"/>
                  <a:pt x="374" y="233"/>
                </a:cubicBezTo>
                <a:cubicBezTo>
                  <a:pt x="384" y="235"/>
                  <a:pt x="394" y="225"/>
                  <a:pt x="404" y="223"/>
                </a:cubicBezTo>
                <a:cubicBezTo>
                  <a:pt x="427" y="218"/>
                  <a:pt x="451" y="216"/>
                  <a:pt x="475" y="212"/>
                </a:cubicBezTo>
                <a:cubicBezTo>
                  <a:pt x="489" y="170"/>
                  <a:pt x="512" y="134"/>
                  <a:pt x="526" y="91"/>
                </a:cubicBezTo>
                <a:cubicBezTo>
                  <a:pt x="420" y="22"/>
                  <a:pt x="233" y="26"/>
                  <a:pt x="121" y="20"/>
                </a:cubicBezTo>
                <a:cubicBezTo>
                  <a:pt x="71" y="7"/>
                  <a:pt x="94" y="14"/>
                  <a:pt x="51" y="0"/>
                </a:cubicBezTo>
                <a:close/>
              </a:path>
            </a:pathLst>
          </a:custGeom>
          <a:solidFill>
            <a:schemeClr val="tx2"/>
          </a:solidFill>
          <a:ln w="9525">
            <a:solidFill>
              <a:schemeClr val="tx1"/>
            </a:solidFill>
            <a:round/>
            <a:headEnd/>
            <a:tailEnd/>
          </a:ln>
        </p:spPr>
        <p:txBody>
          <a:bodyPr/>
          <a:lstStyle/>
          <a:p>
            <a:endParaRPr lang="en-US"/>
          </a:p>
        </p:txBody>
      </p:sp>
      <p:sp>
        <p:nvSpPr>
          <p:cNvPr id="54280" name="Text Box 9"/>
          <p:cNvSpPr txBox="1">
            <a:spLocks noChangeArrowheads="1"/>
          </p:cNvSpPr>
          <p:nvPr/>
        </p:nvSpPr>
        <p:spPr bwMode="auto">
          <a:xfrm>
            <a:off x="6400800" y="51816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*22</a:t>
            </a:r>
          </a:p>
        </p:txBody>
      </p:sp>
      <p:sp>
        <p:nvSpPr>
          <p:cNvPr id="54281"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13" name="Freeform 5">
            <a:extLst>
              <a:ext uri="{FF2B5EF4-FFF2-40B4-BE49-F238E27FC236}">
                <a16:creationId xmlns:a16="http://schemas.microsoft.com/office/drawing/2014/main" id="{C69FD5F7-F76F-4051-B639-A1809291D860}"/>
              </a:ext>
            </a:extLst>
          </p:cNvPr>
          <p:cNvSpPr>
            <a:spLocks/>
          </p:cNvSpPr>
          <p:nvPr/>
        </p:nvSpPr>
        <p:spPr bwMode="auto">
          <a:xfrm>
            <a:off x="1039813" y="5278438"/>
            <a:ext cx="817562" cy="496887"/>
          </a:xfrm>
          <a:custGeom>
            <a:avLst/>
            <a:gdLst>
              <a:gd name="T0" fmla="*/ 2147483647 w 908"/>
              <a:gd name="T1" fmla="*/ 2147483647 h 779"/>
              <a:gd name="T2" fmla="*/ 2147483647 w 908"/>
              <a:gd name="T3" fmla="*/ 2147483647 h 779"/>
              <a:gd name="T4" fmla="*/ 2147483647 w 908"/>
              <a:gd name="T5" fmla="*/ 2147483647 h 779"/>
              <a:gd name="T6" fmla="*/ 2147483647 w 908"/>
              <a:gd name="T7" fmla="*/ 2147483647 h 779"/>
              <a:gd name="T8" fmla="*/ 2147483647 w 908"/>
              <a:gd name="T9" fmla="*/ 2147483647 h 779"/>
              <a:gd name="T10" fmla="*/ 2147483647 w 908"/>
              <a:gd name="T11" fmla="*/ 2147483647 h 779"/>
              <a:gd name="T12" fmla="*/ 2147483647 w 908"/>
              <a:gd name="T13" fmla="*/ 2147483647 h 779"/>
              <a:gd name="T14" fmla="*/ 2147483647 w 908"/>
              <a:gd name="T15" fmla="*/ 2147483647 h 779"/>
              <a:gd name="T16" fmla="*/ 2147483647 w 908"/>
              <a:gd name="T17" fmla="*/ 2147483647 h 779"/>
              <a:gd name="T18" fmla="*/ 2147483647 w 908"/>
              <a:gd name="T19" fmla="*/ 2147483647 h 779"/>
              <a:gd name="T20" fmla="*/ 2147483647 w 908"/>
              <a:gd name="T21" fmla="*/ 2147483647 h 779"/>
              <a:gd name="T22" fmla="*/ 2147483647 w 908"/>
              <a:gd name="T23" fmla="*/ 2147483647 h 779"/>
              <a:gd name="T24" fmla="*/ 2147483647 w 908"/>
              <a:gd name="T25" fmla="*/ 2147483647 h 779"/>
              <a:gd name="T26" fmla="*/ 2147483647 w 908"/>
              <a:gd name="T27" fmla="*/ 2147483647 h 779"/>
              <a:gd name="T28" fmla="*/ 2147483647 w 908"/>
              <a:gd name="T29" fmla="*/ 2147483647 h 779"/>
              <a:gd name="T30" fmla="*/ 2147483647 w 908"/>
              <a:gd name="T31" fmla="*/ 2147483647 h 779"/>
              <a:gd name="T32" fmla="*/ 2147483647 w 908"/>
              <a:gd name="T33" fmla="*/ 2147483647 h 779"/>
              <a:gd name="T34" fmla="*/ 2147483647 w 908"/>
              <a:gd name="T35" fmla="*/ 2147483647 h 779"/>
              <a:gd name="T36" fmla="*/ 2147483647 w 908"/>
              <a:gd name="T37" fmla="*/ 2147483647 h 779"/>
              <a:gd name="T38" fmla="*/ 2147483647 w 908"/>
              <a:gd name="T39" fmla="*/ 2147483647 h 779"/>
              <a:gd name="T40" fmla="*/ 2147483647 w 908"/>
              <a:gd name="T41" fmla="*/ 2147483647 h 779"/>
              <a:gd name="T42" fmla="*/ 2147483647 w 908"/>
              <a:gd name="T43" fmla="*/ 2147483647 h 779"/>
              <a:gd name="T44" fmla="*/ 2147483647 w 908"/>
              <a:gd name="T45" fmla="*/ 2147483647 h 7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8"/>
              <a:gd name="T70" fmla="*/ 0 h 779"/>
              <a:gd name="T71" fmla="*/ 908 w 908"/>
              <a:gd name="T72" fmla="*/ 779 h 7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8" h="779">
                <a:moveTo>
                  <a:pt x="657" y="113"/>
                </a:moveTo>
                <a:cubicBezTo>
                  <a:pt x="601" y="29"/>
                  <a:pt x="676" y="134"/>
                  <a:pt x="607" y="63"/>
                </a:cubicBezTo>
                <a:cubicBezTo>
                  <a:pt x="576" y="32"/>
                  <a:pt x="580" y="17"/>
                  <a:pt x="536" y="2"/>
                </a:cubicBezTo>
                <a:cubicBezTo>
                  <a:pt x="472" y="5"/>
                  <a:pt x="407" y="0"/>
                  <a:pt x="344" y="12"/>
                </a:cubicBezTo>
                <a:cubicBezTo>
                  <a:pt x="313" y="18"/>
                  <a:pt x="324" y="73"/>
                  <a:pt x="314" y="103"/>
                </a:cubicBezTo>
                <a:cubicBezTo>
                  <a:pt x="305" y="132"/>
                  <a:pt x="269" y="161"/>
                  <a:pt x="243" y="174"/>
                </a:cubicBezTo>
                <a:cubicBezTo>
                  <a:pt x="177" y="207"/>
                  <a:pt x="95" y="190"/>
                  <a:pt x="21" y="194"/>
                </a:cubicBezTo>
                <a:cubicBezTo>
                  <a:pt x="9" y="371"/>
                  <a:pt x="4" y="367"/>
                  <a:pt x="21" y="578"/>
                </a:cubicBezTo>
                <a:cubicBezTo>
                  <a:pt x="24" y="619"/>
                  <a:pt x="0" y="696"/>
                  <a:pt x="41" y="699"/>
                </a:cubicBezTo>
                <a:cubicBezTo>
                  <a:pt x="81" y="702"/>
                  <a:pt x="122" y="706"/>
                  <a:pt x="162" y="709"/>
                </a:cubicBezTo>
                <a:cubicBezTo>
                  <a:pt x="208" y="719"/>
                  <a:pt x="235" y="725"/>
                  <a:pt x="273" y="750"/>
                </a:cubicBezTo>
                <a:cubicBezTo>
                  <a:pt x="297" y="747"/>
                  <a:pt x="320" y="738"/>
                  <a:pt x="344" y="740"/>
                </a:cubicBezTo>
                <a:cubicBezTo>
                  <a:pt x="436" y="749"/>
                  <a:pt x="315" y="779"/>
                  <a:pt x="405" y="750"/>
                </a:cubicBezTo>
                <a:cubicBezTo>
                  <a:pt x="452" y="753"/>
                  <a:pt x="499" y="762"/>
                  <a:pt x="546" y="760"/>
                </a:cubicBezTo>
                <a:cubicBezTo>
                  <a:pt x="567" y="759"/>
                  <a:pt x="586" y="741"/>
                  <a:pt x="607" y="740"/>
                </a:cubicBezTo>
                <a:cubicBezTo>
                  <a:pt x="664" y="737"/>
                  <a:pt x="722" y="733"/>
                  <a:pt x="779" y="730"/>
                </a:cubicBezTo>
                <a:cubicBezTo>
                  <a:pt x="858" y="610"/>
                  <a:pt x="800" y="720"/>
                  <a:pt x="829" y="497"/>
                </a:cubicBezTo>
                <a:cubicBezTo>
                  <a:pt x="832" y="476"/>
                  <a:pt x="849" y="437"/>
                  <a:pt x="849" y="437"/>
                </a:cubicBezTo>
                <a:cubicBezTo>
                  <a:pt x="842" y="275"/>
                  <a:pt x="908" y="159"/>
                  <a:pt x="769" y="194"/>
                </a:cubicBezTo>
                <a:cubicBezTo>
                  <a:pt x="749" y="187"/>
                  <a:pt x="728" y="181"/>
                  <a:pt x="708" y="174"/>
                </a:cubicBezTo>
                <a:cubicBezTo>
                  <a:pt x="685" y="167"/>
                  <a:pt x="657" y="123"/>
                  <a:pt x="657" y="123"/>
                </a:cubicBezTo>
                <a:cubicBezTo>
                  <a:pt x="642" y="62"/>
                  <a:pt x="660" y="99"/>
                  <a:pt x="617" y="63"/>
                </a:cubicBezTo>
                <a:cubicBezTo>
                  <a:pt x="610" y="57"/>
                  <a:pt x="597" y="42"/>
                  <a:pt x="597" y="42"/>
                </a:cubicBezTo>
              </a:path>
            </a:pathLst>
          </a:custGeom>
          <a:solidFill>
            <a:schemeClr val="tx2"/>
          </a:solidFill>
          <a:ln w="57150">
            <a:solidFill>
              <a:srgbClr val="FFFF00"/>
            </a:solidFill>
            <a:round/>
            <a:headEnd/>
            <a:tailEnd/>
          </a:ln>
          <a:effectLst>
            <a:glow rad="228600">
              <a:srgbClr val="FF0000">
                <a:alpha val="79000"/>
              </a:srgbClr>
            </a:glow>
          </a:effectLst>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57200" y="304800"/>
            <a:ext cx="8229600" cy="5821363"/>
          </a:xfrm>
        </p:spPr>
        <p:txBody>
          <a:bodyPr/>
          <a:lstStyle/>
          <a:p>
            <a:pPr eaLnBrk="1" hangingPunct="1"/>
            <a:r>
              <a:rPr lang="en-US"/>
              <a:t>Name the Sandwich? </a:t>
            </a:r>
          </a:p>
          <a:p>
            <a:pPr eaLnBrk="1" hangingPunct="1"/>
            <a:endParaRPr lang="en-US"/>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56007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0" name="Text Box 4"/>
          <p:cNvSpPr txBox="1">
            <a:spLocks noChangeArrowheads="1"/>
          </p:cNvSpPr>
          <p:nvPr/>
        </p:nvSpPr>
        <p:spPr bwMode="auto">
          <a:xfrm>
            <a:off x="6629400" y="1295400"/>
            <a:ext cx="2133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t>*23</a:t>
            </a:r>
          </a:p>
        </p:txBody>
      </p:sp>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6629400" y="5181600"/>
            <a:ext cx="2057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*23</a:t>
            </a:r>
          </a:p>
        </p:txBody>
      </p:sp>
      <p:sp>
        <p:nvSpPr>
          <p:cNvPr id="55303" name="Rectangle 7"/>
          <p:cNvSpPr>
            <a:spLocks noChangeArrowheads="1"/>
          </p:cNvSpPr>
          <p:nvPr/>
        </p:nvSpPr>
        <p:spPr bwMode="auto">
          <a:xfrm>
            <a:off x="304800" y="1066800"/>
            <a:ext cx="1752600" cy="1371600"/>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55304" name="Rectangle 8"/>
          <p:cNvSpPr>
            <a:spLocks noChangeArrowheads="1"/>
          </p:cNvSpPr>
          <p:nvPr/>
        </p:nvSpPr>
        <p:spPr bwMode="auto">
          <a:xfrm>
            <a:off x="2286000" y="1143000"/>
            <a:ext cx="5105400" cy="762000"/>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55305"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candy?</a:t>
            </a:r>
          </a:p>
        </p:txBody>
      </p:sp>
      <p:pic>
        <p:nvPicPr>
          <p:cNvPr id="2050" name="Picture 2" descr="http://images2.layoutsparks.com/1/54332/nerds-candy-sweet-colorf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8392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162800" y="3810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spTree>
    <p:extLst>
      <p:ext uri="{BB962C8B-B14F-4D97-AF65-F5344CB8AC3E}">
        <p14:creationId xmlns:p14="http://schemas.microsoft.com/office/powerpoint/2010/main" val="1351858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304800"/>
            <a:ext cx="8229600" cy="5821363"/>
          </a:xfrm>
        </p:spPr>
        <p:txBody>
          <a:bodyPr/>
          <a:lstStyle/>
          <a:p>
            <a:pPr eaLnBrk="1" hangingPunct="1"/>
            <a:r>
              <a:rPr lang="en-US"/>
              <a:t>Name this Weinermobile? </a:t>
            </a:r>
          </a:p>
        </p:txBody>
      </p:sp>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563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5"/>
          <p:cNvSpPr>
            <a:spLocks noChangeArrowheads="1"/>
          </p:cNvSpPr>
          <p:nvPr/>
        </p:nvSpPr>
        <p:spPr bwMode="auto">
          <a:xfrm>
            <a:off x="6477000" y="3048000"/>
            <a:ext cx="838200" cy="685800"/>
          </a:xfrm>
          <a:prstGeom prst="rect">
            <a:avLst/>
          </a:prstGeom>
          <a:solidFill>
            <a:schemeClr val="tx1"/>
          </a:solidFill>
          <a:ln w="9525">
            <a:solidFill>
              <a:schemeClr val="bg1"/>
            </a:solidFill>
            <a:miter lim="800000"/>
            <a:headEnd/>
            <a:tailEnd/>
          </a:ln>
        </p:spPr>
        <p:txBody>
          <a:bodyPr wrap="none" anchor="ctr"/>
          <a:lstStyle/>
          <a:p>
            <a:endParaRPr lang="en-US"/>
          </a:p>
        </p:txBody>
      </p:sp>
      <p:sp>
        <p:nvSpPr>
          <p:cNvPr id="57349" name="Text Box 6"/>
          <p:cNvSpPr txBox="1">
            <a:spLocks noChangeArrowheads="1"/>
          </p:cNvSpPr>
          <p:nvPr/>
        </p:nvSpPr>
        <p:spPr bwMode="auto">
          <a:xfrm>
            <a:off x="7162800" y="5334000"/>
            <a:ext cx="1752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*25</a:t>
            </a:r>
          </a:p>
        </p:txBody>
      </p:sp>
      <p:sp>
        <p:nvSpPr>
          <p:cNvPr id="57350"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765955" name="Group 3"/>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84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58416"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584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6699FF"/>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228600" y="2362200"/>
            <a:ext cx="4038600" cy="2667000"/>
          </a:xfrm>
          <a:prstGeom prst="wedgeRoundRectCallout">
            <a:avLst>
              <a:gd name="adj1" fmla="val 44170"/>
              <a:gd name="adj2" fmla="val -635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“You may wager up to 5pts for this final question.”</a:t>
            </a:r>
          </a:p>
          <a:p>
            <a:pPr algn="ctr">
              <a:defRPr/>
            </a:pPr>
            <a:r>
              <a:rPr lang="en-US" sz="3200" dirty="0">
                <a:solidFill>
                  <a:schemeClr val="tx1"/>
                </a:solidFill>
              </a:rPr>
              <a:t>“Please make your wager now.”</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FF99FF"/>
                </a:solidFill>
              </a:rPr>
              <a:t>Large Intestine</a:t>
            </a:r>
          </a:p>
          <a:p>
            <a:pPr eaLnBrk="1" hangingPunct="1"/>
            <a:r>
              <a:rPr lang="en-US" sz="2400" dirty="0">
                <a:solidFill>
                  <a:srgbClr val="FFFF00"/>
                </a:solidFill>
              </a:rPr>
              <a:t>Pharynx</a:t>
            </a:r>
          </a:p>
          <a:p>
            <a:pPr eaLnBrk="1" hangingPunct="1"/>
            <a:r>
              <a:rPr lang="en-US" sz="2400" dirty="0">
                <a:solidFill>
                  <a:srgbClr val="FF9933"/>
                </a:solidFill>
              </a:rPr>
              <a:t>Cecum</a:t>
            </a:r>
          </a:p>
          <a:p>
            <a:pPr eaLnBrk="1" hangingPunct="1"/>
            <a:r>
              <a:rPr lang="en-US" sz="2400" dirty="0">
                <a:solidFill>
                  <a:srgbClr val="9900CC"/>
                </a:solidFill>
              </a:rPr>
              <a:t>Stomach</a:t>
            </a:r>
          </a:p>
          <a:p>
            <a:pPr eaLnBrk="1" hangingPunct="1"/>
            <a:r>
              <a:rPr lang="en-US" sz="2400" dirty="0">
                <a:solidFill>
                  <a:srgbClr val="6699FF"/>
                </a:solidFill>
              </a:rPr>
              <a:t>Mouth </a:t>
            </a:r>
          </a:p>
          <a:p>
            <a:pPr eaLnBrk="1" hangingPunct="1"/>
            <a:r>
              <a:rPr lang="en-US" sz="2400" dirty="0">
                <a:solidFill>
                  <a:srgbClr val="996633"/>
                </a:solidFill>
              </a:rPr>
              <a:t>Anus</a:t>
            </a:r>
          </a:p>
          <a:p>
            <a:pPr eaLnBrk="1" hangingPunct="1"/>
            <a:r>
              <a:rPr lang="en-US" sz="2400" dirty="0">
                <a:solidFill>
                  <a:srgbClr val="33CC33"/>
                </a:solidFill>
              </a:rPr>
              <a:t>Esophagus</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rgbClr val="996633"/>
                </a:solidFill>
              </a:rPr>
              <a:t>Rectum</a:t>
            </a: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5668963"/>
          </a:xfrm>
        </p:spPr>
        <p:txBody>
          <a:bodyPr/>
          <a:lstStyle/>
          <a:p>
            <a:pPr eaLnBrk="1" hangingPunct="1"/>
            <a:r>
              <a:rPr lang="en-US" dirty="0"/>
              <a:t>Please put the following into the correct order as food passes through the digestive system.?</a:t>
            </a:r>
          </a:p>
          <a:p>
            <a:pPr eaLnBrk="1" hangingPunct="1"/>
            <a:r>
              <a:rPr lang="en-US" sz="2400" dirty="0">
                <a:solidFill>
                  <a:srgbClr val="FF99FF"/>
                </a:solidFill>
              </a:rPr>
              <a:t>Large Intestine</a:t>
            </a:r>
          </a:p>
          <a:p>
            <a:pPr eaLnBrk="1" hangingPunct="1"/>
            <a:r>
              <a:rPr lang="en-US" sz="2400" dirty="0">
                <a:solidFill>
                  <a:srgbClr val="FFFF00"/>
                </a:solidFill>
              </a:rPr>
              <a:t>Pharynx</a:t>
            </a:r>
          </a:p>
          <a:p>
            <a:pPr eaLnBrk="1" hangingPunct="1"/>
            <a:r>
              <a:rPr lang="en-US" sz="2400" dirty="0">
                <a:solidFill>
                  <a:srgbClr val="FF9933"/>
                </a:solidFill>
              </a:rPr>
              <a:t>Cecum</a:t>
            </a:r>
          </a:p>
          <a:p>
            <a:pPr eaLnBrk="1" hangingPunct="1"/>
            <a:r>
              <a:rPr lang="en-US" sz="2400" dirty="0">
                <a:solidFill>
                  <a:srgbClr val="9900CC"/>
                </a:solidFill>
              </a:rPr>
              <a:t>Stomach</a:t>
            </a:r>
          </a:p>
          <a:p>
            <a:pPr eaLnBrk="1" hangingPunct="1"/>
            <a:r>
              <a:rPr lang="en-US" sz="2400" dirty="0">
                <a:solidFill>
                  <a:srgbClr val="6699FF"/>
                </a:solidFill>
              </a:rPr>
              <a:t>Mouth </a:t>
            </a:r>
          </a:p>
          <a:p>
            <a:pPr eaLnBrk="1" hangingPunct="1"/>
            <a:r>
              <a:rPr lang="en-US" sz="2400" dirty="0">
                <a:solidFill>
                  <a:srgbClr val="996633"/>
                </a:solidFill>
              </a:rPr>
              <a:t>Anus</a:t>
            </a:r>
          </a:p>
          <a:p>
            <a:pPr eaLnBrk="1" hangingPunct="1"/>
            <a:r>
              <a:rPr lang="en-US" sz="2400" dirty="0">
                <a:solidFill>
                  <a:srgbClr val="33CC33"/>
                </a:solidFill>
              </a:rPr>
              <a:t>Esophagus</a:t>
            </a:r>
          </a:p>
          <a:p>
            <a:pPr eaLnBrk="1" hangingPunct="1"/>
            <a:r>
              <a:rPr lang="en-US" sz="2400" dirty="0">
                <a:solidFill>
                  <a:srgbClr val="CCCC00"/>
                </a:solidFill>
              </a:rPr>
              <a:t>Duodenum </a:t>
            </a:r>
          </a:p>
          <a:p>
            <a:pPr eaLnBrk="1" hangingPunct="1"/>
            <a:r>
              <a:rPr lang="en-US" sz="2400" dirty="0">
                <a:solidFill>
                  <a:srgbClr val="FF99FF"/>
                </a:solidFill>
              </a:rPr>
              <a:t>Small Intestine </a:t>
            </a:r>
          </a:p>
          <a:p>
            <a:pPr eaLnBrk="1" hangingPunct="1"/>
            <a:r>
              <a:rPr lang="en-US" sz="2400" dirty="0">
                <a:solidFill>
                  <a:srgbClr val="996633"/>
                </a:solidFill>
              </a:rPr>
              <a:t>Rectum</a:t>
            </a: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2" y="1524000"/>
            <a:ext cx="4408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 name="Rounded Rectangular Callout 1"/>
          <p:cNvSpPr/>
          <p:nvPr/>
        </p:nvSpPr>
        <p:spPr>
          <a:xfrm>
            <a:off x="3276600" y="3276600"/>
            <a:ext cx="3352800" cy="2057400"/>
          </a:xfrm>
          <a:prstGeom prst="wedgeRoundRectCallout">
            <a:avLst>
              <a:gd name="adj1" fmla="val 36683"/>
              <a:gd name="adj2" fmla="val -63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29000" y="3417683"/>
            <a:ext cx="3276600" cy="1754326"/>
          </a:xfrm>
          <a:prstGeom prst="rect">
            <a:avLst/>
          </a:prstGeom>
          <a:noFill/>
        </p:spPr>
        <p:txBody>
          <a:bodyPr wrap="square" rtlCol="0">
            <a:spAutoFit/>
          </a:bodyPr>
          <a:lstStyle/>
          <a:p>
            <a:r>
              <a:rPr lang="en-US" dirty="0"/>
              <a:t>Remember, food doesn’t travel through the liver, gall bladder, or pancreas. They make digestive juices and release them into the small intestine.</a:t>
            </a:r>
          </a:p>
        </p:txBody>
      </p:sp>
    </p:spTree>
    <p:extLst>
      <p:ext uri="{BB962C8B-B14F-4D97-AF65-F5344CB8AC3E}">
        <p14:creationId xmlns:p14="http://schemas.microsoft.com/office/powerpoint/2010/main" val="1447907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tomy and Physiology: Major Components of the Digestive System">
            <a:extLst>
              <a:ext uri="{FF2B5EF4-FFF2-40B4-BE49-F238E27FC236}">
                <a16:creationId xmlns:a16="http://schemas.microsoft.com/office/drawing/2014/main" id="{5496594F-9858-C503-F07C-A96BB2A9B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EA5DB5-AF26-EA5B-B124-65B0779D5F71}"/>
              </a:ext>
            </a:extLst>
          </p:cNvPr>
          <p:cNvSpPr txBox="1"/>
          <p:nvPr/>
        </p:nvSpPr>
        <p:spPr>
          <a:xfrm>
            <a:off x="228600" y="381000"/>
            <a:ext cx="8686800" cy="259080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Digestive System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Review Game</a:t>
            </a:r>
          </a:p>
        </p:txBody>
      </p:sp>
      <p:sp>
        <p:nvSpPr>
          <p:cNvPr id="6" name="TextBox 5">
            <a:extLst>
              <a:ext uri="{FF2B5EF4-FFF2-40B4-BE49-F238E27FC236}">
                <a16:creationId xmlns:a16="http://schemas.microsoft.com/office/drawing/2014/main" id="{D743F8FB-F19F-85C3-8A84-4C53D868D7FF}"/>
              </a:ext>
            </a:extLst>
          </p:cNvPr>
          <p:cNvSpPr txBox="1"/>
          <p:nvPr/>
        </p:nvSpPr>
        <p:spPr>
          <a:xfrm>
            <a:off x="-457200" y="4953000"/>
            <a:ext cx="4572000" cy="1754326"/>
          </a:xfrm>
          <a:prstGeom prst="rect">
            <a:avLst/>
          </a:prstGeom>
          <a:noFill/>
        </p:spPr>
        <p:txBody>
          <a:bodyPr wrap="square">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Part 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Lesson 6 </a:t>
            </a:r>
          </a:p>
        </p:txBody>
      </p:sp>
      <p:pic>
        <p:nvPicPr>
          <p:cNvPr id="7" name="Graphic 6">
            <a:extLst>
              <a:ext uri="{FF2B5EF4-FFF2-40B4-BE49-F238E27FC236}">
                <a16:creationId xmlns:a16="http://schemas.microsoft.com/office/drawing/2014/main" id="{A238DB45-2674-BDF1-4117-B6477711B4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3028945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tomy and Physiology: Major Components of the Digestive System">
            <a:extLst>
              <a:ext uri="{FF2B5EF4-FFF2-40B4-BE49-F238E27FC236}">
                <a16:creationId xmlns:a16="http://schemas.microsoft.com/office/drawing/2014/main" id="{5496594F-9858-C503-F07C-A96BB2A9B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EA5DB5-AF26-EA5B-B124-65B0779D5F71}"/>
              </a:ext>
            </a:extLst>
          </p:cNvPr>
          <p:cNvSpPr txBox="1"/>
          <p:nvPr/>
        </p:nvSpPr>
        <p:spPr>
          <a:xfrm>
            <a:off x="228600" y="381000"/>
            <a:ext cx="8686800" cy="259080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Digestive System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Review Game</a:t>
            </a:r>
          </a:p>
        </p:txBody>
      </p:sp>
      <p:sp>
        <p:nvSpPr>
          <p:cNvPr id="6" name="TextBox 5">
            <a:extLst>
              <a:ext uri="{FF2B5EF4-FFF2-40B4-BE49-F238E27FC236}">
                <a16:creationId xmlns:a16="http://schemas.microsoft.com/office/drawing/2014/main" id="{D743F8FB-F19F-85C3-8A84-4C53D868D7FF}"/>
              </a:ext>
            </a:extLst>
          </p:cNvPr>
          <p:cNvSpPr txBox="1"/>
          <p:nvPr/>
        </p:nvSpPr>
        <p:spPr>
          <a:xfrm>
            <a:off x="-457200" y="4953000"/>
            <a:ext cx="4572000" cy="1754326"/>
          </a:xfrm>
          <a:prstGeom prst="rect">
            <a:avLst/>
          </a:prstGeom>
          <a:noFill/>
        </p:spPr>
        <p:txBody>
          <a:bodyPr wrap="square">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Part 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CCFF"/>
                </a:solidFill>
                <a:effectLst>
                  <a:outerShdw blurRad="50800" algn="tl" rotWithShape="0">
                    <a:srgbClr val="000000"/>
                  </a:outerShdw>
                </a:effectLst>
                <a:uLnTx/>
                <a:uFillTx/>
                <a:latin typeface="Arial" charset="0"/>
                <a:ea typeface="+mn-ea"/>
                <a:cs typeface="+mn-cs"/>
              </a:rPr>
              <a:t>Lesson 7 </a:t>
            </a:r>
          </a:p>
        </p:txBody>
      </p:sp>
      <p:pic>
        <p:nvPicPr>
          <p:cNvPr id="7" name="Graphic 6">
            <a:extLst>
              <a:ext uri="{FF2B5EF4-FFF2-40B4-BE49-F238E27FC236}">
                <a16:creationId xmlns:a16="http://schemas.microsoft.com/office/drawing/2014/main" id="{A238DB45-2674-BDF1-4117-B6477711B4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2" name="Picture 2" descr="Download Key Transparent HQ PNG Image | FreePNGImg">
            <a:extLst>
              <a:ext uri="{FF2B5EF4-FFF2-40B4-BE49-F238E27FC236}">
                <a16:creationId xmlns:a16="http://schemas.microsoft.com/office/drawing/2014/main" id="{B8E17F83-BA46-AF55-4FC8-C1F1B65BF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99377">
            <a:off x="828279" y="828280"/>
            <a:ext cx="6260668" cy="62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85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10339" name="Group 3"/>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455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4560"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The Digestive System PowerPoint Review Game</a:t>
            </a:r>
          </a:p>
        </p:txBody>
      </p:sp>
      <p:sp>
        <p:nvSpPr>
          <p:cNvPr id="64561"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5543"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655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65545"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554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5547"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548"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549"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8" name="Group 58"/>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665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6567"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665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66569"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657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6571"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2"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73"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7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67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7591"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675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67593"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759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7595"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96"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97"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67598"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686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8615"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686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68617"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861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8619"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20"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21"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68622"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696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696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9639"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696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69641"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964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9643"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44"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45"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69646"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69647"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0663"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06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70665"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066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0667"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668"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669"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0670"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0671"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16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16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687"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16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71689"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169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691"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692"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693"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1694"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1695"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1696" name="Rectangle 1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27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27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2711"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27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72713"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271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2715"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16"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17"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2718"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2719"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2720" name="Rectangle 1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2721" name="Rectangle 17"/>
          <p:cNvSpPr>
            <a:spLocks noChangeArrowheads="1"/>
          </p:cNvSpPr>
          <p:nvPr/>
        </p:nvSpPr>
        <p:spPr bwMode="auto">
          <a:xfrm>
            <a:off x="5791200" y="67960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37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3735"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37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73737"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373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3739"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740"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741"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3742"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3743"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3744"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74759"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47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74761"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476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4763"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64"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65"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4766"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4767"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4768"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
        <p:nvSpPr>
          <p:cNvPr id="74769" name="Rectangle 1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75783"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578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75785"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578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5787"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8"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9"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5790"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5791"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5792"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
        <p:nvSpPr>
          <p:cNvPr id="75793" name="Text Box 17"/>
          <p:cNvSpPr txBox="1">
            <a:spLocks noChangeArrowheads="1"/>
          </p:cNvSpPr>
          <p:nvPr/>
        </p:nvSpPr>
        <p:spPr bwMode="auto">
          <a:xfrm>
            <a:off x="3352800" y="3352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66"/>
                </a:solidFill>
                <a:effectLst/>
                <a:uLnTx/>
                <a:uFillTx/>
                <a:latin typeface="Arial" charset="0"/>
                <a:ea typeface="+mn-ea"/>
                <a:cs typeface="+mn-cs"/>
              </a:rPr>
              <a:t>Minerals</a:t>
            </a:r>
          </a:p>
        </p:txBody>
      </p:sp>
      <p:sp>
        <p:nvSpPr>
          <p:cNvPr id="75794" name="Rectangle 1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06295" name="Group 55"/>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99FF"/>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8240"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The Digestive System PowerPoint Review Game</a:t>
            </a:r>
          </a:p>
        </p:txBody>
      </p:sp>
      <p:sp>
        <p:nvSpPr>
          <p:cNvPr id="8241"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76807"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68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accent1"/>
            </a:solidFill>
            <a:miter lim="800000"/>
            <a:headEnd/>
            <a:tailEnd/>
          </a:ln>
        </p:spPr>
      </p:pic>
      <p:sp>
        <p:nvSpPr>
          <p:cNvPr id="76809"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68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6811"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12"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13"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6814"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6815"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6816"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
        <p:nvSpPr>
          <p:cNvPr id="76817" name="Text Box 17"/>
          <p:cNvSpPr txBox="1">
            <a:spLocks noChangeArrowheads="1"/>
          </p:cNvSpPr>
          <p:nvPr/>
        </p:nvSpPr>
        <p:spPr bwMode="auto">
          <a:xfrm>
            <a:off x="3352800" y="3352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66"/>
                </a:solidFill>
                <a:effectLst/>
                <a:uLnTx/>
                <a:uFillTx/>
                <a:latin typeface="Arial" charset="0"/>
                <a:ea typeface="+mn-ea"/>
                <a:cs typeface="+mn-cs"/>
              </a:rPr>
              <a:t>Minerals</a:t>
            </a:r>
          </a:p>
        </p:txBody>
      </p:sp>
      <p:sp>
        <p:nvSpPr>
          <p:cNvPr id="76818" name="Rectangle 1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78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77831"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1</a:t>
            </a:r>
          </a:p>
        </p:txBody>
      </p:sp>
      <p:pic>
        <p:nvPicPr>
          <p:cNvPr id="778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accent1"/>
            </a:solidFill>
            <a:miter lim="800000"/>
            <a:headEnd/>
            <a:tailEnd/>
          </a:ln>
        </p:spPr>
      </p:pic>
      <p:sp>
        <p:nvSpPr>
          <p:cNvPr id="77833"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78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7835"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6"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7"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7838"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7839"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7840"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
        <p:nvSpPr>
          <p:cNvPr id="77841" name="Text Box 17"/>
          <p:cNvSpPr txBox="1">
            <a:spLocks noChangeArrowheads="1"/>
          </p:cNvSpPr>
          <p:nvPr/>
        </p:nvSpPr>
        <p:spPr bwMode="auto">
          <a:xfrm>
            <a:off x="3352800" y="3352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66"/>
                </a:solidFill>
                <a:effectLst/>
                <a:uLnTx/>
                <a:uFillTx/>
                <a:latin typeface="Arial" charset="0"/>
                <a:ea typeface="+mn-ea"/>
                <a:cs typeface="+mn-cs"/>
              </a:rPr>
              <a:t>Minerals</a:t>
            </a:r>
          </a:p>
        </p:txBody>
      </p:sp>
      <p:sp>
        <p:nvSpPr>
          <p:cNvPr id="77842" name="Text Box 18"/>
          <p:cNvSpPr txBox="1">
            <a:spLocks noChangeArrowheads="1"/>
          </p:cNvSpPr>
          <p:nvPr/>
        </p:nvSpPr>
        <p:spPr bwMode="auto">
          <a:xfrm>
            <a:off x="3429000" y="990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BBE0E3"/>
                </a:solidFill>
                <a:effectLst/>
                <a:uLnTx/>
                <a:uFillTx/>
                <a:latin typeface="Arial" charset="0"/>
                <a:ea typeface="+mn-ea"/>
                <a:cs typeface="+mn-cs"/>
              </a:rPr>
              <a:t>Water</a:t>
            </a:r>
          </a:p>
        </p:txBody>
      </p:sp>
      <p:sp>
        <p:nvSpPr>
          <p:cNvPr id="77843" name="Rectangle 1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533400" y="24897"/>
            <a:ext cx="8229600" cy="4525963"/>
          </a:xfrm>
        </p:spPr>
        <p:txBody>
          <a:bodyPr/>
          <a:lstStyle/>
          <a:p>
            <a:pPr algn="ctr" eaLnBrk="1" hangingPunct="1">
              <a:buFontTx/>
              <a:buNone/>
            </a:pPr>
            <a:r>
              <a:rPr lang="en-US" sz="9600" dirty="0">
                <a:blipFill>
                  <a:blip r:embed="rId2"/>
                  <a:tile tx="0" ty="0" sx="100000" sy="100000" flip="none" algn="tl"/>
                </a:blipFill>
              </a:rPr>
              <a:t>New Question</a:t>
            </a:r>
          </a:p>
        </p:txBody>
      </p:sp>
      <p:pic>
        <p:nvPicPr>
          <p:cNvPr id="3074" name="Picture 2" descr="http://fluidsurveys.com/wp-content/uploads/2012/11/question_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868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57200" y="381000"/>
            <a:ext cx="8229600" cy="5745163"/>
          </a:xfrm>
        </p:spPr>
        <p:txBody>
          <a:bodyPr/>
          <a:lstStyle/>
          <a:p>
            <a:pPr eaLnBrk="1" hangingPunct="1"/>
            <a:r>
              <a:rPr lang="en-US"/>
              <a:t>Which of these two are energy molecules?</a:t>
            </a:r>
          </a:p>
          <a:p>
            <a:pPr lvl="1" eaLnBrk="1" hangingPunct="1"/>
            <a:endParaRPr lang="en-US">
              <a:solidFill>
                <a:srgbClr val="FF9933"/>
              </a:solidFill>
            </a:endParaRPr>
          </a:p>
          <a:p>
            <a:pPr lvl="1" eaLnBrk="1" hangingPunct="1"/>
            <a:endParaRPr lang="en-US">
              <a:solidFill>
                <a:schemeClr val="bg2"/>
              </a:solidFill>
            </a:endParaRP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98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98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79879"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a:t>
            </a:r>
          </a:p>
        </p:txBody>
      </p:sp>
      <p:pic>
        <p:nvPicPr>
          <p:cNvPr id="798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accent1"/>
            </a:solidFill>
            <a:miter lim="800000"/>
            <a:headEnd/>
            <a:tailEnd/>
          </a:ln>
        </p:spPr>
      </p:pic>
      <p:sp>
        <p:nvSpPr>
          <p:cNvPr id="79881"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98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9883"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84"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85"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79886"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66CC"/>
                </a:solidFill>
                <a:effectLst/>
                <a:uLnTx/>
                <a:uFillTx/>
                <a:latin typeface="Arial" charset="0"/>
                <a:ea typeface="+mn-ea"/>
                <a:cs typeface="+mn-cs"/>
              </a:rPr>
              <a:t>Carbohydrates</a:t>
            </a:r>
          </a:p>
        </p:txBody>
      </p:sp>
      <p:sp>
        <p:nvSpPr>
          <p:cNvPr id="79887"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79888"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
        <p:nvSpPr>
          <p:cNvPr id="79889" name="Text Box 17"/>
          <p:cNvSpPr txBox="1">
            <a:spLocks noChangeArrowheads="1"/>
          </p:cNvSpPr>
          <p:nvPr/>
        </p:nvSpPr>
        <p:spPr bwMode="auto">
          <a:xfrm>
            <a:off x="3352800" y="3352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66"/>
                </a:solidFill>
                <a:effectLst/>
                <a:uLnTx/>
                <a:uFillTx/>
                <a:latin typeface="Arial" charset="0"/>
                <a:ea typeface="+mn-ea"/>
                <a:cs typeface="+mn-cs"/>
              </a:rPr>
              <a:t>Minerals</a:t>
            </a:r>
          </a:p>
        </p:txBody>
      </p:sp>
      <p:sp>
        <p:nvSpPr>
          <p:cNvPr id="79890" name="Text Box 18"/>
          <p:cNvSpPr txBox="1">
            <a:spLocks noChangeArrowheads="1"/>
          </p:cNvSpPr>
          <p:nvPr/>
        </p:nvSpPr>
        <p:spPr bwMode="auto">
          <a:xfrm>
            <a:off x="3429000" y="990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BBE0E3"/>
                </a:solidFill>
                <a:effectLst/>
                <a:uLnTx/>
                <a:uFillTx/>
                <a:latin typeface="Arial" charset="0"/>
                <a:ea typeface="+mn-ea"/>
                <a:cs typeface="+mn-cs"/>
              </a:rPr>
              <a:t>Water</a:t>
            </a:r>
          </a:p>
        </p:txBody>
      </p:sp>
      <p:sp>
        <p:nvSpPr>
          <p:cNvPr id="79891" name="Rectangle 1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81000"/>
            <a:ext cx="8229600" cy="5745163"/>
          </a:xfrm>
        </p:spPr>
        <p:txBody>
          <a:bodyPr/>
          <a:lstStyle/>
          <a:p>
            <a:pPr eaLnBrk="1" hangingPunct="1"/>
            <a:r>
              <a:rPr lang="en-US"/>
              <a:t>Which of these two are energy molecules?</a:t>
            </a:r>
          </a:p>
          <a:p>
            <a:pPr lvl="1" eaLnBrk="1" hangingPunct="1"/>
            <a:endParaRPr lang="en-US">
              <a:solidFill>
                <a:srgbClr val="FF9933"/>
              </a:solidFill>
            </a:endParaRPr>
          </a:p>
          <a:p>
            <a:pPr lvl="1" eaLnBrk="1" hangingPunct="1"/>
            <a:endParaRPr lang="en-US">
              <a:solidFill>
                <a:schemeClr val="bg2"/>
              </a:solidFill>
            </a:endParaRP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819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81927"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a:t>
            </a:r>
          </a:p>
        </p:txBody>
      </p:sp>
      <p:pic>
        <p:nvPicPr>
          <p:cNvPr id="819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accent1"/>
            </a:solidFill>
            <a:miter lim="800000"/>
            <a:headEnd/>
            <a:tailEnd/>
          </a:ln>
        </p:spPr>
      </p:pic>
      <p:sp>
        <p:nvSpPr>
          <p:cNvPr id="81929"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819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81931"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2"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3"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81934"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66CC"/>
                </a:solidFill>
                <a:effectLst/>
                <a:uLnTx/>
                <a:uFillTx/>
                <a:latin typeface="Arial" charset="0"/>
                <a:ea typeface="+mn-ea"/>
                <a:cs typeface="+mn-cs"/>
              </a:rPr>
              <a:t>Carbohydrates</a:t>
            </a:r>
          </a:p>
        </p:txBody>
      </p:sp>
      <p:sp>
        <p:nvSpPr>
          <p:cNvPr id="81935"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81936"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
        <p:nvSpPr>
          <p:cNvPr id="81937" name="Text Box 17"/>
          <p:cNvSpPr txBox="1">
            <a:spLocks noChangeArrowheads="1"/>
          </p:cNvSpPr>
          <p:nvPr/>
        </p:nvSpPr>
        <p:spPr bwMode="auto">
          <a:xfrm>
            <a:off x="3352800" y="3352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66"/>
                </a:solidFill>
                <a:effectLst/>
                <a:uLnTx/>
                <a:uFillTx/>
                <a:latin typeface="Arial" charset="0"/>
                <a:ea typeface="+mn-ea"/>
                <a:cs typeface="+mn-cs"/>
              </a:rPr>
              <a:t>Minerals</a:t>
            </a:r>
          </a:p>
        </p:txBody>
      </p:sp>
      <p:sp>
        <p:nvSpPr>
          <p:cNvPr id="81938" name="Text Box 18"/>
          <p:cNvSpPr txBox="1">
            <a:spLocks noChangeArrowheads="1"/>
          </p:cNvSpPr>
          <p:nvPr/>
        </p:nvSpPr>
        <p:spPr bwMode="auto">
          <a:xfrm>
            <a:off x="3429000" y="990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BBE0E3"/>
                </a:solidFill>
                <a:effectLst/>
                <a:uLnTx/>
                <a:uFillTx/>
                <a:latin typeface="Arial" charset="0"/>
                <a:ea typeface="+mn-ea"/>
                <a:cs typeface="+mn-cs"/>
              </a:rPr>
              <a:t>Water</a:t>
            </a:r>
          </a:p>
        </p:txBody>
      </p:sp>
      <p:sp>
        <p:nvSpPr>
          <p:cNvPr id="81941" name="Rectangle 2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ounded Rectangle 1"/>
          <p:cNvSpPr/>
          <p:nvPr/>
        </p:nvSpPr>
        <p:spPr>
          <a:xfrm>
            <a:off x="152400" y="914400"/>
            <a:ext cx="3124200" cy="2590800"/>
          </a:xfrm>
          <a:prstGeom prst="roundRect">
            <a:avLst/>
          </a:prstGeom>
          <a:noFill/>
          <a:ln w="57150">
            <a:solidFill>
              <a:schemeClr val="bg1"/>
            </a:solidFill>
          </a:ln>
          <a:effectLst>
            <a:glow rad="330200">
              <a:srgbClr val="0070C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81000"/>
            <a:ext cx="8229600" cy="5745163"/>
          </a:xfrm>
        </p:spPr>
        <p:txBody>
          <a:bodyPr/>
          <a:lstStyle/>
          <a:p>
            <a:pPr eaLnBrk="1" hangingPunct="1"/>
            <a:r>
              <a:rPr lang="en-US"/>
              <a:t>Which of these two are energy molecules?</a:t>
            </a:r>
          </a:p>
          <a:p>
            <a:pPr lvl="1" eaLnBrk="1" hangingPunct="1"/>
            <a:endParaRPr lang="en-US">
              <a:solidFill>
                <a:srgbClr val="FF9933"/>
              </a:solidFill>
            </a:endParaRPr>
          </a:p>
          <a:p>
            <a:pPr lvl="1" eaLnBrk="1" hangingPunct="1"/>
            <a:endParaRPr lang="en-US">
              <a:solidFill>
                <a:schemeClr val="bg2"/>
              </a:solidFill>
            </a:endParaRP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rgbClr val="9900CC"/>
            </a:solidFill>
            <a:miter lim="800000"/>
            <a:headEnd/>
            <a:tailEnd/>
          </a:ln>
          <a:extLst>
            <a:ext uri="{909E8E84-426E-40DD-AFC4-6F175D3DCCD1}">
              <a14:hiddenFill xmlns:a14="http://schemas.microsoft.com/office/drawing/2010/main">
                <a:solidFill>
                  <a:srgbClr val="FFFFFF"/>
                </a:solidFill>
              </a14:hiddenFill>
            </a:ext>
          </a:extLst>
        </p:spPr>
      </p:pic>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819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81927" name="Text Box 7"/>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a:t>
            </a:r>
          </a:p>
        </p:txBody>
      </p:sp>
      <p:pic>
        <p:nvPicPr>
          <p:cNvPr id="819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accent1"/>
            </a:solidFill>
            <a:miter lim="800000"/>
            <a:headEnd/>
            <a:tailEnd/>
          </a:ln>
        </p:spPr>
      </p:pic>
      <p:sp>
        <p:nvSpPr>
          <p:cNvPr id="81929" name="Line 9"/>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819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81931" name="Freeform 11"/>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2" name="Freeform 12"/>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3" name="Text Box 13"/>
          <p:cNvSpPr txBox="1">
            <a:spLocks noChangeArrowheads="1"/>
          </p:cNvSpPr>
          <p:nvPr/>
        </p:nvSpPr>
        <p:spPr bwMode="auto">
          <a:xfrm>
            <a:off x="533400" y="914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99FF"/>
                </a:solidFill>
                <a:effectLst/>
                <a:uLnTx/>
                <a:uFillTx/>
                <a:latin typeface="Arial" charset="0"/>
                <a:ea typeface="+mn-ea"/>
                <a:cs typeface="+mn-cs"/>
              </a:rPr>
              <a:t>Fats</a:t>
            </a:r>
          </a:p>
        </p:txBody>
      </p:sp>
      <p:sp>
        <p:nvSpPr>
          <p:cNvPr id="81934" name="Text Box 14"/>
          <p:cNvSpPr txBox="1">
            <a:spLocks noChangeArrowheads="1"/>
          </p:cNvSpPr>
          <p:nvPr/>
        </p:nvSpPr>
        <p:spPr bwMode="auto">
          <a:xfrm>
            <a:off x="5638800" y="1066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66CC"/>
                </a:solidFill>
                <a:effectLst/>
                <a:uLnTx/>
                <a:uFillTx/>
                <a:latin typeface="Arial" charset="0"/>
                <a:ea typeface="+mn-ea"/>
                <a:cs typeface="+mn-cs"/>
              </a:rPr>
              <a:t>Carbohydrates</a:t>
            </a:r>
          </a:p>
        </p:txBody>
      </p:sp>
      <p:sp>
        <p:nvSpPr>
          <p:cNvPr id="81935" name="Text Box 15"/>
          <p:cNvSpPr txBox="1">
            <a:spLocks noChangeArrowheads="1"/>
          </p:cNvSpPr>
          <p:nvPr/>
        </p:nvSpPr>
        <p:spPr bwMode="auto">
          <a:xfrm>
            <a:off x="609600" y="3429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9900CC"/>
                </a:solidFill>
                <a:effectLst/>
                <a:uLnTx/>
                <a:uFillTx/>
                <a:latin typeface="Arial" charset="0"/>
                <a:ea typeface="+mn-ea"/>
                <a:cs typeface="+mn-cs"/>
              </a:rPr>
              <a:t>Proteins</a:t>
            </a:r>
          </a:p>
        </p:txBody>
      </p:sp>
      <p:sp>
        <p:nvSpPr>
          <p:cNvPr id="81936" name="Text Box 16"/>
          <p:cNvSpPr txBox="1">
            <a:spLocks noChangeArrowheads="1"/>
          </p:cNvSpPr>
          <p:nvPr/>
        </p:nvSpPr>
        <p:spPr bwMode="auto">
          <a:xfrm>
            <a:off x="5943600" y="34290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9933"/>
                </a:solidFill>
                <a:effectLst/>
                <a:uLnTx/>
                <a:uFillTx/>
                <a:latin typeface="Arial" charset="0"/>
                <a:ea typeface="+mn-ea"/>
                <a:cs typeface="+mn-cs"/>
              </a:rPr>
              <a:t>Vitamins</a:t>
            </a:r>
          </a:p>
        </p:txBody>
      </p:sp>
      <p:sp>
        <p:nvSpPr>
          <p:cNvPr id="81937" name="Text Box 17"/>
          <p:cNvSpPr txBox="1">
            <a:spLocks noChangeArrowheads="1"/>
          </p:cNvSpPr>
          <p:nvPr/>
        </p:nvSpPr>
        <p:spPr bwMode="auto">
          <a:xfrm>
            <a:off x="3352800" y="3352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66"/>
                </a:solidFill>
                <a:effectLst/>
                <a:uLnTx/>
                <a:uFillTx/>
                <a:latin typeface="Arial" charset="0"/>
                <a:ea typeface="+mn-ea"/>
                <a:cs typeface="+mn-cs"/>
              </a:rPr>
              <a:t>Minerals</a:t>
            </a:r>
          </a:p>
        </p:txBody>
      </p:sp>
      <p:sp>
        <p:nvSpPr>
          <p:cNvPr id="81938" name="Text Box 18"/>
          <p:cNvSpPr txBox="1">
            <a:spLocks noChangeArrowheads="1"/>
          </p:cNvSpPr>
          <p:nvPr/>
        </p:nvSpPr>
        <p:spPr bwMode="auto">
          <a:xfrm>
            <a:off x="3429000" y="990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BBE0E3"/>
                </a:solidFill>
                <a:effectLst/>
                <a:uLnTx/>
                <a:uFillTx/>
                <a:latin typeface="Arial" charset="0"/>
                <a:ea typeface="+mn-ea"/>
                <a:cs typeface="+mn-cs"/>
              </a:rPr>
              <a:t>Water</a:t>
            </a:r>
          </a:p>
        </p:txBody>
      </p:sp>
      <p:sp>
        <p:nvSpPr>
          <p:cNvPr id="81941" name="Rectangle 2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ounded Rectangle 1"/>
          <p:cNvSpPr/>
          <p:nvPr/>
        </p:nvSpPr>
        <p:spPr>
          <a:xfrm>
            <a:off x="152400" y="914400"/>
            <a:ext cx="3124200" cy="2590800"/>
          </a:xfrm>
          <a:prstGeom prst="roundRect">
            <a:avLst/>
          </a:prstGeom>
          <a:noFill/>
          <a:ln w="57150">
            <a:solidFill>
              <a:schemeClr val="bg1"/>
            </a:solidFill>
          </a:ln>
          <a:effectLst>
            <a:glow rad="330200">
              <a:srgbClr val="0070C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3" name="Rounded Rectangle 22"/>
          <p:cNvSpPr/>
          <p:nvPr/>
        </p:nvSpPr>
        <p:spPr>
          <a:xfrm>
            <a:off x="5410200" y="964248"/>
            <a:ext cx="3581400" cy="2590800"/>
          </a:xfrm>
          <a:prstGeom prst="roundRect">
            <a:avLst/>
          </a:prstGeom>
          <a:noFill/>
          <a:ln w="57150">
            <a:solidFill>
              <a:schemeClr val="bg1"/>
            </a:solidFill>
          </a:ln>
          <a:effectLst>
            <a:glow rad="3302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1754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228600" y="381000"/>
            <a:ext cx="8458200" cy="5745163"/>
          </a:xfrm>
        </p:spPr>
        <p:txBody>
          <a:bodyPr/>
          <a:lstStyle/>
          <a:p>
            <a:pPr eaLnBrk="1" hangingPunct="1"/>
            <a:r>
              <a:rPr lang="en-US"/>
              <a:t>This is the chemical enzyme in salvia that breaks starches into sugars?</a:t>
            </a:r>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106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2948" name="Text Box 4"/>
          <p:cNvSpPr txBox="1">
            <a:spLocks noChangeArrowheads="1"/>
          </p:cNvSpPr>
          <p:nvPr/>
        </p:nvSpPr>
        <p:spPr bwMode="auto">
          <a:xfrm>
            <a:off x="7924800" y="182880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94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228600" y="381000"/>
            <a:ext cx="8458200" cy="5745163"/>
          </a:xfrm>
        </p:spPr>
        <p:txBody>
          <a:bodyPr/>
          <a:lstStyle/>
          <a:p>
            <a:pPr eaLnBrk="1" hangingPunct="1"/>
            <a:r>
              <a:rPr lang="en-US" dirty="0"/>
              <a:t>This is the chemical enzyme in salvia that breaks starches into sugars? </a:t>
            </a:r>
            <a:r>
              <a:rPr lang="en-US" dirty="0">
                <a:solidFill>
                  <a:srgbClr val="FF00FF"/>
                </a:solidFill>
              </a:rPr>
              <a:t>Answer: Ptyalin</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106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3972" name="Text Box 4"/>
          <p:cNvSpPr txBox="1">
            <a:spLocks noChangeArrowheads="1"/>
          </p:cNvSpPr>
          <p:nvPr/>
        </p:nvSpPr>
        <p:spPr bwMode="auto">
          <a:xfrm>
            <a:off x="7924800" y="182880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397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228600" y="381000"/>
            <a:ext cx="8458200" cy="5745163"/>
          </a:xfrm>
        </p:spPr>
        <p:txBody>
          <a:bodyPr/>
          <a:lstStyle/>
          <a:p>
            <a:pPr eaLnBrk="1" hangingPunct="1"/>
            <a:r>
              <a:rPr lang="en-US" dirty="0"/>
              <a:t>This is the chemical enzyme in salvia that breaks starches into sugars? </a:t>
            </a:r>
            <a:r>
              <a:rPr lang="en-US" dirty="0">
                <a:solidFill>
                  <a:srgbClr val="FF00FF"/>
                </a:solidFill>
              </a:rPr>
              <a:t>Answer: Ptyalin</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10600" cy="49530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3972" name="Text Box 4"/>
          <p:cNvSpPr txBox="1">
            <a:spLocks noChangeArrowheads="1"/>
          </p:cNvSpPr>
          <p:nvPr/>
        </p:nvSpPr>
        <p:spPr bwMode="auto">
          <a:xfrm>
            <a:off x="7924800" y="182880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397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533400" y="2145010"/>
            <a:ext cx="624389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glow rad="228600">
                    <a:srgbClr val="333399">
                      <a:satMod val="175000"/>
                      <a:alpha val="40000"/>
                    </a:srgbClr>
                  </a:glow>
                  <a:outerShdw blurRad="76200" dist="50800" dir="5400000" algn="tl" rotWithShape="0">
                    <a:srgbClr val="000000">
                      <a:alpha val="65000"/>
                    </a:srgbClr>
                  </a:outerShdw>
                </a:effectLst>
                <a:uLnTx/>
                <a:uFillTx/>
                <a:latin typeface="Arial" charset="0"/>
                <a:ea typeface="+mn-ea"/>
                <a:cs typeface="+mn-cs"/>
              </a:rPr>
              <a:t>A type of Amylase</a:t>
            </a:r>
          </a:p>
        </p:txBody>
      </p:sp>
    </p:spTree>
    <p:extLst>
      <p:ext uri="{BB962C8B-B14F-4D97-AF65-F5344CB8AC3E}">
        <p14:creationId xmlns:p14="http://schemas.microsoft.com/office/powerpoint/2010/main" val="42088810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457200" y="228600"/>
            <a:ext cx="8229600" cy="5897563"/>
          </a:xfrm>
        </p:spPr>
        <p:txBody>
          <a:bodyPr/>
          <a:lstStyle/>
          <a:p>
            <a:pPr eaLnBrk="1" hangingPunct="1"/>
            <a:r>
              <a:rPr lang="en-US"/>
              <a:t>This type digestion is the process of converting food into chemical substances that can be absorbed and used.</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24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4996" name="Text Box 4"/>
          <p:cNvSpPr txBox="1">
            <a:spLocks noChangeArrowheads="1"/>
          </p:cNvSpPr>
          <p:nvPr/>
        </p:nvSpPr>
        <p:spPr bwMode="auto">
          <a:xfrm>
            <a:off x="381000" y="1752600"/>
            <a:ext cx="114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4</a:t>
            </a:r>
          </a:p>
        </p:txBody>
      </p:sp>
      <p:pic>
        <p:nvPicPr>
          <p:cNvPr id="84997" name="Picture 5"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410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381000"/>
            <a:ext cx="8229600" cy="5745163"/>
          </a:xfrm>
        </p:spPr>
        <p:txBody>
          <a:bodyPr/>
          <a:lstStyle/>
          <a:p>
            <a:pPr eaLnBrk="1" hangingPunct="1"/>
            <a:r>
              <a:rPr lang="en-US"/>
              <a:t>Nutrients include these 6 things. (1 point each)</a:t>
            </a:r>
          </a:p>
          <a:p>
            <a:pPr lvl="1" eaLnBrk="1" hangingPunct="1"/>
            <a:endParaRPr lang="en-US">
              <a:solidFill>
                <a:srgbClr val="FF9933"/>
              </a:solidFill>
            </a:endParaRPr>
          </a:p>
          <a:p>
            <a:pPr lvl="1" eaLnBrk="1" hangingPunct="1"/>
            <a:endParaRPr lang="en-US">
              <a:solidFill>
                <a:schemeClr val="bg2"/>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2667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290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38600"/>
            <a:ext cx="20574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223" name="Text Box 8"/>
          <p:cNvSpPr txBox="1">
            <a:spLocks noChangeArrowheads="1"/>
          </p:cNvSpPr>
          <p:nvPr/>
        </p:nvSpPr>
        <p:spPr bwMode="auto">
          <a:xfrm>
            <a:off x="8458200" y="5715000"/>
            <a:ext cx="457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a:t>
            </a:r>
          </a:p>
        </p:txBody>
      </p:sp>
      <p:pic>
        <p:nvPicPr>
          <p:cNvPr id="922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1905000" cy="1447800"/>
          </a:xfrm>
          <a:prstGeom prst="rect">
            <a:avLst/>
          </a:prstGeom>
          <a:solidFill>
            <a:schemeClr val="bg2"/>
          </a:solidFill>
          <a:ln w="76200">
            <a:solidFill>
              <a:schemeClr val="bg2"/>
            </a:solidFill>
            <a:miter lim="800000"/>
            <a:headEnd/>
            <a:tailEnd/>
          </a:ln>
        </p:spPr>
      </p:pic>
      <p:sp>
        <p:nvSpPr>
          <p:cNvPr id="9225" name="Line 10"/>
          <p:cNvSpPr>
            <a:spLocks noChangeShapeType="1"/>
          </p:cNvSpPr>
          <p:nvPr/>
        </p:nvSpPr>
        <p:spPr bwMode="auto">
          <a:xfrm>
            <a:off x="5715000" y="4648200"/>
            <a:ext cx="304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038600"/>
            <a:ext cx="3352800" cy="1447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227" name="Freeform 12"/>
          <p:cNvSpPr>
            <a:spLocks/>
          </p:cNvSpPr>
          <p:nvPr/>
        </p:nvSpPr>
        <p:spPr bwMode="auto">
          <a:xfrm>
            <a:off x="6172200" y="4776788"/>
            <a:ext cx="960438" cy="180975"/>
          </a:xfrm>
          <a:custGeom>
            <a:avLst/>
            <a:gdLst>
              <a:gd name="T0" fmla="*/ 2147483647 w 605"/>
              <a:gd name="T1" fmla="*/ 2147483647 h 114"/>
              <a:gd name="T2" fmla="*/ 2147483647 w 605"/>
              <a:gd name="T3" fmla="*/ 2147483647 h 114"/>
              <a:gd name="T4" fmla="*/ 2147483647 w 605"/>
              <a:gd name="T5" fmla="*/ 2147483647 h 114"/>
              <a:gd name="T6" fmla="*/ 2147483647 w 605"/>
              <a:gd name="T7" fmla="*/ 2147483647 h 114"/>
              <a:gd name="T8" fmla="*/ 2147483647 w 605"/>
              <a:gd name="T9" fmla="*/ 2147483647 h 114"/>
              <a:gd name="T10" fmla="*/ 2147483647 w 605"/>
              <a:gd name="T11" fmla="*/ 2147483647 h 114"/>
              <a:gd name="T12" fmla="*/ 2147483647 w 605"/>
              <a:gd name="T13" fmla="*/ 2147483647 h 114"/>
              <a:gd name="T14" fmla="*/ 2147483647 w 605"/>
              <a:gd name="T15" fmla="*/ 2147483647 h 114"/>
              <a:gd name="T16" fmla="*/ 2147483647 w 605"/>
              <a:gd name="T17" fmla="*/ 214748364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14"/>
              <a:gd name="T29" fmla="*/ 605 w 605"/>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14">
                <a:moveTo>
                  <a:pt x="174" y="53"/>
                </a:moveTo>
                <a:cubicBezTo>
                  <a:pt x="120" y="56"/>
                  <a:pt x="64" y="46"/>
                  <a:pt x="13" y="63"/>
                </a:cubicBezTo>
                <a:cubicBezTo>
                  <a:pt x="0" y="67"/>
                  <a:pt x="13" y="93"/>
                  <a:pt x="23" y="103"/>
                </a:cubicBezTo>
                <a:cubicBezTo>
                  <a:pt x="33" y="113"/>
                  <a:pt x="50" y="110"/>
                  <a:pt x="63" y="114"/>
                </a:cubicBezTo>
                <a:cubicBezTo>
                  <a:pt x="222" y="100"/>
                  <a:pt x="378" y="111"/>
                  <a:pt x="538" y="103"/>
                </a:cubicBezTo>
                <a:cubicBezTo>
                  <a:pt x="548" y="100"/>
                  <a:pt x="560" y="100"/>
                  <a:pt x="568" y="93"/>
                </a:cubicBezTo>
                <a:cubicBezTo>
                  <a:pt x="605" y="57"/>
                  <a:pt x="551" y="41"/>
                  <a:pt x="528" y="33"/>
                </a:cubicBezTo>
                <a:cubicBezTo>
                  <a:pt x="390" y="79"/>
                  <a:pt x="290" y="0"/>
                  <a:pt x="184" y="103"/>
                </a:cubicBezTo>
                <a:cubicBezTo>
                  <a:pt x="97" y="92"/>
                  <a:pt x="131" y="93"/>
                  <a:pt x="83" y="93"/>
                </a:cubicBezTo>
              </a:path>
            </a:pathLst>
          </a:custGeom>
          <a:solidFill>
            <a:schemeClr val="bg1"/>
          </a:solidFill>
          <a:ln w="57150" cmpd="sng">
            <a:solidFill>
              <a:schemeClr val="bg1"/>
            </a:solidFill>
            <a:round/>
            <a:headEnd/>
            <a:tailEnd/>
          </a:ln>
        </p:spPr>
        <p:txBody>
          <a:bodyPr/>
          <a:lstStyle/>
          <a:p>
            <a:endParaRPr lang="en-US"/>
          </a:p>
        </p:txBody>
      </p:sp>
      <p:sp>
        <p:nvSpPr>
          <p:cNvPr id="9228" name="Freeform 13"/>
          <p:cNvSpPr>
            <a:spLocks/>
          </p:cNvSpPr>
          <p:nvPr/>
        </p:nvSpPr>
        <p:spPr bwMode="auto">
          <a:xfrm>
            <a:off x="7081838" y="4606925"/>
            <a:ext cx="906462" cy="430213"/>
          </a:xfrm>
          <a:custGeom>
            <a:avLst/>
            <a:gdLst>
              <a:gd name="T0" fmla="*/ 2147483647 w 571"/>
              <a:gd name="T1" fmla="*/ 2147483647 h 271"/>
              <a:gd name="T2" fmla="*/ 2147483647 w 571"/>
              <a:gd name="T3" fmla="*/ 2147483647 h 271"/>
              <a:gd name="T4" fmla="*/ 2147483647 w 571"/>
              <a:gd name="T5" fmla="*/ 2147483647 h 271"/>
              <a:gd name="T6" fmla="*/ 2147483647 w 571"/>
              <a:gd name="T7" fmla="*/ 2147483647 h 271"/>
              <a:gd name="T8" fmla="*/ 2147483647 w 571"/>
              <a:gd name="T9" fmla="*/ 2147483647 h 271"/>
              <a:gd name="T10" fmla="*/ 0 60000 65536"/>
              <a:gd name="T11" fmla="*/ 0 60000 65536"/>
              <a:gd name="T12" fmla="*/ 0 60000 65536"/>
              <a:gd name="T13" fmla="*/ 0 60000 65536"/>
              <a:gd name="T14" fmla="*/ 0 60000 65536"/>
              <a:gd name="T15" fmla="*/ 0 w 571"/>
              <a:gd name="T16" fmla="*/ 0 h 271"/>
              <a:gd name="T17" fmla="*/ 571 w 571"/>
              <a:gd name="T18" fmla="*/ 271 h 271"/>
            </a:gdLst>
            <a:ahLst/>
            <a:cxnLst>
              <a:cxn ang="T10">
                <a:pos x="T0" y="T1"/>
              </a:cxn>
              <a:cxn ang="T11">
                <a:pos x="T2" y="T3"/>
              </a:cxn>
              <a:cxn ang="T12">
                <a:pos x="T4" y="T5"/>
              </a:cxn>
              <a:cxn ang="T13">
                <a:pos x="T6" y="T7"/>
              </a:cxn>
              <a:cxn ang="T14">
                <a:pos x="T8" y="T9"/>
              </a:cxn>
            </a:cxnLst>
            <a:rect l="T15" t="T16" r="T17" b="T18"/>
            <a:pathLst>
              <a:path w="571" h="271">
                <a:moveTo>
                  <a:pt x="56" y="69"/>
                </a:moveTo>
                <a:cubicBezTo>
                  <a:pt x="46" y="76"/>
                  <a:pt x="34" y="80"/>
                  <a:pt x="26" y="89"/>
                </a:cubicBezTo>
                <a:cubicBezTo>
                  <a:pt x="0" y="121"/>
                  <a:pt x="39" y="145"/>
                  <a:pt x="56" y="170"/>
                </a:cubicBezTo>
                <a:cubicBezTo>
                  <a:pt x="225" y="146"/>
                  <a:pt x="473" y="271"/>
                  <a:pt x="571" y="119"/>
                </a:cubicBezTo>
                <a:cubicBezTo>
                  <a:pt x="492" y="0"/>
                  <a:pt x="121" y="69"/>
                  <a:pt x="56" y="69"/>
                </a:cubicBezTo>
                <a:close/>
              </a:path>
            </a:pathLst>
          </a:custGeom>
          <a:solidFill>
            <a:schemeClr val="bg1"/>
          </a:solidFill>
          <a:ln w="9525">
            <a:solidFill>
              <a:schemeClr val="bg1"/>
            </a:solidFill>
            <a:round/>
            <a:headEnd/>
            <a:tailEnd/>
          </a:ln>
        </p:spPr>
        <p:txBody>
          <a:bodyPr/>
          <a:lstStyle/>
          <a:p>
            <a:endParaRPr lang="en-US"/>
          </a:p>
        </p:txBody>
      </p:sp>
      <p:sp>
        <p:nvSpPr>
          <p:cNvPr id="9229"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457200" y="228600"/>
            <a:ext cx="8229600" cy="5897563"/>
          </a:xfrm>
        </p:spPr>
        <p:txBody>
          <a:bodyPr/>
          <a:lstStyle/>
          <a:p>
            <a:pPr eaLnBrk="1" hangingPunct="1"/>
            <a:r>
              <a:rPr lang="en-US" dirty="0"/>
              <a:t>This type digestion is the process of converting food into chemical substances that can be absorbed and used. </a:t>
            </a:r>
            <a:r>
              <a:rPr lang="en-US" dirty="0">
                <a:solidFill>
                  <a:srgbClr val="FF00FF"/>
                </a:solidFill>
              </a:rPr>
              <a:t>Chemical Digestion</a:t>
            </a:r>
          </a:p>
        </p:txBody>
      </p:sp>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24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8068" name="Text Box 4"/>
          <p:cNvSpPr txBox="1">
            <a:spLocks noChangeArrowheads="1"/>
          </p:cNvSpPr>
          <p:nvPr/>
        </p:nvSpPr>
        <p:spPr bwMode="auto">
          <a:xfrm>
            <a:off x="381000" y="1752600"/>
            <a:ext cx="114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4</a:t>
            </a:r>
          </a:p>
        </p:txBody>
      </p:sp>
      <p:pic>
        <p:nvPicPr>
          <p:cNvPr id="88069" name="Picture 5"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410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3"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914400" y="2967335"/>
            <a:ext cx="7696200" cy="1754326"/>
          </a:xfrm>
          <a:prstGeom prst="rect">
            <a:avLst/>
          </a:prstGeom>
          <a:noFill/>
        </p:spPr>
        <p:txBody>
          <a:bodyPr wrap="none" lIns="91440" tIns="45720" rIns="91440" bIns="45720">
            <a:prstTxWarp prst="textDeflateInflate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CHEMICAL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DIGESTION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457200" y="228600"/>
            <a:ext cx="8229600" cy="5897563"/>
          </a:xfrm>
        </p:spPr>
        <p:txBody>
          <a:bodyPr/>
          <a:lstStyle/>
          <a:p>
            <a:pPr eaLnBrk="1" hangingPunct="1"/>
            <a:r>
              <a:rPr lang="en-US" dirty="0"/>
              <a:t>This type digestion is the process of converting food into chemical substances that can be absorbed and used. </a:t>
            </a:r>
            <a:r>
              <a:rPr lang="en-US" dirty="0">
                <a:solidFill>
                  <a:srgbClr val="FF00FF"/>
                </a:solidFill>
              </a:rPr>
              <a:t>Chemical Digestion</a:t>
            </a:r>
          </a:p>
        </p:txBody>
      </p:sp>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24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8068" name="Text Box 4"/>
          <p:cNvSpPr txBox="1">
            <a:spLocks noChangeArrowheads="1"/>
          </p:cNvSpPr>
          <p:nvPr/>
        </p:nvSpPr>
        <p:spPr bwMode="auto">
          <a:xfrm>
            <a:off x="381000" y="1752600"/>
            <a:ext cx="114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4</a:t>
            </a:r>
          </a:p>
        </p:txBody>
      </p:sp>
      <p:pic>
        <p:nvPicPr>
          <p:cNvPr id="88069" name="Picture 5"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410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1925"/>
            <a:ext cx="2057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7"/>
          <p:cNvSpPr txBox="1">
            <a:spLocks noChangeArrowheads="1"/>
          </p:cNvSpPr>
          <p:nvPr/>
        </p:nvSpPr>
        <p:spPr bwMode="auto">
          <a:xfrm>
            <a:off x="2057400" y="19812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Owl +1pt</a:t>
            </a:r>
          </a:p>
        </p:txBody>
      </p:sp>
      <p:sp>
        <p:nvSpPr>
          <p:cNvPr id="88073"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914400" y="2967335"/>
            <a:ext cx="7696200" cy="1754326"/>
          </a:xfrm>
          <a:prstGeom prst="rect">
            <a:avLst/>
          </a:prstGeom>
          <a:noFill/>
        </p:spPr>
        <p:txBody>
          <a:bodyPr wrap="none" lIns="91440" tIns="45720" rIns="91440" bIns="45720">
            <a:prstTxWarp prst="textDeflateInflate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CHEMICAL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DIGESTION</a:t>
            </a:r>
          </a:p>
        </p:txBody>
      </p:sp>
    </p:spTree>
    <p:extLst>
      <p:ext uri="{BB962C8B-B14F-4D97-AF65-F5344CB8AC3E}">
        <p14:creationId xmlns:p14="http://schemas.microsoft.com/office/powerpoint/2010/main" val="12175413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457200" y="228600"/>
            <a:ext cx="8229600" cy="5897563"/>
          </a:xfrm>
        </p:spPr>
        <p:txBody>
          <a:bodyPr/>
          <a:lstStyle/>
          <a:p>
            <a:pPr eaLnBrk="1" hangingPunct="1"/>
            <a:r>
              <a:rPr lang="en-US" dirty="0"/>
              <a:t>This type digestion is the process of converting food into chemical substances that can be absorbed and used. </a:t>
            </a:r>
            <a:r>
              <a:rPr lang="en-US" dirty="0">
                <a:solidFill>
                  <a:srgbClr val="FF00FF"/>
                </a:solidFill>
              </a:rPr>
              <a:t>Chemical Digestion</a:t>
            </a:r>
          </a:p>
        </p:txBody>
      </p:sp>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24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8068" name="Text Box 4"/>
          <p:cNvSpPr txBox="1">
            <a:spLocks noChangeArrowheads="1"/>
          </p:cNvSpPr>
          <p:nvPr/>
        </p:nvSpPr>
        <p:spPr bwMode="auto">
          <a:xfrm>
            <a:off x="381000" y="1752600"/>
            <a:ext cx="114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4</a:t>
            </a:r>
          </a:p>
        </p:txBody>
      </p:sp>
      <p:pic>
        <p:nvPicPr>
          <p:cNvPr id="88069" name="Picture 5"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410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1925"/>
            <a:ext cx="2057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7"/>
          <p:cNvSpPr txBox="1">
            <a:spLocks noChangeArrowheads="1"/>
          </p:cNvSpPr>
          <p:nvPr/>
        </p:nvSpPr>
        <p:spPr bwMode="auto">
          <a:xfrm>
            <a:off x="2057400" y="19812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charset="0"/>
                <a:ea typeface="+mn-ea"/>
                <a:cs typeface="+mn-cs"/>
              </a:rPr>
              <a:t>Owl +1pt</a:t>
            </a:r>
          </a:p>
        </p:txBody>
      </p:sp>
      <p:sp>
        <p:nvSpPr>
          <p:cNvPr id="88072" name="Oval 8"/>
          <p:cNvSpPr>
            <a:spLocks noChangeArrowheads="1"/>
          </p:cNvSpPr>
          <p:nvPr/>
        </p:nvSpPr>
        <p:spPr bwMode="auto">
          <a:xfrm>
            <a:off x="6705600" y="5105400"/>
            <a:ext cx="838200" cy="685800"/>
          </a:xfrm>
          <a:prstGeom prst="ellipse">
            <a:avLst/>
          </a:prstGeom>
          <a:noFill/>
          <a:ln w="762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8073"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914400" y="2967335"/>
            <a:ext cx="7696200" cy="1754326"/>
          </a:xfrm>
          <a:prstGeom prst="rect">
            <a:avLst/>
          </a:prstGeom>
          <a:noFill/>
        </p:spPr>
        <p:txBody>
          <a:bodyPr wrap="none" lIns="91440" tIns="45720" rIns="91440" bIns="45720">
            <a:prstTxWarp prst="textDeflateInflate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CHEMICAL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glow rad="228600">
                    <a:srgbClr val="000000">
                      <a:satMod val="175000"/>
                      <a:alpha val="40000"/>
                    </a:srgbClr>
                  </a:glow>
                  <a:outerShdw blurRad="50800" algn="tl" rotWithShape="0">
                    <a:srgbClr val="000000"/>
                  </a:outerShdw>
                </a:effectLst>
                <a:uLnTx/>
                <a:uFillTx/>
                <a:latin typeface="Arial" charset="0"/>
                <a:ea typeface="+mn-ea"/>
                <a:cs typeface="+mn-cs"/>
              </a:rPr>
              <a:t>DIGESTION</a:t>
            </a:r>
          </a:p>
        </p:txBody>
      </p:sp>
    </p:spTree>
    <p:extLst>
      <p:ext uri="{BB962C8B-B14F-4D97-AF65-F5344CB8AC3E}">
        <p14:creationId xmlns:p14="http://schemas.microsoft.com/office/powerpoint/2010/main" val="29568299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228600"/>
            <a:ext cx="7620000" cy="5897563"/>
          </a:xfrm>
        </p:spPr>
        <p:txBody>
          <a:bodyPr/>
          <a:lstStyle/>
          <a:p>
            <a:pPr eaLnBrk="1" hangingPunct="1"/>
            <a:r>
              <a:rPr lang="en-US" dirty="0"/>
              <a:t>This is the type of digestion where you physically break up the food?</a:t>
            </a:r>
          </a:p>
        </p:txBody>
      </p:sp>
      <p:sp>
        <p:nvSpPr>
          <p:cNvPr id="95237" name="Text Box 5"/>
          <p:cNvSpPr txBox="1">
            <a:spLocks noChangeArrowheads="1"/>
          </p:cNvSpPr>
          <p:nvPr/>
        </p:nvSpPr>
        <p:spPr bwMode="auto">
          <a:xfrm>
            <a:off x="7696200" y="5105400"/>
            <a:ext cx="914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5</a:t>
            </a:r>
          </a:p>
        </p:txBody>
      </p:sp>
      <p:sp>
        <p:nvSpPr>
          <p:cNvPr id="9523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4" descr="normal-one-sided-chewing-cycle">
            <a:extLst>
              <a:ext uri="{FF2B5EF4-FFF2-40B4-BE49-F238E27FC236}">
                <a16:creationId xmlns:a16="http://schemas.microsoft.com/office/drawing/2014/main" id="{D6BE213B-388C-4EF4-872F-B795DE31B0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604" y="1425221"/>
            <a:ext cx="4419600" cy="520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stomach .gif">
            <a:extLst>
              <a:ext uri="{FF2B5EF4-FFF2-40B4-BE49-F238E27FC236}">
                <a16:creationId xmlns:a16="http://schemas.microsoft.com/office/drawing/2014/main" id="{A3856821-B8E8-4DB0-BC52-79F22ABA8D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0044"/>
            <a:ext cx="4204996" cy="52593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C3A64C4-A142-491A-9D41-E7451C9A9271}"/>
              </a:ext>
            </a:extLst>
          </p:cNvPr>
          <p:cNvSpPr/>
          <p:nvPr/>
        </p:nvSpPr>
        <p:spPr>
          <a:xfrm>
            <a:off x="4648200" y="6019800"/>
            <a:ext cx="4419600" cy="64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a:extLst>
              <a:ext uri="{FF2B5EF4-FFF2-40B4-BE49-F238E27FC236}">
                <a16:creationId xmlns:a16="http://schemas.microsoft.com/office/drawing/2014/main" id="{57BEFA18-3184-4A76-A55C-E2BC1D1703F4}"/>
              </a:ext>
            </a:extLst>
          </p:cNvPr>
          <p:cNvSpPr/>
          <p:nvPr/>
        </p:nvSpPr>
        <p:spPr>
          <a:xfrm>
            <a:off x="7937395" y="2848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228600"/>
            <a:ext cx="7620000" cy="5897563"/>
          </a:xfrm>
        </p:spPr>
        <p:txBody>
          <a:bodyPr/>
          <a:lstStyle/>
          <a:p>
            <a:pPr eaLnBrk="1" hangingPunct="1"/>
            <a:r>
              <a:rPr lang="en-US" dirty="0"/>
              <a:t>This is the type of digestion where you physically break up the food?</a:t>
            </a:r>
          </a:p>
        </p:txBody>
      </p:sp>
      <p:sp>
        <p:nvSpPr>
          <p:cNvPr id="95237" name="Text Box 5"/>
          <p:cNvSpPr txBox="1">
            <a:spLocks noChangeArrowheads="1"/>
          </p:cNvSpPr>
          <p:nvPr/>
        </p:nvSpPr>
        <p:spPr bwMode="auto">
          <a:xfrm>
            <a:off x="7696200" y="5105400"/>
            <a:ext cx="914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5</a:t>
            </a:r>
          </a:p>
        </p:txBody>
      </p:sp>
      <p:sp>
        <p:nvSpPr>
          <p:cNvPr id="9523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4" descr="normal-one-sided-chewing-cycle">
            <a:extLst>
              <a:ext uri="{FF2B5EF4-FFF2-40B4-BE49-F238E27FC236}">
                <a16:creationId xmlns:a16="http://schemas.microsoft.com/office/drawing/2014/main" id="{D6BE213B-388C-4EF4-872F-B795DE31B0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604" y="1425221"/>
            <a:ext cx="4419600" cy="520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stomach .gif">
            <a:extLst>
              <a:ext uri="{FF2B5EF4-FFF2-40B4-BE49-F238E27FC236}">
                <a16:creationId xmlns:a16="http://schemas.microsoft.com/office/drawing/2014/main" id="{A3856821-B8E8-4DB0-BC52-79F22ABA8D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0044"/>
            <a:ext cx="4204996" cy="52593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C3A64C4-A142-491A-9D41-E7451C9A9271}"/>
              </a:ext>
            </a:extLst>
          </p:cNvPr>
          <p:cNvSpPr/>
          <p:nvPr/>
        </p:nvSpPr>
        <p:spPr>
          <a:xfrm>
            <a:off x="4648200" y="6019800"/>
            <a:ext cx="4419600" cy="64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a:extLst>
              <a:ext uri="{FF2B5EF4-FFF2-40B4-BE49-F238E27FC236}">
                <a16:creationId xmlns:a16="http://schemas.microsoft.com/office/drawing/2014/main" id="{57BEFA18-3184-4A76-A55C-E2BC1D1703F4}"/>
              </a:ext>
            </a:extLst>
          </p:cNvPr>
          <p:cNvSpPr/>
          <p:nvPr/>
        </p:nvSpPr>
        <p:spPr>
          <a:xfrm>
            <a:off x="7937395" y="28488"/>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5</a:t>
            </a:r>
          </a:p>
        </p:txBody>
      </p:sp>
      <p:sp>
        <p:nvSpPr>
          <p:cNvPr id="4" name="Rectangle 3">
            <a:extLst>
              <a:ext uri="{FF2B5EF4-FFF2-40B4-BE49-F238E27FC236}">
                <a16:creationId xmlns:a16="http://schemas.microsoft.com/office/drawing/2014/main" id="{BDF70989-89F5-4221-AB39-BB13587F5524}"/>
              </a:ext>
            </a:extLst>
          </p:cNvPr>
          <p:cNvSpPr/>
          <p:nvPr/>
        </p:nvSpPr>
        <p:spPr>
          <a:xfrm>
            <a:off x="854933" y="1677433"/>
            <a:ext cx="6819496" cy="3046988"/>
          </a:xfrm>
          <a:prstGeom prst="rect">
            <a:avLst/>
          </a:prstGeom>
          <a:noFill/>
          <a:effectLst>
            <a:glow rad="228600">
              <a:schemeClr val="accent4">
                <a:satMod val="175000"/>
                <a:alpha val="40000"/>
              </a:schemeClr>
            </a:glo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glow rad="228600">
                    <a:srgbClr val="000000">
                      <a:satMod val="175000"/>
                    </a:srgbClr>
                  </a:glow>
                  <a:outerShdw dist="38100" dir="2700000" algn="tl" rotWithShape="0">
                    <a:srgbClr val="333399"/>
                  </a:outerShdw>
                </a:effectLst>
                <a:uLnTx/>
                <a:uFillTx/>
                <a:latin typeface="Arial" charset="0"/>
                <a:ea typeface="+mn-ea"/>
                <a:cs typeface="+mn-cs"/>
              </a:rPr>
              <a:t>Mechanical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6600">
                  <a:solidFill>
                    <a:srgbClr val="333399"/>
                  </a:solidFill>
                  <a:prstDash val="solid"/>
                </a:ln>
                <a:solidFill>
                  <a:srgbClr val="FFFFFF"/>
                </a:solidFill>
                <a:effectLst>
                  <a:glow rad="228600">
                    <a:srgbClr val="000000">
                      <a:satMod val="175000"/>
                    </a:srgbClr>
                  </a:glow>
                  <a:outerShdw dist="38100" dir="2700000" algn="tl" rotWithShape="0">
                    <a:srgbClr val="333399"/>
                  </a:outerShdw>
                </a:effectLst>
                <a:uLnTx/>
                <a:uFillTx/>
                <a:latin typeface="Arial" charset="0"/>
                <a:ea typeface="+mn-ea"/>
                <a:cs typeface="+mn-cs"/>
              </a:rPr>
              <a:t>Digestion</a:t>
            </a:r>
          </a:p>
        </p:txBody>
      </p:sp>
    </p:spTree>
    <p:extLst>
      <p:ext uri="{BB962C8B-B14F-4D97-AF65-F5344CB8AC3E}">
        <p14:creationId xmlns:p14="http://schemas.microsoft.com/office/powerpoint/2010/main" val="1004480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42083" name="Group 3"/>
          <p:cNvGraphicFramePr>
            <a:graphicFrameLocks noGrp="1"/>
          </p:cNvGraphicFramePr>
          <p:nvPr/>
        </p:nvGraphicFramePr>
        <p:xfrm>
          <a:off x="228600" y="685800"/>
          <a:ext cx="8610600" cy="5459419"/>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871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NUTRARIFIC</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SUGAR AND SPICE</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JUICY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WAVY GRAVY</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UPSET AND BLOATED</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630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6304"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The Digestive System PowerPoint Review Game</a:t>
            </a:r>
          </a:p>
        </p:txBody>
      </p:sp>
      <p:sp>
        <p:nvSpPr>
          <p:cNvPr id="96305"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228600" y="228600"/>
            <a:ext cx="8686800" cy="5897563"/>
          </a:xfrm>
        </p:spPr>
        <p:txBody>
          <a:bodyPr/>
          <a:lstStyle/>
          <a:p>
            <a:pPr eaLnBrk="1" hangingPunct="1"/>
            <a:r>
              <a:rPr lang="en-US"/>
              <a:t>This is the part of the throat situated immediately behind the mouth and nasal cavity? </a:t>
            </a:r>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81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97284" name="Text Box 4"/>
          <p:cNvSpPr txBox="1">
            <a:spLocks noChangeArrowheads="1"/>
          </p:cNvSpPr>
          <p:nvPr/>
        </p:nvSpPr>
        <p:spPr bwMode="auto">
          <a:xfrm>
            <a:off x="7696200" y="1524000"/>
            <a:ext cx="990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97285" name="Rectangle 5"/>
          <p:cNvSpPr>
            <a:spLocks noChangeArrowheads="1"/>
          </p:cNvSpPr>
          <p:nvPr/>
        </p:nvSpPr>
        <p:spPr bwMode="auto">
          <a:xfrm>
            <a:off x="5486400" y="5486400"/>
            <a:ext cx="2286000" cy="6096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28600" y="228600"/>
            <a:ext cx="8686800" cy="5897563"/>
          </a:xfrm>
        </p:spPr>
        <p:txBody>
          <a:bodyPr/>
          <a:lstStyle/>
          <a:p>
            <a:pPr eaLnBrk="1" hangingPunct="1"/>
            <a:r>
              <a:rPr lang="en-US"/>
              <a:t>This is the part of the throat situated immediately behind the mouth and nasal cavity? </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81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98308" name="Text Box 4"/>
          <p:cNvSpPr txBox="1">
            <a:spLocks noChangeArrowheads="1"/>
          </p:cNvSpPr>
          <p:nvPr/>
        </p:nvSpPr>
        <p:spPr bwMode="auto">
          <a:xfrm>
            <a:off x="7696200" y="1524000"/>
            <a:ext cx="990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98309" name="Rectangle 5"/>
          <p:cNvSpPr>
            <a:spLocks noChangeArrowheads="1"/>
          </p:cNvSpPr>
          <p:nvPr/>
        </p:nvSpPr>
        <p:spPr bwMode="auto">
          <a:xfrm>
            <a:off x="5486400" y="5486400"/>
            <a:ext cx="2286000" cy="609600"/>
          </a:xfrm>
          <a:prstGeom prst="rect">
            <a:avLst/>
          </a:prstGeom>
          <a:solidFill>
            <a:schemeClr val="bg2"/>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228600" y="228600"/>
            <a:ext cx="8686800" cy="5897563"/>
          </a:xfrm>
        </p:spPr>
        <p:txBody>
          <a:bodyPr/>
          <a:lstStyle/>
          <a:p>
            <a:pPr eaLnBrk="1" hangingPunct="1"/>
            <a:r>
              <a:rPr lang="en-US" dirty="0"/>
              <a:t>This is the part of the throat situated immediately behind the mouth and nasal cavity? </a:t>
            </a:r>
            <a:endParaRPr lang="en-US" dirty="0">
              <a:solidFill>
                <a:srgbClr val="6699FF"/>
              </a:solidFill>
            </a:endParaRPr>
          </a:p>
        </p:txBody>
      </p:sp>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81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99332" name="Text Box 4"/>
          <p:cNvSpPr txBox="1">
            <a:spLocks noChangeArrowheads="1"/>
          </p:cNvSpPr>
          <p:nvPr/>
        </p:nvSpPr>
        <p:spPr bwMode="auto">
          <a:xfrm>
            <a:off x="7696200" y="1524000"/>
            <a:ext cx="990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9933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2051118" y="2967335"/>
            <a:ext cx="5041765" cy="1569660"/>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Arial" charset="0"/>
                <a:ea typeface="+mn-ea"/>
                <a:cs typeface="+mn-cs"/>
              </a:rPr>
              <a:t>Pharynx</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457200" y="304800"/>
            <a:ext cx="8229600" cy="5821363"/>
          </a:xfrm>
        </p:spPr>
        <p:txBody>
          <a:bodyPr/>
          <a:lstStyle/>
          <a:p>
            <a:pPr eaLnBrk="1" hangingPunct="1"/>
            <a:r>
              <a:rPr lang="en-US"/>
              <a:t>This is the name for the wave-like motion that helps to move food down the esophagus? </a:t>
            </a:r>
          </a:p>
        </p:txBody>
      </p:sp>
      <p:pic>
        <p:nvPicPr>
          <p:cNvPr id="100355" name="Picture 3" descr="Peristals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0356" name="Text Box 4"/>
          <p:cNvSpPr txBox="1">
            <a:spLocks noChangeArrowheads="1"/>
          </p:cNvSpPr>
          <p:nvPr/>
        </p:nvSpPr>
        <p:spPr bwMode="auto">
          <a:xfrm>
            <a:off x="7924800" y="5029200"/>
            <a:ext cx="83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0" i="0" u="none" strike="noStrike" kern="1200" cap="none" spc="0" normalizeH="0" baseline="0" noProof="0">
                <a:ln>
                  <a:noFill/>
                </a:ln>
                <a:solidFill>
                  <a:srgbClr val="000000"/>
                </a:solidFill>
                <a:effectLst/>
                <a:uLnTx/>
                <a:uFillTx/>
                <a:latin typeface="Arial" charset="0"/>
                <a:ea typeface="+mn-ea"/>
                <a:cs typeface="+mn-cs"/>
              </a:rPr>
              <a:t>7</a:t>
            </a:r>
          </a:p>
        </p:txBody>
      </p:sp>
      <p:sp>
        <p:nvSpPr>
          <p:cNvPr id="10035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6552</Words>
  <Application>Microsoft Office PowerPoint</Application>
  <PresentationFormat>On-screen Show (4:3)</PresentationFormat>
  <Paragraphs>1650</Paragraphs>
  <Slides>214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214</vt:i4>
      </vt:variant>
    </vt:vector>
  </HeadingPairs>
  <TitlesOfParts>
    <vt:vector size="225" baseType="lpstr">
      <vt:lpstr>ALIBI</vt:lpstr>
      <vt:lpstr>Aptos</vt:lpstr>
      <vt:lpstr>Arial</vt:lpstr>
      <vt:lpstr>Arial Black</vt:lpstr>
      <vt:lpstr>Calibri</vt:lpstr>
      <vt:lpstr>Century Gothic</vt:lpstr>
      <vt:lpstr>Tahoma</vt:lpstr>
      <vt:lpstr>Times New Roman</vt:lpstr>
      <vt:lpstr>Default Design</vt:lpstr>
      <vt:lpstr>1_Default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11</cp:revision>
  <dcterms:modified xsi:type="dcterms:W3CDTF">2024-08-16T17:23:53Z</dcterms:modified>
</cp:coreProperties>
</file>