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74"/>
  </p:notesMasterIdLst>
  <p:handoutMasterIdLst>
    <p:handoutMasterId r:id="rId275"/>
  </p:handoutMasterIdLst>
  <p:sldIdLst>
    <p:sldId id="1374" r:id="rId3"/>
    <p:sldId id="328" r:id="rId4"/>
    <p:sldId id="1372" r:id="rId5"/>
    <p:sldId id="1373" r:id="rId6"/>
    <p:sldId id="1369" r:id="rId7"/>
    <p:sldId id="1370" r:id="rId8"/>
    <p:sldId id="1494" r:id="rId9"/>
    <p:sldId id="1495" r:id="rId10"/>
    <p:sldId id="1158" r:id="rId11"/>
    <p:sldId id="1385" r:id="rId12"/>
    <p:sldId id="1392" r:id="rId13"/>
    <p:sldId id="1164" r:id="rId14"/>
    <p:sldId id="1177" r:id="rId15"/>
    <p:sldId id="1496" r:id="rId16"/>
    <p:sldId id="1497" r:id="rId17"/>
    <p:sldId id="1182" r:id="rId18"/>
    <p:sldId id="1183" r:id="rId19"/>
    <p:sldId id="1184" r:id="rId20"/>
    <p:sldId id="1185" r:id="rId21"/>
    <p:sldId id="1186" r:id="rId22"/>
    <p:sldId id="1739" r:id="rId23"/>
    <p:sldId id="1403" r:id="rId24"/>
    <p:sldId id="1198" r:id="rId25"/>
    <p:sldId id="1350" r:id="rId26"/>
    <p:sldId id="1351" r:id="rId27"/>
    <p:sldId id="1352" r:id="rId28"/>
    <p:sldId id="1353" r:id="rId29"/>
    <p:sldId id="1203" r:id="rId30"/>
    <p:sldId id="1204" r:id="rId31"/>
    <p:sldId id="1205" r:id="rId32"/>
    <p:sldId id="1214" r:id="rId33"/>
    <p:sldId id="1215" r:id="rId34"/>
    <p:sldId id="1498" r:id="rId35"/>
    <p:sldId id="1499" r:id="rId36"/>
    <p:sldId id="1410" r:id="rId37"/>
    <p:sldId id="1409" r:id="rId38"/>
    <p:sldId id="1419" r:id="rId39"/>
    <p:sldId id="1226" r:id="rId40"/>
    <p:sldId id="1239" r:id="rId41"/>
    <p:sldId id="1240" r:id="rId42"/>
    <p:sldId id="1241" r:id="rId43"/>
    <p:sldId id="1242" r:id="rId44"/>
    <p:sldId id="1243" r:id="rId45"/>
    <p:sldId id="1422" r:id="rId46"/>
    <p:sldId id="1500" r:id="rId47"/>
    <p:sldId id="1501" r:id="rId48"/>
    <p:sldId id="1427" r:id="rId49"/>
    <p:sldId id="1343" r:id="rId50"/>
    <p:sldId id="1430" r:id="rId51"/>
    <p:sldId id="1433" r:id="rId52"/>
    <p:sldId id="1439" r:id="rId53"/>
    <p:sldId id="1440" r:id="rId54"/>
    <p:sldId id="1502" r:id="rId55"/>
    <p:sldId id="1503" r:id="rId56"/>
    <p:sldId id="1470" r:id="rId57"/>
    <p:sldId id="1474" r:id="rId58"/>
    <p:sldId id="1477" r:id="rId59"/>
    <p:sldId id="1482" r:id="rId60"/>
    <p:sldId id="1485" r:id="rId61"/>
    <p:sldId id="1504" r:id="rId62"/>
    <p:sldId id="1505" r:id="rId63"/>
    <p:sldId id="1506" r:id="rId64"/>
    <p:sldId id="1507" r:id="rId65"/>
    <p:sldId id="1488" r:id="rId66"/>
    <p:sldId id="1741" r:id="rId67"/>
    <p:sldId id="1740" r:id="rId68"/>
    <p:sldId id="1517" r:id="rId69"/>
    <p:sldId id="1518" r:id="rId70"/>
    <p:sldId id="1519" r:id="rId71"/>
    <p:sldId id="1520" r:id="rId72"/>
    <p:sldId id="1521" r:id="rId73"/>
    <p:sldId id="1522" r:id="rId74"/>
    <p:sldId id="1523" r:id="rId75"/>
    <p:sldId id="1524" r:id="rId76"/>
    <p:sldId id="1525" r:id="rId77"/>
    <p:sldId id="1526" r:id="rId78"/>
    <p:sldId id="1527" r:id="rId79"/>
    <p:sldId id="1528" r:id="rId80"/>
    <p:sldId id="1529" r:id="rId81"/>
    <p:sldId id="1530" r:id="rId82"/>
    <p:sldId id="1531" r:id="rId83"/>
    <p:sldId id="1532" r:id="rId84"/>
    <p:sldId id="1533" r:id="rId85"/>
    <p:sldId id="1534" r:id="rId86"/>
    <p:sldId id="1535" r:id="rId87"/>
    <p:sldId id="1536" r:id="rId88"/>
    <p:sldId id="1537" r:id="rId89"/>
    <p:sldId id="1538" r:id="rId90"/>
    <p:sldId id="1539" r:id="rId91"/>
    <p:sldId id="1540" r:id="rId92"/>
    <p:sldId id="1541" r:id="rId93"/>
    <p:sldId id="1542" r:id="rId94"/>
    <p:sldId id="1543" r:id="rId95"/>
    <p:sldId id="1544" r:id="rId96"/>
    <p:sldId id="1545" r:id="rId97"/>
    <p:sldId id="1546" r:id="rId98"/>
    <p:sldId id="1547" r:id="rId99"/>
    <p:sldId id="1548" r:id="rId100"/>
    <p:sldId id="1735" r:id="rId101"/>
    <p:sldId id="1736" r:id="rId102"/>
    <p:sldId id="1737" r:id="rId103"/>
    <p:sldId id="1738" r:id="rId104"/>
    <p:sldId id="1560" r:id="rId105"/>
    <p:sldId id="1561" r:id="rId106"/>
    <p:sldId id="1562" r:id="rId107"/>
    <p:sldId id="1563" r:id="rId108"/>
    <p:sldId id="1564" r:id="rId109"/>
    <p:sldId id="1565" r:id="rId110"/>
    <p:sldId id="1566" r:id="rId111"/>
    <p:sldId id="1567" r:id="rId112"/>
    <p:sldId id="1568" r:id="rId113"/>
    <p:sldId id="1569" r:id="rId114"/>
    <p:sldId id="1570" r:id="rId115"/>
    <p:sldId id="1571" r:id="rId116"/>
    <p:sldId id="1572" r:id="rId117"/>
    <p:sldId id="1573" r:id="rId118"/>
    <p:sldId id="1574" r:id="rId119"/>
    <p:sldId id="1575" r:id="rId120"/>
    <p:sldId id="1576" r:id="rId121"/>
    <p:sldId id="1577" r:id="rId122"/>
    <p:sldId id="1578" r:id="rId123"/>
    <p:sldId id="1579" r:id="rId124"/>
    <p:sldId id="1580" r:id="rId125"/>
    <p:sldId id="1581" r:id="rId126"/>
    <p:sldId id="1582" r:id="rId127"/>
    <p:sldId id="1584" r:id="rId128"/>
    <p:sldId id="1585" r:id="rId129"/>
    <p:sldId id="1586" r:id="rId130"/>
    <p:sldId id="1587" r:id="rId131"/>
    <p:sldId id="1588" r:id="rId132"/>
    <p:sldId id="1589" r:id="rId133"/>
    <p:sldId id="1590" r:id="rId134"/>
    <p:sldId id="1591" r:id="rId135"/>
    <p:sldId id="1592" r:id="rId136"/>
    <p:sldId id="1593" r:id="rId137"/>
    <p:sldId id="1594" r:id="rId138"/>
    <p:sldId id="1595" r:id="rId139"/>
    <p:sldId id="1596" r:id="rId140"/>
    <p:sldId id="1597" r:id="rId141"/>
    <p:sldId id="1598" r:id="rId142"/>
    <p:sldId id="1599" r:id="rId143"/>
    <p:sldId id="1600" r:id="rId144"/>
    <p:sldId id="1601" r:id="rId145"/>
    <p:sldId id="1602" r:id="rId146"/>
    <p:sldId id="1605" r:id="rId147"/>
    <p:sldId id="1606" r:id="rId148"/>
    <p:sldId id="1607" r:id="rId149"/>
    <p:sldId id="1733" r:id="rId150"/>
    <p:sldId id="1608" r:id="rId151"/>
    <p:sldId id="1609" r:id="rId152"/>
    <p:sldId id="1610" r:id="rId153"/>
    <p:sldId id="1611" r:id="rId154"/>
    <p:sldId id="1612" r:id="rId155"/>
    <p:sldId id="1613" r:id="rId156"/>
    <p:sldId id="1614" r:id="rId157"/>
    <p:sldId id="1615" r:id="rId158"/>
    <p:sldId id="1616" r:id="rId159"/>
    <p:sldId id="1617" r:id="rId160"/>
    <p:sldId id="1618" r:id="rId161"/>
    <p:sldId id="1619" r:id="rId162"/>
    <p:sldId id="1620" r:id="rId163"/>
    <p:sldId id="1621" r:id="rId164"/>
    <p:sldId id="1622" r:id="rId165"/>
    <p:sldId id="1623" r:id="rId166"/>
    <p:sldId id="1624" r:id="rId167"/>
    <p:sldId id="1625" r:id="rId168"/>
    <p:sldId id="1626" r:id="rId169"/>
    <p:sldId id="1627" r:id="rId170"/>
    <p:sldId id="1628" r:id="rId171"/>
    <p:sldId id="1629" r:id="rId172"/>
    <p:sldId id="1630" r:id="rId173"/>
    <p:sldId id="1631" r:id="rId174"/>
    <p:sldId id="1632" r:id="rId175"/>
    <p:sldId id="1725" r:id="rId176"/>
    <p:sldId id="1726" r:id="rId177"/>
    <p:sldId id="1633" r:id="rId178"/>
    <p:sldId id="1634" r:id="rId179"/>
    <p:sldId id="1635" r:id="rId180"/>
    <p:sldId id="1636" r:id="rId181"/>
    <p:sldId id="1637" r:id="rId182"/>
    <p:sldId id="1638" r:id="rId183"/>
    <p:sldId id="1639" r:id="rId184"/>
    <p:sldId id="1640" r:id="rId185"/>
    <p:sldId id="1641" r:id="rId186"/>
    <p:sldId id="1642" r:id="rId187"/>
    <p:sldId id="1643" r:id="rId188"/>
    <p:sldId id="1644" r:id="rId189"/>
    <p:sldId id="1645" r:id="rId190"/>
    <p:sldId id="1646" r:id="rId191"/>
    <p:sldId id="1647" r:id="rId192"/>
    <p:sldId id="1648" r:id="rId193"/>
    <p:sldId id="1649" r:id="rId194"/>
    <p:sldId id="1650" r:id="rId195"/>
    <p:sldId id="1651" r:id="rId196"/>
    <p:sldId id="1652" r:id="rId197"/>
    <p:sldId id="1653" r:id="rId198"/>
    <p:sldId id="1654" r:id="rId199"/>
    <p:sldId id="1655" r:id="rId200"/>
    <p:sldId id="1656" r:id="rId201"/>
    <p:sldId id="1657" r:id="rId202"/>
    <p:sldId id="1658" r:id="rId203"/>
    <p:sldId id="1659" r:id="rId204"/>
    <p:sldId id="1660" r:id="rId205"/>
    <p:sldId id="1661" r:id="rId206"/>
    <p:sldId id="1662" r:id="rId207"/>
    <p:sldId id="1663" r:id="rId208"/>
    <p:sldId id="1664" r:id="rId209"/>
    <p:sldId id="1665" r:id="rId210"/>
    <p:sldId id="1666" r:id="rId211"/>
    <p:sldId id="1667" r:id="rId212"/>
    <p:sldId id="1668" r:id="rId213"/>
    <p:sldId id="1669" r:id="rId214"/>
    <p:sldId id="1670" r:id="rId215"/>
    <p:sldId id="1671" r:id="rId216"/>
    <p:sldId id="1672" r:id="rId217"/>
    <p:sldId id="1673" r:id="rId218"/>
    <p:sldId id="1674" r:id="rId219"/>
    <p:sldId id="1675" r:id="rId220"/>
    <p:sldId id="1676" r:id="rId221"/>
    <p:sldId id="1677" r:id="rId222"/>
    <p:sldId id="1678" r:id="rId223"/>
    <p:sldId id="1679" r:id="rId224"/>
    <p:sldId id="1680" r:id="rId225"/>
    <p:sldId id="1681" r:id="rId226"/>
    <p:sldId id="1682" r:id="rId227"/>
    <p:sldId id="1683" r:id="rId228"/>
    <p:sldId id="1684" r:id="rId229"/>
    <p:sldId id="1685" r:id="rId230"/>
    <p:sldId id="1686" r:id="rId231"/>
    <p:sldId id="1687" r:id="rId232"/>
    <p:sldId id="1688" r:id="rId233"/>
    <p:sldId id="1689" r:id="rId234"/>
    <p:sldId id="1690" r:id="rId235"/>
    <p:sldId id="1691" r:id="rId236"/>
    <p:sldId id="1692" r:id="rId237"/>
    <p:sldId id="1693" r:id="rId238"/>
    <p:sldId id="1694" r:id="rId239"/>
    <p:sldId id="1695" r:id="rId240"/>
    <p:sldId id="1696" r:id="rId241"/>
    <p:sldId id="1727" r:id="rId242"/>
    <p:sldId id="1728" r:id="rId243"/>
    <p:sldId id="1729" r:id="rId244"/>
    <p:sldId id="1700" r:id="rId245"/>
    <p:sldId id="1701" r:id="rId246"/>
    <p:sldId id="1702" r:id="rId247"/>
    <p:sldId id="1703" r:id="rId248"/>
    <p:sldId id="1704" r:id="rId249"/>
    <p:sldId id="1705" r:id="rId250"/>
    <p:sldId id="1706" r:id="rId251"/>
    <p:sldId id="1707" r:id="rId252"/>
    <p:sldId id="1708" r:id="rId253"/>
    <p:sldId id="1709" r:id="rId254"/>
    <p:sldId id="1710" r:id="rId255"/>
    <p:sldId id="1711" r:id="rId256"/>
    <p:sldId id="1712" r:id="rId257"/>
    <p:sldId id="1713" r:id="rId258"/>
    <p:sldId id="1714" r:id="rId259"/>
    <p:sldId id="1715" r:id="rId260"/>
    <p:sldId id="1716" r:id="rId261"/>
    <p:sldId id="1717" r:id="rId262"/>
    <p:sldId id="1718" r:id="rId263"/>
    <p:sldId id="1719" r:id="rId264"/>
    <p:sldId id="1720" r:id="rId265"/>
    <p:sldId id="1721" r:id="rId266"/>
    <p:sldId id="1722" r:id="rId267"/>
    <p:sldId id="1742" r:id="rId268"/>
    <p:sldId id="1743" r:id="rId269"/>
    <p:sldId id="1744" r:id="rId270"/>
    <p:sldId id="1745" r:id="rId271"/>
    <p:sldId id="4682" r:id="rId272"/>
    <p:sldId id="4683" r:id="rId2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FFFFCC"/>
    <a:srgbClr val="FF5050"/>
    <a:srgbClr val="66FF99"/>
    <a:srgbClr val="6699FF"/>
    <a:srgbClr val="FF00FF"/>
    <a:srgbClr val="996633"/>
    <a:srgbClr val="CC9900"/>
    <a:srgbClr val="FFFF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993" autoAdjust="0"/>
    <p:restoredTop sz="94660"/>
  </p:normalViewPr>
  <p:slideViewPr>
    <p:cSldViewPr>
      <p:cViewPr varScale="1">
        <p:scale>
          <a:sx n="151" d="100"/>
          <a:sy n="151" d="100"/>
        </p:scale>
        <p:origin x="4608" y="162"/>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2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268" Type="http://schemas.openxmlformats.org/officeDocument/2006/relationships/slide" Target="slides/slide266.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79" Type="http://schemas.openxmlformats.org/officeDocument/2006/relationships/tableStyles" Target="tableStyles.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slide" Target="slides/slide200.xml"/><Relationship Id="rId207" Type="http://schemas.openxmlformats.org/officeDocument/2006/relationships/slide" Target="slides/slide205.xml"/><Relationship Id="rId223" Type="http://schemas.openxmlformats.org/officeDocument/2006/relationships/slide" Target="slides/slide221.xml"/><Relationship Id="rId228" Type="http://schemas.openxmlformats.org/officeDocument/2006/relationships/slide" Target="slides/slide226.xml"/><Relationship Id="rId244" Type="http://schemas.openxmlformats.org/officeDocument/2006/relationships/slide" Target="slides/slide242.xml"/><Relationship Id="rId249" Type="http://schemas.openxmlformats.org/officeDocument/2006/relationships/slide" Target="slides/slide24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260" Type="http://schemas.openxmlformats.org/officeDocument/2006/relationships/slide" Target="slides/slide258.xml"/><Relationship Id="rId265" Type="http://schemas.openxmlformats.org/officeDocument/2006/relationships/slide" Target="slides/slide263.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13" Type="http://schemas.openxmlformats.org/officeDocument/2006/relationships/slide" Target="slides/slide211.xml"/><Relationship Id="rId218" Type="http://schemas.openxmlformats.org/officeDocument/2006/relationships/slide" Target="slides/slide216.xml"/><Relationship Id="rId234" Type="http://schemas.openxmlformats.org/officeDocument/2006/relationships/slide" Target="slides/slide232.xml"/><Relationship Id="rId239" Type="http://schemas.openxmlformats.org/officeDocument/2006/relationships/slide" Target="slides/slide237.xml"/><Relationship Id="rId2" Type="http://schemas.openxmlformats.org/officeDocument/2006/relationships/slideMaster" Target="slideMasters/slideMaster2.xml"/><Relationship Id="rId29" Type="http://schemas.openxmlformats.org/officeDocument/2006/relationships/slide" Target="slides/slide27.xml"/><Relationship Id="rId250" Type="http://schemas.openxmlformats.org/officeDocument/2006/relationships/slide" Target="slides/slide248.xml"/><Relationship Id="rId255" Type="http://schemas.openxmlformats.org/officeDocument/2006/relationships/slide" Target="slides/slide253.xml"/><Relationship Id="rId271" Type="http://schemas.openxmlformats.org/officeDocument/2006/relationships/slide" Target="slides/slide269.xml"/><Relationship Id="rId276" Type="http://schemas.openxmlformats.org/officeDocument/2006/relationships/presProps" Target="presProps.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slide" Target="slides/slide197.xml"/><Relationship Id="rId203" Type="http://schemas.openxmlformats.org/officeDocument/2006/relationships/slide" Target="slides/slide201.xml"/><Relationship Id="rId208" Type="http://schemas.openxmlformats.org/officeDocument/2006/relationships/slide" Target="slides/slide206.xml"/><Relationship Id="rId229" Type="http://schemas.openxmlformats.org/officeDocument/2006/relationships/slide" Target="slides/slide227.xml"/><Relationship Id="rId19" Type="http://schemas.openxmlformats.org/officeDocument/2006/relationships/slide" Target="slides/slide17.xml"/><Relationship Id="rId224" Type="http://schemas.openxmlformats.org/officeDocument/2006/relationships/slide" Target="slides/slide222.xml"/><Relationship Id="rId240" Type="http://schemas.openxmlformats.org/officeDocument/2006/relationships/slide" Target="slides/slide238.xml"/><Relationship Id="rId245" Type="http://schemas.openxmlformats.org/officeDocument/2006/relationships/slide" Target="slides/slide243.xml"/><Relationship Id="rId261" Type="http://schemas.openxmlformats.org/officeDocument/2006/relationships/slide" Target="slides/slide259.xml"/><Relationship Id="rId266" Type="http://schemas.openxmlformats.org/officeDocument/2006/relationships/slide" Target="slides/slide264.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219" Type="http://schemas.openxmlformats.org/officeDocument/2006/relationships/slide" Target="slides/slide217.xml"/><Relationship Id="rId3" Type="http://schemas.openxmlformats.org/officeDocument/2006/relationships/slide" Target="slides/slide1.xml"/><Relationship Id="rId214" Type="http://schemas.openxmlformats.org/officeDocument/2006/relationships/slide" Target="slides/slide212.xml"/><Relationship Id="rId230" Type="http://schemas.openxmlformats.org/officeDocument/2006/relationships/slide" Target="slides/slide228.xml"/><Relationship Id="rId235" Type="http://schemas.openxmlformats.org/officeDocument/2006/relationships/slide" Target="slides/slide233.xml"/><Relationship Id="rId251" Type="http://schemas.openxmlformats.org/officeDocument/2006/relationships/slide" Target="slides/slide249.xml"/><Relationship Id="rId256" Type="http://schemas.openxmlformats.org/officeDocument/2006/relationships/slide" Target="slides/slide254.xml"/><Relationship Id="rId277" Type="http://schemas.openxmlformats.org/officeDocument/2006/relationships/viewProps" Target="viewProps.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72" Type="http://schemas.openxmlformats.org/officeDocument/2006/relationships/slide" Target="slides/slide270.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slide" Target="slides/slide239.xml"/><Relationship Id="rId246" Type="http://schemas.openxmlformats.org/officeDocument/2006/relationships/slide" Target="slides/slide244.xml"/><Relationship Id="rId267" Type="http://schemas.openxmlformats.org/officeDocument/2006/relationships/slide" Target="slides/slide265.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262" Type="http://schemas.openxmlformats.org/officeDocument/2006/relationships/slide" Target="slides/slide260.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theme" Target="theme/theme1.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notesMaster" Target="notesMasters/notesMaster1.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handoutMaster" Target="handoutMasters/handoutMaster1.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2C260B3D-AF19-4EAE-87B7-5F7ADAB174EF}" type="slidenum">
              <a:rPr lang="en-US"/>
              <a:pPr>
                <a:defRPr/>
              </a:pPr>
              <a:t>‹#›</a:t>
            </a:fld>
            <a:endParaRPr lang="en-US"/>
          </a:p>
        </p:txBody>
      </p:sp>
    </p:spTree>
    <p:extLst>
      <p:ext uri="{BB962C8B-B14F-4D97-AF65-F5344CB8AC3E}">
        <p14:creationId xmlns:p14="http://schemas.microsoft.com/office/powerpoint/2010/main" val="115985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259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66FFFFB6-01A1-4E96-A4A8-390AFC15385C}" type="slidenum">
              <a:rPr lang="en-US"/>
              <a:pPr>
                <a:defRPr/>
              </a:pPr>
              <a:t>‹#›</a:t>
            </a:fld>
            <a:endParaRPr lang="en-US"/>
          </a:p>
        </p:txBody>
      </p:sp>
    </p:spTree>
    <p:extLst>
      <p:ext uri="{BB962C8B-B14F-4D97-AF65-F5344CB8AC3E}">
        <p14:creationId xmlns:p14="http://schemas.microsoft.com/office/powerpoint/2010/main" val="27430757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62344B-4D46-470D-BCA1-2C0E5223089A}" type="slidenum">
              <a:rPr lang="en-US"/>
              <a:pPr>
                <a:defRPr/>
              </a:pPr>
              <a:t>‹#›</a:t>
            </a:fld>
            <a:endParaRPr lang="en-US"/>
          </a:p>
        </p:txBody>
      </p:sp>
    </p:spTree>
    <p:extLst>
      <p:ext uri="{BB962C8B-B14F-4D97-AF65-F5344CB8AC3E}">
        <p14:creationId xmlns:p14="http://schemas.microsoft.com/office/powerpoint/2010/main" val="3052424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3CDDCC-ACB5-4A03-B710-51E6C3625EB5}" type="slidenum">
              <a:rPr lang="en-US"/>
              <a:pPr>
                <a:defRPr/>
              </a:pPr>
              <a:t>‹#›</a:t>
            </a:fld>
            <a:endParaRPr lang="en-US"/>
          </a:p>
        </p:txBody>
      </p:sp>
    </p:spTree>
    <p:extLst>
      <p:ext uri="{BB962C8B-B14F-4D97-AF65-F5344CB8AC3E}">
        <p14:creationId xmlns:p14="http://schemas.microsoft.com/office/powerpoint/2010/main" val="208117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D76CB4-C688-4D1E-BF0C-3A58FDC48DC4}" type="slidenum">
              <a:rPr lang="en-US"/>
              <a:pPr>
                <a:defRPr/>
              </a:pPr>
              <a:t>‹#›</a:t>
            </a:fld>
            <a:endParaRPr lang="en-US"/>
          </a:p>
        </p:txBody>
      </p:sp>
    </p:spTree>
    <p:extLst>
      <p:ext uri="{BB962C8B-B14F-4D97-AF65-F5344CB8AC3E}">
        <p14:creationId xmlns:p14="http://schemas.microsoft.com/office/powerpoint/2010/main" val="4225177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01A51C-440E-49ED-8562-08F3E11D49D2}" type="slidenum">
              <a:rPr lang="en-US"/>
              <a:pPr>
                <a:defRPr/>
              </a:pPr>
              <a:t>‹#›</a:t>
            </a:fld>
            <a:endParaRPr lang="en-US"/>
          </a:p>
        </p:txBody>
      </p:sp>
    </p:spTree>
    <p:extLst>
      <p:ext uri="{BB962C8B-B14F-4D97-AF65-F5344CB8AC3E}">
        <p14:creationId xmlns:p14="http://schemas.microsoft.com/office/powerpoint/2010/main" val="3139679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63B232-CB70-4ACB-B369-E4942FB4497A}" type="slidenum">
              <a:rPr lang="en-US"/>
              <a:pPr>
                <a:defRPr/>
              </a:pPr>
              <a:t>‹#›</a:t>
            </a:fld>
            <a:endParaRPr lang="en-US"/>
          </a:p>
        </p:txBody>
      </p:sp>
    </p:spTree>
    <p:extLst>
      <p:ext uri="{BB962C8B-B14F-4D97-AF65-F5344CB8AC3E}">
        <p14:creationId xmlns:p14="http://schemas.microsoft.com/office/powerpoint/2010/main" val="3786174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26861F-AB46-4171-A414-E19DD7659EBA}" type="slidenum">
              <a:rPr lang="en-US"/>
              <a:pPr>
                <a:defRPr/>
              </a:pPr>
              <a:t>‹#›</a:t>
            </a:fld>
            <a:endParaRPr lang="en-US"/>
          </a:p>
        </p:txBody>
      </p:sp>
    </p:spTree>
    <p:extLst>
      <p:ext uri="{BB962C8B-B14F-4D97-AF65-F5344CB8AC3E}">
        <p14:creationId xmlns:p14="http://schemas.microsoft.com/office/powerpoint/2010/main" val="2867597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AF0888-4D72-48D0-B0CA-2DC32EC26EC2}" type="slidenum">
              <a:rPr lang="en-US"/>
              <a:pPr>
                <a:defRPr/>
              </a:pPr>
              <a:t>‹#›</a:t>
            </a:fld>
            <a:endParaRPr lang="en-US"/>
          </a:p>
        </p:txBody>
      </p:sp>
    </p:spTree>
    <p:extLst>
      <p:ext uri="{BB962C8B-B14F-4D97-AF65-F5344CB8AC3E}">
        <p14:creationId xmlns:p14="http://schemas.microsoft.com/office/powerpoint/2010/main" val="15907429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BCE8E-2777-4DBF-8D2A-5E3D3587953E}" type="slidenum">
              <a:rPr lang="en-US"/>
              <a:pPr>
                <a:defRPr/>
              </a:pPr>
              <a:t>‹#›</a:t>
            </a:fld>
            <a:endParaRPr lang="en-US"/>
          </a:p>
        </p:txBody>
      </p:sp>
    </p:spTree>
    <p:extLst>
      <p:ext uri="{BB962C8B-B14F-4D97-AF65-F5344CB8AC3E}">
        <p14:creationId xmlns:p14="http://schemas.microsoft.com/office/powerpoint/2010/main" val="1437719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3908C1-CECD-47C5-BE43-E22E8150DCEB}" type="slidenum">
              <a:rPr lang="en-US"/>
              <a:pPr>
                <a:defRPr/>
              </a:pPr>
              <a:t>‹#›</a:t>
            </a:fld>
            <a:endParaRPr lang="en-US"/>
          </a:p>
        </p:txBody>
      </p:sp>
    </p:spTree>
    <p:extLst>
      <p:ext uri="{BB962C8B-B14F-4D97-AF65-F5344CB8AC3E}">
        <p14:creationId xmlns:p14="http://schemas.microsoft.com/office/powerpoint/2010/main" val="1988357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3EBFBF-8410-48D8-8E0B-80D804A22890}" type="slidenum">
              <a:rPr lang="en-US"/>
              <a:pPr>
                <a:defRPr/>
              </a:pPr>
              <a:t>‹#›</a:t>
            </a:fld>
            <a:endParaRPr lang="en-US"/>
          </a:p>
        </p:txBody>
      </p:sp>
    </p:spTree>
    <p:extLst>
      <p:ext uri="{BB962C8B-B14F-4D97-AF65-F5344CB8AC3E}">
        <p14:creationId xmlns:p14="http://schemas.microsoft.com/office/powerpoint/2010/main" val="2063580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EB08A7-75BE-4508-A5AF-EB71513EC579}" type="slidenum">
              <a:rPr lang="en-US"/>
              <a:pPr>
                <a:defRPr/>
              </a:pPr>
              <a:t>‹#›</a:t>
            </a:fld>
            <a:endParaRPr lang="en-US"/>
          </a:p>
        </p:txBody>
      </p:sp>
    </p:spTree>
    <p:extLst>
      <p:ext uri="{BB962C8B-B14F-4D97-AF65-F5344CB8AC3E}">
        <p14:creationId xmlns:p14="http://schemas.microsoft.com/office/powerpoint/2010/main" val="2653082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E545D5-8A2D-4224-8D52-5B58F931B4CC}" type="slidenum">
              <a:rPr lang="en-US"/>
              <a:pPr>
                <a:defRPr/>
              </a:pPr>
              <a:t>‹#›</a:t>
            </a:fld>
            <a:endParaRPr lang="en-US"/>
          </a:p>
        </p:txBody>
      </p:sp>
    </p:spTree>
    <p:extLst>
      <p:ext uri="{BB962C8B-B14F-4D97-AF65-F5344CB8AC3E}">
        <p14:creationId xmlns:p14="http://schemas.microsoft.com/office/powerpoint/2010/main" val="1375587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D838A4-082F-4FEB-A9AA-C409845620EA}" type="slidenum">
              <a:rPr lang="en-US"/>
              <a:pPr>
                <a:defRPr/>
              </a:pPr>
              <a:t>‹#›</a:t>
            </a:fld>
            <a:endParaRPr lang="en-US"/>
          </a:p>
        </p:txBody>
      </p:sp>
    </p:spTree>
    <p:extLst>
      <p:ext uri="{BB962C8B-B14F-4D97-AF65-F5344CB8AC3E}">
        <p14:creationId xmlns:p14="http://schemas.microsoft.com/office/powerpoint/2010/main" val="3510579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018EDA-4E2B-4826-B472-0235326AE789}" type="slidenum">
              <a:rPr lang="en-US"/>
              <a:pPr>
                <a:defRPr/>
              </a:pPr>
              <a:t>‹#›</a:t>
            </a:fld>
            <a:endParaRPr lang="en-US"/>
          </a:p>
        </p:txBody>
      </p:sp>
    </p:spTree>
    <p:extLst>
      <p:ext uri="{BB962C8B-B14F-4D97-AF65-F5344CB8AC3E}">
        <p14:creationId xmlns:p14="http://schemas.microsoft.com/office/powerpoint/2010/main" val="2818270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B20425-053D-4DD9-9157-1F04DC5528ED}" type="slidenum">
              <a:rPr lang="en-US"/>
              <a:pPr>
                <a:defRPr/>
              </a:pPr>
              <a:t>‹#›</a:t>
            </a:fld>
            <a:endParaRPr lang="en-US"/>
          </a:p>
        </p:txBody>
      </p:sp>
    </p:spTree>
    <p:extLst>
      <p:ext uri="{BB962C8B-B14F-4D97-AF65-F5344CB8AC3E}">
        <p14:creationId xmlns:p14="http://schemas.microsoft.com/office/powerpoint/2010/main" val="918564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2D02CF-AF6A-4343-825A-DD1E24CA622F}" type="slidenum">
              <a:rPr lang="en-US"/>
              <a:pPr>
                <a:defRPr/>
              </a:pPr>
              <a:t>‹#›</a:t>
            </a:fld>
            <a:endParaRPr lang="en-US"/>
          </a:p>
        </p:txBody>
      </p:sp>
    </p:spTree>
    <p:extLst>
      <p:ext uri="{BB962C8B-B14F-4D97-AF65-F5344CB8AC3E}">
        <p14:creationId xmlns:p14="http://schemas.microsoft.com/office/powerpoint/2010/main" val="9316592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E6F32-B759-4137-A4AC-CE393B5C48D4}" type="slidenum">
              <a:rPr lang="en-US"/>
              <a:pPr>
                <a:defRPr/>
              </a:pPr>
              <a:t>‹#›</a:t>
            </a:fld>
            <a:endParaRPr lang="en-US"/>
          </a:p>
        </p:txBody>
      </p:sp>
    </p:spTree>
    <p:extLst>
      <p:ext uri="{BB962C8B-B14F-4D97-AF65-F5344CB8AC3E}">
        <p14:creationId xmlns:p14="http://schemas.microsoft.com/office/powerpoint/2010/main" val="15997870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B67843B-C390-4AE4-9B6D-F8504D9C3605}" type="slidenum">
              <a:rPr lang="en-US"/>
              <a:pPr>
                <a:defRPr/>
              </a:pPr>
              <a:t>‹#›</a:t>
            </a:fld>
            <a:endParaRPr lang="en-US"/>
          </a:p>
        </p:txBody>
      </p:sp>
    </p:spTree>
    <p:extLst>
      <p:ext uri="{BB962C8B-B14F-4D97-AF65-F5344CB8AC3E}">
        <p14:creationId xmlns:p14="http://schemas.microsoft.com/office/powerpoint/2010/main" val="443384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4EC69F-3377-477F-9057-87B15B343709}" type="slidenum">
              <a:rPr lang="en-US"/>
              <a:pPr>
                <a:defRPr/>
              </a:pPr>
              <a:t>‹#›</a:t>
            </a:fld>
            <a:endParaRPr lang="en-US"/>
          </a:p>
        </p:txBody>
      </p:sp>
    </p:spTree>
    <p:extLst>
      <p:ext uri="{BB962C8B-B14F-4D97-AF65-F5344CB8AC3E}">
        <p14:creationId xmlns:p14="http://schemas.microsoft.com/office/powerpoint/2010/main" val="2238947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A40EB4-0647-43F2-8E7F-8114194E2757}" type="slidenum">
              <a:rPr lang="en-US"/>
              <a:pPr>
                <a:defRPr/>
              </a:pPr>
              <a:t>‹#›</a:t>
            </a:fld>
            <a:endParaRPr lang="en-US"/>
          </a:p>
        </p:txBody>
      </p:sp>
    </p:spTree>
    <p:extLst>
      <p:ext uri="{BB962C8B-B14F-4D97-AF65-F5344CB8AC3E}">
        <p14:creationId xmlns:p14="http://schemas.microsoft.com/office/powerpoint/2010/main" val="959457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EBDBC7-E449-49A2-B329-45BE6CCB5215}" type="slidenum">
              <a:rPr lang="en-US"/>
              <a:pPr>
                <a:defRPr/>
              </a:pPr>
              <a:t>‹#›</a:t>
            </a:fld>
            <a:endParaRPr lang="en-US"/>
          </a:p>
        </p:txBody>
      </p:sp>
    </p:spTree>
    <p:extLst>
      <p:ext uri="{BB962C8B-B14F-4D97-AF65-F5344CB8AC3E}">
        <p14:creationId xmlns:p14="http://schemas.microsoft.com/office/powerpoint/2010/main" val="3294699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FE50C6-4372-4BCD-91EB-679CC1F3C097}" type="slidenum">
              <a:rPr lang="en-US"/>
              <a:pPr>
                <a:defRPr/>
              </a:pPr>
              <a:t>‹#›</a:t>
            </a:fld>
            <a:endParaRPr lang="en-US"/>
          </a:p>
        </p:txBody>
      </p:sp>
    </p:spTree>
    <p:extLst>
      <p:ext uri="{BB962C8B-B14F-4D97-AF65-F5344CB8AC3E}">
        <p14:creationId xmlns:p14="http://schemas.microsoft.com/office/powerpoint/2010/main" val="1030919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9261BF-291A-44B2-9C20-26940A31101C}" type="slidenum">
              <a:rPr lang="en-US"/>
              <a:pPr>
                <a:defRPr/>
              </a:pPr>
              <a:t>‹#›</a:t>
            </a:fld>
            <a:endParaRPr lang="en-US"/>
          </a:p>
        </p:txBody>
      </p:sp>
    </p:spTree>
    <p:extLst>
      <p:ext uri="{BB962C8B-B14F-4D97-AF65-F5344CB8AC3E}">
        <p14:creationId xmlns:p14="http://schemas.microsoft.com/office/powerpoint/2010/main" val="1827509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0411BA-AC25-4FEC-B0B8-018D9437699A}" type="slidenum">
              <a:rPr lang="en-US"/>
              <a:pPr>
                <a:defRPr/>
              </a:pPr>
              <a:t>‹#›</a:t>
            </a:fld>
            <a:endParaRPr lang="en-US"/>
          </a:p>
        </p:txBody>
      </p:sp>
    </p:spTree>
    <p:extLst>
      <p:ext uri="{BB962C8B-B14F-4D97-AF65-F5344CB8AC3E}">
        <p14:creationId xmlns:p14="http://schemas.microsoft.com/office/powerpoint/2010/main" val="3994050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B88FEC-1531-4843-B04F-85D5EB9FF49D}" type="slidenum">
              <a:rPr lang="en-US"/>
              <a:pPr>
                <a:defRPr/>
              </a:pPr>
              <a:t>‹#›</a:t>
            </a:fld>
            <a:endParaRPr lang="en-US"/>
          </a:p>
        </p:txBody>
      </p:sp>
    </p:spTree>
    <p:extLst>
      <p:ext uri="{BB962C8B-B14F-4D97-AF65-F5344CB8AC3E}">
        <p14:creationId xmlns:p14="http://schemas.microsoft.com/office/powerpoint/2010/main" val="998526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672358A3-F9BC-48D9-AC4C-FD572FF1859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itchFamily="18" charset="0"/>
        </a:defRPr>
      </a:lvl2pPr>
      <a:lvl3pPr algn="ctr" rtl="0" eaLnBrk="0" fontAlgn="base" hangingPunct="0">
        <a:spcBef>
          <a:spcPct val="0"/>
        </a:spcBef>
        <a:spcAft>
          <a:spcPct val="0"/>
        </a:spcAft>
        <a:defRPr sz="4400">
          <a:solidFill>
            <a:schemeClr val="bg1"/>
          </a:solidFill>
          <a:latin typeface="Times New Roman" pitchFamily="18" charset="0"/>
        </a:defRPr>
      </a:lvl3pPr>
      <a:lvl4pPr algn="ctr" rtl="0" eaLnBrk="0" fontAlgn="base" hangingPunct="0">
        <a:spcBef>
          <a:spcPct val="0"/>
        </a:spcBef>
        <a:spcAft>
          <a:spcPct val="0"/>
        </a:spcAft>
        <a:defRPr sz="4400">
          <a:solidFill>
            <a:schemeClr val="bg1"/>
          </a:solidFill>
          <a:latin typeface="Times New Roman" pitchFamily="18" charset="0"/>
        </a:defRPr>
      </a:lvl4pPr>
      <a:lvl5pPr algn="ctr" rtl="0" eaLnBrk="0" fontAlgn="base" hangingPunct="0">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950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75950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75950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C8820970-CAFD-4489-A6B9-9EA244702401}" type="slidenum">
              <a:rPr lang="en-US"/>
              <a:pPr>
                <a:defRPr/>
              </a:pPr>
              <a:t>‹#›</a:t>
            </a:fld>
            <a:endParaRPr lang="en-US"/>
          </a:p>
        </p:txBody>
      </p:sp>
    </p:spTree>
    <p:extLst>
      <p:ext uri="{BB962C8B-B14F-4D97-AF65-F5344CB8AC3E}">
        <p14:creationId xmlns:p14="http://schemas.microsoft.com/office/powerpoint/2010/main" val="589195093"/>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10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0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0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8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8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8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8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8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8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8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8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8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1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60.jpeg"/><Relationship Id="rId4" Type="http://schemas.openxmlformats.org/officeDocument/2006/relationships/image" Target="../media/image59.jpeg"/></Relationships>
</file>

<file path=ppt/slides/_rels/slide22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60.jpeg"/><Relationship Id="rId4" Type="http://schemas.openxmlformats.org/officeDocument/2006/relationships/image" Target="../media/image59.jpeg"/></Relationships>
</file>

<file path=ppt/slides/_rels/slide2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3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3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4.svg"/><Relationship Id="rId4" Type="http://schemas.openxmlformats.org/officeDocument/2006/relationships/image" Target="../media/image3.png"/></Relationships>
</file>

<file path=ppt/slides/_rels/slide26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jpeg"/><Relationship Id="rId1" Type="http://schemas.openxmlformats.org/officeDocument/2006/relationships/slideLayout" Target="../slideLayouts/slideLayout14.xml"/><Relationship Id="rId6" Type="http://schemas.openxmlformats.org/officeDocument/2006/relationships/image" Target="../media/image74.jpeg"/><Relationship Id="rId5" Type="http://schemas.openxmlformats.org/officeDocument/2006/relationships/image" Target="../media/image73.png"/><Relationship Id="rId4" Type="http://schemas.openxmlformats.org/officeDocument/2006/relationships/image" Target="../media/image72.png"/></Relationships>
</file>

<file path=ppt/slides/_rels/slide268.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79.png"/><Relationship Id="rId2" Type="http://schemas.openxmlformats.org/officeDocument/2006/relationships/image" Target="../media/image75.emf"/><Relationship Id="rId1" Type="http://schemas.openxmlformats.org/officeDocument/2006/relationships/slideLayout" Target="../slideLayouts/slideLayout14.xml"/><Relationship Id="rId6" Type="http://schemas.openxmlformats.org/officeDocument/2006/relationships/image" Target="../media/image78.png"/><Relationship Id="rId5" Type="http://schemas.openxmlformats.org/officeDocument/2006/relationships/image" Target="../media/image72.png"/><Relationship Id="rId4" Type="http://schemas.openxmlformats.org/officeDocument/2006/relationships/image" Target="../media/image77.png"/></Relationships>
</file>

<file path=ppt/slides/_rels/slide2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80.emf"/><Relationship Id="rId1" Type="http://schemas.openxmlformats.org/officeDocument/2006/relationships/slideLayout" Target="../slideLayouts/slideLayout14.xml"/><Relationship Id="rId5" Type="http://schemas.openxmlformats.org/officeDocument/2006/relationships/image" Target="../media/image81.png"/><Relationship Id="rId4" Type="http://schemas.openxmlformats.org/officeDocument/2006/relationships/image" Target="../media/image77.png"/></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2.jpeg"/><Relationship Id="rId1" Type="http://schemas.openxmlformats.org/officeDocument/2006/relationships/slideLayout" Target="../slideLayouts/slideLayout14.xml"/></Relationships>
</file>

<file path=ppt/slides/_rels/slide271.xml.rels><?xml version="1.0" encoding="UTF-8" standalone="yes"?>
<Relationships xmlns="http://schemas.openxmlformats.org/package/2006/relationships"><Relationship Id="rId8" Type="http://schemas.openxmlformats.org/officeDocument/2006/relationships/hyperlink" Target="https://www.facebook.com/profile.php?id=61562099195307" TargetMode="External"/><Relationship Id="rId3" Type="http://schemas.openxmlformats.org/officeDocument/2006/relationships/image" Target="../media/image84.png"/><Relationship Id="rId7" Type="http://schemas.openxmlformats.org/officeDocument/2006/relationships/image" Target="../media/image86.png"/><Relationship Id="rId12" Type="http://schemas.openxmlformats.org/officeDocument/2006/relationships/hyperlink" Target="https://www.teacherspayteachers.com/Product/Entire-Science-Curriculum-119377" TargetMode="External"/><Relationship Id="rId2" Type="http://schemas.openxmlformats.org/officeDocument/2006/relationships/image" Target="../media/image83.png"/><Relationship Id="rId1" Type="http://schemas.openxmlformats.org/officeDocument/2006/relationships/slideLayout" Target="../slideLayouts/slideLayout14.xml"/><Relationship Id="rId6" Type="http://schemas.openxmlformats.org/officeDocument/2006/relationships/hyperlink" Target="https://www.instagram.com/ryemurph88/" TargetMode="External"/><Relationship Id="rId11" Type="http://schemas.openxmlformats.org/officeDocument/2006/relationships/image" Target="../media/image88.png"/><Relationship Id="rId5" Type="http://schemas.openxmlformats.org/officeDocument/2006/relationships/image" Target="../media/image85.png"/><Relationship Id="rId10" Type="http://schemas.openxmlformats.org/officeDocument/2006/relationships/hyperlink" Target="https://www.pinterest.com/SciencefromMurf" TargetMode="External"/><Relationship Id="rId4" Type="http://schemas.openxmlformats.org/officeDocument/2006/relationships/hyperlink" Target="https://www.teacherspayteachers.com/store/science-from-murf-llc" TargetMode="External"/><Relationship Id="rId9" Type="http://schemas.openxmlformats.org/officeDocument/2006/relationships/image" Target="../media/image87.png"/></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4.svg"/><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7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7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7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7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8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8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14.png"/><Relationship Id="rId4" Type="http://schemas.openxmlformats.org/officeDocument/2006/relationships/image" Target="../media/image13.jpeg"/></Relationships>
</file>

<file path=ppt/slides/_rels/slide8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2" y="0"/>
            <a:ext cx="9394371" cy="6847114"/>
          </a:xfrm>
          <a:prstGeom prst="rect">
            <a:avLst/>
          </a:prstGeom>
          <a:noFill/>
          <a:ln w="38100">
            <a:solidFill>
              <a:srgbClr val="FF66CC"/>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228599"/>
            <a:ext cx="8610600" cy="2196959"/>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r>
              <a:rPr lang="en-US" sz="5400" b="1" cap="none" spc="0" dirty="0">
                <a:ln w="17780" cmpd="sng">
                  <a:solidFill>
                    <a:schemeClr val="tx1"/>
                  </a:solidFill>
                  <a:prstDash val="solid"/>
                  <a:miter lim="800000"/>
                </a:ln>
                <a:solidFill>
                  <a:srgbClr val="FF0000"/>
                </a:solidFill>
                <a:effectLst>
                  <a:outerShdw blurRad="50800" algn="tl" rotWithShape="0">
                    <a:srgbClr val="000000"/>
                  </a:outerShdw>
                </a:effectLst>
              </a:rPr>
              <a:t>Circulatory </a:t>
            </a:r>
            <a:r>
              <a:rPr lang="en-US" sz="5400" b="1" dirty="0">
                <a:ln w="17780" cmpd="sng">
                  <a:solidFill>
                    <a:schemeClr val="tx1"/>
                  </a:solidFill>
                  <a:prstDash val="solid"/>
                  <a:miter lim="800000"/>
                </a:ln>
                <a:solidFill>
                  <a:srgbClr val="FF0000"/>
                </a:solidFill>
                <a:effectLst>
                  <a:outerShdw blurRad="50800" algn="tl" rotWithShape="0">
                    <a:srgbClr val="000000"/>
                  </a:outerShdw>
                </a:effectLst>
              </a:rPr>
              <a:t>System</a:t>
            </a:r>
          </a:p>
          <a:p>
            <a:r>
              <a:rPr lang="en-US" sz="5400" b="1" cap="none" spc="0" dirty="0">
                <a:ln w="17780" cmpd="sng">
                  <a:solidFill>
                    <a:schemeClr val="tx1"/>
                  </a:solidFill>
                  <a:prstDash val="solid"/>
                  <a:miter lim="800000"/>
                </a:ln>
                <a:solidFill>
                  <a:srgbClr val="FF0000"/>
                </a:solidFill>
                <a:effectLst>
                  <a:outerShdw blurRad="50800" algn="tl" rotWithShape="0">
                    <a:srgbClr val="000000"/>
                  </a:outerShdw>
                </a:effectLst>
              </a:rPr>
              <a:t>Review Game</a:t>
            </a:r>
          </a:p>
        </p:txBody>
      </p:sp>
      <p:sp>
        <p:nvSpPr>
          <p:cNvPr id="4" name="Rectangle 3"/>
          <p:cNvSpPr/>
          <p:nvPr/>
        </p:nvSpPr>
        <p:spPr>
          <a:xfrm>
            <a:off x="196850" y="4843325"/>
            <a:ext cx="3185487" cy="1754326"/>
          </a:xfrm>
          <a:prstGeom prst="rect">
            <a:avLst/>
          </a:prstGeom>
          <a:noFill/>
        </p:spPr>
        <p:txBody>
          <a:bodyPr wrap="none" lIns="91440" tIns="45720" rIns="91440" bIns="45720">
            <a:spAutoFit/>
          </a:bodyPr>
          <a:lstStyle/>
          <a:p>
            <a:pPr algn="ctr"/>
            <a:r>
              <a:rPr lang="en-US" sz="5400" b="1" cap="none" spc="0" dirty="0">
                <a:ln w="17780" cmpd="sng">
                  <a:solidFill>
                    <a:schemeClr val="tx1"/>
                  </a:solidFill>
                  <a:prstDash val="solid"/>
                  <a:miter lim="800000"/>
                </a:ln>
                <a:solidFill>
                  <a:srgbClr val="FFFFCC"/>
                </a:solidFill>
                <a:effectLst>
                  <a:outerShdw blurRad="50800" algn="tl" rotWithShape="0">
                    <a:srgbClr val="000000"/>
                  </a:outerShdw>
                </a:effectLst>
              </a:rPr>
              <a:t>Part 6 </a:t>
            </a:r>
          </a:p>
          <a:p>
            <a:pPr algn="ctr"/>
            <a:r>
              <a:rPr lang="en-US" sz="5400" b="1" dirty="0">
                <a:ln w="17780" cmpd="sng">
                  <a:solidFill>
                    <a:schemeClr val="tx1"/>
                  </a:solidFill>
                  <a:prstDash val="solid"/>
                  <a:miter lim="800000"/>
                </a:ln>
                <a:solidFill>
                  <a:srgbClr val="FFFFCC"/>
                </a:solidFill>
                <a:effectLst>
                  <a:outerShdw blurRad="50800" algn="tl" rotWithShape="0">
                    <a:srgbClr val="000000"/>
                  </a:outerShdw>
                </a:effectLst>
              </a:rPr>
              <a:t>Lesson 8</a:t>
            </a:r>
            <a:endParaRPr lang="en-US" sz="5400" b="1" cap="none" spc="0" dirty="0">
              <a:ln w="17780" cmpd="sng">
                <a:solidFill>
                  <a:schemeClr val="tx1"/>
                </a:solidFill>
                <a:prstDash val="solid"/>
                <a:miter lim="800000"/>
              </a:ln>
              <a:solidFill>
                <a:srgbClr val="FFFFCC"/>
              </a:solidFill>
              <a:effectLst>
                <a:outerShdw blurRad="50800" algn="tl" rotWithShape="0">
                  <a:srgbClr val="000000"/>
                </a:outerShdw>
              </a:effectLst>
            </a:endParaRPr>
          </a:p>
        </p:txBody>
      </p:sp>
      <p:pic>
        <p:nvPicPr>
          <p:cNvPr id="5" name="Picture 4" descr="http://farm5.staticflickr.com/4026/4408021373_35912cceb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423557"/>
            <a:ext cx="2707522" cy="2035736"/>
          </a:xfrm>
          <a:prstGeom prst="ellipse">
            <a:avLst/>
          </a:prstGeom>
          <a:ln w="63500" cap="rnd">
            <a:solidFill>
              <a:srgbClr val="FFFFC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6019800" y="2819400"/>
            <a:ext cx="2945133" cy="467108"/>
          </a:xfrm>
          <a:prstGeom prst="rect">
            <a:avLst/>
          </a:prstGeom>
          <a:noFill/>
        </p:spPr>
        <p:txBody>
          <a:bodyPr wrap="none" lIns="91440" tIns="45720" rIns="91440" bIns="45720">
            <a:prstTxWarp prst="textPlain">
              <a:avLst/>
            </a:prstTxWarp>
            <a:spAutoFit/>
          </a:bodyPr>
          <a:lstStyle/>
          <a:p>
            <a:pPr algn="ctr"/>
            <a:r>
              <a:rPr lang="en-US"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a:t>
            </a:r>
            <a:r>
              <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nd Lymphatic</a:t>
            </a:r>
          </a:p>
        </p:txBody>
      </p:sp>
      <p:pic>
        <p:nvPicPr>
          <p:cNvPr id="7" name="Graphic 6">
            <a:extLst>
              <a:ext uri="{FF2B5EF4-FFF2-40B4-BE49-F238E27FC236}">
                <a16:creationId xmlns:a16="http://schemas.microsoft.com/office/drawing/2014/main" id="{BA342D0D-1989-4F97-B54E-619AB3B2FC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8019" y="4944362"/>
            <a:ext cx="5699410" cy="1610564"/>
          </a:xfrm>
          <a:prstGeom prst="rect">
            <a:avLst/>
          </a:prstGeom>
        </p:spPr>
      </p:pic>
    </p:spTree>
    <p:extLst>
      <p:ext uri="{BB962C8B-B14F-4D97-AF65-F5344CB8AC3E}">
        <p14:creationId xmlns:p14="http://schemas.microsoft.com/office/powerpoint/2010/main" val="366002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62" name="Rectangle 2"/>
          <p:cNvSpPr>
            <a:spLocks noGrp="1" noChangeArrowheads="1"/>
          </p:cNvSpPr>
          <p:nvPr>
            <p:ph type="body" idx="1"/>
          </p:nvPr>
        </p:nvSpPr>
        <p:spPr>
          <a:xfrm>
            <a:off x="60960" y="34290"/>
            <a:ext cx="9144000" cy="5826125"/>
          </a:xfrm>
        </p:spPr>
        <p:txBody>
          <a:bodyPr/>
          <a:lstStyle/>
          <a:p>
            <a:pPr eaLnBrk="1" hangingPunct="1">
              <a:defRPr/>
            </a:pPr>
            <a:r>
              <a:rPr lang="en-US" dirty="0"/>
              <a:t>The circulatory systems consists of the following…</a:t>
            </a:r>
          </a:p>
          <a:p>
            <a:pPr lvl="1" eaLnBrk="1" hangingPunct="1">
              <a:defRPr/>
            </a:pPr>
            <a:r>
              <a:rPr lang="en-US" dirty="0"/>
              <a:t>Heart</a:t>
            </a:r>
          </a:p>
          <a:p>
            <a:pPr lvl="1" eaLnBrk="1" hangingPunct="1">
              <a:defRPr/>
            </a:pPr>
            <a:r>
              <a:rPr lang="en-US" dirty="0"/>
              <a:t>Blood Vessels</a:t>
            </a:r>
          </a:p>
          <a:p>
            <a:pPr lvl="1" eaLnBrk="1" hangingPunct="1">
              <a:defRPr/>
            </a:pPr>
            <a:r>
              <a:rPr lang="en-US" dirty="0"/>
              <a:t>Blood</a:t>
            </a:r>
          </a:p>
          <a:p>
            <a:pPr lvl="1" eaLnBrk="1" hangingPunct="1">
              <a:buFont typeface="Wingdings" pitchFamily="2" charset="2"/>
              <a:buNone/>
              <a:defRPr/>
            </a:pPr>
            <a:endParaRPr lang="en-US" dirty="0"/>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3429000" cy="60198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286000"/>
            <a:ext cx="4953000" cy="4316413"/>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337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609600"/>
            <a:ext cx="4953000" cy="1524000"/>
          </a:xfrm>
          <a:prstGeom prst="rect">
            <a:avLst/>
          </a:prstGeom>
          <a:noFill/>
          <a:ln w="19050">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3798"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
        <p:nvSpPr>
          <p:cNvPr id="2" name="Rectangle 1"/>
          <p:cNvSpPr/>
          <p:nvPr/>
        </p:nvSpPr>
        <p:spPr>
          <a:xfrm>
            <a:off x="6107921" y="4661376"/>
            <a:ext cx="2262158" cy="1754326"/>
          </a:xfrm>
          <a:prstGeom prst="rect">
            <a:avLst/>
          </a:prstGeom>
          <a:noFill/>
        </p:spPr>
        <p:txBody>
          <a:bodyPr wrap="none" lIns="91440" tIns="45720" rIns="91440" bIns="45720">
            <a:spAutoFit/>
          </a:bodyPr>
          <a:lstStyle/>
          <a:p>
            <a:pPr algn="ctr"/>
            <a:r>
              <a:rPr lang="en-US" sz="5400" b="1" dirty="0">
                <a:ln w="17780" cmpd="sng">
                  <a:solidFill>
                    <a:sysClr val="windowText" lastClr="000000"/>
                  </a:solidFill>
                  <a:prstDash val="solid"/>
                  <a:miter lim="800000"/>
                </a:ln>
                <a:solidFill>
                  <a:srgbClr val="00B0F0"/>
                </a:solidFill>
                <a:effectLst>
                  <a:outerShdw blurRad="50800" algn="tl" rotWithShape="0">
                    <a:srgbClr val="000000"/>
                  </a:outerShdw>
                </a:effectLst>
              </a:rPr>
              <a:t>and</a:t>
            </a:r>
          </a:p>
          <a:p>
            <a:pPr algn="ctr"/>
            <a:r>
              <a:rPr lang="en-US" sz="5400" b="1" cap="none" spc="0" dirty="0">
                <a:ln w="17780" cmpd="sng">
                  <a:solidFill>
                    <a:sysClr val="windowText" lastClr="000000"/>
                  </a:solidFill>
                  <a:prstDash val="solid"/>
                  <a:miter lim="800000"/>
                </a:ln>
                <a:solidFill>
                  <a:srgbClr val="00B0F0"/>
                </a:solidFill>
                <a:effectLst>
                  <a:outerShdw blurRad="50800" algn="tl" rotWithShape="0">
                    <a:srgbClr val="000000"/>
                  </a:outerShdw>
                </a:effectLst>
              </a:rPr>
              <a:t>Lungs</a:t>
            </a:r>
          </a:p>
        </p:txBody>
      </p:sp>
      <p:sp>
        <p:nvSpPr>
          <p:cNvPr id="3" name="Rectangle 2"/>
          <p:cNvSpPr/>
          <p:nvPr/>
        </p:nvSpPr>
        <p:spPr>
          <a:xfrm>
            <a:off x="3919992" y="600670"/>
            <a:ext cx="684804"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381996" y="621030"/>
            <a:ext cx="684804" cy="923330"/>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3919992" y="2286000"/>
            <a:ext cx="684804"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6" name="Rectangle 5"/>
          <p:cNvSpPr/>
          <p:nvPr/>
        </p:nvSpPr>
        <p:spPr>
          <a:xfrm>
            <a:off x="342900" y="5059740"/>
            <a:ext cx="86914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p>
        </p:txBody>
      </p:sp>
      <p:pic>
        <p:nvPicPr>
          <p:cNvPr id="15" name="Picture 4" descr="http://www.clker.com/cliparts/9/a/e/e/12154415151126295659lemmling_Cartoon_owl.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4038600"/>
            <a:ext cx="190500" cy="17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5255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a:xfrm>
            <a:off x="228600" y="228600"/>
            <a:ext cx="8458200" cy="5897563"/>
          </a:xfrm>
        </p:spPr>
        <p:txBody>
          <a:bodyPr/>
          <a:lstStyle/>
          <a:p>
            <a:pPr eaLnBrk="1" hangingPunct="1"/>
            <a:r>
              <a:rPr lang="en-US" dirty="0"/>
              <a:t>Which of the following is incorrect of the circulatory system?</a:t>
            </a:r>
          </a:p>
          <a:p>
            <a:pPr lvl="1" eaLnBrk="1" hangingPunct="1">
              <a:buFontTx/>
              <a:buNone/>
            </a:pPr>
            <a:r>
              <a:rPr lang="en-US" dirty="0">
                <a:solidFill>
                  <a:srgbClr val="6699FF"/>
                </a:solidFill>
              </a:rPr>
              <a:t>A.) The heart is the pump that moves blood through the body.</a:t>
            </a:r>
          </a:p>
          <a:p>
            <a:pPr lvl="1" eaLnBrk="1" hangingPunct="1">
              <a:buFontTx/>
              <a:buNone/>
            </a:pPr>
            <a:r>
              <a:rPr lang="en-US" dirty="0">
                <a:solidFill>
                  <a:srgbClr val="FF66FF"/>
                </a:solidFill>
              </a:rPr>
              <a:t>B.) Food and oxygen is delivered to cells primarily in the heart.</a:t>
            </a:r>
          </a:p>
          <a:p>
            <a:pPr lvl="1" eaLnBrk="1" hangingPunct="1">
              <a:buFontTx/>
              <a:buNone/>
            </a:pPr>
            <a:r>
              <a:rPr lang="en-US" dirty="0">
                <a:solidFill>
                  <a:srgbClr val="9900CC"/>
                </a:solidFill>
              </a:rPr>
              <a:t>C.) Blood vessels provide the paths of travel and have unique structures.</a:t>
            </a:r>
          </a:p>
          <a:p>
            <a:pPr lvl="1" eaLnBrk="1" hangingPunct="1">
              <a:buFontTx/>
              <a:buNone/>
            </a:pPr>
            <a:r>
              <a:rPr lang="en-US" dirty="0">
                <a:solidFill>
                  <a:srgbClr val="FF0000"/>
                </a:solidFill>
              </a:rPr>
              <a:t>D.) The circulatory system is designed so it allows the continual circulation of blood.</a:t>
            </a:r>
          </a:p>
        </p:txBody>
      </p:sp>
      <p:pic>
        <p:nvPicPr>
          <p:cNvPr id="952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05400"/>
            <a:ext cx="2895600" cy="1524000"/>
          </a:xfrm>
          <a:prstGeom prst="rect">
            <a:avLst/>
          </a:prstGeom>
          <a:noFill/>
          <a:ln w="381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952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105400"/>
            <a:ext cx="2743200" cy="1524000"/>
          </a:xfrm>
          <a:prstGeom prst="rect">
            <a:avLst/>
          </a:prstGeom>
          <a:noFill/>
          <a:ln w="381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952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105400"/>
            <a:ext cx="2667000" cy="1485900"/>
          </a:xfrm>
          <a:prstGeom prst="rect">
            <a:avLst/>
          </a:prstGeom>
          <a:noFill/>
          <a:ln w="38100">
            <a:solidFill>
              <a:srgbClr val="9900CC"/>
            </a:solidFill>
            <a:miter lim="800000"/>
            <a:headEnd/>
            <a:tailEnd/>
          </a:ln>
          <a:extLst>
            <a:ext uri="{909E8E84-426E-40DD-AFC4-6F175D3DCCD1}">
              <a14:hiddenFill xmlns:a14="http://schemas.microsoft.com/office/drawing/2010/main">
                <a:solidFill>
                  <a:srgbClr val="FFFFFF"/>
                </a:solidFill>
              </a14:hiddenFill>
            </a:ext>
          </a:extLst>
        </p:spPr>
      </p:pic>
      <p:sp>
        <p:nvSpPr>
          <p:cNvPr id="95238" name="WordArt 6"/>
          <p:cNvSpPr>
            <a:spLocks noChangeArrowheads="1" noChangeShapeType="1" noTextEdit="1"/>
          </p:cNvSpPr>
          <p:nvPr/>
        </p:nvSpPr>
        <p:spPr bwMode="auto">
          <a:xfrm>
            <a:off x="7848600" y="381000"/>
            <a:ext cx="6858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5</a:t>
            </a:r>
          </a:p>
        </p:txBody>
      </p:sp>
      <p:sp>
        <p:nvSpPr>
          <p:cNvPr id="95239"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8" name="Rounded Rectangle 7"/>
          <p:cNvSpPr/>
          <p:nvPr/>
        </p:nvSpPr>
        <p:spPr>
          <a:xfrm>
            <a:off x="533400" y="2209800"/>
            <a:ext cx="8077200" cy="990600"/>
          </a:xfrm>
          <a:prstGeom prst="roundRect">
            <a:avLst/>
          </a:prstGeom>
          <a:noFill/>
          <a:ln>
            <a:solidFill>
              <a:schemeClr val="bg1"/>
            </a:solidFill>
          </a:ln>
          <a:effectLst>
            <a:glow rad="1270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53157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a:xfrm>
            <a:off x="228600" y="228600"/>
            <a:ext cx="8458200" cy="5897563"/>
          </a:xfrm>
        </p:spPr>
        <p:txBody>
          <a:bodyPr/>
          <a:lstStyle/>
          <a:p>
            <a:pPr eaLnBrk="1" hangingPunct="1"/>
            <a:r>
              <a:rPr lang="en-US" dirty="0"/>
              <a:t>Which of the following is incorrect of the circulatory system?</a:t>
            </a:r>
          </a:p>
          <a:p>
            <a:pPr lvl="1" eaLnBrk="1" hangingPunct="1">
              <a:buFontTx/>
              <a:buNone/>
            </a:pPr>
            <a:r>
              <a:rPr lang="en-US" dirty="0">
                <a:solidFill>
                  <a:srgbClr val="6699FF"/>
                </a:solidFill>
              </a:rPr>
              <a:t>A.) The heart is the pump that moves blood through the body.</a:t>
            </a:r>
          </a:p>
          <a:p>
            <a:pPr lvl="1" eaLnBrk="1" hangingPunct="1">
              <a:buFontTx/>
              <a:buNone/>
            </a:pPr>
            <a:r>
              <a:rPr lang="en-US" dirty="0">
                <a:solidFill>
                  <a:srgbClr val="FF66FF"/>
                </a:solidFill>
              </a:rPr>
              <a:t>B.) Food and oxygen is delivered to cells primarily in the </a:t>
            </a:r>
            <a:r>
              <a:rPr lang="en-US" dirty="0">
                <a:solidFill>
                  <a:srgbClr val="00B050"/>
                </a:solidFill>
              </a:rPr>
              <a:t>blood</a:t>
            </a:r>
          </a:p>
          <a:p>
            <a:pPr lvl="1" eaLnBrk="1" hangingPunct="1">
              <a:buFontTx/>
              <a:buNone/>
            </a:pPr>
            <a:r>
              <a:rPr lang="en-US" dirty="0">
                <a:solidFill>
                  <a:srgbClr val="9900CC"/>
                </a:solidFill>
              </a:rPr>
              <a:t>C.) Blood vessels provide the paths of travel and have unique structures.</a:t>
            </a:r>
          </a:p>
          <a:p>
            <a:pPr lvl="1" eaLnBrk="1" hangingPunct="1">
              <a:buFontTx/>
              <a:buNone/>
            </a:pPr>
            <a:r>
              <a:rPr lang="en-US" dirty="0">
                <a:solidFill>
                  <a:srgbClr val="FF0000"/>
                </a:solidFill>
              </a:rPr>
              <a:t>D.) The circulatory system is designed so it allows the continual circulation of blood.</a:t>
            </a:r>
          </a:p>
        </p:txBody>
      </p:sp>
      <p:pic>
        <p:nvPicPr>
          <p:cNvPr id="952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05400"/>
            <a:ext cx="2895600" cy="1524000"/>
          </a:xfrm>
          <a:prstGeom prst="rect">
            <a:avLst/>
          </a:prstGeom>
          <a:noFill/>
          <a:ln w="381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952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105400"/>
            <a:ext cx="2743200" cy="1524000"/>
          </a:xfrm>
          <a:prstGeom prst="rect">
            <a:avLst/>
          </a:prstGeom>
          <a:noFill/>
          <a:ln w="381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952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105400"/>
            <a:ext cx="2667000" cy="1485900"/>
          </a:xfrm>
          <a:prstGeom prst="rect">
            <a:avLst/>
          </a:prstGeom>
          <a:noFill/>
          <a:ln w="38100">
            <a:solidFill>
              <a:srgbClr val="9900CC"/>
            </a:solidFill>
            <a:miter lim="800000"/>
            <a:headEnd/>
            <a:tailEnd/>
          </a:ln>
          <a:extLst>
            <a:ext uri="{909E8E84-426E-40DD-AFC4-6F175D3DCCD1}">
              <a14:hiddenFill xmlns:a14="http://schemas.microsoft.com/office/drawing/2010/main">
                <a:solidFill>
                  <a:srgbClr val="FFFFFF"/>
                </a:solidFill>
              </a14:hiddenFill>
            </a:ext>
          </a:extLst>
        </p:spPr>
      </p:pic>
      <p:sp>
        <p:nvSpPr>
          <p:cNvPr id="95238" name="WordArt 6"/>
          <p:cNvSpPr>
            <a:spLocks noChangeArrowheads="1" noChangeShapeType="1" noTextEdit="1"/>
          </p:cNvSpPr>
          <p:nvPr/>
        </p:nvSpPr>
        <p:spPr bwMode="auto">
          <a:xfrm>
            <a:off x="7848600" y="381000"/>
            <a:ext cx="6858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5</a:t>
            </a:r>
          </a:p>
        </p:txBody>
      </p:sp>
      <p:sp>
        <p:nvSpPr>
          <p:cNvPr id="95239"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8" name="Rounded Rectangle 7"/>
          <p:cNvSpPr/>
          <p:nvPr/>
        </p:nvSpPr>
        <p:spPr>
          <a:xfrm>
            <a:off x="533400" y="2209800"/>
            <a:ext cx="8077200" cy="990600"/>
          </a:xfrm>
          <a:prstGeom prst="roundRect">
            <a:avLst/>
          </a:prstGeom>
          <a:noFill/>
          <a:ln>
            <a:solidFill>
              <a:schemeClr val="bg1"/>
            </a:solidFill>
          </a:ln>
          <a:effectLst>
            <a:glow rad="127000">
              <a:srgbClr val="00B05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75125553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a:xfrm>
            <a:off x="228600" y="228600"/>
            <a:ext cx="8458200" cy="5897563"/>
          </a:xfrm>
        </p:spPr>
        <p:txBody>
          <a:bodyPr/>
          <a:lstStyle/>
          <a:p>
            <a:pPr eaLnBrk="1" hangingPunct="1"/>
            <a:r>
              <a:rPr lang="en-US" dirty="0"/>
              <a:t>Which of the following is incorrect of the circulatory system?</a:t>
            </a:r>
          </a:p>
          <a:p>
            <a:pPr lvl="1" eaLnBrk="1" hangingPunct="1">
              <a:buFontTx/>
              <a:buNone/>
            </a:pPr>
            <a:r>
              <a:rPr lang="en-US" dirty="0">
                <a:solidFill>
                  <a:srgbClr val="FFFF00"/>
                </a:solidFill>
              </a:rPr>
              <a:t>A.) The heart is the pump that moves blood through the body.</a:t>
            </a:r>
          </a:p>
          <a:p>
            <a:pPr lvl="1" eaLnBrk="1" hangingPunct="1">
              <a:buFontTx/>
              <a:buNone/>
            </a:pPr>
            <a:r>
              <a:rPr lang="en-US" dirty="0">
                <a:solidFill>
                  <a:srgbClr val="FF66FF"/>
                </a:solidFill>
              </a:rPr>
              <a:t>B.) Food and oxygen is delivered to cells primarily in the </a:t>
            </a:r>
            <a:r>
              <a:rPr lang="en-US" dirty="0">
                <a:solidFill>
                  <a:srgbClr val="00B050"/>
                </a:solidFill>
              </a:rPr>
              <a:t>blood</a:t>
            </a:r>
          </a:p>
          <a:p>
            <a:pPr lvl="1" eaLnBrk="1" hangingPunct="1">
              <a:buFontTx/>
              <a:buNone/>
            </a:pPr>
            <a:r>
              <a:rPr lang="en-US" dirty="0">
                <a:solidFill>
                  <a:srgbClr val="9900CC"/>
                </a:solidFill>
              </a:rPr>
              <a:t>C.) Blood vessels provide the paths of travel and have unique structures.</a:t>
            </a:r>
          </a:p>
          <a:p>
            <a:pPr lvl="1" eaLnBrk="1" hangingPunct="1">
              <a:buFontTx/>
              <a:buNone/>
            </a:pPr>
            <a:r>
              <a:rPr lang="en-US" dirty="0">
                <a:solidFill>
                  <a:srgbClr val="FF0000"/>
                </a:solidFill>
              </a:rPr>
              <a:t>D.) The circulatory system is designed so it allows the continual circulation of blood.</a:t>
            </a:r>
          </a:p>
        </p:txBody>
      </p:sp>
      <p:pic>
        <p:nvPicPr>
          <p:cNvPr id="952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05400"/>
            <a:ext cx="2895600" cy="1524000"/>
          </a:xfrm>
          <a:prstGeom prst="rect">
            <a:avLst/>
          </a:prstGeom>
          <a:noFill/>
          <a:ln w="381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952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105400"/>
            <a:ext cx="2743200" cy="1524000"/>
          </a:xfrm>
          <a:prstGeom prst="rect">
            <a:avLst/>
          </a:prstGeom>
          <a:noFill/>
          <a:ln w="381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952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105400"/>
            <a:ext cx="2667000" cy="1485900"/>
          </a:xfrm>
          <a:prstGeom prst="rect">
            <a:avLst/>
          </a:prstGeom>
          <a:noFill/>
          <a:ln w="38100">
            <a:solidFill>
              <a:srgbClr val="9900CC"/>
            </a:solidFill>
            <a:miter lim="800000"/>
            <a:headEnd/>
            <a:tailEnd/>
          </a:ln>
          <a:extLst>
            <a:ext uri="{909E8E84-426E-40DD-AFC4-6F175D3DCCD1}">
              <a14:hiddenFill xmlns:a14="http://schemas.microsoft.com/office/drawing/2010/main">
                <a:solidFill>
                  <a:srgbClr val="FFFFFF"/>
                </a:solidFill>
              </a14:hiddenFill>
            </a:ext>
          </a:extLst>
        </p:spPr>
      </p:pic>
      <p:sp>
        <p:nvSpPr>
          <p:cNvPr id="95238" name="WordArt 6"/>
          <p:cNvSpPr>
            <a:spLocks noChangeArrowheads="1" noChangeShapeType="1" noTextEdit="1"/>
          </p:cNvSpPr>
          <p:nvPr/>
        </p:nvSpPr>
        <p:spPr bwMode="auto">
          <a:xfrm>
            <a:off x="7848600" y="381000"/>
            <a:ext cx="6858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5</a:t>
            </a:r>
          </a:p>
        </p:txBody>
      </p:sp>
      <p:sp>
        <p:nvSpPr>
          <p:cNvPr id="95239"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8" name="Rounded Rectangle 7"/>
          <p:cNvSpPr/>
          <p:nvPr/>
        </p:nvSpPr>
        <p:spPr>
          <a:xfrm>
            <a:off x="533400" y="2209800"/>
            <a:ext cx="8077200" cy="990600"/>
          </a:xfrm>
          <a:prstGeom prst="roundRect">
            <a:avLst/>
          </a:prstGeom>
          <a:noFill/>
          <a:ln>
            <a:solidFill>
              <a:schemeClr val="bg1"/>
            </a:solidFill>
          </a:ln>
          <a:effectLst>
            <a:glow rad="127000">
              <a:srgbClr val="00B05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cxnSp>
        <p:nvCxnSpPr>
          <p:cNvPr id="9" name="Straight Arrow Connector 8"/>
          <p:cNvCxnSpPr/>
          <p:nvPr/>
        </p:nvCxnSpPr>
        <p:spPr>
          <a:xfrm flipV="1">
            <a:off x="2895600" y="1828800"/>
            <a:ext cx="0" cy="3810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0" y="1818615"/>
            <a:ext cx="0" cy="3810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724400" y="1828800"/>
            <a:ext cx="0" cy="3810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1828800"/>
            <a:ext cx="0" cy="3810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324600" y="1818615"/>
            <a:ext cx="0" cy="3810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62800" y="1796359"/>
            <a:ext cx="0" cy="3810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077200" y="1828800"/>
            <a:ext cx="0" cy="3810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70102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97339" name="Group 59"/>
          <p:cNvGraphicFramePr>
            <a:graphicFrameLocks noGrp="1"/>
          </p:cNvGraphicFramePr>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THERE AND BACK AGAIN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LUB-DUB</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HEART FELT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RED HOT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VALENTINES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096" name="Text Box 48"/>
          <p:cNvSpPr txBox="1">
            <a:spLocks noChangeArrowheads="1"/>
          </p:cNvSpPr>
          <p:nvPr/>
        </p:nvSpPr>
        <p:spPr bwMode="auto">
          <a:xfrm>
            <a:off x="228600" y="30956"/>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Circulatory System Review Game</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32590235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97339" name="Group 59"/>
          <p:cNvGraphicFramePr>
            <a:graphicFrameLocks noGrp="1"/>
          </p:cNvGraphicFramePr>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THERE AND BACK AGAIN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latin typeface="Times New Roman" pitchFamily="18" charset="0"/>
                        </a:rPr>
                        <a:t>LUB-DUB</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HEART FELT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RED HOT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VALENTINES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00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00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00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00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00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096" name="Text Box 48"/>
          <p:cNvSpPr txBox="1">
            <a:spLocks noChangeArrowheads="1"/>
          </p:cNvSpPr>
          <p:nvPr/>
        </p:nvSpPr>
        <p:spPr bwMode="auto">
          <a:xfrm>
            <a:off x="228600" y="30956"/>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Circulatory System Review Game</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20791846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body" idx="1"/>
          </p:nvPr>
        </p:nvSpPr>
        <p:spPr>
          <a:xfrm>
            <a:off x="457200" y="304800"/>
            <a:ext cx="8229600" cy="5821363"/>
          </a:xfrm>
        </p:spPr>
        <p:txBody>
          <a:bodyPr/>
          <a:lstStyle/>
          <a:p>
            <a:pPr eaLnBrk="1" hangingPunct="1">
              <a:lnSpc>
                <a:spcPct val="90000"/>
              </a:lnSpc>
            </a:pPr>
            <a:r>
              <a:rPr lang="en-US"/>
              <a:t>What is the correct order that blood travels from the list below?</a:t>
            </a:r>
          </a:p>
          <a:p>
            <a:pPr eaLnBrk="1" hangingPunct="1">
              <a:lnSpc>
                <a:spcPct val="90000"/>
              </a:lnSpc>
            </a:pPr>
            <a:r>
              <a:rPr lang="en-US">
                <a:solidFill>
                  <a:schemeClr val="tx1"/>
                </a:solidFill>
              </a:rPr>
              <a:t>A.) Oxygen rich blood travels from the body to the lungs, to the heart.</a:t>
            </a:r>
          </a:p>
          <a:p>
            <a:pPr eaLnBrk="1" hangingPunct="1">
              <a:lnSpc>
                <a:spcPct val="90000"/>
              </a:lnSpc>
            </a:pPr>
            <a:r>
              <a:rPr lang="en-US">
                <a:solidFill>
                  <a:schemeClr val="tx1"/>
                </a:solidFill>
              </a:rPr>
              <a:t>B.) Oxygen poor blood travels to the body, then the heart, and then to the lungs.</a:t>
            </a:r>
          </a:p>
          <a:p>
            <a:pPr eaLnBrk="1" hangingPunct="1">
              <a:lnSpc>
                <a:spcPct val="90000"/>
              </a:lnSpc>
            </a:pPr>
            <a:r>
              <a:rPr lang="en-US">
                <a:solidFill>
                  <a:schemeClr val="tx1"/>
                </a:solidFill>
              </a:rPr>
              <a:t>C.) Blood rarely travels to all regions of the body.</a:t>
            </a:r>
          </a:p>
          <a:p>
            <a:pPr eaLnBrk="1" hangingPunct="1">
              <a:lnSpc>
                <a:spcPct val="90000"/>
              </a:lnSpc>
            </a:pPr>
            <a:r>
              <a:rPr lang="en-US">
                <a:solidFill>
                  <a:schemeClr val="tx1"/>
                </a:solidFill>
              </a:rPr>
              <a:t>D.) Oxygen rich blood travels from the lungs to the heart, to the body, back to the heart, and then to the lungs.</a:t>
            </a:r>
          </a:p>
        </p:txBody>
      </p:sp>
      <p:sp>
        <p:nvSpPr>
          <p:cNvPr id="100355" name="WordArt 3"/>
          <p:cNvSpPr>
            <a:spLocks noChangeArrowheads="1" noChangeShapeType="1" noTextEdit="1"/>
          </p:cNvSpPr>
          <p:nvPr/>
        </p:nvSpPr>
        <p:spPr bwMode="auto">
          <a:xfrm>
            <a:off x="8001000" y="228600"/>
            <a:ext cx="914400" cy="933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6</a:t>
            </a:r>
          </a:p>
        </p:txBody>
      </p:sp>
      <p:sp>
        <p:nvSpPr>
          <p:cNvPr id="100356"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85339373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idx="1"/>
          </p:nvPr>
        </p:nvSpPr>
        <p:spPr>
          <a:xfrm>
            <a:off x="457200" y="304800"/>
            <a:ext cx="8229600" cy="5821363"/>
          </a:xfrm>
        </p:spPr>
        <p:txBody>
          <a:bodyPr/>
          <a:lstStyle/>
          <a:p>
            <a:pPr eaLnBrk="1" hangingPunct="1">
              <a:lnSpc>
                <a:spcPct val="90000"/>
              </a:lnSpc>
            </a:pPr>
            <a:r>
              <a:rPr lang="en-US"/>
              <a:t>What is the correct order that blood travels from the list below?</a:t>
            </a:r>
          </a:p>
          <a:p>
            <a:pPr eaLnBrk="1" hangingPunct="1">
              <a:lnSpc>
                <a:spcPct val="90000"/>
              </a:lnSpc>
            </a:pPr>
            <a:r>
              <a:rPr lang="en-US">
                <a:solidFill>
                  <a:srgbClr val="FF3300"/>
                </a:solidFill>
              </a:rPr>
              <a:t>A.) Oxygen rich blood travels from the body to the lungs, to the heart.</a:t>
            </a:r>
          </a:p>
          <a:p>
            <a:pPr eaLnBrk="1" hangingPunct="1">
              <a:lnSpc>
                <a:spcPct val="90000"/>
              </a:lnSpc>
            </a:pPr>
            <a:r>
              <a:rPr lang="en-US">
                <a:solidFill>
                  <a:schemeClr val="tx1"/>
                </a:solidFill>
              </a:rPr>
              <a:t>B.) Oxygen poor blood travels to the body, then the heart, and then to the lungs.</a:t>
            </a:r>
          </a:p>
          <a:p>
            <a:pPr eaLnBrk="1" hangingPunct="1">
              <a:lnSpc>
                <a:spcPct val="90000"/>
              </a:lnSpc>
            </a:pPr>
            <a:r>
              <a:rPr lang="en-US">
                <a:solidFill>
                  <a:schemeClr val="tx1"/>
                </a:solidFill>
              </a:rPr>
              <a:t>C.) Blood rarely travels to all regions of the body.</a:t>
            </a:r>
          </a:p>
          <a:p>
            <a:pPr eaLnBrk="1" hangingPunct="1">
              <a:lnSpc>
                <a:spcPct val="90000"/>
              </a:lnSpc>
            </a:pPr>
            <a:r>
              <a:rPr lang="en-US">
                <a:solidFill>
                  <a:schemeClr val="tx1"/>
                </a:solidFill>
              </a:rPr>
              <a:t>D.) Oxygen rich blood travels from the lungs to the heart, to the body, back to the heart, and then to the lungs.</a:t>
            </a:r>
          </a:p>
        </p:txBody>
      </p:sp>
      <p:sp>
        <p:nvSpPr>
          <p:cNvPr id="101379" name="WordArt 3"/>
          <p:cNvSpPr>
            <a:spLocks noChangeArrowheads="1" noChangeShapeType="1" noTextEdit="1"/>
          </p:cNvSpPr>
          <p:nvPr/>
        </p:nvSpPr>
        <p:spPr bwMode="auto">
          <a:xfrm>
            <a:off x="8001000" y="228600"/>
            <a:ext cx="914400" cy="933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6</a:t>
            </a:r>
          </a:p>
        </p:txBody>
      </p:sp>
      <p:sp>
        <p:nvSpPr>
          <p:cNvPr id="101380"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6176689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a:xfrm>
            <a:off x="457200" y="304800"/>
            <a:ext cx="8229600" cy="5821363"/>
          </a:xfrm>
        </p:spPr>
        <p:txBody>
          <a:bodyPr/>
          <a:lstStyle/>
          <a:p>
            <a:pPr eaLnBrk="1" hangingPunct="1">
              <a:lnSpc>
                <a:spcPct val="90000"/>
              </a:lnSpc>
            </a:pPr>
            <a:r>
              <a:rPr lang="en-US"/>
              <a:t>What is the correct order that blood travels from the list below?</a:t>
            </a:r>
          </a:p>
          <a:p>
            <a:pPr eaLnBrk="1" hangingPunct="1">
              <a:lnSpc>
                <a:spcPct val="90000"/>
              </a:lnSpc>
            </a:pPr>
            <a:r>
              <a:rPr lang="en-US">
                <a:solidFill>
                  <a:srgbClr val="FF3300"/>
                </a:solidFill>
              </a:rPr>
              <a:t>A.) Oxygen rich blood travels from the body to the lungs, to the heart.</a:t>
            </a:r>
          </a:p>
          <a:p>
            <a:pPr eaLnBrk="1" hangingPunct="1">
              <a:lnSpc>
                <a:spcPct val="90000"/>
              </a:lnSpc>
            </a:pPr>
            <a:r>
              <a:rPr lang="en-US">
                <a:solidFill>
                  <a:srgbClr val="6699FF"/>
                </a:solidFill>
              </a:rPr>
              <a:t>B.) Oxygen poor blood travels to the body, then the heart, and then to the lungs.</a:t>
            </a:r>
          </a:p>
          <a:p>
            <a:pPr eaLnBrk="1" hangingPunct="1">
              <a:lnSpc>
                <a:spcPct val="90000"/>
              </a:lnSpc>
            </a:pPr>
            <a:r>
              <a:rPr lang="en-US">
                <a:solidFill>
                  <a:schemeClr val="tx1"/>
                </a:solidFill>
              </a:rPr>
              <a:t>C.) Blood rarely travels to all regions of the body.</a:t>
            </a:r>
          </a:p>
          <a:p>
            <a:pPr eaLnBrk="1" hangingPunct="1">
              <a:lnSpc>
                <a:spcPct val="90000"/>
              </a:lnSpc>
            </a:pPr>
            <a:r>
              <a:rPr lang="en-US">
                <a:solidFill>
                  <a:schemeClr val="tx1"/>
                </a:solidFill>
              </a:rPr>
              <a:t>D.) Oxygen rich blood travels from the lungs to the heart, to the body, back to the heart, and then to the lungs.</a:t>
            </a:r>
          </a:p>
        </p:txBody>
      </p:sp>
      <p:sp>
        <p:nvSpPr>
          <p:cNvPr id="102403" name="WordArt 3"/>
          <p:cNvSpPr>
            <a:spLocks noChangeArrowheads="1" noChangeShapeType="1" noTextEdit="1"/>
          </p:cNvSpPr>
          <p:nvPr/>
        </p:nvSpPr>
        <p:spPr bwMode="auto">
          <a:xfrm>
            <a:off x="8001000" y="228600"/>
            <a:ext cx="914400" cy="933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6</a:t>
            </a:r>
          </a:p>
        </p:txBody>
      </p:sp>
      <p:sp>
        <p:nvSpPr>
          <p:cNvPr id="102404"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8553388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body" idx="1"/>
          </p:nvPr>
        </p:nvSpPr>
        <p:spPr>
          <a:xfrm>
            <a:off x="457200" y="304800"/>
            <a:ext cx="8229600" cy="5821363"/>
          </a:xfrm>
        </p:spPr>
        <p:txBody>
          <a:bodyPr/>
          <a:lstStyle/>
          <a:p>
            <a:pPr eaLnBrk="1" hangingPunct="1">
              <a:lnSpc>
                <a:spcPct val="90000"/>
              </a:lnSpc>
            </a:pPr>
            <a:r>
              <a:rPr lang="en-US"/>
              <a:t>What is the correct order that blood travels from the list below?</a:t>
            </a:r>
          </a:p>
          <a:p>
            <a:pPr eaLnBrk="1" hangingPunct="1">
              <a:lnSpc>
                <a:spcPct val="90000"/>
              </a:lnSpc>
            </a:pPr>
            <a:r>
              <a:rPr lang="en-US">
                <a:solidFill>
                  <a:srgbClr val="FF3300"/>
                </a:solidFill>
              </a:rPr>
              <a:t>A.) Oxygen rich blood travels from the body to the lungs, to the heart.</a:t>
            </a:r>
          </a:p>
          <a:p>
            <a:pPr eaLnBrk="1" hangingPunct="1">
              <a:lnSpc>
                <a:spcPct val="90000"/>
              </a:lnSpc>
            </a:pPr>
            <a:r>
              <a:rPr lang="en-US">
                <a:solidFill>
                  <a:srgbClr val="6699FF"/>
                </a:solidFill>
              </a:rPr>
              <a:t>B.) Oxygen poor blood travels to the body, then the heart, and then to the lungs.</a:t>
            </a:r>
          </a:p>
          <a:p>
            <a:pPr eaLnBrk="1" hangingPunct="1">
              <a:lnSpc>
                <a:spcPct val="90000"/>
              </a:lnSpc>
            </a:pPr>
            <a:r>
              <a:rPr lang="en-US">
                <a:solidFill>
                  <a:srgbClr val="FF9900"/>
                </a:solidFill>
              </a:rPr>
              <a:t>C.) Blood rarely travels to all regions of the body.</a:t>
            </a:r>
          </a:p>
          <a:p>
            <a:pPr eaLnBrk="1" hangingPunct="1">
              <a:lnSpc>
                <a:spcPct val="90000"/>
              </a:lnSpc>
            </a:pPr>
            <a:r>
              <a:rPr lang="en-US">
                <a:solidFill>
                  <a:schemeClr val="tx1"/>
                </a:solidFill>
              </a:rPr>
              <a:t>D.) Oxygen rich blood travels from the lungs to the heart, to the body, back to the heart, and then to the lungs.</a:t>
            </a:r>
          </a:p>
        </p:txBody>
      </p:sp>
      <p:sp>
        <p:nvSpPr>
          <p:cNvPr id="103427" name="WordArt 3"/>
          <p:cNvSpPr>
            <a:spLocks noChangeArrowheads="1" noChangeShapeType="1" noTextEdit="1"/>
          </p:cNvSpPr>
          <p:nvPr/>
        </p:nvSpPr>
        <p:spPr bwMode="auto">
          <a:xfrm>
            <a:off x="8001000" y="228600"/>
            <a:ext cx="914400" cy="933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6</a:t>
            </a:r>
          </a:p>
        </p:txBody>
      </p:sp>
      <p:sp>
        <p:nvSpPr>
          <p:cNvPr id="10342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66720291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457200" y="304800"/>
            <a:ext cx="8229600" cy="5821363"/>
          </a:xfrm>
        </p:spPr>
        <p:txBody>
          <a:bodyPr/>
          <a:lstStyle/>
          <a:p>
            <a:pPr eaLnBrk="1" hangingPunct="1">
              <a:lnSpc>
                <a:spcPct val="90000"/>
              </a:lnSpc>
            </a:pPr>
            <a:r>
              <a:rPr lang="en-US" dirty="0"/>
              <a:t>What is the correct order that blood travels from the list below?</a:t>
            </a:r>
          </a:p>
          <a:p>
            <a:pPr eaLnBrk="1" hangingPunct="1">
              <a:lnSpc>
                <a:spcPct val="90000"/>
              </a:lnSpc>
            </a:pPr>
            <a:r>
              <a:rPr lang="en-US" dirty="0">
                <a:solidFill>
                  <a:srgbClr val="FF3300"/>
                </a:solidFill>
              </a:rPr>
              <a:t>A.) Oxygen rich blood travels from the body to the lungs, to the heart.</a:t>
            </a:r>
          </a:p>
          <a:p>
            <a:pPr eaLnBrk="1" hangingPunct="1">
              <a:lnSpc>
                <a:spcPct val="90000"/>
              </a:lnSpc>
            </a:pPr>
            <a:r>
              <a:rPr lang="en-US" dirty="0">
                <a:solidFill>
                  <a:srgbClr val="6699FF"/>
                </a:solidFill>
              </a:rPr>
              <a:t>B.) Oxygen poor blood travels to the body, then the heart, and then to the lungs.</a:t>
            </a:r>
          </a:p>
          <a:p>
            <a:pPr eaLnBrk="1" hangingPunct="1">
              <a:lnSpc>
                <a:spcPct val="90000"/>
              </a:lnSpc>
            </a:pPr>
            <a:r>
              <a:rPr lang="en-US" dirty="0">
                <a:solidFill>
                  <a:srgbClr val="FF9900"/>
                </a:solidFill>
              </a:rPr>
              <a:t>C.) Blood rarely travels to all regions of the body.</a:t>
            </a:r>
          </a:p>
          <a:p>
            <a:pPr eaLnBrk="1" hangingPunct="1">
              <a:lnSpc>
                <a:spcPct val="90000"/>
              </a:lnSpc>
            </a:pPr>
            <a:r>
              <a:rPr lang="en-US" dirty="0">
                <a:solidFill>
                  <a:srgbClr val="FF66FF"/>
                </a:solidFill>
              </a:rPr>
              <a:t>D.) Oxygen rich blood travels from the lungs to the heart, to the body, back to the heart, and then to the lungs.</a:t>
            </a:r>
          </a:p>
          <a:p>
            <a:pPr eaLnBrk="1" hangingPunct="1">
              <a:lnSpc>
                <a:spcPct val="90000"/>
              </a:lnSpc>
            </a:pPr>
            <a:r>
              <a:rPr lang="en-US" dirty="0">
                <a:solidFill>
                  <a:srgbClr val="66FF99"/>
                </a:solidFill>
              </a:rPr>
              <a:t>E.) All of the above.</a:t>
            </a:r>
          </a:p>
          <a:p>
            <a:pPr eaLnBrk="1" hangingPunct="1">
              <a:lnSpc>
                <a:spcPct val="90000"/>
              </a:lnSpc>
            </a:pPr>
            <a:endParaRPr lang="en-US" dirty="0">
              <a:solidFill>
                <a:srgbClr val="FF66FF"/>
              </a:solidFill>
            </a:endParaRPr>
          </a:p>
        </p:txBody>
      </p:sp>
      <p:sp>
        <p:nvSpPr>
          <p:cNvPr id="104451" name="WordArt 3"/>
          <p:cNvSpPr>
            <a:spLocks noChangeArrowheads="1" noChangeShapeType="1" noTextEdit="1"/>
          </p:cNvSpPr>
          <p:nvPr/>
        </p:nvSpPr>
        <p:spPr bwMode="auto">
          <a:xfrm>
            <a:off x="8001000" y="228600"/>
            <a:ext cx="914400" cy="933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6</a:t>
            </a:r>
          </a:p>
        </p:txBody>
      </p:sp>
      <p:sp>
        <p:nvSpPr>
          <p:cNvPr id="104452"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592607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body" idx="1"/>
          </p:nvPr>
        </p:nvSpPr>
        <p:spPr>
          <a:xfrm>
            <a:off x="228600" y="228600"/>
            <a:ext cx="8915400" cy="5897563"/>
          </a:xfrm>
        </p:spPr>
        <p:txBody>
          <a:bodyPr/>
          <a:lstStyle/>
          <a:p>
            <a:pPr eaLnBrk="1" hangingPunct="1"/>
            <a:r>
              <a:rPr lang="en-US"/>
              <a:t>Please fill in the term beneath the squares below?</a:t>
            </a:r>
          </a:p>
          <a:p>
            <a:pPr eaLnBrk="1" hangingPunct="1"/>
            <a:r>
              <a:rPr lang="en-US"/>
              <a:t>The function of the circulatory system is to…</a:t>
            </a:r>
          </a:p>
          <a:p>
            <a:pPr lvl="1" eaLnBrk="1" hangingPunct="1"/>
            <a:r>
              <a:rPr lang="en-US" sz="3200"/>
              <a:t>To deliver  food   and  oxygen  to cells.</a:t>
            </a:r>
          </a:p>
          <a:p>
            <a:pPr lvl="1" eaLnBrk="1" hangingPunct="1"/>
            <a:r>
              <a:rPr lang="en-US" sz="3200"/>
              <a:t>To carry away  waste.</a:t>
            </a:r>
          </a:p>
          <a:p>
            <a:pPr lvl="1" eaLnBrk="1" hangingPunct="1"/>
            <a:r>
              <a:rPr lang="en-US" sz="3200"/>
              <a:t>To aid in  disease  prevention.</a:t>
            </a:r>
          </a:p>
          <a:p>
            <a:pPr lvl="1" eaLnBrk="1" hangingPunct="1"/>
            <a:r>
              <a:rPr lang="en-US" sz="3200"/>
              <a:t>To deliver chemical messages called hormones.</a:t>
            </a:r>
          </a:p>
          <a:p>
            <a:pPr lvl="1" eaLnBrk="1" hangingPunct="1"/>
            <a:endParaRPr lang="en-US">
              <a:solidFill>
                <a:srgbClr val="6699FF"/>
              </a:solidFill>
            </a:endParaRPr>
          </a:p>
        </p:txBody>
      </p:sp>
      <p:pic>
        <p:nvPicPr>
          <p:cNvPr id="2467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1600200" cy="2590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467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962400"/>
            <a:ext cx="1981200" cy="26670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467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962400"/>
            <a:ext cx="2286000" cy="2647950"/>
          </a:xfrm>
          <a:prstGeom prst="rect">
            <a:avLst/>
          </a:prstGeom>
          <a:noFill/>
          <a:ln w="762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467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962400"/>
            <a:ext cx="2057400" cy="26574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46791" name="Rectangle 7"/>
          <p:cNvSpPr>
            <a:spLocks noChangeArrowheads="1"/>
          </p:cNvSpPr>
          <p:nvPr/>
        </p:nvSpPr>
        <p:spPr bwMode="auto">
          <a:xfrm>
            <a:off x="2819400" y="1371600"/>
            <a:ext cx="1066800" cy="533400"/>
          </a:xfrm>
          <a:prstGeom prst="rect">
            <a:avLst/>
          </a:prstGeom>
          <a:solidFill>
            <a:schemeClr val="bg2"/>
          </a:solidFill>
          <a:ln w="38100">
            <a:solidFill>
              <a:schemeClr val="bg1"/>
            </a:solidFill>
            <a:miter lim="800000"/>
            <a:headEnd/>
            <a:tailEnd/>
          </a:ln>
        </p:spPr>
        <p:txBody>
          <a:bodyPr wrap="none" anchor="ctr"/>
          <a:lstStyle/>
          <a:p>
            <a:endParaRPr lang="en-US"/>
          </a:p>
        </p:txBody>
      </p:sp>
      <p:sp>
        <p:nvSpPr>
          <p:cNvPr id="246792" name="Rectangle 8"/>
          <p:cNvSpPr>
            <a:spLocks noChangeArrowheads="1"/>
          </p:cNvSpPr>
          <p:nvPr/>
        </p:nvSpPr>
        <p:spPr bwMode="auto">
          <a:xfrm>
            <a:off x="4724400" y="1447800"/>
            <a:ext cx="1295400" cy="533400"/>
          </a:xfrm>
          <a:prstGeom prst="rect">
            <a:avLst/>
          </a:prstGeom>
          <a:solidFill>
            <a:schemeClr val="bg2"/>
          </a:solidFill>
          <a:ln w="38100">
            <a:solidFill>
              <a:schemeClr val="bg1"/>
            </a:solidFill>
            <a:miter lim="800000"/>
            <a:headEnd/>
            <a:tailEnd/>
          </a:ln>
        </p:spPr>
        <p:txBody>
          <a:bodyPr wrap="none" anchor="ctr"/>
          <a:lstStyle/>
          <a:p>
            <a:endParaRPr lang="en-US"/>
          </a:p>
        </p:txBody>
      </p:sp>
      <p:sp>
        <p:nvSpPr>
          <p:cNvPr id="246793" name="Rectangle 9"/>
          <p:cNvSpPr>
            <a:spLocks noChangeArrowheads="1"/>
          </p:cNvSpPr>
          <p:nvPr/>
        </p:nvSpPr>
        <p:spPr bwMode="auto">
          <a:xfrm>
            <a:off x="3657600" y="2057400"/>
            <a:ext cx="1295400" cy="533400"/>
          </a:xfrm>
          <a:prstGeom prst="rect">
            <a:avLst/>
          </a:prstGeom>
          <a:solidFill>
            <a:schemeClr val="bg2"/>
          </a:solidFill>
          <a:ln w="38100">
            <a:solidFill>
              <a:schemeClr val="bg1"/>
            </a:solidFill>
            <a:miter lim="800000"/>
            <a:headEnd/>
            <a:tailEnd/>
          </a:ln>
        </p:spPr>
        <p:txBody>
          <a:bodyPr wrap="none" anchor="ctr"/>
          <a:lstStyle/>
          <a:p>
            <a:endParaRPr lang="en-US"/>
          </a:p>
        </p:txBody>
      </p:sp>
      <p:sp>
        <p:nvSpPr>
          <p:cNvPr id="246794" name="Rectangle 10"/>
          <p:cNvSpPr>
            <a:spLocks noChangeArrowheads="1"/>
          </p:cNvSpPr>
          <p:nvPr/>
        </p:nvSpPr>
        <p:spPr bwMode="auto">
          <a:xfrm>
            <a:off x="2590800" y="2667000"/>
            <a:ext cx="1447800" cy="457200"/>
          </a:xfrm>
          <a:prstGeom prst="rect">
            <a:avLst/>
          </a:prstGeom>
          <a:solidFill>
            <a:schemeClr val="bg2"/>
          </a:solidFill>
          <a:ln w="38100">
            <a:solidFill>
              <a:schemeClr val="bg1"/>
            </a:solidFill>
            <a:miter lim="800000"/>
            <a:headEnd/>
            <a:tailEnd/>
          </a:ln>
        </p:spPr>
        <p:txBody>
          <a:bodyPr wrap="none" anchor="ctr"/>
          <a:lstStyle/>
          <a:p>
            <a:endParaRPr lang="en-US"/>
          </a:p>
        </p:txBody>
      </p:sp>
      <p:sp>
        <p:nvSpPr>
          <p:cNvPr id="246795" name="Rectangle 11"/>
          <p:cNvSpPr>
            <a:spLocks noChangeArrowheads="1"/>
          </p:cNvSpPr>
          <p:nvPr/>
        </p:nvSpPr>
        <p:spPr bwMode="auto">
          <a:xfrm>
            <a:off x="7086600" y="3200400"/>
            <a:ext cx="1600200" cy="457200"/>
          </a:xfrm>
          <a:prstGeom prst="rect">
            <a:avLst/>
          </a:prstGeom>
          <a:solidFill>
            <a:schemeClr val="bg2"/>
          </a:solidFill>
          <a:ln w="38100">
            <a:solidFill>
              <a:schemeClr val="bg1"/>
            </a:solidFill>
            <a:miter lim="800000"/>
            <a:headEnd/>
            <a:tailEnd/>
          </a:ln>
        </p:spPr>
        <p:txBody>
          <a:bodyPr wrap="none" anchor="ctr"/>
          <a:lstStyle/>
          <a:p>
            <a:endParaRPr lang="en-US"/>
          </a:p>
        </p:txBody>
      </p:sp>
      <p:sp>
        <p:nvSpPr>
          <p:cNvPr id="246796"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SlideSpark .LLC</a:t>
            </a:r>
            <a:endParaRPr lang="en-US" sz="3200" dirty="0">
              <a:solidFill>
                <a:schemeClr val="bg1"/>
              </a:solidFill>
              <a:latin typeface="Tahoma" pitchFamily="34" charset="0"/>
            </a:endParaRPr>
          </a:p>
        </p:txBody>
      </p:sp>
      <p:pic>
        <p:nvPicPr>
          <p:cNvPr id="1026" name="Picture 2" descr="http://upload.wikimedia.org/wikipedia/en/archive/b/b8/20060803095059%21Number_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9055" y="1430654"/>
            <a:ext cx="1276350" cy="15411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9417768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457200" y="304800"/>
            <a:ext cx="8229600" cy="5821363"/>
          </a:xfrm>
        </p:spPr>
        <p:txBody>
          <a:bodyPr/>
          <a:lstStyle/>
          <a:p>
            <a:pPr eaLnBrk="1" hangingPunct="1">
              <a:lnSpc>
                <a:spcPct val="90000"/>
              </a:lnSpc>
            </a:pPr>
            <a:r>
              <a:rPr lang="en-US" dirty="0"/>
              <a:t>What is the correct order that blood travels from the list below? </a:t>
            </a:r>
            <a:r>
              <a:rPr lang="en-US" dirty="0">
                <a:solidFill>
                  <a:srgbClr val="FFFF00"/>
                </a:solidFill>
              </a:rPr>
              <a:t>Answer…</a:t>
            </a:r>
          </a:p>
          <a:p>
            <a:pPr eaLnBrk="1" hangingPunct="1">
              <a:lnSpc>
                <a:spcPct val="90000"/>
              </a:lnSpc>
            </a:pPr>
            <a:r>
              <a:rPr lang="en-US" dirty="0">
                <a:solidFill>
                  <a:srgbClr val="FF3300"/>
                </a:solidFill>
              </a:rPr>
              <a:t>A.) Oxygen rich blood travels from the body to the lungs, to the heart.</a:t>
            </a:r>
          </a:p>
          <a:p>
            <a:pPr eaLnBrk="1" hangingPunct="1">
              <a:lnSpc>
                <a:spcPct val="90000"/>
              </a:lnSpc>
            </a:pPr>
            <a:r>
              <a:rPr lang="en-US" dirty="0">
                <a:solidFill>
                  <a:srgbClr val="6699FF"/>
                </a:solidFill>
              </a:rPr>
              <a:t>B.) Oxygen poor blood travels to the body, then the heart, and then to the lungs.</a:t>
            </a:r>
          </a:p>
          <a:p>
            <a:pPr eaLnBrk="1" hangingPunct="1">
              <a:lnSpc>
                <a:spcPct val="90000"/>
              </a:lnSpc>
            </a:pPr>
            <a:r>
              <a:rPr lang="en-US" dirty="0">
                <a:solidFill>
                  <a:srgbClr val="FF9900"/>
                </a:solidFill>
              </a:rPr>
              <a:t>C.) Blood rarely travels to all regions of the body.</a:t>
            </a:r>
          </a:p>
          <a:p>
            <a:pPr eaLnBrk="1" hangingPunct="1">
              <a:lnSpc>
                <a:spcPct val="90000"/>
              </a:lnSpc>
            </a:pPr>
            <a:r>
              <a:rPr lang="en-US" dirty="0">
                <a:solidFill>
                  <a:srgbClr val="FF66FF"/>
                </a:solidFill>
              </a:rPr>
              <a:t>D.) Oxygen rich blood travels from the lungs to the heart, to the body, back to the heart, and then to the lungs.</a:t>
            </a:r>
          </a:p>
          <a:p>
            <a:pPr eaLnBrk="1" hangingPunct="1">
              <a:lnSpc>
                <a:spcPct val="90000"/>
              </a:lnSpc>
            </a:pPr>
            <a:r>
              <a:rPr lang="en-US" dirty="0">
                <a:solidFill>
                  <a:srgbClr val="66FF99"/>
                </a:solidFill>
              </a:rPr>
              <a:t>E.) All of the above.</a:t>
            </a:r>
          </a:p>
          <a:p>
            <a:pPr eaLnBrk="1" hangingPunct="1">
              <a:lnSpc>
                <a:spcPct val="90000"/>
              </a:lnSpc>
            </a:pPr>
            <a:endParaRPr lang="en-US" dirty="0">
              <a:solidFill>
                <a:srgbClr val="FF66FF"/>
              </a:solidFill>
            </a:endParaRPr>
          </a:p>
        </p:txBody>
      </p:sp>
      <p:sp>
        <p:nvSpPr>
          <p:cNvPr id="105475" name="WordArt 3"/>
          <p:cNvSpPr>
            <a:spLocks noChangeArrowheads="1" noChangeShapeType="1" noTextEdit="1"/>
          </p:cNvSpPr>
          <p:nvPr/>
        </p:nvSpPr>
        <p:spPr bwMode="auto">
          <a:xfrm>
            <a:off x="8001000" y="228600"/>
            <a:ext cx="914400" cy="933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6</a:t>
            </a:r>
          </a:p>
        </p:txBody>
      </p:sp>
      <p:sp>
        <p:nvSpPr>
          <p:cNvPr id="105476"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28138886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body" idx="1"/>
          </p:nvPr>
        </p:nvSpPr>
        <p:spPr>
          <a:xfrm>
            <a:off x="457200" y="304800"/>
            <a:ext cx="8229600" cy="5821363"/>
          </a:xfrm>
        </p:spPr>
        <p:txBody>
          <a:bodyPr/>
          <a:lstStyle/>
          <a:p>
            <a:pPr eaLnBrk="1" hangingPunct="1">
              <a:lnSpc>
                <a:spcPct val="90000"/>
              </a:lnSpc>
            </a:pPr>
            <a:r>
              <a:rPr lang="en-US" dirty="0"/>
              <a:t>What is the correct order that blood travels from the list below? </a:t>
            </a:r>
            <a:r>
              <a:rPr lang="en-US" dirty="0">
                <a:solidFill>
                  <a:srgbClr val="FFFF00"/>
                </a:solidFill>
              </a:rPr>
              <a:t>Answer…</a:t>
            </a:r>
          </a:p>
          <a:p>
            <a:pPr eaLnBrk="1" hangingPunct="1">
              <a:lnSpc>
                <a:spcPct val="90000"/>
              </a:lnSpc>
            </a:pPr>
            <a:r>
              <a:rPr lang="en-US" dirty="0">
                <a:solidFill>
                  <a:srgbClr val="FF3300"/>
                </a:solidFill>
              </a:rPr>
              <a:t>A.) Oxygen rich blood travels from the body to the lungs, to the heart.</a:t>
            </a:r>
          </a:p>
          <a:p>
            <a:pPr eaLnBrk="1" hangingPunct="1">
              <a:lnSpc>
                <a:spcPct val="90000"/>
              </a:lnSpc>
            </a:pPr>
            <a:r>
              <a:rPr lang="en-US" dirty="0">
                <a:solidFill>
                  <a:srgbClr val="6699FF"/>
                </a:solidFill>
              </a:rPr>
              <a:t>B.) Oxygen poor blood travels to the body, then the heart, and then to the lungs.</a:t>
            </a:r>
          </a:p>
          <a:p>
            <a:pPr eaLnBrk="1" hangingPunct="1">
              <a:lnSpc>
                <a:spcPct val="90000"/>
              </a:lnSpc>
            </a:pPr>
            <a:r>
              <a:rPr lang="en-US" dirty="0">
                <a:solidFill>
                  <a:srgbClr val="FF9900"/>
                </a:solidFill>
              </a:rPr>
              <a:t>C.) Blood rarely travels to all regions of the body.</a:t>
            </a:r>
          </a:p>
          <a:p>
            <a:pPr eaLnBrk="1" hangingPunct="1">
              <a:lnSpc>
                <a:spcPct val="90000"/>
              </a:lnSpc>
            </a:pPr>
            <a:r>
              <a:rPr lang="en-US" dirty="0">
                <a:solidFill>
                  <a:srgbClr val="FF66FF"/>
                </a:solidFill>
              </a:rPr>
              <a:t>D.) Oxygen rich blood travels from the lungs to the heart, to the body, back to the heart, and then to the lungs.</a:t>
            </a:r>
          </a:p>
          <a:p>
            <a:pPr eaLnBrk="1" hangingPunct="1">
              <a:lnSpc>
                <a:spcPct val="90000"/>
              </a:lnSpc>
            </a:pPr>
            <a:r>
              <a:rPr lang="en-US" dirty="0">
                <a:solidFill>
                  <a:srgbClr val="66FF99"/>
                </a:solidFill>
              </a:rPr>
              <a:t>E.) All of the above.</a:t>
            </a:r>
          </a:p>
          <a:p>
            <a:pPr eaLnBrk="1" hangingPunct="1">
              <a:lnSpc>
                <a:spcPct val="90000"/>
              </a:lnSpc>
            </a:pPr>
            <a:endParaRPr lang="en-US" dirty="0">
              <a:solidFill>
                <a:srgbClr val="FF66FF"/>
              </a:solidFill>
            </a:endParaRPr>
          </a:p>
        </p:txBody>
      </p:sp>
      <p:sp>
        <p:nvSpPr>
          <p:cNvPr id="106499" name="WordArt 3"/>
          <p:cNvSpPr>
            <a:spLocks noChangeArrowheads="1" noChangeShapeType="1" noTextEdit="1"/>
          </p:cNvSpPr>
          <p:nvPr/>
        </p:nvSpPr>
        <p:spPr bwMode="auto">
          <a:xfrm>
            <a:off x="8001000" y="228600"/>
            <a:ext cx="914400" cy="933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6</a:t>
            </a:r>
          </a:p>
        </p:txBody>
      </p:sp>
      <p:sp>
        <p:nvSpPr>
          <p:cNvPr id="106501"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7" name="Rounded Rectangle 6"/>
          <p:cNvSpPr/>
          <p:nvPr/>
        </p:nvSpPr>
        <p:spPr>
          <a:xfrm>
            <a:off x="381000" y="4191000"/>
            <a:ext cx="8382000" cy="1447800"/>
          </a:xfrm>
          <a:prstGeom prst="roundRect">
            <a:avLst/>
          </a:prstGeom>
          <a:noFill/>
          <a:ln>
            <a:solidFill>
              <a:schemeClr val="bg1"/>
            </a:solidFill>
          </a:ln>
          <a:effectLst>
            <a:glow rad="127000">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88185178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body" idx="1"/>
          </p:nvPr>
        </p:nvSpPr>
        <p:spPr>
          <a:xfrm>
            <a:off x="457200" y="304800"/>
            <a:ext cx="8229600" cy="5821363"/>
          </a:xfrm>
        </p:spPr>
        <p:txBody>
          <a:bodyPr/>
          <a:lstStyle/>
          <a:p>
            <a:pPr eaLnBrk="1" hangingPunct="1">
              <a:lnSpc>
                <a:spcPct val="90000"/>
              </a:lnSpc>
            </a:pPr>
            <a:r>
              <a:rPr lang="en-US" dirty="0"/>
              <a:t>What is the correct order that blood travels from the list below? </a:t>
            </a:r>
            <a:r>
              <a:rPr lang="en-US" dirty="0">
                <a:solidFill>
                  <a:srgbClr val="FFFF00"/>
                </a:solidFill>
              </a:rPr>
              <a:t>Answer…</a:t>
            </a:r>
          </a:p>
          <a:p>
            <a:pPr eaLnBrk="1" hangingPunct="1">
              <a:lnSpc>
                <a:spcPct val="90000"/>
              </a:lnSpc>
            </a:pPr>
            <a:r>
              <a:rPr lang="en-US" dirty="0">
                <a:solidFill>
                  <a:srgbClr val="FF3300"/>
                </a:solidFill>
              </a:rPr>
              <a:t>A.) Oxygen rich blood travels from the body to the lungs, to the heart.</a:t>
            </a:r>
          </a:p>
          <a:p>
            <a:pPr eaLnBrk="1" hangingPunct="1">
              <a:lnSpc>
                <a:spcPct val="90000"/>
              </a:lnSpc>
            </a:pPr>
            <a:r>
              <a:rPr lang="en-US" dirty="0">
                <a:solidFill>
                  <a:srgbClr val="6699FF"/>
                </a:solidFill>
              </a:rPr>
              <a:t>B.) Oxygen poor blood travels to the body, then the heart, and then to the lungs.</a:t>
            </a:r>
          </a:p>
          <a:p>
            <a:pPr eaLnBrk="1" hangingPunct="1">
              <a:lnSpc>
                <a:spcPct val="90000"/>
              </a:lnSpc>
            </a:pPr>
            <a:r>
              <a:rPr lang="en-US" dirty="0">
                <a:solidFill>
                  <a:srgbClr val="FF9900"/>
                </a:solidFill>
              </a:rPr>
              <a:t>C.) Blood rarely travels to all regions of the body.</a:t>
            </a:r>
          </a:p>
          <a:p>
            <a:pPr eaLnBrk="1" hangingPunct="1">
              <a:lnSpc>
                <a:spcPct val="90000"/>
              </a:lnSpc>
            </a:pPr>
            <a:r>
              <a:rPr lang="en-US" dirty="0">
                <a:solidFill>
                  <a:srgbClr val="FF66FF"/>
                </a:solidFill>
              </a:rPr>
              <a:t>D.) </a:t>
            </a:r>
            <a:r>
              <a:rPr lang="en-US" dirty="0">
                <a:solidFill>
                  <a:srgbClr val="FF0000"/>
                </a:solidFill>
              </a:rPr>
              <a:t>Oxygen rich blood travels from the lungs to the heart, to the body, </a:t>
            </a:r>
            <a:r>
              <a:rPr lang="en-US" dirty="0">
                <a:solidFill>
                  <a:srgbClr val="00B0F0"/>
                </a:solidFill>
              </a:rPr>
              <a:t>back to the heart, and then to the lungs.</a:t>
            </a:r>
          </a:p>
          <a:p>
            <a:pPr eaLnBrk="1" hangingPunct="1">
              <a:lnSpc>
                <a:spcPct val="90000"/>
              </a:lnSpc>
            </a:pPr>
            <a:endParaRPr lang="en-US" dirty="0">
              <a:solidFill>
                <a:srgbClr val="00B0F0"/>
              </a:solidFill>
            </a:endParaRPr>
          </a:p>
        </p:txBody>
      </p:sp>
      <p:sp>
        <p:nvSpPr>
          <p:cNvPr id="106499" name="WordArt 3"/>
          <p:cNvSpPr>
            <a:spLocks noChangeArrowheads="1" noChangeShapeType="1" noTextEdit="1"/>
          </p:cNvSpPr>
          <p:nvPr/>
        </p:nvSpPr>
        <p:spPr bwMode="auto">
          <a:xfrm>
            <a:off x="8001000" y="228600"/>
            <a:ext cx="914400" cy="933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6</a:t>
            </a:r>
          </a:p>
        </p:txBody>
      </p:sp>
      <p:sp>
        <p:nvSpPr>
          <p:cNvPr id="106501"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6" name="Rounded Rectangle 5"/>
          <p:cNvSpPr/>
          <p:nvPr/>
        </p:nvSpPr>
        <p:spPr>
          <a:xfrm>
            <a:off x="381000" y="4191000"/>
            <a:ext cx="8382000" cy="1447800"/>
          </a:xfrm>
          <a:prstGeom prst="roundRect">
            <a:avLst/>
          </a:prstGeom>
          <a:noFill/>
          <a:ln>
            <a:solidFill>
              <a:schemeClr val="bg1"/>
            </a:solidFill>
          </a:ln>
          <a:effectLst>
            <a:glow rad="127000">
              <a:srgbClr val="FF00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8534400" cy="2822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reeform 1"/>
          <p:cNvSpPr/>
          <p:nvPr/>
        </p:nvSpPr>
        <p:spPr>
          <a:xfrm>
            <a:off x="3384658" y="1873880"/>
            <a:ext cx="211695" cy="245208"/>
          </a:xfrm>
          <a:custGeom>
            <a:avLst/>
            <a:gdLst>
              <a:gd name="connsiteX0" fmla="*/ 164300 w 211695"/>
              <a:gd name="connsiteY0" fmla="*/ 187 h 245208"/>
              <a:gd name="connsiteX1" fmla="*/ 119033 w 211695"/>
              <a:gd name="connsiteY1" fmla="*/ 9241 h 245208"/>
              <a:gd name="connsiteX2" fmla="*/ 55659 w 211695"/>
              <a:gd name="connsiteY2" fmla="*/ 18294 h 245208"/>
              <a:gd name="connsiteX3" fmla="*/ 28498 w 211695"/>
              <a:gd name="connsiteY3" fmla="*/ 45455 h 245208"/>
              <a:gd name="connsiteX4" fmla="*/ 10392 w 211695"/>
              <a:gd name="connsiteY4" fmla="*/ 108829 h 245208"/>
              <a:gd name="connsiteX5" fmla="*/ 1338 w 211695"/>
              <a:gd name="connsiteY5" fmla="*/ 135989 h 245208"/>
              <a:gd name="connsiteX6" fmla="*/ 10392 w 211695"/>
              <a:gd name="connsiteY6" fmla="*/ 235577 h 245208"/>
              <a:gd name="connsiteX7" fmla="*/ 155247 w 211695"/>
              <a:gd name="connsiteY7" fmla="*/ 235577 h 245208"/>
              <a:gd name="connsiteX8" fmla="*/ 173354 w 211695"/>
              <a:gd name="connsiteY8" fmla="*/ 208417 h 245208"/>
              <a:gd name="connsiteX9" fmla="*/ 200514 w 211695"/>
              <a:gd name="connsiteY9" fmla="*/ 181257 h 245208"/>
              <a:gd name="connsiteX10" fmla="*/ 209568 w 211695"/>
              <a:gd name="connsiteY10" fmla="*/ 154096 h 245208"/>
              <a:gd name="connsiteX11" fmla="*/ 155247 w 211695"/>
              <a:gd name="connsiteY11" fmla="*/ 18294 h 245208"/>
              <a:gd name="connsiteX12" fmla="*/ 164300 w 211695"/>
              <a:gd name="connsiteY12" fmla="*/ 187 h 24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695" h="245208">
                <a:moveTo>
                  <a:pt x="164300" y="187"/>
                </a:moveTo>
                <a:cubicBezTo>
                  <a:pt x="158264" y="-1322"/>
                  <a:pt x="134211" y="6711"/>
                  <a:pt x="119033" y="9241"/>
                </a:cubicBezTo>
                <a:cubicBezTo>
                  <a:pt x="97984" y="12749"/>
                  <a:pt x="75472" y="10369"/>
                  <a:pt x="55659" y="18294"/>
                </a:cubicBezTo>
                <a:cubicBezTo>
                  <a:pt x="43771" y="23049"/>
                  <a:pt x="37552" y="36401"/>
                  <a:pt x="28498" y="45455"/>
                </a:cubicBezTo>
                <a:cubicBezTo>
                  <a:pt x="6785" y="110595"/>
                  <a:pt x="33136" y="29227"/>
                  <a:pt x="10392" y="108829"/>
                </a:cubicBezTo>
                <a:cubicBezTo>
                  <a:pt x="7770" y="118005"/>
                  <a:pt x="4356" y="126936"/>
                  <a:pt x="1338" y="135989"/>
                </a:cubicBezTo>
                <a:cubicBezTo>
                  <a:pt x="4356" y="169185"/>
                  <a:pt x="-8098" y="207842"/>
                  <a:pt x="10392" y="235577"/>
                </a:cubicBezTo>
                <a:cubicBezTo>
                  <a:pt x="24647" y="256960"/>
                  <a:pt x="150105" y="236148"/>
                  <a:pt x="155247" y="235577"/>
                </a:cubicBezTo>
                <a:cubicBezTo>
                  <a:pt x="161283" y="226524"/>
                  <a:pt x="166388" y="216776"/>
                  <a:pt x="173354" y="208417"/>
                </a:cubicBezTo>
                <a:cubicBezTo>
                  <a:pt x="181551" y="198581"/>
                  <a:pt x="193412" y="191910"/>
                  <a:pt x="200514" y="181257"/>
                </a:cubicBezTo>
                <a:cubicBezTo>
                  <a:pt x="205808" y="173316"/>
                  <a:pt x="206550" y="163150"/>
                  <a:pt x="209568" y="154096"/>
                </a:cubicBezTo>
                <a:cubicBezTo>
                  <a:pt x="200709" y="30082"/>
                  <a:pt x="241579" y="29086"/>
                  <a:pt x="155247" y="18294"/>
                </a:cubicBezTo>
                <a:cubicBezTo>
                  <a:pt x="146264" y="17171"/>
                  <a:pt x="170336" y="1696"/>
                  <a:pt x="164300" y="187"/>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Freeform 7"/>
          <p:cNvSpPr/>
          <p:nvPr/>
        </p:nvSpPr>
        <p:spPr>
          <a:xfrm>
            <a:off x="3596354" y="2584176"/>
            <a:ext cx="279104" cy="245208"/>
          </a:xfrm>
          <a:custGeom>
            <a:avLst/>
            <a:gdLst>
              <a:gd name="connsiteX0" fmla="*/ 164300 w 211695"/>
              <a:gd name="connsiteY0" fmla="*/ 187 h 245208"/>
              <a:gd name="connsiteX1" fmla="*/ 119033 w 211695"/>
              <a:gd name="connsiteY1" fmla="*/ 9241 h 245208"/>
              <a:gd name="connsiteX2" fmla="*/ 55659 w 211695"/>
              <a:gd name="connsiteY2" fmla="*/ 18294 h 245208"/>
              <a:gd name="connsiteX3" fmla="*/ 28498 w 211695"/>
              <a:gd name="connsiteY3" fmla="*/ 45455 h 245208"/>
              <a:gd name="connsiteX4" fmla="*/ 10392 w 211695"/>
              <a:gd name="connsiteY4" fmla="*/ 108829 h 245208"/>
              <a:gd name="connsiteX5" fmla="*/ 1338 w 211695"/>
              <a:gd name="connsiteY5" fmla="*/ 135989 h 245208"/>
              <a:gd name="connsiteX6" fmla="*/ 10392 w 211695"/>
              <a:gd name="connsiteY6" fmla="*/ 235577 h 245208"/>
              <a:gd name="connsiteX7" fmla="*/ 155247 w 211695"/>
              <a:gd name="connsiteY7" fmla="*/ 235577 h 245208"/>
              <a:gd name="connsiteX8" fmla="*/ 173354 w 211695"/>
              <a:gd name="connsiteY8" fmla="*/ 208417 h 245208"/>
              <a:gd name="connsiteX9" fmla="*/ 200514 w 211695"/>
              <a:gd name="connsiteY9" fmla="*/ 181257 h 245208"/>
              <a:gd name="connsiteX10" fmla="*/ 209568 w 211695"/>
              <a:gd name="connsiteY10" fmla="*/ 154096 h 245208"/>
              <a:gd name="connsiteX11" fmla="*/ 155247 w 211695"/>
              <a:gd name="connsiteY11" fmla="*/ 18294 h 245208"/>
              <a:gd name="connsiteX12" fmla="*/ 164300 w 211695"/>
              <a:gd name="connsiteY12" fmla="*/ 187 h 24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695" h="245208">
                <a:moveTo>
                  <a:pt x="164300" y="187"/>
                </a:moveTo>
                <a:cubicBezTo>
                  <a:pt x="158264" y="-1322"/>
                  <a:pt x="134211" y="6711"/>
                  <a:pt x="119033" y="9241"/>
                </a:cubicBezTo>
                <a:cubicBezTo>
                  <a:pt x="97984" y="12749"/>
                  <a:pt x="75472" y="10369"/>
                  <a:pt x="55659" y="18294"/>
                </a:cubicBezTo>
                <a:cubicBezTo>
                  <a:pt x="43771" y="23049"/>
                  <a:pt x="37552" y="36401"/>
                  <a:pt x="28498" y="45455"/>
                </a:cubicBezTo>
                <a:cubicBezTo>
                  <a:pt x="6785" y="110595"/>
                  <a:pt x="33136" y="29227"/>
                  <a:pt x="10392" y="108829"/>
                </a:cubicBezTo>
                <a:cubicBezTo>
                  <a:pt x="7770" y="118005"/>
                  <a:pt x="4356" y="126936"/>
                  <a:pt x="1338" y="135989"/>
                </a:cubicBezTo>
                <a:cubicBezTo>
                  <a:pt x="4356" y="169185"/>
                  <a:pt x="-8098" y="207842"/>
                  <a:pt x="10392" y="235577"/>
                </a:cubicBezTo>
                <a:cubicBezTo>
                  <a:pt x="24647" y="256960"/>
                  <a:pt x="150105" y="236148"/>
                  <a:pt x="155247" y="235577"/>
                </a:cubicBezTo>
                <a:cubicBezTo>
                  <a:pt x="161283" y="226524"/>
                  <a:pt x="166388" y="216776"/>
                  <a:pt x="173354" y="208417"/>
                </a:cubicBezTo>
                <a:cubicBezTo>
                  <a:pt x="181551" y="198581"/>
                  <a:pt x="193412" y="191910"/>
                  <a:pt x="200514" y="181257"/>
                </a:cubicBezTo>
                <a:cubicBezTo>
                  <a:pt x="205808" y="173316"/>
                  <a:pt x="206550" y="163150"/>
                  <a:pt x="209568" y="154096"/>
                </a:cubicBezTo>
                <a:cubicBezTo>
                  <a:pt x="200709" y="30082"/>
                  <a:pt x="241579" y="29086"/>
                  <a:pt x="155247" y="18294"/>
                </a:cubicBezTo>
                <a:cubicBezTo>
                  <a:pt x="146264" y="17171"/>
                  <a:pt x="170336" y="1696"/>
                  <a:pt x="164300" y="187"/>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Freeform 8"/>
          <p:cNvSpPr/>
          <p:nvPr/>
        </p:nvSpPr>
        <p:spPr>
          <a:xfrm>
            <a:off x="5105400" y="2461572"/>
            <a:ext cx="279104" cy="367812"/>
          </a:xfrm>
          <a:custGeom>
            <a:avLst/>
            <a:gdLst>
              <a:gd name="connsiteX0" fmla="*/ 164300 w 211695"/>
              <a:gd name="connsiteY0" fmla="*/ 187 h 245208"/>
              <a:gd name="connsiteX1" fmla="*/ 119033 w 211695"/>
              <a:gd name="connsiteY1" fmla="*/ 9241 h 245208"/>
              <a:gd name="connsiteX2" fmla="*/ 55659 w 211695"/>
              <a:gd name="connsiteY2" fmla="*/ 18294 h 245208"/>
              <a:gd name="connsiteX3" fmla="*/ 28498 w 211695"/>
              <a:gd name="connsiteY3" fmla="*/ 45455 h 245208"/>
              <a:gd name="connsiteX4" fmla="*/ 10392 w 211695"/>
              <a:gd name="connsiteY4" fmla="*/ 108829 h 245208"/>
              <a:gd name="connsiteX5" fmla="*/ 1338 w 211695"/>
              <a:gd name="connsiteY5" fmla="*/ 135989 h 245208"/>
              <a:gd name="connsiteX6" fmla="*/ 10392 w 211695"/>
              <a:gd name="connsiteY6" fmla="*/ 235577 h 245208"/>
              <a:gd name="connsiteX7" fmla="*/ 155247 w 211695"/>
              <a:gd name="connsiteY7" fmla="*/ 235577 h 245208"/>
              <a:gd name="connsiteX8" fmla="*/ 173354 w 211695"/>
              <a:gd name="connsiteY8" fmla="*/ 208417 h 245208"/>
              <a:gd name="connsiteX9" fmla="*/ 200514 w 211695"/>
              <a:gd name="connsiteY9" fmla="*/ 181257 h 245208"/>
              <a:gd name="connsiteX10" fmla="*/ 209568 w 211695"/>
              <a:gd name="connsiteY10" fmla="*/ 154096 h 245208"/>
              <a:gd name="connsiteX11" fmla="*/ 155247 w 211695"/>
              <a:gd name="connsiteY11" fmla="*/ 18294 h 245208"/>
              <a:gd name="connsiteX12" fmla="*/ 164300 w 211695"/>
              <a:gd name="connsiteY12" fmla="*/ 187 h 24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695" h="245208">
                <a:moveTo>
                  <a:pt x="164300" y="187"/>
                </a:moveTo>
                <a:cubicBezTo>
                  <a:pt x="158264" y="-1322"/>
                  <a:pt x="134211" y="6711"/>
                  <a:pt x="119033" y="9241"/>
                </a:cubicBezTo>
                <a:cubicBezTo>
                  <a:pt x="97984" y="12749"/>
                  <a:pt x="75472" y="10369"/>
                  <a:pt x="55659" y="18294"/>
                </a:cubicBezTo>
                <a:cubicBezTo>
                  <a:pt x="43771" y="23049"/>
                  <a:pt x="37552" y="36401"/>
                  <a:pt x="28498" y="45455"/>
                </a:cubicBezTo>
                <a:cubicBezTo>
                  <a:pt x="6785" y="110595"/>
                  <a:pt x="33136" y="29227"/>
                  <a:pt x="10392" y="108829"/>
                </a:cubicBezTo>
                <a:cubicBezTo>
                  <a:pt x="7770" y="118005"/>
                  <a:pt x="4356" y="126936"/>
                  <a:pt x="1338" y="135989"/>
                </a:cubicBezTo>
                <a:cubicBezTo>
                  <a:pt x="4356" y="169185"/>
                  <a:pt x="-8098" y="207842"/>
                  <a:pt x="10392" y="235577"/>
                </a:cubicBezTo>
                <a:cubicBezTo>
                  <a:pt x="24647" y="256960"/>
                  <a:pt x="150105" y="236148"/>
                  <a:pt x="155247" y="235577"/>
                </a:cubicBezTo>
                <a:cubicBezTo>
                  <a:pt x="161283" y="226524"/>
                  <a:pt x="166388" y="216776"/>
                  <a:pt x="173354" y="208417"/>
                </a:cubicBezTo>
                <a:cubicBezTo>
                  <a:pt x="181551" y="198581"/>
                  <a:pt x="193412" y="191910"/>
                  <a:pt x="200514" y="181257"/>
                </a:cubicBezTo>
                <a:cubicBezTo>
                  <a:pt x="205808" y="173316"/>
                  <a:pt x="206550" y="163150"/>
                  <a:pt x="209568" y="154096"/>
                </a:cubicBezTo>
                <a:cubicBezTo>
                  <a:pt x="200709" y="30082"/>
                  <a:pt x="241579" y="29086"/>
                  <a:pt x="155247" y="18294"/>
                </a:cubicBezTo>
                <a:cubicBezTo>
                  <a:pt x="146264" y="17171"/>
                  <a:pt x="170336" y="1696"/>
                  <a:pt x="164300" y="187"/>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0" name="Freeform 9"/>
          <p:cNvSpPr/>
          <p:nvPr/>
        </p:nvSpPr>
        <p:spPr>
          <a:xfrm>
            <a:off x="5486400" y="1689974"/>
            <a:ext cx="329608" cy="367812"/>
          </a:xfrm>
          <a:custGeom>
            <a:avLst/>
            <a:gdLst>
              <a:gd name="connsiteX0" fmla="*/ 164300 w 211695"/>
              <a:gd name="connsiteY0" fmla="*/ 187 h 245208"/>
              <a:gd name="connsiteX1" fmla="*/ 119033 w 211695"/>
              <a:gd name="connsiteY1" fmla="*/ 9241 h 245208"/>
              <a:gd name="connsiteX2" fmla="*/ 55659 w 211695"/>
              <a:gd name="connsiteY2" fmla="*/ 18294 h 245208"/>
              <a:gd name="connsiteX3" fmla="*/ 28498 w 211695"/>
              <a:gd name="connsiteY3" fmla="*/ 45455 h 245208"/>
              <a:gd name="connsiteX4" fmla="*/ 10392 w 211695"/>
              <a:gd name="connsiteY4" fmla="*/ 108829 h 245208"/>
              <a:gd name="connsiteX5" fmla="*/ 1338 w 211695"/>
              <a:gd name="connsiteY5" fmla="*/ 135989 h 245208"/>
              <a:gd name="connsiteX6" fmla="*/ 10392 w 211695"/>
              <a:gd name="connsiteY6" fmla="*/ 235577 h 245208"/>
              <a:gd name="connsiteX7" fmla="*/ 155247 w 211695"/>
              <a:gd name="connsiteY7" fmla="*/ 235577 h 245208"/>
              <a:gd name="connsiteX8" fmla="*/ 173354 w 211695"/>
              <a:gd name="connsiteY8" fmla="*/ 208417 h 245208"/>
              <a:gd name="connsiteX9" fmla="*/ 200514 w 211695"/>
              <a:gd name="connsiteY9" fmla="*/ 181257 h 245208"/>
              <a:gd name="connsiteX10" fmla="*/ 209568 w 211695"/>
              <a:gd name="connsiteY10" fmla="*/ 154096 h 245208"/>
              <a:gd name="connsiteX11" fmla="*/ 155247 w 211695"/>
              <a:gd name="connsiteY11" fmla="*/ 18294 h 245208"/>
              <a:gd name="connsiteX12" fmla="*/ 164300 w 211695"/>
              <a:gd name="connsiteY12" fmla="*/ 187 h 24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695" h="245208">
                <a:moveTo>
                  <a:pt x="164300" y="187"/>
                </a:moveTo>
                <a:cubicBezTo>
                  <a:pt x="158264" y="-1322"/>
                  <a:pt x="134211" y="6711"/>
                  <a:pt x="119033" y="9241"/>
                </a:cubicBezTo>
                <a:cubicBezTo>
                  <a:pt x="97984" y="12749"/>
                  <a:pt x="75472" y="10369"/>
                  <a:pt x="55659" y="18294"/>
                </a:cubicBezTo>
                <a:cubicBezTo>
                  <a:pt x="43771" y="23049"/>
                  <a:pt x="37552" y="36401"/>
                  <a:pt x="28498" y="45455"/>
                </a:cubicBezTo>
                <a:cubicBezTo>
                  <a:pt x="6785" y="110595"/>
                  <a:pt x="33136" y="29227"/>
                  <a:pt x="10392" y="108829"/>
                </a:cubicBezTo>
                <a:cubicBezTo>
                  <a:pt x="7770" y="118005"/>
                  <a:pt x="4356" y="126936"/>
                  <a:pt x="1338" y="135989"/>
                </a:cubicBezTo>
                <a:cubicBezTo>
                  <a:pt x="4356" y="169185"/>
                  <a:pt x="-8098" y="207842"/>
                  <a:pt x="10392" y="235577"/>
                </a:cubicBezTo>
                <a:cubicBezTo>
                  <a:pt x="24647" y="256960"/>
                  <a:pt x="150105" y="236148"/>
                  <a:pt x="155247" y="235577"/>
                </a:cubicBezTo>
                <a:cubicBezTo>
                  <a:pt x="161283" y="226524"/>
                  <a:pt x="166388" y="216776"/>
                  <a:pt x="173354" y="208417"/>
                </a:cubicBezTo>
                <a:cubicBezTo>
                  <a:pt x="181551" y="198581"/>
                  <a:pt x="193412" y="191910"/>
                  <a:pt x="200514" y="181257"/>
                </a:cubicBezTo>
                <a:cubicBezTo>
                  <a:pt x="205808" y="173316"/>
                  <a:pt x="206550" y="163150"/>
                  <a:pt x="209568" y="154096"/>
                </a:cubicBezTo>
                <a:cubicBezTo>
                  <a:pt x="200709" y="30082"/>
                  <a:pt x="241579" y="29086"/>
                  <a:pt x="155247" y="18294"/>
                </a:cubicBezTo>
                <a:cubicBezTo>
                  <a:pt x="146264" y="17171"/>
                  <a:pt x="170336" y="1696"/>
                  <a:pt x="164300" y="187"/>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6541668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4525963"/>
          </a:xfrm>
        </p:spPr>
        <p:txBody>
          <a:bodyPr/>
          <a:lstStyle/>
          <a:p>
            <a:r>
              <a:rPr lang="en-US" dirty="0"/>
              <a:t>Which side is oxygenated, and which side is deoxygenated?</a:t>
            </a:r>
          </a:p>
        </p:txBody>
      </p:sp>
      <p:pic>
        <p:nvPicPr>
          <p:cNvPr id="4" name="Picture 39" descr="hear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86800" cy="541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64990" y="2967335"/>
            <a:ext cx="1080745"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Arial" charset="0"/>
                <a:ea typeface="+mn-ea"/>
                <a:cs typeface="+mn-cs"/>
              </a:rPr>
              <a:t>A</a:t>
            </a:r>
          </a:p>
        </p:txBody>
      </p:sp>
      <p:sp>
        <p:nvSpPr>
          <p:cNvPr id="6" name="Rectangle 5"/>
          <p:cNvSpPr/>
          <p:nvPr/>
        </p:nvSpPr>
        <p:spPr>
          <a:xfrm>
            <a:off x="5867400" y="4114800"/>
            <a:ext cx="107433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charset="0"/>
                <a:ea typeface="+mn-ea"/>
                <a:cs typeface="+mn-cs"/>
              </a:rPr>
              <a:t>B</a:t>
            </a:r>
          </a:p>
        </p:txBody>
      </p:sp>
      <p:pic>
        <p:nvPicPr>
          <p:cNvPr id="2050" name="Picture 2" descr="http://www.theanticmuse.com/wp-content/uploads/2008/12/7.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5531" y="1524000"/>
            <a:ext cx="116552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19033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4525963"/>
          </a:xfrm>
        </p:spPr>
        <p:txBody>
          <a:bodyPr/>
          <a:lstStyle/>
          <a:p>
            <a:r>
              <a:rPr lang="en-US" dirty="0"/>
              <a:t>Which side is oxygenated, and which side is deoxygenated?</a:t>
            </a:r>
          </a:p>
        </p:txBody>
      </p:sp>
      <p:pic>
        <p:nvPicPr>
          <p:cNvPr id="4" name="Picture 39" descr="hear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86800" cy="541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64990" y="2967335"/>
            <a:ext cx="1080745"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50" normalizeH="0" baseline="0" noProof="0" dirty="0">
                <a:ln w="11430">
                  <a:solidFill>
                    <a:srgbClr val="FFFF00"/>
                  </a:solidFill>
                </a:ln>
                <a:gradFill>
                  <a:gsLst>
                    <a:gs pos="25000">
                      <a:srgbClr val="333399">
                        <a:satMod val="155000"/>
                      </a:srgbClr>
                    </a:gs>
                    <a:gs pos="100000">
                      <a:srgbClr val="333399">
                        <a:shade val="45000"/>
                        <a:satMod val="165000"/>
                      </a:srgbClr>
                    </a:gs>
                  </a:gsLst>
                  <a:lin ang="5400000"/>
                </a:gradFill>
                <a:effectLst>
                  <a:glow rad="266700">
                    <a:srgbClr val="FFFF00"/>
                  </a:glow>
                  <a:outerShdw blurRad="76200" dist="50800" dir="5400000" algn="tl" rotWithShape="0">
                    <a:srgbClr val="000000">
                      <a:alpha val="65000"/>
                    </a:srgbClr>
                  </a:outerShdw>
                </a:effectLst>
                <a:uLnTx/>
                <a:uFillTx/>
                <a:latin typeface="Arial" charset="0"/>
                <a:ea typeface="+mn-ea"/>
                <a:cs typeface="+mn-cs"/>
              </a:rPr>
              <a:t>A</a:t>
            </a:r>
          </a:p>
        </p:txBody>
      </p:sp>
      <p:sp>
        <p:nvSpPr>
          <p:cNvPr id="6" name="Rectangle 5"/>
          <p:cNvSpPr/>
          <p:nvPr/>
        </p:nvSpPr>
        <p:spPr>
          <a:xfrm>
            <a:off x="5867400" y="4114800"/>
            <a:ext cx="107433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charset="0"/>
                <a:ea typeface="+mn-ea"/>
                <a:cs typeface="+mn-cs"/>
              </a:rPr>
              <a:t>B</a:t>
            </a:r>
          </a:p>
        </p:txBody>
      </p:sp>
      <p:pic>
        <p:nvPicPr>
          <p:cNvPr id="7" name="Picture 2" descr="http://www.theanticmuse.com/wp-content/uploads/2008/12/7.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5531" y="1524000"/>
            <a:ext cx="116552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31101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4525963"/>
          </a:xfrm>
        </p:spPr>
        <p:txBody>
          <a:bodyPr/>
          <a:lstStyle/>
          <a:p>
            <a:r>
              <a:rPr lang="en-US" dirty="0"/>
              <a:t>Which side is oxygenated, </a:t>
            </a:r>
            <a:r>
              <a:rPr lang="en-US" dirty="0">
                <a:solidFill>
                  <a:srgbClr val="6699FF"/>
                </a:solidFill>
              </a:rPr>
              <a:t>and which side is deoxygenated</a:t>
            </a:r>
            <a:r>
              <a:rPr lang="en-US" dirty="0"/>
              <a:t>?</a:t>
            </a:r>
          </a:p>
        </p:txBody>
      </p:sp>
      <p:pic>
        <p:nvPicPr>
          <p:cNvPr id="4" name="Picture 39" descr="hear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86800" cy="541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64990" y="2967335"/>
            <a:ext cx="1080745"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Arial" charset="0"/>
                <a:ea typeface="+mn-ea"/>
                <a:cs typeface="+mn-cs"/>
              </a:rPr>
              <a:t>A</a:t>
            </a:r>
          </a:p>
        </p:txBody>
      </p:sp>
      <p:sp>
        <p:nvSpPr>
          <p:cNvPr id="6" name="Rectangle 5"/>
          <p:cNvSpPr/>
          <p:nvPr/>
        </p:nvSpPr>
        <p:spPr>
          <a:xfrm>
            <a:off x="5867400" y="4114800"/>
            <a:ext cx="107433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charset="0"/>
                <a:ea typeface="+mn-ea"/>
                <a:cs typeface="+mn-cs"/>
              </a:rPr>
              <a:t>B</a:t>
            </a:r>
          </a:p>
        </p:txBody>
      </p:sp>
      <p:sp>
        <p:nvSpPr>
          <p:cNvPr id="2" name="Rectangle 1"/>
          <p:cNvSpPr/>
          <p:nvPr/>
        </p:nvSpPr>
        <p:spPr>
          <a:xfrm>
            <a:off x="533400" y="4437965"/>
            <a:ext cx="499367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Arial" charset="0"/>
                <a:ea typeface="+mn-ea"/>
                <a:cs typeface="+mn-cs"/>
              </a:rPr>
              <a:t>Deoxygenated</a:t>
            </a:r>
          </a:p>
        </p:txBody>
      </p:sp>
      <p:pic>
        <p:nvPicPr>
          <p:cNvPr id="7" name="Picture 2" descr="http://www.theanticmuse.com/wp-content/uploads/2008/12/7.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5531" y="1524000"/>
            <a:ext cx="116552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0796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4525963"/>
          </a:xfrm>
        </p:spPr>
        <p:txBody>
          <a:bodyPr/>
          <a:lstStyle/>
          <a:p>
            <a:r>
              <a:rPr lang="en-US" dirty="0"/>
              <a:t>Which side is oxygenated, </a:t>
            </a:r>
            <a:r>
              <a:rPr lang="en-US" dirty="0">
                <a:solidFill>
                  <a:srgbClr val="6699FF"/>
                </a:solidFill>
              </a:rPr>
              <a:t>and which side is deoxygenated</a:t>
            </a:r>
            <a:r>
              <a:rPr lang="en-US" dirty="0"/>
              <a:t>?</a:t>
            </a:r>
          </a:p>
        </p:txBody>
      </p:sp>
      <p:pic>
        <p:nvPicPr>
          <p:cNvPr id="4" name="Picture 39" descr="hear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86800" cy="541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64990" y="2967335"/>
            <a:ext cx="1080745"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Arial" charset="0"/>
                <a:ea typeface="+mn-ea"/>
                <a:cs typeface="+mn-cs"/>
              </a:rPr>
              <a:t>A</a:t>
            </a:r>
          </a:p>
        </p:txBody>
      </p:sp>
      <p:sp>
        <p:nvSpPr>
          <p:cNvPr id="6" name="Rectangle 5"/>
          <p:cNvSpPr/>
          <p:nvPr/>
        </p:nvSpPr>
        <p:spPr>
          <a:xfrm>
            <a:off x="5867400" y="4114800"/>
            <a:ext cx="107433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00"/>
                  </a:solidFill>
                  <a:prstDash val="solid"/>
                  <a:miter lim="800000"/>
                </a:ln>
                <a:solidFill>
                  <a:srgbClr val="FF0000"/>
                </a:solidFill>
                <a:effectLst>
                  <a:glow rad="419100">
                    <a:srgbClr val="FFFF00"/>
                  </a:glow>
                  <a:outerShdw blurRad="50800" algn="tl" rotWithShape="0">
                    <a:srgbClr val="000000"/>
                  </a:outerShdw>
                </a:effectLst>
                <a:uLnTx/>
                <a:uFillTx/>
                <a:latin typeface="Arial" charset="0"/>
                <a:ea typeface="+mn-ea"/>
                <a:cs typeface="+mn-cs"/>
              </a:rPr>
              <a:t>B</a:t>
            </a:r>
          </a:p>
        </p:txBody>
      </p:sp>
      <p:sp>
        <p:nvSpPr>
          <p:cNvPr id="2" name="Rectangle 1"/>
          <p:cNvSpPr/>
          <p:nvPr/>
        </p:nvSpPr>
        <p:spPr>
          <a:xfrm>
            <a:off x="533400" y="4437965"/>
            <a:ext cx="499367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Arial" charset="0"/>
                <a:ea typeface="+mn-ea"/>
                <a:cs typeface="+mn-cs"/>
              </a:rPr>
              <a:t>Deoxygenated</a:t>
            </a:r>
          </a:p>
        </p:txBody>
      </p:sp>
      <p:pic>
        <p:nvPicPr>
          <p:cNvPr id="7" name="Picture 2" descr="http://www.theanticmuse.com/wp-content/uploads/2008/12/7.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5531" y="1524000"/>
            <a:ext cx="116552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40526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4525963"/>
          </a:xfrm>
        </p:spPr>
        <p:txBody>
          <a:bodyPr/>
          <a:lstStyle/>
          <a:p>
            <a:r>
              <a:rPr lang="en-US" dirty="0">
                <a:solidFill>
                  <a:srgbClr val="FF0000"/>
                </a:solidFill>
              </a:rPr>
              <a:t>Which side is oxygenated, </a:t>
            </a:r>
            <a:r>
              <a:rPr lang="en-US" dirty="0">
                <a:solidFill>
                  <a:srgbClr val="6699FF"/>
                </a:solidFill>
              </a:rPr>
              <a:t>and which side is deoxygenated</a:t>
            </a:r>
            <a:r>
              <a:rPr lang="en-US" dirty="0"/>
              <a:t>?</a:t>
            </a:r>
          </a:p>
        </p:txBody>
      </p:sp>
      <p:pic>
        <p:nvPicPr>
          <p:cNvPr id="4" name="Picture 39" descr="hear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86800" cy="541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64990" y="2967335"/>
            <a:ext cx="1080745"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Arial" charset="0"/>
                <a:ea typeface="+mn-ea"/>
                <a:cs typeface="+mn-cs"/>
              </a:rPr>
              <a:t>A</a:t>
            </a:r>
          </a:p>
        </p:txBody>
      </p:sp>
      <p:sp>
        <p:nvSpPr>
          <p:cNvPr id="6" name="Rectangle 5"/>
          <p:cNvSpPr/>
          <p:nvPr/>
        </p:nvSpPr>
        <p:spPr>
          <a:xfrm>
            <a:off x="5867400" y="4114800"/>
            <a:ext cx="107433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charset="0"/>
                <a:ea typeface="+mn-ea"/>
                <a:cs typeface="+mn-cs"/>
              </a:rPr>
              <a:t>B</a:t>
            </a:r>
          </a:p>
        </p:txBody>
      </p:sp>
      <p:sp>
        <p:nvSpPr>
          <p:cNvPr id="2" name="Rectangle 1"/>
          <p:cNvSpPr/>
          <p:nvPr/>
        </p:nvSpPr>
        <p:spPr>
          <a:xfrm>
            <a:off x="533400" y="4437965"/>
            <a:ext cx="499367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Arial" charset="0"/>
                <a:ea typeface="+mn-ea"/>
                <a:cs typeface="+mn-cs"/>
              </a:rPr>
              <a:t>Deoxygenated</a:t>
            </a:r>
          </a:p>
        </p:txBody>
      </p:sp>
      <p:sp>
        <p:nvSpPr>
          <p:cNvPr id="7" name="Rectangle 6"/>
          <p:cNvSpPr/>
          <p:nvPr/>
        </p:nvSpPr>
        <p:spPr>
          <a:xfrm>
            <a:off x="4549140" y="2835800"/>
            <a:ext cx="414729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charset="0"/>
                <a:ea typeface="+mn-ea"/>
                <a:cs typeface="+mn-cs"/>
              </a:rPr>
              <a:t>Oxygenated</a:t>
            </a:r>
          </a:p>
        </p:txBody>
      </p:sp>
      <p:pic>
        <p:nvPicPr>
          <p:cNvPr id="8" name="Picture 2" descr="http://www.theanticmuse.com/wp-content/uploads/2008/12/7.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5531" y="1524000"/>
            <a:ext cx="116552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22565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body" idx="1"/>
          </p:nvPr>
        </p:nvSpPr>
        <p:spPr>
          <a:xfrm>
            <a:off x="457200" y="0"/>
            <a:ext cx="8229600" cy="6126163"/>
          </a:xfrm>
        </p:spPr>
        <p:txBody>
          <a:bodyPr/>
          <a:lstStyle/>
          <a:p>
            <a:pPr eaLnBrk="1" hangingPunct="1"/>
            <a:r>
              <a:rPr lang="en-US"/>
              <a:t>Which of the following diagrams </a:t>
            </a:r>
            <a:r>
              <a:rPr lang="en-US" u="sng"/>
              <a:t>is correct</a:t>
            </a:r>
            <a:r>
              <a:rPr lang="en-US"/>
              <a:t> for blood flow through the heart?</a:t>
            </a:r>
          </a:p>
        </p:txBody>
      </p:sp>
      <p:pic>
        <p:nvPicPr>
          <p:cNvPr id="1126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26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1430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26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1148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26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148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2647" name="WordArt 7"/>
          <p:cNvSpPr>
            <a:spLocks noChangeArrowheads="1" noChangeShapeType="1" noTextEdit="1"/>
          </p:cNvSpPr>
          <p:nvPr/>
        </p:nvSpPr>
        <p:spPr bwMode="auto">
          <a:xfrm>
            <a:off x="381000" y="1219200"/>
            <a:ext cx="5572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12648" name="WordArt 8"/>
          <p:cNvSpPr>
            <a:spLocks noChangeArrowheads="1" noChangeShapeType="1" noTextEdit="1"/>
          </p:cNvSpPr>
          <p:nvPr/>
        </p:nvSpPr>
        <p:spPr bwMode="auto">
          <a:xfrm>
            <a:off x="4800600" y="1219200"/>
            <a:ext cx="4048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12649" name="WordArt 9"/>
          <p:cNvSpPr>
            <a:spLocks noChangeArrowheads="1" noChangeShapeType="1" noTextEdit="1"/>
          </p:cNvSpPr>
          <p:nvPr/>
        </p:nvSpPr>
        <p:spPr bwMode="auto">
          <a:xfrm>
            <a:off x="381000" y="4191000"/>
            <a:ext cx="4572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12650" name="WordArt 10"/>
          <p:cNvSpPr>
            <a:spLocks noChangeArrowheads="1" noChangeShapeType="1" noTextEdit="1"/>
          </p:cNvSpPr>
          <p:nvPr/>
        </p:nvSpPr>
        <p:spPr bwMode="auto">
          <a:xfrm>
            <a:off x="4800600" y="41910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12651" name="Line 11"/>
          <p:cNvSpPr>
            <a:spLocks noChangeShapeType="1"/>
          </p:cNvSpPr>
          <p:nvPr/>
        </p:nvSpPr>
        <p:spPr bwMode="auto">
          <a:xfrm>
            <a:off x="5638800" y="1524000"/>
            <a:ext cx="4572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52" name="Line 12"/>
          <p:cNvSpPr>
            <a:spLocks noChangeShapeType="1"/>
          </p:cNvSpPr>
          <p:nvPr/>
        </p:nvSpPr>
        <p:spPr bwMode="auto">
          <a:xfrm>
            <a:off x="6096000" y="2057400"/>
            <a:ext cx="7620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53" name="Line 13"/>
          <p:cNvSpPr>
            <a:spLocks noChangeShapeType="1"/>
          </p:cNvSpPr>
          <p:nvPr/>
        </p:nvSpPr>
        <p:spPr bwMode="auto">
          <a:xfrm flipV="1">
            <a:off x="6324600" y="1981200"/>
            <a:ext cx="152400" cy="6858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54" name="Line 14"/>
          <p:cNvSpPr>
            <a:spLocks noChangeShapeType="1"/>
          </p:cNvSpPr>
          <p:nvPr/>
        </p:nvSpPr>
        <p:spPr bwMode="auto">
          <a:xfrm flipH="1" flipV="1">
            <a:off x="6324600" y="1219200"/>
            <a:ext cx="152400" cy="6858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55" name="Line 15"/>
          <p:cNvSpPr>
            <a:spLocks noChangeShapeType="1"/>
          </p:cNvSpPr>
          <p:nvPr/>
        </p:nvSpPr>
        <p:spPr bwMode="auto">
          <a:xfrm flipH="1">
            <a:off x="7315200" y="1752600"/>
            <a:ext cx="914400" cy="304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56" name="Line 16"/>
          <p:cNvSpPr>
            <a:spLocks noChangeShapeType="1"/>
          </p:cNvSpPr>
          <p:nvPr/>
        </p:nvSpPr>
        <p:spPr bwMode="auto">
          <a:xfrm flipH="1">
            <a:off x="7086600" y="2133600"/>
            <a:ext cx="228600" cy="685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57" name="Line 17"/>
          <p:cNvSpPr>
            <a:spLocks noChangeShapeType="1"/>
          </p:cNvSpPr>
          <p:nvPr/>
        </p:nvSpPr>
        <p:spPr bwMode="auto">
          <a:xfrm flipH="1" flipV="1">
            <a:off x="6705600" y="2286000"/>
            <a:ext cx="1524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58" name="Line 18"/>
          <p:cNvSpPr>
            <a:spLocks noChangeShapeType="1"/>
          </p:cNvSpPr>
          <p:nvPr/>
        </p:nvSpPr>
        <p:spPr bwMode="auto">
          <a:xfrm flipV="1">
            <a:off x="6705600" y="1447800"/>
            <a:ext cx="3810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59" name="Line 19"/>
          <p:cNvSpPr>
            <a:spLocks noChangeShapeType="1"/>
          </p:cNvSpPr>
          <p:nvPr/>
        </p:nvSpPr>
        <p:spPr bwMode="auto">
          <a:xfrm flipH="1">
            <a:off x="2895600" y="1828800"/>
            <a:ext cx="609600" cy="228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60" name="Line 20"/>
          <p:cNvSpPr>
            <a:spLocks noChangeShapeType="1"/>
          </p:cNvSpPr>
          <p:nvPr/>
        </p:nvSpPr>
        <p:spPr bwMode="auto">
          <a:xfrm flipH="1">
            <a:off x="2667000" y="2209800"/>
            <a:ext cx="1524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61" name="Line 21"/>
          <p:cNvSpPr>
            <a:spLocks noChangeShapeType="1"/>
          </p:cNvSpPr>
          <p:nvPr/>
        </p:nvSpPr>
        <p:spPr bwMode="auto">
          <a:xfrm flipH="1" flipV="1">
            <a:off x="2362200" y="2362200"/>
            <a:ext cx="762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62" name="Line 22"/>
          <p:cNvSpPr>
            <a:spLocks noChangeShapeType="1"/>
          </p:cNvSpPr>
          <p:nvPr/>
        </p:nvSpPr>
        <p:spPr bwMode="auto">
          <a:xfrm flipV="1">
            <a:off x="2286000" y="1828800"/>
            <a:ext cx="1524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63" name="Line 23"/>
          <p:cNvSpPr>
            <a:spLocks noChangeShapeType="1"/>
          </p:cNvSpPr>
          <p:nvPr/>
        </p:nvSpPr>
        <p:spPr bwMode="auto">
          <a:xfrm flipV="1">
            <a:off x="2438400" y="1371600"/>
            <a:ext cx="304800" cy="3810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64" name="Line 24"/>
          <p:cNvSpPr>
            <a:spLocks noChangeShapeType="1"/>
          </p:cNvSpPr>
          <p:nvPr/>
        </p:nvSpPr>
        <p:spPr bwMode="auto">
          <a:xfrm>
            <a:off x="1295400" y="1600200"/>
            <a:ext cx="457200" cy="4572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65" name="Line 25"/>
          <p:cNvSpPr>
            <a:spLocks noChangeShapeType="1"/>
          </p:cNvSpPr>
          <p:nvPr/>
        </p:nvSpPr>
        <p:spPr bwMode="auto">
          <a:xfrm>
            <a:off x="1600200" y="2133600"/>
            <a:ext cx="2286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66" name="Line 26"/>
          <p:cNvSpPr>
            <a:spLocks noChangeShapeType="1"/>
          </p:cNvSpPr>
          <p:nvPr/>
        </p:nvSpPr>
        <p:spPr bwMode="auto">
          <a:xfrm flipV="1">
            <a:off x="1981200" y="1905000"/>
            <a:ext cx="76200" cy="762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67" name="Line 27"/>
          <p:cNvSpPr>
            <a:spLocks noChangeShapeType="1"/>
          </p:cNvSpPr>
          <p:nvPr/>
        </p:nvSpPr>
        <p:spPr bwMode="auto">
          <a:xfrm flipH="1" flipV="1">
            <a:off x="1981200" y="1295400"/>
            <a:ext cx="762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68" name="Line 28"/>
          <p:cNvSpPr>
            <a:spLocks noChangeShapeType="1"/>
          </p:cNvSpPr>
          <p:nvPr/>
        </p:nvSpPr>
        <p:spPr bwMode="auto">
          <a:xfrm flipH="1">
            <a:off x="2362200" y="4191000"/>
            <a:ext cx="457200" cy="685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69" name="Line 29"/>
          <p:cNvSpPr>
            <a:spLocks noChangeShapeType="1"/>
          </p:cNvSpPr>
          <p:nvPr/>
        </p:nvSpPr>
        <p:spPr bwMode="auto">
          <a:xfrm>
            <a:off x="2286000" y="5029200"/>
            <a:ext cx="228600" cy="762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70" name="Line 30"/>
          <p:cNvSpPr>
            <a:spLocks noChangeShapeType="1"/>
          </p:cNvSpPr>
          <p:nvPr/>
        </p:nvSpPr>
        <p:spPr bwMode="auto">
          <a:xfrm flipV="1">
            <a:off x="2590800" y="5105400"/>
            <a:ext cx="3048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71" name="Line 31"/>
          <p:cNvSpPr>
            <a:spLocks noChangeShapeType="1"/>
          </p:cNvSpPr>
          <p:nvPr/>
        </p:nvSpPr>
        <p:spPr bwMode="auto">
          <a:xfrm flipV="1">
            <a:off x="3048000" y="4648200"/>
            <a:ext cx="609600" cy="381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72" name="Line 32"/>
          <p:cNvSpPr>
            <a:spLocks noChangeShapeType="1"/>
          </p:cNvSpPr>
          <p:nvPr/>
        </p:nvSpPr>
        <p:spPr bwMode="auto">
          <a:xfrm>
            <a:off x="1981200" y="4191000"/>
            <a:ext cx="76200" cy="7620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73" name="Line 33"/>
          <p:cNvSpPr>
            <a:spLocks noChangeShapeType="1"/>
          </p:cNvSpPr>
          <p:nvPr/>
        </p:nvSpPr>
        <p:spPr bwMode="auto">
          <a:xfrm flipH="1" flipV="1">
            <a:off x="1676400" y="5257800"/>
            <a:ext cx="3048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74" name="Line 34"/>
          <p:cNvSpPr>
            <a:spLocks noChangeShapeType="1"/>
          </p:cNvSpPr>
          <p:nvPr/>
        </p:nvSpPr>
        <p:spPr bwMode="auto">
          <a:xfrm flipH="1" flipV="1">
            <a:off x="1371600" y="4572000"/>
            <a:ext cx="3810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75" name="Line 35"/>
          <p:cNvSpPr>
            <a:spLocks noChangeShapeType="1"/>
          </p:cNvSpPr>
          <p:nvPr/>
        </p:nvSpPr>
        <p:spPr bwMode="auto">
          <a:xfrm>
            <a:off x="1981200" y="5029200"/>
            <a:ext cx="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76" name="Line 36"/>
          <p:cNvSpPr>
            <a:spLocks noChangeShapeType="1"/>
          </p:cNvSpPr>
          <p:nvPr/>
        </p:nvSpPr>
        <p:spPr bwMode="auto">
          <a:xfrm flipH="1">
            <a:off x="6781800" y="4267200"/>
            <a:ext cx="3810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77" name="Line 37"/>
          <p:cNvSpPr>
            <a:spLocks noChangeShapeType="1"/>
          </p:cNvSpPr>
          <p:nvPr/>
        </p:nvSpPr>
        <p:spPr bwMode="auto">
          <a:xfrm>
            <a:off x="6705600" y="5029200"/>
            <a:ext cx="762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78" name="Line 38"/>
          <p:cNvSpPr>
            <a:spLocks noChangeShapeType="1"/>
          </p:cNvSpPr>
          <p:nvPr/>
        </p:nvSpPr>
        <p:spPr bwMode="auto">
          <a:xfrm flipV="1">
            <a:off x="6934200" y="5105400"/>
            <a:ext cx="4572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79" name="Line 39"/>
          <p:cNvSpPr>
            <a:spLocks noChangeShapeType="1"/>
          </p:cNvSpPr>
          <p:nvPr/>
        </p:nvSpPr>
        <p:spPr bwMode="auto">
          <a:xfrm flipV="1">
            <a:off x="7467600" y="4724400"/>
            <a:ext cx="533400" cy="304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80" name="Line 40"/>
          <p:cNvSpPr>
            <a:spLocks noChangeShapeType="1"/>
          </p:cNvSpPr>
          <p:nvPr/>
        </p:nvSpPr>
        <p:spPr bwMode="auto">
          <a:xfrm>
            <a:off x="6400800" y="4343400"/>
            <a:ext cx="762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81" name="Line 41"/>
          <p:cNvSpPr>
            <a:spLocks noChangeShapeType="1"/>
          </p:cNvSpPr>
          <p:nvPr/>
        </p:nvSpPr>
        <p:spPr bwMode="auto">
          <a:xfrm flipH="1">
            <a:off x="6324600" y="5029200"/>
            <a:ext cx="1524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82" name="Line 42"/>
          <p:cNvSpPr>
            <a:spLocks noChangeShapeType="1"/>
          </p:cNvSpPr>
          <p:nvPr/>
        </p:nvSpPr>
        <p:spPr bwMode="auto">
          <a:xfrm flipH="1" flipV="1">
            <a:off x="6019800" y="5029200"/>
            <a:ext cx="15240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83" name="Line 43"/>
          <p:cNvSpPr>
            <a:spLocks noChangeShapeType="1"/>
          </p:cNvSpPr>
          <p:nvPr/>
        </p:nvSpPr>
        <p:spPr bwMode="auto">
          <a:xfrm flipH="1" flipV="1">
            <a:off x="5715000" y="4495800"/>
            <a:ext cx="3810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84" name="WordArt 45"/>
          <p:cNvSpPr>
            <a:spLocks noChangeArrowheads="1" noChangeShapeType="1" noTextEdit="1"/>
          </p:cNvSpPr>
          <p:nvPr/>
        </p:nvSpPr>
        <p:spPr bwMode="auto">
          <a:xfrm>
            <a:off x="3581400" y="16002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2685" name="WordArt 46"/>
          <p:cNvSpPr>
            <a:spLocks noChangeArrowheads="1" noChangeShapeType="1" noTextEdit="1"/>
          </p:cNvSpPr>
          <p:nvPr/>
        </p:nvSpPr>
        <p:spPr bwMode="auto">
          <a:xfrm>
            <a:off x="7086600" y="13716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2686" name="WordArt 47"/>
          <p:cNvSpPr>
            <a:spLocks noChangeArrowheads="1" noChangeShapeType="1" noTextEdit="1"/>
          </p:cNvSpPr>
          <p:nvPr/>
        </p:nvSpPr>
        <p:spPr bwMode="auto">
          <a:xfrm>
            <a:off x="3657600" y="44958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2687" name="WordArt 48"/>
          <p:cNvSpPr>
            <a:spLocks noChangeArrowheads="1" noChangeShapeType="1" noTextEdit="1"/>
          </p:cNvSpPr>
          <p:nvPr/>
        </p:nvSpPr>
        <p:spPr bwMode="auto">
          <a:xfrm>
            <a:off x="8001000" y="45720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2688" name="WordArt 49"/>
          <p:cNvSpPr>
            <a:spLocks noChangeArrowheads="1" noChangeShapeType="1" noTextEdit="1"/>
          </p:cNvSpPr>
          <p:nvPr/>
        </p:nvSpPr>
        <p:spPr bwMode="auto">
          <a:xfrm>
            <a:off x="838200" y="18288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2689" name="WordArt 50"/>
          <p:cNvSpPr>
            <a:spLocks noChangeArrowheads="1" noChangeShapeType="1" noTextEdit="1"/>
          </p:cNvSpPr>
          <p:nvPr/>
        </p:nvSpPr>
        <p:spPr bwMode="auto">
          <a:xfrm>
            <a:off x="5867400" y="12192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2690" name="WordArt 51"/>
          <p:cNvSpPr>
            <a:spLocks noChangeArrowheads="1" noChangeShapeType="1" noTextEdit="1"/>
          </p:cNvSpPr>
          <p:nvPr/>
        </p:nvSpPr>
        <p:spPr bwMode="auto">
          <a:xfrm>
            <a:off x="762000" y="48006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2691" name="WordArt 52"/>
          <p:cNvSpPr>
            <a:spLocks noChangeArrowheads="1" noChangeShapeType="1" noTextEdit="1"/>
          </p:cNvSpPr>
          <p:nvPr/>
        </p:nvSpPr>
        <p:spPr bwMode="auto">
          <a:xfrm>
            <a:off x="5257800" y="41910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2692" name="Rectangle 5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12693" name="WordArt 54"/>
          <p:cNvSpPr>
            <a:spLocks noChangeArrowheads="1" noChangeShapeType="1" noTextEdit="1"/>
          </p:cNvSpPr>
          <p:nvPr/>
        </p:nvSpPr>
        <p:spPr bwMode="auto">
          <a:xfrm>
            <a:off x="8077200" y="16764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2694" name="WordArt 55"/>
          <p:cNvSpPr>
            <a:spLocks noChangeArrowheads="1" noChangeShapeType="1" noTextEdit="1"/>
          </p:cNvSpPr>
          <p:nvPr/>
        </p:nvSpPr>
        <p:spPr bwMode="auto">
          <a:xfrm>
            <a:off x="5334000" y="16002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2695" name="WordArt 56"/>
          <p:cNvSpPr>
            <a:spLocks noChangeArrowheads="1" noChangeShapeType="1" noTextEdit="1"/>
          </p:cNvSpPr>
          <p:nvPr/>
        </p:nvSpPr>
        <p:spPr bwMode="auto">
          <a:xfrm>
            <a:off x="2819400" y="12192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2696" name="WordArt 57"/>
          <p:cNvSpPr>
            <a:spLocks noChangeArrowheads="1" noChangeShapeType="1" noTextEdit="1"/>
          </p:cNvSpPr>
          <p:nvPr/>
        </p:nvSpPr>
        <p:spPr bwMode="auto">
          <a:xfrm>
            <a:off x="1600200" y="12192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2697" name="WordArt 58"/>
          <p:cNvSpPr>
            <a:spLocks noChangeArrowheads="1" noChangeShapeType="1" noTextEdit="1"/>
          </p:cNvSpPr>
          <p:nvPr/>
        </p:nvSpPr>
        <p:spPr bwMode="auto">
          <a:xfrm>
            <a:off x="1371600" y="41910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2698" name="WordArt 59"/>
          <p:cNvSpPr>
            <a:spLocks noChangeArrowheads="1" noChangeShapeType="1" noTextEdit="1"/>
          </p:cNvSpPr>
          <p:nvPr/>
        </p:nvSpPr>
        <p:spPr bwMode="auto">
          <a:xfrm>
            <a:off x="2590800" y="42672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2699" name="WordArt 60"/>
          <p:cNvSpPr>
            <a:spLocks noChangeArrowheads="1" noChangeShapeType="1" noTextEdit="1"/>
          </p:cNvSpPr>
          <p:nvPr/>
        </p:nvSpPr>
        <p:spPr bwMode="auto">
          <a:xfrm>
            <a:off x="6248400" y="42672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2700" name="WordArt 61"/>
          <p:cNvSpPr>
            <a:spLocks noChangeArrowheads="1" noChangeShapeType="1" noTextEdit="1"/>
          </p:cNvSpPr>
          <p:nvPr/>
        </p:nvSpPr>
        <p:spPr bwMode="auto">
          <a:xfrm>
            <a:off x="7162800" y="41910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303614" name="Rectangle 62"/>
          <p:cNvSpPr>
            <a:spLocks noChangeArrowheads="1"/>
          </p:cNvSpPr>
          <p:nvPr/>
        </p:nvSpPr>
        <p:spPr bwMode="auto">
          <a:xfrm>
            <a:off x="228600" y="1143000"/>
            <a:ext cx="4191000" cy="2743200"/>
          </a:xfrm>
          <a:prstGeom prst="rect">
            <a:avLst/>
          </a:prstGeom>
          <a:gradFill rotWithShape="1">
            <a:gsLst>
              <a:gs pos="0">
                <a:schemeClr val="tx1">
                  <a:alpha val="89000"/>
                </a:schemeClr>
              </a:gs>
              <a:gs pos="100000">
                <a:schemeClr val="tx1">
                  <a:gamma/>
                  <a:tint val="0"/>
                  <a:invGamma/>
                  <a:alpha val="89999"/>
                </a:schemeClr>
              </a:gs>
            </a:gsLst>
            <a:lin ang="5400000" scaled="1"/>
          </a:gra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303615" name="Rectangle 63"/>
          <p:cNvSpPr>
            <a:spLocks noChangeArrowheads="1"/>
          </p:cNvSpPr>
          <p:nvPr/>
        </p:nvSpPr>
        <p:spPr bwMode="auto">
          <a:xfrm>
            <a:off x="4648200" y="1143000"/>
            <a:ext cx="4191000" cy="2743200"/>
          </a:xfrm>
          <a:prstGeom prst="rect">
            <a:avLst/>
          </a:prstGeom>
          <a:gradFill rotWithShape="1">
            <a:gsLst>
              <a:gs pos="0">
                <a:schemeClr val="tx1">
                  <a:alpha val="89000"/>
                </a:schemeClr>
              </a:gs>
              <a:gs pos="100000">
                <a:schemeClr val="tx1">
                  <a:gamma/>
                  <a:tint val="0"/>
                  <a:invGamma/>
                  <a:alpha val="89999"/>
                </a:schemeClr>
              </a:gs>
            </a:gsLst>
            <a:lin ang="5400000" scaled="1"/>
          </a:gra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12703" name="WordArt 64"/>
          <p:cNvSpPr>
            <a:spLocks noChangeArrowheads="1" noChangeShapeType="1" noTextEdit="1"/>
          </p:cNvSpPr>
          <p:nvPr/>
        </p:nvSpPr>
        <p:spPr bwMode="auto">
          <a:xfrm>
            <a:off x="8305800" y="685800"/>
            <a:ext cx="533400" cy="8001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8</a:t>
            </a:r>
          </a:p>
        </p:txBody>
      </p:sp>
      <p:sp>
        <p:nvSpPr>
          <p:cNvPr id="1303617" name="Rectangle 65"/>
          <p:cNvSpPr>
            <a:spLocks noChangeArrowheads="1"/>
          </p:cNvSpPr>
          <p:nvPr/>
        </p:nvSpPr>
        <p:spPr bwMode="auto">
          <a:xfrm>
            <a:off x="228600" y="4114800"/>
            <a:ext cx="4191000" cy="2743200"/>
          </a:xfrm>
          <a:prstGeom prst="rect">
            <a:avLst/>
          </a:prstGeom>
          <a:gradFill rotWithShape="1">
            <a:gsLst>
              <a:gs pos="0">
                <a:schemeClr val="tx1">
                  <a:alpha val="89000"/>
                </a:schemeClr>
              </a:gs>
              <a:gs pos="100000">
                <a:schemeClr val="tx1">
                  <a:gamma/>
                  <a:tint val="0"/>
                  <a:invGamma/>
                  <a:alpha val="89999"/>
                </a:schemeClr>
              </a:gs>
            </a:gsLst>
            <a:lin ang="5400000" scaled="1"/>
          </a:gra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303618" name="Rectangle 66"/>
          <p:cNvSpPr>
            <a:spLocks noChangeArrowheads="1"/>
          </p:cNvSpPr>
          <p:nvPr/>
        </p:nvSpPr>
        <p:spPr bwMode="auto">
          <a:xfrm>
            <a:off x="4648200" y="4114800"/>
            <a:ext cx="4191000" cy="2743200"/>
          </a:xfrm>
          <a:prstGeom prst="rect">
            <a:avLst/>
          </a:prstGeom>
          <a:gradFill rotWithShape="1">
            <a:gsLst>
              <a:gs pos="0">
                <a:schemeClr val="tx1">
                  <a:alpha val="89000"/>
                </a:schemeClr>
              </a:gs>
              <a:gs pos="100000">
                <a:schemeClr val="tx1">
                  <a:gamma/>
                  <a:tint val="0"/>
                  <a:invGamma/>
                  <a:alpha val="89999"/>
                </a:schemeClr>
              </a:gs>
            </a:gsLst>
            <a:lin ang="5400000" scaled="1"/>
          </a:gra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08338406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body" idx="1"/>
          </p:nvPr>
        </p:nvSpPr>
        <p:spPr>
          <a:xfrm>
            <a:off x="457200" y="0"/>
            <a:ext cx="8229600" cy="6126163"/>
          </a:xfrm>
        </p:spPr>
        <p:txBody>
          <a:bodyPr/>
          <a:lstStyle/>
          <a:p>
            <a:pPr eaLnBrk="1" hangingPunct="1"/>
            <a:r>
              <a:rPr lang="en-US"/>
              <a:t>Which of the following diagrams </a:t>
            </a:r>
            <a:r>
              <a:rPr lang="en-US" u="sng"/>
              <a:t>is correct</a:t>
            </a:r>
            <a:r>
              <a:rPr lang="en-US"/>
              <a:t> for blood flow through the heart?</a:t>
            </a:r>
          </a:p>
        </p:txBody>
      </p:sp>
      <p:pic>
        <p:nvPicPr>
          <p:cNvPr id="1136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36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1430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36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1148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36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148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3671" name="WordArt 7"/>
          <p:cNvSpPr>
            <a:spLocks noChangeArrowheads="1" noChangeShapeType="1" noTextEdit="1"/>
          </p:cNvSpPr>
          <p:nvPr/>
        </p:nvSpPr>
        <p:spPr bwMode="auto">
          <a:xfrm>
            <a:off x="381000" y="1219200"/>
            <a:ext cx="5572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13672" name="WordArt 8"/>
          <p:cNvSpPr>
            <a:spLocks noChangeArrowheads="1" noChangeShapeType="1" noTextEdit="1"/>
          </p:cNvSpPr>
          <p:nvPr/>
        </p:nvSpPr>
        <p:spPr bwMode="auto">
          <a:xfrm>
            <a:off x="4800600" y="1219200"/>
            <a:ext cx="4048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13673" name="WordArt 9"/>
          <p:cNvSpPr>
            <a:spLocks noChangeArrowheads="1" noChangeShapeType="1" noTextEdit="1"/>
          </p:cNvSpPr>
          <p:nvPr/>
        </p:nvSpPr>
        <p:spPr bwMode="auto">
          <a:xfrm>
            <a:off x="381000" y="4191000"/>
            <a:ext cx="4572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13674" name="WordArt 10"/>
          <p:cNvSpPr>
            <a:spLocks noChangeArrowheads="1" noChangeShapeType="1" noTextEdit="1"/>
          </p:cNvSpPr>
          <p:nvPr/>
        </p:nvSpPr>
        <p:spPr bwMode="auto">
          <a:xfrm>
            <a:off x="4800600" y="41910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13675" name="Line 11"/>
          <p:cNvSpPr>
            <a:spLocks noChangeShapeType="1"/>
          </p:cNvSpPr>
          <p:nvPr/>
        </p:nvSpPr>
        <p:spPr bwMode="auto">
          <a:xfrm>
            <a:off x="5638800" y="1524000"/>
            <a:ext cx="4572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76" name="Line 12"/>
          <p:cNvSpPr>
            <a:spLocks noChangeShapeType="1"/>
          </p:cNvSpPr>
          <p:nvPr/>
        </p:nvSpPr>
        <p:spPr bwMode="auto">
          <a:xfrm>
            <a:off x="6096000" y="2057400"/>
            <a:ext cx="7620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77" name="Line 13"/>
          <p:cNvSpPr>
            <a:spLocks noChangeShapeType="1"/>
          </p:cNvSpPr>
          <p:nvPr/>
        </p:nvSpPr>
        <p:spPr bwMode="auto">
          <a:xfrm flipV="1">
            <a:off x="6324600" y="1981200"/>
            <a:ext cx="152400" cy="6858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78" name="Line 14"/>
          <p:cNvSpPr>
            <a:spLocks noChangeShapeType="1"/>
          </p:cNvSpPr>
          <p:nvPr/>
        </p:nvSpPr>
        <p:spPr bwMode="auto">
          <a:xfrm flipH="1" flipV="1">
            <a:off x="6324600" y="1219200"/>
            <a:ext cx="152400" cy="6858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79" name="Line 15"/>
          <p:cNvSpPr>
            <a:spLocks noChangeShapeType="1"/>
          </p:cNvSpPr>
          <p:nvPr/>
        </p:nvSpPr>
        <p:spPr bwMode="auto">
          <a:xfrm flipH="1">
            <a:off x="7315200" y="1752600"/>
            <a:ext cx="914400" cy="304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80" name="Line 16"/>
          <p:cNvSpPr>
            <a:spLocks noChangeShapeType="1"/>
          </p:cNvSpPr>
          <p:nvPr/>
        </p:nvSpPr>
        <p:spPr bwMode="auto">
          <a:xfrm flipH="1">
            <a:off x="7086600" y="2133600"/>
            <a:ext cx="228600" cy="685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81" name="Line 17"/>
          <p:cNvSpPr>
            <a:spLocks noChangeShapeType="1"/>
          </p:cNvSpPr>
          <p:nvPr/>
        </p:nvSpPr>
        <p:spPr bwMode="auto">
          <a:xfrm flipH="1" flipV="1">
            <a:off x="6705600" y="2286000"/>
            <a:ext cx="1524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82" name="Line 18"/>
          <p:cNvSpPr>
            <a:spLocks noChangeShapeType="1"/>
          </p:cNvSpPr>
          <p:nvPr/>
        </p:nvSpPr>
        <p:spPr bwMode="auto">
          <a:xfrm flipV="1">
            <a:off x="6705600" y="1447800"/>
            <a:ext cx="3810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83" name="Line 19"/>
          <p:cNvSpPr>
            <a:spLocks noChangeShapeType="1"/>
          </p:cNvSpPr>
          <p:nvPr/>
        </p:nvSpPr>
        <p:spPr bwMode="auto">
          <a:xfrm flipH="1">
            <a:off x="2895600" y="1828800"/>
            <a:ext cx="609600" cy="228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84" name="Line 20"/>
          <p:cNvSpPr>
            <a:spLocks noChangeShapeType="1"/>
          </p:cNvSpPr>
          <p:nvPr/>
        </p:nvSpPr>
        <p:spPr bwMode="auto">
          <a:xfrm flipH="1">
            <a:off x="2667000" y="2209800"/>
            <a:ext cx="1524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85" name="Line 21"/>
          <p:cNvSpPr>
            <a:spLocks noChangeShapeType="1"/>
          </p:cNvSpPr>
          <p:nvPr/>
        </p:nvSpPr>
        <p:spPr bwMode="auto">
          <a:xfrm flipH="1" flipV="1">
            <a:off x="2362200" y="2362200"/>
            <a:ext cx="762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86" name="Line 22"/>
          <p:cNvSpPr>
            <a:spLocks noChangeShapeType="1"/>
          </p:cNvSpPr>
          <p:nvPr/>
        </p:nvSpPr>
        <p:spPr bwMode="auto">
          <a:xfrm flipV="1">
            <a:off x="2286000" y="1828800"/>
            <a:ext cx="1524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87" name="Line 23"/>
          <p:cNvSpPr>
            <a:spLocks noChangeShapeType="1"/>
          </p:cNvSpPr>
          <p:nvPr/>
        </p:nvSpPr>
        <p:spPr bwMode="auto">
          <a:xfrm flipV="1">
            <a:off x="2438400" y="1371600"/>
            <a:ext cx="304800" cy="3810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88" name="Line 24"/>
          <p:cNvSpPr>
            <a:spLocks noChangeShapeType="1"/>
          </p:cNvSpPr>
          <p:nvPr/>
        </p:nvSpPr>
        <p:spPr bwMode="auto">
          <a:xfrm>
            <a:off x="1295400" y="1600200"/>
            <a:ext cx="457200" cy="4572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89" name="Line 25"/>
          <p:cNvSpPr>
            <a:spLocks noChangeShapeType="1"/>
          </p:cNvSpPr>
          <p:nvPr/>
        </p:nvSpPr>
        <p:spPr bwMode="auto">
          <a:xfrm>
            <a:off x="1600200" y="2133600"/>
            <a:ext cx="2286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90" name="Line 26"/>
          <p:cNvSpPr>
            <a:spLocks noChangeShapeType="1"/>
          </p:cNvSpPr>
          <p:nvPr/>
        </p:nvSpPr>
        <p:spPr bwMode="auto">
          <a:xfrm flipV="1">
            <a:off x="1981200" y="1905000"/>
            <a:ext cx="76200" cy="762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91" name="Line 27"/>
          <p:cNvSpPr>
            <a:spLocks noChangeShapeType="1"/>
          </p:cNvSpPr>
          <p:nvPr/>
        </p:nvSpPr>
        <p:spPr bwMode="auto">
          <a:xfrm flipH="1" flipV="1">
            <a:off x="1981200" y="1295400"/>
            <a:ext cx="762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92" name="Line 28"/>
          <p:cNvSpPr>
            <a:spLocks noChangeShapeType="1"/>
          </p:cNvSpPr>
          <p:nvPr/>
        </p:nvSpPr>
        <p:spPr bwMode="auto">
          <a:xfrm flipH="1">
            <a:off x="2362200" y="4191000"/>
            <a:ext cx="457200" cy="685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93" name="Line 29"/>
          <p:cNvSpPr>
            <a:spLocks noChangeShapeType="1"/>
          </p:cNvSpPr>
          <p:nvPr/>
        </p:nvSpPr>
        <p:spPr bwMode="auto">
          <a:xfrm>
            <a:off x="2286000" y="5029200"/>
            <a:ext cx="228600" cy="762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94" name="Line 30"/>
          <p:cNvSpPr>
            <a:spLocks noChangeShapeType="1"/>
          </p:cNvSpPr>
          <p:nvPr/>
        </p:nvSpPr>
        <p:spPr bwMode="auto">
          <a:xfrm flipV="1">
            <a:off x="2590800" y="5105400"/>
            <a:ext cx="3048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95" name="Line 31"/>
          <p:cNvSpPr>
            <a:spLocks noChangeShapeType="1"/>
          </p:cNvSpPr>
          <p:nvPr/>
        </p:nvSpPr>
        <p:spPr bwMode="auto">
          <a:xfrm flipV="1">
            <a:off x="3048000" y="4648200"/>
            <a:ext cx="609600" cy="381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96" name="Line 32"/>
          <p:cNvSpPr>
            <a:spLocks noChangeShapeType="1"/>
          </p:cNvSpPr>
          <p:nvPr/>
        </p:nvSpPr>
        <p:spPr bwMode="auto">
          <a:xfrm>
            <a:off x="1981200" y="4191000"/>
            <a:ext cx="76200" cy="7620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97" name="Line 33"/>
          <p:cNvSpPr>
            <a:spLocks noChangeShapeType="1"/>
          </p:cNvSpPr>
          <p:nvPr/>
        </p:nvSpPr>
        <p:spPr bwMode="auto">
          <a:xfrm flipH="1" flipV="1">
            <a:off x="1676400" y="5257800"/>
            <a:ext cx="3048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98" name="Line 34"/>
          <p:cNvSpPr>
            <a:spLocks noChangeShapeType="1"/>
          </p:cNvSpPr>
          <p:nvPr/>
        </p:nvSpPr>
        <p:spPr bwMode="auto">
          <a:xfrm flipH="1" flipV="1">
            <a:off x="1371600" y="4572000"/>
            <a:ext cx="3810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99" name="Line 35"/>
          <p:cNvSpPr>
            <a:spLocks noChangeShapeType="1"/>
          </p:cNvSpPr>
          <p:nvPr/>
        </p:nvSpPr>
        <p:spPr bwMode="auto">
          <a:xfrm>
            <a:off x="1981200" y="5029200"/>
            <a:ext cx="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700" name="Line 36"/>
          <p:cNvSpPr>
            <a:spLocks noChangeShapeType="1"/>
          </p:cNvSpPr>
          <p:nvPr/>
        </p:nvSpPr>
        <p:spPr bwMode="auto">
          <a:xfrm flipH="1">
            <a:off x="6781800" y="4267200"/>
            <a:ext cx="3810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701" name="Line 37"/>
          <p:cNvSpPr>
            <a:spLocks noChangeShapeType="1"/>
          </p:cNvSpPr>
          <p:nvPr/>
        </p:nvSpPr>
        <p:spPr bwMode="auto">
          <a:xfrm>
            <a:off x="6705600" y="5029200"/>
            <a:ext cx="762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702" name="Line 38"/>
          <p:cNvSpPr>
            <a:spLocks noChangeShapeType="1"/>
          </p:cNvSpPr>
          <p:nvPr/>
        </p:nvSpPr>
        <p:spPr bwMode="auto">
          <a:xfrm flipV="1">
            <a:off x="6934200" y="5105400"/>
            <a:ext cx="4572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703" name="Line 39"/>
          <p:cNvSpPr>
            <a:spLocks noChangeShapeType="1"/>
          </p:cNvSpPr>
          <p:nvPr/>
        </p:nvSpPr>
        <p:spPr bwMode="auto">
          <a:xfrm flipV="1">
            <a:off x="7467600" y="4724400"/>
            <a:ext cx="533400" cy="304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704" name="Line 40"/>
          <p:cNvSpPr>
            <a:spLocks noChangeShapeType="1"/>
          </p:cNvSpPr>
          <p:nvPr/>
        </p:nvSpPr>
        <p:spPr bwMode="auto">
          <a:xfrm>
            <a:off x="6400800" y="4343400"/>
            <a:ext cx="762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705" name="Line 41"/>
          <p:cNvSpPr>
            <a:spLocks noChangeShapeType="1"/>
          </p:cNvSpPr>
          <p:nvPr/>
        </p:nvSpPr>
        <p:spPr bwMode="auto">
          <a:xfrm flipH="1">
            <a:off x="6324600" y="5029200"/>
            <a:ext cx="1524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706" name="Line 42"/>
          <p:cNvSpPr>
            <a:spLocks noChangeShapeType="1"/>
          </p:cNvSpPr>
          <p:nvPr/>
        </p:nvSpPr>
        <p:spPr bwMode="auto">
          <a:xfrm flipH="1" flipV="1">
            <a:off x="6019800" y="5029200"/>
            <a:ext cx="15240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707" name="Line 43"/>
          <p:cNvSpPr>
            <a:spLocks noChangeShapeType="1"/>
          </p:cNvSpPr>
          <p:nvPr/>
        </p:nvSpPr>
        <p:spPr bwMode="auto">
          <a:xfrm flipH="1" flipV="1">
            <a:off x="5715000" y="4495800"/>
            <a:ext cx="3810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708" name="WordArt 44"/>
          <p:cNvSpPr>
            <a:spLocks noChangeArrowheads="1" noChangeShapeType="1" noTextEdit="1"/>
          </p:cNvSpPr>
          <p:nvPr/>
        </p:nvSpPr>
        <p:spPr bwMode="auto">
          <a:xfrm>
            <a:off x="3581400" y="16002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3709" name="WordArt 45"/>
          <p:cNvSpPr>
            <a:spLocks noChangeArrowheads="1" noChangeShapeType="1" noTextEdit="1"/>
          </p:cNvSpPr>
          <p:nvPr/>
        </p:nvSpPr>
        <p:spPr bwMode="auto">
          <a:xfrm>
            <a:off x="7086600" y="13716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3710" name="WordArt 46"/>
          <p:cNvSpPr>
            <a:spLocks noChangeArrowheads="1" noChangeShapeType="1" noTextEdit="1"/>
          </p:cNvSpPr>
          <p:nvPr/>
        </p:nvSpPr>
        <p:spPr bwMode="auto">
          <a:xfrm>
            <a:off x="3657600" y="44958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3711" name="WordArt 47"/>
          <p:cNvSpPr>
            <a:spLocks noChangeArrowheads="1" noChangeShapeType="1" noTextEdit="1"/>
          </p:cNvSpPr>
          <p:nvPr/>
        </p:nvSpPr>
        <p:spPr bwMode="auto">
          <a:xfrm>
            <a:off x="8001000" y="45720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3712" name="WordArt 48"/>
          <p:cNvSpPr>
            <a:spLocks noChangeArrowheads="1" noChangeShapeType="1" noTextEdit="1"/>
          </p:cNvSpPr>
          <p:nvPr/>
        </p:nvSpPr>
        <p:spPr bwMode="auto">
          <a:xfrm>
            <a:off x="838200" y="18288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3713" name="WordArt 49"/>
          <p:cNvSpPr>
            <a:spLocks noChangeArrowheads="1" noChangeShapeType="1" noTextEdit="1"/>
          </p:cNvSpPr>
          <p:nvPr/>
        </p:nvSpPr>
        <p:spPr bwMode="auto">
          <a:xfrm>
            <a:off x="5867400" y="12192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3714" name="WordArt 50"/>
          <p:cNvSpPr>
            <a:spLocks noChangeArrowheads="1" noChangeShapeType="1" noTextEdit="1"/>
          </p:cNvSpPr>
          <p:nvPr/>
        </p:nvSpPr>
        <p:spPr bwMode="auto">
          <a:xfrm>
            <a:off x="762000" y="48006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3715" name="WordArt 51"/>
          <p:cNvSpPr>
            <a:spLocks noChangeArrowheads="1" noChangeShapeType="1" noTextEdit="1"/>
          </p:cNvSpPr>
          <p:nvPr/>
        </p:nvSpPr>
        <p:spPr bwMode="auto">
          <a:xfrm>
            <a:off x="5257800" y="41910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3716" name="Rectangle 52"/>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13717" name="WordArt 53"/>
          <p:cNvSpPr>
            <a:spLocks noChangeArrowheads="1" noChangeShapeType="1" noTextEdit="1"/>
          </p:cNvSpPr>
          <p:nvPr/>
        </p:nvSpPr>
        <p:spPr bwMode="auto">
          <a:xfrm>
            <a:off x="8077200" y="16764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3718" name="WordArt 54"/>
          <p:cNvSpPr>
            <a:spLocks noChangeArrowheads="1" noChangeShapeType="1" noTextEdit="1"/>
          </p:cNvSpPr>
          <p:nvPr/>
        </p:nvSpPr>
        <p:spPr bwMode="auto">
          <a:xfrm>
            <a:off x="5334000" y="16002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3719" name="WordArt 55"/>
          <p:cNvSpPr>
            <a:spLocks noChangeArrowheads="1" noChangeShapeType="1" noTextEdit="1"/>
          </p:cNvSpPr>
          <p:nvPr/>
        </p:nvSpPr>
        <p:spPr bwMode="auto">
          <a:xfrm>
            <a:off x="2819400" y="12192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3720" name="WordArt 56"/>
          <p:cNvSpPr>
            <a:spLocks noChangeArrowheads="1" noChangeShapeType="1" noTextEdit="1"/>
          </p:cNvSpPr>
          <p:nvPr/>
        </p:nvSpPr>
        <p:spPr bwMode="auto">
          <a:xfrm>
            <a:off x="1600200" y="12192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3721" name="WordArt 57"/>
          <p:cNvSpPr>
            <a:spLocks noChangeArrowheads="1" noChangeShapeType="1" noTextEdit="1"/>
          </p:cNvSpPr>
          <p:nvPr/>
        </p:nvSpPr>
        <p:spPr bwMode="auto">
          <a:xfrm>
            <a:off x="1371600" y="41910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3722" name="WordArt 58"/>
          <p:cNvSpPr>
            <a:spLocks noChangeArrowheads="1" noChangeShapeType="1" noTextEdit="1"/>
          </p:cNvSpPr>
          <p:nvPr/>
        </p:nvSpPr>
        <p:spPr bwMode="auto">
          <a:xfrm>
            <a:off x="2590800" y="42672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3723" name="WordArt 59"/>
          <p:cNvSpPr>
            <a:spLocks noChangeArrowheads="1" noChangeShapeType="1" noTextEdit="1"/>
          </p:cNvSpPr>
          <p:nvPr/>
        </p:nvSpPr>
        <p:spPr bwMode="auto">
          <a:xfrm>
            <a:off x="6248400" y="42672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3724" name="WordArt 60"/>
          <p:cNvSpPr>
            <a:spLocks noChangeArrowheads="1" noChangeShapeType="1" noTextEdit="1"/>
          </p:cNvSpPr>
          <p:nvPr/>
        </p:nvSpPr>
        <p:spPr bwMode="auto">
          <a:xfrm>
            <a:off x="7162800" y="41910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462334" name="Rectangle 62"/>
          <p:cNvSpPr>
            <a:spLocks noChangeArrowheads="1"/>
          </p:cNvSpPr>
          <p:nvPr/>
        </p:nvSpPr>
        <p:spPr bwMode="auto">
          <a:xfrm>
            <a:off x="4648200" y="1143000"/>
            <a:ext cx="4191000" cy="2743200"/>
          </a:xfrm>
          <a:prstGeom prst="rect">
            <a:avLst/>
          </a:prstGeom>
          <a:gradFill rotWithShape="1">
            <a:gsLst>
              <a:gs pos="0">
                <a:schemeClr val="tx1">
                  <a:alpha val="89000"/>
                </a:schemeClr>
              </a:gs>
              <a:gs pos="100000">
                <a:schemeClr val="tx1">
                  <a:gamma/>
                  <a:tint val="0"/>
                  <a:invGamma/>
                  <a:alpha val="89999"/>
                </a:schemeClr>
              </a:gs>
            </a:gsLst>
            <a:lin ang="5400000" scaled="1"/>
          </a:gra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13726" name="WordArt 63"/>
          <p:cNvSpPr>
            <a:spLocks noChangeArrowheads="1" noChangeShapeType="1" noTextEdit="1"/>
          </p:cNvSpPr>
          <p:nvPr/>
        </p:nvSpPr>
        <p:spPr bwMode="auto">
          <a:xfrm>
            <a:off x="8305800" y="685800"/>
            <a:ext cx="533400" cy="8001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8</a:t>
            </a:r>
          </a:p>
        </p:txBody>
      </p:sp>
      <p:sp>
        <p:nvSpPr>
          <p:cNvPr id="1462336" name="Rectangle 64"/>
          <p:cNvSpPr>
            <a:spLocks noChangeArrowheads="1"/>
          </p:cNvSpPr>
          <p:nvPr/>
        </p:nvSpPr>
        <p:spPr bwMode="auto">
          <a:xfrm>
            <a:off x="228600" y="4114800"/>
            <a:ext cx="4191000" cy="2743200"/>
          </a:xfrm>
          <a:prstGeom prst="rect">
            <a:avLst/>
          </a:prstGeom>
          <a:gradFill rotWithShape="1">
            <a:gsLst>
              <a:gs pos="0">
                <a:schemeClr val="tx1">
                  <a:alpha val="89000"/>
                </a:schemeClr>
              </a:gs>
              <a:gs pos="100000">
                <a:schemeClr val="tx1">
                  <a:gamma/>
                  <a:tint val="0"/>
                  <a:invGamma/>
                  <a:alpha val="89999"/>
                </a:schemeClr>
              </a:gs>
            </a:gsLst>
            <a:lin ang="5400000" scaled="1"/>
          </a:gra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462337" name="Rectangle 65"/>
          <p:cNvSpPr>
            <a:spLocks noChangeArrowheads="1"/>
          </p:cNvSpPr>
          <p:nvPr/>
        </p:nvSpPr>
        <p:spPr bwMode="auto">
          <a:xfrm>
            <a:off x="4648200" y="4114800"/>
            <a:ext cx="4191000" cy="2743200"/>
          </a:xfrm>
          <a:prstGeom prst="rect">
            <a:avLst/>
          </a:prstGeom>
          <a:gradFill rotWithShape="1">
            <a:gsLst>
              <a:gs pos="0">
                <a:schemeClr val="tx1">
                  <a:alpha val="89000"/>
                </a:schemeClr>
              </a:gs>
              <a:gs pos="100000">
                <a:schemeClr val="tx1">
                  <a:gamma/>
                  <a:tint val="0"/>
                  <a:invGamma/>
                  <a:alpha val="89999"/>
                </a:schemeClr>
              </a:gs>
            </a:gsLst>
            <a:lin ang="5400000" scaled="1"/>
          </a:gra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12603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457200" y="304800"/>
            <a:ext cx="8229600" cy="5821363"/>
          </a:xfrm>
        </p:spPr>
        <p:txBody>
          <a:bodyPr/>
          <a:lstStyle/>
          <a:p>
            <a:pPr eaLnBrk="1" hangingPunct="1"/>
            <a:r>
              <a:rPr lang="en-US"/>
              <a:t>Cellular Respiration is the processes whereby certain organisms obtain energy from organic molecules.  </a:t>
            </a:r>
          </a:p>
          <a:p>
            <a:pPr lvl="1" eaLnBrk="1" hangingPunct="1"/>
            <a:r>
              <a:rPr lang="en-US"/>
              <a:t>Fill in the correct part of the equation blocked out below.</a:t>
            </a:r>
          </a:p>
          <a:p>
            <a:pPr eaLnBrk="1" hangingPunct="1"/>
            <a:endParaRPr lang="en-US"/>
          </a:p>
          <a:p>
            <a:pPr eaLnBrk="1" hangingPunct="1"/>
            <a:endParaRPr lang="en-US"/>
          </a:p>
        </p:txBody>
      </p:sp>
      <p:pic>
        <p:nvPicPr>
          <p:cNvPr id="81923" name="Picture 5" descr="Respi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971800"/>
            <a:ext cx="8382000" cy="35814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81924" name="Rectangle 4"/>
          <p:cNvSpPr>
            <a:spLocks noChangeArrowheads="1"/>
          </p:cNvSpPr>
          <p:nvPr/>
        </p:nvSpPr>
        <p:spPr bwMode="auto">
          <a:xfrm>
            <a:off x="6553199" y="3771900"/>
            <a:ext cx="1285969" cy="533400"/>
          </a:xfrm>
          <a:prstGeom prst="rect">
            <a:avLst/>
          </a:prstGeom>
          <a:solidFill>
            <a:schemeClr val="bg2"/>
          </a:solidFill>
          <a:ln w="57150">
            <a:solidFill>
              <a:schemeClr val="tx1"/>
            </a:solidFill>
            <a:miter lim="800000"/>
            <a:headEnd/>
            <a:tailEnd/>
          </a:ln>
        </p:spPr>
        <p:txBody>
          <a:bodyPr wrap="none" anchor="ctr"/>
          <a:lstStyle/>
          <a:p>
            <a:endParaRPr lang="en-US"/>
          </a:p>
        </p:txBody>
      </p:sp>
      <p:sp>
        <p:nvSpPr>
          <p:cNvPr id="81925" name="Rectangle 5"/>
          <p:cNvSpPr>
            <a:spLocks noChangeArrowheads="1"/>
          </p:cNvSpPr>
          <p:nvPr/>
        </p:nvSpPr>
        <p:spPr bwMode="auto">
          <a:xfrm>
            <a:off x="381000" y="5146895"/>
            <a:ext cx="1905000" cy="609600"/>
          </a:xfrm>
          <a:prstGeom prst="rect">
            <a:avLst/>
          </a:prstGeom>
          <a:solidFill>
            <a:schemeClr val="bg2"/>
          </a:solidFill>
          <a:ln w="57150">
            <a:solidFill>
              <a:schemeClr val="tx1"/>
            </a:solidFill>
            <a:miter lim="800000"/>
            <a:headEnd/>
            <a:tailEnd/>
          </a:ln>
        </p:spPr>
        <p:txBody>
          <a:bodyPr wrap="none" anchor="ctr"/>
          <a:lstStyle/>
          <a:p>
            <a:endParaRPr lang="en-US"/>
          </a:p>
        </p:txBody>
      </p:sp>
      <p:sp>
        <p:nvSpPr>
          <p:cNvPr id="81926" name="WordArt 6"/>
          <p:cNvSpPr>
            <a:spLocks noChangeArrowheads="1" noChangeShapeType="1" noTextEdit="1"/>
          </p:cNvSpPr>
          <p:nvPr/>
        </p:nvSpPr>
        <p:spPr bwMode="auto">
          <a:xfrm>
            <a:off x="7886700" y="3714750"/>
            <a:ext cx="609600" cy="647700"/>
          </a:xfrm>
          <a:prstGeom prst="rect">
            <a:avLst/>
          </a:prstGeom>
        </p:spPr>
        <p:txBody>
          <a:bodyPr wrap="none" fromWordArt="1">
            <a:prstTxWarp prst="textPlain">
              <a:avLst>
                <a:gd name="adj" fmla="val 50000"/>
              </a:avLst>
            </a:prstTxWarp>
          </a:bodyPr>
          <a:lstStyle/>
          <a:p>
            <a:pPr algn="ctr"/>
            <a:r>
              <a:rPr lang="en-US" sz="3600" kern="10" spc="720" dirty="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81927" name="WordArt 7"/>
          <p:cNvSpPr>
            <a:spLocks noChangeArrowheads="1" noChangeShapeType="1" noTextEdit="1"/>
          </p:cNvSpPr>
          <p:nvPr/>
        </p:nvSpPr>
        <p:spPr bwMode="auto">
          <a:xfrm>
            <a:off x="381000" y="4642919"/>
            <a:ext cx="457200" cy="647700"/>
          </a:xfrm>
          <a:prstGeom prst="rect">
            <a:avLst/>
          </a:prstGeom>
        </p:spPr>
        <p:txBody>
          <a:bodyPr wrap="none" fromWordArt="1">
            <a:prstTxWarp prst="textPlain">
              <a:avLst>
                <a:gd name="adj" fmla="val 50000"/>
              </a:avLst>
            </a:prstTxWarp>
          </a:bodyPr>
          <a:lstStyle/>
          <a:p>
            <a:pPr algn="ctr"/>
            <a:r>
              <a:rPr lang="en-US" sz="3600" kern="10" spc="720" dirty="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81928" name="WordArt 8"/>
          <p:cNvSpPr>
            <a:spLocks noChangeArrowheads="1" noChangeShapeType="1" noTextEdit="1"/>
          </p:cNvSpPr>
          <p:nvPr/>
        </p:nvSpPr>
        <p:spPr bwMode="auto">
          <a:xfrm>
            <a:off x="7848600" y="5181600"/>
            <a:ext cx="685800" cy="876300"/>
          </a:xfrm>
          <a:prstGeom prst="rect">
            <a:avLst/>
          </a:prstGeom>
        </p:spPr>
        <p:txBody>
          <a:bodyPr wrap="none" fromWordArt="1">
            <a:prstTxWarp prst="textPlain">
              <a:avLst>
                <a:gd name="adj" fmla="val 50000"/>
              </a:avLst>
            </a:prstTxWarp>
          </a:bodyPr>
          <a:lstStyle/>
          <a:p>
            <a:pPr algn="ctr"/>
            <a:r>
              <a:rPr lang="en-US" sz="3600" kern="10" spc="720" dirty="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4</a:t>
            </a:r>
          </a:p>
        </p:txBody>
      </p:sp>
      <p:sp>
        <p:nvSpPr>
          <p:cNvPr id="81929"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SlideSpark .LLC</a:t>
            </a:r>
            <a:endParaRPr lang="en-US" sz="3200" dirty="0">
              <a:solidFill>
                <a:schemeClr val="bg1"/>
              </a:solidFill>
              <a:latin typeface="Tahoma" pitchFamily="34"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body" idx="1"/>
          </p:nvPr>
        </p:nvSpPr>
        <p:spPr>
          <a:xfrm>
            <a:off x="457200" y="0"/>
            <a:ext cx="8229600" cy="6126163"/>
          </a:xfrm>
        </p:spPr>
        <p:txBody>
          <a:bodyPr/>
          <a:lstStyle/>
          <a:p>
            <a:pPr eaLnBrk="1" hangingPunct="1"/>
            <a:r>
              <a:rPr lang="en-US"/>
              <a:t>Which of the following diagrams </a:t>
            </a:r>
            <a:r>
              <a:rPr lang="en-US" u="sng"/>
              <a:t>is correct</a:t>
            </a:r>
            <a:r>
              <a:rPr lang="en-US"/>
              <a:t> for blood flow through the heart?</a:t>
            </a:r>
          </a:p>
        </p:txBody>
      </p:sp>
      <p:pic>
        <p:nvPicPr>
          <p:cNvPr id="1146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46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1430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46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1148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46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148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4695" name="WordArt 7"/>
          <p:cNvSpPr>
            <a:spLocks noChangeArrowheads="1" noChangeShapeType="1" noTextEdit="1"/>
          </p:cNvSpPr>
          <p:nvPr/>
        </p:nvSpPr>
        <p:spPr bwMode="auto">
          <a:xfrm>
            <a:off x="381000" y="1219200"/>
            <a:ext cx="5572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14696" name="WordArt 8"/>
          <p:cNvSpPr>
            <a:spLocks noChangeArrowheads="1" noChangeShapeType="1" noTextEdit="1"/>
          </p:cNvSpPr>
          <p:nvPr/>
        </p:nvSpPr>
        <p:spPr bwMode="auto">
          <a:xfrm>
            <a:off x="4800600" y="1219200"/>
            <a:ext cx="4048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14697" name="WordArt 9"/>
          <p:cNvSpPr>
            <a:spLocks noChangeArrowheads="1" noChangeShapeType="1" noTextEdit="1"/>
          </p:cNvSpPr>
          <p:nvPr/>
        </p:nvSpPr>
        <p:spPr bwMode="auto">
          <a:xfrm>
            <a:off x="381000" y="4191000"/>
            <a:ext cx="4572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14698" name="WordArt 10"/>
          <p:cNvSpPr>
            <a:spLocks noChangeArrowheads="1" noChangeShapeType="1" noTextEdit="1"/>
          </p:cNvSpPr>
          <p:nvPr/>
        </p:nvSpPr>
        <p:spPr bwMode="auto">
          <a:xfrm>
            <a:off x="4800600" y="41910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14699" name="Line 11"/>
          <p:cNvSpPr>
            <a:spLocks noChangeShapeType="1"/>
          </p:cNvSpPr>
          <p:nvPr/>
        </p:nvSpPr>
        <p:spPr bwMode="auto">
          <a:xfrm>
            <a:off x="5638800" y="1524000"/>
            <a:ext cx="4572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00" name="Line 12"/>
          <p:cNvSpPr>
            <a:spLocks noChangeShapeType="1"/>
          </p:cNvSpPr>
          <p:nvPr/>
        </p:nvSpPr>
        <p:spPr bwMode="auto">
          <a:xfrm>
            <a:off x="6096000" y="2057400"/>
            <a:ext cx="7620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01" name="Line 13"/>
          <p:cNvSpPr>
            <a:spLocks noChangeShapeType="1"/>
          </p:cNvSpPr>
          <p:nvPr/>
        </p:nvSpPr>
        <p:spPr bwMode="auto">
          <a:xfrm flipV="1">
            <a:off x="6324600" y="1981200"/>
            <a:ext cx="152400" cy="6858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02" name="Line 14"/>
          <p:cNvSpPr>
            <a:spLocks noChangeShapeType="1"/>
          </p:cNvSpPr>
          <p:nvPr/>
        </p:nvSpPr>
        <p:spPr bwMode="auto">
          <a:xfrm flipH="1" flipV="1">
            <a:off x="6324600" y="1219200"/>
            <a:ext cx="152400" cy="6858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03" name="Line 15"/>
          <p:cNvSpPr>
            <a:spLocks noChangeShapeType="1"/>
          </p:cNvSpPr>
          <p:nvPr/>
        </p:nvSpPr>
        <p:spPr bwMode="auto">
          <a:xfrm flipH="1">
            <a:off x="7315200" y="1752600"/>
            <a:ext cx="914400" cy="304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04" name="Line 16"/>
          <p:cNvSpPr>
            <a:spLocks noChangeShapeType="1"/>
          </p:cNvSpPr>
          <p:nvPr/>
        </p:nvSpPr>
        <p:spPr bwMode="auto">
          <a:xfrm flipH="1">
            <a:off x="7086600" y="2133600"/>
            <a:ext cx="228600" cy="685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05" name="Line 17"/>
          <p:cNvSpPr>
            <a:spLocks noChangeShapeType="1"/>
          </p:cNvSpPr>
          <p:nvPr/>
        </p:nvSpPr>
        <p:spPr bwMode="auto">
          <a:xfrm flipH="1" flipV="1">
            <a:off x="6705600" y="2286000"/>
            <a:ext cx="1524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06" name="Line 18"/>
          <p:cNvSpPr>
            <a:spLocks noChangeShapeType="1"/>
          </p:cNvSpPr>
          <p:nvPr/>
        </p:nvSpPr>
        <p:spPr bwMode="auto">
          <a:xfrm flipV="1">
            <a:off x="6705600" y="1447800"/>
            <a:ext cx="3810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07" name="Line 19"/>
          <p:cNvSpPr>
            <a:spLocks noChangeShapeType="1"/>
          </p:cNvSpPr>
          <p:nvPr/>
        </p:nvSpPr>
        <p:spPr bwMode="auto">
          <a:xfrm flipH="1">
            <a:off x="2895600" y="1828800"/>
            <a:ext cx="609600" cy="228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08" name="Line 20"/>
          <p:cNvSpPr>
            <a:spLocks noChangeShapeType="1"/>
          </p:cNvSpPr>
          <p:nvPr/>
        </p:nvSpPr>
        <p:spPr bwMode="auto">
          <a:xfrm flipH="1">
            <a:off x="2667000" y="2209800"/>
            <a:ext cx="1524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09" name="Line 21"/>
          <p:cNvSpPr>
            <a:spLocks noChangeShapeType="1"/>
          </p:cNvSpPr>
          <p:nvPr/>
        </p:nvSpPr>
        <p:spPr bwMode="auto">
          <a:xfrm flipH="1" flipV="1">
            <a:off x="2362200" y="2362200"/>
            <a:ext cx="762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10" name="Line 22"/>
          <p:cNvSpPr>
            <a:spLocks noChangeShapeType="1"/>
          </p:cNvSpPr>
          <p:nvPr/>
        </p:nvSpPr>
        <p:spPr bwMode="auto">
          <a:xfrm flipV="1">
            <a:off x="2286000" y="1828800"/>
            <a:ext cx="1524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11" name="Line 23"/>
          <p:cNvSpPr>
            <a:spLocks noChangeShapeType="1"/>
          </p:cNvSpPr>
          <p:nvPr/>
        </p:nvSpPr>
        <p:spPr bwMode="auto">
          <a:xfrm flipV="1">
            <a:off x="2438400" y="1371600"/>
            <a:ext cx="304800" cy="3810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12" name="Line 24"/>
          <p:cNvSpPr>
            <a:spLocks noChangeShapeType="1"/>
          </p:cNvSpPr>
          <p:nvPr/>
        </p:nvSpPr>
        <p:spPr bwMode="auto">
          <a:xfrm>
            <a:off x="1295400" y="1600200"/>
            <a:ext cx="457200" cy="4572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13" name="Line 25"/>
          <p:cNvSpPr>
            <a:spLocks noChangeShapeType="1"/>
          </p:cNvSpPr>
          <p:nvPr/>
        </p:nvSpPr>
        <p:spPr bwMode="auto">
          <a:xfrm>
            <a:off x="1600200" y="2133600"/>
            <a:ext cx="2286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14" name="Line 26"/>
          <p:cNvSpPr>
            <a:spLocks noChangeShapeType="1"/>
          </p:cNvSpPr>
          <p:nvPr/>
        </p:nvSpPr>
        <p:spPr bwMode="auto">
          <a:xfrm flipV="1">
            <a:off x="1981200" y="1905000"/>
            <a:ext cx="76200" cy="762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15" name="Line 27"/>
          <p:cNvSpPr>
            <a:spLocks noChangeShapeType="1"/>
          </p:cNvSpPr>
          <p:nvPr/>
        </p:nvSpPr>
        <p:spPr bwMode="auto">
          <a:xfrm flipH="1" flipV="1">
            <a:off x="1981200" y="1295400"/>
            <a:ext cx="762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16" name="Line 28"/>
          <p:cNvSpPr>
            <a:spLocks noChangeShapeType="1"/>
          </p:cNvSpPr>
          <p:nvPr/>
        </p:nvSpPr>
        <p:spPr bwMode="auto">
          <a:xfrm flipH="1">
            <a:off x="2362200" y="4191000"/>
            <a:ext cx="457200" cy="685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17" name="Line 29"/>
          <p:cNvSpPr>
            <a:spLocks noChangeShapeType="1"/>
          </p:cNvSpPr>
          <p:nvPr/>
        </p:nvSpPr>
        <p:spPr bwMode="auto">
          <a:xfrm>
            <a:off x="2286000" y="5029200"/>
            <a:ext cx="228600" cy="762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18" name="Line 30"/>
          <p:cNvSpPr>
            <a:spLocks noChangeShapeType="1"/>
          </p:cNvSpPr>
          <p:nvPr/>
        </p:nvSpPr>
        <p:spPr bwMode="auto">
          <a:xfrm flipV="1">
            <a:off x="2590800" y="5105400"/>
            <a:ext cx="3048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19" name="Line 31"/>
          <p:cNvSpPr>
            <a:spLocks noChangeShapeType="1"/>
          </p:cNvSpPr>
          <p:nvPr/>
        </p:nvSpPr>
        <p:spPr bwMode="auto">
          <a:xfrm flipV="1">
            <a:off x="3048000" y="4648200"/>
            <a:ext cx="609600" cy="381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20" name="Line 32"/>
          <p:cNvSpPr>
            <a:spLocks noChangeShapeType="1"/>
          </p:cNvSpPr>
          <p:nvPr/>
        </p:nvSpPr>
        <p:spPr bwMode="auto">
          <a:xfrm>
            <a:off x="1981200" y="4191000"/>
            <a:ext cx="76200" cy="7620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21" name="Line 33"/>
          <p:cNvSpPr>
            <a:spLocks noChangeShapeType="1"/>
          </p:cNvSpPr>
          <p:nvPr/>
        </p:nvSpPr>
        <p:spPr bwMode="auto">
          <a:xfrm flipH="1" flipV="1">
            <a:off x="1676400" y="5257800"/>
            <a:ext cx="3048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22" name="Line 34"/>
          <p:cNvSpPr>
            <a:spLocks noChangeShapeType="1"/>
          </p:cNvSpPr>
          <p:nvPr/>
        </p:nvSpPr>
        <p:spPr bwMode="auto">
          <a:xfrm flipH="1" flipV="1">
            <a:off x="1371600" y="4572000"/>
            <a:ext cx="3810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23" name="Line 35"/>
          <p:cNvSpPr>
            <a:spLocks noChangeShapeType="1"/>
          </p:cNvSpPr>
          <p:nvPr/>
        </p:nvSpPr>
        <p:spPr bwMode="auto">
          <a:xfrm>
            <a:off x="1981200" y="5029200"/>
            <a:ext cx="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24" name="Line 36"/>
          <p:cNvSpPr>
            <a:spLocks noChangeShapeType="1"/>
          </p:cNvSpPr>
          <p:nvPr/>
        </p:nvSpPr>
        <p:spPr bwMode="auto">
          <a:xfrm flipH="1">
            <a:off x="6781800" y="4267200"/>
            <a:ext cx="3810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25" name="Line 37"/>
          <p:cNvSpPr>
            <a:spLocks noChangeShapeType="1"/>
          </p:cNvSpPr>
          <p:nvPr/>
        </p:nvSpPr>
        <p:spPr bwMode="auto">
          <a:xfrm>
            <a:off x="6705600" y="5029200"/>
            <a:ext cx="762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26" name="Line 38"/>
          <p:cNvSpPr>
            <a:spLocks noChangeShapeType="1"/>
          </p:cNvSpPr>
          <p:nvPr/>
        </p:nvSpPr>
        <p:spPr bwMode="auto">
          <a:xfrm flipV="1">
            <a:off x="6934200" y="5105400"/>
            <a:ext cx="4572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27" name="Line 39"/>
          <p:cNvSpPr>
            <a:spLocks noChangeShapeType="1"/>
          </p:cNvSpPr>
          <p:nvPr/>
        </p:nvSpPr>
        <p:spPr bwMode="auto">
          <a:xfrm flipV="1">
            <a:off x="7467600" y="4724400"/>
            <a:ext cx="533400" cy="304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28" name="Line 40"/>
          <p:cNvSpPr>
            <a:spLocks noChangeShapeType="1"/>
          </p:cNvSpPr>
          <p:nvPr/>
        </p:nvSpPr>
        <p:spPr bwMode="auto">
          <a:xfrm>
            <a:off x="6400800" y="4343400"/>
            <a:ext cx="762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29" name="Line 41"/>
          <p:cNvSpPr>
            <a:spLocks noChangeShapeType="1"/>
          </p:cNvSpPr>
          <p:nvPr/>
        </p:nvSpPr>
        <p:spPr bwMode="auto">
          <a:xfrm flipH="1">
            <a:off x="6324600" y="5029200"/>
            <a:ext cx="1524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30" name="Line 42"/>
          <p:cNvSpPr>
            <a:spLocks noChangeShapeType="1"/>
          </p:cNvSpPr>
          <p:nvPr/>
        </p:nvSpPr>
        <p:spPr bwMode="auto">
          <a:xfrm flipH="1" flipV="1">
            <a:off x="6019800" y="5029200"/>
            <a:ext cx="15240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31" name="Line 43"/>
          <p:cNvSpPr>
            <a:spLocks noChangeShapeType="1"/>
          </p:cNvSpPr>
          <p:nvPr/>
        </p:nvSpPr>
        <p:spPr bwMode="auto">
          <a:xfrm flipH="1" flipV="1">
            <a:off x="5715000" y="4495800"/>
            <a:ext cx="3810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32" name="WordArt 44"/>
          <p:cNvSpPr>
            <a:spLocks noChangeArrowheads="1" noChangeShapeType="1" noTextEdit="1"/>
          </p:cNvSpPr>
          <p:nvPr/>
        </p:nvSpPr>
        <p:spPr bwMode="auto">
          <a:xfrm>
            <a:off x="3581400" y="16002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4733" name="WordArt 45"/>
          <p:cNvSpPr>
            <a:spLocks noChangeArrowheads="1" noChangeShapeType="1" noTextEdit="1"/>
          </p:cNvSpPr>
          <p:nvPr/>
        </p:nvSpPr>
        <p:spPr bwMode="auto">
          <a:xfrm>
            <a:off x="7086600" y="13716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4734" name="WordArt 46"/>
          <p:cNvSpPr>
            <a:spLocks noChangeArrowheads="1" noChangeShapeType="1" noTextEdit="1"/>
          </p:cNvSpPr>
          <p:nvPr/>
        </p:nvSpPr>
        <p:spPr bwMode="auto">
          <a:xfrm>
            <a:off x="3657600" y="44958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4735" name="WordArt 47"/>
          <p:cNvSpPr>
            <a:spLocks noChangeArrowheads="1" noChangeShapeType="1" noTextEdit="1"/>
          </p:cNvSpPr>
          <p:nvPr/>
        </p:nvSpPr>
        <p:spPr bwMode="auto">
          <a:xfrm>
            <a:off x="8001000" y="45720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4736" name="WordArt 48"/>
          <p:cNvSpPr>
            <a:spLocks noChangeArrowheads="1" noChangeShapeType="1" noTextEdit="1"/>
          </p:cNvSpPr>
          <p:nvPr/>
        </p:nvSpPr>
        <p:spPr bwMode="auto">
          <a:xfrm>
            <a:off x="838200" y="18288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4737" name="WordArt 49"/>
          <p:cNvSpPr>
            <a:spLocks noChangeArrowheads="1" noChangeShapeType="1" noTextEdit="1"/>
          </p:cNvSpPr>
          <p:nvPr/>
        </p:nvSpPr>
        <p:spPr bwMode="auto">
          <a:xfrm>
            <a:off x="5867400" y="12192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4738" name="WordArt 50"/>
          <p:cNvSpPr>
            <a:spLocks noChangeArrowheads="1" noChangeShapeType="1" noTextEdit="1"/>
          </p:cNvSpPr>
          <p:nvPr/>
        </p:nvSpPr>
        <p:spPr bwMode="auto">
          <a:xfrm>
            <a:off x="762000" y="48006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4739" name="WordArt 51"/>
          <p:cNvSpPr>
            <a:spLocks noChangeArrowheads="1" noChangeShapeType="1" noTextEdit="1"/>
          </p:cNvSpPr>
          <p:nvPr/>
        </p:nvSpPr>
        <p:spPr bwMode="auto">
          <a:xfrm>
            <a:off x="5257800" y="41910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4740" name="Rectangle 52"/>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14741" name="WordArt 53"/>
          <p:cNvSpPr>
            <a:spLocks noChangeArrowheads="1" noChangeShapeType="1" noTextEdit="1"/>
          </p:cNvSpPr>
          <p:nvPr/>
        </p:nvSpPr>
        <p:spPr bwMode="auto">
          <a:xfrm>
            <a:off x="8077200" y="16764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4742" name="WordArt 54"/>
          <p:cNvSpPr>
            <a:spLocks noChangeArrowheads="1" noChangeShapeType="1" noTextEdit="1"/>
          </p:cNvSpPr>
          <p:nvPr/>
        </p:nvSpPr>
        <p:spPr bwMode="auto">
          <a:xfrm>
            <a:off x="5334000" y="16002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4743" name="WordArt 55"/>
          <p:cNvSpPr>
            <a:spLocks noChangeArrowheads="1" noChangeShapeType="1" noTextEdit="1"/>
          </p:cNvSpPr>
          <p:nvPr/>
        </p:nvSpPr>
        <p:spPr bwMode="auto">
          <a:xfrm>
            <a:off x="2819400" y="12192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4744" name="WordArt 56"/>
          <p:cNvSpPr>
            <a:spLocks noChangeArrowheads="1" noChangeShapeType="1" noTextEdit="1"/>
          </p:cNvSpPr>
          <p:nvPr/>
        </p:nvSpPr>
        <p:spPr bwMode="auto">
          <a:xfrm>
            <a:off x="1600200" y="12192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4745" name="WordArt 57"/>
          <p:cNvSpPr>
            <a:spLocks noChangeArrowheads="1" noChangeShapeType="1" noTextEdit="1"/>
          </p:cNvSpPr>
          <p:nvPr/>
        </p:nvSpPr>
        <p:spPr bwMode="auto">
          <a:xfrm>
            <a:off x="1371600" y="41910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4746" name="WordArt 58"/>
          <p:cNvSpPr>
            <a:spLocks noChangeArrowheads="1" noChangeShapeType="1" noTextEdit="1"/>
          </p:cNvSpPr>
          <p:nvPr/>
        </p:nvSpPr>
        <p:spPr bwMode="auto">
          <a:xfrm>
            <a:off x="2590800" y="42672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4747" name="WordArt 59"/>
          <p:cNvSpPr>
            <a:spLocks noChangeArrowheads="1" noChangeShapeType="1" noTextEdit="1"/>
          </p:cNvSpPr>
          <p:nvPr/>
        </p:nvSpPr>
        <p:spPr bwMode="auto">
          <a:xfrm>
            <a:off x="6248400" y="42672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4748" name="WordArt 60"/>
          <p:cNvSpPr>
            <a:spLocks noChangeArrowheads="1" noChangeShapeType="1" noTextEdit="1"/>
          </p:cNvSpPr>
          <p:nvPr/>
        </p:nvSpPr>
        <p:spPr bwMode="auto">
          <a:xfrm>
            <a:off x="7162800" y="41910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4749" name="WordArt 62"/>
          <p:cNvSpPr>
            <a:spLocks noChangeArrowheads="1" noChangeShapeType="1" noTextEdit="1"/>
          </p:cNvSpPr>
          <p:nvPr/>
        </p:nvSpPr>
        <p:spPr bwMode="auto">
          <a:xfrm>
            <a:off x="8305800" y="685800"/>
            <a:ext cx="533400" cy="8001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8</a:t>
            </a:r>
          </a:p>
        </p:txBody>
      </p:sp>
      <p:sp>
        <p:nvSpPr>
          <p:cNvPr id="1463359" name="Rectangle 63"/>
          <p:cNvSpPr>
            <a:spLocks noChangeArrowheads="1"/>
          </p:cNvSpPr>
          <p:nvPr/>
        </p:nvSpPr>
        <p:spPr bwMode="auto">
          <a:xfrm>
            <a:off x="228600" y="4114800"/>
            <a:ext cx="4191000" cy="2743200"/>
          </a:xfrm>
          <a:prstGeom prst="rect">
            <a:avLst/>
          </a:prstGeom>
          <a:gradFill rotWithShape="1">
            <a:gsLst>
              <a:gs pos="0">
                <a:schemeClr val="tx1">
                  <a:alpha val="89000"/>
                </a:schemeClr>
              </a:gs>
              <a:gs pos="100000">
                <a:schemeClr val="tx1">
                  <a:gamma/>
                  <a:tint val="0"/>
                  <a:invGamma/>
                  <a:alpha val="89999"/>
                </a:schemeClr>
              </a:gs>
            </a:gsLst>
            <a:lin ang="5400000" scaled="1"/>
          </a:gra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463360" name="Rectangle 64"/>
          <p:cNvSpPr>
            <a:spLocks noChangeArrowheads="1"/>
          </p:cNvSpPr>
          <p:nvPr/>
        </p:nvSpPr>
        <p:spPr bwMode="auto">
          <a:xfrm>
            <a:off x="4648200" y="4114800"/>
            <a:ext cx="4191000" cy="2743200"/>
          </a:xfrm>
          <a:prstGeom prst="rect">
            <a:avLst/>
          </a:prstGeom>
          <a:gradFill rotWithShape="1">
            <a:gsLst>
              <a:gs pos="0">
                <a:schemeClr val="tx1">
                  <a:alpha val="89000"/>
                </a:schemeClr>
              </a:gs>
              <a:gs pos="100000">
                <a:schemeClr val="tx1">
                  <a:gamma/>
                  <a:tint val="0"/>
                  <a:invGamma/>
                  <a:alpha val="89999"/>
                </a:schemeClr>
              </a:gs>
            </a:gsLst>
            <a:lin ang="5400000" scaled="1"/>
          </a:gra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04206832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a:xfrm>
            <a:off x="457200" y="0"/>
            <a:ext cx="8229600" cy="6126163"/>
          </a:xfrm>
        </p:spPr>
        <p:txBody>
          <a:bodyPr/>
          <a:lstStyle/>
          <a:p>
            <a:pPr eaLnBrk="1" hangingPunct="1"/>
            <a:r>
              <a:rPr lang="en-US"/>
              <a:t>Which of the following diagrams </a:t>
            </a:r>
            <a:r>
              <a:rPr lang="en-US" u="sng"/>
              <a:t>is correct</a:t>
            </a:r>
            <a:r>
              <a:rPr lang="en-US"/>
              <a:t> for blood flow through the heart?</a:t>
            </a:r>
          </a:p>
        </p:txBody>
      </p:sp>
      <p:pic>
        <p:nvPicPr>
          <p:cNvPr id="1157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57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1430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57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1148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57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148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5719" name="WordArt 7"/>
          <p:cNvSpPr>
            <a:spLocks noChangeArrowheads="1" noChangeShapeType="1" noTextEdit="1"/>
          </p:cNvSpPr>
          <p:nvPr/>
        </p:nvSpPr>
        <p:spPr bwMode="auto">
          <a:xfrm>
            <a:off x="381000" y="1219200"/>
            <a:ext cx="5572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15720" name="WordArt 8"/>
          <p:cNvSpPr>
            <a:spLocks noChangeArrowheads="1" noChangeShapeType="1" noTextEdit="1"/>
          </p:cNvSpPr>
          <p:nvPr/>
        </p:nvSpPr>
        <p:spPr bwMode="auto">
          <a:xfrm>
            <a:off x="4800600" y="1219200"/>
            <a:ext cx="4048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15721" name="WordArt 9"/>
          <p:cNvSpPr>
            <a:spLocks noChangeArrowheads="1" noChangeShapeType="1" noTextEdit="1"/>
          </p:cNvSpPr>
          <p:nvPr/>
        </p:nvSpPr>
        <p:spPr bwMode="auto">
          <a:xfrm>
            <a:off x="381000" y="4191000"/>
            <a:ext cx="4572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15722" name="WordArt 10"/>
          <p:cNvSpPr>
            <a:spLocks noChangeArrowheads="1" noChangeShapeType="1" noTextEdit="1"/>
          </p:cNvSpPr>
          <p:nvPr/>
        </p:nvSpPr>
        <p:spPr bwMode="auto">
          <a:xfrm>
            <a:off x="4800600" y="41910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15723" name="Line 11"/>
          <p:cNvSpPr>
            <a:spLocks noChangeShapeType="1"/>
          </p:cNvSpPr>
          <p:nvPr/>
        </p:nvSpPr>
        <p:spPr bwMode="auto">
          <a:xfrm>
            <a:off x="5638800" y="1524000"/>
            <a:ext cx="4572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24" name="Line 12"/>
          <p:cNvSpPr>
            <a:spLocks noChangeShapeType="1"/>
          </p:cNvSpPr>
          <p:nvPr/>
        </p:nvSpPr>
        <p:spPr bwMode="auto">
          <a:xfrm>
            <a:off x="6096000" y="2057400"/>
            <a:ext cx="7620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25" name="Line 13"/>
          <p:cNvSpPr>
            <a:spLocks noChangeShapeType="1"/>
          </p:cNvSpPr>
          <p:nvPr/>
        </p:nvSpPr>
        <p:spPr bwMode="auto">
          <a:xfrm flipV="1">
            <a:off x="6324600" y="1981200"/>
            <a:ext cx="152400" cy="6858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26" name="Line 14"/>
          <p:cNvSpPr>
            <a:spLocks noChangeShapeType="1"/>
          </p:cNvSpPr>
          <p:nvPr/>
        </p:nvSpPr>
        <p:spPr bwMode="auto">
          <a:xfrm flipH="1" flipV="1">
            <a:off x="6324600" y="1219200"/>
            <a:ext cx="152400" cy="6858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27" name="Line 15"/>
          <p:cNvSpPr>
            <a:spLocks noChangeShapeType="1"/>
          </p:cNvSpPr>
          <p:nvPr/>
        </p:nvSpPr>
        <p:spPr bwMode="auto">
          <a:xfrm flipH="1">
            <a:off x="7315200" y="1752600"/>
            <a:ext cx="914400" cy="304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28" name="Line 16"/>
          <p:cNvSpPr>
            <a:spLocks noChangeShapeType="1"/>
          </p:cNvSpPr>
          <p:nvPr/>
        </p:nvSpPr>
        <p:spPr bwMode="auto">
          <a:xfrm flipH="1">
            <a:off x="7086600" y="2133600"/>
            <a:ext cx="228600" cy="685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29" name="Line 17"/>
          <p:cNvSpPr>
            <a:spLocks noChangeShapeType="1"/>
          </p:cNvSpPr>
          <p:nvPr/>
        </p:nvSpPr>
        <p:spPr bwMode="auto">
          <a:xfrm flipH="1" flipV="1">
            <a:off x="6705600" y="2286000"/>
            <a:ext cx="1524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30" name="Line 18"/>
          <p:cNvSpPr>
            <a:spLocks noChangeShapeType="1"/>
          </p:cNvSpPr>
          <p:nvPr/>
        </p:nvSpPr>
        <p:spPr bwMode="auto">
          <a:xfrm flipV="1">
            <a:off x="6705600" y="1447800"/>
            <a:ext cx="3810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31" name="Line 19"/>
          <p:cNvSpPr>
            <a:spLocks noChangeShapeType="1"/>
          </p:cNvSpPr>
          <p:nvPr/>
        </p:nvSpPr>
        <p:spPr bwMode="auto">
          <a:xfrm flipH="1">
            <a:off x="2895600" y="1828800"/>
            <a:ext cx="609600" cy="228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32" name="Line 20"/>
          <p:cNvSpPr>
            <a:spLocks noChangeShapeType="1"/>
          </p:cNvSpPr>
          <p:nvPr/>
        </p:nvSpPr>
        <p:spPr bwMode="auto">
          <a:xfrm flipH="1">
            <a:off x="2667000" y="2209800"/>
            <a:ext cx="1524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33" name="Line 21"/>
          <p:cNvSpPr>
            <a:spLocks noChangeShapeType="1"/>
          </p:cNvSpPr>
          <p:nvPr/>
        </p:nvSpPr>
        <p:spPr bwMode="auto">
          <a:xfrm flipH="1" flipV="1">
            <a:off x="2362200" y="2362200"/>
            <a:ext cx="762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34" name="Line 22"/>
          <p:cNvSpPr>
            <a:spLocks noChangeShapeType="1"/>
          </p:cNvSpPr>
          <p:nvPr/>
        </p:nvSpPr>
        <p:spPr bwMode="auto">
          <a:xfrm flipV="1">
            <a:off x="2286000" y="1828800"/>
            <a:ext cx="1524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35" name="Line 23"/>
          <p:cNvSpPr>
            <a:spLocks noChangeShapeType="1"/>
          </p:cNvSpPr>
          <p:nvPr/>
        </p:nvSpPr>
        <p:spPr bwMode="auto">
          <a:xfrm flipV="1">
            <a:off x="2438400" y="1371600"/>
            <a:ext cx="304800" cy="3810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36" name="Line 24"/>
          <p:cNvSpPr>
            <a:spLocks noChangeShapeType="1"/>
          </p:cNvSpPr>
          <p:nvPr/>
        </p:nvSpPr>
        <p:spPr bwMode="auto">
          <a:xfrm>
            <a:off x="1295400" y="1600200"/>
            <a:ext cx="457200" cy="4572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37" name="Line 25"/>
          <p:cNvSpPr>
            <a:spLocks noChangeShapeType="1"/>
          </p:cNvSpPr>
          <p:nvPr/>
        </p:nvSpPr>
        <p:spPr bwMode="auto">
          <a:xfrm>
            <a:off x="1600200" y="2133600"/>
            <a:ext cx="2286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38" name="Line 26"/>
          <p:cNvSpPr>
            <a:spLocks noChangeShapeType="1"/>
          </p:cNvSpPr>
          <p:nvPr/>
        </p:nvSpPr>
        <p:spPr bwMode="auto">
          <a:xfrm flipV="1">
            <a:off x="1981200" y="1905000"/>
            <a:ext cx="76200" cy="762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39" name="Line 27"/>
          <p:cNvSpPr>
            <a:spLocks noChangeShapeType="1"/>
          </p:cNvSpPr>
          <p:nvPr/>
        </p:nvSpPr>
        <p:spPr bwMode="auto">
          <a:xfrm flipH="1" flipV="1">
            <a:off x="1981200" y="1295400"/>
            <a:ext cx="762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40" name="Line 28"/>
          <p:cNvSpPr>
            <a:spLocks noChangeShapeType="1"/>
          </p:cNvSpPr>
          <p:nvPr/>
        </p:nvSpPr>
        <p:spPr bwMode="auto">
          <a:xfrm flipH="1">
            <a:off x="2362200" y="4191000"/>
            <a:ext cx="457200" cy="685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41" name="Line 29"/>
          <p:cNvSpPr>
            <a:spLocks noChangeShapeType="1"/>
          </p:cNvSpPr>
          <p:nvPr/>
        </p:nvSpPr>
        <p:spPr bwMode="auto">
          <a:xfrm>
            <a:off x="2286000" y="5029200"/>
            <a:ext cx="228600" cy="762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42" name="Line 30"/>
          <p:cNvSpPr>
            <a:spLocks noChangeShapeType="1"/>
          </p:cNvSpPr>
          <p:nvPr/>
        </p:nvSpPr>
        <p:spPr bwMode="auto">
          <a:xfrm flipV="1">
            <a:off x="2590800" y="5105400"/>
            <a:ext cx="3048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43" name="Line 31"/>
          <p:cNvSpPr>
            <a:spLocks noChangeShapeType="1"/>
          </p:cNvSpPr>
          <p:nvPr/>
        </p:nvSpPr>
        <p:spPr bwMode="auto">
          <a:xfrm flipV="1">
            <a:off x="3048000" y="4648200"/>
            <a:ext cx="609600" cy="381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44" name="Line 32"/>
          <p:cNvSpPr>
            <a:spLocks noChangeShapeType="1"/>
          </p:cNvSpPr>
          <p:nvPr/>
        </p:nvSpPr>
        <p:spPr bwMode="auto">
          <a:xfrm>
            <a:off x="1981200" y="4191000"/>
            <a:ext cx="76200" cy="7620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45" name="Line 33"/>
          <p:cNvSpPr>
            <a:spLocks noChangeShapeType="1"/>
          </p:cNvSpPr>
          <p:nvPr/>
        </p:nvSpPr>
        <p:spPr bwMode="auto">
          <a:xfrm flipH="1" flipV="1">
            <a:off x="1676400" y="5257800"/>
            <a:ext cx="3048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46" name="Line 34"/>
          <p:cNvSpPr>
            <a:spLocks noChangeShapeType="1"/>
          </p:cNvSpPr>
          <p:nvPr/>
        </p:nvSpPr>
        <p:spPr bwMode="auto">
          <a:xfrm flipH="1" flipV="1">
            <a:off x="1371600" y="4572000"/>
            <a:ext cx="3810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47" name="Line 35"/>
          <p:cNvSpPr>
            <a:spLocks noChangeShapeType="1"/>
          </p:cNvSpPr>
          <p:nvPr/>
        </p:nvSpPr>
        <p:spPr bwMode="auto">
          <a:xfrm>
            <a:off x="1981200" y="5029200"/>
            <a:ext cx="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48" name="Line 36"/>
          <p:cNvSpPr>
            <a:spLocks noChangeShapeType="1"/>
          </p:cNvSpPr>
          <p:nvPr/>
        </p:nvSpPr>
        <p:spPr bwMode="auto">
          <a:xfrm flipH="1">
            <a:off x="6781800" y="4267200"/>
            <a:ext cx="3810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49" name="Line 37"/>
          <p:cNvSpPr>
            <a:spLocks noChangeShapeType="1"/>
          </p:cNvSpPr>
          <p:nvPr/>
        </p:nvSpPr>
        <p:spPr bwMode="auto">
          <a:xfrm>
            <a:off x="6705600" y="5029200"/>
            <a:ext cx="762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50" name="Line 38"/>
          <p:cNvSpPr>
            <a:spLocks noChangeShapeType="1"/>
          </p:cNvSpPr>
          <p:nvPr/>
        </p:nvSpPr>
        <p:spPr bwMode="auto">
          <a:xfrm flipV="1">
            <a:off x="6934200" y="5105400"/>
            <a:ext cx="4572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51" name="Line 39"/>
          <p:cNvSpPr>
            <a:spLocks noChangeShapeType="1"/>
          </p:cNvSpPr>
          <p:nvPr/>
        </p:nvSpPr>
        <p:spPr bwMode="auto">
          <a:xfrm flipV="1">
            <a:off x="7467600" y="4724400"/>
            <a:ext cx="533400" cy="304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52" name="Line 40"/>
          <p:cNvSpPr>
            <a:spLocks noChangeShapeType="1"/>
          </p:cNvSpPr>
          <p:nvPr/>
        </p:nvSpPr>
        <p:spPr bwMode="auto">
          <a:xfrm>
            <a:off x="6400800" y="4343400"/>
            <a:ext cx="762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53" name="Line 41"/>
          <p:cNvSpPr>
            <a:spLocks noChangeShapeType="1"/>
          </p:cNvSpPr>
          <p:nvPr/>
        </p:nvSpPr>
        <p:spPr bwMode="auto">
          <a:xfrm flipH="1">
            <a:off x="6324600" y="5029200"/>
            <a:ext cx="1524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54" name="Line 42"/>
          <p:cNvSpPr>
            <a:spLocks noChangeShapeType="1"/>
          </p:cNvSpPr>
          <p:nvPr/>
        </p:nvSpPr>
        <p:spPr bwMode="auto">
          <a:xfrm flipH="1" flipV="1">
            <a:off x="6019800" y="5029200"/>
            <a:ext cx="15240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55" name="Line 43"/>
          <p:cNvSpPr>
            <a:spLocks noChangeShapeType="1"/>
          </p:cNvSpPr>
          <p:nvPr/>
        </p:nvSpPr>
        <p:spPr bwMode="auto">
          <a:xfrm flipH="1" flipV="1">
            <a:off x="5715000" y="4495800"/>
            <a:ext cx="3810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56" name="WordArt 44"/>
          <p:cNvSpPr>
            <a:spLocks noChangeArrowheads="1" noChangeShapeType="1" noTextEdit="1"/>
          </p:cNvSpPr>
          <p:nvPr/>
        </p:nvSpPr>
        <p:spPr bwMode="auto">
          <a:xfrm>
            <a:off x="3581400" y="16002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5757" name="WordArt 45"/>
          <p:cNvSpPr>
            <a:spLocks noChangeArrowheads="1" noChangeShapeType="1" noTextEdit="1"/>
          </p:cNvSpPr>
          <p:nvPr/>
        </p:nvSpPr>
        <p:spPr bwMode="auto">
          <a:xfrm>
            <a:off x="7086600" y="13716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5758" name="WordArt 46"/>
          <p:cNvSpPr>
            <a:spLocks noChangeArrowheads="1" noChangeShapeType="1" noTextEdit="1"/>
          </p:cNvSpPr>
          <p:nvPr/>
        </p:nvSpPr>
        <p:spPr bwMode="auto">
          <a:xfrm>
            <a:off x="3657600" y="44958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5759" name="WordArt 47"/>
          <p:cNvSpPr>
            <a:spLocks noChangeArrowheads="1" noChangeShapeType="1" noTextEdit="1"/>
          </p:cNvSpPr>
          <p:nvPr/>
        </p:nvSpPr>
        <p:spPr bwMode="auto">
          <a:xfrm>
            <a:off x="8001000" y="45720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5760" name="WordArt 48"/>
          <p:cNvSpPr>
            <a:spLocks noChangeArrowheads="1" noChangeShapeType="1" noTextEdit="1"/>
          </p:cNvSpPr>
          <p:nvPr/>
        </p:nvSpPr>
        <p:spPr bwMode="auto">
          <a:xfrm>
            <a:off x="838200" y="18288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5761" name="WordArt 49"/>
          <p:cNvSpPr>
            <a:spLocks noChangeArrowheads="1" noChangeShapeType="1" noTextEdit="1"/>
          </p:cNvSpPr>
          <p:nvPr/>
        </p:nvSpPr>
        <p:spPr bwMode="auto">
          <a:xfrm>
            <a:off x="5867400" y="12192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5762" name="WordArt 50"/>
          <p:cNvSpPr>
            <a:spLocks noChangeArrowheads="1" noChangeShapeType="1" noTextEdit="1"/>
          </p:cNvSpPr>
          <p:nvPr/>
        </p:nvSpPr>
        <p:spPr bwMode="auto">
          <a:xfrm>
            <a:off x="762000" y="48006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5763" name="WordArt 51"/>
          <p:cNvSpPr>
            <a:spLocks noChangeArrowheads="1" noChangeShapeType="1" noTextEdit="1"/>
          </p:cNvSpPr>
          <p:nvPr/>
        </p:nvSpPr>
        <p:spPr bwMode="auto">
          <a:xfrm>
            <a:off x="5257800" y="41910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5764" name="Rectangle 52"/>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15765" name="WordArt 53"/>
          <p:cNvSpPr>
            <a:spLocks noChangeArrowheads="1" noChangeShapeType="1" noTextEdit="1"/>
          </p:cNvSpPr>
          <p:nvPr/>
        </p:nvSpPr>
        <p:spPr bwMode="auto">
          <a:xfrm>
            <a:off x="8077200" y="16764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5766" name="WordArt 54"/>
          <p:cNvSpPr>
            <a:spLocks noChangeArrowheads="1" noChangeShapeType="1" noTextEdit="1"/>
          </p:cNvSpPr>
          <p:nvPr/>
        </p:nvSpPr>
        <p:spPr bwMode="auto">
          <a:xfrm>
            <a:off x="5334000" y="16002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5767" name="WordArt 55"/>
          <p:cNvSpPr>
            <a:spLocks noChangeArrowheads="1" noChangeShapeType="1" noTextEdit="1"/>
          </p:cNvSpPr>
          <p:nvPr/>
        </p:nvSpPr>
        <p:spPr bwMode="auto">
          <a:xfrm>
            <a:off x="2819400" y="12192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5768" name="WordArt 56"/>
          <p:cNvSpPr>
            <a:spLocks noChangeArrowheads="1" noChangeShapeType="1" noTextEdit="1"/>
          </p:cNvSpPr>
          <p:nvPr/>
        </p:nvSpPr>
        <p:spPr bwMode="auto">
          <a:xfrm>
            <a:off x="1600200" y="12192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5769" name="WordArt 57"/>
          <p:cNvSpPr>
            <a:spLocks noChangeArrowheads="1" noChangeShapeType="1" noTextEdit="1"/>
          </p:cNvSpPr>
          <p:nvPr/>
        </p:nvSpPr>
        <p:spPr bwMode="auto">
          <a:xfrm>
            <a:off x="1371600" y="41910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5770" name="WordArt 58"/>
          <p:cNvSpPr>
            <a:spLocks noChangeArrowheads="1" noChangeShapeType="1" noTextEdit="1"/>
          </p:cNvSpPr>
          <p:nvPr/>
        </p:nvSpPr>
        <p:spPr bwMode="auto">
          <a:xfrm>
            <a:off x="2590800" y="42672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5771" name="WordArt 59"/>
          <p:cNvSpPr>
            <a:spLocks noChangeArrowheads="1" noChangeShapeType="1" noTextEdit="1"/>
          </p:cNvSpPr>
          <p:nvPr/>
        </p:nvSpPr>
        <p:spPr bwMode="auto">
          <a:xfrm>
            <a:off x="6248400" y="42672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5772" name="WordArt 60"/>
          <p:cNvSpPr>
            <a:spLocks noChangeArrowheads="1" noChangeShapeType="1" noTextEdit="1"/>
          </p:cNvSpPr>
          <p:nvPr/>
        </p:nvSpPr>
        <p:spPr bwMode="auto">
          <a:xfrm>
            <a:off x="7162800" y="41910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5773" name="WordArt 61"/>
          <p:cNvSpPr>
            <a:spLocks noChangeArrowheads="1" noChangeShapeType="1" noTextEdit="1"/>
          </p:cNvSpPr>
          <p:nvPr/>
        </p:nvSpPr>
        <p:spPr bwMode="auto">
          <a:xfrm>
            <a:off x="8305800" y="685800"/>
            <a:ext cx="533400" cy="8001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8</a:t>
            </a:r>
          </a:p>
        </p:txBody>
      </p:sp>
      <p:sp>
        <p:nvSpPr>
          <p:cNvPr id="1464383" name="Rectangle 63"/>
          <p:cNvSpPr>
            <a:spLocks noChangeArrowheads="1"/>
          </p:cNvSpPr>
          <p:nvPr/>
        </p:nvSpPr>
        <p:spPr bwMode="auto">
          <a:xfrm>
            <a:off x="4648200" y="4114800"/>
            <a:ext cx="4191000" cy="2743200"/>
          </a:xfrm>
          <a:prstGeom prst="rect">
            <a:avLst/>
          </a:prstGeom>
          <a:gradFill rotWithShape="1">
            <a:gsLst>
              <a:gs pos="0">
                <a:schemeClr val="tx1">
                  <a:alpha val="89000"/>
                </a:schemeClr>
              </a:gs>
              <a:gs pos="100000">
                <a:schemeClr val="tx1">
                  <a:gamma/>
                  <a:tint val="0"/>
                  <a:invGamma/>
                  <a:alpha val="89999"/>
                </a:schemeClr>
              </a:gs>
            </a:gsLst>
            <a:lin ang="5400000" scaled="1"/>
          </a:gra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74355349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body" idx="1"/>
          </p:nvPr>
        </p:nvSpPr>
        <p:spPr>
          <a:xfrm>
            <a:off x="457200" y="0"/>
            <a:ext cx="8229600" cy="6126163"/>
          </a:xfrm>
        </p:spPr>
        <p:txBody>
          <a:bodyPr/>
          <a:lstStyle/>
          <a:p>
            <a:pPr eaLnBrk="1" hangingPunct="1"/>
            <a:r>
              <a:rPr lang="en-US"/>
              <a:t>Which of the following diagrams </a:t>
            </a:r>
            <a:r>
              <a:rPr lang="en-US" u="sng"/>
              <a:t>is correct</a:t>
            </a:r>
            <a:r>
              <a:rPr lang="en-US"/>
              <a:t> for blood flow through the heart?</a:t>
            </a:r>
          </a:p>
        </p:txBody>
      </p:sp>
      <p:pic>
        <p:nvPicPr>
          <p:cNvPr id="1167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67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1430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67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1148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67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148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6743" name="WordArt 7"/>
          <p:cNvSpPr>
            <a:spLocks noChangeArrowheads="1" noChangeShapeType="1" noTextEdit="1"/>
          </p:cNvSpPr>
          <p:nvPr/>
        </p:nvSpPr>
        <p:spPr bwMode="auto">
          <a:xfrm>
            <a:off x="381000" y="1219200"/>
            <a:ext cx="5572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16744" name="WordArt 8"/>
          <p:cNvSpPr>
            <a:spLocks noChangeArrowheads="1" noChangeShapeType="1" noTextEdit="1"/>
          </p:cNvSpPr>
          <p:nvPr/>
        </p:nvSpPr>
        <p:spPr bwMode="auto">
          <a:xfrm>
            <a:off x="4800600" y="1219200"/>
            <a:ext cx="4048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16745" name="WordArt 9"/>
          <p:cNvSpPr>
            <a:spLocks noChangeArrowheads="1" noChangeShapeType="1" noTextEdit="1"/>
          </p:cNvSpPr>
          <p:nvPr/>
        </p:nvSpPr>
        <p:spPr bwMode="auto">
          <a:xfrm>
            <a:off x="381000" y="4191000"/>
            <a:ext cx="4572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16746" name="WordArt 10"/>
          <p:cNvSpPr>
            <a:spLocks noChangeArrowheads="1" noChangeShapeType="1" noTextEdit="1"/>
          </p:cNvSpPr>
          <p:nvPr/>
        </p:nvSpPr>
        <p:spPr bwMode="auto">
          <a:xfrm>
            <a:off x="4800600" y="41910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16747" name="Line 11"/>
          <p:cNvSpPr>
            <a:spLocks noChangeShapeType="1"/>
          </p:cNvSpPr>
          <p:nvPr/>
        </p:nvSpPr>
        <p:spPr bwMode="auto">
          <a:xfrm>
            <a:off x="5638800" y="1524000"/>
            <a:ext cx="4572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48" name="Line 12"/>
          <p:cNvSpPr>
            <a:spLocks noChangeShapeType="1"/>
          </p:cNvSpPr>
          <p:nvPr/>
        </p:nvSpPr>
        <p:spPr bwMode="auto">
          <a:xfrm>
            <a:off x="6096000" y="2057400"/>
            <a:ext cx="7620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49" name="Line 13"/>
          <p:cNvSpPr>
            <a:spLocks noChangeShapeType="1"/>
          </p:cNvSpPr>
          <p:nvPr/>
        </p:nvSpPr>
        <p:spPr bwMode="auto">
          <a:xfrm flipV="1">
            <a:off x="6324600" y="1981200"/>
            <a:ext cx="152400" cy="6858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50" name="Line 14"/>
          <p:cNvSpPr>
            <a:spLocks noChangeShapeType="1"/>
          </p:cNvSpPr>
          <p:nvPr/>
        </p:nvSpPr>
        <p:spPr bwMode="auto">
          <a:xfrm flipH="1" flipV="1">
            <a:off x="6324600" y="1219200"/>
            <a:ext cx="152400" cy="6858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51" name="Line 15"/>
          <p:cNvSpPr>
            <a:spLocks noChangeShapeType="1"/>
          </p:cNvSpPr>
          <p:nvPr/>
        </p:nvSpPr>
        <p:spPr bwMode="auto">
          <a:xfrm flipH="1">
            <a:off x="7315200" y="1752600"/>
            <a:ext cx="914400" cy="304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52" name="Line 16"/>
          <p:cNvSpPr>
            <a:spLocks noChangeShapeType="1"/>
          </p:cNvSpPr>
          <p:nvPr/>
        </p:nvSpPr>
        <p:spPr bwMode="auto">
          <a:xfrm flipH="1">
            <a:off x="7086600" y="2133600"/>
            <a:ext cx="228600" cy="685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53" name="Line 17"/>
          <p:cNvSpPr>
            <a:spLocks noChangeShapeType="1"/>
          </p:cNvSpPr>
          <p:nvPr/>
        </p:nvSpPr>
        <p:spPr bwMode="auto">
          <a:xfrm flipH="1" flipV="1">
            <a:off x="6705600" y="2286000"/>
            <a:ext cx="1524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54" name="Line 18"/>
          <p:cNvSpPr>
            <a:spLocks noChangeShapeType="1"/>
          </p:cNvSpPr>
          <p:nvPr/>
        </p:nvSpPr>
        <p:spPr bwMode="auto">
          <a:xfrm flipV="1">
            <a:off x="6705600" y="1447800"/>
            <a:ext cx="3810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55" name="Line 19"/>
          <p:cNvSpPr>
            <a:spLocks noChangeShapeType="1"/>
          </p:cNvSpPr>
          <p:nvPr/>
        </p:nvSpPr>
        <p:spPr bwMode="auto">
          <a:xfrm flipH="1">
            <a:off x="2895600" y="1828800"/>
            <a:ext cx="609600" cy="228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56" name="Line 20"/>
          <p:cNvSpPr>
            <a:spLocks noChangeShapeType="1"/>
          </p:cNvSpPr>
          <p:nvPr/>
        </p:nvSpPr>
        <p:spPr bwMode="auto">
          <a:xfrm flipH="1">
            <a:off x="2667000" y="2209800"/>
            <a:ext cx="1524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57" name="Line 21"/>
          <p:cNvSpPr>
            <a:spLocks noChangeShapeType="1"/>
          </p:cNvSpPr>
          <p:nvPr/>
        </p:nvSpPr>
        <p:spPr bwMode="auto">
          <a:xfrm flipH="1" flipV="1">
            <a:off x="2362200" y="2362200"/>
            <a:ext cx="762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58" name="Line 22"/>
          <p:cNvSpPr>
            <a:spLocks noChangeShapeType="1"/>
          </p:cNvSpPr>
          <p:nvPr/>
        </p:nvSpPr>
        <p:spPr bwMode="auto">
          <a:xfrm flipV="1">
            <a:off x="2286000" y="1828800"/>
            <a:ext cx="1524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59" name="Line 23"/>
          <p:cNvSpPr>
            <a:spLocks noChangeShapeType="1"/>
          </p:cNvSpPr>
          <p:nvPr/>
        </p:nvSpPr>
        <p:spPr bwMode="auto">
          <a:xfrm flipV="1">
            <a:off x="2438400" y="1371600"/>
            <a:ext cx="304800" cy="3810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60" name="Line 24"/>
          <p:cNvSpPr>
            <a:spLocks noChangeShapeType="1"/>
          </p:cNvSpPr>
          <p:nvPr/>
        </p:nvSpPr>
        <p:spPr bwMode="auto">
          <a:xfrm>
            <a:off x="1295400" y="1600200"/>
            <a:ext cx="457200" cy="4572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61" name="Line 25"/>
          <p:cNvSpPr>
            <a:spLocks noChangeShapeType="1"/>
          </p:cNvSpPr>
          <p:nvPr/>
        </p:nvSpPr>
        <p:spPr bwMode="auto">
          <a:xfrm>
            <a:off x="1600200" y="2133600"/>
            <a:ext cx="2286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62" name="Line 26"/>
          <p:cNvSpPr>
            <a:spLocks noChangeShapeType="1"/>
          </p:cNvSpPr>
          <p:nvPr/>
        </p:nvSpPr>
        <p:spPr bwMode="auto">
          <a:xfrm flipV="1">
            <a:off x="1981200" y="1905000"/>
            <a:ext cx="76200" cy="762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63" name="Line 27"/>
          <p:cNvSpPr>
            <a:spLocks noChangeShapeType="1"/>
          </p:cNvSpPr>
          <p:nvPr/>
        </p:nvSpPr>
        <p:spPr bwMode="auto">
          <a:xfrm flipH="1" flipV="1">
            <a:off x="1981200" y="1295400"/>
            <a:ext cx="762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64" name="Line 28"/>
          <p:cNvSpPr>
            <a:spLocks noChangeShapeType="1"/>
          </p:cNvSpPr>
          <p:nvPr/>
        </p:nvSpPr>
        <p:spPr bwMode="auto">
          <a:xfrm flipH="1">
            <a:off x="2362200" y="4191000"/>
            <a:ext cx="457200" cy="685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65" name="Line 29"/>
          <p:cNvSpPr>
            <a:spLocks noChangeShapeType="1"/>
          </p:cNvSpPr>
          <p:nvPr/>
        </p:nvSpPr>
        <p:spPr bwMode="auto">
          <a:xfrm>
            <a:off x="2286000" y="5029200"/>
            <a:ext cx="228600" cy="762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66" name="Line 30"/>
          <p:cNvSpPr>
            <a:spLocks noChangeShapeType="1"/>
          </p:cNvSpPr>
          <p:nvPr/>
        </p:nvSpPr>
        <p:spPr bwMode="auto">
          <a:xfrm flipV="1">
            <a:off x="2590800" y="5105400"/>
            <a:ext cx="3048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67" name="Line 31"/>
          <p:cNvSpPr>
            <a:spLocks noChangeShapeType="1"/>
          </p:cNvSpPr>
          <p:nvPr/>
        </p:nvSpPr>
        <p:spPr bwMode="auto">
          <a:xfrm flipV="1">
            <a:off x="3048000" y="4648200"/>
            <a:ext cx="609600" cy="381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68" name="Line 32"/>
          <p:cNvSpPr>
            <a:spLocks noChangeShapeType="1"/>
          </p:cNvSpPr>
          <p:nvPr/>
        </p:nvSpPr>
        <p:spPr bwMode="auto">
          <a:xfrm>
            <a:off x="1981200" y="4191000"/>
            <a:ext cx="76200" cy="7620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69" name="Line 33"/>
          <p:cNvSpPr>
            <a:spLocks noChangeShapeType="1"/>
          </p:cNvSpPr>
          <p:nvPr/>
        </p:nvSpPr>
        <p:spPr bwMode="auto">
          <a:xfrm flipH="1" flipV="1">
            <a:off x="1676400" y="5257800"/>
            <a:ext cx="3048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70" name="Line 34"/>
          <p:cNvSpPr>
            <a:spLocks noChangeShapeType="1"/>
          </p:cNvSpPr>
          <p:nvPr/>
        </p:nvSpPr>
        <p:spPr bwMode="auto">
          <a:xfrm flipH="1" flipV="1">
            <a:off x="1371600" y="4572000"/>
            <a:ext cx="3810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71" name="Line 35"/>
          <p:cNvSpPr>
            <a:spLocks noChangeShapeType="1"/>
          </p:cNvSpPr>
          <p:nvPr/>
        </p:nvSpPr>
        <p:spPr bwMode="auto">
          <a:xfrm>
            <a:off x="1981200" y="5029200"/>
            <a:ext cx="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72" name="Line 36"/>
          <p:cNvSpPr>
            <a:spLocks noChangeShapeType="1"/>
          </p:cNvSpPr>
          <p:nvPr/>
        </p:nvSpPr>
        <p:spPr bwMode="auto">
          <a:xfrm flipH="1">
            <a:off x="6781800" y="4267200"/>
            <a:ext cx="3810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73" name="Line 37"/>
          <p:cNvSpPr>
            <a:spLocks noChangeShapeType="1"/>
          </p:cNvSpPr>
          <p:nvPr/>
        </p:nvSpPr>
        <p:spPr bwMode="auto">
          <a:xfrm>
            <a:off x="6705600" y="5029200"/>
            <a:ext cx="762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74" name="Line 38"/>
          <p:cNvSpPr>
            <a:spLocks noChangeShapeType="1"/>
          </p:cNvSpPr>
          <p:nvPr/>
        </p:nvSpPr>
        <p:spPr bwMode="auto">
          <a:xfrm flipV="1">
            <a:off x="6934200" y="5105400"/>
            <a:ext cx="4572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75" name="Line 39"/>
          <p:cNvSpPr>
            <a:spLocks noChangeShapeType="1"/>
          </p:cNvSpPr>
          <p:nvPr/>
        </p:nvSpPr>
        <p:spPr bwMode="auto">
          <a:xfrm flipV="1">
            <a:off x="7467600" y="4724400"/>
            <a:ext cx="533400" cy="304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76" name="Line 40"/>
          <p:cNvSpPr>
            <a:spLocks noChangeShapeType="1"/>
          </p:cNvSpPr>
          <p:nvPr/>
        </p:nvSpPr>
        <p:spPr bwMode="auto">
          <a:xfrm>
            <a:off x="6400800" y="4343400"/>
            <a:ext cx="762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77" name="Line 41"/>
          <p:cNvSpPr>
            <a:spLocks noChangeShapeType="1"/>
          </p:cNvSpPr>
          <p:nvPr/>
        </p:nvSpPr>
        <p:spPr bwMode="auto">
          <a:xfrm flipH="1">
            <a:off x="6324600" y="5029200"/>
            <a:ext cx="1524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78" name="Line 42"/>
          <p:cNvSpPr>
            <a:spLocks noChangeShapeType="1"/>
          </p:cNvSpPr>
          <p:nvPr/>
        </p:nvSpPr>
        <p:spPr bwMode="auto">
          <a:xfrm flipH="1" flipV="1">
            <a:off x="6019800" y="5029200"/>
            <a:ext cx="15240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79" name="Line 43"/>
          <p:cNvSpPr>
            <a:spLocks noChangeShapeType="1"/>
          </p:cNvSpPr>
          <p:nvPr/>
        </p:nvSpPr>
        <p:spPr bwMode="auto">
          <a:xfrm flipH="1" flipV="1">
            <a:off x="5715000" y="4495800"/>
            <a:ext cx="3810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80" name="WordArt 44"/>
          <p:cNvSpPr>
            <a:spLocks noChangeArrowheads="1" noChangeShapeType="1" noTextEdit="1"/>
          </p:cNvSpPr>
          <p:nvPr/>
        </p:nvSpPr>
        <p:spPr bwMode="auto">
          <a:xfrm>
            <a:off x="3581400" y="16002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6781" name="WordArt 45"/>
          <p:cNvSpPr>
            <a:spLocks noChangeArrowheads="1" noChangeShapeType="1" noTextEdit="1"/>
          </p:cNvSpPr>
          <p:nvPr/>
        </p:nvSpPr>
        <p:spPr bwMode="auto">
          <a:xfrm>
            <a:off x="7086600" y="13716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6782" name="WordArt 46"/>
          <p:cNvSpPr>
            <a:spLocks noChangeArrowheads="1" noChangeShapeType="1" noTextEdit="1"/>
          </p:cNvSpPr>
          <p:nvPr/>
        </p:nvSpPr>
        <p:spPr bwMode="auto">
          <a:xfrm>
            <a:off x="3657600" y="44958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6783" name="WordArt 47"/>
          <p:cNvSpPr>
            <a:spLocks noChangeArrowheads="1" noChangeShapeType="1" noTextEdit="1"/>
          </p:cNvSpPr>
          <p:nvPr/>
        </p:nvSpPr>
        <p:spPr bwMode="auto">
          <a:xfrm>
            <a:off x="8001000" y="45720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6784" name="WordArt 48"/>
          <p:cNvSpPr>
            <a:spLocks noChangeArrowheads="1" noChangeShapeType="1" noTextEdit="1"/>
          </p:cNvSpPr>
          <p:nvPr/>
        </p:nvSpPr>
        <p:spPr bwMode="auto">
          <a:xfrm>
            <a:off x="838200" y="18288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6785" name="WordArt 49"/>
          <p:cNvSpPr>
            <a:spLocks noChangeArrowheads="1" noChangeShapeType="1" noTextEdit="1"/>
          </p:cNvSpPr>
          <p:nvPr/>
        </p:nvSpPr>
        <p:spPr bwMode="auto">
          <a:xfrm>
            <a:off x="5867400" y="12192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6786" name="WordArt 50"/>
          <p:cNvSpPr>
            <a:spLocks noChangeArrowheads="1" noChangeShapeType="1" noTextEdit="1"/>
          </p:cNvSpPr>
          <p:nvPr/>
        </p:nvSpPr>
        <p:spPr bwMode="auto">
          <a:xfrm>
            <a:off x="762000" y="48006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6787" name="WordArt 51"/>
          <p:cNvSpPr>
            <a:spLocks noChangeArrowheads="1" noChangeShapeType="1" noTextEdit="1"/>
          </p:cNvSpPr>
          <p:nvPr/>
        </p:nvSpPr>
        <p:spPr bwMode="auto">
          <a:xfrm>
            <a:off x="5257800" y="41910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6788" name="Rectangle 52"/>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16789" name="WordArt 53"/>
          <p:cNvSpPr>
            <a:spLocks noChangeArrowheads="1" noChangeShapeType="1" noTextEdit="1"/>
          </p:cNvSpPr>
          <p:nvPr/>
        </p:nvSpPr>
        <p:spPr bwMode="auto">
          <a:xfrm>
            <a:off x="8077200" y="16764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6790" name="WordArt 54"/>
          <p:cNvSpPr>
            <a:spLocks noChangeArrowheads="1" noChangeShapeType="1" noTextEdit="1"/>
          </p:cNvSpPr>
          <p:nvPr/>
        </p:nvSpPr>
        <p:spPr bwMode="auto">
          <a:xfrm>
            <a:off x="5334000" y="16002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6791" name="WordArt 55"/>
          <p:cNvSpPr>
            <a:spLocks noChangeArrowheads="1" noChangeShapeType="1" noTextEdit="1"/>
          </p:cNvSpPr>
          <p:nvPr/>
        </p:nvSpPr>
        <p:spPr bwMode="auto">
          <a:xfrm>
            <a:off x="2819400" y="12192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6792" name="WordArt 56"/>
          <p:cNvSpPr>
            <a:spLocks noChangeArrowheads="1" noChangeShapeType="1" noTextEdit="1"/>
          </p:cNvSpPr>
          <p:nvPr/>
        </p:nvSpPr>
        <p:spPr bwMode="auto">
          <a:xfrm>
            <a:off x="1600200" y="12192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6793" name="WordArt 57"/>
          <p:cNvSpPr>
            <a:spLocks noChangeArrowheads="1" noChangeShapeType="1" noTextEdit="1"/>
          </p:cNvSpPr>
          <p:nvPr/>
        </p:nvSpPr>
        <p:spPr bwMode="auto">
          <a:xfrm>
            <a:off x="1371600" y="41910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6794" name="WordArt 58"/>
          <p:cNvSpPr>
            <a:spLocks noChangeArrowheads="1" noChangeShapeType="1" noTextEdit="1"/>
          </p:cNvSpPr>
          <p:nvPr/>
        </p:nvSpPr>
        <p:spPr bwMode="auto">
          <a:xfrm>
            <a:off x="2590800" y="42672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6795" name="WordArt 59"/>
          <p:cNvSpPr>
            <a:spLocks noChangeArrowheads="1" noChangeShapeType="1" noTextEdit="1"/>
          </p:cNvSpPr>
          <p:nvPr/>
        </p:nvSpPr>
        <p:spPr bwMode="auto">
          <a:xfrm>
            <a:off x="6248400" y="42672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6796" name="WordArt 60"/>
          <p:cNvSpPr>
            <a:spLocks noChangeArrowheads="1" noChangeShapeType="1" noTextEdit="1"/>
          </p:cNvSpPr>
          <p:nvPr/>
        </p:nvSpPr>
        <p:spPr bwMode="auto">
          <a:xfrm>
            <a:off x="7162800" y="41910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6797" name="WordArt 61"/>
          <p:cNvSpPr>
            <a:spLocks noChangeArrowheads="1" noChangeShapeType="1" noTextEdit="1"/>
          </p:cNvSpPr>
          <p:nvPr/>
        </p:nvSpPr>
        <p:spPr bwMode="auto">
          <a:xfrm>
            <a:off x="8305800" y="685800"/>
            <a:ext cx="533400" cy="8001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8</a:t>
            </a:r>
          </a:p>
        </p:txBody>
      </p:sp>
    </p:spTree>
    <p:extLst>
      <p:ext uri="{BB962C8B-B14F-4D97-AF65-F5344CB8AC3E}">
        <p14:creationId xmlns:p14="http://schemas.microsoft.com/office/powerpoint/2010/main" val="425918583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body" idx="1"/>
          </p:nvPr>
        </p:nvSpPr>
        <p:spPr>
          <a:xfrm>
            <a:off x="457200" y="0"/>
            <a:ext cx="8229600" cy="6126163"/>
          </a:xfrm>
        </p:spPr>
        <p:txBody>
          <a:bodyPr/>
          <a:lstStyle/>
          <a:p>
            <a:pPr eaLnBrk="1" hangingPunct="1"/>
            <a:r>
              <a:rPr lang="en-US"/>
              <a:t>Which of the following diagrams </a:t>
            </a:r>
            <a:r>
              <a:rPr lang="en-US" u="sng"/>
              <a:t>is correct</a:t>
            </a:r>
            <a:r>
              <a:rPr lang="en-US"/>
              <a:t> for blood flow through the heart? </a:t>
            </a:r>
            <a:r>
              <a:rPr lang="en-US">
                <a:solidFill>
                  <a:srgbClr val="FFFF00"/>
                </a:solidFill>
              </a:rPr>
              <a:t>Answer is…</a:t>
            </a:r>
          </a:p>
        </p:txBody>
      </p:sp>
      <p:pic>
        <p:nvPicPr>
          <p:cNvPr id="1177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77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1430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776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1148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77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148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7767" name="WordArt 7"/>
          <p:cNvSpPr>
            <a:spLocks noChangeArrowheads="1" noChangeShapeType="1" noTextEdit="1"/>
          </p:cNvSpPr>
          <p:nvPr/>
        </p:nvSpPr>
        <p:spPr bwMode="auto">
          <a:xfrm>
            <a:off x="381000" y="1219200"/>
            <a:ext cx="5572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17768" name="WordArt 8"/>
          <p:cNvSpPr>
            <a:spLocks noChangeArrowheads="1" noChangeShapeType="1" noTextEdit="1"/>
          </p:cNvSpPr>
          <p:nvPr/>
        </p:nvSpPr>
        <p:spPr bwMode="auto">
          <a:xfrm>
            <a:off x="4800600" y="1219200"/>
            <a:ext cx="4048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17769" name="WordArt 9"/>
          <p:cNvSpPr>
            <a:spLocks noChangeArrowheads="1" noChangeShapeType="1" noTextEdit="1"/>
          </p:cNvSpPr>
          <p:nvPr/>
        </p:nvSpPr>
        <p:spPr bwMode="auto">
          <a:xfrm>
            <a:off x="381000" y="4191000"/>
            <a:ext cx="4572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17770" name="WordArt 10"/>
          <p:cNvSpPr>
            <a:spLocks noChangeArrowheads="1" noChangeShapeType="1" noTextEdit="1"/>
          </p:cNvSpPr>
          <p:nvPr/>
        </p:nvSpPr>
        <p:spPr bwMode="auto">
          <a:xfrm>
            <a:off x="4800600" y="41910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17771" name="Line 11"/>
          <p:cNvSpPr>
            <a:spLocks noChangeShapeType="1"/>
          </p:cNvSpPr>
          <p:nvPr/>
        </p:nvSpPr>
        <p:spPr bwMode="auto">
          <a:xfrm>
            <a:off x="5638800" y="1524000"/>
            <a:ext cx="4572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72" name="Line 12"/>
          <p:cNvSpPr>
            <a:spLocks noChangeShapeType="1"/>
          </p:cNvSpPr>
          <p:nvPr/>
        </p:nvSpPr>
        <p:spPr bwMode="auto">
          <a:xfrm>
            <a:off x="6096000" y="2057400"/>
            <a:ext cx="7620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73" name="Line 13"/>
          <p:cNvSpPr>
            <a:spLocks noChangeShapeType="1"/>
          </p:cNvSpPr>
          <p:nvPr/>
        </p:nvSpPr>
        <p:spPr bwMode="auto">
          <a:xfrm flipV="1">
            <a:off x="6324600" y="1981200"/>
            <a:ext cx="152400" cy="6858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74" name="Line 14"/>
          <p:cNvSpPr>
            <a:spLocks noChangeShapeType="1"/>
          </p:cNvSpPr>
          <p:nvPr/>
        </p:nvSpPr>
        <p:spPr bwMode="auto">
          <a:xfrm flipH="1" flipV="1">
            <a:off x="6324600" y="1219200"/>
            <a:ext cx="152400" cy="6858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75" name="Line 15"/>
          <p:cNvSpPr>
            <a:spLocks noChangeShapeType="1"/>
          </p:cNvSpPr>
          <p:nvPr/>
        </p:nvSpPr>
        <p:spPr bwMode="auto">
          <a:xfrm flipH="1">
            <a:off x="7315200" y="1752600"/>
            <a:ext cx="914400" cy="304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76" name="Line 16"/>
          <p:cNvSpPr>
            <a:spLocks noChangeShapeType="1"/>
          </p:cNvSpPr>
          <p:nvPr/>
        </p:nvSpPr>
        <p:spPr bwMode="auto">
          <a:xfrm flipH="1">
            <a:off x="7086600" y="2133600"/>
            <a:ext cx="228600" cy="685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77" name="Line 17"/>
          <p:cNvSpPr>
            <a:spLocks noChangeShapeType="1"/>
          </p:cNvSpPr>
          <p:nvPr/>
        </p:nvSpPr>
        <p:spPr bwMode="auto">
          <a:xfrm flipH="1" flipV="1">
            <a:off x="6705600" y="2286000"/>
            <a:ext cx="1524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78" name="Line 18"/>
          <p:cNvSpPr>
            <a:spLocks noChangeShapeType="1"/>
          </p:cNvSpPr>
          <p:nvPr/>
        </p:nvSpPr>
        <p:spPr bwMode="auto">
          <a:xfrm flipV="1">
            <a:off x="6705600" y="1447800"/>
            <a:ext cx="3810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79" name="Line 19"/>
          <p:cNvSpPr>
            <a:spLocks noChangeShapeType="1"/>
          </p:cNvSpPr>
          <p:nvPr/>
        </p:nvSpPr>
        <p:spPr bwMode="auto">
          <a:xfrm flipH="1">
            <a:off x="2895600" y="1828800"/>
            <a:ext cx="609600" cy="228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80" name="Line 20"/>
          <p:cNvSpPr>
            <a:spLocks noChangeShapeType="1"/>
          </p:cNvSpPr>
          <p:nvPr/>
        </p:nvSpPr>
        <p:spPr bwMode="auto">
          <a:xfrm flipH="1">
            <a:off x="2667000" y="2209800"/>
            <a:ext cx="1524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81" name="Line 21"/>
          <p:cNvSpPr>
            <a:spLocks noChangeShapeType="1"/>
          </p:cNvSpPr>
          <p:nvPr/>
        </p:nvSpPr>
        <p:spPr bwMode="auto">
          <a:xfrm flipH="1" flipV="1">
            <a:off x="2362200" y="2362200"/>
            <a:ext cx="762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82" name="Line 22"/>
          <p:cNvSpPr>
            <a:spLocks noChangeShapeType="1"/>
          </p:cNvSpPr>
          <p:nvPr/>
        </p:nvSpPr>
        <p:spPr bwMode="auto">
          <a:xfrm flipV="1">
            <a:off x="2286000" y="1828800"/>
            <a:ext cx="1524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83" name="Line 23"/>
          <p:cNvSpPr>
            <a:spLocks noChangeShapeType="1"/>
          </p:cNvSpPr>
          <p:nvPr/>
        </p:nvSpPr>
        <p:spPr bwMode="auto">
          <a:xfrm flipV="1">
            <a:off x="2438400" y="1371600"/>
            <a:ext cx="304800" cy="3810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84" name="Line 24"/>
          <p:cNvSpPr>
            <a:spLocks noChangeShapeType="1"/>
          </p:cNvSpPr>
          <p:nvPr/>
        </p:nvSpPr>
        <p:spPr bwMode="auto">
          <a:xfrm>
            <a:off x="1295400" y="1600200"/>
            <a:ext cx="457200" cy="4572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85" name="Line 25"/>
          <p:cNvSpPr>
            <a:spLocks noChangeShapeType="1"/>
          </p:cNvSpPr>
          <p:nvPr/>
        </p:nvSpPr>
        <p:spPr bwMode="auto">
          <a:xfrm>
            <a:off x="1600200" y="2133600"/>
            <a:ext cx="2286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86" name="Line 26"/>
          <p:cNvSpPr>
            <a:spLocks noChangeShapeType="1"/>
          </p:cNvSpPr>
          <p:nvPr/>
        </p:nvSpPr>
        <p:spPr bwMode="auto">
          <a:xfrm flipV="1">
            <a:off x="1981200" y="1905000"/>
            <a:ext cx="76200" cy="762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87" name="Line 27"/>
          <p:cNvSpPr>
            <a:spLocks noChangeShapeType="1"/>
          </p:cNvSpPr>
          <p:nvPr/>
        </p:nvSpPr>
        <p:spPr bwMode="auto">
          <a:xfrm flipH="1" flipV="1">
            <a:off x="1981200" y="1295400"/>
            <a:ext cx="762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88" name="Line 28"/>
          <p:cNvSpPr>
            <a:spLocks noChangeShapeType="1"/>
          </p:cNvSpPr>
          <p:nvPr/>
        </p:nvSpPr>
        <p:spPr bwMode="auto">
          <a:xfrm flipH="1">
            <a:off x="2362200" y="4191000"/>
            <a:ext cx="457200" cy="685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89" name="Line 29"/>
          <p:cNvSpPr>
            <a:spLocks noChangeShapeType="1"/>
          </p:cNvSpPr>
          <p:nvPr/>
        </p:nvSpPr>
        <p:spPr bwMode="auto">
          <a:xfrm>
            <a:off x="2286000" y="5029200"/>
            <a:ext cx="228600" cy="762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90" name="Line 30"/>
          <p:cNvSpPr>
            <a:spLocks noChangeShapeType="1"/>
          </p:cNvSpPr>
          <p:nvPr/>
        </p:nvSpPr>
        <p:spPr bwMode="auto">
          <a:xfrm flipV="1">
            <a:off x="2590800" y="5105400"/>
            <a:ext cx="3048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91" name="Line 31"/>
          <p:cNvSpPr>
            <a:spLocks noChangeShapeType="1"/>
          </p:cNvSpPr>
          <p:nvPr/>
        </p:nvSpPr>
        <p:spPr bwMode="auto">
          <a:xfrm flipV="1">
            <a:off x="3048000" y="4648200"/>
            <a:ext cx="609600" cy="381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92" name="Line 32"/>
          <p:cNvSpPr>
            <a:spLocks noChangeShapeType="1"/>
          </p:cNvSpPr>
          <p:nvPr/>
        </p:nvSpPr>
        <p:spPr bwMode="auto">
          <a:xfrm>
            <a:off x="1981200" y="4191000"/>
            <a:ext cx="76200" cy="7620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93" name="Line 33"/>
          <p:cNvSpPr>
            <a:spLocks noChangeShapeType="1"/>
          </p:cNvSpPr>
          <p:nvPr/>
        </p:nvSpPr>
        <p:spPr bwMode="auto">
          <a:xfrm flipH="1" flipV="1">
            <a:off x="1676400" y="5257800"/>
            <a:ext cx="3048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94" name="Line 34"/>
          <p:cNvSpPr>
            <a:spLocks noChangeShapeType="1"/>
          </p:cNvSpPr>
          <p:nvPr/>
        </p:nvSpPr>
        <p:spPr bwMode="auto">
          <a:xfrm flipH="1" flipV="1">
            <a:off x="1371600" y="4572000"/>
            <a:ext cx="3810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95" name="Line 35"/>
          <p:cNvSpPr>
            <a:spLocks noChangeShapeType="1"/>
          </p:cNvSpPr>
          <p:nvPr/>
        </p:nvSpPr>
        <p:spPr bwMode="auto">
          <a:xfrm>
            <a:off x="1981200" y="5029200"/>
            <a:ext cx="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96" name="Line 36"/>
          <p:cNvSpPr>
            <a:spLocks noChangeShapeType="1"/>
          </p:cNvSpPr>
          <p:nvPr/>
        </p:nvSpPr>
        <p:spPr bwMode="auto">
          <a:xfrm flipH="1">
            <a:off x="6781800" y="4267200"/>
            <a:ext cx="3810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97" name="Line 37"/>
          <p:cNvSpPr>
            <a:spLocks noChangeShapeType="1"/>
          </p:cNvSpPr>
          <p:nvPr/>
        </p:nvSpPr>
        <p:spPr bwMode="auto">
          <a:xfrm>
            <a:off x="6705600" y="5029200"/>
            <a:ext cx="762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98" name="Line 38"/>
          <p:cNvSpPr>
            <a:spLocks noChangeShapeType="1"/>
          </p:cNvSpPr>
          <p:nvPr/>
        </p:nvSpPr>
        <p:spPr bwMode="auto">
          <a:xfrm flipV="1">
            <a:off x="6934200" y="5105400"/>
            <a:ext cx="4572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99" name="Line 39"/>
          <p:cNvSpPr>
            <a:spLocks noChangeShapeType="1"/>
          </p:cNvSpPr>
          <p:nvPr/>
        </p:nvSpPr>
        <p:spPr bwMode="auto">
          <a:xfrm flipV="1">
            <a:off x="7467600" y="4724400"/>
            <a:ext cx="533400" cy="304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800" name="Line 40"/>
          <p:cNvSpPr>
            <a:spLocks noChangeShapeType="1"/>
          </p:cNvSpPr>
          <p:nvPr/>
        </p:nvSpPr>
        <p:spPr bwMode="auto">
          <a:xfrm>
            <a:off x="6400800" y="4343400"/>
            <a:ext cx="762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801" name="Line 41"/>
          <p:cNvSpPr>
            <a:spLocks noChangeShapeType="1"/>
          </p:cNvSpPr>
          <p:nvPr/>
        </p:nvSpPr>
        <p:spPr bwMode="auto">
          <a:xfrm flipH="1">
            <a:off x="6324600" y="5029200"/>
            <a:ext cx="1524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802" name="Line 42"/>
          <p:cNvSpPr>
            <a:spLocks noChangeShapeType="1"/>
          </p:cNvSpPr>
          <p:nvPr/>
        </p:nvSpPr>
        <p:spPr bwMode="auto">
          <a:xfrm flipH="1" flipV="1">
            <a:off x="6019800" y="5029200"/>
            <a:ext cx="15240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803" name="Line 43"/>
          <p:cNvSpPr>
            <a:spLocks noChangeShapeType="1"/>
          </p:cNvSpPr>
          <p:nvPr/>
        </p:nvSpPr>
        <p:spPr bwMode="auto">
          <a:xfrm flipH="1" flipV="1">
            <a:off x="5715000" y="4495800"/>
            <a:ext cx="3810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804" name="WordArt 44"/>
          <p:cNvSpPr>
            <a:spLocks noChangeArrowheads="1" noChangeShapeType="1" noTextEdit="1"/>
          </p:cNvSpPr>
          <p:nvPr/>
        </p:nvSpPr>
        <p:spPr bwMode="auto">
          <a:xfrm>
            <a:off x="3581400" y="16002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7805" name="WordArt 45"/>
          <p:cNvSpPr>
            <a:spLocks noChangeArrowheads="1" noChangeShapeType="1" noTextEdit="1"/>
          </p:cNvSpPr>
          <p:nvPr/>
        </p:nvSpPr>
        <p:spPr bwMode="auto">
          <a:xfrm>
            <a:off x="7086600" y="13716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7806" name="WordArt 46"/>
          <p:cNvSpPr>
            <a:spLocks noChangeArrowheads="1" noChangeShapeType="1" noTextEdit="1"/>
          </p:cNvSpPr>
          <p:nvPr/>
        </p:nvSpPr>
        <p:spPr bwMode="auto">
          <a:xfrm>
            <a:off x="3657600" y="44958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7807" name="WordArt 47"/>
          <p:cNvSpPr>
            <a:spLocks noChangeArrowheads="1" noChangeShapeType="1" noTextEdit="1"/>
          </p:cNvSpPr>
          <p:nvPr/>
        </p:nvSpPr>
        <p:spPr bwMode="auto">
          <a:xfrm>
            <a:off x="8001000" y="45720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7808" name="WordArt 48"/>
          <p:cNvSpPr>
            <a:spLocks noChangeArrowheads="1" noChangeShapeType="1" noTextEdit="1"/>
          </p:cNvSpPr>
          <p:nvPr/>
        </p:nvSpPr>
        <p:spPr bwMode="auto">
          <a:xfrm>
            <a:off x="838200" y="18288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7809" name="WordArt 49"/>
          <p:cNvSpPr>
            <a:spLocks noChangeArrowheads="1" noChangeShapeType="1" noTextEdit="1"/>
          </p:cNvSpPr>
          <p:nvPr/>
        </p:nvSpPr>
        <p:spPr bwMode="auto">
          <a:xfrm>
            <a:off x="5867400" y="12192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7810" name="WordArt 50"/>
          <p:cNvSpPr>
            <a:spLocks noChangeArrowheads="1" noChangeShapeType="1" noTextEdit="1"/>
          </p:cNvSpPr>
          <p:nvPr/>
        </p:nvSpPr>
        <p:spPr bwMode="auto">
          <a:xfrm>
            <a:off x="762000" y="48006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7811" name="WordArt 51"/>
          <p:cNvSpPr>
            <a:spLocks noChangeArrowheads="1" noChangeShapeType="1" noTextEdit="1"/>
          </p:cNvSpPr>
          <p:nvPr/>
        </p:nvSpPr>
        <p:spPr bwMode="auto">
          <a:xfrm>
            <a:off x="5257800" y="41910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7812" name="Rectangle 52"/>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17813" name="WordArt 53"/>
          <p:cNvSpPr>
            <a:spLocks noChangeArrowheads="1" noChangeShapeType="1" noTextEdit="1"/>
          </p:cNvSpPr>
          <p:nvPr/>
        </p:nvSpPr>
        <p:spPr bwMode="auto">
          <a:xfrm>
            <a:off x="8077200" y="16764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7814" name="WordArt 54"/>
          <p:cNvSpPr>
            <a:spLocks noChangeArrowheads="1" noChangeShapeType="1" noTextEdit="1"/>
          </p:cNvSpPr>
          <p:nvPr/>
        </p:nvSpPr>
        <p:spPr bwMode="auto">
          <a:xfrm>
            <a:off x="5334000" y="16002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7815" name="WordArt 55"/>
          <p:cNvSpPr>
            <a:spLocks noChangeArrowheads="1" noChangeShapeType="1" noTextEdit="1"/>
          </p:cNvSpPr>
          <p:nvPr/>
        </p:nvSpPr>
        <p:spPr bwMode="auto">
          <a:xfrm>
            <a:off x="2819400" y="12192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7816" name="WordArt 56"/>
          <p:cNvSpPr>
            <a:spLocks noChangeArrowheads="1" noChangeShapeType="1" noTextEdit="1"/>
          </p:cNvSpPr>
          <p:nvPr/>
        </p:nvSpPr>
        <p:spPr bwMode="auto">
          <a:xfrm>
            <a:off x="1600200" y="12192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7817" name="WordArt 57"/>
          <p:cNvSpPr>
            <a:spLocks noChangeArrowheads="1" noChangeShapeType="1" noTextEdit="1"/>
          </p:cNvSpPr>
          <p:nvPr/>
        </p:nvSpPr>
        <p:spPr bwMode="auto">
          <a:xfrm>
            <a:off x="1371600" y="41910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7818" name="WordArt 58"/>
          <p:cNvSpPr>
            <a:spLocks noChangeArrowheads="1" noChangeShapeType="1" noTextEdit="1"/>
          </p:cNvSpPr>
          <p:nvPr/>
        </p:nvSpPr>
        <p:spPr bwMode="auto">
          <a:xfrm>
            <a:off x="2590800" y="42672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7819" name="WordArt 59"/>
          <p:cNvSpPr>
            <a:spLocks noChangeArrowheads="1" noChangeShapeType="1" noTextEdit="1"/>
          </p:cNvSpPr>
          <p:nvPr/>
        </p:nvSpPr>
        <p:spPr bwMode="auto">
          <a:xfrm>
            <a:off x="6248400" y="42672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7820" name="WordArt 60"/>
          <p:cNvSpPr>
            <a:spLocks noChangeArrowheads="1" noChangeShapeType="1" noTextEdit="1"/>
          </p:cNvSpPr>
          <p:nvPr/>
        </p:nvSpPr>
        <p:spPr bwMode="auto">
          <a:xfrm>
            <a:off x="7162800" y="41910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7821" name="WordArt 61"/>
          <p:cNvSpPr>
            <a:spLocks noChangeArrowheads="1" noChangeShapeType="1" noTextEdit="1"/>
          </p:cNvSpPr>
          <p:nvPr/>
        </p:nvSpPr>
        <p:spPr bwMode="auto">
          <a:xfrm>
            <a:off x="8305800" y="685800"/>
            <a:ext cx="533400" cy="8001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8</a:t>
            </a:r>
          </a:p>
        </p:txBody>
      </p:sp>
    </p:spTree>
    <p:extLst>
      <p:ext uri="{BB962C8B-B14F-4D97-AF65-F5344CB8AC3E}">
        <p14:creationId xmlns:p14="http://schemas.microsoft.com/office/powerpoint/2010/main" val="429427709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body" idx="1"/>
          </p:nvPr>
        </p:nvSpPr>
        <p:spPr>
          <a:xfrm>
            <a:off x="457200" y="0"/>
            <a:ext cx="8229600" cy="6126163"/>
          </a:xfrm>
        </p:spPr>
        <p:txBody>
          <a:bodyPr/>
          <a:lstStyle/>
          <a:p>
            <a:pPr eaLnBrk="1" hangingPunct="1"/>
            <a:r>
              <a:rPr lang="en-US"/>
              <a:t>Which of the following diagrams </a:t>
            </a:r>
            <a:r>
              <a:rPr lang="en-US" u="sng"/>
              <a:t>is correct</a:t>
            </a:r>
            <a:r>
              <a:rPr lang="en-US"/>
              <a:t> for blood flow through the heart? </a:t>
            </a:r>
            <a:r>
              <a:rPr lang="en-US">
                <a:solidFill>
                  <a:srgbClr val="FFFF00"/>
                </a:solidFill>
              </a:rPr>
              <a:t>Answer is…</a:t>
            </a:r>
          </a:p>
        </p:txBody>
      </p:sp>
      <p:pic>
        <p:nvPicPr>
          <p:cNvPr id="1187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87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143000"/>
            <a:ext cx="4191000" cy="2743200"/>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187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1148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879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148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8791" name="WordArt 7"/>
          <p:cNvSpPr>
            <a:spLocks noChangeArrowheads="1" noChangeShapeType="1" noTextEdit="1"/>
          </p:cNvSpPr>
          <p:nvPr/>
        </p:nvSpPr>
        <p:spPr bwMode="auto">
          <a:xfrm>
            <a:off x="381000" y="1219200"/>
            <a:ext cx="5572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18792" name="WordArt 8"/>
          <p:cNvSpPr>
            <a:spLocks noChangeArrowheads="1" noChangeShapeType="1" noTextEdit="1"/>
          </p:cNvSpPr>
          <p:nvPr/>
        </p:nvSpPr>
        <p:spPr bwMode="auto">
          <a:xfrm>
            <a:off x="4800600" y="1219200"/>
            <a:ext cx="4048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18793" name="WordArt 9"/>
          <p:cNvSpPr>
            <a:spLocks noChangeArrowheads="1" noChangeShapeType="1" noTextEdit="1"/>
          </p:cNvSpPr>
          <p:nvPr/>
        </p:nvSpPr>
        <p:spPr bwMode="auto">
          <a:xfrm>
            <a:off x="381000" y="4191000"/>
            <a:ext cx="4572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18794" name="WordArt 10"/>
          <p:cNvSpPr>
            <a:spLocks noChangeArrowheads="1" noChangeShapeType="1" noTextEdit="1"/>
          </p:cNvSpPr>
          <p:nvPr/>
        </p:nvSpPr>
        <p:spPr bwMode="auto">
          <a:xfrm>
            <a:off x="4800600" y="41910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18795" name="Line 11"/>
          <p:cNvSpPr>
            <a:spLocks noChangeShapeType="1"/>
          </p:cNvSpPr>
          <p:nvPr/>
        </p:nvSpPr>
        <p:spPr bwMode="auto">
          <a:xfrm>
            <a:off x="5638800" y="1524000"/>
            <a:ext cx="4572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796" name="Line 12"/>
          <p:cNvSpPr>
            <a:spLocks noChangeShapeType="1"/>
          </p:cNvSpPr>
          <p:nvPr/>
        </p:nvSpPr>
        <p:spPr bwMode="auto">
          <a:xfrm>
            <a:off x="6096000" y="2057400"/>
            <a:ext cx="7620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797" name="Line 13"/>
          <p:cNvSpPr>
            <a:spLocks noChangeShapeType="1"/>
          </p:cNvSpPr>
          <p:nvPr/>
        </p:nvSpPr>
        <p:spPr bwMode="auto">
          <a:xfrm flipV="1">
            <a:off x="6324600" y="1981200"/>
            <a:ext cx="152400" cy="6858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798" name="Line 14"/>
          <p:cNvSpPr>
            <a:spLocks noChangeShapeType="1"/>
          </p:cNvSpPr>
          <p:nvPr/>
        </p:nvSpPr>
        <p:spPr bwMode="auto">
          <a:xfrm flipH="1" flipV="1">
            <a:off x="6324600" y="1219200"/>
            <a:ext cx="152400" cy="6858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799" name="Line 15"/>
          <p:cNvSpPr>
            <a:spLocks noChangeShapeType="1"/>
          </p:cNvSpPr>
          <p:nvPr/>
        </p:nvSpPr>
        <p:spPr bwMode="auto">
          <a:xfrm flipH="1">
            <a:off x="7315200" y="1752600"/>
            <a:ext cx="914400" cy="304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800" name="Line 16"/>
          <p:cNvSpPr>
            <a:spLocks noChangeShapeType="1"/>
          </p:cNvSpPr>
          <p:nvPr/>
        </p:nvSpPr>
        <p:spPr bwMode="auto">
          <a:xfrm flipH="1">
            <a:off x="7086600" y="2133600"/>
            <a:ext cx="228600" cy="685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801" name="Line 17"/>
          <p:cNvSpPr>
            <a:spLocks noChangeShapeType="1"/>
          </p:cNvSpPr>
          <p:nvPr/>
        </p:nvSpPr>
        <p:spPr bwMode="auto">
          <a:xfrm flipH="1" flipV="1">
            <a:off x="6705600" y="2286000"/>
            <a:ext cx="1524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802" name="Line 18"/>
          <p:cNvSpPr>
            <a:spLocks noChangeShapeType="1"/>
          </p:cNvSpPr>
          <p:nvPr/>
        </p:nvSpPr>
        <p:spPr bwMode="auto">
          <a:xfrm flipV="1">
            <a:off x="6705600" y="1447800"/>
            <a:ext cx="3810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803" name="Line 19"/>
          <p:cNvSpPr>
            <a:spLocks noChangeShapeType="1"/>
          </p:cNvSpPr>
          <p:nvPr/>
        </p:nvSpPr>
        <p:spPr bwMode="auto">
          <a:xfrm flipH="1">
            <a:off x="2895600" y="1828800"/>
            <a:ext cx="609600" cy="228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804" name="Line 20"/>
          <p:cNvSpPr>
            <a:spLocks noChangeShapeType="1"/>
          </p:cNvSpPr>
          <p:nvPr/>
        </p:nvSpPr>
        <p:spPr bwMode="auto">
          <a:xfrm flipH="1">
            <a:off x="2667000" y="2209800"/>
            <a:ext cx="1524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805" name="Line 21"/>
          <p:cNvSpPr>
            <a:spLocks noChangeShapeType="1"/>
          </p:cNvSpPr>
          <p:nvPr/>
        </p:nvSpPr>
        <p:spPr bwMode="auto">
          <a:xfrm flipH="1" flipV="1">
            <a:off x="2362200" y="2362200"/>
            <a:ext cx="762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806" name="Line 22"/>
          <p:cNvSpPr>
            <a:spLocks noChangeShapeType="1"/>
          </p:cNvSpPr>
          <p:nvPr/>
        </p:nvSpPr>
        <p:spPr bwMode="auto">
          <a:xfrm flipV="1">
            <a:off x="2286000" y="1828800"/>
            <a:ext cx="1524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807" name="Line 23"/>
          <p:cNvSpPr>
            <a:spLocks noChangeShapeType="1"/>
          </p:cNvSpPr>
          <p:nvPr/>
        </p:nvSpPr>
        <p:spPr bwMode="auto">
          <a:xfrm flipV="1">
            <a:off x="2438400" y="1371600"/>
            <a:ext cx="304800" cy="3810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808" name="Line 24"/>
          <p:cNvSpPr>
            <a:spLocks noChangeShapeType="1"/>
          </p:cNvSpPr>
          <p:nvPr/>
        </p:nvSpPr>
        <p:spPr bwMode="auto">
          <a:xfrm>
            <a:off x="1295400" y="1600200"/>
            <a:ext cx="457200" cy="4572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809" name="Line 25"/>
          <p:cNvSpPr>
            <a:spLocks noChangeShapeType="1"/>
          </p:cNvSpPr>
          <p:nvPr/>
        </p:nvSpPr>
        <p:spPr bwMode="auto">
          <a:xfrm>
            <a:off x="1600200" y="2133600"/>
            <a:ext cx="2286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810" name="Line 26"/>
          <p:cNvSpPr>
            <a:spLocks noChangeShapeType="1"/>
          </p:cNvSpPr>
          <p:nvPr/>
        </p:nvSpPr>
        <p:spPr bwMode="auto">
          <a:xfrm flipV="1">
            <a:off x="1981200" y="1905000"/>
            <a:ext cx="76200" cy="762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811" name="Line 27"/>
          <p:cNvSpPr>
            <a:spLocks noChangeShapeType="1"/>
          </p:cNvSpPr>
          <p:nvPr/>
        </p:nvSpPr>
        <p:spPr bwMode="auto">
          <a:xfrm flipH="1" flipV="1">
            <a:off x="1981200" y="1295400"/>
            <a:ext cx="762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812" name="Line 28"/>
          <p:cNvSpPr>
            <a:spLocks noChangeShapeType="1"/>
          </p:cNvSpPr>
          <p:nvPr/>
        </p:nvSpPr>
        <p:spPr bwMode="auto">
          <a:xfrm flipH="1">
            <a:off x="2362200" y="4191000"/>
            <a:ext cx="457200" cy="685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813" name="Line 29"/>
          <p:cNvSpPr>
            <a:spLocks noChangeShapeType="1"/>
          </p:cNvSpPr>
          <p:nvPr/>
        </p:nvSpPr>
        <p:spPr bwMode="auto">
          <a:xfrm>
            <a:off x="2286000" y="5029200"/>
            <a:ext cx="228600" cy="762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814" name="Line 30"/>
          <p:cNvSpPr>
            <a:spLocks noChangeShapeType="1"/>
          </p:cNvSpPr>
          <p:nvPr/>
        </p:nvSpPr>
        <p:spPr bwMode="auto">
          <a:xfrm flipV="1">
            <a:off x="2590800" y="5105400"/>
            <a:ext cx="3048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815" name="Line 31"/>
          <p:cNvSpPr>
            <a:spLocks noChangeShapeType="1"/>
          </p:cNvSpPr>
          <p:nvPr/>
        </p:nvSpPr>
        <p:spPr bwMode="auto">
          <a:xfrm flipV="1">
            <a:off x="3048000" y="4648200"/>
            <a:ext cx="609600" cy="381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816" name="Line 32"/>
          <p:cNvSpPr>
            <a:spLocks noChangeShapeType="1"/>
          </p:cNvSpPr>
          <p:nvPr/>
        </p:nvSpPr>
        <p:spPr bwMode="auto">
          <a:xfrm>
            <a:off x="1981200" y="4191000"/>
            <a:ext cx="76200" cy="7620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817" name="Line 33"/>
          <p:cNvSpPr>
            <a:spLocks noChangeShapeType="1"/>
          </p:cNvSpPr>
          <p:nvPr/>
        </p:nvSpPr>
        <p:spPr bwMode="auto">
          <a:xfrm flipH="1" flipV="1">
            <a:off x="1676400" y="5257800"/>
            <a:ext cx="3048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818" name="Line 34"/>
          <p:cNvSpPr>
            <a:spLocks noChangeShapeType="1"/>
          </p:cNvSpPr>
          <p:nvPr/>
        </p:nvSpPr>
        <p:spPr bwMode="auto">
          <a:xfrm flipH="1" flipV="1">
            <a:off x="1371600" y="4572000"/>
            <a:ext cx="3810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819" name="Line 35"/>
          <p:cNvSpPr>
            <a:spLocks noChangeShapeType="1"/>
          </p:cNvSpPr>
          <p:nvPr/>
        </p:nvSpPr>
        <p:spPr bwMode="auto">
          <a:xfrm>
            <a:off x="1981200" y="5029200"/>
            <a:ext cx="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820" name="Line 36"/>
          <p:cNvSpPr>
            <a:spLocks noChangeShapeType="1"/>
          </p:cNvSpPr>
          <p:nvPr/>
        </p:nvSpPr>
        <p:spPr bwMode="auto">
          <a:xfrm flipH="1">
            <a:off x="6781800" y="4267200"/>
            <a:ext cx="3810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821" name="Line 37"/>
          <p:cNvSpPr>
            <a:spLocks noChangeShapeType="1"/>
          </p:cNvSpPr>
          <p:nvPr/>
        </p:nvSpPr>
        <p:spPr bwMode="auto">
          <a:xfrm>
            <a:off x="6705600" y="5029200"/>
            <a:ext cx="762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822" name="Line 38"/>
          <p:cNvSpPr>
            <a:spLocks noChangeShapeType="1"/>
          </p:cNvSpPr>
          <p:nvPr/>
        </p:nvSpPr>
        <p:spPr bwMode="auto">
          <a:xfrm flipV="1">
            <a:off x="6934200" y="5105400"/>
            <a:ext cx="4572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823" name="Line 39"/>
          <p:cNvSpPr>
            <a:spLocks noChangeShapeType="1"/>
          </p:cNvSpPr>
          <p:nvPr/>
        </p:nvSpPr>
        <p:spPr bwMode="auto">
          <a:xfrm flipV="1">
            <a:off x="7467600" y="4724400"/>
            <a:ext cx="533400" cy="304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824" name="Line 40"/>
          <p:cNvSpPr>
            <a:spLocks noChangeShapeType="1"/>
          </p:cNvSpPr>
          <p:nvPr/>
        </p:nvSpPr>
        <p:spPr bwMode="auto">
          <a:xfrm>
            <a:off x="6400800" y="4343400"/>
            <a:ext cx="762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825" name="Line 41"/>
          <p:cNvSpPr>
            <a:spLocks noChangeShapeType="1"/>
          </p:cNvSpPr>
          <p:nvPr/>
        </p:nvSpPr>
        <p:spPr bwMode="auto">
          <a:xfrm flipH="1">
            <a:off x="6324600" y="5029200"/>
            <a:ext cx="1524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826" name="Line 42"/>
          <p:cNvSpPr>
            <a:spLocks noChangeShapeType="1"/>
          </p:cNvSpPr>
          <p:nvPr/>
        </p:nvSpPr>
        <p:spPr bwMode="auto">
          <a:xfrm flipH="1" flipV="1">
            <a:off x="6019800" y="5029200"/>
            <a:ext cx="15240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827" name="Line 43"/>
          <p:cNvSpPr>
            <a:spLocks noChangeShapeType="1"/>
          </p:cNvSpPr>
          <p:nvPr/>
        </p:nvSpPr>
        <p:spPr bwMode="auto">
          <a:xfrm flipH="1" flipV="1">
            <a:off x="5715000" y="4495800"/>
            <a:ext cx="3810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828" name="WordArt 44"/>
          <p:cNvSpPr>
            <a:spLocks noChangeArrowheads="1" noChangeShapeType="1" noTextEdit="1"/>
          </p:cNvSpPr>
          <p:nvPr/>
        </p:nvSpPr>
        <p:spPr bwMode="auto">
          <a:xfrm>
            <a:off x="3581400" y="16002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8829" name="WordArt 45"/>
          <p:cNvSpPr>
            <a:spLocks noChangeArrowheads="1" noChangeShapeType="1" noTextEdit="1"/>
          </p:cNvSpPr>
          <p:nvPr/>
        </p:nvSpPr>
        <p:spPr bwMode="auto">
          <a:xfrm>
            <a:off x="7086600" y="13716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8830" name="WordArt 46"/>
          <p:cNvSpPr>
            <a:spLocks noChangeArrowheads="1" noChangeShapeType="1" noTextEdit="1"/>
          </p:cNvSpPr>
          <p:nvPr/>
        </p:nvSpPr>
        <p:spPr bwMode="auto">
          <a:xfrm>
            <a:off x="3657600" y="44958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8831" name="WordArt 47"/>
          <p:cNvSpPr>
            <a:spLocks noChangeArrowheads="1" noChangeShapeType="1" noTextEdit="1"/>
          </p:cNvSpPr>
          <p:nvPr/>
        </p:nvSpPr>
        <p:spPr bwMode="auto">
          <a:xfrm>
            <a:off x="8001000" y="45720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8832" name="WordArt 48"/>
          <p:cNvSpPr>
            <a:spLocks noChangeArrowheads="1" noChangeShapeType="1" noTextEdit="1"/>
          </p:cNvSpPr>
          <p:nvPr/>
        </p:nvSpPr>
        <p:spPr bwMode="auto">
          <a:xfrm>
            <a:off x="838200" y="18288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8833" name="WordArt 49"/>
          <p:cNvSpPr>
            <a:spLocks noChangeArrowheads="1" noChangeShapeType="1" noTextEdit="1"/>
          </p:cNvSpPr>
          <p:nvPr/>
        </p:nvSpPr>
        <p:spPr bwMode="auto">
          <a:xfrm>
            <a:off x="5867400" y="12192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8834" name="WordArt 50"/>
          <p:cNvSpPr>
            <a:spLocks noChangeArrowheads="1" noChangeShapeType="1" noTextEdit="1"/>
          </p:cNvSpPr>
          <p:nvPr/>
        </p:nvSpPr>
        <p:spPr bwMode="auto">
          <a:xfrm>
            <a:off x="762000" y="48006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8835" name="WordArt 51"/>
          <p:cNvSpPr>
            <a:spLocks noChangeArrowheads="1" noChangeShapeType="1" noTextEdit="1"/>
          </p:cNvSpPr>
          <p:nvPr/>
        </p:nvSpPr>
        <p:spPr bwMode="auto">
          <a:xfrm>
            <a:off x="5257800" y="41910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8836" name="Rectangle 52"/>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18837" name="WordArt 53"/>
          <p:cNvSpPr>
            <a:spLocks noChangeArrowheads="1" noChangeShapeType="1" noTextEdit="1"/>
          </p:cNvSpPr>
          <p:nvPr/>
        </p:nvSpPr>
        <p:spPr bwMode="auto">
          <a:xfrm>
            <a:off x="8077200" y="16764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8838" name="WordArt 54"/>
          <p:cNvSpPr>
            <a:spLocks noChangeArrowheads="1" noChangeShapeType="1" noTextEdit="1"/>
          </p:cNvSpPr>
          <p:nvPr/>
        </p:nvSpPr>
        <p:spPr bwMode="auto">
          <a:xfrm>
            <a:off x="5334000" y="16002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8839" name="WordArt 55"/>
          <p:cNvSpPr>
            <a:spLocks noChangeArrowheads="1" noChangeShapeType="1" noTextEdit="1"/>
          </p:cNvSpPr>
          <p:nvPr/>
        </p:nvSpPr>
        <p:spPr bwMode="auto">
          <a:xfrm>
            <a:off x="2819400" y="12192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8840" name="WordArt 56"/>
          <p:cNvSpPr>
            <a:spLocks noChangeArrowheads="1" noChangeShapeType="1" noTextEdit="1"/>
          </p:cNvSpPr>
          <p:nvPr/>
        </p:nvSpPr>
        <p:spPr bwMode="auto">
          <a:xfrm>
            <a:off x="1600200" y="12192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8841" name="WordArt 57"/>
          <p:cNvSpPr>
            <a:spLocks noChangeArrowheads="1" noChangeShapeType="1" noTextEdit="1"/>
          </p:cNvSpPr>
          <p:nvPr/>
        </p:nvSpPr>
        <p:spPr bwMode="auto">
          <a:xfrm>
            <a:off x="1371600" y="41910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8842" name="WordArt 58"/>
          <p:cNvSpPr>
            <a:spLocks noChangeArrowheads="1" noChangeShapeType="1" noTextEdit="1"/>
          </p:cNvSpPr>
          <p:nvPr/>
        </p:nvSpPr>
        <p:spPr bwMode="auto">
          <a:xfrm>
            <a:off x="2590800" y="42672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8843" name="WordArt 59"/>
          <p:cNvSpPr>
            <a:spLocks noChangeArrowheads="1" noChangeShapeType="1" noTextEdit="1"/>
          </p:cNvSpPr>
          <p:nvPr/>
        </p:nvSpPr>
        <p:spPr bwMode="auto">
          <a:xfrm>
            <a:off x="6248400" y="4267200"/>
            <a:ext cx="619125" cy="323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Body</a:t>
            </a:r>
          </a:p>
        </p:txBody>
      </p:sp>
      <p:sp>
        <p:nvSpPr>
          <p:cNvPr id="118844" name="WordArt 60"/>
          <p:cNvSpPr>
            <a:spLocks noChangeArrowheads="1" noChangeShapeType="1" noTextEdit="1"/>
          </p:cNvSpPr>
          <p:nvPr/>
        </p:nvSpPr>
        <p:spPr bwMode="auto">
          <a:xfrm>
            <a:off x="7162800" y="4191000"/>
            <a:ext cx="76200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Lungs</a:t>
            </a:r>
          </a:p>
        </p:txBody>
      </p:sp>
      <p:sp>
        <p:nvSpPr>
          <p:cNvPr id="118845" name="WordArt 61"/>
          <p:cNvSpPr>
            <a:spLocks noChangeArrowheads="1" noChangeShapeType="1" noTextEdit="1"/>
          </p:cNvSpPr>
          <p:nvPr/>
        </p:nvSpPr>
        <p:spPr bwMode="auto">
          <a:xfrm>
            <a:off x="8305800" y="685800"/>
            <a:ext cx="533400" cy="8001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8</a:t>
            </a:r>
          </a:p>
        </p:txBody>
      </p:sp>
    </p:spTree>
    <p:extLst>
      <p:ext uri="{BB962C8B-B14F-4D97-AF65-F5344CB8AC3E}">
        <p14:creationId xmlns:p14="http://schemas.microsoft.com/office/powerpoint/2010/main" val="216520022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idx="1"/>
          </p:nvPr>
        </p:nvSpPr>
        <p:spPr>
          <a:xfrm>
            <a:off x="457200" y="228600"/>
            <a:ext cx="8229600" cy="5897563"/>
          </a:xfrm>
        </p:spPr>
        <p:txBody>
          <a:bodyPr/>
          <a:lstStyle/>
          <a:p>
            <a:pPr eaLnBrk="1" hangingPunct="1"/>
            <a:r>
              <a:rPr lang="en-US"/>
              <a:t>One the next slide.  Please name A, B, C, D behind door number #3.</a:t>
            </a:r>
          </a:p>
          <a:p>
            <a:pPr eaLnBrk="1" hangingPunct="1"/>
            <a:endParaRPr lang="en-US"/>
          </a:p>
        </p:txBody>
      </p:sp>
      <p:pic>
        <p:nvPicPr>
          <p:cNvPr id="1208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534400" cy="51054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0836" name="Rectangle 4"/>
          <p:cNvSpPr>
            <a:spLocks noChangeArrowheads="1"/>
          </p:cNvSpPr>
          <p:nvPr/>
        </p:nvSpPr>
        <p:spPr bwMode="auto">
          <a:xfrm>
            <a:off x="5791200" y="1981200"/>
            <a:ext cx="2209800" cy="1752600"/>
          </a:xfrm>
          <a:prstGeom prst="rect">
            <a:avLst/>
          </a:prstGeom>
          <a:gradFill rotWithShape="1">
            <a:gsLst>
              <a:gs pos="0">
                <a:srgbClr val="FFFF00">
                  <a:alpha val="57001"/>
                </a:srgbClr>
              </a:gs>
              <a:gs pos="100000">
                <a:schemeClr val="tx2">
                  <a:alpha val="57001"/>
                </a:schemeClr>
              </a:gs>
            </a:gsLst>
            <a:lin ang="5400000" scaled="1"/>
          </a:gra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0837"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Tree>
    <p:extLst>
      <p:ext uri="{BB962C8B-B14F-4D97-AF65-F5344CB8AC3E}">
        <p14:creationId xmlns:p14="http://schemas.microsoft.com/office/powerpoint/2010/main" val="90216230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endParaRPr lang="en-US"/>
          </a:p>
        </p:txBody>
      </p:sp>
      <p:pic>
        <p:nvPicPr>
          <p:cNvPr id="12288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22884" name="Rectangle 4"/>
          <p:cNvSpPr>
            <a:spLocks noChangeArrowheads="1"/>
          </p:cNvSpPr>
          <p:nvPr/>
        </p:nvSpPr>
        <p:spPr bwMode="auto">
          <a:xfrm>
            <a:off x="1371600" y="228600"/>
            <a:ext cx="1295400" cy="3810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2885" name="Rectangle 5"/>
          <p:cNvSpPr>
            <a:spLocks noChangeArrowheads="1"/>
          </p:cNvSpPr>
          <p:nvPr/>
        </p:nvSpPr>
        <p:spPr bwMode="auto">
          <a:xfrm>
            <a:off x="685800" y="1371600"/>
            <a:ext cx="1600200" cy="3810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2886" name="Rectangle 6"/>
          <p:cNvSpPr>
            <a:spLocks noChangeArrowheads="1"/>
          </p:cNvSpPr>
          <p:nvPr/>
        </p:nvSpPr>
        <p:spPr bwMode="auto">
          <a:xfrm>
            <a:off x="228600" y="3581400"/>
            <a:ext cx="1371600" cy="5334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2887" name="Rectangle 7"/>
          <p:cNvSpPr>
            <a:spLocks noChangeArrowheads="1"/>
          </p:cNvSpPr>
          <p:nvPr/>
        </p:nvSpPr>
        <p:spPr bwMode="auto">
          <a:xfrm>
            <a:off x="1143000" y="5257800"/>
            <a:ext cx="1828800" cy="5334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2888" name="WordArt 8"/>
          <p:cNvSpPr>
            <a:spLocks noChangeArrowheads="1" noChangeShapeType="1" noTextEdit="1"/>
          </p:cNvSpPr>
          <p:nvPr/>
        </p:nvSpPr>
        <p:spPr bwMode="auto">
          <a:xfrm>
            <a:off x="762000" y="0"/>
            <a:ext cx="6334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22889" name="WordArt 9"/>
          <p:cNvSpPr>
            <a:spLocks noChangeArrowheads="1" noChangeShapeType="1" noTextEdit="1"/>
          </p:cNvSpPr>
          <p:nvPr/>
        </p:nvSpPr>
        <p:spPr bwMode="auto">
          <a:xfrm>
            <a:off x="0" y="12192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22890" name="WordArt 10"/>
          <p:cNvSpPr>
            <a:spLocks noChangeArrowheads="1" noChangeShapeType="1" noTextEdit="1"/>
          </p:cNvSpPr>
          <p:nvPr/>
        </p:nvSpPr>
        <p:spPr bwMode="auto">
          <a:xfrm>
            <a:off x="0" y="3429000"/>
            <a:ext cx="6858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22891" name="WordArt 11"/>
          <p:cNvSpPr>
            <a:spLocks noChangeArrowheads="1" noChangeShapeType="1" noTextEdit="1"/>
          </p:cNvSpPr>
          <p:nvPr/>
        </p:nvSpPr>
        <p:spPr bwMode="auto">
          <a:xfrm>
            <a:off x="533400" y="51054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22892" name="WordArt 12"/>
          <p:cNvSpPr>
            <a:spLocks noChangeArrowheads="1" noChangeShapeType="1" noTextEdit="1"/>
          </p:cNvSpPr>
          <p:nvPr/>
        </p:nvSpPr>
        <p:spPr bwMode="auto">
          <a:xfrm>
            <a:off x="8153400" y="228600"/>
            <a:ext cx="6858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9</a:t>
            </a:r>
          </a:p>
        </p:txBody>
      </p:sp>
    </p:spTree>
    <p:extLst>
      <p:ext uri="{BB962C8B-B14F-4D97-AF65-F5344CB8AC3E}">
        <p14:creationId xmlns:p14="http://schemas.microsoft.com/office/powerpoint/2010/main" val="55815677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endParaRPr lang="en-US"/>
          </a:p>
        </p:txBody>
      </p:sp>
      <p:pic>
        <p:nvPicPr>
          <p:cNvPr id="12390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23908" name="Rectangle 4"/>
          <p:cNvSpPr>
            <a:spLocks noChangeArrowheads="1"/>
          </p:cNvSpPr>
          <p:nvPr/>
        </p:nvSpPr>
        <p:spPr bwMode="auto">
          <a:xfrm>
            <a:off x="1371600" y="228600"/>
            <a:ext cx="1295400" cy="381000"/>
          </a:xfrm>
          <a:prstGeom prst="rect">
            <a:avLst/>
          </a:prstGeom>
          <a:solidFill>
            <a:srgbClr val="808080"/>
          </a:solidFill>
          <a:ln w="76200">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3909" name="Rectangle 5"/>
          <p:cNvSpPr>
            <a:spLocks noChangeArrowheads="1"/>
          </p:cNvSpPr>
          <p:nvPr/>
        </p:nvSpPr>
        <p:spPr bwMode="auto">
          <a:xfrm>
            <a:off x="685800" y="1371600"/>
            <a:ext cx="1600200" cy="3810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3910" name="Rectangle 6"/>
          <p:cNvSpPr>
            <a:spLocks noChangeArrowheads="1"/>
          </p:cNvSpPr>
          <p:nvPr/>
        </p:nvSpPr>
        <p:spPr bwMode="auto">
          <a:xfrm>
            <a:off x="228600" y="3581400"/>
            <a:ext cx="1371600" cy="5334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3911" name="Rectangle 7"/>
          <p:cNvSpPr>
            <a:spLocks noChangeArrowheads="1"/>
          </p:cNvSpPr>
          <p:nvPr/>
        </p:nvSpPr>
        <p:spPr bwMode="auto">
          <a:xfrm>
            <a:off x="1143000" y="5257800"/>
            <a:ext cx="1828800" cy="5334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3912" name="WordArt 8"/>
          <p:cNvSpPr>
            <a:spLocks noChangeArrowheads="1" noChangeShapeType="1" noTextEdit="1"/>
          </p:cNvSpPr>
          <p:nvPr/>
        </p:nvSpPr>
        <p:spPr bwMode="auto">
          <a:xfrm>
            <a:off x="762000" y="0"/>
            <a:ext cx="6334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6699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23913" name="WordArt 9"/>
          <p:cNvSpPr>
            <a:spLocks noChangeArrowheads="1" noChangeShapeType="1" noTextEdit="1"/>
          </p:cNvSpPr>
          <p:nvPr/>
        </p:nvSpPr>
        <p:spPr bwMode="auto">
          <a:xfrm>
            <a:off x="0" y="12192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23914" name="WordArt 10"/>
          <p:cNvSpPr>
            <a:spLocks noChangeArrowheads="1" noChangeShapeType="1" noTextEdit="1"/>
          </p:cNvSpPr>
          <p:nvPr/>
        </p:nvSpPr>
        <p:spPr bwMode="auto">
          <a:xfrm>
            <a:off x="0" y="3429000"/>
            <a:ext cx="6858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23915" name="WordArt 11"/>
          <p:cNvSpPr>
            <a:spLocks noChangeArrowheads="1" noChangeShapeType="1" noTextEdit="1"/>
          </p:cNvSpPr>
          <p:nvPr/>
        </p:nvSpPr>
        <p:spPr bwMode="auto">
          <a:xfrm>
            <a:off x="533400" y="51054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23916" name="WordArt 12"/>
          <p:cNvSpPr>
            <a:spLocks noChangeArrowheads="1" noChangeShapeType="1" noTextEdit="1"/>
          </p:cNvSpPr>
          <p:nvPr/>
        </p:nvSpPr>
        <p:spPr bwMode="auto">
          <a:xfrm>
            <a:off x="8153400" y="228600"/>
            <a:ext cx="6858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9</a:t>
            </a:r>
          </a:p>
        </p:txBody>
      </p:sp>
    </p:spTree>
    <p:extLst>
      <p:ext uri="{BB962C8B-B14F-4D97-AF65-F5344CB8AC3E}">
        <p14:creationId xmlns:p14="http://schemas.microsoft.com/office/powerpoint/2010/main" val="15645072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endParaRPr lang="en-US"/>
          </a:p>
        </p:txBody>
      </p:sp>
      <p:pic>
        <p:nvPicPr>
          <p:cNvPr id="12493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24932" name="Rectangle 4"/>
          <p:cNvSpPr>
            <a:spLocks noChangeArrowheads="1"/>
          </p:cNvSpPr>
          <p:nvPr/>
        </p:nvSpPr>
        <p:spPr bwMode="auto">
          <a:xfrm>
            <a:off x="685800" y="1371600"/>
            <a:ext cx="1600200" cy="3810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4933" name="Rectangle 5"/>
          <p:cNvSpPr>
            <a:spLocks noChangeArrowheads="1"/>
          </p:cNvSpPr>
          <p:nvPr/>
        </p:nvSpPr>
        <p:spPr bwMode="auto">
          <a:xfrm>
            <a:off x="228600" y="3581400"/>
            <a:ext cx="1371600" cy="5334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4934" name="Rectangle 6"/>
          <p:cNvSpPr>
            <a:spLocks noChangeArrowheads="1"/>
          </p:cNvSpPr>
          <p:nvPr/>
        </p:nvSpPr>
        <p:spPr bwMode="auto">
          <a:xfrm>
            <a:off x="1143000" y="5257800"/>
            <a:ext cx="1828800" cy="5334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4935" name="WordArt 7"/>
          <p:cNvSpPr>
            <a:spLocks noChangeArrowheads="1" noChangeShapeType="1" noTextEdit="1"/>
          </p:cNvSpPr>
          <p:nvPr/>
        </p:nvSpPr>
        <p:spPr bwMode="auto">
          <a:xfrm>
            <a:off x="762000" y="0"/>
            <a:ext cx="6334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6699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24936" name="WordArt 8"/>
          <p:cNvSpPr>
            <a:spLocks noChangeArrowheads="1" noChangeShapeType="1" noTextEdit="1"/>
          </p:cNvSpPr>
          <p:nvPr/>
        </p:nvSpPr>
        <p:spPr bwMode="auto">
          <a:xfrm>
            <a:off x="0" y="12192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24937" name="WordArt 9"/>
          <p:cNvSpPr>
            <a:spLocks noChangeArrowheads="1" noChangeShapeType="1" noTextEdit="1"/>
          </p:cNvSpPr>
          <p:nvPr/>
        </p:nvSpPr>
        <p:spPr bwMode="auto">
          <a:xfrm>
            <a:off x="0" y="3429000"/>
            <a:ext cx="6858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24938" name="WordArt 10"/>
          <p:cNvSpPr>
            <a:spLocks noChangeArrowheads="1" noChangeShapeType="1" noTextEdit="1"/>
          </p:cNvSpPr>
          <p:nvPr/>
        </p:nvSpPr>
        <p:spPr bwMode="auto">
          <a:xfrm>
            <a:off x="533400" y="51054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24939" name="WordArt 11"/>
          <p:cNvSpPr>
            <a:spLocks noChangeArrowheads="1" noChangeShapeType="1" noTextEdit="1"/>
          </p:cNvSpPr>
          <p:nvPr/>
        </p:nvSpPr>
        <p:spPr bwMode="auto">
          <a:xfrm>
            <a:off x="8153400" y="228600"/>
            <a:ext cx="6858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9</a:t>
            </a:r>
          </a:p>
        </p:txBody>
      </p:sp>
    </p:spTree>
    <p:extLst>
      <p:ext uri="{BB962C8B-B14F-4D97-AF65-F5344CB8AC3E}">
        <p14:creationId xmlns:p14="http://schemas.microsoft.com/office/powerpoint/2010/main" val="57595609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endParaRPr lang="en-US"/>
          </a:p>
        </p:txBody>
      </p:sp>
      <p:pic>
        <p:nvPicPr>
          <p:cNvPr id="12595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25956" name="Rectangle 4"/>
          <p:cNvSpPr>
            <a:spLocks noChangeArrowheads="1"/>
          </p:cNvSpPr>
          <p:nvPr/>
        </p:nvSpPr>
        <p:spPr bwMode="auto">
          <a:xfrm>
            <a:off x="685800" y="1371600"/>
            <a:ext cx="1600200" cy="381000"/>
          </a:xfrm>
          <a:prstGeom prst="rect">
            <a:avLst/>
          </a:prstGeom>
          <a:solidFill>
            <a:srgbClr val="808080"/>
          </a:solidFill>
          <a:ln w="76200">
            <a:solidFill>
              <a:srgbClr val="FF00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5957" name="Rectangle 5"/>
          <p:cNvSpPr>
            <a:spLocks noChangeArrowheads="1"/>
          </p:cNvSpPr>
          <p:nvPr/>
        </p:nvSpPr>
        <p:spPr bwMode="auto">
          <a:xfrm>
            <a:off x="228600" y="3581400"/>
            <a:ext cx="1371600" cy="5334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5958" name="Rectangle 6"/>
          <p:cNvSpPr>
            <a:spLocks noChangeArrowheads="1"/>
          </p:cNvSpPr>
          <p:nvPr/>
        </p:nvSpPr>
        <p:spPr bwMode="auto">
          <a:xfrm>
            <a:off x="1143000" y="5257800"/>
            <a:ext cx="1828800" cy="5334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5959" name="WordArt 7"/>
          <p:cNvSpPr>
            <a:spLocks noChangeArrowheads="1" noChangeShapeType="1" noTextEdit="1"/>
          </p:cNvSpPr>
          <p:nvPr/>
        </p:nvSpPr>
        <p:spPr bwMode="auto">
          <a:xfrm>
            <a:off x="762000" y="0"/>
            <a:ext cx="6334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6699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25960" name="WordArt 8"/>
          <p:cNvSpPr>
            <a:spLocks noChangeArrowheads="1" noChangeShapeType="1" noTextEdit="1"/>
          </p:cNvSpPr>
          <p:nvPr/>
        </p:nvSpPr>
        <p:spPr bwMode="auto">
          <a:xfrm>
            <a:off x="0" y="12192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25961" name="WordArt 9"/>
          <p:cNvSpPr>
            <a:spLocks noChangeArrowheads="1" noChangeShapeType="1" noTextEdit="1"/>
          </p:cNvSpPr>
          <p:nvPr/>
        </p:nvSpPr>
        <p:spPr bwMode="auto">
          <a:xfrm>
            <a:off x="0" y="3429000"/>
            <a:ext cx="6858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25962" name="WordArt 10"/>
          <p:cNvSpPr>
            <a:spLocks noChangeArrowheads="1" noChangeShapeType="1" noTextEdit="1"/>
          </p:cNvSpPr>
          <p:nvPr/>
        </p:nvSpPr>
        <p:spPr bwMode="auto">
          <a:xfrm>
            <a:off x="533400" y="51054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25963" name="WordArt 11"/>
          <p:cNvSpPr>
            <a:spLocks noChangeArrowheads="1" noChangeShapeType="1" noTextEdit="1"/>
          </p:cNvSpPr>
          <p:nvPr/>
        </p:nvSpPr>
        <p:spPr bwMode="auto">
          <a:xfrm>
            <a:off x="8153400" y="228600"/>
            <a:ext cx="6858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9</a:t>
            </a:r>
          </a:p>
        </p:txBody>
      </p:sp>
    </p:spTree>
    <p:extLst>
      <p:ext uri="{BB962C8B-B14F-4D97-AF65-F5344CB8AC3E}">
        <p14:creationId xmlns:p14="http://schemas.microsoft.com/office/powerpoint/2010/main" val="2368058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a:xfrm>
            <a:off x="228600" y="228600"/>
            <a:ext cx="8458200" cy="5897563"/>
          </a:xfrm>
        </p:spPr>
        <p:txBody>
          <a:bodyPr/>
          <a:lstStyle/>
          <a:p>
            <a:pPr eaLnBrk="1" hangingPunct="1"/>
            <a:r>
              <a:rPr lang="en-US" dirty="0"/>
              <a:t>Which of the following is incorrect of the circulatory system?</a:t>
            </a:r>
          </a:p>
          <a:p>
            <a:pPr lvl="1" eaLnBrk="1" hangingPunct="1">
              <a:buFontTx/>
              <a:buNone/>
            </a:pPr>
            <a:r>
              <a:rPr lang="en-US" dirty="0">
                <a:solidFill>
                  <a:srgbClr val="6699FF"/>
                </a:solidFill>
              </a:rPr>
              <a:t>A.) The heart is the pump that moves blood through the body.</a:t>
            </a:r>
          </a:p>
          <a:p>
            <a:pPr lvl="1" eaLnBrk="1" hangingPunct="1">
              <a:buFontTx/>
              <a:buNone/>
            </a:pPr>
            <a:r>
              <a:rPr lang="en-US" dirty="0">
                <a:solidFill>
                  <a:srgbClr val="FF66FF"/>
                </a:solidFill>
              </a:rPr>
              <a:t>B.) Food and oxygen is delivered to cells primarily in the heart.</a:t>
            </a:r>
          </a:p>
          <a:p>
            <a:pPr lvl="1" eaLnBrk="1" hangingPunct="1">
              <a:buFontTx/>
              <a:buNone/>
            </a:pPr>
            <a:r>
              <a:rPr lang="en-US" dirty="0">
                <a:solidFill>
                  <a:srgbClr val="9900CC"/>
                </a:solidFill>
              </a:rPr>
              <a:t>C.) Blood vessels provide the paths of travel and have unique structures.</a:t>
            </a:r>
          </a:p>
          <a:p>
            <a:pPr lvl="1" eaLnBrk="1" hangingPunct="1">
              <a:buFontTx/>
              <a:buNone/>
            </a:pPr>
            <a:r>
              <a:rPr lang="en-US" dirty="0">
                <a:solidFill>
                  <a:srgbClr val="FF0000"/>
                </a:solidFill>
              </a:rPr>
              <a:t>D.) The circulatory system is designed so it allows the continual circulation of blood.</a:t>
            </a:r>
          </a:p>
        </p:txBody>
      </p:sp>
      <p:pic>
        <p:nvPicPr>
          <p:cNvPr id="952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05400"/>
            <a:ext cx="2895600" cy="1524000"/>
          </a:xfrm>
          <a:prstGeom prst="rect">
            <a:avLst/>
          </a:prstGeom>
          <a:noFill/>
          <a:ln w="381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952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105400"/>
            <a:ext cx="2743200" cy="1524000"/>
          </a:xfrm>
          <a:prstGeom prst="rect">
            <a:avLst/>
          </a:prstGeom>
          <a:noFill/>
          <a:ln w="381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952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105400"/>
            <a:ext cx="2667000" cy="1485900"/>
          </a:xfrm>
          <a:prstGeom prst="rect">
            <a:avLst/>
          </a:prstGeom>
          <a:noFill/>
          <a:ln w="38100">
            <a:solidFill>
              <a:srgbClr val="9900CC"/>
            </a:solidFill>
            <a:miter lim="800000"/>
            <a:headEnd/>
            <a:tailEnd/>
          </a:ln>
          <a:extLst>
            <a:ext uri="{909E8E84-426E-40DD-AFC4-6F175D3DCCD1}">
              <a14:hiddenFill xmlns:a14="http://schemas.microsoft.com/office/drawing/2010/main">
                <a:solidFill>
                  <a:srgbClr val="FFFFFF"/>
                </a:solidFill>
              </a14:hiddenFill>
            </a:ext>
          </a:extLst>
        </p:spPr>
      </p:pic>
      <p:sp>
        <p:nvSpPr>
          <p:cNvPr id="95238" name="WordArt 6"/>
          <p:cNvSpPr>
            <a:spLocks noChangeArrowheads="1" noChangeShapeType="1" noTextEdit="1"/>
          </p:cNvSpPr>
          <p:nvPr/>
        </p:nvSpPr>
        <p:spPr bwMode="auto">
          <a:xfrm>
            <a:off x="7848600" y="381000"/>
            <a:ext cx="685800" cy="781050"/>
          </a:xfrm>
          <a:prstGeom prst="rect">
            <a:avLst/>
          </a:prstGeom>
        </p:spPr>
        <p:txBody>
          <a:bodyPr wrap="none" fromWordArt="1">
            <a:prstTxWarp prst="textPlain">
              <a:avLst>
                <a:gd name="adj" fmla="val 50000"/>
              </a:avLst>
            </a:prstTxWarp>
          </a:bodyPr>
          <a:lstStyle/>
          <a:p>
            <a:pPr algn="ctr"/>
            <a:r>
              <a:rPr lang="en-US" sz="3600" kern="10" spc="720" dirty="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5</a:t>
            </a:r>
          </a:p>
        </p:txBody>
      </p:sp>
      <p:sp>
        <p:nvSpPr>
          <p:cNvPr id="95239"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SlideSpark .LLC</a:t>
            </a:r>
            <a:endParaRPr lang="en-US" sz="3200" dirty="0">
              <a:solidFill>
                <a:schemeClr val="bg1"/>
              </a:solidFill>
              <a:latin typeface="Tahoma" pitchFamily="34" charset="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endParaRPr lang="en-US"/>
          </a:p>
        </p:txBody>
      </p:sp>
      <p:pic>
        <p:nvPicPr>
          <p:cNvPr id="12697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26980" name="Rectangle 4"/>
          <p:cNvSpPr>
            <a:spLocks noChangeArrowheads="1"/>
          </p:cNvSpPr>
          <p:nvPr/>
        </p:nvSpPr>
        <p:spPr bwMode="auto">
          <a:xfrm>
            <a:off x="228600" y="3581400"/>
            <a:ext cx="1371600" cy="5334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6981" name="Rectangle 5"/>
          <p:cNvSpPr>
            <a:spLocks noChangeArrowheads="1"/>
          </p:cNvSpPr>
          <p:nvPr/>
        </p:nvSpPr>
        <p:spPr bwMode="auto">
          <a:xfrm>
            <a:off x="1143000" y="5257800"/>
            <a:ext cx="1828800" cy="5334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6982" name="WordArt 6"/>
          <p:cNvSpPr>
            <a:spLocks noChangeArrowheads="1" noChangeShapeType="1" noTextEdit="1"/>
          </p:cNvSpPr>
          <p:nvPr/>
        </p:nvSpPr>
        <p:spPr bwMode="auto">
          <a:xfrm>
            <a:off x="762000" y="0"/>
            <a:ext cx="6334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6699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26983" name="WordArt 7"/>
          <p:cNvSpPr>
            <a:spLocks noChangeArrowheads="1" noChangeShapeType="1" noTextEdit="1"/>
          </p:cNvSpPr>
          <p:nvPr/>
        </p:nvSpPr>
        <p:spPr bwMode="auto">
          <a:xfrm>
            <a:off x="0" y="12192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26984" name="WordArt 8"/>
          <p:cNvSpPr>
            <a:spLocks noChangeArrowheads="1" noChangeShapeType="1" noTextEdit="1"/>
          </p:cNvSpPr>
          <p:nvPr/>
        </p:nvSpPr>
        <p:spPr bwMode="auto">
          <a:xfrm>
            <a:off x="0" y="3429000"/>
            <a:ext cx="6858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26985" name="WordArt 9"/>
          <p:cNvSpPr>
            <a:spLocks noChangeArrowheads="1" noChangeShapeType="1" noTextEdit="1"/>
          </p:cNvSpPr>
          <p:nvPr/>
        </p:nvSpPr>
        <p:spPr bwMode="auto">
          <a:xfrm>
            <a:off x="533400" y="51054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26986" name="WordArt 10"/>
          <p:cNvSpPr>
            <a:spLocks noChangeArrowheads="1" noChangeShapeType="1" noTextEdit="1"/>
          </p:cNvSpPr>
          <p:nvPr/>
        </p:nvSpPr>
        <p:spPr bwMode="auto">
          <a:xfrm>
            <a:off x="8153400" y="228600"/>
            <a:ext cx="6858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9</a:t>
            </a:r>
          </a:p>
        </p:txBody>
      </p:sp>
    </p:spTree>
    <p:extLst>
      <p:ext uri="{BB962C8B-B14F-4D97-AF65-F5344CB8AC3E}">
        <p14:creationId xmlns:p14="http://schemas.microsoft.com/office/powerpoint/2010/main" val="412787747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endParaRPr lang="en-US"/>
          </a:p>
        </p:txBody>
      </p:sp>
      <p:pic>
        <p:nvPicPr>
          <p:cNvPr id="12800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28004" name="Rectangle 4"/>
          <p:cNvSpPr>
            <a:spLocks noChangeArrowheads="1"/>
          </p:cNvSpPr>
          <p:nvPr/>
        </p:nvSpPr>
        <p:spPr bwMode="auto">
          <a:xfrm>
            <a:off x="228600" y="3581400"/>
            <a:ext cx="1371600" cy="533400"/>
          </a:xfrm>
          <a:prstGeom prst="rect">
            <a:avLst/>
          </a:prstGeom>
          <a:solidFill>
            <a:srgbClr val="808080"/>
          </a:solidFill>
          <a:ln w="76200">
            <a:solidFill>
              <a:srgbClr val="FF99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8005" name="Rectangle 5"/>
          <p:cNvSpPr>
            <a:spLocks noChangeArrowheads="1"/>
          </p:cNvSpPr>
          <p:nvPr/>
        </p:nvSpPr>
        <p:spPr bwMode="auto">
          <a:xfrm>
            <a:off x="1143000" y="5257800"/>
            <a:ext cx="1828800" cy="5334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8006" name="WordArt 6"/>
          <p:cNvSpPr>
            <a:spLocks noChangeArrowheads="1" noChangeShapeType="1" noTextEdit="1"/>
          </p:cNvSpPr>
          <p:nvPr/>
        </p:nvSpPr>
        <p:spPr bwMode="auto">
          <a:xfrm>
            <a:off x="762000" y="0"/>
            <a:ext cx="6334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6699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28007" name="WordArt 7"/>
          <p:cNvSpPr>
            <a:spLocks noChangeArrowheads="1" noChangeShapeType="1" noTextEdit="1"/>
          </p:cNvSpPr>
          <p:nvPr/>
        </p:nvSpPr>
        <p:spPr bwMode="auto">
          <a:xfrm>
            <a:off x="0" y="12192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28008" name="WordArt 8"/>
          <p:cNvSpPr>
            <a:spLocks noChangeArrowheads="1" noChangeShapeType="1" noTextEdit="1"/>
          </p:cNvSpPr>
          <p:nvPr/>
        </p:nvSpPr>
        <p:spPr bwMode="auto">
          <a:xfrm>
            <a:off x="0" y="3429000"/>
            <a:ext cx="6858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28009" name="WordArt 9"/>
          <p:cNvSpPr>
            <a:spLocks noChangeArrowheads="1" noChangeShapeType="1" noTextEdit="1"/>
          </p:cNvSpPr>
          <p:nvPr/>
        </p:nvSpPr>
        <p:spPr bwMode="auto">
          <a:xfrm>
            <a:off x="533400" y="51054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28010" name="WordArt 10"/>
          <p:cNvSpPr>
            <a:spLocks noChangeArrowheads="1" noChangeShapeType="1" noTextEdit="1"/>
          </p:cNvSpPr>
          <p:nvPr/>
        </p:nvSpPr>
        <p:spPr bwMode="auto">
          <a:xfrm>
            <a:off x="8153400" y="228600"/>
            <a:ext cx="6858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9</a:t>
            </a:r>
          </a:p>
        </p:txBody>
      </p:sp>
    </p:spTree>
    <p:extLst>
      <p:ext uri="{BB962C8B-B14F-4D97-AF65-F5344CB8AC3E}">
        <p14:creationId xmlns:p14="http://schemas.microsoft.com/office/powerpoint/2010/main" val="148343303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endParaRPr lang="en-US"/>
          </a:p>
        </p:txBody>
      </p:sp>
      <p:pic>
        <p:nvPicPr>
          <p:cNvPr id="12902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29028" name="Rectangle 4"/>
          <p:cNvSpPr>
            <a:spLocks noChangeArrowheads="1"/>
          </p:cNvSpPr>
          <p:nvPr/>
        </p:nvSpPr>
        <p:spPr bwMode="auto">
          <a:xfrm>
            <a:off x="1143000" y="5257800"/>
            <a:ext cx="1828800" cy="5334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9029" name="WordArt 5"/>
          <p:cNvSpPr>
            <a:spLocks noChangeArrowheads="1" noChangeShapeType="1" noTextEdit="1"/>
          </p:cNvSpPr>
          <p:nvPr/>
        </p:nvSpPr>
        <p:spPr bwMode="auto">
          <a:xfrm>
            <a:off x="762000" y="0"/>
            <a:ext cx="6334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6699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29030" name="WordArt 6"/>
          <p:cNvSpPr>
            <a:spLocks noChangeArrowheads="1" noChangeShapeType="1" noTextEdit="1"/>
          </p:cNvSpPr>
          <p:nvPr/>
        </p:nvSpPr>
        <p:spPr bwMode="auto">
          <a:xfrm>
            <a:off x="0" y="12192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29031" name="WordArt 7"/>
          <p:cNvSpPr>
            <a:spLocks noChangeArrowheads="1" noChangeShapeType="1" noTextEdit="1"/>
          </p:cNvSpPr>
          <p:nvPr/>
        </p:nvSpPr>
        <p:spPr bwMode="auto">
          <a:xfrm>
            <a:off x="-342900" y="3352800"/>
            <a:ext cx="5715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29032" name="WordArt 8"/>
          <p:cNvSpPr>
            <a:spLocks noChangeArrowheads="1" noChangeShapeType="1" noTextEdit="1"/>
          </p:cNvSpPr>
          <p:nvPr/>
        </p:nvSpPr>
        <p:spPr bwMode="auto">
          <a:xfrm>
            <a:off x="533400" y="51054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29033" name="WordArt 9"/>
          <p:cNvSpPr>
            <a:spLocks noChangeArrowheads="1" noChangeShapeType="1" noTextEdit="1"/>
          </p:cNvSpPr>
          <p:nvPr/>
        </p:nvSpPr>
        <p:spPr bwMode="auto">
          <a:xfrm>
            <a:off x="8153400" y="228600"/>
            <a:ext cx="6858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9</a:t>
            </a:r>
          </a:p>
        </p:txBody>
      </p:sp>
    </p:spTree>
    <p:extLst>
      <p:ext uri="{BB962C8B-B14F-4D97-AF65-F5344CB8AC3E}">
        <p14:creationId xmlns:p14="http://schemas.microsoft.com/office/powerpoint/2010/main" val="39125599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endParaRPr lang="en-US"/>
          </a:p>
        </p:txBody>
      </p:sp>
      <p:pic>
        <p:nvPicPr>
          <p:cNvPr id="13005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30052" name="Rectangle 4"/>
          <p:cNvSpPr>
            <a:spLocks noChangeArrowheads="1"/>
          </p:cNvSpPr>
          <p:nvPr/>
        </p:nvSpPr>
        <p:spPr bwMode="auto">
          <a:xfrm>
            <a:off x="1143000" y="5257800"/>
            <a:ext cx="1828800" cy="533400"/>
          </a:xfrm>
          <a:prstGeom prst="rect">
            <a:avLst/>
          </a:prstGeom>
          <a:solidFill>
            <a:srgbClr val="808080"/>
          </a:solidFill>
          <a:ln w="76200">
            <a:solidFill>
              <a:srgbClr val="66FF99"/>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0053" name="WordArt 5"/>
          <p:cNvSpPr>
            <a:spLocks noChangeArrowheads="1" noChangeShapeType="1" noTextEdit="1"/>
          </p:cNvSpPr>
          <p:nvPr/>
        </p:nvSpPr>
        <p:spPr bwMode="auto">
          <a:xfrm>
            <a:off x="762000" y="0"/>
            <a:ext cx="6334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6699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30054" name="WordArt 6"/>
          <p:cNvSpPr>
            <a:spLocks noChangeArrowheads="1" noChangeShapeType="1" noTextEdit="1"/>
          </p:cNvSpPr>
          <p:nvPr/>
        </p:nvSpPr>
        <p:spPr bwMode="auto">
          <a:xfrm>
            <a:off x="0" y="12192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30055" name="WordArt 7"/>
          <p:cNvSpPr>
            <a:spLocks noChangeArrowheads="1" noChangeShapeType="1" noTextEdit="1"/>
          </p:cNvSpPr>
          <p:nvPr/>
        </p:nvSpPr>
        <p:spPr bwMode="auto">
          <a:xfrm>
            <a:off x="-342900" y="3352800"/>
            <a:ext cx="5715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30056" name="WordArt 8"/>
          <p:cNvSpPr>
            <a:spLocks noChangeArrowheads="1" noChangeShapeType="1" noTextEdit="1"/>
          </p:cNvSpPr>
          <p:nvPr/>
        </p:nvSpPr>
        <p:spPr bwMode="auto">
          <a:xfrm>
            <a:off x="533400" y="51054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66FF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30057" name="WordArt 9"/>
          <p:cNvSpPr>
            <a:spLocks noChangeArrowheads="1" noChangeShapeType="1" noTextEdit="1"/>
          </p:cNvSpPr>
          <p:nvPr/>
        </p:nvSpPr>
        <p:spPr bwMode="auto">
          <a:xfrm>
            <a:off x="8153400" y="228600"/>
            <a:ext cx="6858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9</a:t>
            </a:r>
          </a:p>
        </p:txBody>
      </p:sp>
    </p:spTree>
    <p:extLst>
      <p:ext uri="{BB962C8B-B14F-4D97-AF65-F5344CB8AC3E}">
        <p14:creationId xmlns:p14="http://schemas.microsoft.com/office/powerpoint/2010/main" val="15112379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endParaRPr lang="en-US"/>
          </a:p>
        </p:txBody>
      </p:sp>
      <p:pic>
        <p:nvPicPr>
          <p:cNvPr id="13107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31076" name="WordArt 4"/>
          <p:cNvSpPr>
            <a:spLocks noChangeArrowheads="1" noChangeShapeType="1" noTextEdit="1"/>
          </p:cNvSpPr>
          <p:nvPr/>
        </p:nvSpPr>
        <p:spPr bwMode="auto">
          <a:xfrm>
            <a:off x="762000" y="0"/>
            <a:ext cx="6334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6699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31077" name="WordArt 5"/>
          <p:cNvSpPr>
            <a:spLocks noChangeArrowheads="1" noChangeShapeType="1" noTextEdit="1"/>
          </p:cNvSpPr>
          <p:nvPr/>
        </p:nvSpPr>
        <p:spPr bwMode="auto">
          <a:xfrm>
            <a:off x="0" y="12192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31078" name="WordArt 6"/>
          <p:cNvSpPr>
            <a:spLocks noChangeArrowheads="1" noChangeShapeType="1" noTextEdit="1"/>
          </p:cNvSpPr>
          <p:nvPr/>
        </p:nvSpPr>
        <p:spPr bwMode="auto">
          <a:xfrm>
            <a:off x="-342900" y="3352800"/>
            <a:ext cx="5715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31079" name="WordArt 7"/>
          <p:cNvSpPr>
            <a:spLocks noChangeArrowheads="1" noChangeShapeType="1" noTextEdit="1"/>
          </p:cNvSpPr>
          <p:nvPr/>
        </p:nvSpPr>
        <p:spPr bwMode="auto">
          <a:xfrm>
            <a:off x="533400" y="51054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66FF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31080" name="WordArt 8"/>
          <p:cNvSpPr>
            <a:spLocks noChangeArrowheads="1" noChangeShapeType="1" noTextEdit="1"/>
          </p:cNvSpPr>
          <p:nvPr/>
        </p:nvSpPr>
        <p:spPr bwMode="auto">
          <a:xfrm>
            <a:off x="8153400" y="228600"/>
            <a:ext cx="6858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9</a:t>
            </a:r>
          </a:p>
        </p:txBody>
      </p:sp>
    </p:spTree>
    <p:extLst>
      <p:ext uri="{BB962C8B-B14F-4D97-AF65-F5344CB8AC3E}">
        <p14:creationId xmlns:p14="http://schemas.microsoft.com/office/powerpoint/2010/main" val="308974812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body" idx="1"/>
          </p:nvPr>
        </p:nvSpPr>
        <p:spPr>
          <a:xfrm>
            <a:off x="457200" y="228600"/>
            <a:ext cx="8229600" cy="5897563"/>
          </a:xfrm>
        </p:spPr>
        <p:txBody>
          <a:bodyPr/>
          <a:lstStyle/>
          <a:p>
            <a:pPr eaLnBrk="1" hangingPunct="1"/>
            <a:r>
              <a:rPr lang="en-US"/>
              <a:t>One the next slide.  Please name A, B, C, D behind door number #2.</a:t>
            </a:r>
          </a:p>
          <a:p>
            <a:pPr eaLnBrk="1" hangingPunct="1"/>
            <a:endParaRPr lang="en-US"/>
          </a:p>
        </p:txBody>
      </p:sp>
      <p:pic>
        <p:nvPicPr>
          <p:cNvPr id="132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534400" cy="51054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2100" name="Rectangle 4"/>
          <p:cNvSpPr>
            <a:spLocks noChangeArrowheads="1"/>
          </p:cNvSpPr>
          <p:nvPr/>
        </p:nvSpPr>
        <p:spPr bwMode="auto">
          <a:xfrm>
            <a:off x="3124200" y="2133600"/>
            <a:ext cx="2209800" cy="1143000"/>
          </a:xfrm>
          <a:prstGeom prst="rect">
            <a:avLst/>
          </a:prstGeom>
          <a:gradFill rotWithShape="1">
            <a:gsLst>
              <a:gs pos="0">
                <a:srgbClr val="FFFF00">
                  <a:alpha val="57001"/>
                </a:srgbClr>
              </a:gs>
              <a:gs pos="100000">
                <a:schemeClr val="tx2">
                  <a:alpha val="57001"/>
                </a:schemeClr>
              </a:gs>
            </a:gsLst>
            <a:lin ang="5400000" scaled="1"/>
          </a:gra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2101" name="WordArt 5"/>
          <p:cNvSpPr>
            <a:spLocks noChangeArrowheads="1" noChangeShapeType="1" noTextEdit="1"/>
          </p:cNvSpPr>
          <p:nvPr/>
        </p:nvSpPr>
        <p:spPr bwMode="auto">
          <a:xfrm>
            <a:off x="8001000" y="1066800"/>
            <a:ext cx="7620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10</a:t>
            </a:r>
          </a:p>
        </p:txBody>
      </p:sp>
      <p:sp>
        <p:nvSpPr>
          <p:cNvPr id="132102"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29479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endParaRPr lang="en-US"/>
          </a:p>
        </p:txBody>
      </p:sp>
      <p:pic>
        <p:nvPicPr>
          <p:cNvPr id="13312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33124" name="Rectangle 4"/>
          <p:cNvSpPr>
            <a:spLocks noChangeArrowheads="1"/>
          </p:cNvSpPr>
          <p:nvPr/>
        </p:nvSpPr>
        <p:spPr bwMode="auto">
          <a:xfrm>
            <a:off x="0" y="533400"/>
            <a:ext cx="21336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25" name="Rectangle 5"/>
          <p:cNvSpPr>
            <a:spLocks noChangeArrowheads="1"/>
          </p:cNvSpPr>
          <p:nvPr/>
        </p:nvSpPr>
        <p:spPr bwMode="auto">
          <a:xfrm>
            <a:off x="228600" y="1752600"/>
            <a:ext cx="19050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26" name="Rectangle 6"/>
          <p:cNvSpPr>
            <a:spLocks noChangeArrowheads="1"/>
          </p:cNvSpPr>
          <p:nvPr/>
        </p:nvSpPr>
        <p:spPr bwMode="auto">
          <a:xfrm>
            <a:off x="228600" y="3124200"/>
            <a:ext cx="16764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27" name="Rectangle 7"/>
          <p:cNvSpPr>
            <a:spLocks noChangeArrowheads="1"/>
          </p:cNvSpPr>
          <p:nvPr/>
        </p:nvSpPr>
        <p:spPr bwMode="auto">
          <a:xfrm>
            <a:off x="228600" y="3733800"/>
            <a:ext cx="16764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28" name="Rectangle 8"/>
          <p:cNvSpPr>
            <a:spLocks noChangeArrowheads="1"/>
          </p:cNvSpPr>
          <p:nvPr/>
        </p:nvSpPr>
        <p:spPr bwMode="auto">
          <a:xfrm>
            <a:off x="0" y="4648200"/>
            <a:ext cx="16764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29" name="Rectangle 9"/>
          <p:cNvSpPr>
            <a:spLocks noChangeArrowheads="1"/>
          </p:cNvSpPr>
          <p:nvPr/>
        </p:nvSpPr>
        <p:spPr bwMode="auto">
          <a:xfrm>
            <a:off x="0" y="5486400"/>
            <a:ext cx="18288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30" name="Rectangle 10"/>
          <p:cNvSpPr>
            <a:spLocks noChangeArrowheads="1"/>
          </p:cNvSpPr>
          <p:nvPr/>
        </p:nvSpPr>
        <p:spPr bwMode="auto">
          <a:xfrm>
            <a:off x="6858000" y="762000"/>
            <a:ext cx="1828800" cy="3810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32" name="Rectangle 12"/>
          <p:cNvSpPr>
            <a:spLocks noChangeArrowheads="1"/>
          </p:cNvSpPr>
          <p:nvPr/>
        </p:nvSpPr>
        <p:spPr bwMode="auto">
          <a:xfrm>
            <a:off x="6553200" y="1828800"/>
            <a:ext cx="1981200" cy="3810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35" name="Rectangle 15"/>
          <p:cNvSpPr>
            <a:spLocks noChangeArrowheads="1"/>
          </p:cNvSpPr>
          <p:nvPr/>
        </p:nvSpPr>
        <p:spPr bwMode="auto">
          <a:xfrm>
            <a:off x="6934200" y="3429000"/>
            <a:ext cx="1981200" cy="3810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36" name="Rectangle 16"/>
          <p:cNvSpPr>
            <a:spLocks noChangeArrowheads="1"/>
          </p:cNvSpPr>
          <p:nvPr/>
        </p:nvSpPr>
        <p:spPr bwMode="auto">
          <a:xfrm>
            <a:off x="6934200" y="4267200"/>
            <a:ext cx="1981200" cy="3810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37" name="WordArt 17"/>
          <p:cNvSpPr>
            <a:spLocks noChangeArrowheads="1" noChangeShapeType="1" noTextEdit="1"/>
          </p:cNvSpPr>
          <p:nvPr/>
        </p:nvSpPr>
        <p:spPr bwMode="auto">
          <a:xfrm>
            <a:off x="6324600" y="533400"/>
            <a:ext cx="6334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33138" name="WordArt 18"/>
          <p:cNvSpPr>
            <a:spLocks noChangeArrowheads="1" noChangeShapeType="1" noTextEdit="1"/>
          </p:cNvSpPr>
          <p:nvPr/>
        </p:nvSpPr>
        <p:spPr bwMode="auto">
          <a:xfrm>
            <a:off x="8305800" y="16002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33139" name="WordArt 19"/>
          <p:cNvSpPr>
            <a:spLocks noChangeArrowheads="1" noChangeShapeType="1" noTextEdit="1"/>
          </p:cNvSpPr>
          <p:nvPr/>
        </p:nvSpPr>
        <p:spPr bwMode="auto">
          <a:xfrm>
            <a:off x="8458200" y="3200400"/>
            <a:ext cx="6858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33140" name="WordArt 20"/>
          <p:cNvSpPr>
            <a:spLocks noChangeArrowheads="1" noChangeShapeType="1" noTextEdit="1"/>
          </p:cNvSpPr>
          <p:nvPr/>
        </p:nvSpPr>
        <p:spPr bwMode="auto">
          <a:xfrm>
            <a:off x="8510588" y="4114800"/>
            <a:ext cx="633412"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33141" name="WordArt 21"/>
          <p:cNvSpPr>
            <a:spLocks noChangeArrowheads="1" noChangeShapeType="1" noTextEdit="1"/>
          </p:cNvSpPr>
          <p:nvPr/>
        </p:nvSpPr>
        <p:spPr bwMode="auto">
          <a:xfrm>
            <a:off x="8001000" y="5791200"/>
            <a:ext cx="7620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10</a:t>
            </a:r>
          </a:p>
        </p:txBody>
      </p:sp>
      <p:sp>
        <p:nvSpPr>
          <p:cNvPr id="2" name="Freeform 1"/>
          <p:cNvSpPr/>
          <p:nvPr/>
        </p:nvSpPr>
        <p:spPr>
          <a:xfrm>
            <a:off x="-1222218" y="-94493"/>
            <a:ext cx="4617268" cy="7147143"/>
          </a:xfrm>
          <a:custGeom>
            <a:avLst/>
            <a:gdLst>
              <a:gd name="connsiteX0" fmla="*/ 4246075 w 4617268"/>
              <a:gd name="connsiteY0" fmla="*/ 447578 h 7147143"/>
              <a:gd name="connsiteX1" fmla="*/ 4218915 w 4617268"/>
              <a:gd name="connsiteY1" fmla="*/ 547166 h 7147143"/>
              <a:gd name="connsiteX2" fmla="*/ 4209862 w 4617268"/>
              <a:gd name="connsiteY2" fmla="*/ 574327 h 7147143"/>
              <a:gd name="connsiteX3" fmla="*/ 4182701 w 4617268"/>
              <a:gd name="connsiteY3" fmla="*/ 773503 h 7147143"/>
              <a:gd name="connsiteX4" fmla="*/ 4164594 w 4617268"/>
              <a:gd name="connsiteY4" fmla="*/ 891198 h 7147143"/>
              <a:gd name="connsiteX5" fmla="*/ 4146487 w 4617268"/>
              <a:gd name="connsiteY5" fmla="*/ 972679 h 7147143"/>
              <a:gd name="connsiteX6" fmla="*/ 4137434 w 4617268"/>
              <a:gd name="connsiteY6" fmla="*/ 1017946 h 7147143"/>
              <a:gd name="connsiteX7" fmla="*/ 4119327 w 4617268"/>
              <a:gd name="connsiteY7" fmla="*/ 1072267 h 7147143"/>
              <a:gd name="connsiteX8" fmla="*/ 4110273 w 4617268"/>
              <a:gd name="connsiteY8" fmla="*/ 1162802 h 7147143"/>
              <a:gd name="connsiteX9" fmla="*/ 4101220 w 4617268"/>
              <a:gd name="connsiteY9" fmla="*/ 1189962 h 7147143"/>
              <a:gd name="connsiteX10" fmla="*/ 4074060 w 4617268"/>
              <a:gd name="connsiteY10" fmla="*/ 1217123 h 7147143"/>
              <a:gd name="connsiteX11" fmla="*/ 4055953 w 4617268"/>
              <a:gd name="connsiteY11" fmla="*/ 1307657 h 7147143"/>
              <a:gd name="connsiteX12" fmla="*/ 4046899 w 4617268"/>
              <a:gd name="connsiteY12" fmla="*/ 1334818 h 7147143"/>
              <a:gd name="connsiteX13" fmla="*/ 4028792 w 4617268"/>
              <a:gd name="connsiteY13" fmla="*/ 1425352 h 7147143"/>
              <a:gd name="connsiteX14" fmla="*/ 3947311 w 4617268"/>
              <a:gd name="connsiteY14" fmla="*/ 1470620 h 7147143"/>
              <a:gd name="connsiteX15" fmla="*/ 3911097 w 4617268"/>
              <a:gd name="connsiteY15" fmla="*/ 1479673 h 7147143"/>
              <a:gd name="connsiteX16" fmla="*/ 3883937 w 4617268"/>
              <a:gd name="connsiteY16" fmla="*/ 1506834 h 7147143"/>
              <a:gd name="connsiteX17" fmla="*/ 3856776 w 4617268"/>
              <a:gd name="connsiteY17" fmla="*/ 1515887 h 7147143"/>
              <a:gd name="connsiteX18" fmla="*/ 3802456 w 4617268"/>
              <a:gd name="connsiteY18" fmla="*/ 1570208 h 7147143"/>
              <a:gd name="connsiteX19" fmla="*/ 3748135 w 4617268"/>
              <a:gd name="connsiteY19" fmla="*/ 1633582 h 7147143"/>
              <a:gd name="connsiteX20" fmla="*/ 3702868 w 4617268"/>
              <a:gd name="connsiteY20" fmla="*/ 1715063 h 7147143"/>
              <a:gd name="connsiteX21" fmla="*/ 3657600 w 4617268"/>
              <a:gd name="connsiteY21" fmla="*/ 1805598 h 7147143"/>
              <a:gd name="connsiteX22" fmla="*/ 3621386 w 4617268"/>
              <a:gd name="connsiteY22" fmla="*/ 1950453 h 7147143"/>
              <a:gd name="connsiteX23" fmla="*/ 3612333 w 4617268"/>
              <a:gd name="connsiteY23" fmla="*/ 2104362 h 7147143"/>
              <a:gd name="connsiteX24" fmla="*/ 3594226 w 4617268"/>
              <a:gd name="connsiteY24" fmla="*/ 2149630 h 7147143"/>
              <a:gd name="connsiteX25" fmla="*/ 3576119 w 4617268"/>
              <a:gd name="connsiteY25" fmla="*/ 2294485 h 7147143"/>
              <a:gd name="connsiteX26" fmla="*/ 3567066 w 4617268"/>
              <a:gd name="connsiteY26" fmla="*/ 2403127 h 7147143"/>
              <a:gd name="connsiteX27" fmla="*/ 3558012 w 4617268"/>
              <a:gd name="connsiteY27" fmla="*/ 2430287 h 7147143"/>
              <a:gd name="connsiteX28" fmla="*/ 3521798 w 4617268"/>
              <a:gd name="connsiteY28" fmla="*/ 2502715 h 7147143"/>
              <a:gd name="connsiteX29" fmla="*/ 3512745 w 4617268"/>
              <a:gd name="connsiteY29" fmla="*/ 2529875 h 7147143"/>
              <a:gd name="connsiteX30" fmla="*/ 3476531 w 4617268"/>
              <a:gd name="connsiteY30" fmla="*/ 2566089 h 7147143"/>
              <a:gd name="connsiteX31" fmla="*/ 3449370 w 4617268"/>
              <a:gd name="connsiteY31" fmla="*/ 2683784 h 7147143"/>
              <a:gd name="connsiteX32" fmla="*/ 3440317 w 4617268"/>
              <a:gd name="connsiteY32" fmla="*/ 2729051 h 7147143"/>
              <a:gd name="connsiteX33" fmla="*/ 3395050 w 4617268"/>
              <a:gd name="connsiteY33" fmla="*/ 2901067 h 7147143"/>
              <a:gd name="connsiteX34" fmla="*/ 3376943 w 4617268"/>
              <a:gd name="connsiteY34" fmla="*/ 2928228 h 7147143"/>
              <a:gd name="connsiteX35" fmla="*/ 3358836 w 4617268"/>
              <a:gd name="connsiteY35" fmla="*/ 2955388 h 7147143"/>
              <a:gd name="connsiteX36" fmla="*/ 3367889 w 4617268"/>
              <a:gd name="connsiteY36" fmla="*/ 3036869 h 7147143"/>
              <a:gd name="connsiteX37" fmla="*/ 3413157 w 4617268"/>
              <a:gd name="connsiteY37" fmla="*/ 3109297 h 7147143"/>
              <a:gd name="connsiteX38" fmla="*/ 3458424 w 4617268"/>
              <a:gd name="connsiteY38" fmla="*/ 3181725 h 7147143"/>
              <a:gd name="connsiteX39" fmla="*/ 3467477 w 4617268"/>
              <a:gd name="connsiteY39" fmla="*/ 3217939 h 7147143"/>
              <a:gd name="connsiteX40" fmla="*/ 3503691 w 4617268"/>
              <a:gd name="connsiteY40" fmla="*/ 3272259 h 7147143"/>
              <a:gd name="connsiteX41" fmla="*/ 3521798 w 4617268"/>
              <a:gd name="connsiteY41" fmla="*/ 3335634 h 7147143"/>
              <a:gd name="connsiteX42" fmla="*/ 3539905 w 4617268"/>
              <a:gd name="connsiteY42" fmla="*/ 3362794 h 7147143"/>
              <a:gd name="connsiteX43" fmla="*/ 3558012 w 4617268"/>
              <a:gd name="connsiteY43" fmla="*/ 3806414 h 7147143"/>
              <a:gd name="connsiteX44" fmla="*/ 3567066 w 4617268"/>
              <a:gd name="connsiteY44" fmla="*/ 3833574 h 7147143"/>
              <a:gd name="connsiteX45" fmla="*/ 3585172 w 4617268"/>
              <a:gd name="connsiteY45" fmla="*/ 3869788 h 7147143"/>
              <a:gd name="connsiteX46" fmla="*/ 3594226 w 4617268"/>
              <a:gd name="connsiteY46" fmla="*/ 3896948 h 7147143"/>
              <a:gd name="connsiteX47" fmla="*/ 3621386 w 4617268"/>
              <a:gd name="connsiteY47" fmla="*/ 3924109 h 7147143"/>
              <a:gd name="connsiteX48" fmla="*/ 3648547 w 4617268"/>
              <a:gd name="connsiteY48" fmla="*/ 3978430 h 7147143"/>
              <a:gd name="connsiteX49" fmla="*/ 3666654 w 4617268"/>
              <a:gd name="connsiteY49" fmla="*/ 4032750 h 7147143"/>
              <a:gd name="connsiteX50" fmla="*/ 3675707 w 4617268"/>
              <a:gd name="connsiteY50" fmla="*/ 4059911 h 7147143"/>
              <a:gd name="connsiteX51" fmla="*/ 3702868 w 4617268"/>
              <a:gd name="connsiteY51" fmla="*/ 4114232 h 7147143"/>
              <a:gd name="connsiteX52" fmla="*/ 3720974 w 4617268"/>
              <a:gd name="connsiteY52" fmla="*/ 4141392 h 7147143"/>
              <a:gd name="connsiteX53" fmla="*/ 3775295 w 4617268"/>
              <a:gd name="connsiteY53" fmla="*/ 4204766 h 7147143"/>
              <a:gd name="connsiteX54" fmla="*/ 3802456 w 4617268"/>
              <a:gd name="connsiteY54" fmla="*/ 4268141 h 7147143"/>
              <a:gd name="connsiteX55" fmla="*/ 3847723 w 4617268"/>
              <a:gd name="connsiteY55" fmla="*/ 4349622 h 7147143"/>
              <a:gd name="connsiteX56" fmla="*/ 3874883 w 4617268"/>
              <a:gd name="connsiteY56" fmla="*/ 4376782 h 7147143"/>
              <a:gd name="connsiteX57" fmla="*/ 3911097 w 4617268"/>
              <a:gd name="connsiteY57" fmla="*/ 4431103 h 7147143"/>
              <a:gd name="connsiteX58" fmla="*/ 3938258 w 4617268"/>
              <a:gd name="connsiteY58" fmla="*/ 4458263 h 7147143"/>
              <a:gd name="connsiteX59" fmla="*/ 3974471 w 4617268"/>
              <a:gd name="connsiteY59" fmla="*/ 4512584 h 7147143"/>
              <a:gd name="connsiteX60" fmla="*/ 4010685 w 4617268"/>
              <a:gd name="connsiteY60" fmla="*/ 4548798 h 7147143"/>
              <a:gd name="connsiteX61" fmla="*/ 4046899 w 4617268"/>
              <a:gd name="connsiteY61" fmla="*/ 4621226 h 7147143"/>
              <a:gd name="connsiteX62" fmla="*/ 4083113 w 4617268"/>
              <a:gd name="connsiteY62" fmla="*/ 4657440 h 7147143"/>
              <a:gd name="connsiteX63" fmla="*/ 4110273 w 4617268"/>
              <a:gd name="connsiteY63" fmla="*/ 4693653 h 7147143"/>
              <a:gd name="connsiteX64" fmla="*/ 4146487 w 4617268"/>
              <a:gd name="connsiteY64" fmla="*/ 4720814 h 7147143"/>
              <a:gd name="connsiteX65" fmla="*/ 4164594 w 4617268"/>
              <a:gd name="connsiteY65" fmla="*/ 4747974 h 7147143"/>
              <a:gd name="connsiteX66" fmla="*/ 4218915 w 4617268"/>
              <a:gd name="connsiteY66" fmla="*/ 4802295 h 7147143"/>
              <a:gd name="connsiteX67" fmla="*/ 4246075 w 4617268"/>
              <a:gd name="connsiteY67" fmla="*/ 4829455 h 7147143"/>
              <a:gd name="connsiteX68" fmla="*/ 4273236 w 4617268"/>
              <a:gd name="connsiteY68" fmla="*/ 4856616 h 7147143"/>
              <a:gd name="connsiteX69" fmla="*/ 4300396 w 4617268"/>
              <a:gd name="connsiteY69" fmla="*/ 4892830 h 7147143"/>
              <a:gd name="connsiteX70" fmla="*/ 4354717 w 4617268"/>
              <a:gd name="connsiteY70" fmla="*/ 4947150 h 7147143"/>
              <a:gd name="connsiteX71" fmla="*/ 4409038 w 4617268"/>
              <a:gd name="connsiteY71" fmla="*/ 5028632 h 7147143"/>
              <a:gd name="connsiteX72" fmla="*/ 4427145 w 4617268"/>
              <a:gd name="connsiteY72" fmla="*/ 5055792 h 7147143"/>
              <a:gd name="connsiteX73" fmla="*/ 4445252 w 4617268"/>
              <a:gd name="connsiteY73" fmla="*/ 5082952 h 7147143"/>
              <a:gd name="connsiteX74" fmla="*/ 4481466 w 4617268"/>
              <a:gd name="connsiteY74" fmla="*/ 5155380 h 7147143"/>
              <a:gd name="connsiteX75" fmla="*/ 4499572 w 4617268"/>
              <a:gd name="connsiteY75" fmla="*/ 5191594 h 7147143"/>
              <a:gd name="connsiteX76" fmla="*/ 4517679 w 4617268"/>
              <a:gd name="connsiteY76" fmla="*/ 5218754 h 7147143"/>
              <a:gd name="connsiteX77" fmla="*/ 4544840 w 4617268"/>
              <a:gd name="connsiteY77" fmla="*/ 5327396 h 7147143"/>
              <a:gd name="connsiteX78" fmla="*/ 4553893 w 4617268"/>
              <a:gd name="connsiteY78" fmla="*/ 5372663 h 7147143"/>
              <a:gd name="connsiteX79" fmla="*/ 4572000 w 4617268"/>
              <a:gd name="connsiteY79" fmla="*/ 5445091 h 7147143"/>
              <a:gd name="connsiteX80" fmla="*/ 4581054 w 4617268"/>
              <a:gd name="connsiteY80" fmla="*/ 5472251 h 7147143"/>
              <a:gd name="connsiteX81" fmla="*/ 4590107 w 4617268"/>
              <a:gd name="connsiteY81" fmla="*/ 5517519 h 7147143"/>
              <a:gd name="connsiteX82" fmla="*/ 4599161 w 4617268"/>
              <a:gd name="connsiteY82" fmla="*/ 5553733 h 7147143"/>
              <a:gd name="connsiteX83" fmla="*/ 4617268 w 4617268"/>
              <a:gd name="connsiteY83" fmla="*/ 5635214 h 7147143"/>
              <a:gd name="connsiteX84" fmla="*/ 4608214 w 4617268"/>
              <a:gd name="connsiteY84" fmla="*/ 6232743 h 7147143"/>
              <a:gd name="connsiteX85" fmla="*/ 4599161 w 4617268"/>
              <a:gd name="connsiteY85" fmla="*/ 6287063 h 7147143"/>
              <a:gd name="connsiteX86" fmla="*/ 4581054 w 4617268"/>
              <a:gd name="connsiteY86" fmla="*/ 6450026 h 7147143"/>
              <a:gd name="connsiteX87" fmla="*/ 4572000 w 4617268"/>
              <a:gd name="connsiteY87" fmla="*/ 6558667 h 7147143"/>
              <a:gd name="connsiteX88" fmla="*/ 4553893 w 4617268"/>
              <a:gd name="connsiteY88" fmla="*/ 6612988 h 7147143"/>
              <a:gd name="connsiteX89" fmla="*/ 4535786 w 4617268"/>
              <a:gd name="connsiteY89" fmla="*/ 6712576 h 7147143"/>
              <a:gd name="connsiteX90" fmla="*/ 4508626 w 4617268"/>
              <a:gd name="connsiteY90" fmla="*/ 6766897 h 7147143"/>
              <a:gd name="connsiteX91" fmla="*/ 4481466 w 4617268"/>
              <a:gd name="connsiteY91" fmla="*/ 6830271 h 7147143"/>
              <a:gd name="connsiteX92" fmla="*/ 4472412 w 4617268"/>
              <a:gd name="connsiteY92" fmla="*/ 6866485 h 7147143"/>
              <a:gd name="connsiteX93" fmla="*/ 4436198 w 4617268"/>
              <a:gd name="connsiteY93" fmla="*/ 6938913 h 7147143"/>
              <a:gd name="connsiteX94" fmla="*/ 4418091 w 4617268"/>
              <a:gd name="connsiteY94" fmla="*/ 6975127 h 7147143"/>
              <a:gd name="connsiteX95" fmla="*/ 4399984 w 4617268"/>
              <a:gd name="connsiteY95" fmla="*/ 7011341 h 7147143"/>
              <a:gd name="connsiteX96" fmla="*/ 4372824 w 4617268"/>
              <a:gd name="connsiteY96" fmla="*/ 7038501 h 7147143"/>
              <a:gd name="connsiteX97" fmla="*/ 4354717 w 4617268"/>
              <a:gd name="connsiteY97" fmla="*/ 7065661 h 7147143"/>
              <a:gd name="connsiteX98" fmla="*/ 4309450 w 4617268"/>
              <a:gd name="connsiteY98" fmla="*/ 7092822 h 7147143"/>
              <a:gd name="connsiteX99" fmla="*/ 4282289 w 4617268"/>
              <a:gd name="connsiteY99" fmla="*/ 7110929 h 7147143"/>
              <a:gd name="connsiteX100" fmla="*/ 4227968 w 4617268"/>
              <a:gd name="connsiteY100" fmla="*/ 7129036 h 7147143"/>
              <a:gd name="connsiteX101" fmla="*/ 4146487 w 4617268"/>
              <a:gd name="connsiteY101" fmla="*/ 7147143 h 7147143"/>
              <a:gd name="connsiteX102" fmla="*/ 3684761 w 4617268"/>
              <a:gd name="connsiteY102" fmla="*/ 7138089 h 7147143"/>
              <a:gd name="connsiteX103" fmla="*/ 3639493 w 4617268"/>
              <a:gd name="connsiteY103" fmla="*/ 7129036 h 7147143"/>
              <a:gd name="connsiteX104" fmla="*/ 3494638 w 4617268"/>
              <a:gd name="connsiteY104" fmla="*/ 7101875 h 7147143"/>
              <a:gd name="connsiteX105" fmla="*/ 3313568 w 4617268"/>
              <a:gd name="connsiteY105" fmla="*/ 7083768 h 7147143"/>
              <a:gd name="connsiteX106" fmla="*/ 3177767 w 4617268"/>
              <a:gd name="connsiteY106" fmla="*/ 7056608 h 7147143"/>
              <a:gd name="connsiteX107" fmla="*/ 3014804 w 4617268"/>
              <a:gd name="connsiteY107" fmla="*/ 7038501 h 7147143"/>
              <a:gd name="connsiteX108" fmla="*/ 2933323 w 4617268"/>
              <a:gd name="connsiteY108" fmla="*/ 7020394 h 7147143"/>
              <a:gd name="connsiteX109" fmla="*/ 2770361 w 4617268"/>
              <a:gd name="connsiteY109" fmla="*/ 7002287 h 7147143"/>
              <a:gd name="connsiteX110" fmla="*/ 2697933 w 4617268"/>
              <a:gd name="connsiteY110" fmla="*/ 6993234 h 7147143"/>
              <a:gd name="connsiteX111" fmla="*/ 2480650 w 4617268"/>
              <a:gd name="connsiteY111" fmla="*/ 6957020 h 7147143"/>
              <a:gd name="connsiteX112" fmla="*/ 2362955 w 4617268"/>
              <a:gd name="connsiteY112" fmla="*/ 6938913 h 7147143"/>
              <a:gd name="connsiteX113" fmla="*/ 2290527 w 4617268"/>
              <a:gd name="connsiteY113" fmla="*/ 6929859 h 7147143"/>
              <a:gd name="connsiteX114" fmla="*/ 2199992 w 4617268"/>
              <a:gd name="connsiteY114" fmla="*/ 6911752 h 7147143"/>
              <a:gd name="connsiteX115" fmla="*/ 2091351 w 4617268"/>
              <a:gd name="connsiteY115" fmla="*/ 6902699 h 7147143"/>
              <a:gd name="connsiteX116" fmla="*/ 2037030 w 4617268"/>
              <a:gd name="connsiteY116" fmla="*/ 6875539 h 7147143"/>
              <a:gd name="connsiteX117" fmla="*/ 1855961 w 4617268"/>
              <a:gd name="connsiteY117" fmla="*/ 6857432 h 7147143"/>
              <a:gd name="connsiteX118" fmla="*/ 1792586 w 4617268"/>
              <a:gd name="connsiteY118" fmla="*/ 6839325 h 7147143"/>
              <a:gd name="connsiteX119" fmla="*/ 1602464 w 4617268"/>
              <a:gd name="connsiteY119" fmla="*/ 6821218 h 7147143"/>
              <a:gd name="connsiteX120" fmla="*/ 1484768 w 4617268"/>
              <a:gd name="connsiteY120" fmla="*/ 6803111 h 7147143"/>
              <a:gd name="connsiteX121" fmla="*/ 1339913 w 4617268"/>
              <a:gd name="connsiteY121" fmla="*/ 6785004 h 7147143"/>
              <a:gd name="connsiteX122" fmla="*/ 1276539 w 4617268"/>
              <a:gd name="connsiteY122" fmla="*/ 6775950 h 7147143"/>
              <a:gd name="connsiteX123" fmla="*/ 697117 w 4617268"/>
              <a:gd name="connsiteY123" fmla="*/ 6766897 h 7147143"/>
              <a:gd name="connsiteX124" fmla="*/ 624689 w 4617268"/>
              <a:gd name="connsiteY124" fmla="*/ 6513400 h 7147143"/>
              <a:gd name="connsiteX125" fmla="*/ 570368 w 4617268"/>
              <a:gd name="connsiteY125" fmla="*/ 6314224 h 7147143"/>
              <a:gd name="connsiteX126" fmla="*/ 479834 w 4617268"/>
              <a:gd name="connsiteY126" fmla="*/ 6060727 h 7147143"/>
              <a:gd name="connsiteX127" fmla="*/ 325925 w 4617268"/>
              <a:gd name="connsiteY127" fmla="*/ 5599000 h 7147143"/>
              <a:gd name="connsiteX128" fmla="*/ 262551 w 4617268"/>
              <a:gd name="connsiteY128" fmla="*/ 5417931 h 7147143"/>
              <a:gd name="connsiteX129" fmla="*/ 208230 w 4617268"/>
              <a:gd name="connsiteY129" fmla="*/ 5236861 h 7147143"/>
              <a:gd name="connsiteX130" fmla="*/ 172016 w 4617268"/>
              <a:gd name="connsiteY130" fmla="*/ 5155380 h 7147143"/>
              <a:gd name="connsiteX131" fmla="*/ 135802 w 4617268"/>
              <a:gd name="connsiteY131" fmla="*/ 5019578 h 7147143"/>
              <a:gd name="connsiteX132" fmla="*/ 117695 w 4617268"/>
              <a:gd name="connsiteY132" fmla="*/ 4965257 h 7147143"/>
              <a:gd name="connsiteX133" fmla="*/ 72428 w 4617268"/>
              <a:gd name="connsiteY133" fmla="*/ 4729867 h 7147143"/>
              <a:gd name="connsiteX134" fmla="*/ 63374 w 4617268"/>
              <a:gd name="connsiteY134" fmla="*/ 4612172 h 7147143"/>
              <a:gd name="connsiteX135" fmla="*/ 36214 w 4617268"/>
              <a:gd name="connsiteY135" fmla="*/ 4485424 h 7147143"/>
              <a:gd name="connsiteX136" fmla="*/ 0 w 4617268"/>
              <a:gd name="connsiteY136" fmla="*/ 4159499 h 7147143"/>
              <a:gd name="connsiteX137" fmla="*/ 9054 w 4617268"/>
              <a:gd name="connsiteY137" fmla="*/ 3625344 h 7147143"/>
              <a:gd name="connsiteX138" fmla="*/ 63374 w 4617268"/>
              <a:gd name="connsiteY138" fmla="*/ 3326580 h 7147143"/>
              <a:gd name="connsiteX139" fmla="*/ 99588 w 4617268"/>
              <a:gd name="connsiteY139" fmla="*/ 3145511 h 7147143"/>
              <a:gd name="connsiteX140" fmla="*/ 153909 w 4617268"/>
              <a:gd name="connsiteY140" fmla="*/ 2955388 h 7147143"/>
              <a:gd name="connsiteX141" fmla="*/ 172016 w 4617268"/>
              <a:gd name="connsiteY141" fmla="*/ 2756212 h 7147143"/>
              <a:gd name="connsiteX142" fmla="*/ 181069 w 4617268"/>
              <a:gd name="connsiteY142" fmla="*/ 2656624 h 7147143"/>
              <a:gd name="connsiteX143" fmla="*/ 208230 w 4617268"/>
              <a:gd name="connsiteY143" fmla="*/ 2566089 h 7147143"/>
              <a:gd name="connsiteX144" fmla="*/ 226337 w 4617268"/>
              <a:gd name="connsiteY144" fmla="*/ 2412180 h 7147143"/>
              <a:gd name="connsiteX145" fmla="*/ 262551 w 4617268"/>
              <a:gd name="connsiteY145" fmla="*/ 2267325 h 7147143"/>
              <a:gd name="connsiteX146" fmla="*/ 280658 w 4617268"/>
              <a:gd name="connsiteY146" fmla="*/ 2040988 h 7147143"/>
              <a:gd name="connsiteX147" fmla="*/ 307818 w 4617268"/>
              <a:gd name="connsiteY147" fmla="*/ 1950453 h 7147143"/>
              <a:gd name="connsiteX148" fmla="*/ 325925 w 4617268"/>
              <a:gd name="connsiteY148" fmla="*/ 1850865 h 7147143"/>
              <a:gd name="connsiteX149" fmla="*/ 398353 w 4617268"/>
              <a:gd name="connsiteY149" fmla="*/ 1642636 h 7147143"/>
              <a:gd name="connsiteX150" fmla="*/ 470780 w 4617268"/>
              <a:gd name="connsiteY150" fmla="*/ 1425352 h 7147143"/>
              <a:gd name="connsiteX151" fmla="*/ 479834 w 4617268"/>
              <a:gd name="connsiteY151" fmla="*/ 1343871 h 7147143"/>
              <a:gd name="connsiteX152" fmla="*/ 525101 w 4617268"/>
              <a:gd name="connsiteY152" fmla="*/ 1235230 h 7147143"/>
              <a:gd name="connsiteX153" fmla="*/ 552262 w 4617268"/>
              <a:gd name="connsiteY153" fmla="*/ 1144695 h 7147143"/>
              <a:gd name="connsiteX154" fmla="*/ 597529 w 4617268"/>
              <a:gd name="connsiteY154" fmla="*/ 1008893 h 7147143"/>
              <a:gd name="connsiteX155" fmla="*/ 615636 w 4617268"/>
              <a:gd name="connsiteY155" fmla="*/ 954572 h 7147143"/>
              <a:gd name="connsiteX156" fmla="*/ 660903 w 4617268"/>
              <a:gd name="connsiteY156" fmla="*/ 864038 h 7147143"/>
              <a:gd name="connsiteX157" fmla="*/ 688064 w 4617268"/>
              <a:gd name="connsiteY157" fmla="*/ 809717 h 7147143"/>
              <a:gd name="connsiteX158" fmla="*/ 751438 w 4617268"/>
              <a:gd name="connsiteY158" fmla="*/ 728236 h 7147143"/>
              <a:gd name="connsiteX159" fmla="*/ 823866 w 4617268"/>
              <a:gd name="connsiteY159" fmla="*/ 601487 h 7147143"/>
              <a:gd name="connsiteX160" fmla="*/ 851026 w 4617268"/>
              <a:gd name="connsiteY160" fmla="*/ 538113 h 7147143"/>
              <a:gd name="connsiteX161" fmla="*/ 923454 w 4617268"/>
              <a:gd name="connsiteY161" fmla="*/ 411364 h 7147143"/>
              <a:gd name="connsiteX162" fmla="*/ 941561 w 4617268"/>
              <a:gd name="connsiteY162" fmla="*/ 357043 h 7147143"/>
              <a:gd name="connsiteX163" fmla="*/ 968721 w 4617268"/>
              <a:gd name="connsiteY163" fmla="*/ 311776 h 7147143"/>
              <a:gd name="connsiteX164" fmla="*/ 986828 w 4617268"/>
              <a:gd name="connsiteY164" fmla="*/ 275562 h 7147143"/>
              <a:gd name="connsiteX165" fmla="*/ 1041149 w 4617268"/>
              <a:gd name="connsiteY165" fmla="*/ 212188 h 7147143"/>
              <a:gd name="connsiteX166" fmla="*/ 1077363 w 4617268"/>
              <a:gd name="connsiteY166" fmla="*/ 194081 h 7147143"/>
              <a:gd name="connsiteX167" fmla="*/ 1158844 w 4617268"/>
              <a:gd name="connsiteY167" fmla="*/ 139760 h 7147143"/>
              <a:gd name="connsiteX168" fmla="*/ 1267485 w 4617268"/>
              <a:gd name="connsiteY168" fmla="*/ 112600 h 7147143"/>
              <a:gd name="connsiteX169" fmla="*/ 1385180 w 4617268"/>
              <a:gd name="connsiteY169" fmla="*/ 85440 h 7147143"/>
              <a:gd name="connsiteX170" fmla="*/ 1457608 w 4617268"/>
              <a:gd name="connsiteY170" fmla="*/ 49226 h 7147143"/>
              <a:gd name="connsiteX171" fmla="*/ 1593410 w 4617268"/>
              <a:gd name="connsiteY171" fmla="*/ 40172 h 7147143"/>
              <a:gd name="connsiteX172" fmla="*/ 1692998 w 4617268"/>
              <a:gd name="connsiteY172" fmla="*/ 31119 h 7147143"/>
              <a:gd name="connsiteX173" fmla="*/ 2408222 w 4617268"/>
              <a:gd name="connsiteY173" fmla="*/ 22065 h 7147143"/>
              <a:gd name="connsiteX174" fmla="*/ 2498757 w 4617268"/>
              <a:gd name="connsiteY174" fmla="*/ 31119 h 7147143"/>
              <a:gd name="connsiteX175" fmla="*/ 2652666 w 4617268"/>
              <a:gd name="connsiteY175" fmla="*/ 58279 h 7147143"/>
              <a:gd name="connsiteX176" fmla="*/ 2860895 w 4617268"/>
              <a:gd name="connsiteY176" fmla="*/ 85440 h 7147143"/>
              <a:gd name="connsiteX177" fmla="*/ 2969537 w 4617268"/>
              <a:gd name="connsiteY177" fmla="*/ 112600 h 7147143"/>
              <a:gd name="connsiteX178" fmla="*/ 3051018 w 4617268"/>
              <a:gd name="connsiteY178" fmla="*/ 139760 h 7147143"/>
              <a:gd name="connsiteX179" fmla="*/ 3177767 w 4617268"/>
              <a:gd name="connsiteY179" fmla="*/ 212188 h 7147143"/>
              <a:gd name="connsiteX180" fmla="*/ 3213980 w 4617268"/>
              <a:gd name="connsiteY180" fmla="*/ 248402 h 7147143"/>
              <a:gd name="connsiteX181" fmla="*/ 3250194 w 4617268"/>
              <a:gd name="connsiteY181" fmla="*/ 266509 h 7147143"/>
              <a:gd name="connsiteX182" fmla="*/ 3376943 w 4617268"/>
              <a:gd name="connsiteY182" fmla="*/ 320830 h 7147143"/>
              <a:gd name="connsiteX183" fmla="*/ 3476531 w 4617268"/>
              <a:gd name="connsiteY183" fmla="*/ 375150 h 7147143"/>
              <a:gd name="connsiteX184" fmla="*/ 3521798 w 4617268"/>
              <a:gd name="connsiteY184" fmla="*/ 393257 h 7147143"/>
              <a:gd name="connsiteX185" fmla="*/ 3558012 w 4617268"/>
              <a:gd name="connsiteY185" fmla="*/ 420418 h 7147143"/>
              <a:gd name="connsiteX186" fmla="*/ 3594226 w 4617268"/>
              <a:gd name="connsiteY186" fmla="*/ 438525 h 7147143"/>
              <a:gd name="connsiteX187" fmla="*/ 3648547 w 4617268"/>
              <a:gd name="connsiteY187" fmla="*/ 474739 h 7147143"/>
              <a:gd name="connsiteX188" fmla="*/ 3675707 w 4617268"/>
              <a:gd name="connsiteY188" fmla="*/ 510952 h 7147143"/>
              <a:gd name="connsiteX189" fmla="*/ 3702868 w 4617268"/>
              <a:gd name="connsiteY189" fmla="*/ 520006 h 7147143"/>
              <a:gd name="connsiteX190" fmla="*/ 4137434 w 4617268"/>
              <a:gd name="connsiteY190" fmla="*/ 529059 h 7147143"/>
              <a:gd name="connsiteX191" fmla="*/ 4227968 w 4617268"/>
              <a:gd name="connsiteY191" fmla="*/ 547166 h 714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4617268" h="7147143">
                <a:moveTo>
                  <a:pt x="4246075" y="447578"/>
                </a:moveTo>
                <a:cubicBezTo>
                  <a:pt x="4207234" y="564102"/>
                  <a:pt x="4244504" y="444804"/>
                  <a:pt x="4218915" y="547166"/>
                </a:cubicBezTo>
                <a:cubicBezTo>
                  <a:pt x="4216601" y="556424"/>
                  <a:pt x="4211932" y="565011"/>
                  <a:pt x="4209862" y="574327"/>
                </a:cubicBezTo>
                <a:cubicBezTo>
                  <a:pt x="4199605" y="620484"/>
                  <a:pt x="4185066" y="759312"/>
                  <a:pt x="4182701" y="773503"/>
                </a:cubicBezTo>
                <a:cubicBezTo>
                  <a:pt x="4160119" y="909001"/>
                  <a:pt x="4187893" y="739754"/>
                  <a:pt x="4164594" y="891198"/>
                </a:cubicBezTo>
                <a:cubicBezTo>
                  <a:pt x="4144660" y="1020767"/>
                  <a:pt x="4166187" y="893879"/>
                  <a:pt x="4146487" y="972679"/>
                </a:cubicBezTo>
                <a:cubicBezTo>
                  <a:pt x="4142755" y="987607"/>
                  <a:pt x="4141483" y="1003100"/>
                  <a:pt x="4137434" y="1017946"/>
                </a:cubicBezTo>
                <a:cubicBezTo>
                  <a:pt x="4132412" y="1036360"/>
                  <a:pt x="4119327" y="1072267"/>
                  <a:pt x="4119327" y="1072267"/>
                </a:cubicBezTo>
                <a:cubicBezTo>
                  <a:pt x="4116309" y="1102445"/>
                  <a:pt x="4114885" y="1132826"/>
                  <a:pt x="4110273" y="1162802"/>
                </a:cubicBezTo>
                <a:cubicBezTo>
                  <a:pt x="4108822" y="1172234"/>
                  <a:pt x="4106513" y="1182022"/>
                  <a:pt x="4101220" y="1189962"/>
                </a:cubicBezTo>
                <a:cubicBezTo>
                  <a:pt x="4094118" y="1200615"/>
                  <a:pt x="4083113" y="1208069"/>
                  <a:pt x="4074060" y="1217123"/>
                </a:cubicBezTo>
                <a:cubicBezTo>
                  <a:pt x="4066947" y="1259797"/>
                  <a:pt x="4066755" y="1269849"/>
                  <a:pt x="4055953" y="1307657"/>
                </a:cubicBezTo>
                <a:cubicBezTo>
                  <a:pt x="4053331" y="1316833"/>
                  <a:pt x="4049045" y="1325519"/>
                  <a:pt x="4046899" y="1334818"/>
                </a:cubicBezTo>
                <a:cubicBezTo>
                  <a:pt x="4039979" y="1364805"/>
                  <a:pt x="4054399" y="1408281"/>
                  <a:pt x="4028792" y="1425352"/>
                </a:cubicBezTo>
                <a:cubicBezTo>
                  <a:pt x="3980164" y="1457771"/>
                  <a:pt x="3989138" y="1458669"/>
                  <a:pt x="3947311" y="1470620"/>
                </a:cubicBezTo>
                <a:cubicBezTo>
                  <a:pt x="3935347" y="1474038"/>
                  <a:pt x="3923168" y="1476655"/>
                  <a:pt x="3911097" y="1479673"/>
                </a:cubicBezTo>
                <a:cubicBezTo>
                  <a:pt x="3902044" y="1488727"/>
                  <a:pt x="3894590" y="1499732"/>
                  <a:pt x="3883937" y="1506834"/>
                </a:cubicBezTo>
                <a:cubicBezTo>
                  <a:pt x="3875996" y="1512128"/>
                  <a:pt x="3864309" y="1510028"/>
                  <a:pt x="3856776" y="1515887"/>
                </a:cubicBezTo>
                <a:cubicBezTo>
                  <a:pt x="3836563" y="1531608"/>
                  <a:pt x="3820563" y="1552101"/>
                  <a:pt x="3802456" y="1570208"/>
                </a:cubicBezTo>
                <a:cubicBezTo>
                  <a:pt x="3764621" y="1608043"/>
                  <a:pt x="3782982" y="1587119"/>
                  <a:pt x="3748135" y="1633582"/>
                </a:cubicBezTo>
                <a:cubicBezTo>
                  <a:pt x="3729924" y="1688213"/>
                  <a:pt x="3749563" y="1637239"/>
                  <a:pt x="3702868" y="1715063"/>
                </a:cubicBezTo>
                <a:cubicBezTo>
                  <a:pt x="3667346" y="1774266"/>
                  <a:pt x="3682242" y="1743993"/>
                  <a:pt x="3657600" y="1805598"/>
                </a:cubicBezTo>
                <a:cubicBezTo>
                  <a:pt x="3635750" y="1914848"/>
                  <a:pt x="3649225" y="1866936"/>
                  <a:pt x="3621386" y="1950453"/>
                </a:cubicBezTo>
                <a:cubicBezTo>
                  <a:pt x="3618368" y="2001756"/>
                  <a:pt x="3619277" y="2053442"/>
                  <a:pt x="3612333" y="2104362"/>
                </a:cubicBezTo>
                <a:cubicBezTo>
                  <a:pt x="3610137" y="2120465"/>
                  <a:pt x="3597050" y="2133626"/>
                  <a:pt x="3594226" y="2149630"/>
                </a:cubicBezTo>
                <a:cubicBezTo>
                  <a:pt x="3545803" y="2424023"/>
                  <a:pt x="3607112" y="2170508"/>
                  <a:pt x="3576119" y="2294485"/>
                </a:cubicBezTo>
                <a:cubicBezTo>
                  <a:pt x="3573101" y="2330699"/>
                  <a:pt x="3571869" y="2367106"/>
                  <a:pt x="3567066" y="2403127"/>
                </a:cubicBezTo>
                <a:cubicBezTo>
                  <a:pt x="3565805" y="2412586"/>
                  <a:pt x="3561961" y="2421599"/>
                  <a:pt x="3558012" y="2430287"/>
                </a:cubicBezTo>
                <a:cubicBezTo>
                  <a:pt x="3546842" y="2454860"/>
                  <a:pt x="3530333" y="2477108"/>
                  <a:pt x="3521798" y="2502715"/>
                </a:cubicBezTo>
                <a:cubicBezTo>
                  <a:pt x="3518780" y="2511768"/>
                  <a:pt x="3518292" y="2522110"/>
                  <a:pt x="3512745" y="2529875"/>
                </a:cubicBezTo>
                <a:cubicBezTo>
                  <a:pt x="3502822" y="2543767"/>
                  <a:pt x="3488602" y="2554018"/>
                  <a:pt x="3476531" y="2566089"/>
                </a:cubicBezTo>
                <a:cubicBezTo>
                  <a:pt x="3457744" y="2622445"/>
                  <a:pt x="3469348" y="2583893"/>
                  <a:pt x="3449370" y="2683784"/>
                </a:cubicBezTo>
                <a:lnTo>
                  <a:pt x="3440317" y="2729051"/>
                </a:lnTo>
                <a:cubicBezTo>
                  <a:pt x="3429595" y="2868445"/>
                  <a:pt x="3453090" y="2814006"/>
                  <a:pt x="3395050" y="2901067"/>
                </a:cubicBezTo>
                <a:lnTo>
                  <a:pt x="3376943" y="2928228"/>
                </a:lnTo>
                <a:lnTo>
                  <a:pt x="3358836" y="2955388"/>
                </a:lnTo>
                <a:cubicBezTo>
                  <a:pt x="3361854" y="2982548"/>
                  <a:pt x="3361744" y="3010241"/>
                  <a:pt x="3367889" y="3036869"/>
                </a:cubicBezTo>
                <a:cubicBezTo>
                  <a:pt x="3374603" y="3065964"/>
                  <a:pt x="3398181" y="3085335"/>
                  <a:pt x="3413157" y="3109297"/>
                </a:cubicBezTo>
                <a:cubicBezTo>
                  <a:pt x="3475302" y="3208728"/>
                  <a:pt x="3381475" y="3079125"/>
                  <a:pt x="3458424" y="3181725"/>
                </a:cubicBezTo>
                <a:cubicBezTo>
                  <a:pt x="3461442" y="3193796"/>
                  <a:pt x="3461912" y="3206810"/>
                  <a:pt x="3467477" y="3217939"/>
                </a:cubicBezTo>
                <a:cubicBezTo>
                  <a:pt x="3477209" y="3237403"/>
                  <a:pt x="3503691" y="3272259"/>
                  <a:pt x="3503691" y="3272259"/>
                </a:cubicBezTo>
                <a:cubicBezTo>
                  <a:pt x="3506590" y="3283856"/>
                  <a:pt x="3515306" y="3322650"/>
                  <a:pt x="3521798" y="3335634"/>
                </a:cubicBezTo>
                <a:cubicBezTo>
                  <a:pt x="3526664" y="3345366"/>
                  <a:pt x="3533869" y="3353741"/>
                  <a:pt x="3539905" y="3362794"/>
                </a:cubicBezTo>
                <a:cubicBezTo>
                  <a:pt x="3545941" y="3510667"/>
                  <a:pt x="3511208" y="3666013"/>
                  <a:pt x="3558012" y="3806414"/>
                </a:cubicBezTo>
                <a:cubicBezTo>
                  <a:pt x="3561030" y="3815467"/>
                  <a:pt x="3563307" y="3824802"/>
                  <a:pt x="3567066" y="3833574"/>
                </a:cubicBezTo>
                <a:cubicBezTo>
                  <a:pt x="3572382" y="3845979"/>
                  <a:pt x="3579856" y="3857383"/>
                  <a:pt x="3585172" y="3869788"/>
                </a:cubicBezTo>
                <a:cubicBezTo>
                  <a:pt x="3588931" y="3878560"/>
                  <a:pt x="3588932" y="3889008"/>
                  <a:pt x="3594226" y="3896948"/>
                </a:cubicBezTo>
                <a:cubicBezTo>
                  <a:pt x="3601328" y="3907601"/>
                  <a:pt x="3612333" y="3915055"/>
                  <a:pt x="3621386" y="3924109"/>
                </a:cubicBezTo>
                <a:cubicBezTo>
                  <a:pt x="3654409" y="4023170"/>
                  <a:pt x="3601741" y="3873117"/>
                  <a:pt x="3648547" y="3978430"/>
                </a:cubicBezTo>
                <a:cubicBezTo>
                  <a:pt x="3656299" y="3995871"/>
                  <a:pt x="3660618" y="4014643"/>
                  <a:pt x="3666654" y="4032750"/>
                </a:cubicBezTo>
                <a:cubicBezTo>
                  <a:pt x="3669672" y="4041804"/>
                  <a:pt x="3670413" y="4051971"/>
                  <a:pt x="3675707" y="4059911"/>
                </a:cubicBezTo>
                <a:cubicBezTo>
                  <a:pt x="3727592" y="4137737"/>
                  <a:pt x="3665390" y="4039275"/>
                  <a:pt x="3702868" y="4114232"/>
                </a:cubicBezTo>
                <a:cubicBezTo>
                  <a:pt x="3707734" y="4123964"/>
                  <a:pt x="3714650" y="4132538"/>
                  <a:pt x="3720974" y="4141392"/>
                </a:cubicBezTo>
                <a:cubicBezTo>
                  <a:pt x="3750007" y="4182039"/>
                  <a:pt x="3742395" y="4171866"/>
                  <a:pt x="3775295" y="4204766"/>
                </a:cubicBezTo>
                <a:cubicBezTo>
                  <a:pt x="3796530" y="4268469"/>
                  <a:pt x="3768890" y="4189821"/>
                  <a:pt x="3802456" y="4268141"/>
                </a:cubicBezTo>
                <a:cubicBezTo>
                  <a:pt x="3819533" y="4307988"/>
                  <a:pt x="3803610" y="4305509"/>
                  <a:pt x="3847723" y="4349622"/>
                </a:cubicBezTo>
                <a:cubicBezTo>
                  <a:pt x="3856776" y="4358675"/>
                  <a:pt x="3867023" y="4366676"/>
                  <a:pt x="3874883" y="4376782"/>
                </a:cubicBezTo>
                <a:cubicBezTo>
                  <a:pt x="3888244" y="4393960"/>
                  <a:pt x="3895709" y="4415715"/>
                  <a:pt x="3911097" y="4431103"/>
                </a:cubicBezTo>
                <a:cubicBezTo>
                  <a:pt x="3920151" y="4440156"/>
                  <a:pt x="3930397" y="4448156"/>
                  <a:pt x="3938258" y="4458263"/>
                </a:cubicBezTo>
                <a:cubicBezTo>
                  <a:pt x="3951618" y="4475441"/>
                  <a:pt x="3959083" y="4497196"/>
                  <a:pt x="3974471" y="4512584"/>
                </a:cubicBezTo>
                <a:cubicBezTo>
                  <a:pt x="3986542" y="4524655"/>
                  <a:pt x="3999575" y="4535836"/>
                  <a:pt x="4010685" y="4548798"/>
                </a:cubicBezTo>
                <a:cubicBezTo>
                  <a:pt x="4055172" y="4600699"/>
                  <a:pt x="3998815" y="4549099"/>
                  <a:pt x="4046899" y="4621226"/>
                </a:cubicBezTo>
                <a:cubicBezTo>
                  <a:pt x="4056368" y="4635430"/>
                  <a:pt x="4071871" y="4644592"/>
                  <a:pt x="4083113" y="4657440"/>
                </a:cubicBezTo>
                <a:cubicBezTo>
                  <a:pt x="4093049" y="4668795"/>
                  <a:pt x="4099604" y="4682984"/>
                  <a:pt x="4110273" y="4693653"/>
                </a:cubicBezTo>
                <a:cubicBezTo>
                  <a:pt x="4120943" y="4704323"/>
                  <a:pt x="4135817" y="4710144"/>
                  <a:pt x="4146487" y="4720814"/>
                </a:cubicBezTo>
                <a:cubicBezTo>
                  <a:pt x="4154181" y="4728508"/>
                  <a:pt x="4157365" y="4739842"/>
                  <a:pt x="4164594" y="4747974"/>
                </a:cubicBezTo>
                <a:cubicBezTo>
                  <a:pt x="4181607" y="4767113"/>
                  <a:pt x="4200808" y="4784188"/>
                  <a:pt x="4218915" y="4802295"/>
                </a:cubicBezTo>
                <a:lnTo>
                  <a:pt x="4246075" y="4829455"/>
                </a:lnTo>
                <a:cubicBezTo>
                  <a:pt x="4255129" y="4838509"/>
                  <a:pt x="4265554" y="4846373"/>
                  <a:pt x="4273236" y="4856616"/>
                </a:cubicBezTo>
                <a:cubicBezTo>
                  <a:pt x="4282289" y="4868687"/>
                  <a:pt x="4290302" y="4881614"/>
                  <a:pt x="4300396" y="4892830"/>
                </a:cubicBezTo>
                <a:cubicBezTo>
                  <a:pt x="4317526" y="4911863"/>
                  <a:pt x="4340513" y="4925844"/>
                  <a:pt x="4354717" y="4947150"/>
                </a:cubicBezTo>
                <a:lnTo>
                  <a:pt x="4409038" y="5028632"/>
                </a:lnTo>
                <a:lnTo>
                  <a:pt x="4427145" y="5055792"/>
                </a:lnTo>
                <a:cubicBezTo>
                  <a:pt x="4433181" y="5064845"/>
                  <a:pt x="4440386" y="5073220"/>
                  <a:pt x="4445252" y="5082952"/>
                </a:cubicBezTo>
                <a:lnTo>
                  <a:pt x="4481466" y="5155380"/>
                </a:lnTo>
                <a:cubicBezTo>
                  <a:pt x="4487502" y="5167451"/>
                  <a:pt x="4492086" y="5180365"/>
                  <a:pt x="4499572" y="5191594"/>
                </a:cubicBezTo>
                <a:lnTo>
                  <a:pt x="4517679" y="5218754"/>
                </a:lnTo>
                <a:cubicBezTo>
                  <a:pt x="4526733" y="5254968"/>
                  <a:pt x="4537520" y="5290792"/>
                  <a:pt x="4544840" y="5327396"/>
                </a:cubicBezTo>
                <a:cubicBezTo>
                  <a:pt x="4547858" y="5342485"/>
                  <a:pt x="4550433" y="5357669"/>
                  <a:pt x="4553893" y="5372663"/>
                </a:cubicBezTo>
                <a:cubicBezTo>
                  <a:pt x="4559489" y="5396911"/>
                  <a:pt x="4564130" y="5421483"/>
                  <a:pt x="4572000" y="5445091"/>
                </a:cubicBezTo>
                <a:cubicBezTo>
                  <a:pt x="4575018" y="5454144"/>
                  <a:pt x="4578739" y="5462993"/>
                  <a:pt x="4581054" y="5472251"/>
                </a:cubicBezTo>
                <a:cubicBezTo>
                  <a:pt x="4584786" y="5487180"/>
                  <a:pt x="4586769" y="5502497"/>
                  <a:pt x="4590107" y="5517519"/>
                </a:cubicBezTo>
                <a:cubicBezTo>
                  <a:pt x="4592806" y="5529666"/>
                  <a:pt x="4596462" y="5541586"/>
                  <a:pt x="4599161" y="5553733"/>
                </a:cubicBezTo>
                <a:cubicBezTo>
                  <a:pt x="4622149" y="5657176"/>
                  <a:pt x="4595187" y="5546895"/>
                  <a:pt x="4617268" y="5635214"/>
                </a:cubicBezTo>
                <a:cubicBezTo>
                  <a:pt x="4614250" y="5834390"/>
                  <a:pt x="4613745" y="6033621"/>
                  <a:pt x="4608214" y="6232743"/>
                </a:cubicBezTo>
                <a:cubicBezTo>
                  <a:pt x="4607704" y="6251092"/>
                  <a:pt x="4601438" y="6268848"/>
                  <a:pt x="4599161" y="6287063"/>
                </a:cubicBezTo>
                <a:cubicBezTo>
                  <a:pt x="4592382" y="6341296"/>
                  <a:pt x="4586493" y="6395642"/>
                  <a:pt x="4581054" y="6450026"/>
                </a:cubicBezTo>
                <a:cubicBezTo>
                  <a:pt x="4577438" y="6486185"/>
                  <a:pt x="4577974" y="6522822"/>
                  <a:pt x="4572000" y="6558667"/>
                </a:cubicBezTo>
                <a:cubicBezTo>
                  <a:pt x="4568862" y="6577494"/>
                  <a:pt x="4553893" y="6612988"/>
                  <a:pt x="4553893" y="6612988"/>
                </a:cubicBezTo>
                <a:cubicBezTo>
                  <a:pt x="4551213" y="6631748"/>
                  <a:pt x="4545274" y="6688857"/>
                  <a:pt x="4535786" y="6712576"/>
                </a:cubicBezTo>
                <a:cubicBezTo>
                  <a:pt x="4528268" y="6731372"/>
                  <a:pt x="4516144" y="6748101"/>
                  <a:pt x="4508626" y="6766897"/>
                </a:cubicBezTo>
                <a:cubicBezTo>
                  <a:pt x="4479395" y="6839975"/>
                  <a:pt x="4521810" y="6769753"/>
                  <a:pt x="4481466" y="6830271"/>
                </a:cubicBezTo>
                <a:cubicBezTo>
                  <a:pt x="4478448" y="6842342"/>
                  <a:pt x="4477198" y="6854999"/>
                  <a:pt x="4472412" y="6866485"/>
                </a:cubicBezTo>
                <a:cubicBezTo>
                  <a:pt x="4462030" y="6891401"/>
                  <a:pt x="4448269" y="6914770"/>
                  <a:pt x="4436198" y="6938913"/>
                </a:cubicBezTo>
                <a:lnTo>
                  <a:pt x="4418091" y="6975127"/>
                </a:lnTo>
                <a:cubicBezTo>
                  <a:pt x="4412055" y="6987198"/>
                  <a:pt x="4409527" y="7001798"/>
                  <a:pt x="4399984" y="7011341"/>
                </a:cubicBezTo>
                <a:cubicBezTo>
                  <a:pt x="4390931" y="7020394"/>
                  <a:pt x="4381021" y="7028665"/>
                  <a:pt x="4372824" y="7038501"/>
                </a:cubicBezTo>
                <a:cubicBezTo>
                  <a:pt x="4365858" y="7046860"/>
                  <a:pt x="4362978" y="7058580"/>
                  <a:pt x="4354717" y="7065661"/>
                </a:cubicBezTo>
                <a:cubicBezTo>
                  <a:pt x="4341357" y="7077113"/>
                  <a:pt x="4324372" y="7083496"/>
                  <a:pt x="4309450" y="7092822"/>
                </a:cubicBezTo>
                <a:cubicBezTo>
                  <a:pt x="4300223" y="7098589"/>
                  <a:pt x="4292232" y="7106510"/>
                  <a:pt x="4282289" y="7110929"/>
                </a:cubicBezTo>
                <a:cubicBezTo>
                  <a:pt x="4264848" y="7118681"/>
                  <a:pt x="4246075" y="7123000"/>
                  <a:pt x="4227968" y="7129036"/>
                </a:cubicBezTo>
                <a:cubicBezTo>
                  <a:pt x="4183395" y="7143893"/>
                  <a:pt x="4210217" y="7136521"/>
                  <a:pt x="4146487" y="7147143"/>
                </a:cubicBezTo>
                <a:lnTo>
                  <a:pt x="3684761" y="7138089"/>
                </a:lnTo>
                <a:cubicBezTo>
                  <a:pt x="3669383" y="7137540"/>
                  <a:pt x="3654540" y="7132260"/>
                  <a:pt x="3639493" y="7129036"/>
                </a:cubicBezTo>
                <a:cubicBezTo>
                  <a:pt x="3570615" y="7114277"/>
                  <a:pt x="3559912" y="7108746"/>
                  <a:pt x="3494638" y="7101875"/>
                </a:cubicBezTo>
                <a:cubicBezTo>
                  <a:pt x="3449441" y="7097117"/>
                  <a:pt x="3363342" y="7093101"/>
                  <a:pt x="3313568" y="7083768"/>
                </a:cubicBezTo>
                <a:cubicBezTo>
                  <a:pt x="3174148" y="7057626"/>
                  <a:pt x="3305470" y="7071632"/>
                  <a:pt x="3177767" y="7056608"/>
                </a:cubicBezTo>
                <a:cubicBezTo>
                  <a:pt x="3140445" y="7052217"/>
                  <a:pt x="3055216" y="7045632"/>
                  <a:pt x="3014804" y="7038501"/>
                </a:cubicBezTo>
                <a:cubicBezTo>
                  <a:pt x="2987404" y="7033666"/>
                  <a:pt x="2960845" y="7024471"/>
                  <a:pt x="2933323" y="7020394"/>
                </a:cubicBezTo>
                <a:cubicBezTo>
                  <a:pt x="2879258" y="7012384"/>
                  <a:pt x="2824594" y="7009066"/>
                  <a:pt x="2770361" y="7002287"/>
                </a:cubicBezTo>
                <a:lnTo>
                  <a:pt x="2697933" y="6993234"/>
                </a:lnTo>
                <a:cubicBezTo>
                  <a:pt x="2552284" y="6956822"/>
                  <a:pt x="2701063" y="6990930"/>
                  <a:pt x="2480650" y="6957020"/>
                </a:cubicBezTo>
                <a:lnTo>
                  <a:pt x="2362955" y="6938913"/>
                </a:lnTo>
                <a:cubicBezTo>
                  <a:pt x="2338869" y="6935472"/>
                  <a:pt x="2314527" y="6933859"/>
                  <a:pt x="2290527" y="6929859"/>
                </a:cubicBezTo>
                <a:cubicBezTo>
                  <a:pt x="2200630" y="6914876"/>
                  <a:pt x="2319512" y="6925032"/>
                  <a:pt x="2199992" y="6911752"/>
                </a:cubicBezTo>
                <a:cubicBezTo>
                  <a:pt x="2163875" y="6907739"/>
                  <a:pt x="2127565" y="6905717"/>
                  <a:pt x="2091351" y="6902699"/>
                </a:cubicBezTo>
                <a:cubicBezTo>
                  <a:pt x="2073244" y="6893646"/>
                  <a:pt x="2056495" y="6881101"/>
                  <a:pt x="2037030" y="6875539"/>
                </a:cubicBezTo>
                <a:cubicBezTo>
                  <a:pt x="2014689" y="6869156"/>
                  <a:pt x="1860185" y="6857784"/>
                  <a:pt x="1855961" y="6857432"/>
                </a:cubicBezTo>
                <a:cubicBezTo>
                  <a:pt x="1834836" y="6851396"/>
                  <a:pt x="1814069" y="6843929"/>
                  <a:pt x="1792586" y="6839325"/>
                </a:cubicBezTo>
                <a:cubicBezTo>
                  <a:pt x="1739927" y="6828041"/>
                  <a:pt x="1645997" y="6824327"/>
                  <a:pt x="1602464" y="6821218"/>
                </a:cubicBezTo>
                <a:cubicBezTo>
                  <a:pt x="1551124" y="6812661"/>
                  <a:pt x="1538381" y="6810104"/>
                  <a:pt x="1484768" y="6803111"/>
                </a:cubicBezTo>
                <a:lnTo>
                  <a:pt x="1339913" y="6785004"/>
                </a:lnTo>
                <a:cubicBezTo>
                  <a:pt x="1318788" y="6781986"/>
                  <a:pt x="1297870" y="6776551"/>
                  <a:pt x="1276539" y="6775950"/>
                </a:cubicBezTo>
                <a:cubicBezTo>
                  <a:pt x="1083451" y="6770511"/>
                  <a:pt x="890258" y="6769915"/>
                  <a:pt x="697117" y="6766897"/>
                </a:cubicBezTo>
                <a:cubicBezTo>
                  <a:pt x="593269" y="6377470"/>
                  <a:pt x="724671" y="6863337"/>
                  <a:pt x="624689" y="6513400"/>
                </a:cubicBezTo>
                <a:cubicBezTo>
                  <a:pt x="605783" y="6447231"/>
                  <a:pt x="591342" y="6379767"/>
                  <a:pt x="570368" y="6314224"/>
                </a:cubicBezTo>
                <a:cubicBezTo>
                  <a:pt x="543022" y="6228767"/>
                  <a:pt x="508852" y="6145631"/>
                  <a:pt x="479834" y="6060727"/>
                </a:cubicBezTo>
                <a:cubicBezTo>
                  <a:pt x="427367" y="5907211"/>
                  <a:pt x="377877" y="5752691"/>
                  <a:pt x="325925" y="5599000"/>
                </a:cubicBezTo>
                <a:cubicBezTo>
                  <a:pt x="305448" y="5538421"/>
                  <a:pt x="280926" y="5479181"/>
                  <a:pt x="262551" y="5417931"/>
                </a:cubicBezTo>
                <a:cubicBezTo>
                  <a:pt x="244444" y="5357574"/>
                  <a:pt x="228772" y="5296433"/>
                  <a:pt x="208230" y="5236861"/>
                </a:cubicBezTo>
                <a:cubicBezTo>
                  <a:pt x="198541" y="5208763"/>
                  <a:pt x="181415" y="5183577"/>
                  <a:pt x="172016" y="5155380"/>
                </a:cubicBezTo>
                <a:cubicBezTo>
                  <a:pt x="157201" y="5110935"/>
                  <a:pt x="148672" y="5064625"/>
                  <a:pt x="135802" y="5019578"/>
                </a:cubicBezTo>
                <a:cubicBezTo>
                  <a:pt x="130559" y="5001226"/>
                  <a:pt x="122552" y="4983715"/>
                  <a:pt x="117695" y="4965257"/>
                </a:cubicBezTo>
                <a:cubicBezTo>
                  <a:pt x="96506" y="4884739"/>
                  <a:pt x="81972" y="4812576"/>
                  <a:pt x="72428" y="4729867"/>
                </a:cubicBezTo>
                <a:cubicBezTo>
                  <a:pt x="67918" y="4690779"/>
                  <a:pt x="69140" y="4651095"/>
                  <a:pt x="63374" y="4612172"/>
                </a:cubicBezTo>
                <a:cubicBezTo>
                  <a:pt x="57042" y="4569430"/>
                  <a:pt x="43130" y="4528075"/>
                  <a:pt x="36214" y="4485424"/>
                </a:cubicBezTo>
                <a:cubicBezTo>
                  <a:pt x="11045" y="4330213"/>
                  <a:pt x="10443" y="4295250"/>
                  <a:pt x="0" y="4159499"/>
                </a:cubicBezTo>
                <a:cubicBezTo>
                  <a:pt x="3018" y="3981447"/>
                  <a:pt x="584" y="3803220"/>
                  <a:pt x="9054" y="3625344"/>
                </a:cubicBezTo>
                <a:cubicBezTo>
                  <a:pt x="18399" y="3429108"/>
                  <a:pt x="16621" y="3451256"/>
                  <a:pt x="63374" y="3326580"/>
                </a:cubicBezTo>
                <a:cubicBezTo>
                  <a:pt x="81291" y="3129502"/>
                  <a:pt x="56501" y="3317860"/>
                  <a:pt x="99588" y="3145511"/>
                </a:cubicBezTo>
                <a:cubicBezTo>
                  <a:pt x="147430" y="2954144"/>
                  <a:pt x="82121" y="3134858"/>
                  <a:pt x="153909" y="2955388"/>
                </a:cubicBezTo>
                <a:lnTo>
                  <a:pt x="172016" y="2756212"/>
                </a:lnTo>
                <a:cubicBezTo>
                  <a:pt x="175034" y="2723016"/>
                  <a:pt x="171491" y="2688551"/>
                  <a:pt x="181069" y="2656624"/>
                </a:cubicBezTo>
                <a:lnTo>
                  <a:pt x="208230" y="2566089"/>
                </a:lnTo>
                <a:cubicBezTo>
                  <a:pt x="214266" y="2514786"/>
                  <a:pt x="217096" y="2463004"/>
                  <a:pt x="226337" y="2412180"/>
                </a:cubicBezTo>
                <a:cubicBezTo>
                  <a:pt x="235240" y="2363212"/>
                  <a:pt x="255095" y="2316534"/>
                  <a:pt x="262551" y="2267325"/>
                </a:cubicBezTo>
                <a:cubicBezTo>
                  <a:pt x="270638" y="2213950"/>
                  <a:pt x="266363" y="2105316"/>
                  <a:pt x="280658" y="2040988"/>
                </a:cubicBezTo>
                <a:cubicBezTo>
                  <a:pt x="287493" y="2010231"/>
                  <a:pt x="300520" y="1981103"/>
                  <a:pt x="307818" y="1950453"/>
                </a:cubicBezTo>
                <a:cubicBezTo>
                  <a:pt x="315633" y="1917630"/>
                  <a:pt x="316405" y="1883234"/>
                  <a:pt x="325925" y="1850865"/>
                </a:cubicBezTo>
                <a:cubicBezTo>
                  <a:pt x="346661" y="1780363"/>
                  <a:pt x="379017" y="1713535"/>
                  <a:pt x="398353" y="1642636"/>
                </a:cubicBezTo>
                <a:cubicBezTo>
                  <a:pt x="436572" y="1502495"/>
                  <a:pt x="413161" y="1575162"/>
                  <a:pt x="470780" y="1425352"/>
                </a:cubicBezTo>
                <a:cubicBezTo>
                  <a:pt x="473798" y="1398192"/>
                  <a:pt x="472327" y="1370147"/>
                  <a:pt x="479834" y="1343871"/>
                </a:cubicBezTo>
                <a:cubicBezTo>
                  <a:pt x="490612" y="1306149"/>
                  <a:pt x="511694" y="1272099"/>
                  <a:pt x="525101" y="1235230"/>
                </a:cubicBezTo>
                <a:cubicBezTo>
                  <a:pt x="535868" y="1205620"/>
                  <a:pt x="543208" y="1174873"/>
                  <a:pt x="552262" y="1144695"/>
                </a:cubicBezTo>
                <a:cubicBezTo>
                  <a:pt x="567716" y="1036513"/>
                  <a:pt x="548504" y="1123285"/>
                  <a:pt x="597529" y="1008893"/>
                </a:cubicBezTo>
                <a:cubicBezTo>
                  <a:pt x="605048" y="991350"/>
                  <a:pt x="607986" y="972058"/>
                  <a:pt x="615636" y="954572"/>
                </a:cubicBezTo>
                <a:cubicBezTo>
                  <a:pt x="629160" y="923661"/>
                  <a:pt x="645814" y="894216"/>
                  <a:pt x="660903" y="864038"/>
                </a:cubicBezTo>
                <a:cubicBezTo>
                  <a:pt x="669957" y="845931"/>
                  <a:pt x="673749" y="824032"/>
                  <a:pt x="688064" y="809717"/>
                </a:cubicBezTo>
                <a:cubicBezTo>
                  <a:pt x="724239" y="773541"/>
                  <a:pt x="718953" y="782378"/>
                  <a:pt x="751438" y="728236"/>
                </a:cubicBezTo>
                <a:cubicBezTo>
                  <a:pt x="776474" y="686510"/>
                  <a:pt x="804698" y="646214"/>
                  <a:pt x="823866" y="601487"/>
                </a:cubicBezTo>
                <a:cubicBezTo>
                  <a:pt x="832919" y="580362"/>
                  <a:pt x="839446" y="557965"/>
                  <a:pt x="851026" y="538113"/>
                </a:cubicBezTo>
                <a:cubicBezTo>
                  <a:pt x="929063" y="404334"/>
                  <a:pt x="843621" y="610945"/>
                  <a:pt x="923454" y="411364"/>
                </a:cubicBezTo>
                <a:cubicBezTo>
                  <a:pt x="930543" y="393643"/>
                  <a:pt x="933663" y="374419"/>
                  <a:pt x="941561" y="357043"/>
                </a:cubicBezTo>
                <a:cubicBezTo>
                  <a:pt x="948842" y="341024"/>
                  <a:pt x="960175" y="327158"/>
                  <a:pt x="968721" y="311776"/>
                </a:cubicBezTo>
                <a:cubicBezTo>
                  <a:pt x="975275" y="299978"/>
                  <a:pt x="979675" y="287007"/>
                  <a:pt x="986828" y="275562"/>
                </a:cubicBezTo>
                <a:cubicBezTo>
                  <a:pt x="996800" y="259606"/>
                  <a:pt x="1024421" y="224136"/>
                  <a:pt x="1041149" y="212188"/>
                </a:cubicBezTo>
                <a:cubicBezTo>
                  <a:pt x="1052131" y="204344"/>
                  <a:pt x="1065918" y="201234"/>
                  <a:pt x="1077363" y="194081"/>
                </a:cubicBezTo>
                <a:cubicBezTo>
                  <a:pt x="1121945" y="166217"/>
                  <a:pt x="1107295" y="163191"/>
                  <a:pt x="1158844" y="139760"/>
                </a:cubicBezTo>
                <a:cubicBezTo>
                  <a:pt x="1202924" y="119724"/>
                  <a:pt x="1220936" y="121063"/>
                  <a:pt x="1267485" y="112600"/>
                </a:cubicBezTo>
                <a:cubicBezTo>
                  <a:pt x="1318565" y="103313"/>
                  <a:pt x="1327887" y="99763"/>
                  <a:pt x="1385180" y="85440"/>
                </a:cubicBezTo>
                <a:cubicBezTo>
                  <a:pt x="1409323" y="73369"/>
                  <a:pt x="1431232" y="54960"/>
                  <a:pt x="1457608" y="49226"/>
                </a:cubicBezTo>
                <a:cubicBezTo>
                  <a:pt x="1501940" y="39588"/>
                  <a:pt x="1548176" y="43652"/>
                  <a:pt x="1593410" y="40172"/>
                </a:cubicBezTo>
                <a:cubicBezTo>
                  <a:pt x="1626645" y="37615"/>
                  <a:pt x="1659802" y="34137"/>
                  <a:pt x="1692998" y="31119"/>
                </a:cubicBezTo>
                <a:cubicBezTo>
                  <a:pt x="1988882" y="-22678"/>
                  <a:pt x="1793080" y="6292"/>
                  <a:pt x="2408222" y="22065"/>
                </a:cubicBezTo>
                <a:cubicBezTo>
                  <a:pt x="2438541" y="22842"/>
                  <a:pt x="2468764" y="26620"/>
                  <a:pt x="2498757" y="31119"/>
                </a:cubicBezTo>
                <a:cubicBezTo>
                  <a:pt x="2677041" y="57862"/>
                  <a:pt x="2512489" y="41788"/>
                  <a:pt x="2652666" y="58279"/>
                </a:cubicBezTo>
                <a:cubicBezTo>
                  <a:pt x="2846063" y="81032"/>
                  <a:pt x="2630291" y="49962"/>
                  <a:pt x="2860895" y="85440"/>
                </a:cubicBezTo>
                <a:cubicBezTo>
                  <a:pt x="2969208" y="128762"/>
                  <a:pt x="2833309" y="78543"/>
                  <a:pt x="2969537" y="112600"/>
                </a:cubicBezTo>
                <a:cubicBezTo>
                  <a:pt x="2997312" y="119544"/>
                  <a:pt x="3051018" y="139760"/>
                  <a:pt x="3051018" y="139760"/>
                </a:cubicBezTo>
                <a:cubicBezTo>
                  <a:pt x="3158657" y="208259"/>
                  <a:pt x="3113277" y="190693"/>
                  <a:pt x="3177767" y="212188"/>
                </a:cubicBezTo>
                <a:cubicBezTo>
                  <a:pt x="3189838" y="224259"/>
                  <a:pt x="3200323" y="238159"/>
                  <a:pt x="3213980" y="248402"/>
                </a:cubicBezTo>
                <a:cubicBezTo>
                  <a:pt x="3224777" y="256500"/>
                  <a:pt x="3238346" y="260046"/>
                  <a:pt x="3250194" y="266509"/>
                </a:cubicBezTo>
                <a:cubicBezTo>
                  <a:pt x="3340889" y="315979"/>
                  <a:pt x="3282728" y="293912"/>
                  <a:pt x="3376943" y="320830"/>
                </a:cubicBezTo>
                <a:cubicBezTo>
                  <a:pt x="3420541" y="346989"/>
                  <a:pt x="3428362" y="353255"/>
                  <a:pt x="3476531" y="375150"/>
                </a:cubicBezTo>
                <a:cubicBezTo>
                  <a:pt x="3491326" y="381875"/>
                  <a:pt x="3507592" y="385365"/>
                  <a:pt x="3521798" y="393257"/>
                </a:cubicBezTo>
                <a:cubicBezTo>
                  <a:pt x="3534988" y="400585"/>
                  <a:pt x="3545216" y="412421"/>
                  <a:pt x="3558012" y="420418"/>
                </a:cubicBezTo>
                <a:cubicBezTo>
                  <a:pt x="3569457" y="427571"/>
                  <a:pt x="3582653" y="431581"/>
                  <a:pt x="3594226" y="438525"/>
                </a:cubicBezTo>
                <a:cubicBezTo>
                  <a:pt x="3612887" y="449721"/>
                  <a:pt x="3648547" y="474739"/>
                  <a:pt x="3648547" y="474739"/>
                </a:cubicBezTo>
                <a:cubicBezTo>
                  <a:pt x="3657600" y="486810"/>
                  <a:pt x="3664115" y="501292"/>
                  <a:pt x="3675707" y="510952"/>
                </a:cubicBezTo>
                <a:cubicBezTo>
                  <a:pt x="3683039" y="517062"/>
                  <a:pt x="3693332" y="519632"/>
                  <a:pt x="3702868" y="520006"/>
                </a:cubicBezTo>
                <a:cubicBezTo>
                  <a:pt x="3847643" y="525683"/>
                  <a:pt x="3992579" y="526041"/>
                  <a:pt x="4137434" y="529059"/>
                </a:cubicBezTo>
                <a:cubicBezTo>
                  <a:pt x="4182171" y="558884"/>
                  <a:pt x="4153713" y="547166"/>
                  <a:pt x="4227968" y="547166"/>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5622416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endParaRPr lang="en-US"/>
          </a:p>
        </p:txBody>
      </p:sp>
      <p:pic>
        <p:nvPicPr>
          <p:cNvPr id="13414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34148" name="Rectangle 4"/>
          <p:cNvSpPr>
            <a:spLocks noChangeArrowheads="1"/>
          </p:cNvSpPr>
          <p:nvPr/>
        </p:nvSpPr>
        <p:spPr bwMode="auto">
          <a:xfrm>
            <a:off x="0" y="533400"/>
            <a:ext cx="21336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4149" name="Rectangle 5"/>
          <p:cNvSpPr>
            <a:spLocks noChangeArrowheads="1"/>
          </p:cNvSpPr>
          <p:nvPr/>
        </p:nvSpPr>
        <p:spPr bwMode="auto">
          <a:xfrm>
            <a:off x="228600" y="1752600"/>
            <a:ext cx="19050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4150" name="Rectangle 6"/>
          <p:cNvSpPr>
            <a:spLocks noChangeArrowheads="1"/>
          </p:cNvSpPr>
          <p:nvPr/>
        </p:nvSpPr>
        <p:spPr bwMode="auto">
          <a:xfrm>
            <a:off x="228600" y="3124200"/>
            <a:ext cx="16764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4151" name="Rectangle 7"/>
          <p:cNvSpPr>
            <a:spLocks noChangeArrowheads="1"/>
          </p:cNvSpPr>
          <p:nvPr/>
        </p:nvSpPr>
        <p:spPr bwMode="auto">
          <a:xfrm>
            <a:off x="228600" y="3733800"/>
            <a:ext cx="16764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4152" name="Rectangle 8"/>
          <p:cNvSpPr>
            <a:spLocks noChangeArrowheads="1"/>
          </p:cNvSpPr>
          <p:nvPr/>
        </p:nvSpPr>
        <p:spPr bwMode="auto">
          <a:xfrm>
            <a:off x="0" y="4648200"/>
            <a:ext cx="16764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4153" name="Rectangle 9"/>
          <p:cNvSpPr>
            <a:spLocks noChangeArrowheads="1"/>
          </p:cNvSpPr>
          <p:nvPr/>
        </p:nvSpPr>
        <p:spPr bwMode="auto">
          <a:xfrm>
            <a:off x="0" y="5486400"/>
            <a:ext cx="18288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4154" name="Rectangle 10"/>
          <p:cNvSpPr>
            <a:spLocks noChangeArrowheads="1"/>
          </p:cNvSpPr>
          <p:nvPr/>
        </p:nvSpPr>
        <p:spPr bwMode="auto">
          <a:xfrm>
            <a:off x="6858000" y="762000"/>
            <a:ext cx="1828800" cy="381000"/>
          </a:xfrm>
          <a:prstGeom prst="rect">
            <a:avLst/>
          </a:prstGeom>
          <a:solidFill>
            <a:srgbClr val="808080"/>
          </a:solidFill>
          <a:ln w="76200">
            <a:solidFill>
              <a:srgbClr val="6699FF"/>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699FF"/>
              </a:solidFill>
              <a:effectLst/>
              <a:uLnTx/>
              <a:uFillTx/>
              <a:latin typeface="Arial" charset="0"/>
              <a:ea typeface="+mn-ea"/>
              <a:cs typeface="+mn-cs"/>
            </a:endParaRPr>
          </a:p>
        </p:txBody>
      </p:sp>
      <p:sp>
        <p:nvSpPr>
          <p:cNvPr id="134156" name="Rectangle 12"/>
          <p:cNvSpPr>
            <a:spLocks noChangeArrowheads="1"/>
          </p:cNvSpPr>
          <p:nvPr/>
        </p:nvSpPr>
        <p:spPr bwMode="auto">
          <a:xfrm>
            <a:off x="6553200" y="1828800"/>
            <a:ext cx="1981200" cy="3810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4159" name="Rectangle 15"/>
          <p:cNvSpPr>
            <a:spLocks noChangeArrowheads="1"/>
          </p:cNvSpPr>
          <p:nvPr/>
        </p:nvSpPr>
        <p:spPr bwMode="auto">
          <a:xfrm>
            <a:off x="6934200" y="3429000"/>
            <a:ext cx="1981200" cy="3810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4160" name="Rectangle 16"/>
          <p:cNvSpPr>
            <a:spLocks noChangeArrowheads="1"/>
          </p:cNvSpPr>
          <p:nvPr/>
        </p:nvSpPr>
        <p:spPr bwMode="auto">
          <a:xfrm>
            <a:off x="6934200" y="4267200"/>
            <a:ext cx="1981200" cy="3810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4161" name="WordArt 17"/>
          <p:cNvSpPr>
            <a:spLocks noChangeArrowheads="1" noChangeShapeType="1" noTextEdit="1"/>
          </p:cNvSpPr>
          <p:nvPr/>
        </p:nvSpPr>
        <p:spPr bwMode="auto">
          <a:xfrm>
            <a:off x="6324600" y="533400"/>
            <a:ext cx="6334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6699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34162" name="WordArt 18"/>
          <p:cNvSpPr>
            <a:spLocks noChangeArrowheads="1" noChangeShapeType="1" noTextEdit="1"/>
          </p:cNvSpPr>
          <p:nvPr/>
        </p:nvSpPr>
        <p:spPr bwMode="auto">
          <a:xfrm>
            <a:off x="8305800" y="16002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34163" name="WordArt 19"/>
          <p:cNvSpPr>
            <a:spLocks noChangeArrowheads="1" noChangeShapeType="1" noTextEdit="1"/>
          </p:cNvSpPr>
          <p:nvPr/>
        </p:nvSpPr>
        <p:spPr bwMode="auto">
          <a:xfrm>
            <a:off x="8458200" y="3200400"/>
            <a:ext cx="6858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34164" name="WordArt 20"/>
          <p:cNvSpPr>
            <a:spLocks noChangeArrowheads="1" noChangeShapeType="1" noTextEdit="1"/>
          </p:cNvSpPr>
          <p:nvPr/>
        </p:nvSpPr>
        <p:spPr bwMode="auto">
          <a:xfrm>
            <a:off x="8510588" y="4114800"/>
            <a:ext cx="633412"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34165" name="WordArt 21"/>
          <p:cNvSpPr>
            <a:spLocks noChangeArrowheads="1" noChangeShapeType="1" noTextEdit="1"/>
          </p:cNvSpPr>
          <p:nvPr/>
        </p:nvSpPr>
        <p:spPr bwMode="auto">
          <a:xfrm>
            <a:off x="8001000" y="5791200"/>
            <a:ext cx="7620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10</a:t>
            </a:r>
          </a:p>
        </p:txBody>
      </p:sp>
      <p:sp>
        <p:nvSpPr>
          <p:cNvPr id="22" name="Freeform 21"/>
          <p:cNvSpPr/>
          <p:nvPr/>
        </p:nvSpPr>
        <p:spPr>
          <a:xfrm>
            <a:off x="-1222218" y="-94493"/>
            <a:ext cx="4617268" cy="7147143"/>
          </a:xfrm>
          <a:custGeom>
            <a:avLst/>
            <a:gdLst>
              <a:gd name="connsiteX0" fmla="*/ 4246075 w 4617268"/>
              <a:gd name="connsiteY0" fmla="*/ 447578 h 7147143"/>
              <a:gd name="connsiteX1" fmla="*/ 4218915 w 4617268"/>
              <a:gd name="connsiteY1" fmla="*/ 547166 h 7147143"/>
              <a:gd name="connsiteX2" fmla="*/ 4209862 w 4617268"/>
              <a:gd name="connsiteY2" fmla="*/ 574327 h 7147143"/>
              <a:gd name="connsiteX3" fmla="*/ 4182701 w 4617268"/>
              <a:gd name="connsiteY3" fmla="*/ 773503 h 7147143"/>
              <a:gd name="connsiteX4" fmla="*/ 4164594 w 4617268"/>
              <a:gd name="connsiteY4" fmla="*/ 891198 h 7147143"/>
              <a:gd name="connsiteX5" fmla="*/ 4146487 w 4617268"/>
              <a:gd name="connsiteY5" fmla="*/ 972679 h 7147143"/>
              <a:gd name="connsiteX6" fmla="*/ 4137434 w 4617268"/>
              <a:gd name="connsiteY6" fmla="*/ 1017946 h 7147143"/>
              <a:gd name="connsiteX7" fmla="*/ 4119327 w 4617268"/>
              <a:gd name="connsiteY7" fmla="*/ 1072267 h 7147143"/>
              <a:gd name="connsiteX8" fmla="*/ 4110273 w 4617268"/>
              <a:gd name="connsiteY8" fmla="*/ 1162802 h 7147143"/>
              <a:gd name="connsiteX9" fmla="*/ 4101220 w 4617268"/>
              <a:gd name="connsiteY9" fmla="*/ 1189962 h 7147143"/>
              <a:gd name="connsiteX10" fmla="*/ 4074060 w 4617268"/>
              <a:gd name="connsiteY10" fmla="*/ 1217123 h 7147143"/>
              <a:gd name="connsiteX11" fmla="*/ 4055953 w 4617268"/>
              <a:gd name="connsiteY11" fmla="*/ 1307657 h 7147143"/>
              <a:gd name="connsiteX12" fmla="*/ 4046899 w 4617268"/>
              <a:gd name="connsiteY12" fmla="*/ 1334818 h 7147143"/>
              <a:gd name="connsiteX13" fmla="*/ 4028792 w 4617268"/>
              <a:gd name="connsiteY13" fmla="*/ 1425352 h 7147143"/>
              <a:gd name="connsiteX14" fmla="*/ 3947311 w 4617268"/>
              <a:gd name="connsiteY14" fmla="*/ 1470620 h 7147143"/>
              <a:gd name="connsiteX15" fmla="*/ 3911097 w 4617268"/>
              <a:gd name="connsiteY15" fmla="*/ 1479673 h 7147143"/>
              <a:gd name="connsiteX16" fmla="*/ 3883937 w 4617268"/>
              <a:gd name="connsiteY16" fmla="*/ 1506834 h 7147143"/>
              <a:gd name="connsiteX17" fmla="*/ 3856776 w 4617268"/>
              <a:gd name="connsiteY17" fmla="*/ 1515887 h 7147143"/>
              <a:gd name="connsiteX18" fmla="*/ 3802456 w 4617268"/>
              <a:gd name="connsiteY18" fmla="*/ 1570208 h 7147143"/>
              <a:gd name="connsiteX19" fmla="*/ 3748135 w 4617268"/>
              <a:gd name="connsiteY19" fmla="*/ 1633582 h 7147143"/>
              <a:gd name="connsiteX20" fmla="*/ 3702868 w 4617268"/>
              <a:gd name="connsiteY20" fmla="*/ 1715063 h 7147143"/>
              <a:gd name="connsiteX21" fmla="*/ 3657600 w 4617268"/>
              <a:gd name="connsiteY21" fmla="*/ 1805598 h 7147143"/>
              <a:gd name="connsiteX22" fmla="*/ 3621386 w 4617268"/>
              <a:gd name="connsiteY22" fmla="*/ 1950453 h 7147143"/>
              <a:gd name="connsiteX23" fmla="*/ 3612333 w 4617268"/>
              <a:gd name="connsiteY23" fmla="*/ 2104362 h 7147143"/>
              <a:gd name="connsiteX24" fmla="*/ 3594226 w 4617268"/>
              <a:gd name="connsiteY24" fmla="*/ 2149630 h 7147143"/>
              <a:gd name="connsiteX25" fmla="*/ 3576119 w 4617268"/>
              <a:gd name="connsiteY25" fmla="*/ 2294485 h 7147143"/>
              <a:gd name="connsiteX26" fmla="*/ 3567066 w 4617268"/>
              <a:gd name="connsiteY26" fmla="*/ 2403127 h 7147143"/>
              <a:gd name="connsiteX27" fmla="*/ 3558012 w 4617268"/>
              <a:gd name="connsiteY27" fmla="*/ 2430287 h 7147143"/>
              <a:gd name="connsiteX28" fmla="*/ 3521798 w 4617268"/>
              <a:gd name="connsiteY28" fmla="*/ 2502715 h 7147143"/>
              <a:gd name="connsiteX29" fmla="*/ 3512745 w 4617268"/>
              <a:gd name="connsiteY29" fmla="*/ 2529875 h 7147143"/>
              <a:gd name="connsiteX30" fmla="*/ 3476531 w 4617268"/>
              <a:gd name="connsiteY30" fmla="*/ 2566089 h 7147143"/>
              <a:gd name="connsiteX31" fmla="*/ 3449370 w 4617268"/>
              <a:gd name="connsiteY31" fmla="*/ 2683784 h 7147143"/>
              <a:gd name="connsiteX32" fmla="*/ 3440317 w 4617268"/>
              <a:gd name="connsiteY32" fmla="*/ 2729051 h 7147143"/>
              <a:gd name="connsiteX33" fmla="*/ 3395050 w 4617268"/>
              <a:gd name="connsiteY33" fmla="*/ 2901067 h 7147143"/>
              <a:gd name="connsiteX34" fmla="*/ 3376943 w 4617268"/>
              <a:gd name="connsiteY34" fmla="*/ 2928228 h 7147143"/>
              <a:gd name="connsiteX35" fmla="*/ 3358836 w 4617268"/>
              <a:gd name="connsiteY35" fmla="*/ 2955388 h 7147143"/>
              <a:gd name="connsiteX36" fmla="*/ 3367889 w 4617268"/>
              <a:gd name="connsiteY36" fmla="*/ 3036869 h 7147143"/>
              <a:gd name="connsiteX37" fmla="*/ 3413157 w 4617268"/>
              <a:gd name="connsiteY37" fmla="*/ 3109297 h 7147143"/>
              <a:gd name="connsiteX38" fmla="*/ 3458424 w 4617268"/>
              <a:gd name="connsiteY38" fmla="*/ 3181725 h 7147143"/>
              <a:gd name="connsiteX39" fmla="*/ 3467477 w 4617268"/>
              <a:gd name="connsiteY39" fmla="*/ 3217939 h 7147143"/>
              <a:gd name="connsiteX40" fmla="*/ 3503691 w 4617268"/>
              <a:gd name="connsiteY40" fmla="*/ 3272259 h 7147143"/>
              <a:gd name="connsiteX41" fmla="*/ 3521798 w 4617268"/>
              <a:gd name="connsiteY41" fmla="*/ 3335634 h 7147143"/>
              <a:gd name="connsiteX42" fmla="*/ 3539905 w 4617268"/>
              <a:gd name="connsiteY42" fmla="*/ 3362794 h 7147143"/>
              <a:gd name="connsiteX43" fmla="*/ 3558012 w 4617268"/>
              <a:gd name="connsiteY43" fmla="*/ 3806414 h 7147143"/>
              <a:gd name="connsiteX44" fmla="*/ 3567066 w 4617268"/>
              <a:gd name="connsiteY44" fmla="*/ 3833574 h 7147143"/>
              <a:gd name="connsiteX45" fmla="*/ 3585172 w 4617268"/>
              <a:gd name="connsiteY45" fmla="*/ 3869788 h 7147143"/>
              <a:gd name="connsiteX46" fmla="*/ 3594226 w 4617268"/>
              <a:gd name="connsiteY46" fmla="*/ 3896948 h 7147143"/>
              <a:gd name="connsiteX47" fmla="*/ 3621386 w 4617268"/>
              <a:gd name="connsiteY47" fmla="*/ 3924109 h 7147143"/>
              <a:gd name="connsiteX48" fmla="*/ 3648547 w 4617268"/>
              <a:gd name="connsiteY48" fmla="*/ 3978430 h 7147143"/>
              <a:gd name="connsiteX49" fmla="*/ 3666654 w 4617268"/>
              <a:gd name="connsiteY49" fmla="*/ 4032750 h 7147143"/>
              <a:gd name="connsiteX50" fmla="*/ 3675707 w 4617268"/>
              <a:gd name="connsiteY50" fmla="*/ 4059911 h 7147143"/>
              <a:gd name="connsiteX51" fmla="*/ 3702868 w 4617268"/>
              <a:gd name="connsiteY51" fmla="*/ 4114232 h 7147143"/>
              <a:gd name="connsiteX52" fmla="*/ 3720974 w 4617268"/>
              <a:gd name="connsiteY52" fmla="*/ 4141392 h 7147143"/>
              <a:gd name="connsiteX53" fmla="*/ 3775295 w 4617268"/>
              <a:gd name="connsiteY53" fmla="*/ 4204766 h 7147143"/>
              <a:gd name="connsiteX54" fmla="*/ 3802456 w 4617268"/>
              <a:gd name="connsiteY54" fmla="*/ 4268141 h 7147143"/>
              <a:gd name="connsiteX55" fmla="*/ 3847723 w 4617268"/>
              <a:gd name="connsiteY55" fmla="*/ 4349622 h 7147143"/>
              <a:gd name="connsiteX56" fmla="*/ 3874883 w 4617268"/>
              <a:gd name="connsiteY56" fmla="*/ 4376782 h 7147143"/>
              <a:gd name="connsiteX57" fmla="*/ 3911097 w 4617268"/>
              <a:gd name="connsiteY57" fmla="*/ 4431103 h 7147143"/>
              <a:gd name="connsiteX58" fmla="*/ 3938258 w 4617268"/>
              <a:gd name="connsiteY58" fmla="*/ 4458263 h 7147143"/>
              <a:gd name="connsiteX59" fmla="*/ 3974471 w 4617268"/>
              <a:gd name="connsiteY59" fmla="*/ 4512584 h 7147143"/>
              <a:gd name="connsiteX60" fmla="*/ 4010685 w 4617268"/>
              <a:gd name="connsiteY60" fmla="*/ 4548798 h 7147143"/>
              <a:gd name="connsiteX61" fmla="*/ 4046899 w 4617268"/>
              <a:gd name="connsiteY61" fmla="*/ 4621226 h 7147143"/>
              <a:gd name="connsiteX62" fmla="*/ 4083113 w 4617268"/>
              <a:gd name="connsiteY62" fmla="*/ 4657440 h 7147143"/>
              <a:gd name="connsiteX63" fmla="*/ 4110273 w 4617268"/>
              <a:gd name="connsiteY63" fmla="*/ 4693653 h 7147143"/>
              <a:gd name="connsiteX64" fmla="*/ 4146487 w 4617268"/>
              <a:gd name="connsiteY64" fmla="*/ 4720814 h 7147143"/>
              <a:gd name="connsiteX65" fmla="*/ 4164594 w 4617268"/>
              <a:gd name="connsiteY65" fmla="*/ 4747974 h 7147143"/>
              <a:gd name="connsiteX66" fmla="*/ 4218915 w 4617268"/>
              <a:gd name="connsiteY66" fmla="*/ 4802295 h 7147143"/>
              <a:gd name="connsiteX67" fmla="*/ 4246075 w 4617268"/>
              <a:gd name="connsiteY67" fmla="*/ 4829455 h 7147143"/>
              <a:gd name="connsiteX68" fmla="*/ 4273236 w 4617268"/>
              <a:gd name="connsiteY68" fmla="*/ 4856616 h 7147143"/>
              <a:gd name="connsiteX69" fmla="*/ 4300396 w 4617268"/>
              <a:gd name="connsiteY69" fmla="*/ 4892830 h 7147143"/>
              <a:gd name="connsiteX70" fmla="*/ 4354717 w 4617268"/>
              <a:gd name="connsiteY70" fmla="*/ 4947150 h 7147143"/>
              <a:gd name="connsiteX71" fmla="*/ 4409038 w 4617268"/>
              <a:gd name="connsiteY71" fmla="*/ 5028632 h 7147143"/>
              <a:gd name="connsiteX72" fmla="*/ 4427145 w 4617268"/>
              <a:gd name="connsiteY72" fmla="*/ 5055792 h 7147143"/>
              <a:gd name="connsiteX73" fmla="*/ 4445252 w 4617268"/>
              <a:gd name="connsiteY73" fmla="*/ 5082952 h 7147143"/>
              <a:gd name="connsiteX74" fmla="*/ 4481466 w 4617268"/>
              <a:gd name="connsiteY74" fmla="*/ 5155380 h 7147143"/>
              <a:gd name="connsiteX75" fmla="*/ 4499572 w 4617268"/>
              <a:gd name="connsiteY75" fmla="*/ 5191594 h 7147143"/>
              <a:gd name="connsiteX76" fmla="*/ 4517679 w 4617268"/>
              <a:gd name="connsiteY76" fmla="*/ 5218754 h 7147143"/>
              <a:gd name="connsiteX77" fmla="*/ 4544840 w 4617268"/>
              <a:gd name="connsiteY77" fmla="*/ 5327396 h 7147143"/>
              <a:gd name="connsiteX78" fmla="*/ 4553893 w 4617268"/>
              <a:gd name="connsiteY78" fmla="*/ 5372663 h 7147143"/>
              <a:gd name="connsiteX79" fmla="*/ 4572000 w 4617268"/>
              <a:gd name="connsiteY79" fmla="*/ 5445091 h 7147143"/>
              <a:gd name="connsiteX80" fmla="*/ 4581054 w 4617268"/>
              <a:gd name="connsiteY80" fmla="*/ 5472251 h 7147143"/>
              <a:gd name="connsiteX81" fmla="*/ 4590107 w 4617268"/>
              <a:gd name="connsiteY81" fmla="*/ 5517519 h 7147143"/>
              <a:gd name="connsiteX82" fmla="*/ 4599161 w 4617268"/>
              <a:gd name="connsiteY82" fmla="*/ 5553733 h 7147143"/>
              <a:gd name="connsiteX83" fmla="*/ 4617268 w 4617268"/>
              <a:gd name="connsiteY83" fmla="*/ 5635214 h 7147143"/>
              <a:gd name="connsiteX84" fmla="*/ 4608214 w 4617268"/>
              <a:gd name="connsiteY84" fmla="*/ 6232743 h 7147143"/>
              <a:gd name="connsiteX85" fmla="*/ 4599161 w 4617268"/>
              <a:gd name="connsiteY85" fmla="*/ 6287063 h 7147143"/>
              <a:gd name="connsiteX86" fmla="*/ 4581054 w 4617268"/>
              <a:gd name="connsiteY86" fmla="*/ 6450026 h 7147143"/>
              <a:gd name="connsiteX87" fmla="*/ 4572000 w 4617268"/>
              <a:gd name="connsiteY87" fmla="*/ 6558667 h 7147143"/>
              <a:gd name="connsiteX88" fmla="*/ 4553893 w 4617268"/>
              <a:gd name="connsiteY88" fmla="*/ 6612988 h 7147143"/>
              <a:gd name="connsiteX89" fmla="*/ 4535786 w 4617268"/>
              <a:gd name="connsiteY89" fmla="*/ 6712576 h 7147143"/>
              <a:gd name="connsiteX90" fmla="*/ 4508626 w 4617268"/>
              <a:gd name="connsiteY90" fmla="*/ 6766897 h 7147143"/>
              <a:gd name="connsiteX91" fmla="*/ 4481466 w 4617268"/>
              <a:gd name="connsiteY91" fmla="*/ 6830271 h 7147143"/>
              <a:gd name="connsiteX92" fmla="*/ 4472412 w 4617268"/>
              <a:gd name="connsiteY92" fmla="*/ 6866485 h 7147143"/>
              <a:gd name="connsiteX93" fmla="*/ 4436198 w 4617268"/>
              <a:gd name="connsiteY93" fmla="*/ 6938913 h 7147143"/>
              <a:gd name="connsiteX94" fmla="*/ 4418091 w 4617268"/>
              <a:gd name="connsiteY94" fmla="*/ 6975127 h 7147143"/>
              <a:gd name="connsiteX95" fmla="*/ 4399984 w 4617268"/>
              <a:gd name="connsiteY95" fmla="*/ 7011341 h 7147143"/>
              <a:gd name="connsiteX96" fmla="*/ 4372824 w 4617268"/>
              <a:gd name="connsiteY96" fmla="*/ 7038501 h 7147143"/>
              <a:gd name="connsiteX97" fmla="*/ 4354717 w 4617268"/>
              <a:gd name="connsiteY97" fmla="*/ 7065661 h 7147143"/>
              <a:gd name="connsiteX98" fmla="*/ 4309450 w 4617268"/>
              <a:gd name="connsiteY98" fmla="*/ 7092822 h 7147143"/>
              <a:gd name="connsiteX99" fmla="*/ 4282289 w 4617268"/>
              <a:gd name="connsiteY99" fmla="*/ 7110929 h 7147143"/>
              <a:gd name="connsiteX100" fmla="*/ 4227968 w 4617268"/>
              <a:gd name="connsiteY100" fmla="*/ 7129036 h 7147143"/>
              <a:gd name="connsiteX101" fmla="*/ 4146487 w 4617268"/>
              <a:gd name="connsiteY101" fmla="*/ 7147143 h 7147143"/>
              <a:gd name="connsiteX102" fmla="*/ 3684761 w 4617268"/>
              <a:gd name="connsiteY102" fmla="*/ 7138089 h 7147143"/>
              <a:gd name="connsiteX103" fmla="*/ 3639493 w 4617268"/>
              <a:gd name="connsiteY103" fmla="*/ 7129036 h 7147143"/>
              <a:gd name="connsiteX104" fmla="*/ 3494638 w 4617268"/>
              <a:gd name="connsiteY104" fmla="*/ 7101875 h 7147143"/>
              <a:gd name="connsiteX105" fmla="*/ 3313568 w 4617268"/>
              <a:gd name="connsiteY105" fmla="*/ 7083768 h 7147143"/>
              <a:gd name="connsiteX106" fmla="*/ 3177767 w 4617268"/>
              <a:gd name="connsiteY106" fmla="*/ 7056608 h 7147143"/>
              <a:gd name="connsiteX107" fmla="*/ 3014804 w 4617268"/>
              <a:gd name="connsiteY107" fmla="*/ 7038501 h 7147143"/>
              <a:gd name="connsiteX108" fmla="*/ 2933323 w 4617268"/>
              <a:gd name="connsiteY108" fmla="*/ 7020394 h 7147143"/>
              <a:gd name="connsiteX109" fmla="*/ 2770361 w 4617268"/>
              <a:gd name="connsiteY109" fmla="*/ 7002287 h 7147143"/>
              <a:gd name="connsiteX110" fmla="*/ 2697933 w 4617268"/>
              <a:gd name="connsiteY110" fmla="*/ 6993234 h 7147143"/>
              <a:gd name="connsiteX111" fmla="*/ 2480650 w 4617268"/>
              <a:gd name="connsiteY111" fmla="*/ 6957020 h 7147143"/>
              <a:gd name="connsiteX112" fmla="*/ 2362955 w 4617268"/>
              <a:gd name="connsiteY112" fmla="*/ 6938913 h 7147143"/>
              <a:gd name="connsiteX113" fmla="*/ 2290527 w 4617268"/>
              <a:gd name="connsiteY113" fmla="*/ 6929859 h 7147143"/>
              <a:gd name="connsiteX114" fmla="*/ 2199992 w 4617268"/>
              <a:gd name="connsiteY114" fmla="*/ 6911752 h 7147143"/>
              <a:gd name="connsiteX115" fmla="*/ 2091351 w 4617268"/>
              <a:gd name="connsiteY115" fmla="*/ 6902699 h 7147143"/>
              <a:gd name="connsiteX116" fmla="*/ 2037030 w 4617268"/>
              <a:gd name="connsiteY116" fmla="*/ 6875539 h 7147143"/>
              <a:gd name="connsiteX117" fmla="*/ 1855961 w 4617268"/>
              <a:gd name="connsiteY117" fmla="*/ 6857432 h 7147143"/>
              <a:gd name="connsiteX118" fmla="*/ 1792586 w 4617268"/>
              <a:gd name="connsiteY118" fmla="*/ 6839325 h 7147143"/>
              <a:gd name="connsiteX119" fmla="*/ 1602464 w 4617268"/>
              <a:gd name="connsiteY119" fmla="*/ 6821218 h 7147143"/>
              <a:gd name="connsiteX120" fmla="*/ 1484768 w 4617268"/>
              <a:gd name="connsiteY120" fmla="*/ 6803111 h 7147143"/>
              <a:gd name="connsiteX121" fmla="*/ 1339913 w 4617268"/>
              <a:gd name="connsiteY121" fmla="*/ 6785004 h 7147143"/>
              <a:gd name="connsiteX122" fmla="*/ 1276539 w 4617268"/>
              <a:gd name="connsiteY122" fmla="*/ 6775950 h 7147143"/>
              <a:gd name="connsiteX123" fmla="*/ 697117 w 4617268"/>
              <a:gd name="connsiteY123" fmla="*/ 6766897 h 7147143"/>
              <a:gd name="connsiteX124" fmla="*/ 624689 w 4617268"/>
              <a:gd name="connsiteY124" fmla="*/ 6513400 h 7147143"/>
              <a:gd name="connsiteX125" fmla="*/ 570368 w 4617268"/>
              <a:gd name="connsiteY125" fmla="*/ 6314224 h 7147143"/>
              <a:gd name="connsiteX126" fmla="*/ 479834 w 4617268"/>
              <a:gd name="connsiteY126" fmla="*/ 6060727 h 7147143"/>
              <a:gd name="connsiteX127" fmla="*/ 325925 w 4617268"/>
              <a:gd name="connsiteY127" fmla="*/ 5599000 h 7147143"/>
              <a:gd name="connsiteX128" fmla="*/ 262551 w 4617268"/>
              <a:gd name="connsiteY128" fmla="*/ 5417931 h 7147143"/>
              <a:gd name="connsiteX129" fmla="*/ 208230 w 4617268"/>
              <a:gd name="connsiteY129" fmla="*/ 5236861 h 7147143"/>
              <a:gd name="connsiteX130" fmla="*/ 172016 w 4617268"/>
              <a:gd name="connsiteY130" fmla="*/ 5155380 h 7147143"/>
              <a:gd name="connsiteX131" fmla="*/ 135802 w 4617268"/>
              <a:gd name="connsiteY131" fmla="*/ 5019578 h 7147143"/>
              <a:gd name="connsiteX132" fmla="*/ 117695 w 4617268"/>
              <a:gd name="connsiteY132" fmla="*/ 4965257 h 7147143"/>
              <a:gd name="connsiteX133" fmla="*/ 72428 w 4617268"/>
              <a:gd name="connsiteY133" fmla="*/ 4729867 h 7147143"/>
              <a:gd name="connsiteX134" fmla="*/ 63374 w 4617268"/>
              <a:gd name="connsiteY134" fmla="*/ 4612172 h 7147143"/>
              <a:gd name="connsiteX135" fmla="*/ 36214 w 4617268"/>
              <a:gd name="connsiteY135" fmla="*/ 4485424 h 7147143"/>
              <a:gd name="connsiteX136" fmla="*/ 0 w 4617268"/>
              <a:gd name="connsiteY136" fmla="*/ 4159499 h 7147143"/>
              <a:gd name="connsiteX137" fmla="*/ 9054 w 4617268"/>
              <a:gd name="connsiteY137" fmla="*/ 3625344 h 7147143"/>
              <a:gd name="connsiteX138" fmla="*/ 63374 w 4617268"/>
              <a:gd name="connsiteY138" fmla="*/ 3326580 h 7147143"/>
              <a:gd name="connsiteX139" fmla="*/ 99588 w 4617268"/>
              <a:gd name="connsiteY139" fmla="*/ 3145511 h 7147143"/>
              <a:gd name="connsiteX140" fmla="*/ 153909 w 4617268"/>
              <a:gd name="connsiteY140" fmla="*/ 2955388 h 7147143"/>
              <a:gd name="connsiteX141" fmla="*/ 172016 w 4617268"/>
              <a:gd name="connsiteY141" fmla="*/ 2756212 h 7147143"/>
              <a:gd name="connsiteX142" fmla="*/ 181069 w 4617268"/>
              <a:gd name="connsiteY142" fmla="*/ 2656624 h 7147143"/>
              <a:gd name="connsiteX143" fmla="*/ 208230 w 4617268"/>
              <a:gd name="connsiteY143" fmla="*/ 2566089 h 7147143"/>
              <a:gd name="connsiteX144" fmla="*/ 226337 w 4617268"/>
              <a:gd name="connsiteY144" fmla="*/ 2412180 h 7147143"/>
              <a:gd name="connsiteX145" fmla="*/ 262551 w 4617268"/>
              <a:gd name="connsiteY145" fmla="*/ 2267325 h 7147143"/>
              <a:gd name="connsiteX146" fmla="*/ 280658 w 4617268"/>
              <a:gd name="connsiteY146" fmla="*/ 2040988 h 7147143"/>
              <a:gd name="connsiteX147" fmla="*/ 307818 w 4617268"/>
              <a:gd name="connsiteY147" fmla="*/ 1950453 h 7147143"/>
              <a:gd name="connsiteX148" fmla="*/ 325925 w 4617268"/>
              <a:gd name="connsiteY148" fmla="*/ 1850865 h 7147143"/>
              <a:gd name="connsiteX149" fmla="*/ 398353 w 4617268"/>
              <a:gd name="connsiteY149" fmla="*/ 1642636 h 7147143"/>
              <a:gd name="connsiteX150" fmla="*/ 470780 w 4617268"/>
              <a:gd name="connsiteY150" fmla="*/ 1425352 h 7147143"/>
              <a:gd name="connsiteX151" fmla="*/ 479834 w 4617268"/>
              <a:gd name="connsiteY151" fmla="*/ 1343871 h 7147143"/>
              <a:gd name="connsiteX152" fmla="*/ 525101 w 4617268"/>
              <a:gd name="connsiteY152" fmla="*/ 1235230 h 7147143"/>
              <a:gd name="connsiteX153" fmla="*/ 552262 w 4617268"/>
              <a:gd name="connsiteY153" fmla="*/ 1144695 h 7147143"/>
              <a:gd name="connsiteX154" fmla="*/ 597529 w 4617268"/>
              <a:gd name="connsiteY154" fmla="*/ 1008893 h 7147143"/>
              <a:gd name="connsiteX155" fmla="*/ 615636 w 4617268"/>
              <a:gd name="connsiteY155" fmla="*/ 954572 h 7147143"/>
              <a:gd name="connsiteX156" fmla="*/ 660903 w 4617268"/>
              <a:gd name="connsiteY156" fmla="*/ 864038 h 7147143"/>
              <a:gd name="connsiteX157" fmla="*/ 688064 w 4617268"/>
              <a:gd name="connsiteY157" fmla="*/ 809717 h 7147143"/>
              <a:gd name="connsiteX158" fmla="*/ 751438 w 4617268"/>
              <a:gd name="connsiteY158" fmla="*/ 728236 h 7147143"/>
              <a:gd name="connsiteX159" fmla="*/ 823866 w 4617268"/>
              <a:gd name="connsiteY159" fmla="*/ 601487 h 7147143"/>
              <a:gd name="connsiteX160" fmla="*/ 851026 w 4617268"/>
              <a:gd name="connsiteY160" fmla="*/ 538113 h 7147143"/>
              <a:gd name="connsiteX161" fmla="*/ 923454 w 4617268"/>
              <a:gd name="connsiteY161" fmla="*/ 411364 h 7147143"/>
              <a:gd name="connsiteX162" fmla="*/ 941561 w 4617268"/>
              <a:gd name="connsiteY162" fmla="*/ 357043 h 7147143"/>
              <a:gd name="connsiteX163" fmla="*/ 968721 w 4617268"/>
              <a:gd name="connsiteY163" fmla="*/ 311776 h 7147143"/>
              <a:gd name="connsiteX164" fmla="*/ 986828 w 4617268"/>
              <a:gd name="connsiteY164" fmla="*/ 275562 h 7147143"/>
              <a:gd name="connsiteX165" fmla="*/ 1041149 w 4617268"/>
              <a:gd name="connsiteY165" fmla="*/ 212188 h 7147143"/>
              <a:gd name="connsiteX166" fmla="*/ 1077363 w 4617268"/>
              <a:gd name="connsiteY166" fmla="*/ 194081 h 7147143"/>
              <a:gd name="connsiteX167" fmla="*/ 1158844 w 4617268"/>
              <a:gd name="connsiteY167" fmla="*/ 139760 h 7147143"/>
              <a:gd name="connsiteX168" fmla="*/ 1267485 w 4617268"/>
              <a:gd name="connsiteY168" fmla="*/ 112600 h 7147143"/>
              <a:gd name="connsiteX169" fmla="*/ 1385180 w 4617268"/>
              <a:gd name="connsiteY169" fmla="*/ 85440 h 7147143"/>
              <a:gd name="connsiteX170" fmla="*/ 1457608 w 4617268"/>
              <a:gd name="connsiteY170" fmla="*/ 49226 h 7147143"/>
              <a:gd name="connsiteX171" fmla="*/ 1593410 w 4617268"/>
              <a:gd name="connsiteY171" fmla="*/ 40172 h 7147143"/>
              <a:gd name="connsiteX172" fmla="*/ 1692998 w 4617268"/>
              <a:gd name="connsiteY172" fmla="*/ 31119 h 7147143"/>
              <a:gd name="connsiteX173" fmla="*/ 2408222 w 4617268"/>
              <a:gd name="connsiteY173" fmla="*/ 22065 h 7147143"/>
              <a:gd name="connsiteX174" fmla="*/ 2498757 w 4617268"/>
              <a:gd name="connsiteY174" fmla="*/ 31119 h 7147143"/>
              <a:gd name="connsiteX175" fmla="*/ 2652666 w 4617268"/>
              <a:gd name="connsiteY175" fmla="*/ 58279 h 7147143"/>
              <a:gd name="connsiteX176" fmla="*/ 2860895 w 4617268"/>
              <a:gd name="connsiteY176" fmla="*/ 85440 h 7147143"/>
              <a:gd name="connsiteX177" fmla="*/ 2969537 w 4617268"/>
              <a:gd name="connsiteY177" fmla="*/ 112600 h 7147143"/>
              <a:gd name="connsiteX178" fmla="*/ 3051018 w 4617268"/>
              <a:gd name="connsiteY178" fmla="*/ 139760 h 7147143"/>
              <a:gd name="connsiteX179" fmla="*/ 3177767 w 4617268"/>
              <a:gd name="connsiteY179" fmla="*/ 212188 h 7147143"/>
              <a:gd name="connsiteX180" fmla="*/ 3213980 w 4617268"/>
              <a:gd name="connsiteY180" fmla="*/ 248402 h 7147143"/>
              <a:gd name="connsiteX181" fmla="*/ 3250194 w 4617268"/>
              <a:gd name="connsiteY181" fmla="*/ 266509 h 7147143"/>
              <a:gd name="connsiteX182" fmla="*/ 3376943 w 4617268"/>
              <a:gd name="connsiteY182" fmla="*/ 320830 h 7147143"/>
              <a:gd name="connsiteX183" fmla="*/ 3476531 w 4617268"/>
              <a:gd name="connsiteY183" fmla="*/ 375150 h 7147143"/>
              <a:gd name="connsiteX184" fmla="*/ 3521798 w 4617268"/>
              <a:gd name="connsiteY184" fmla="*/ 393257 h 7147143"/>
              <a:gd name="connsiteX185" fmla="*/ 3558012 w 4617268"/>
              <a:gd name="connsiteY185" fmla="*/ 420418 h 7147143"/>
              <a:gd name="connsiteX186" fmla="*/ 3594226 w 4617268"/>
              <a:gd name="connsiteY186" fmla="*/ 438525 h 7147143"/>
              <a:gd name="connsiteX187" fmla="*/ 3648547 w 4617268"/>
              <a:gd name="connsiteY187" fmla="*/ 474739 h 7147143"/>
              <a:gd name="connsiteX188" fmla="*/ 3675707 w 4617268"/>
              <a:gd name="connsiteY188" fmla="*/ 510952 h 7147143"/>
              <a:gd name="connsiteX189" fmla="*/ 3702868 w 4617268"/>
              <a:gd name="connsiteY189" fmla="*/ 520006 h 7147143"/>
              <a:gd name="connsiteX190" fmla="*/ 4137434 w 4617268"/>
              <a:gd name="connsiteY190" fmla="*/ 529059 h 7147143"/>
              <a:gd name="connsiteX191" fmla="*/ 4227968 w 4617268"/>
              <a:gd name="connsiteY191" fmla="*/ 547166 h 714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4617268" h="7147143">
                <a:moveTo>
                  <a:pt x="4246075" y="447578"/>
                </a:moveTo>
                <a:cubicBezTo>
                  <a:pt x="4207234" y="564102"/>
                  <a:pt x="4244504" y="444804"/>
                  <a:pt x="4218915" y="547166"/>
                </a:cubicBezTo>
                <a:cubicBezTo>
                  <a:pt x="4216601" y="556424"/>
                  <a:pt x="4211932" y="565011"/>
                  <a:pt x="4209862" y="574327"/>
                </a:cubicBezTo>
                <a:cubicBezTo>
                  <a:pt x="4199605" y="620484"/>
                  <a:pt x="4185066" y="759312"/>
                  <a:pt x="4182701" y="773503"/>
                </a:cubicBezTo>
                <a:cubicBezTo>
                  <a:pt x="4160119" y="909001"/>
                  <a:pt x="4187893" y="739754"/>
                  <a:pt x="4164594" y="891198"/>
                </a:cubicBezTo>
                <a:cubicBezTo>
                  <a:pt x="4144660" y="1020767"/>
                  <a:pt x="4166187" y="893879"/>
                  <a:pt x="4146487" y="972679"/>
                </a:cubicBezTo>
                <a:cubicBezTo>
                  <a:pt x="4142755" y="987607"/>
                  <a:pt x="4141483" y="1003100"/>
                  <a:pt x="4137434" y="1017946"/>
                </a:cubicBezTo>
                <a:cubicBezTo>
                  <a:pt x="4132412" y="1036360"/>
                  <a:pt x="4119327" y="1072267"/>
                  <a:pt x="4119327" y="1072267"/>
                </a:cubicBezTo>
                <a:cubicBezTo>
                  <a:pt x="4116309" y="1102445"/>
                  <a:pt x="4114885" y="1132826"/>
                  <a:pt x="4110273" y="1162802"/>
                </a:cubicBezTo>
                <a:cubicBezTo>
                  <a:pt x="4108822" y="1172234"/>
                  <a:pt x="4106513" y="1182022"/>
                  <a:pt x="4101220" y="1189962"/>
                </a:cubicBezTo>
                <a:cubicBezTo>
                  <a:pt x="4094118" y="1200615"/>
                  <a:pt x="4083113" y="1208069"/>
                  <a:pt x="4074060" y="1217123"/>
                </a:cubicBezTo>
                <a:cubicBezTo>
                  <a:pt x="4066947" y="1259797"/>
                  <a:pt x="4066755" y="1269849"/>
                  <a:pt x="4055953" y="1307657"/>
                </a:cubicBezTo>
                <a:cubicBezTo>
                  <a:pt x="4053331" y="1316833"/>
                  <a:pt x="4049045" y="1325519"/>
                  <a:pt x="4046899" y="1334818"/>
                </a:cubicBezTo>
                <a:cubicBezTo>
                  <a:pt x="4039979" y="1364805"/>
                  <a:pt x="4054399" y="1408281"/>
                  <a:pt x="4028792" y="1425352"/>
                </a:cubicBezTo>
                <a:cubicBezTo>
                  <a:pt x="3980164" y="1457771"/>
                  <a:pt x="3989138" y="1458669"/>
                  <a:pt x="3947311" y="1470620"/>
                </a:cubicBezTo>
                <a:cubicBezTo>
                  <a:pt x="3935347" y="1474038"/>
                  <a:pt x="3923168" y="1476655"/>
                  <a:pt x="3911097" y="1479673"/>
                </a:cubicBezTo>
                <a:cubicBezTo>
                  <a:pt x="3902044" y="1488727"/>
                  <a:pt x="3894590" y="1499732"/>
                  <a:pt x="3883937" y="1506834"/>
                </a:cubicBezTo>
                <a:cubicBezTo>
                  <a:pt x="3875996" y="1512128"/>
                  <a:pt x="3864309" y="1510028"/>
                  <a:pt x="3856776" y="1515887"/>
                </a:cubicBezTo>
                <a:cubicBezTo>
                  <a:pt x="3836563" y="1531608"/>
                  <a:pt x="3820563" y="1552101"/>
                  <a:pt x="3802456" y="1570208"/>
                </a:cubicBezTo>
                <a:cubicBezTo>
                  <a:pt x="3764621" y="1608043"/>
                  <a:pt x="3782982" y="1587119"/>
                  <a:pt x="3748135" y="1633582"/>
                </a:cubicBezTo>
                <a:cubicBezTo>
                  <a:pt x="3729924" y="1688213"/>
                  <a:pt x="3749563" y="1637239"/>
                  <a:pt x="3702868" y="1715063"/>
                </a:cubicBezTo>
                <a:cubicBezTo>
                  <a:pt x="3667346" y="1774266"/>
                  <a:pt x="3682242" y="1743993"/>
                  <a:pt x="3657600" y="1805598"/>
                </a:cubicBezTo>
                <a:cubicBezTo>
                  <a:pt x="3635750" y="1914848"/>
                  <a:pt x="3649225" y="1866936"/>
                  <a:pt x="3621386" y="1950453"/>
                </a:cubicBezTo>
                <a:cubicBezTo>
                  <a:pt x="3618368" y="2001756"/>
                  <a:pt x="3619277" y="2053442"/>
                  <a:pt x="3612333" y="2104362"/>
                </a:cubicBezTo>
                <a:cubicBezTo>
                  <a:pt x="3610137" y="2120465"/>
                  <a:pt x="3597050" y="2133626"/>
                  <a:pt x="3594226" y="2149630"/>
                </a:cubicBezTo>
                <a:cubicBezTo>
                  <a:pt x="3545803" y="2424023"/>
                  <a:pt x="3607112" y="2170508"/>
                  <a:pt x="3576119" y="2294485"/>
                </a:cubicBezTo>
                <a:cubicBezTo>
                  <a:pt x="3573101" y="2330699"/>
                  <a:pt x="3571869" y="2367106"/>
                  <a:pt x="3567066" y="2403127"/>
                </a:cubicBezTo>
                <a:cubicBezTo>
                  <a:pt x="3565805" y="2412586"/>
                  <a:pt x="3561961" y="2421599"/>
                  <a:pt x="3558012" y="2430287"/>
                </a:cubicBezTo>
                <a:cubicBezTo>
                  <a:pt x="3546842" y="2454860"/>
                  <a:pt x="3530333" y="2477108"/>
                  <a:pt x="3521798" y="2502715"/>
                </a:cubicBezTo>
                <a:cubicBezTo>
                  <a:pt x="3518780" y="2511768"/>
                  <a:pt x="3518292" y="2522110"/>
                  <a:pt x="3512745" y="2529875"/>
                </a:cubicBezTo>
                <a:cubicBezTo>
                  <a:pt x="3502822" y="2543767"/>
                  <a:pt x="3488602" y="2554018"/>
                  <a:pt x="3476531" y="2566089"/>
                </a:cubicBezTo>
                <a:cubicBezTo>
                  <a:pt x="3457744" y="2622445"/>
                  <a:pt x="3469348" y="2583893"/>
                  <a:pt x="3449370" y="2683784"/>
                </a:cubicBezTo>
                <a:lnTo>
                  <a:pt x="3440317" y="2729051"/>
                </a:lnTo>
                <a:cubicBezTo>
                  <a:pt x="3429595" y="2868445"/>
                  <a:pt x="3453090" y="2814006"/>
                  <a:pt x="3395050" y="2901067"/>
                </a:cubicBezTo>
                <a:lnTo>
                  <a:pt x="3376943" y="2928228"/>
                </a:lnTo>
                <a:lnTo>
                  <a:pt x="3358836" y="2955388"/>
                </a:lnTo>
                <a:cubicBezTo>
                  <a:pt x="3361854" y="2982548"/>
                  <a:pt x="3361744" y="3010241"/>
                  <a:pt x="3367889" y="3036869"/>
                </a:cubicBezTo>
                <a:cubicBezTo>
                  <a:pt x="3374603" y="3065964"/>
                  <a:pt x="3398181" y="3085335"/>
                  <a:pt x="3413157" y="3109297"/>
                </a:cubicBezTo>
                <a:cubicBezTo>
                  <a:pt x="3475302" y="3208728"/>
                  <a:pt x="3381475" y="3079125"/>
                  <a:pt x="3458424" y="3181725"/>
                </a:cubicBezTo>
                <a:cubicBezTo>
                  <a:pt x="3461442" y="3193796"/>
                  <a:pt x="3461912" y="3206810"/>
                  <a:pt x="3467477" y="3217939"/>
                </a:cubicBezTo>
                <a:cubicBezTo>
                  <a:pt x="3477209" y="3237403"/>
                  <a:pt x="3503691" y="3272259"/>
                  <a:pt x="3503691" y="3272259"/>
                </a:cubicBezTo>
                <a:cubicBezTo>
                  <a:pt x="3506590" y="3283856"/>
                  <a:pt x="3515306" y="3322650"/>
                  <a:pt x="3521798" y="3335634"/>
                </a:cubicBezTo>
                <a:cubicBezTo>
                  <a:pt x="3526664" y="3345366"/>
                  <a:pt x="3533869" y="3353741"/>
                  <a:pt x="3539905" y="3362794"/>
                </a:cubicBezTo>
                <a:cubicBezTo>
                  <a:pt x="3545941" y="3510667"/>
                  <a:pt x="3511208" y="3666013"/>
                  <a:pt x="3558012" y="3806414"/>
                </a:cubicBezTo>
                <a:cubicBezTo>
                  <a:pt x="3561030" y="3815467"/>
                  <a:pt x="3563307" y="3824802"/>
                  <a:pt x="3567066" y="3833574"/>
                </a:cubicBezTo>
                <a:cubicBezTo>
                  <a:pt x="3572382" y="3845979"/>
                  <a:pt x="3579856" y="3857383"/>
                  <a:pt x="3585172" y="3869788"/>
                </a:cubicBezTo>
                <a:cubicBezTo>
                  <a:pt x="3588931" y="3878560"/>
                  <a:pt x="3588932" y="3889008"/>
                  <a:pt x="3594226" y="3896948"/>
                </a:cubicBezTo>
                <a:cubicBezTo>
                  <a:pt x="3601328" y="3907601"/>
                  <a:pt x="3612333" y="3915055"/>
                  <a:pt x="3621386" y="3924109"/>
                </a:cubicBezTo>
                <a:cubicBezTo>
                  <a:pt x="3654409" y="4023170"/>
                  <a:pt x="3601741" y="3873117"/>
                  <a:pt x="3648547" y="3978430"/>
                </a:cubicBezTo>
                <a:cubicBezTo>
                  <a:pt x="3656299" y="3995871"/>
                  <a:pt x="3660618" y="4014643"/>
                  <a:pt x="3666654" y="4032750"/>
                </a:cubicBezTo>
                <a:cubicBezTo>
                  <a:pt x="3669672" y="4041804"/>
                  <a:pt x="3670413" y="4051971"/>
                  <a:pt x="3675707" y="4059911"/>
                </a:cubicBezTo>
                <a:cubicBezTo>
                  <a:pt x="3727592" y="4137737"/>
                  <a:pt x="3665390" y="4039275"/>
                  <a:pt x="3702868" y="4114232"/>
                </a:cubicBezTo>
                <a:cubicBezTo>
                  <a:pt x="3707734" y="4123964"/>
                  <a:pt x="3714650" y="4132538"/>
                  <a:pt x="3720974" y="4141392"/>
                </a:cubicBezTo>
                <a:cubicBezTo>
                  <a:pt x="3750007" y="4182039"/>
                  <a:pt x="3742395" y="4171866"/>
                  <a:pt x="3775295" y="4204766"/>
                </a:cubicBezTo>
                <a:cubicBezTo>
                  <a:pt x="3796530" y="4268469"/>
                  <a:pt x="3768890" y="4189821"/>
                  <a:pt x="3802456" y="4268141"/>
                </a:cubicBezTo>
                <a:cubicBezTo>
                  <a:pt x="3819533" y="4307988"/>
                  <a:pt x="3803610" y="4305509"/>
                  <a:pt x="3847723" y="4349622"/>
                </a:cubicBezTo>
                <a:cubicBezTo>
                  <a:pt x="3856776" y="4358675"/>
                  <a:pt x="3867023" y="4366676"/>
                  <a:pt x="3874883" y="4376782"/>
                </a:cubicBezTo>
                <a:cubicBezTo>
                  <a:pt x="3888244" y="4393960"/>
                  <a:pt x="3895709" y="4415715"/>
                  <a:pt x="3911097" y="4431103"/>
                </a:cubicBezTo>
                <a:cubicBezTo>
                  <a:pt x="3920151" y="4440156"/>
                  <a:pt x="3930397" y="4448156"/>
                  <a:pt x="3938258" y="4458263"/>
                </a:cubicBezTo>
                <a:cubicBezTo>
                  <a:pt x="3951618" y="4475441"/>
                  <a:pt x="3959083" y="4497196"/>
                  <a:pt x="3974471" y="4512584"/>
                </a:cubicBezTo>
                <a:cubicBezTo>
                  <a:pt x="3986542" y="4524655"/>
                  <a:pt x="3999575" y="4535836"/>
                  <a:pt x="4010685" y="4548798"/>
                </a:cubicBezTo>
                <a:cubicBezTo>
                  <a:pt x="4055172" y="4600699"/>
                  <a:pt x="3998815" y="4549099"/>
                  <a:pt x="4046899" y="4621226"/>
                </a:cubicBezTo>
                <a:cubicBezTo>
                  <a:pt x="4056368" y="4635430"/>
                  <a:pt x="4071871" y="4644592"/>
                  <a:pt x="4083113" y="4657440"/>
                </a:cubicBezTo>
                <a:cubicBezTo>
                  <a:pt x="4093049" y="4668795"/>
                  <a:pt x="4099604" y="4682984"/>
                  <a:pt x="4110273" y="4693653"/>
                </a:cubicBezTo>
                <a:cubicBezTo>
                  <a:pt x="4120943" y="4704323"/>
                  <a:pt x="4135817" y="4710144"/>
                  <a:pt x="4146487" y="4720814"/>
                </a:cubicBezTo>
                <a:cubicBezTo>
                  <a:pt x="4154181" y="4728508"/>
                  <a:pt x="4157365" y="4739842"/>
                  <a:pt x="4164594" y="4747974"/>
                </a:cubicBezTo>
                <a:cubicBezTo>
                  <a:pt x="4181607" y="4767113"/>
                  <a:pt x="4200808" y="4784188"/>
                  <a:pt x="4218915" y="4802295"/>
                </a:cubicBezTo>
                <a:lnTo>
                  <a:pt x="4246075" y="4829455"/>
                </a:lnTo>
                <a:cubicBezTo>
                  <a:pt x="4255129" y="4838509"/>
                  <a:pt x="4265554" y="4846373"/>
                  <a:pt x="4273236" y="4856616"/>
                </a:cubicBezTo>
                <a:cubicBezTo>
                  <a:pt x="4282289" y="4868687"/>
                  <a:pt x="4290302" y="4881614"/>
                  <a:pt x="4300396" y="4892830"/>
                </a:cubicBezTo>
                <a:cubicBezTo>
                  <a:pt x="4317526" y="4911863"/>
                  <a:pt x="4340513" y="4925844"/>
                  <a:pt x="4354717" y="4947150"/>
                </a:cubicBezTo>
                <a:lnTo>
                  <a:pt x="4409038" y="5028632"/>
                </a:lnTo>
                <a:lnTo>
                  <a:pt x="4427145" y="5055792"/>
                </a:lnTo>
                <a:cubicBezTo>
                  <a:pt x="4433181" y="5064845"/>
                  <a:pt x="4440386" y="5073220"/>
                  <a:pt x="4445252" y="5082952"/>
                </a:cubicBezTo>
                <a:lnTo>
                  <a:pt x="4481466" y="5155380"/>
                </a:lnTo>
                <a:cubicBezTo>
                  <a:pt x="4487502" y="5167451"/>
                  <a:pt x="4492086" y="5180365"/>
                  <a:pt x="4499572" y="5191594"/>
                </a:cubicBezTo>
                <a:lnTo>
                  <a:pt x="4517679" y="5218754"/>
                </a:lnTo>
                <a:cubicBezTo>
                  <a:pt x="4526733" y="5254968"/>
                  <a:pt x="4537520" y="5290792"/>
                  <a:pt x="4544840" y="5327396"/>
                </a:cubicBezTo>
                <a:cubicBezTo>
                  <a:pt x="4547858" y="5342485"/>
                  <a:pt x="4550433" y="5357669"/>
                  <a:pt x="4553893" y="5372663"/>
                </a:cubicBezTo>
                <a:cubicBezTo>
                  <a:pt x="4559489" y="5396911"/>
                  <a:pt x="4564130" y="5421483"/>
                  <a:pt x="4572000" y="5445091"/>
                </a:cubicBezTo>
                <a:cubicBezTo>
                  <a:pt x="4575018" y="5454144"/>
                  <a:pt x="4578739" y="5462993"/>
                  <a:pt x="4581054" y="5472251"/>
                </a:cubicBezTo>
                <a:cubicBezTo>
                  <a:pt x="4584786" y="5487180"/>
                  <a:pt x="4586769" y="5502497"/>
                  <a:pt x="4590107" y="5517519"/>
                </a:cubicBezTo>
                <a:cubicBezTo>
                  <a:pt x="4592806" y="5529666"/>
                  <a:pt x="4596462" y="5541586"/>
                  <a:pt x="4599161" y="5553733"/>
                </a:cubicBezTo>
                <a:cubicBezTo>
                  <a:pt x="4622149" y="5657176"/>
                  <a:pt x="4595187" y="5546895"/>
                  <a:pt x="4617268" y="5635214"/>
                </a:cubicBezTo>
                <a:cubicBezTo>
                  <a:pt x="4614250" y="5834390"/>
                  <a:pt x="4613745" y="6033621"/>
                  <a:pt x="4608214" y="6232743"/>
                </a:cubicBezTo>
                <a:cubicBezTo>
                  <a:pt x="4607704" y="6251092"/>
                  <a:pt x="4601438" y="6268848"/>
                  <a:pt x="4599161" y="6287063"/>
                </a:cubicBezTo>
                <a:cubicBezTo>
                  <a:pt x="4592382" y="6341296"/>
                  <a:pt x="4586493" y="6395642"/>
                  <a:pt x="4581054" y="6450026"/>
                </a:cubicBezTo>
                <a:cubicBezTo>
                  <a:pt x="4577438" y="6486185"/>
                  <a:pt x="4577974" y="6522822"/>
                  <a:pt x="4572000" y="6558667"/>
                </a:cubicBezTo>
                <a:cubicBezTo>
                  <a:pt x="4568862" y="6577494"/>
                  <a:pt x="4553893" y="6612988"/>
                  <a:pt x="4553893" y="6612988"/>
                </a:cubicBezTo>
                <a:cubicBezTo>
                  <a:pt x="4551213" y="6631748"/>
                  <a:pt x="4545274" y="6688857"/>
                  <a:pt x="4535786" y="6712576"/>
                </a:cubicBezTo>
                <a:cubicBezTo>
                  <a:pt x="4528268" y="6731372"/>
                  <a:pt x="4516144" y="6748101"/>
                  <a:pt x="4508626" y="6766897"/>
                </a:cubicBezTo>
                <a:cubicBezTo>
                  <a:pt x="4479395" y="6839975"/>
                  <a:pt x="4521810" y="6769753"/>
                  <a:pt x="4481466" y="6830271"/>
                </a:cubicBezTo>
                <a:cubicBezTo>
                  <a:pt x="4478448" y="6842342"/>
                  <a:pt x="4477198" y="6854999"/>
                  <a:pt x="4472412" y="6866485"/>
                </a:cubicBezTo>
                <a:cubicBezTo>
                  <a:pt x="4462030" y="6891401"/>
                  <a:pt x="4448269" y="6914770"/>
                  <a:pt x="4436198" y="6938913"/>
                </a:cubicBezTo>
                <a:lnTo>
                  <a:pt x="4418091" y="6975127"/>
                </a:lnTo>
                <a:cubicBezTo>
                  <a:pt x="4412055" y="6987198"/>
                  <a:pt x="4409527" y="7001798"/>
                  <a:pt x="4399984" y="7011341"/>
                </a:cubicBezTo>
                <a:cubicBezTo>
                  <a:pt x="4390931" y="7020394"/>
                  <a:pt x="4381021" y="7028665"/>
                  <a:pt x="4372824" y="7038501"/>
                </a:cubicBezTo>
                <a:cubicBezTo>
                  <a:pt x="4365858" y="7046860"/>
                  <a:pt x="4362978" y="7058580"/>
                  <a:pt x="4354717" y="7065661"/>
                </a:cubicBezTo>
                <a:cubicBezTo>
                  <a:pt x="4341357" y="7077113"/>
                  <a:pt x="4324372" y="7083496"/>
                  <a:pt x="4309450" y="7092822"/>
                </a:cubicBezTo>
                <a:cubicBezTo>
                  <a:pt x="4300223" y="7098589"/>
                  <a:pt x="4292232" y="7106510"/>
                  <a:pt x="4282289" y="7110929"/>
                </a:cubicBezTo>
                <a:cubicBezTo>
                  <a:pt x="4264848" y="7118681"/>
                  <a:pt x="4246075" y="7123000"/>
                  <a:pt x="4227968" y="7129036"/>
                </a:cubicBezTo>
                <a:cubicBezTo>
                  <a:pt x="4183395" y="7143893"/>
                  <a:pt x="4210217" y="7136521"/>
                  <a:pt x="4146487" y="7147143"/>
                </a:cubicBezTo>
                <a:lnTo>
                  <a:pt x="3684761" y="7138089"/>
                </a:lnTo>
                <a:cubicBezTo>
                  <a:pt x="3669383" y="7137540"/>
                  <a:pt x="3654540" y="7132260"/>
                  <a:pt x="3639493" y="7129036"/>
                </a:cubicBezTo>
                <a:cubicBezTo>
                  <a:pt x="3570615" y="7114277"/>
                  <a:pt x="3559912" y="7108746"/>
                  <a:pt x="3494638" y="7101875"/>
                </a:cubicBezTo>
                <a:cubicBezTo>
                  <a:pt x="3449441" y="7097117"/>
                  <a:pt x="3363342" y="7093101"/>
                  <a:pt x="3313568" y="7083768"/>
                </a:cubicBezTo>
                <a:cubicBezTo>
                  <a:pt x="3174148" y="7057626"/>
                  <a:pt x="3305470" y="7071632"/>
                  <a:pt x="3177767" y="7056608"/>
                </a:cubicBezTo>
                <a:cubicBezTo>
                  <a:pt x="3140445" y="7052217"/>
                  <a:pt x="3055216" y="7045632"/>
                  <a:pt x="3014804" y="7038501"/>
                </a:cubicBezTo>
                <a:cubicBezTo>
                  <a:pt x="2987404" y="7033666"/>
                  <a:pt x="2960845" y="7024471"/>
                  <a:pt x="2933323" y="7020394"/>
                </a:cubicBezTo>
                <a:cubicBezTo>
                  <a:pt x="2879258" y="7012384"/>
                  <a:pt x="2824594" y="7009066"/>
                  <a:pt x="2770361" y="7002287"/>
                </a:cubicBezTo>
                <a:lnTo>
                  <a:pt x="2697933" y="6993234"/>
                </a:lnTo>
                <a:cubicBezTo>
                  <a:pt x="2552284" y="6956822"/>
                  <a:pt x="2701063" y="6990930"/>
                  <a:pt x="2480650" y="6957020"/>
                </a:cubicBezTo>
                <a:lnTo>
                  <a:pt x="2362955" y="6938913"/>
                </a:lnTo>
                <a:cubicBezTo>
                  <a:pt x="2338869" y="6935472"/>
                  <a:pt x="2314527" y="6933859"/>
                  <a:pt x="2290527" y="6929859"/>
                </a:cubicBezTo>
                <a:cubicBezTo>
                  <a:pt x="2200630" y="6914876"/>
                  <a:pt x="2319512" y="6925032"/>
                  <a:pt x="2199992" y="6911752"/>
                </a:cubicBezTo>
                <a:cubicBezTo>
                  <a:pt x="2163875" y="6907739"/>
                  <a:pt x="2127565" y="6905717"/>
                  <a:pt x="2091351" y="6902699"/>
                </a:cubicBezTo>
                <a:cubicBezTo>
                  <a:pt x="2073244" y="6893646"/>
                  <a:pt x="2056495" y="6881101"/>
                  <a:pt x="2037030" y="6875539"/>
                </a:cubicBezTo>
                <a:cubicBezTo>
                  <a:pt x="2014689" y="6869156"/>
                  <a:pt x="1860185" y="6857784"/>
                  <a:pt x="1855961" y="6857432"/>
                </a:cubicBezTo>
                <a:cubicBezTo>
                  <a:pt x="1834836" y="6851396"/>
                  <a:pt x="1814069" y="6843929"/>
                  <a:pt x="1792586" y="6839325"/>
                </a:cubicBezTo>
                <a:cubicBezTo>
                  <a:pt x="1739927" y="6828041"/>
                  <a:pt x="1645997" y="6824327"/>
                  <a:pt x="1602464" y="6821218"/>
                </a:cubicBezTo>
                <a:cubicBezTo>
                  <a:pt x="1551124" y="6812661"/>
                  <a:pt x="1538381" y="6810104"/>
                  <a:pt x="1484768" y="6803111"/>
                </a:cubicBezTo>
                <a:lnTo>
                  <a:pt x="1339913" y="6785004"/>
                </a:lnTo>
                <a:cubicBezTo>
                  <a:pt x="1318788" y="6781986"/>
                  <a:pt x="1297870" y="6776551"/>
                  <a:pt x="1276539" y="6775950"/>
                </a:cubicBezTo>
                <a:cubicBezTo>
                  <a:pt x="1083451" y="6770511"/>
                  <a:pt x="890258" y="6769915"/>
                  <a:pt x="697117" y="6766897"/>
                </a:cubicBezTo>
                <a:cubicBezTo>
                  <a:pt x="593269" y="6377470"/>
                  <a:pt x="724671" y="6863337"/>
                  <a:pt x="624689" y="6513400"/>
                </a:cubicBezTo>
                <a:cubicBezTo>
                  <a:pt x="605783" y="6447231"/>
                  <a:pt x="591342" y="6379767"/>
                  <a:pt x="570368" y="6314224"/>
                </a:cubicBezTo>
                <a:cubicBezTo>
                  <a:pt x="543022" y="6228767"/>
                  <a:pt x="508852" y="6145631"/>
                  <a:pt x="479834" y="6060727"/>
                </a:cubicBezTo>
                <a:cubicBezTo>
                  <a:pt x="427367" y="5907211"/>
                  <a:pt x="377877" y="5752691"/>
                  <a:pt x="325925" y="5599000"/>
                </a:cubicBezTo>
                <a:cubicBezTo>
                  <a:pt x="305448" y="5538421"/>
                  <a:pt x="280926" y="5479181"/>
                  <a:pt x="262551" y="5417931"/>
                </a:cubicBezTo>
                <a:cubicBezTo>
                  <a:pt x="244444" y="5357574"/>
                  <a:pt x="228772" y="5296433"/>
                  <a:pt x="208230" y="5236861"/>
                </a:cubicBezTo>
                <a:cubicBezTo>
                  <a:pt x="198541" y="5208763"/>
                  <a:pt x="181415" y="5183577"/>
                  <a:pt x="172016" y="5155380"/>
                </a:cubicBezTo>
                <a:cubicBezTo>
                  <a:pt x="157201" y="5110935"/>
                  <a:pt x="148672" y="5064625"/>
                  <a:pt x="135802" y="5019578"/>
                </a:cubicBezTo>
                <a:cubicBezTo>
                  <a:pt x="130559" y="5001226"/>
                  <a:pt x="122552" y="4983715"/>
                  <a:pt x="117695" y="4965257"/>
                </a:cubicBezTo>
                <a:cubicBezTo>
                  <a:pt x="96506" y="4884739"/>
                  <a:pt x="81972" y="4812576"/>
                  <a:pt x="72428" y="4729867"/>
                </a:cubicBezTo>
                <a:cubicBezTo>
                  <a:pt x="67918" y="4690779"/>
                  <a:pt x="69140" y="4651095"/>
                  <a:pt x="63374" y="4612172"/>
                </a:cubicBezTo>
                <a:cubicBezTo>
                  <a:pt x="57042" y="4569430"/>
                  <a:pt x="43130" y="4528075"/>
                  <a:pt x="36214" y="4485424"/>
                </a:cubicBezTo>
                <a:cubicBezTo>
                  <a:pt x="11045" y="4330213"/>
                  <a:pt x="10443" y="4295250"/>
                  <a:pt x="0" y="4159499"/>
                </a:cubicBezTo>
                <a:cubicBezTo>
                  <a:pt x="3018" y="3981447"/>
                  <a:pt x="584" y="3803220"/>
                  <a:pt x="9054" y="3625344"/>
                </a:cubicBezTo>
                <a:cubicBezTo>
                  <a:pt x="18399" y="3429108"/>
                  <a:pt x="16621" y="3451256"/>
                  <a:pt x="63374" y="3326580"/>
                </a:cubicBezTo>
                <a:cubicBezTo>
                  <a:pt x="81291" y="3129502"/>
                  <a:pt x="56501" y="3317860"/>
                  <a:pt x="99588" y="3145511"/>
                </a:cubicBezTo>
                <a:cubicBezTo>
                  <a:pt x="147430" y="2954144"/>
                  <a:pt x="82121" y="3134858"/>
                  <a:pt x="153909" y="2955388"/>
                </a:cubicBezTo>
                <a:lnTo>
                  <a:pt x="172016" y="2756212"/>
                </a:lnTo>
                <a:cubicBezTo>
                  <a:pt x="175034" y="2723016"/>
                  <a:pt x="171491" y="2688551"/>
                  <a:pt x="181069" y="2656624"/>
                </a:cubicBezTo>
                <a:lnTo>
                  <a:pt x="208230" y="2566089"/>
                </a:lnTo>
                <a:cubicBezTo>
                  <a:pt x="214266" y="2514786"/>
                  <a:pt x="217096" y="2463004"/>
                  <a:pt x="226337" y="2412180"/>
                </a:cubicBezTo>
                <a:cubicBezTo>
                  <a:pt x="235240" y="2363212"/>
                  <a:pt x="255095" y="2316534"/>
                  <a:pt x="262551" y="2267325"/>
                </a:cubicBezTo>
                <a:cubicBezTo>
                  <a:pt x="270638" y="2213950"/>
                  <a:pt x="266363" y="2105316"/>
                  <a:pt x="280658" y="2040988"/>
                </a:cubicBezTo>
                <a:cubicBezTo>
                  <a:pt x="287493" y="2010231"/>
                  <a:pt x="300520" y="1981103"/>
                  <a:pt x="307818" y="1950453"/>
                </a:cubicBezTo>
                <a:cubicBezTo>
                  <a:pt x="315633" y="1917630"/>
                  <a:pt x="316405" y="1883234"/>
                  <a:pt x="325925" y="1850865"/>
                </a:cubicBezTo>
                <a:cubicBezTo>
                  <a:pt x="346661" y="1780363"/>
                  <a:pt x="379017" y="1713535"/>
                  <a:pt x="398353" y="1642636"/>
                </a:cubicBezTo>
                <a:cubicBezTo>
                  <a:pt x="436572" y="1502495"/>
                  <a:pt x="413161" y="1575162"/>
                  <a:pt x="470780" y="1425352"/>
                </a:cubicBezTo>
                <a:cubicBezTo>
                  <a:pt x="473798" y="1398192"/>
                  <a:pt x="472327" y="1370147"/>
                  <a:pt x="479834" y="1343871"/>
                </a:cubicBezTo>
                <a:cubicBezTo>
                  <a:pt x="490612" y="1306149"/>
                  <a:pt x="511694" y="1272099"/>
                  <a:pt x="525101" y="1235230"/>
                </a:cubicBezTo>
                <a:cubicBezTo>
                  <a:pt x="535868" y="1205620"/>
                  <a:pt x="543208" y="1174873"/>
                  <a:pt x="552262" y="1144695"/>
                </a:cubicBezTo>
                <a:cubicBezTo>
                  <a:pt x="567716" y="1036513"/>
                  <a:pt x="548504" y="1123285"/>
                  <a:pt x="597529" y="1008893"/>
                </a:cubicBezTo>
                <a:cubicBezTo>
                  <a:pt x="605048" y="991350"/>
                  <a:pt x="607986" y="972058"/>
                  <a:pt x="615636" y="954572"/>
                </a:cubicBezTo>
                <a:cubicBezTo>
                  <a:pt x="629160" y="923661"/>
                  <a:pt x="645814" y="894216"/>
                  <a:pt x="660903" y="864038"/>
                </a:cubicBezTo>
                <a:cubicBezTo>
                  <a:pt x="669957" y="845931"/>
                  <a:pt x="673749" y="824032"/>
                  <a:pt x="688064" y="809717"/>
                </a:cubicBezTo>
                <a:cubicBezTo>
                  <a:pt x="724239" y="773541"/>
                  <a:pt x="718953" y="782378"/>
                  <a:pt x="751438" y="728236"/>
                </a:cubicBezTo>
                <a:cubicBezTo>
                  <a:pt x="776474" y="686510"/>
                  <a:pt x="804698" y="646214"/>
                  <a:pt x="823866" y="601487"/>
                </a:cubicBezTo>
                <a:cubicBezTo>
                  <a:pt x="832919" y="580362"/>
                  <a:pt x="839446" y="557965"/>
                  <a:pt x="851026" y="538113"/>
                </a:cubicBezTo>
                <a:cubicBezTo>
                  <a:pt x="929063" y="404334"/>
                  <a:pt x="843621" y="610945"/>
                  <a:pt x="923454" y="411364"/>
                </a:cubicBezTo>
                <a:cubicBezTo>
                  <a:pt x="930543" y="393643"/>
                  <a:pt x="933663" y="374419"/>
                  <a:pt x="941561" y="357043"/>
                </a:cubicBezTo>
                <a:cubicBezTo>
                  <a:pt x="948842" y="341024"/>
                  <a:pt x="960175" y="327158"/>
                  <a:pt x="968721" y="311776"/>
                </a:cubicBezTo>
                <a:cubicBezTo>
                  <a:pt x="975275" y="299978"/>
                  <a:pt x="979675" y="287007"/>
                  <a:pt x="986828" y="275562"/>
                </a:cubicBezTo>
                <a:cubicBezTo>
                  <a:pt x="996800" y="259606"/>
                  <a:pt x="1024421" y="224136"/>
                  <a:pt x="1041149" y="212188"/>
                </a:cubicBezTo>
                <a:cubicBezTo>
                  <a:pt x="1052131" y="204344"/>
                  <a:pt x="1065918" y="201234"/>
                  <a:pt x="1077363" y="194081"/>
                </a:cubicBezTo>
                <a:cubicBezTo>
                  <a:pt x="1121945" y="166217"/>
                  <a:pt x="1107295" y="163191"/>
                  <a:pt x="1158844" y="139760"/>
                </a:cubicBezTo>
                <a:cubicBezTo>
                  <a:pt x="1202924" y="119724"/>
                  <a:pt x="1220936" y="121063"/>
                  <a:pt x="1267485" y="112600"/>
                </a:cubicBezTo>
                <a:cubicBezTo>
                  <a:pt x="1318565" y="103313"/>
                  <a:pt x="1327887" y="99763"/>
                  <a:pt x="1385180" y="85440"/>
                </a:cubicBezTo>
                <a:cubicBezTo>
                  <a:pt x="1409323" y="73369"/>
                  <a:pt x="1431232" y="54960"/>
                  <a:pt x="1457608" y="49226"/>
                </a:cubicBezTo>
                <a:cubicBezTo>
                  <a:pt x="1501940" y="39588"/>
                  <a:pt x="1548176" y="43652"/>
                  <a:pt x="1593410" y="40172"/>
                </a:cubicBezTo>
                <a:cubicBezTo>
                  <a:pt x="1626645" y="37615"/>
                  <a:pt x="1659802" y="34137"/>
                  <a:pt x="1692998" y="31119"/>
                </a:cubicBezTo>
                <a:cubicBezTo>
                  <a:pt x="1988882" y="-22678"/>
                  <a:pt x="1793080" y="6292"/>
                  <a:pt x="2408222" y="22065"/>
                </a:cubicBezTo>
                <a:cubicBezTo>
                  <a:pt x="2438541" y="22842"/>
                  <a:pt x="2468764" y="26620"/>
                  <a:pt x="2498757" y="31119"/>
                </a:cubicBezTo>
                <a:cubicBezTo>
                  <a:pt x="2677041" y="57862"/>
                  <a:pt x="2512489" y="41788"/>
                  <a:pt x="2652666" y="58279"/>
                </a:cubicBezTo>
                <a:cubicBezTo>
                  <a:pt x="2846063" y="81032"/>
                  <a:pt x="2630291" y="49962"/>
                  <a:pt x="2860895" y="85440"/>
                </a:cubicBezTo>
                <a:cubicBezTo>
                  <a:pt x="2969208" y="128762"/>
                  <a:pt x="2833309" y="78543"/>
                  <a:pt x="2969537" y="112600"/>
                </a:cubicBezTo>
                <a:cubicBezTo>
                  <a:pt x="2997312" y="119544"/>
                  <a:pt x="3051018" y="139760"/>
                  <a:pt x="3051018" y="139760"/>
                </a:cubicBezTo>
                <a:cubicBezTo>
                  <a:pt x="3158657" y="208259"/>
                  <a:pt x="3113277" y="190693"/>
                  <a:pt x="3177767" y="212188"/>
                </a:cubicBezTo>
                <a:cubicBezTo>
                  <a:pt x="3189838" y="224259"/>
                  <a:pt x="3200323" y="238159"/>
                  <a:pt x="3213980" y="248402"/>
                </a:cubicBezTo>
                <a:cubicBezTo>
                  <a:pt x="3224777" y="256500"/>
                  <a:pt x="3238346" y="260046"/>
                  <a:pt x="3250194" y="266509"/>
                </a:cubicBezTo>
                <a:cubicBezTo>
                  <a:pt x="3340889" y="315979"/>
                  <a:pt x="3282728" y="293912"/>
                  <a:pt x="3376943" y="320830"/>
                </a:cubicBezTo>
                <a:cubicBezTo>
                  <a:pt x="3420541" y="346989"/>
                  <a:pt x="3428362" y="353255"/>
                  <a:pt x="3476531" y="375150"/>
                </a:cubicBezTo>
                <a:cubicBezTo>
                  <a:pt x="3491326" y="381875"/>
                  <a:pt x="3507592" y="385365"/>
                  <a:pt x="3521798" y="393257"/>
                </a:cubicBezTo>
                <a:cubicBezTo>
                  <a:pt x="3534988" y="400585"/>
                  <a:pt x="3545216" y="412421"/>
                  <a:pt x="3558012" y="420418"/>
                </a:cubicBezTo>
                <a:cubicBezTo>
                  <a:pt x="3569457" y="427571"/>
                  <a:pt x="3582653" y="431581"/>
                  <a:pt x="3594226" y="438525"/>
                </a:cubicBezTo>
                <a:cubicBezTo>
                  <a:pt x="3612887" y="449721"/>
                  <a:pt x="3648547" y="474739"/>
                  <a:pt x="3648547" y="474739"/>
                </a:cubicBezTo>
                <a:cubicBezTo>
                  <a:pt x="3657600" y="486810"/>
                  <a:pt x="3664115" y="501292"/>
                  <a:pt x="3675707" y="510952"/>
                </a:cubicBezTo>
                <a:cubicBezTo>
                  <a:pt x="3683039" y="517062"/>
                  <a:pt x="3693332" y="519632"/>
                  <a:pt x="3702868" y="520006"/>
                </a:cubicBezTo>
                <a:cubicBezTo>
                  <a:pt x="3847643" y="525683"/>
                  <a:pt x="3992579" y="526041"/>
                  <a:pt x="4137434" y="529059"/>
                </a:cubicBezTo>
                <a:cubicBezTo>
                  <a:pt x="4182171" y="558884"/>
                  <a:pt x="4153713" y="547166"/>
                  <a:pt x="4227968" y="547166"/>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74872950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endParaRPr lang="en-US"/>
          </a:p>
        </p:txBody>
      </p:sp>
      <p:pic>
        <p:nvPicPr>
          <p:cNvPr id="13517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35172" name="Rectangle 4"/>
          <p:cNvSpPr>
            <a:spLocks noChangeArrowheads="1"/>
          </p:cNvSpPr>
          <p:nvPr/>
        </p:nvSpPr>
        <p:spPr bwMode="auto">
          <a:xfrm>
            <a:off x="0" y="533400"/>
            <a:ext cx="21336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5173" name="Rectangle 5"/>
          <p:cNvSpPr>
            <a:spLocks noChangeArrowheads="1"/>
          </p:cNvSpPr>
          <p:nvPr/>
        </p:nvSpPr>
        <p:spPr bwMode="auto">
          <a:xfrm>
            <a:off x="228600" y="1752600"/>
            <a:ext cx="19050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5174" name="Rectangle 6"/>
          <p:cNvSpPr>
            <a:spLocks noChangeArrowheads="1"/>
          </p:cNvSpPr>
          <p:nvPr/>
        </p:nvSpPr>
        <p:spPr bwMode="auto">
          <a:xfrm>
            <a:off x="228600" y="3124200"/>
            <a:ext cx="16764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5175" name="Rectangle 7"/>
          <p:cNvSpPr>
            <a:spLocks noChangeArrowheads="1"/>
          </p:cNvSpPr>
          <p:nvPr/>
        </p:nvSpPr>
        <p:spPr bwMode="auto">
          <a:xfrm>
            <a:off x="228600" y="3733800"/>
            <a:ext cx="16764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5176" name="Rectangle 8"/>
          <p:cNvSpPr>
            <a:spLocks noChangeArrowheads="1"/>
          </p:cNvSpPr>
          <p:nvPr/>
        </p:nvSpPr>
        <p:spPr bwMode="auto">
          <a:xfrm>
            <a:off x="0" y="4648200"/>
            <a:ext cx="16764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5177" name="Rectangle 9"/>
          <p:cNvSpPr>
            <a:spLocks noChangeArrowheads="1"/>
          </p:cNvSpPr>
          <p:nvPr/>
        </p:nvSpPr>
        <p:spPr bwMode="auto">
          <a:xfrm>
            <a:off x="0" y="5486400"/>
            <a:ext cx="18288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5179" name="Rectangle 11"/>
          <p:cNvSpPr>
            <a:spLocks noChangeArrowheads="1"/>
          </p:cNvSpPr>
          <p:nvPr/>
        </p:nvSpPr>
        <p:spPr bwMode="auto">
          <a:xfrm>
            <a:off x="6553200" y="1828800"/>
            <a:ext cx="1981200" cy="3810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5182" name="Rectangle 14"/>
          <p:cNvSpPr>
            <a:spLocks noChangeArrowheads="1"/>
          </p:cNvSpPr>
          <p:nvPr/>
        </p:nvSpPr>
        <p:spPr bwMode="auto">
          <a:xfrm>
            <a:off x="6934200" y="3429000"/>
            <a:ext cx="1981200" cy="3810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5183" name="Rectangle 15"/>
          <p:cNvSpPr>
            <a:spLocks noChangeArrowheads="1"/>
          </p:cNvSpPr>
          <p:nvPr/>
        </p:nvSpPr>
        <p:spPr bwMode="auto">
          <a:xfrm>
            <a:off x="6934200" y="4267200"/>
            <a:ext cx="1981200" cy="3810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5184" name="WordArt 16"/>
          <p:cNvSpPr>
            <a:spLocks noChangeArrowheads="1" noChangeShapeType="1" noTextEdit="1"/>
          </p:cNvSpPr>
          <p:nvPr/>
        </p:nvSpPr>
        <p:spPr bwMode="auto">
          <a:xfrm>
            <a:off x="6324600" y="533400"/>
            <a:ext cx="6334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6699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35185" name="WordArt 17"/>
          <p:cNvSpPr>
            <a:spLocks noChangeArrowheads="1" noChangeShapeType="1" noTextEdit="1"/>
          </p:cNvSpPr>
          <p:nvPr/>
        </p:nvSpPr>
        <p:spPr bwMode="auto">
          <a:xfrm>
            <a:off x="8305800" y="16002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35186" name="WordArt 18"/>
          <p:cNvSpPr>
            <a:spLocks noChangeArrowheads="1" noChangeShapeType="1" noTextEdit="1"/>
          </p:cNvSpPr>
          <p:nvPr/>
        </p:nvSpPr>
        <p:spPr bwMode="auto">
          <a:xfrm>
            <a:off x="8458200" y="3200400"/>
            <a:ext cx="6858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35187" name="WordArt 19"/>
          <p:cNvSpPr>
            <a:spLocks noChangeArrowheads="1" noChangeShapeType="1" noTextEdit="1"/>
          </p:cNvSpPr>
          <p:nvPr/>
        </p:nvSpPr>
        <p:spPr bwMode="auto">
          <a:xfrm>
            <a:off x="8510588" y="4114800"/>
            <a:ext cx="633412"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35188" name="WordArt 20"/>
          <p:cNvSpPr>
            <a:spLocks noChangeArrowheads="1" noChangeShapeType="1" noTextEdit="1"/>
          </p:cNvSpPr>
          <p:nvPr/>
        </p:nvSpPr>
        <p:spPr bwMode="auto">
          <a:xfrm>
            <a:off x="8001000" y="5791200"/>
            <a:ext cx="7620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10</a:t>
            </a:r>
          </a:p>
        </p:txBody>
      </p:sp>
      <p:sp>
        <p:nvSpPr>
          <p:cNvPr id="21" name="Freeform 20"/>
          <p:cNvSpPr/>
          <p:nvPr/>
        </p:nvSpPr>
        <p:spPr>
          <a:xfrm>
            <a:off x="-1222218" y="-94493"/>
            <a:ext cx="4617268" cy="7147143"/>
          </a:xfrm>
          <a:custGeom>
            <a:avLst/>
            <a:gdLst>
              <a:gd name="connsiteX0" fmla="*/ 4246075 w 4617268"/>
              <a:gd name="connsiteY0" fmla="*/ 447578 h 7147143"/>
              <a:gd name="connsiteX1" fmla="*/ 4218915 w 4617268"/>
              <a:gd name="connsiteY1" fmla="*/ 547166 h 7147143"/>
              <a:gd name="connsiteX2" fmla="*/ 4209862 w 4617268"/>
              <a:gd name="connsiteY2" fmla="*/ 574327 h 7147143"/>
              <a:gd name="connsiteX3" fmla="*/ 4182701 w 4617268"/>
              <a:gd name="connsiteY3" fmla="*/ 773503 h 7147143"/>
              <a:gd name="connsiteX4" fmla="*/ 4164594 w 4617268"/>
              <a:gd name="connsiteY4" fmla="*/ 891198 h 7147143"/>
              <a:gd name="connsiteX5" fmla="*/ 4146487 w 4617268"/>
              <a:gd name="connsiteY5" fmla="*/ 972679 h 7147143"/>
              <a:gd name="connsiteX6" fmla="*/ 4137434 w 4617268"/>
              <a:gd name="connsiteY6" fmla="*/ 1017946 h 7147143"/>
              <a:gd name="connsiteX7" fmla="*/ 4119327 w 4617268"/>
              <a:gd name="connsiteY7" fmla="*/ 1072267 h 7147143"/>
              <a:gd name="connsiteX8" fmla="*/ 4110273 w 4617268"/>
              <a:gd name="connsiteY8" fmla="*/ 1162802 h 7147143"/>
              <a:gd name="connsiteX9" fmla="*/ 4101220 w 4617268"/>
              <a:gd name="connsiteY9" fmla="*/ 1189962 h 7147143"/>
              <a:gd name="connsiteX10" fmla="*/ 4074060 w 4617268"/>
              <a:gd name="connsiteY10" fmla="*/ 1217123 h 7147143"/>
              <a:gd name="connsiteX11" fmla="*/ 4055953 w 4617268"/>
              <a:gd name="connsiteY11" fmla="*/ 1307657 h 7147143"/>
              <a:gd name="connsiteX12" fmla="*/ 4046899 w 4617268"/>
              <a:gd name="connsiteY12" fmla="*/ 1334818 h 7147143"/>
              <a:gd name="connsiteX13" fmla="*/ 4028792 w 4617268"/>
              <a:gd name="connsiteY13" fmla="*/ 1425352 h 7147143"/>
              <a:gd name="connsiteX14" fmla="*/ 3947311 w 4617268"/>
              <a:gd name="connsiteY14" fmla="*/ 1470620 h 7147143"/>
              <a:gd name="connsiteX15" fmla="*/ 3911097 w 4617268"/>
              <a:gd name="connsiteY15" fmla="*/ 1479673 h 7147143"/>
              <a:gd name="connsiteX16" fmla="*/ 3883937 w 4617268"/>
              <a:gd name="connsiteY16" fmla="*/ 1506834 h 7147143"/>
              <a:gd name="connsiteX17" fmla="*/ 3856776 w 4617268"/>
              <a:gd name="connsiteY17" fmla="*/ 1515887 h 7147143"/>
              <a:gd name="connsiteX18" fmla="*/ 3802456 w 4617268"/>
              <a:gd name="connsiteY18" fmla="*/ 1570208 h 7147143"/>
              <a:gd name="connsiteX19" fmla="*/ 3748135 w 4617268"/>
              <a:gd name="connsiteY19" fmla="*/ 1633582 h 7147143"/>
              <a:gd name="connsiteX20" fmla="*/ 3702868 w 4617268"/>
              <a:gd name="connsiteY20" fmla="*/ 1715063 h 7147143"/>
              <a:gd name="connsiteX21" fmla="*/ 3657600 w 4617268"/>
              <a:gd name="connsiteY21" fmla="*/ 1805598 h 7147143"/>
              <a:gd name="connsiteX22" fmla="*/ 3621386 w 4617268"/>
              <a:gd name="connsiteY22" fmla="*/ 1950453 h 7147143"/>
              <a:gd name="connsiteX23" fmla="*/ 3612333 w 4617268"/>
              <a:gd name="connsiteY23" fmla="*/ 2104362 h 7147143"/>
              <a:gd name="connsiteX24" fmla="*/ 3594226 w 4617268"/>
              <a:gd name="connsiteY24" fmla="*/ 2149630 h 7147143"/>
              <a:gd name="connsiteX25" fmla="*/ 3576119 w 4617268"/>
              <a:gd name="connsiteY25" fmla="*/ 2294485 h 7147143"/>
              <a:gd name="connsiteX26" fmla="*/ 3567066 w 4617268"/>
              <a:gd name="connsiteY26" fmla="*/ 2403127 h 7147143"/>
              <a:gd name="connsiteX27" fmla="*/ 3558012 w 4617268"/>
              <a:gd name="connsiteY27" fmla="*/ 2430287 h 7147143"/>
              <a:gd name="connsiteX28" fmla="*/ 3521798 w 4617268"/>
              <a:gd name="connsiteY28" fmla="*/ 2502715 h 7147143"/>
              <a:gd name="connsiteX29" fmla="*/ 3512745 w 4617268"/>
              <a:gd name="connsiteY29" fmla="*/ 2529875 h 7147143"/>
              <a:gd name="connsiteX30" fmla="*/ 3476531 w 4617268"/>
              <a:gd name="connsiteY30" fmla="*/ 2566089 h 7147143"/>
              <a:gd name="connsiteX31" fmla="*/ 3449370 w 4617268"/>
              <a:gd name="connsiteY31" fmla="*/ 2683784 h 7147143"/>
              <a:gd name="connsiteX32" fmla="*/ 3440317 w 4617268"/>
              <a:gd name="connsiteY32" fmla="*/ 2729051 h 7147143"/>
              <a:gd name="connsiteX33" fmla="*/ 3395050 w 4617268"/>
              <a:gd name="connsiteY33" fmla="*/ 2901067 h 7147143"/>
              <a:gd name="connsiteX34" fmla="*/ 3376943 w 4617268"/>
              <a:gd name="connsiteY34" fmla="*/ 2928228 h 7147143"/>
              <a:gd name="connsiteX35" fmla="*/ 3358836 w 4617268"/>
              <a:gd name="connsiteY35" fmla="*/ 2955388 h 7147143"/>
              <a:gd name="connsiteX36" fmla="*/ 3367889 w 4617268"/>
              <a:gd name="connsiteY36" fmla="*/ 3036869 h 7147143"/>
              <a:gd name="connsiteX37" fmla="*/ 3413157 w 4617268"/>
              <a:gd name="connsiteY37" fmla="*/ 3109297 h 7147143"/>
              <a:gd name="connsiteX38" fmla="*/ 3458424 w 4617268"/>
              <a:gd name="connsiteY38" fmla="*/ 3181725 h 7147143"/>
              <a:gd name="connsiteX39" fmla="*/ 3467477 w 4617268"/>
              <a:gd name="connsiteY39" fmla="*/ 3217939 h 7147143"/>
              <a:gd name="connsiteX40" fmla="*/ 3503691 w 4617268"/>
              <a:gd name="connsiteY40" fmla="*/ 3272259 h 7147143"/>
              <a:gd name="connsiteX41" fmla="*/ 3521798 w 4617268"/>
              <a:gd name="connsiteY41" fmla="*/ 3335634 h 7147143"/>
              <a:gd name="connsiteX42" fmla="*/ 3539905 w 4617268"/>
              <a:gd name="connsiteY42" fmla="*/ 3362794 h 7147143"/>
              <a:gd name="connsiteX43" fmla="*/ 3558012 w 4617268"/>
              <a:gd name="connsiteY43" fmla="*/ 3806414 h 7147143"/>
              <a:gd name="connsiteX44" fmla="*/ 3567066 w 4617268"/>
              <a:gd name="connsiteY44" fmla="*/ 3833574 h 7147143"/>
              <a:gd name="connsiteX45" fmla="*/ 3585172 w 4617268"/>
              <a:gd name="connsiteY45" fmla="*/ 3869788 h 7147143"/>
              <a:gd name="connsiteX46" fmla="*/ 3594226 w 4617268"/>
              <a:gd name="connsiteY46" fmla="*/ 3896948 h 7147143"/>
              <a:gd name="connsiteX47" fmla="*/ 3621386 w 4617268"/>
              <a:gd name="connsiteY47" fmla="*/ 3924109 h 7147143"/>
              <a:gd name="connsiteX48" fmla="*/ 3648547 w 4617268"/>
              <a:gd name="connsiteY48" fmla="*/ 3978430 h 7147143"/>
              <a:gd name="connsiteX49" fmla="*/ 3666654 w 4617268"/>
              <a:gd name="connsiteY49" fmla="*/ 4032750 h 7147143"/>
              <a:gd name="connsiteX50" fmla="*/ 3675707 w 4617268"/>
              <a:gd name="connsiteY50" fmla="*/ 4059911 h 7147143"/>
              <a:gd name="connsiteX51" fmla="*/ 3702868 w 4617268"/>
              <a:gd name="connsiteY51" fmla="*/ 4114232 h 7147143"/>
              <a:gd name="connsiteX52" fmla="*/ 3720974 w 4617268"/>
              <a:gd name="connsiteY52" fmla="*/ 4141392 h 7147143"/>
              <a:gd name="connsiteX53" fmla="*/ 3775295 w 4617268"/>
              <a:gd name="connsiteY53" fmla="*/ 4204766 h 7147143"/>
              <a:gd name="connsiteX54" fmla="*/ 3802456 w 4617268"/>
              <a:gd name="connsiteY54" fmla="*/ 4268141 h 7147143"/>
              <a:gd name="connsiteX55" fmla="*/ 3847723 w 4617268"/>
              <a:gd name="connsiteY55" fmla="*/ 4349622 h 7147143"/>
              <a:gd name="connsiteX56" fmla="*/ 3874883 w 4617268"/>
              <a:gd name="connsiteY56" fmla="*/ 4376782 h 7147143"/>
              <a:gd name="connsiteX57" fmla="*/ 3911097 w 4617268"/>
              <a:gd name="connsiteY57" fmla="*/ 4431103 h 7147143"/>
              <a:gd name="connsiteX58" fmla="*/ 3938258 w 4617268"/>
              <a:gd name="connsiteY58" fmla="*/ 4458263 h 7147143"/>
              <a:gd name="connsiteX59" fmla="*/ 3974471 w 4617268"/>
              <a:gd name="connsiteY59" fmla="*/ 4512584 h 7147143"/>
              <a:gd name="connsiteX60" fmla="*/ 4010685 w 4617268"/>
              <a:gd name="connsiteY60" fmla="*/ 4548798 h 7147143"/>
              <a:gd name="connsiteX61" fmla="*/ 4046899 w 4617268"/>
              <a:gd name="connsiteY61" fmla="*/ 4621226 h 7147143"/>
              <a:gd name="connsiteX62" fmla="*/ 4083113 w 4617268"/>
              <a:gd name="connsiteY62" fmla="*/ 4657440 h 7147143"/>
              <a:gd name="connsiteX63" fmla="*/ 4110273 w 4617268"/>
              <a:gd name="connsiteY63" fmla="*/ 4693653 h 7147143"/>
              <a:gd name="connsiteX64" fmla="*/ 4146487 w 4617268"/>
              <a:gd name="connsiteY64" fmla="*/ 4720814 h 7147143"/>
              <a:gd name="connsiteX65" fmla="*/ 4164594 w 4617268"/>
              <a:gd name="connsiteY65" fmla="*/ 4747974 h 7147143"/>
              <a:gd name="connsiteX66" fmla="*/ 4218915 w 4617268"/>
              <a:gd name="connsiteY66" fmla="*/ 4802295 h 7147143"/>
              <a:gd name="connsiteX67" fmla="*/ 4246075 w 4617268"/>
              <a:gd name="connsiteY67" fmla="*/ 4829455 h 7147143"/>
              <a:gd name="connsiteX68" fmla="*/ 4273236 w 4617268"/>
              <a:gd name="connsiteY68" fmla="*/ 4856616 h 7147143"/>
              <a:gd name="connsiteX69" fmla="*/ 4300396 w 4617268"/>
              <a:gd name="connsiteY69" fmla="*/ 4892830 h 7147143"/>
              <a:gd name="connsiteX70" fmla="*/ 4354717 w 4617268"/>
              <a:gd name="connsiteY70" fmla="*/ 4947150 h 7147143"/>
              <a:gd name="connsiteX71" fmla="*/ 4409038 w 4617268"/>
              <a:gd name="connsiteY71" fmla="*/ 5028632 h 7147143"/>
              <a:gd name="connsiteX72" fmla="*/ 4427145 w 4617268"/>
              <a:gd name="connsiteY72" fmla="*/ 5055792 h 7147143"/>
              <a:gd name="connsiteX73" fmla="*/ 4445252 w 4617268"/>
              <a:gd name="connsiteY73" fmla="*/ 5082952 h 7147143"/>
              <a:gd name="connsiteX74" fmla="*/ 4481466 w 4617268"/>
              <a:gd name="connsiteY74" fmla="*/ 5155380 h 7147143"/>
              <a:gd name="connsiteX75" fmla="*/ 4499572 w 4617268"/>
              <a:gd name="connsiteY75" fmla="*/ 5191594 h 7147143"/>
              <a:gd name="connsiteX76" fmla="*/ 4517679 w 4617268"/>
              <a:gd name="connsiteY76" fmla="*/ 5218754 h 7147143"/>
              <a:gd name="connsiteX77" fmla="*/ 4544840 w 4617268"/>
              <a:gd name="connsiteY77" fmla="*/ 5327396 h 7147143"/>
              <a:gd name="connsiteX78" fmla="*/ 4553893 w 4617268"/>
              <a:gd name="connsiteY78" fmla="*/ 5372663 h 7147143"/>
              <a:gd name="connsiteX79" fmla="*/ 4572000 w 4617268"/>
              <a:gd name="connsiteY79" fmla="*/ 5445091 h 7147143"/>
              <a:gd name="connsiteX80" fmla="*/ 4581054 w 4617268"/>
              <a:gd name="connsiteY80" fmla="*/ 5472251 h 7147143"/>
              <a:gd name="connsiteX81" fmla="*/ 4590107 w 4617268"/>
              <a:gd name="connsiteY81" fmla="*/ 5517519 h 7147143"/>
              <a:gd name="connsiteX82" fmla="*/ 4599161 w 4617268"/>
              <a:gd name="connsiteY82" fmla="*/ 5553733 h 7147143"/>
              <a:gd name="connsiteX83" fmla="*/ 4617268 w 4617268"/>
              <a:gd name="connsiteY83" fmla="*/ 5635214 h 7147143"/>
              <a:gd name="connsiteX84" fmla="*/ 4608214 w 4617268"/>
              <a:gd name="connsiteY84" fmla="*/ 6232743 h 7147143"/>
              <a:gd name="connsiteX85" fmla="*/ 4599161 w 4617268"/>
              <a:gd name="connsiteY85" fmla="*/ 6287063 h 7147143"/>
              <a:gd name="connsiteX86" fmla="*/ 4581054 w 4617268"/>
              <a:gd name="connsiteY86" fmla="*/ 6450026 h 7147143"/>
              <a:gd name="connsiteX87" fmla="*/ 4572000 w 4617268"/>
              <a:gd name="connsiteY87" fmla="*/ 6558667 h 7147143"/>
              <a:gd name="connsiteX88" fmla="*/ 4553893 w 4617268"/>
              <a:gd name="connsiteY88" fmla="*/ 6612988 h 7147143"/>
              <a:gd name="connsiteX89" fmla="*/ 4535786 w 4617268"/>
              <a:gd name="connsiteY89" fmla="*/ 6712576 h 7147143"/>
              <a:gd name="connsiteX90" fmla="*/ 4508626 w 4617268"/>
              <a:gd name="connsiteY90" fmla="*/ 6766897 h 7147143"/>
              <a:gd name="connsiteX91" fmla="*/ 4481466 w 4617268"/>
              <a:gd name="connsiteY91" fmla="*/ 6830271 h 7147143"/>
              <a:gd name="connsiteX92" fmla="*/ 4472412 w 4617268"/>
              <a:gd name="connsiteY92" fmla="*/ 6866485 h 7147143"/>
              <a:gd name="connsiteX93" fmla="*/ 4436198 w 4617268"/>
              <a:gd name="connsiteY93" fmla="*/ 6938913 h 7147143"/>
              <a:gd name="connsiteX94" fmla="*/ 4418091 w 4617268"/>
              <a:gd name="connsiteY94" fmla="*/ 6975127 h 7147143"/>
              <a:gd name="connsiteX95" fmla="*/ 4399984 w 4617268"/>
              <a:gd name="connsiteY95" fmla="*/ 7011341 h 7147143"/>
              <a:gd name="connsiteX96" fmla="*/ 4372824 w 4617268"/>
              <a:gd name="connsiteY96" fmla="*/ 7038501 h 7147143"/>
              <a:gd name="connsiteX97" fmla="*/ 4354717 w 4617268"/>
              <a:gd name="connsiteY97" fmla="*/ 7065661 h 7147143"/>
              <a:gd name="connsiteX98" fmla="*/ 4309450 w 4617268"/>
              <a:gd name="connsiteY98" fmla="*/ 7092822 h 7147143"/>
              <a:gd name="connsiteX99" fmla="*/ 4282289 w 4617268"/>
              <a:gd name="connsiteY99" fmla="*/ 7110929 h 7147143"/>
              <a:gd name="connsiteX100" fmla="*/ 4227968 w 4617268"/>
              <a:gd name="connsiteY100" fmla="*/ 7129036 h 7147143"/>
              <a:gd name="connsiteX101" fmla="*/ 4146487 w 4617268"/>
              <a:gd name="connsiteY101" fmla="*/ 7147143 h 7147143"/>
              <a:gd name="connsiteX102" fmla="*/ 3684761 w 4617268"/>
              <a:gd name="connsiteY102" fmla="*/ 7138089 h 7147143"/>
              <a:gd name="connsiteX103" fmla="*/ 3639493 w 4617268"/>
              <a:gd name="connsiteY103" fmla="*/ 7129036 h 7147143"/>
              <a:gd name="connsiteX104" fmla="*/ 3494638 w 4617268"/>
              <a:gd name="connsiteY104" fmla="*/ 7101875 h 7147143"/>
              <a:gd name="connsiteX105" fmla="*/ 3313568 w 4617268"/>
              <a:gd name="connsiteY105" fmla="*/ 7083768 h 7147143"/>
              <a:gd name="connsiteX106" fmla="*/ 3177767 w 4617268"/>
              <a:gd name="connsiteY106" fmla="*/ 7056608 h 7147143"/>
              <a:gd name="connsiteX107" fmla="*/ 3014804 w 4617268"/>
              <a:gd name="connsiteY107" fmla="*/ 7038501 h 7147143"/>
              <a:gd name="connsiteX108" fmla="*/ 2933323 w 4617268"/>
              <a:gd name="connsiteY108" fmla="*/ 7020394 h 7147143"/>
              <a:gd name="connsiteX109" fmla="*/ 2770361 w 4617268"/>
              <a:gd name="connsiteY109" fmla="*/ 7002287 h 7147143"/>
              <a:gd name="connsiteX110" fmla="*/ 2697933 w 4617268"/>
              <a:gd name="connsiteY110" fmla="*/ 6993234 h 7147143"/>
              <a:gd name="connsiteX111" fmla="*/ 2480650 w 4617268"/>
              <a:gd name="connsiteY111" fmla="*/ 6957020 h 7147143"/>
              <a:gd name="connsiteX112" fmla="*/ 2362955 w 4617268"/>
              <a:gd name="connsiteY112" fmla="*/ 6938913 h 7147143"/>
              <a:gd name="connsiteX113" fmla="*/ 2290527 w 4617268"/>
              <a:gd name="connsiteY113" fmla="*/ 6929859 h 7147143"/>
              <a:gd name="connsiteX114" fmla="*/ 2199992 w 4617268"/>
              <a:gd name="connsiteY114" fmla="*/ 6911752 h 7147143"/>
              <a:gd name="connsiteX115" fmla="*/ 2091351 w 4617268"/>
              <a:gd name="connsiteY115" fmla="*/ 6902699 h 7147143"/>
              <a:gd name="connsiteX116" fmla="*/ 2037030 w 4617268"/>
              <a:gd name="connsiteY116" fmla="*/ 6875539 h 7147143"/>
              <a:gd name="connsiteX117" fmla="*/ 1855961 w 4617268"/>
              <a:gd name="connsiteY117" fmla="*/ 6857432 h 7147143"/>
              <a:gd name="connsiteX118" fmla="*/ 1792586 w 4617268"/>
              <a:gd name="connsiteY118" fmla="*/ 6839325 h 7147143"/>
              <a:gd name="connsiteX119" fmla="*/ 1602464 w 4617268"/>
              <a:gd name="connsiteY119" fmla="*/ 6821218 h 7147143"/>
              <a:gd name="connsiteX120" fmla="*/ 1484768 w 4617268"/>
              <a:gd name="connsiteY120" fmla="*/ 6803111 h 7147143"/>
              <a:gd name="connsiteX121" fmla="*/ 1339913 w 4617268"/>
              <a:gd name="connsiteY121" fmla="*/ 6785004 h 7147143"/>
              <a:gd name="connsiteX122" fmla="*/ 1276539 w 4617268"/>
              <a:gd name="connsiteY122" fmla="*/ 6775950 h 7147143"/>
              <a:gd name="connsiteX123" fmla="*/ 697117 w 4617268"/>
              <a:gd name="connsiteY123" fmla="*/ 6766897 h 7147143"/>
              <a:gd name="connsiteX124" fmla="*/ 624689 w 4617268"/>
              <a:gd name="connsiteY124" fmla="*/ 6513400 h 7147143"/>
              <a:gd name="connsiteX125" fmla="*/ 570368 w 4617268"/>
              <a:gd name="connsiteY125" fmla="*/ 6314224 h 7147143"/>
              <a:gd name="connsiteX126" fmla="*/ 479834 w 4617268"/>
              <a:gd name="connsiteY126" fmla="*/ 6060727 h 7147143"/>
              <a:gd name="connsiteX127" fmla="*/ 325925 w 4617268"/>
              <a:gd name="connsiteY127" fmla="*/ 5599000 h 7147143"/>
              <a:gd name="connsiteX128" fmla="*/ 262551 w 4617268"/>
              <a:gd name="connsiteY128" fmla="*/ 5417931 h 7147143"/>
              <a:gd name="connsiteX129" fmla="*/ 208230 w 4617268"/>
              <a:gd name="connsiteY129" fmla="*/ 5236861 h 7147143"/>
              <a:gd name="connsiteX130" fmla="*/ 172016 w 4617268"/>
              <a:gd name="connsiteY130" fmla="*/ 5155380 h 7147143"/>
              <a:gd name="connsiteX131" fmla="*/ 135802 w 4617268"/>
              <a:gd name="connsiteY131" fmla="*/ 5019578 h 7147143"/>
              <a:gd name="connsiteX132" fmla="*/ 117695 w 4617268"/>
              <a:gd name="connsiteY132" fmla="*/ 4965257 h 7147143"/>
              <a:gd name="connsiteX133" fmla="*/ 72428 w 4617268"/>
              <a:gd name="connsiteY133" fmla="*/ 4729867 h 7147143"/>
              <a:gd name="connsiteX134" fmla="*/ 63374 w 4617268"/>
              <a:gd name="connsiteY134" fmla="*/ 4612172 h 7147143"/>
              <a:gd name="connsiteX135" fmla="*/ 36214 w 4617268"/>
              <a:gd name="connsiteY135" fmla="*/ 4485424 h 7147143"/>
              <a:gd name="connsiteX136" fmla="*/ 0 w 4617268"/>
              <a:gd name="connsiteY136" fmla="*/ 4159499 h 7147143"/>
              <a:gd name="connsiteX137" fmla="*/ 9054 w 4617268"/>
              <a:gd name="connsiteY137" fmla="*/ 3625344 h 7147143"/>
              <a:gd name="connsiteX138" fmla="*/ 63374 w 4617268"/>
              <a:gd name="connsiteY138" fmla="*/ 3326580 h 7147143"/>
              <a:gd name="connsiteX139" fmla="*/ 99588 w 4617268"/>
              <a:gd name="connsiteY139" fmla="*/ 3145511 h 7147143"/>
              <a:gd name="connsiteX140" fmla="*/ 153909 w 4617268"/>
              <a:gd name="connsiteY140" fmla="*/ 2955388 h 7147143"/>
              <a:gd name="connsiteX141" fmla="*/ 172016 w 4617268"/>
              <a:gd name="connsiteY141" fmla="*/ 2756212 h 7147143"/>
              <a:gd name="connsiteX142" fmla="*/ 181069 w 4617268"/>
              <a:gd name="connsiteY142" fmla="*/ 2656624 h 7147143"/>
              <a:gd name="connsiteX143" fmla="*/ 208230 w 4617268"/>
              <a:gd name="connsiteY143" fmla="*/ 2566089 h 7147143"/>
              <a:gd name="connsiteX144" fmla="*/ 226337 w 4617268"/>
              <a:gd name="connsiteY144" fmla="*/ 2412180 h 7147143"/>
              <a:gd name="connsiteX145" fmla="*/ 262551 w 4617268"/>
              <a:gd name="connsiteY145" fmla="*/ 2267325 h 7147143"/>
              <a:gd name="connsiteX146" fmla="*/ 280658 w 4617268"/>
              <a:gd name="connsiteY146" fmla="*/ 2040988 h 7147143"/>
              <a:gd name="connsiteX147" fmla="*/ 307818 w 4617268"/>
              <a:gd name="connsiteY147" fmla="*/ 1950453 h 7147143"/>
              <a:gd name="connsiteX148" fmla="*/ 325925 w 4617268"/>
              <a:gd name="connsiteY148" fmla="*/ 1850865 h 7147143"/>
              <a:gd name="connsiteX149" fmla="*/ 398353 w 4617268"/>
              <a:gd name="connsiteY149" fmla="*/ 1642636 h 7147143"/>
              <a:gd name="connsiteX150" fmla="*/ 470780 w 4617268"/>
              <a:gd name="connsiteY150" fmla="*/ 1425352 h 7147143"/>
              <a:gd name="connsiteX151" fmla="*/ 479834 w 4617268"/>
              <a:gd name="connsiteY151" fmla="*/ 1343871 h 7147143"/>
              <a:gd name="connsiteX152" fmla="*/ 525101 w 4617268"/>
              <a:gd name="connsiteY152" fmla="*/ 1235230 h 7147143"/>
              <a:gd name="connsiteX153" fmla="*/ 552262 w 4617268"/>
              <a:gd name="connsiteY153" fmla="*/ 1144695 h 7147143"/>
              <a:gd name="connsiteX154" fmla="*/ 597529 w 4617268"/>
              <a:gd name="connsiteY154" fmla="*/ 1008893 h 7147143"/>
              <a:gd name="connsiteX155" fmla="*/ 615636 w 4617268"/>
              <a:gd name="connsiteY155" fmla="*/ 954572 h 7147143"/>
              <a:gd name="connsiteX156" fmla="*/ 660903 w 4617268"/>
              <a:gd name="connsiteY156" fmla="*/ 864038 h 7147143"/>
              <a:gd name="connsiteX157" fmla="*/ 688064 w 4617268"/>
              <a:gd name="connsiteY157" fmla="*/ 809717 h 7147143"/>
              <a:gd name="connsiteX158" fmla="*/ 751438 w 4617268"/>
              <a:gd name="connsiteY158" fmla="*/ 728236 h 7147143"/>
              <a:gd name="connsiteX159" fmla="*/ 823866 w 4617268"/>
              <a:gd name="connsiteY159" fmla="*/ 601487 h 7147143"/>
              <a:gd name="connsiteX160" fmla="*/ 851026 w 4617268"/>
              <a:gd name="connsiteY160" fmla="*/ 538113 h 7147143"/>
              <a:gd name="connsiteX161" fmla="*/ 923454 w 4617268"/>
              <a:gd name="connsiteY161" fmla="*/ 411364 h 7147143"/>
              <a:gd name="connsiteX162" fmla="*/ 941561 w 4617268"/>
              <a:gd name="connsiteY162" fmla="*/ 357043 h 7147143"/>
              <a:gd name="connsiteX163" fmla="*/ 968721 w 4617268"/>
              <a:gd name="connsiteY163" fmla="*/ 311776 h 7147143"/>
              <a:gd name="connsiteX164" fmla="*/ 986828 w 4617268"/>
              <a:gd name="connsiteY164" fmla="*/ 275562 h 7147143"/>
              <a:gd name="connsiteX165" fmla="*/ 1041149 w 4617268"/>
              <a:gd name="connsiteY165" fmla="*/ 212188 h 7147143"/>
              <a:gd name="connsiteX166" fmla="*/ 1077363 w 4617268"/>
              <a:gd name="connsiteY166" fmla="*/ 194081 h 7147143"/>
              <a:gd name="connsiteX167" fmla="*/ 1158844 w 4617268"/>
              <a:gd name="connsiteY167" fmla="*/ 139760 h 7147143"/>
              <a:gd name="connsiteX168" fmla="*/ 1267485 w 4617268"/>
              <a:gd name="connsiteY168" fmla="*/ 112600 h 7147143"/>
              <a:gd name="connsiteX169" fmla="*/ 1385180 w 4617268"/>
              <a:gd name="connsiteY169" fmla="*/ 85440 h 7147143"/>
              <a:gd name="connsiteX170" fmla="*/ 1457608 w 4617268"/>
              <a:gd name="connsiteY170" fmla="*/ 49226 h 7147143"/>
              <a:gd name="connsiteX171" fmla="*/ 1593410 w 4617268"/>
              <a:gd name="connsiteY171" fmla="*/ 40172 h 7147143"/>
              <a:gd name="connsiteX172" fmla="*/ 1692998 w 4617268"/>
              <a:gd name="connsiteY172" fmla="*/ 31119 h 7147143"/>
              <a:gd name="connsiteX173" fmla="*/ 2408222 w 4617268"/>
              <a:gd name="connsiteY173" fmla="*/ 22065 h 7147143"/>
              <a:gd name="connsiteX174" fmla="*/ 2498757 w 4617268"/>
              <a:gd name="connsiteY174" fmla="*/ 31119 h 7147143"/>
              <a:gd name="connsiteX175" fmla="*/ 2652666 w 4617268"/>
              <a:gd name="connsiteY175" fmla="*/ 58279 h 7147143"/>
              <a:gd name="connsiteX176" fmla="*/ 2860895 w 4617268"/>
              <a:gd name="connsiteY176" fmla="*/ 85440 h 7147143"/>
              <a:gd name="connsiteX177" fmla="*/ 2969537 w 4617268"/>
              <a:gd name="connsiteY177" fmla="*/ 112600 h 7147143"/>
              <a:gd name="connsiteX178" fmla="*/ 3051018 w 4617268"/>
              <a:gd name="connsiteY178" fmla="*/ 139760 h 7147143"/>
              <a:gd name="connsiteX179" fmla="*/ 3177767 w 4617268"/>
              <a:gd name="connsiteY179" fmla="*/ 212188 h 7147143"/>
              <a:gd name="connsiteX180" fmla="*/ 3213980 w 4617268"/>
              <a:gd name="connsiteY180" fmla="*/ 248402 h 7147143"/>
              <a:gd name="connsiteX181" fmla="*/ 3250194 w 4617268"/>
              <a:gd name="connsiteY181" fmla="*/ 266509 h 7147143"/>
              <a:gd name="connsiteX182" fmla="*/ 3376943 w 4617268"/>
              <a:gd name="connsiteY182" fmla="*/ 320830 h 7147143"/>
              <a:gd name="connsiteX183" fmla="*/ 3476531 w 4617268"/>
              <a:gd name="connsiteY183" fmla="*/ 375150 h 7147143"/>
              <a:gd name="connsiteX184" fmla="*/ 3521798 w 4617268"/>
              <a:gd name="connsiteY184" fmla="*/ 393257 h 7147143"/>
              <a:gd name="connsiteX185" fmla="*/ 3558012 w 4617268"/>
              <a:gd name="connsiteY185" fmla="*/ 420418 h 7147143"/>
              <a:gd name="connsiteX186" fmla="*/ 3594226 w 4617268"/>
              <a:gd name="connsiteY186" fmla="*/ 438525 h 7147143"/>
              <a:gd name="connsiteX187" fmla="*/ 3648547 w 4617268"/>
              <a:gd name="connsiteY187" fmla="*/ 474739 h 7147143"/>
              <a:gd name="connsiteX188" fmla="*/ 3675707 w 4617268"/>
              <a:gd name="connsiteY188" fmla="*/ 510952 h 7147143"/>
              <a:gd name="connsiteX189" fmla="*/ 3702868 w 4617268"/>
              <a:gd name="connsiteY189" fmla="*/ 520006 h 7147143"/>
              <a:gd name="connsiteX190" fmla="*/ 4137434 w 4617268"/>
              <a:gd name="connsiteY190" fmla="*/ 529059 h 7147143"/>
              <a:gd name="connsiteX191" fmla="*/ 4227968 w 4617268"/>
              <a:gd name="connsiteY191" fmla="*/ 547166 h 714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4617268" h="7147143">
                <a:moveTo>
                  <a:pt x="4246075" y="447578"/>
                </a:moveTo>
                <a:cubicBezTo>
                  <a:pt x="4207234" y="564102"/>
                  <a:pt x="4244504" y="444804"/>
                  <a:pt x="4218915" y="547166"/>
                </a:cubicBezTo>
                <a:cubicBezTo>
                  <a:pt x="4216601" y="556424"/>
                  <a:pt x="4211932" y="565011"/>
                  <a:pt x="4209862" y="574327"/>
                </a:cubicBezTo>
                <a:cubicBezTo>
                  <a:pt x="4199605" y="620484"/>
                  <a:pt x="4185066" y="759312"/>
                  <a:pt x="4182701" y="773503"/>
                </a:cubicBezTo>
                <a:cubicBezTo>
                  <a:pt x="4160119" y="909001"/>
                  <a:pt x="4187893" y="739754"/>
                  <a:pt x="4164594" y="891198"/>
                </a:cubicBezTo>
                <a:cubicBezTo>
                  <a:pt x="4144660" y="1020767"/>
                  <a:pt x="4166187" y="893879"/>
                  <a:pt x="4146487" y="972679"/>
                </a:cubicBezTo>
                <a:cubicBezTo>
                  <a:pt x="4142755" y="987607"/>
                  <a:pt x="4141483" y="1003100"/>
                  <a:pt x="4137434" y="1017946"/>
                </a:cubicBezTo>
                <a:cubicBezTo>
                  <a:pt x="4132412" y="1036360"/>
                  <a:pt x="4119327" y="1072267"/>
                  <a:pt x="4119327" y="1072267"/>
                </a:cubicBezTo>
                <a:cubicBezTo>
                  <a:pt x="4116309" y="1102445"/>
                  <a:pt x="4114885" y="1132826"/>
                  <a:pt x="4110273" y="1162802"/>
                </a:cubicBezTo>
                <a:cubicBezTo>
                  <a:pt x="4108822" y="1172234"/>
                  <a:pt x="4106513" y="1182022"/>
                  <a:pt x="4101220" y="1189962"/>
                </a:cubicBezTo>
                <a:cubicBezTo>
                  <a:pt x="4094118" y="1200615"/>
                  <a:pt x="4083113" y="1208069"/>
                  <a:pt x="4074060" y="1217123"/>
                </a:cubicBezTo>
                <a:cubicBezTo>
                  <a:pt x="4066947" y="1259797"/>
                  <a:pt x="4066755" y="1269849"/>
                  <a:pt x="4055953" y="1307657"/>
                </a:cubicBezTo>
                <a:cubicBezTo>
                  <a:pt x="4053331" y="1316833"/>
                  <a:pt x="4049045" y="1325519"/>
                  <a:pt x="4046899" y="1334818"/>
                </a:cubicBezTo>
                <a:cubicBezTo>
                  <a:pt x="4039979" y="1364805"/>
                  <a:pt x="4054399" y="1408281"/>
                  <a:pt x="4028792" y="1425352"/>
                </a:cubicBezTo>
                <a:cubicBezTo>
                  <a:pt x="3980164" y="1457771"/>
                  <a:pt x="3989138" y="1458669"/>
                  <a:pt x="3947311" y="1470620"/>
                </a:cubicBezTo>
                <a:cubicBezTo>
                  <a:pt x="3935347" y="1474038"/>
                  <a:pt x="3923168" y="1476655"/>
                  <a:pt x="3911097" y="1479673"/>
                </a:cubicBezTo>
                <a:cubicBezTo>
                  <a:pt x="3902044" y="1488727"/>
                  <a:pt x="3894590" y="1499732"/>
                  <a:pt x="3883937" y="1506834"/>
                </a:cubicBezTo>
                <a:cubicBezTo>
                  <a:pt x="3875996" y="1512128"/>
                  <a:pt x="3864309" y="1510028"/>
                  <a:pt x="3856776" y="1515887"/>
                </a:cubicBezTo>
                <a:cubicBezTo>
                  <a:pt x="3836563" y="1531608"/>
                  <a:pt x="3820563" y="1552101"/>
                  <a:pt x="3802456" y="1570208"/>
                </a:cubicBezTo>
                <a:cubicBezTo>
                  <a:pt x="3764621" y="1608043"/>
                  <a:pt x="3782982" y="1587119"/>
                  <a:pt x="3748135" y="1633582"/>
                </a:cubicBezTo>
                <a:cubicBezTo>
                  <a:pt x="3729924" y="1688213"/>
                  <a:pt x="3749563" y="1637239"/>
                  <a:pt x="3702868" y="1715063"/>
                </a:cubicBezTo>
                <a:cubicBezTo>
                  <a:pt x="3667346" y="1774266"/>
                  <a:pt x="3682242" y="1743993"/>
                  <a:pt x="3657600" y="1805598"/>
                </a:cubicBezTo>
                <a:cubicBezTo>
                  <a:pt x="3635750" y="1914848"/>
                  <a:pt x="3649225" y="1866936"/>
                  <a:pt x="3621386" y="1950453"/>
                </a:cubicBezTo>
                <a:cubicBezTo>
                  <a:pt x="3618368" y="2001756"/>
                  <a:pt x="3619277" y="2053442"/>
                  <a:pt x="3612333" y="2104362"/>
                </a:cubicBezTo>
                <a:cubicBezTo>
                  <a:pt x="3610137" y="2120465"/>
                  <a:pt x="3597050" y="2133626"/>
                  <a:pt x="3594226" y="2149630"/>
                </a:cubicBezTo>
                <a:cubicBezTo>
                  <a:pt x="3545803" y="2424023"/>
                  <a:pt x="3607112" y="2170508"/>
                  <a:pt x="3576119" y="2294485"/>
                </a:cubicBezTo>
                <a:cubicBezTo>
                  <a:pt x="3573101" y="2330699"/>
                  <a:pt x="3571869" y="2367106"/>
                  <a:pt x="3567066" y="2403127"/>
                </a:cubicBezTo>
                <a:cubicBezTo>
                  <a:pt x="3565805" y="2412586"/>
                  <a:pt x="3561961" y="2421599"/>
                  <a:pt x="3558012" y="2430287"/>
                </a:cubicBezTo>
                <a:cubicBezTo>
                  <a:pt x="3546842" y="2454860"/>
                  <a:pt x="3530333" y="2477108"/>
                  <a:pt x="3521798" y="2502715"/>
                </a:cubicBezTo>
                <a:cubicBezTo>
                  <a:pt x="3518780" y="2511768"/>
                  <a:pt x="3518292" y="2522110"/>
                  <a:pt x="3512745" y="2529875"/>
                </a:cubicBezTo>
                <a:cubicBezTo>
                  <a:pt x="3502822" y="2543767"/>
                  <a:pt x="3488602" y="2554018"/>
                  <a:pt x="3476531" y="2566089"/>
                </a:cubicBezTo>
                <a:cubicBezTo>
                  <a:pt x="3457744" y="2622445"/>
                  <a:pt x="3469348" y="2583893"/>
                  <a:pt x="3449370" y="2683784"/>
                </a:cubicBezTo>
                <a:lnTo>
                  <a:pt x="3440317" y="2729051"/>
                </a:lnTo>
                <a:cubicBezTo>
                  <a:pt x="3429595" y="2868445"/>
                  <a:pt x="3453090" y="2814006"/>
                  <a:pt x="3395050" y="2901067"/>
                </a:cubicBezTo>
                <a:lnTo>
                  <a:pt x="3376943" y="2928228"/>
                </a:lnTo>
                <a:lnTo>
                  <a:pt x="3358836" y="2955388"/>
                </a:lnTo>
                <a:cubicBezTo>
                  <a:pt x="3361854" y="2982548"/>
                  <a:pt x="3361744" y="3010241"/>
                  <a:pt x="3367889" y="3036869"/>
                </a:cubicBezTo>
                <a:cubicBezTo>
                  <a:pt x="3374603" y="3065964"/>
                  <a:pt x="3398181" y="3085335"/>
                  <a:pt x="3413157" y="3109297"/>
                </a:cubicBezTo>
                <a:cubicBezTo>
                  <a:pt x="3475302" y="3208728"/>
                  <a:pt x="3381475" y="3079125"/>
                  <a:pt x="3458424" y="3181725"/>
                </a:cubicBezTo>
                <a:cubicBezTo>
                  <a:pt x="3461442" y="3193796"/>
                  <a:pt x="3461912" y="3206810"/>
                  <a:pt x="3467477" y="3217939"/>
                </a:cubicBezTo>
                <a:cubicBezTo>
                  <a:pt x="3477209" y="3237403"/>
                  <a:pt x="3503691" y="3272259"/>
                  <a:pt x="3503691" y="3272259"/>
                </a:cubicBezTo>
                <a:cubicBezTo>
                  <a:pt x="3506590" y="3283856"/>
                  <a:pt x="3515306" y="3322650"/>
                  <a:pt x="3521798" y="3335634"/>
                </a:cubicBezTo>
                <a:cubicBezTo>
                  <a:pt x="3526664" y="3345366"/>
                  <a:pt x="3533869" y="3353741"/>
                  <a:pt x="3539905" y="3362794"/>
                </a:cubicBezTo>
                <a:cubicBezTo>
                  <a:pt x="3545941" y="3510667"/>
                  <a:pt x="3511208" y="3666013"/>
                  <a:pt x="3558012" y="3806414"/>
                </a:cubicBezTo>
                <a:cubicBezTo>
                  <a:pt x="3561030" y="3815467"/>
                  <a:pt x="3563307" y="3824802"/>
                  <a:pt x="3567066" y="3833574"/>
                </a:cubicBezTo>
                <a:cubicBezTo>
                  <a:pt x="3572382" y="3845979"/>
                  <a:pt x="3579856" y="3857383"/>
                  <a:pt x="3585172" y="3869788"/>
                </a:cubicBezTo>
                <a:cubicBezTo>
                  <a:pt x="3588931" y="3878560"/>
                  <a:pt x="3588932" y="3889008"/>
                  <a:pt x="3594226" y="3896948"/>
                </a:cubicBezTo>
                <a:cubicBezTo>
                  <a:pt x="3601328" y="3907601"/>
                  <a:pt x="3612333" y="3915055"/>
                  <a:pt x="3621386" y="3924109"/>
                </a:cubicBezTo>
                <a:cubicBezTo>
                  <a:pt x="3654409" y="4023170"/>
                  <a:pt x="3601741" y="3873117"/>
                  <a:pt x="3648547" y="3978430"/>
                </a:cubicBezTo>
                <a:cubicBezTo>
                  <a:pt x="3656299" y="3995871"/>
                  <a:pt x="3660618" y="4014643"/>
                  <a:pt x="3666654" y="4032750"/>
                </a:cubicBezTo>
                <a:cubicBezTo>
                  <a:pt x="3669672" y="4041804"/>
                  <a:pt x="3670413" y="4051971"/>
                  <a:pt x="3675707" y="4059911"/>
                </a:cubicBezTo>
                <a:cubicBezTo>
                  <a:pt x="3727592" y="4137737"/>
                  <a:pt x="3665390" y="4039275"/>
                  <a:pt x="3702868" y="4114232"/>
                </a:cubicBezTo>
                <a:cubicBezTo>
                  <a:pt x="3707734" y="4123964"/>
                  <a:pt x="3714650" y="4132538"/>
                  <a:pt x="3720974" y="4141392"/>
                </a:cubicBezTo>
                <a:cubicBezTo>
                  <a:pt x="3750007" y="4182039"/>
                  <a:pt x="3742395" y="4171866"/>
                  <a:pt x="3775295" y="4204766"/>
                </a:cubicBezTo>
                <a:cubicBezTo>
                  <a:pt x="3796530" y="4268469"/>
                  <a:pt x="3768890" y="4189821"/>
                  <a:pt x="3802456" y="4268141"/>
                </a:cubicBezTo>
                <a:cubicBezTo>
                  <a:pt x="3819533" y="4307988"/>
                  <a:pt x="3803610" y="4305509"/>
                  <a:pt x="3847723" y="4349622"/>
                </a:cubicBezTo>
                <a:cubicBezTo>
                  <a:pt x="3856776" y="4358675"/>
                  <a:pt x="3867023" y="4366676"/>
                  <a:pt x="3874883" y="4376782"/>
                </a:cubicBezTo>
                <a:cubicBezTo>
                  <a:pt x="3888244" y="4393960"/>
                  <a:pt x="3895709" y="4415715"/>
                  <a:pt x="3911097" y="4431103"/>
                </a:cubicBezTo>
                <a:cubicBezTo>
                  <a:pt x="3920151" y="4440156"/>
                  <a:pt x="3930397" y="4448156"/>
                  <a:pt x="3938258" y="4458263"/>
                </a:cubicBezTo>
                <a:cubicBezTo>
                  <a:pt x="3951618" y="4475441"/>
                  <a:pt x="3959083" y="4497196"/>
                  <a:pt x="3974471" y="4512584"/>
                </a:cubicBezTo>
                <a:cubicBezTo>
                  <a:pt x="3986542" y="4524655"/>
                  <a:pt x="3999575" y="4535836"/>
                  <a:pt x="4010685" y="4548798"/>
                </a:cubicBezTo>
                <a:cubicBezTo>
                  <a:pt x="4055172" y="4600699"/>
                  <a:pt x="3998815" y="4549099"/>
                  <a:pt x="4046899" y="4621226"/>
                </a:cubicBezTo>
                <a:cubicBezTo>
                  <a:pt x="4056368" y="4635430"/>
                  <a:pt x="4071871" y="4644592"/>
                  <a:pt x="4083113" y="4657440"/>
                </a:cubicBezTo>
                <a:cubicBezTo>
                  <a:pt x="4093049" y="4668795"/>
                  <a:pt x="4099604" y="4682984"/>
                  <a:pt x="4110273" y="4693653"/>
                </a:cubicBezTo>
                <a:cubicBezTo>
                  <a:pt x="4120943" y="4704323"/>
                  <a:pt x="4135817" y="4710144"/>
                  <a:pt x="4146487" y="4720814"/>
                </a:cubicBezTo>
                <a:cubicBezTo>
                  <a:pt x="4154181" y="4728508"/>
                  <a:pt x="4157365" y="4739842"/>
                  <a:pt x="4164594" y="4747974"/>
                </a:cubicBezTo>
                <a:cubicBezTo>
                  <a:pt x="4181607" y="4767113"/>
                  <a:pt x="4200808" y="4784188"/>
                  <a:pt x="4218915" y="4802295"/>
                </a:cubicBezTo>
                <a:lnTo>
                  <a:pt x="4246075" y="4829455"/>
                </a:lnTo>
                <a:cubicBezTo>
                  <a:pt x="4255129" y="4838509"/>
                  <a:pt x="4265554" y="4846373"/>
                  <a:pt x="4273236" y="4856616"/>
                </a:cubicBezTo>
                <a:cubicBezTo>
                  <a:pt x="4282289" y="4868687"/>
                  <a:pt x="4290302" y="4881614"/>
                  <a:pt x="4300396" y="4892830"/>
                </a:cubicBezTo>
                <a:cubicBezTo>
                  <a:pt x="4317526" y="4911863"/>
                  <a:pt x="4340513" y="4925844"/>
                  <a:pt x="4354717" y="4947150"/>
                </a:cubicBezTo>
                <a:lnTo>
                  <a:pt x="4409038" y="5028632"/>
                </a:lnTo>
                <a:lnTo>
                  <a:pt x="4427145" y="5055792"/>
                </a:lnTo>
                <a:cubicBezTo>
                  <a:pt x="4433181" y="5064845"/>
                  <a:pt x="4440386" y="5073220"/>
                  <a:pt x="4445252" y="5082952"/>
                </a:cubicBezTo>
                <a:lnTo>
                  <a:pt x="4481466" y="5155380"/>
                </a:lnTo>
                <a:cubicBezTo>
                  <a:pt x="4487502" y="5167451"/>
                  <a:pt x="4492086" y="5180365"/>
                  <a:pt x="4499572" y="5191594"/>
                </a:cubicBezTo>
                <a:lnTo>
                  <a:pt x="4517679" y="5218754"/>
                </a:lnTo>
                <a:cubicBezTo>
                  <a:pt x="4526733" y="5254968"/>
                  <a:pt x="4537520" y="5290792"/>
                  <a:pt x="4544840" y="5327396"/>
                </a:cubicBezTo>
                <a:cubicBezTo>
                  <a:pt x="4547858" y="5342485"/>
                  <a:pt x="4550433" y="5357669"/>
                  <a:pt x="4553893" y="5372663"/>
                </a:cubicBezTo>
                <a:cubicBezTo>
                  <a:pt x="4559489" y="5396911"/>
                  <a:pt x="4564130" y="5421483"/>
                  <a:pt x="4572000" y="5445091"/>
                </a:cubicBezTo>
                <a:cubicBezTo>
                  <a:pt x="4575018" y="5454144"/>
                  <a:pt x="4578739" y="5462993"/>
                  <a:pt x="4581054" y="5472251"/>
                </a:cubicBezTo>
                <a:cubicBezTo>
                  <a:pt x="4584786" y="5487180"/>
                  <a:pt x="4586769" y="5502497"/>
                  <a:pt x="4590107" y="5517519"/>
                </a:cubicBezTo>
                <a:cubicBezTo>
                  <a:pt x="4592806" y="5529666"/>
                  <a:pt x="4596462" y="5541586"/>
                  <a:pt x="4599161" y="5553733"/>
                </a:cubicBezTo>
                <a:cubicBezTo>
                  <a:pt x="4622149" y="5657176"/>
                  <a:pt x="4595187" y="5546895"/>
                  <a:pt x="4617268" y="5635214"/>
                </a:cubicBezTo>
                <a:cubicBezTo>
                  <a:pt x="4614250" y="5834390"/>
                  <a:pt x="4613745" y="6033621"/>
                  <a:pt x="4608214" y="6232743"/>
                </a:cubicBezTo>
                <a:cubicBezTo>
                  <a:pt x="4607704" y="6251092"/>
                  <a:pt x="4601438" y="6268848"/>
                  <a:pt x="4599161" y="6287063"/>
                </a:cubicBezTo>
                <a:cubicBezTo>
                  <a:pt x="4592382" y="6341296"/>
                  <a:pt x="4586493" y="6395642"/>
                  <a:pt x="4581054" y="6450026"/>
                </a:cubicBezTo>
                <a:cubicBezTo>
                  <a:pt x="4577438" y="6486185"/>
                  <a:pt x="4577974" y="6522822"/>
                  <a:pt x="4572000" y="6558667"/>
                </a:cubicBezTo>
                <a:cubicBezTo>
                  <a:pt x="4568862" y="6577494"/>
                  <a:pt x="4553893" y="6612988"/>
                  <a:pt x="4553893" y="6612988"/>
                </a:cubicBezTo>
                <a:cubicBezTo>
                  <a:pt x="4551213" y="6631748"/>
                  <a:pt x="4545274" y="6688857"/>
                  <a:pt x="4535786" y="6712576"/>
                </a:cubicBezTo>
                <a:cubicBezTo>
                  <a:pt x="4528268" y="6731372"/>
                  <a:pt x="4516144" y="6748101"/>
                  <a:pt x="4508626" y="6766897"/>
                </a:cubicBezTo>
                <a:cubicBezTo>
                  <a:pt x="4479395" y="6839975"/>
                  <a:pt x="4521810" y="6769753"/>
                  <a:pt x="4481466" y="6830271"/>
                </a:cubicBezTo>
                <a:cubicBezTo>
                  <a:pt x="4478448" y="6842342"/>
                  <a:pt x="4477198" y="6854999"/>
                  <a:pt x="4472412" y="6866485"/>
                </a:cubicBezTo>
                <a:cubicBezTo>
                  <a:pt x="4462030" y="6891401"/>
                  <a:pt x="4448269" y="6914770"/>
                  <a:pt x="4436198" y="6938913"/>
                </a:cubicBezTo>
                <a:lnTo>
                  <a:pt x="4418091" y="6975127"/>
                </a:lnTo>
                <a:cubicBezTo>
                  <a:pt x="4412055" y="6987198"/>
                  <a:pt x="4409527" y="7001798"/>
                  <a:pt x="4399984" y="7011341"/>
                </a:cubicBezTo>
                <a:cubicBezTo>
                  <a:pt x="4390931" y="7020394"/>
                  <a:pt x="4381021" y="7028665"/>
                  <a:pt x="4372824" y="7038501"/>
                </a:cubicBezTo>
                <a:cubicBezTo>
                  <a:pt x="4365858" y="7046860"/>
                  <a:pt x="4362978" y="7058580"/>
                  <a:pt x="4354717" y="7065661"/>
                </a:cubicBezTo>
                <a:cubicBezTo>
                  <a:pt x="4341357" y="7077113"/>
                  <a:pt x="4324372" y="7083496"/>
                  <a:pt x="4309450" y="7092822"/>
                </a:cubicBezTo>
                <a:cubicBezTo>
                  <a:pt x="4300223" y="7098589"/>
                  <a:pt x="4292232" y="7106510"/>
                  <a:pt x="4282289" y="7110929"/>
                </a:cubicBezTo>
                <a:cubicBezTo>
                  <a:pt x="4264848" y="7118681"/>
                  <a:pt x="4246075" y="7123000"/>
                  <a:pt x="4227968" y="7129036"/>
                </a:cubicBezTo>
                <a:cubicBezTo>
                  <a:pt x="4183395" y="7143893"/>
                  <a:pt x="4210217" y="7136521"/>
                  <a:pt x="4146487" y="7147143"/>
                </a:cubicBezTo>
                <a:lnTo>
                  <a:pt x="3684761" y="7138089"/>
                </a:lnTo>
                <a:cubicBezTo>
                  <a:pt x="3669383" y="7137540"/>
                  <a:pt x="3654540" y="7132260"/>
                  <a:pt x="3639493" y="7129036"/>
                </a:cubicBezTo>
                <a:cubicBezTo>
                  <a:pt x="3570615" y="7114277"/>
                  <a:pt x="3559912" y="7108746"/>
                  <a:pt x="3494638" y="7101875"/>
                </a:cubicBezTo>
                <a:cubicBezTo>
                  <a:pt x="3449441" y="7097117"/>
                  <a:pt x="3363342" y="7093101"/>
                  <a:pt x="3313568" y="7083768"/>
                </a:cubicBezTo>
                <a:cubicBezTo>
                  <a:pt x="3174148" y="7057626"/>
                  <a:pt x="3305470" y="7071632"/>
                  <a:pt x="3177767" y="7056608"/>
                </a:cubicBezTo>
                <a:cubicBezTo>
                  <a:pt x="3140445" y="7052217"/>
                  <a:pt x="3055216" y="7045632"/>
                  <a:pt x="3014804" y="7038501"/>
                </a:cubicBezTo>
                <a:cubicBezTo>
                  <a:pt x="2987404" y="7033666"/>
                  <a:pt x="2960845" y="7024471"/>
                  <a:pt x="2933323" y="7020394"/>
                </a:cubicBezTo>
                <a:cubicBezTo>
                  <a:pt x="2879258" y="7012384"/>
                  <a:pt x="2824594" y="7009066"/>
                  <a:pt x="2770361" y="7002287"/>
                </a:cubicBezTo>
                <a:lnTo>
                  <a:pt x="2697933" y="6993234"/>
                </a:lnTo>
                <a:cubicBezTo>
                  <a:pt x="2552284" y="6956822"/>
                  <a:pt x="2701063" y="6990930"/>
                  <a:pt x="2480650" y="6957020"/>
                </a:cubicBezTo>
                <a:lnTo>
                  <a:pt x="2362955" y="6938913"/>
                </a:lnTo>
                <a:cubicBezTo>
                  <a:pt x="2338869" y="6935472"/>
                  <a:pt x="2314527" y="6933859"/>
                  <a:pt x="2290527" y="6929859"/>
                </a:cubicBezTo>
                <a:cubicBezTo>
                  <a:pt x="2200630" y="6914876"/>
                  <a:pt x="2319512" y="6925032"/>
                  <a:pt x="2199992" y="6911752"/>
                </a:cubicBezTo>
                <a:cubicBezTo>
                  <a:pt x="2163875" y="6907739"/>
                  <a:pt x="2127565" y="6905717"/>
                  <a:pt x="2091351" y="6902699"/>
                </a:cubicBezTo>
                <a:cubicBezTo>
                  <a:pt x="2073244" y="6893646"/>
                  <a:pt x="2056495" y="6881101"/>
                  <a:pt x="2037030" y="6875539"/>
                </a:cubicBezTo>
                <a:cubicBezTo>
                  <a:pt x="2014689" y="6869156"/>
                  <a:pt x="1860185" y="6857784"/>
                  <a:pt x="1855961" y="6857432"/>
                </a:cubicBezTo>
                <a:cubicBezTo>
                  <a:pt x="1834836" y="6851396"/>
                  <a:pt x="1814069" y="6843929"/>
                  <a:pt x="1792586" y="6839325"/>
                </a:cubicBezTo>
                <a:cubicBezTo>
                  <a:pt x="1739927" y="6828041"/>
                  <a:pt x="1645997" y="6824327"/>
                  <a:pt x="1602464" y="6821218"/>
                </a:cubicBezTo>
                <a:cubicBezTo>
                  <a:pt x="1551124" y="6812661"/>
                  <a:pt x="1538381" y="6810104"/>
                  <a:pt x="1484768" y="6803111"/>
                </a:cubicBezTo>
                <a:lnTo>
                  <a:pt x="1339913" y="6785004"/>
                </a:lnTo>
                <a:cubicBezTo>
                  <a:pt x="1318788" y="6781986"/>
                  <a:pt x="1297870" y="6776551"/>
                  <a:pt x="1276539" y="6775950"/>
                </a:cubicBezTo>
                <a:cubicBezTo>
                  <a:pt x="1083451" y="6770511"/>
                  <a:pt x="890258" y="6769915"/>
                  <a:pt x="697117" y="6766897"/>
                </a:cubicBezTo>
                <a:cubicBezTo>
                  <a:pt x="593269" y="6377470"/>
                  <a:pt x="724671" y="6863337"/>
                  <a:pt x="624689" y="6513400"/>
                </a:cubicBezTo>
                <a:cubicBezTo>
                  <a:pt x="605783" y="6447231"/>
                  <a:pt x="591342" y="6379767"/>
                  <a:pt x="570368" y="6314224"/>
                </a:cubicBezTo>
                <a:cubicBezTo>
                  <a:pt x="543022" y="6228767"/>
                  <a:pt x="508852" y="6145631"/>
                  <a:pt x="479834" y="6060727"/>
                </a:cubicBezTo>
                <a:cubicBezTo>
                  <a:pt x="427367" y="5907211"/>
                  <a:pt x="377877" y="5752691"/>
                  <a:pt x="325925" y="5599000"/>
                </a:cubicBezTo>
                <a:cubicBezTo>
                  <a:pt x="305448" y="5538421"/>
                  <a:pt x="280926" y="5479181"/>
                  <a:pt x="262551" y="5417931"/>
                </a:cubicBezTo>
                <a:cubicBezTo>
                  <a:pt x="244444" y="5357574"/>
                  <a:pt x="228772" y="5296433"/>
                  <a:pt x="208230" y="5236861"/>
                </a:cubicBezTo>
                <a:cubicBezTo>
                  <a:pt x="198541" y="5208763"/>
                  <a:pt x="181415" y="5183577"/>
                  <a:pt x="172016" y="5155380"/>
                </a:cubicBezTo>
                <a:cubicBezTo>
                  <a:pt x="157201" y="5110935"/>
                  <a:pt x="148672" y="5064625"/>
                  <a:pt x="135802" y="5019578"/>
                </a:cubicBezTo>
                <a:cubicBezTo>
                  <a:pt x="130559" y="5001226"/>
                  <a:pt x="122552" y="4983715"/>
                  <a:pt x="117695" y="4965257"/>
                </a:cubicBezTo>
                <a:cubicBezTo>
                  <a:pt x="96506" y="4884739"/>
                  <a:pt x="81972" y="4812576"/>
                  <a:pt x="72428" y="4729867"/>
                </a:cubicBezTo>
                <a:cubicBezTo>
                  <a:pt x="67918" y="4690779"/>
                  <a:pt x="69140" y="4651095"/>
                  <a:pt x="63374" y="4612172"/>
                </a:cubicBezTo>
                <a:cubicBezTo>
                  <a:pt x="57042" y="4569430"/>
                  <a:pt x="43130" y="4528075"/>
                  <a:pt x="36214" y="4485424"/>
                </a:cubicBezTo>
                <a:cubicBezTo>
                  <a:pt x="11045" y="4330213"/>
                  <a:pt x="10443" y="4295250"/>
                  <a:pt x="0" y="4159499"/>
                </a:cubicBezTo>
                <a:cubicBezTo>
                  <a:pt x="3018" y="3981447"/>
                  <a:pt x="584" y="3803220"/>
                  <a:pt x="9054" y="3625344"/>
                </a:cubicBezTo>
                <a:cubicBezTo>
                  <a:pt x="18399" y="3429108"/>
                  <a:pt x="16621" y="3451256"/>
                  <a:pt x="63374" y="3326580"/>
                </a:cubicBezTo>
                <a:cubicBezTo>
                  <a:pt x="81291" y="3129502"/>
                  <a:pt x="56501" y="3317860"/>
                  <a:pt x="99588" y="3145511"/>
                </a:cubicBezTo>
                <a:cubicBezTo>
                  <a:pt x="147430" y="2954144"/>
                  <a:pt x="82121" y="3134858"/>
                  <a:pt x="153909" y="2955388"/>
                </a:cubicBezTo>
                <a:lnTo>
                  <a:pt x="172016" y="2756212"/>
                </a:lnTo>
                <a:cubicBezTo>
                  <a:pt x="175034" y="2723016"/>
                  <a:pt x="171491" y="2688551"/>
                  <a:pt x="181069" y="2656624"/>
                </a:cubicBezTo>
                <a:lnTo>
                  <a:pt x="208230" y="2566089"/>
                </a:lnTo>
                <a:cubicBezTo>
                  <a:pt x="214266" y="2514786"/>
                  <a:pt x="217096" y="2463004"/>
                  <a:pt x="226337" y="2412180"/>
                </a:cubicBezTo>
                <a:cubicBezTo>
                  <a:pt x="235240" y="2363212"/>
                  <a:pt x="255095" y="2316534"/>
                  <a:pt x="262551" y="2267325"/>
                </a:cubicBezTo>
                <a:cubicBezTo>
                  <a:pt x="270638" y="2213950"/>
                  <a:pt x="266363" y="2105316"/>
                  <a:pt x="280658" y="2040988"/>
                </a:cubicBezTo>
                <a:cubicBezTo>
                  <a:pt x="287493" y="2010231"/>
                  <a:pt x="300520" y="1981103"/>
                  <a:pt x="307818" y="1950453"/>
                </a:cubicBezTo>
                <a:cubicBezTo>
                  <a:pt x="315633" y="1917630"/>
                  <a:pt x="316405" y="1883234"/>
                  <a:pt x="325925" y="1850865"/>
                </a:cubicBezTo>
                <a:cubicBezTo>
                  <a:pt x="346661" y="1780363"/>
                  <a:pt x="379017" y="1713535"/>
                  <a:pt x="398353" y="1642636"/>
                </a:cubicBezTo>
                <a:cubicBezTo>
                  <a:pt x="436572" y="1502495"/>
                  <a:pt x="413161" y="1575162"/>
                  <a:pt x="470780" y="1425352"/>
                </a:cubicBezTo>
                <a:cubicBezTo>
                  <a:pt x="473798" y="1398192"/>
                  <a:pt x="472327" y="1370147"/>
                  <a:pt x="479834" y="1343871"/>
                </a:cubicBezTo>
                <a:cubicBezTo>
                  <a:pt x="490612" y="1306149"/>
                  <a:pt x="511694" y="1272099"/>
                  <a:pt x="525101" y="1235230"/>
                </a:cubicBezTo>
                <a:cubicBezTo>
                  <a:pt x="535868" y="1205620"/>
                  <a:pt x="543208" y="1174873"/>
                  <a:pt x="552262" y="1144695"/>
                </a:cubicBezTo>
                <a:cubicBezTo>
                  <a:pt x="567716" y="1036513"/>
                  <a:pt x="548504" y="1123285"/>
                  <a:pt x="597529" y="1008893"/>
                </a:cubicBezTo>
                <a:cubicBezTo>
                  <a:pt x="605048" y="991350"/>
                  <a:pt x="607986" y="972058"/>
                  <a:pt x="615636" y="954572"/>
                </a:cubicBezTo>
                <a:cubicBezTo>
                  <a:pt x="629160" y="923661"/>
                  <a:pt x="645814" y="894216"/>
                  <a:pt x="660903" y="864038"/>
                </a:cubicBezTo>
                <a:cubicBezTo>
                  <a:pt x="669957" y="845931"/>
                  <a:pt x="673749" y="824032"/>
                  <a:pt x="688064" y="809717"/>
                </a:cubicBezTo>
                <a:cubicBezTo>
                  <a:pt x="724239" y="773541"/>
                  <a:pt x="718953" y="782378"/>
                  <a:pt x="751438" y="728236"/>
                </a:cubicBezTo>
                <a:cubicBezTo>
                  <a:pt x="776474" y="686510"/>
                  <a:pt x="804698" y="646214"/>
                  <a:pt x="823866" y="601487"/>
                </a:cubicBezTo>
                <a:cubicBezTo>
                  <a:pt x="832919" y="580362"/>
                  <a:pt x="839446" y="557965"/>
                  <a:pt x="851026" y="538113"/>
                </a:cubicBezTo>
                <a:cubicBezTo>
                  <a:pt x="929063" y="404334"/>
                  <a:pt x="843621" y="610945"/>
                  <a:pt x="923454" y="411364"/>
                </a:cubicBezTo>
                <a:cubicBezTo>
                  <a:pt x="930543" y="393643"/>
                  <a:pt x="933663" y="374419"/>
                  <a:pt x="941561" y="357043"/>
                </a:cubicBezTo>
                <a:cubicBezTo>
                  <a:pt x="948842" y="341024"/>
                  <a:pt x="960175" y="327158"/>
                  <a:pt x="968721" y="311776"/>
                </a:cubicBezTo>
                <a:cubicBezTo>
                  <a:pt x="975275" y="299978"/>
                  <a:pt x="979675" y="287007"/>
                  <a:pt x="986828" y="275562"/>
                </a:cubicBezTo>
                <a:cubicBezTo>
                  <a:pt x="996800" y="259606"/>
                  <a:pt x="1024421" y="224136"/>
                  <a:pt x="1041149" y="212188"/>
                </a:cubicBezTo>
                <a:cubicBezTo>
                  <a:pt x="1052131" y="204344"/>
                  <a:pt x="1065918" y="201234"/>
                  <a:pt x="1077363" y="194081"/>
                </a:cubicBezTo>
                <a:cubicBezTo>
                  <a:pt x="1121945" y="166217"/>
                  <a:pt x="1107295" y="163191"/>
                  <a:pt x="1158844" y="139760"/>
                </a:cubicBezTo>
                <a:cubicBezTo>
                  <a:pt x="1202924" y="119724"/>
                  <a:pt x="1220936" y="121063"/>
                  <a:pt x="1267485" y="112600"/>
                </a:cubicBezTo>
                <a:cubicBezTo>
                  <a:pt x="1318565" y="103313"/>
                  <a:pt x="1327887" y="99763"/>
                  <a:pt x="1385180" y="85440"/>
                </a:cubicBezTo>
                <a:cubicBezTo>
                  <a:pt x="1409323" y="73369"/>
                  <a:pt x="1431232" y="54960"/>
                  <a:pt x="1457608" y="49226"/>
                </a:cubicBezTo>
                <a:cubicBezTo>
                  <a:pt x="1501940" y="39588"/>
                  <a:pt x="1548176" y="43652"/>
                  <a:pt x="1593410" y="40172"/>
                </a:cubicBezTo>
                <a:cubicBezTo>
                  <a:pt x="1626645" y="37615"/>
                  <a:pt x="1659802" y="34137"/>
                  <a:pt x="1692998" y="31119"/>
                </a:cubicBezTo>
                <a:cubicBezTo>
                  <a:pt x="1988882" y="-22678"/>
                  <a:pt x="1793080" y="6292"/>
                  <a:pt x="2408222" y="22065"/>
                </a:cubicBezTo>
                <a:cubicBezTo>
                  <a:pt x="2438541" y="22842"/>
                  <a:pt x="2468764" y="26620"/>
                  <a:pt x="2498757" y="31119"/>
                </a:cubicBezTo>
                <a:cubicBezTo>
                  <a:pt x="2677041" y="57862"/>
                  <a:pt x="2512489" y="41788"/>
                  <a:pt x="2652666" y="58279"/>
                </a:cubicBezTo>
                <a:cubicBezTo>
                  <a:pt x="2846063" y="81032"/>
                  <a:pt x="2630291" y="49962"/>
                  <a:pt x="2860895" y="85440"/>
                </a:cubicBezTo>
                <a:cubicBezTo>
                  <a:pt x="2969208" y="128762"/>
                  <a:pt x="2833309" y="78543"/>
                  <a:pt x="2969537" y="112600"/>
                </a:cubicBezTo>
                <a:cubicBezTo>
                  <a:pt x="2997312" y="119544"/>
                  <a:pt x="3051018" y="139760"/>
                  <a:pt x="3051018" y="139760"/>
                </a:cubicBezTo>
                <a:cubicBezTo>
                  <a:pt x="3158657" y="208259"/>
                  <a:pt x="3113277" y="190693"/>
                  <a:pt x="3177767" y="212188"/>
                </a:cubicBezTo>
                <a:cubicBezTo>
                  <a:pt x="3189838" y="224259"/>
                  <a:pt x="3200323" y="238159"/>
                  <a:pt x="3213980" y="248402"/>
                </a:cubicBezTo>
                <a:cubicBezTo>
                  <a:pt x="3224777" y="256500"/>
                  <a:pt x="3238346" y="260046"/>
                  <a:pt x="3250194" y="266509"/>
                </a:cubicBezTo>
                <a:cubicBezTo>
                  <a:pt x="3340889" y="315979"/>
                  <a:pt x="3282728" y="293912"/>
                  <a:pt x="3376943" y="320830"/>
                </a:cubicBezTo>
                <a:cubicBezTo>
                  <a:pt x="3420541" y="346989"/>
                  <a:pt x="3428362" y="353255"/>
                  <a:pt x="3476531" y="375150"/>
                </a:cubicBezTo>
                <a:cubicBezTo>
                  <a:pt x="3491326" y="381875"/>
                  <a:pt x="3507592" y="385365"/>
                  <a:pt x="3521798" y="393257"/>
                </a:cubicBezTo>
                <a:cubicBezTo>
                  <a:pt x="3534988" y="400585"/>
                  <a:pt x="3545216" y="412421"/>
                  <a:pt x="3558012" y="420418"/>
                </a:cubicBezTo>
                <a:cubicBezTo>
                  <a:pt x="3569457" y="427571"/>
                  <a:pt x="3582653" y="431581"/>
                  <a:pt x="3594226" y="438525"/>
                </a:cubicBezTo>
                <a:cubicBezTo>
                  <a:pt x="3612887" y="449721"/>
                  <a:pt x="3648547" y="474739"/>
                  <a:pt x="3648547" y="474739"/>
                </a:cubicBezTo>
                <a:cubicBezTo>
                  <a:pt x="3657600" y="486810"/>
                  <a:pt x="3664115" y="501292"/>
                  <a:pt x="3675707" y="510952"/>
                </a:cubicBezTo>
                <a:cubicBezTo>
                  <a:pt x="3683039" y="517062"/>
                  <a:pt x="3693332" y="519632"/>
                  <a:pt x="3702868" y="520006"/>
                </a:cubicBezTo>
                <a:cubicBezTo>
                  <a:pt x="3847643" y="525683"/>
                  <a:pt x="3992579" y="526041"/>
                  <a:pt x="4137434" y="529059"/>
                </a:cubicBezTo>
                <a:cubicBezTo>
                  <a:pt x="4182171" y="558884"/>
                  <a:pt x="4153713" y="547166"/>
                  <a:pt x="4227968" y="547166"/>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114665146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endParaRPr lang="en-US"/>
          </a:p>
        </p:txBody>
      </p:sp>
      <p:pic>
        <p:nvPicPr>
          <p:cNvPr id="13619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36196" name="Rectangle 4"/>
          <p:cNvSpPr>
            <a:spLocks noChangeArrowheads="1"/>
          </p:cNvSpPr>
          <p:nvPr/>
        </p:nvSpPr>
        <p:spPr bwMode="auto">
          <a:xfrm>
            <a:off x="0" y="533400"/>
            <a:ext cx="21336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6197" name="Rectangle 5"/>
          <p:cNvSpPr>
            <a:spLocks noChangeArrowheads="1"/>
          </p:cNvSpPr>
          <p:nvPr/>
        </p:nvSpPr>
        <p:spPr bwMode="auto">
          <a:xfrm>
            <a:off x="228600" y="1752600"/>
            <a:ext cx="19050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6198" name="Rectangle 6"/>
          <p:cNvSpPr>
            <a:spLocks noChangeArrowheads="1"/>
          </p:cNvSpPr>
          <p:nvPr/>
        </p:nvSpPr>
        <p:spPr bwMode="auto">
          <a:xfrm>
            <a:off x="228600" y="3124200"/>
            <a:ext cx="16764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6199" name="Rectangle 7"/>
          <p:cNvSpPr>
            <a:spLocks noChangeArrowheads="1"/>
          </p:cNvSpPr>
          <p:nvPr/>
        </p:nvSpPr>
        <p:spPr bwMode="auto">
          <a:xfrm>
            <a:off x="228600" y="3733800"/>
            <a:ext cx="16764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6200" name="Rectangle 8"/>
          <p:cNvSpPr>
            <a:spLocks noChangeArrowheads="1"/>
          </p:cNvSpPr>
          <p:nvPr/>
        </p:nvSpPr>
        <p:spPr bwMode="auto">
          <a:xfrm>
            <a:off x="0" y="4648200"/>
            <a:ext cx="16764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6201" name="Rectangle 9"/>
          <p:cNvSpPr>
            <a:spLocks noChangeArrowheads="1"/>
          </p:cNvSpPr>
          <p:nvPr/>
        </p:nvSpPr>
        <p:spPr bwMode="auto">
          <a:xfrm>
            <a:off x="0" y="5486400"/>
            <a:ext cx="18288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6203" name="Rectangle 11"/>
          <p:cNvSpPr>
            <a:spLocks noChangeArrowheads="1"/>
          </p:cNvSpPr>
          <p:nvPr/>
        </p:nvSpPr>
        <p:spPr bwMode="auto">
          <a:xfrm>
            <a:off x="6553200" y="1828800"/>
            <a:ext cx="1981200" cy="381000"/>
          </a:xfrm>
          <a:prstGeom prst="rect">
            <a:avLst/>
          </a:prstGeom>
          <a:solidFill>
            <a:srgbClr val="808080"/>
          </a:solidFill>
          <a:ln w="76200">
            <a:solidFill>
              <a:srgbClr val="FF00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6206" name="Rectangle 14"/>
          <p:cNvSpPr>
            <a:spLocks noChangeArrowheads="1"/>
          </p:cNvSpPr>
          <p:nvPr/>
        </p:nvSpPr>
        <p:spPr bwMode="auto">
          <a:xfrm>
            <a:off x="6934200" y="3429000"/>
            <a:ext cx="1981200" cy="3810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6207" name="Rectangle 15"/>
          <p:cNvSpPr>
            <a:spLocks noChangeArrowheads="1"/>
          </p:cNvSpPr>
          <p:nvPr/>
        </p:nvSpPr>
        <p:spPr bwMode="auto">
          <a:xfrm>
            <a:off x="6934200" y="4267200"/>
            <a:ext cx="1981200" cy="3810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6208" name="WordArt 16"/>
          <p:cNvSpPr>
            <a:spLocks noChangeArrowheads="1" noChangeShapeType="1" noTextEdit="1"/>
          </p:cNvSpPr>
          <p:nvPr/>
        </p:nvSpPr>
        <p:spPr bwMode="auto">
          <a:xfrm>
            <a:off x="6324600" y="533400"/>
            <a:ext cx="6334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6699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36209" name="WordArt 17"/>
          <p:cNvSpPr>
            <a:spLocks noChangeArrowheads="1" noChangeShapeType="1" noTextEdit="1"/>
          </p:cNvSpPr>
          <p:nvPr/>
        </p:nvSpPr>
        <p:spPr bwMode="auto">
          <a:xfrm>
            <a:off x="8305800" y="16002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36210" name="WordArt 18"/>
          <p:cNvSpPr>
            <a:spLocks noChangeArrowheads="1" noChangeShapeType="1" noTextEdit="1"/>
          </p:cNvSpPr>
          <p:nvPr/>
        </p:nvSpPr>
        <p:spPr bwMode="auto">
          <a:xfrm>
            <a:off x="8458200" y="3200400"/>
            <a:ext cx="6858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36211" name="WordArt 19"/>
          <p:cNvSpPr>
            <a:spLocks noChangeArrowheads="1" noChangeShapeType="1" noTextEdit="1"/>
          </p:cNvSpPr>
          <p:nvPr/>
        </p:nvSpPr>
        <p:spPr bwMode="auto">
          <a:xfrm>
            <a:off x="8510588" y="4114800"/>
            <a:ext cx="633412"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36212" name="WordArt 20"/>
          <p:cNvSpPr>
            <a:spLocks noChangeArrowheads="1" noChangeShapeType="1" noTextEdit="1"/>
          </p:cNvSpPr>
          <p:nvPr/>
        </p:nvSpPr>
        <p:spPr bwMode="auto">
          <a:xfrm>
            <a:off x="8001000" y="5791200"/>
            <a:ext cx="7620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10</a:t>
            </a:r>
          </a:p>
        </p:txBody>
      </p:sp>
      <p:sp>
        <p:nvSpPr>
          <p:cNvPr id="21" name="Freeform 20"/>
          <p:cNvSpPr/>
          <p:nvPr/>
        </p:nvSpPr>
        <p:spPr>
          <a:xfrm>
            <a:off x="-1222218" y="-94493"/>
            <a:ext cx="4617268" cy="7147143"/>
          </a:xfrm>
          <a:custGeom>
            <a:avLst/>
            <a:gdLst>
              <a:gd name="connsiteX0" fmla="*/ 4246075 w 4617268"/>
              <a:gd name="connsiteY0" fmla="*/ 447578 h 7147143"/>
              <a:gd name="connsiteX1" fmla="*/ 4218915 w 4617268"/>
              <a:gd name="connsiteY1" fmla="*/ 547166 h 7147143"/>
              <a:gd name="connsiteX2" fmla="*/ 4209862 w 4617268"/>
              <a:gd name="connsiteY2" fmla="*/ 574327 h 7147143"/>
              <a:gd name="connsiteX3" fmla="*/ 4182701 w 4617268"/>
              <a:gd name="connsiteY3" fmla="*/ 773503 h 7147143"/>
              <a:gd name="connsiteX4" fmla="*/ 4164594 w 4617268"/>
              <a:gd name="connsiteY4" fmla="*/ 891198 h 7147143"/>
              <a:gd name="connsiteX5" fmla="*/ 4146487 w 4617268"/>
              <a:gd name="connsiteY5" fmla="*/ 972679 h 7147143"/>
              <a:gd name="connsiteX6" fmla="*/ 4137434 w 4617268"/>
              <a:gd name="connsiteY6" fmla="*/ 1017946 h 7147143"/>
              <a:gd name="connsiteX7" fmla="*/ 4119327 w 4617268"/>
              <a:gd name="connsiteY7" fmla="*/ 1072267 h 7147143"/>
              <a:gd name="connsiteX8" fmla="*/ 4110273 w 4617268"/>
              <a:gd name="connsiteY8" fmla="*/ 1162802 h 7147143"/>
              <a:gd name="connsiteX9" fmla="*/ 4101220 w 4617268"/>
              <a:gd name="connsiteY9" fmla="*/ 1189962 h 7147143"/>
              <a:gd name="connsiteX10" fmla="*/ 4074060 w 4617268"/>
              <a:gd name="connsiteY10" fmla="*/ 1217123 h 7147143"/>
              <a:gd name="connsiteX11" fmla="*/ 4055953 w 4617268"/>
              <a:gd name="connsiteY11" fmla="*/ 1307657 h 7147143"/>
              <a:gd name="connsiteX12" fmla="*/ 4046899 w 4617268"/>
              <a:gd name="connsiteY12" fmla="*/ 1334818 h 7147143"/>
              <a:gd name="connsiteX13" fmla="*/ 4028792 w 4617268"/>
              <a:gd name="connsiteY13" fmla="*/ 1425352 h 7147143"/>
              <a:gd name="connsiteX14" fmla="*/ 3947311 w 4617268"/>
              <a:gd name="connsiteY14" fmla="*/ 1470620 h 7147143"/>
              <a:gd name="connsiteX15" fmla="*/ 3911097 w 4617268"/>
              <a:gd name="connsiteY15" fmla="*/ 1479673 h 7147143"/>
              <a:gd name="connsiteX16" fmla="*/ 3883937 w 4617268"/>
              <a:gd name="connsiteY16" fmla="*/ 1506834 h 7147143"/>
              <a:gd name="connsiteX17" fmla="*/ 3856776 w 4617268"/>
              <a:gd name="connsiteY17" fmla="*/ 1515887 h 7147143"/>
              <a:gd name="connsiteX18" fmla="*/ 3802456 w 4617268"/>
              <a:gd name="connsiteY18" fmla="*/ 1570208 h 7147143"/>
              <a:gd name="connsiteX19" fmla="*/ 3748135 w 4617268"/>
              <a:gd name="connsiteY19" fmla="*/ 1633582 h 7147143"/>
              <a:gd name="connsiteX20" fmla="*/ 3702868 w 4617268"/>
              <a:gd name="connsiteY20" fmla="*/ 1715063 h 7147143"/>
              <a:gd name="connsiteX21" fmla="*/ 3657600 w 4617268"/>
              <a:gd name="connsiteY21" fmla="*/ 1805598 h 7147143"/>
              <a:gd name="connsiteX22" fmla="*/ 3621386 w 4617268"/>
              <a:gd name="connsiteY22" fmla="*/ 1950453 h 7147143"/>
              <a:gd name="connsiteX23" fmla="*/ 3612333 w 4617268"/>
              <a:gd name="connsiteY23" fmla="*/ 2104362 h 7147143"/>
              <a:gd name="connsiteX24" fmla="*/ 3594226 w 4617268"/>
              <a:gd name="connsiteY24" fmla="*/ 2149630 h 7147143"/>
              <a:gd name="connsiteX25" fmla="*/ 3576119 w 4617268"/>
              <a:gd name="connsiteY25" fmla="*/ 2294485 h 7147143"/>
              <a:gd name="connsiteX26" fmla="*/ 3567066 w 4617268"/>
              <a:gd name="connsiteY26" fmla="*/ 2403127 h 7147143"/>
              <a:gd name="connsiteX27" fmla="*/ 3558012 w 4617268"/>
              <a:gd name="connsiteY27" fmla="*/ 2430287 h 7147143"/>
              <a:gd name="connsiteX28" fmla="*/ 3521798 w 4617268"/>
              <a:gd name="connsiteY28" fmla="*/ 2502715 h 7147143"/>
              <a:gd name="connsiteX29" fmla="*/ 3512745 w 4617268"/>
              <a:gd name="connsiteY29" fmla="*/ 2529875 h 7147143"/>
              <a:gd name="connsiteX30" fmla="*/ 3476531 w 4617268"/>
              <a:gd name="connsiteY30" fmla="*/ 2566089 h 7147143"/>
              <a:gd name="connsiteX31" fmla="*/ 3449370 w 4617268"/>
              <a:gd name="connsiteY31" fmla="*/ 2683784 h 7147143"/>
              <a:gd name="connsiteX32" fmla="*/ 3440317 w 4617268"/>
              <a:gd name="connsiteY32" fmla="*/ 2729051 h 7147143"/>
              <a:gd name="connsiteX33" fmla="*/ 3395050 w 4617268"/>
              <a:gd name="connsiteY33" fmla="*/ 2901067 h 7147143"/>
              <a:gd name="connsiteX34" fmla="*/ 3376943 w 4617268"/>
              <a:gd name="connsiteY34" fmla="*/ 2928228 h 7147143"/>
              <a:gd name="connsiteX35" fmla="*/ 3358836 w 4617268"/>
              <a:gd name="connsiteY35" fmla="*/ 2955388 h 7147143"/>
              <a:gd name="connsiteX36" fmla="*/ 3367889 w 4617268"/>
              <a:gd name="connsiteY36" fmla="*/ 3036869 h 7147143"/>
              <a:gd name="connsiteX37" fmla="*/ 3413157 w 4617268"/>
              <a:gd name="connsiteY37" fmla="*/ 3109297 h 7147143"/>
              <a:gd name="connsiteX38" fmla="*/ 3458424 w 4617268"/>
              <a:gd name="connsiteY38" fmla="*/ 3181725 h 7147143"/>
              <a:gd name="connsiteX39" fmla="*/ 3467477 w 4617268"/>
              <a:gd name="connsiteY39" fmla="*/ 3217939 h 7147143"/>
              <a:gd name="connsiteX40" fmla="*/ 3503691 w 4617268"/>
              <a:gd name="connsiteY40" fmla="*/ 3272259 h 7147143"/>
              <a:gd name="connsiteX41" fmla="*/ 3521798 w 4617268"/>
              <a:gd name="connsiteY41" fmla="*/ 3335634 h 7147143"/>
              <a:gd name="connsiteX42" fmla="*/ 3539905 w 4617268"/>
              <a:gd name="connsiteY42" fmla="*/ 3362794 h 7147143"/>
              <a:gd name="connsiteX43" fmla="*/ 3558012 w 4617268"/>
              <a:gd name="connsiteY43" fmla="*/ 3806414 h 7147143"/>
              <a:gd name="connsiteX44" fmla="*/ 3567066 w 4617268"/>
              <a:gd name="connsiteY44" fmla="*/ 3833574 h 7147143"/>
              <a:gd name="connsiteX45" fmla="*/ 3585172 w 4617268"/>
              <a:gd name="connsiteY45" fmla="*/ 3869788 h 7147143"/>
              <a:gd name="connsiteX46" fmla="*/ 3594226 w 4617268"/>
              <a:gd name="connsiteY46" fmla="*/ 3896948 h 7147143"/>
              <a:gd name="connsiteX47" fmla="*/ 3621386 w 4617268"/>
              <a:gd name="connsiteY47" fmla="*/ 3924109 h 7147143"/>
              <a:gd name="connsiteX48" fmla="*/ 3648547 w 4617268"/>
              <a:gd name="connsiteY48" fmla="*/ 3978430 h 7147143"/>
              <a:gd name="connsiteX49" fmla="*/ 3666654 w 4617268"/>
              <a:gd name="connsiteY49" fmla="*/ 4032750 h 7147143"/>
              <a:gd name="connsiteX50" fmla="*/ 3675707 w 4617268"/>
              <a:gd name="connsiteY50" fmla="*/ 4059911 h 7147143"/>
              <a:gd name="connsiteX51" fmla="*/ 3702868 w 4617268"/>
              <a:gd name="connsiteY51" fmla="*/ 4114232 h 7147143"/>
              <a:gd name="connsiteX52" fmla="*/ 3720974 w 4617268"/>
              <a:gd name="connsiteY52" fmla="*/ 4141392 h 7147143"/>
              <a:gd name="connsiteX53" fmla="*/ 3775295 w 4617268"/>
              <a:gd name="connsiteY53" fmla="*/ 4204766 h 7147143"/>
              <a:gd name="connsiteX54" fmla="*/ 3802456 w 4617268"/>
              <a:gd name="connsiteY54" fmla="*/ 4268141 h 7147143"/>
              <a:gd name="connsiteX55" fmla="*/ 3847723 w 4617268"/>
              <a:gd name="connsiteY55" fmla="*/ 4349622 h 7147143"/>
              <a:gd name="connsiteX56" fmla="*/ 3874883 w 4617268"/>
              <a:gd name="connsiteY56" fmla="*/ 4376782 h 7147143"/>
              <a:gd name="connsiteX57" fmla="*/ 3911097 w 4617268"/>
              <a:gd name="connsiteY57" fmla="*/ 4431103 h 7147143"/>
              <a:gd name="connsiteX58" fmla="*/ 3938258 w 4617268"/>
              <a:gd name="connsiteY58" fmla="*/ 4458263 h 7147143"/>
              <a:gd name="connsiteX59" fmla="*/ 3974471 w 4617268"/>
              <a:gd name="connsiteY59" fmla="*/ 4512584 h 7147143"/>
              <a:gd name="connsiteX60" fmla="*/ 4010685 w 4617268"/>
              <a:gd name="connsiteY60" fmla="*/ 4548798 h 7147143"/>
              <a:gd name="connsiteX61" fmla="*/ 4046899 w 4617268"/>
              <a:gd name="connsiteY61" fmla="*/ 4621226 h 7147143"/>
              <a:gd name="connsiteX62" fmla="*/ 4083113 w 4617268"/>
              <a:gd name="connsiteY62" fmla="*/ 4657440 h 7147143"/>
              <a:gd name="connsiteX63" fmla="*/ 4110273 w 4617268"/>
              <a:gd name="connsiteY63" fmla="*/ 4693653 h 7147143"/>
              <a:gd name="connsiteX64" fmla="*/ 4146487 w 4617268"/>
              <a:gd name="connsiteY64" fmla="*/ 4720814 h 7147143"/>
              <a:gd name="connsiteX65" fmla="*/ 4164594 w 4617268"/>
              <a:gd name="connsiteY65" fmla="*/ 4747974 h 7147143"/>
              <a:gd name="connsiteX66" fmla="*/ 4218915 w 4617268"/>
              <a:gd name="connsiteY66" fmla="*/ 4802295 h 7147143"/>
              <a:gd name="connsiteX67" fmla="*/ 4246075 w 4617268"/>
              <a:gd name="connsiteY67" fmla="*/ 4829455 h 7147143"/>
              <a:gd name="connsiteX68" fmla="*/ 4273236 w 4617268"/>
              <a:gd name="connsiteY68" fmla="*/ 4856616 h 7147143"/>
              <a:gd name="connsiteX69" fmla="*/ 4300396 w 4617268"/>
              <a:gd name="connsiteY69" fmla="*/ 4892830 h 7147143"/>
              <a:gd name="connsiteX70" fmla="*/ 4354717 w 4617268"/>
              <a:gd name="connsiteY70" fmla="*/ 4947150 h 7147143"/>
              <a:gd name="connsiteX71" fmla="*/ 4409038 w 4617268"/>
              <a:gd name="connsiteY71" fmla="*/ 5028632 h 7147143"/>
              <a:gd name="connsiteX72" fmla="*/ 4427145 w 4617268"/>
              <a:gd name="connsiteY72" fmla="*/ 5055792 h 7147143"/>
              <a:gd name="connsiteX73" fmla="*/ 4445252 w 4617268"/>
              <a:gd name="connsiteY73" fmla="*/ 5082952 h 7147143"/>
              <a:gd name="connsiteX74" fmla="*/ 4481466 w 4617268"/>
              <a:gd name="connsiteY74" fmla="*/ 5155380 h 7147143"/>
              <a:gd name="connsiteX75" fmla="*/ 4499572 w 4617268"/>
              <a:gd name="connsiteY75" fmla="*/ 5191594 h 7147143"/>
              <a:gd name="connsiteX76" fmla="*/ 4517679 w 4617268"/>
              <a:gd name="connsiteY76" fmla="*/ 5218754 h 7147143"/>
              <a:gd name="connsiteX77" fmla="*/ 4544840 w 4617268"/>
              <a:gd name="connsiteY77" fmla="*/ 5327396 h 7147143"/>
              <a:gd name="connsiteX78" fmla="*/ 4553893 w 4617268"/>
              <a:gd name="connsiteY78" fmla="*/ 5372663 h 7147143"/>
              <a:gd name="connsiteX79" fmla="*/ 4572000 w 4617268"/>
              <a:gd name="connsiteY79" fmla="*/ 5445091 h 7147143"/>
              <a:gd name="connsiteX80" fmla="*/ 4581054 w 4617268"/>
              <a:gd name="connsiteY80" fmla="*/ 5472251 h 7147143"/>
              <a:gd name="connsiteX81" fmla="*/ 4590107 w 4617268"/>
              <a:gd name="connsiteY81" fmla="*/ 5517519 h 7147143"/>
              <a:gd name="connsiteX82" fmla="*/ 4599161 w 4617268"/>
              <a:gd name="connsiteY82" fmla="*/ 5553733 h 7147143"/>
              <a:gd name="connsiteX83" fmla="*/ 4617268 w 4617268"/>
              <a:gd name="connsiteY83" fmla="*/ 5635214 h 7147143"/>
              <a:gd name="connsiteX84" fmla="*/ 4608214 w 4617268"/>
              <a:gd name="connsiteY84" fmla="*/ 6232743 h 7147143"/>
              <a:gd name="connsiteX85" fmla="*/ 4599161 w 4617268"/>
              <a:gd name="connsiteY85" fmla="*/ 6287063 h 7147143"/>
              <a:gd name="connsiteX86" fmla="*/ 4581054 w 4617268"/>
              <a:gd name="connsiteY86" fmla="*/ 6450026 h 7147143"/>
              <a:gd name="connsiteX87" fmla="*/ 4572000 w 4617268"/>
              <a:gd name="connsiteY87" fmla="*/ 6558667 h 7147143"/>
              <a:gd name="connsiteX88" fmla="*/ 4553893 w 4617268"/>
              <a:gd name="connsiteY88" fmla="*/ 6612988 h 7147143"/>
              <a:gd name="connsiteX89" fmla="*/ 4535786 w 4617268"/>
              <a:gd name="connsiteY89" fmla="*/ 6712576 h 7147143"/>
              <a:gd name="connsiteX90" fmla="*/ 4508626 w 4617268"/>
              <a:gd name="connsiteY90" fmla="*/ 6766897 h 7147143"/>
              <a:gd name="connsiteX91" fmla="*/ 4481466 w 4617268"/>
              <a:gd name="connsiteY91" fmla="*/ 6830271 h 7147143"/>
              <a:gd name="connsiteX92" fmla="*/ 4472412 w 4617268"/>
              <a:gd name="connsiteY92" fmla="*/ 6866485 h 7147143"/>
              <a:gd name="connsiteX93" fmla="*/ 4436198 w 4617268"/>
              <a:gd name="connsiteY93" fmla="*/ 6938913 h 7147143"/>
              <a:gd name="connsiteX94" fmla="*/ 4418091 w 4617268"/>
              <a:gd name="connsiteY94" fmla="*/ 6975127 h 7147143"/>
              <a:gd name="connsiteX95" fmla="*/ 4399984 w 4617268"/>
              <a:gd name="connsiteY95" fmla="*/ 7011341 h 7147143"/>
              <a:gd name="connsiteX96" fmla="*/ 4372824 w 4617268"/>
              <a:gd name="connsiteY96" fmla="*/ 7038501 h 7147143"/>
              <a:gd name="connsiteX97" fmla="*/ 4354717 w 4617268"/>
              <a:gd name="connsiteY97" fmla="*/ 7065661 h 7147143"/>
              <a:gd name="connsiteX98" fmla="*/ 4309450 w 4617268"/>
              <a:gd name="connsiteY98" fmla="*/ 7092822 h 7147143"/>
              <a:gd name="connsiteX99" fmla="*/ 4282289 w 4617268"/>
              <a:gd name="connsiteY99" fmla="*/ 7110929 h 7147143"/>
              <a:gd name="connsiteX100" fmla="*/ 4227968 w 4617268"/>
              <a:gd name="connsiteY100" fmla="*/ 7129036 h 7147143"/>
              <a:gd name="connsiteX101" fmla="*/ 4146487 w 4617268"/>
              <a:gd name="connsiteY101" fmla="*/ 7147143 h 7147143"/>
              <a:gd name="connsiteX102" fmla="*/ 3684761 w 4617268"/>
              <a:gd name="connsiteY102" fmla="*/ 7138089 h 7147143"/>
              <a:gd name="connsiteX103" fmla="*/ 3639493 w 4617268"/>
              <a:gd name="connsiteY103" fmla="*/ 7129036 h 7147143"/>
              <a:gd name="connsiteX104" fmla="*/ 3494638 w 4617268"/>
              <a:gd name="connsiteY104" fmla="*/ 7101875 h 7147143"/>
              <a:gd name="connsiteX105" fmla="*/ 3313568 w 4617268"/>
              <a:gd name="connsiteY105" fmla="*/ 7083768 h 7147143"/>
              <a:gd name="connsiteX106" fmla="*/ 3177767 w 4617268"/>
              <a:gd name="connsiteY106" fmla="*/ 7056608 h 7147143"/>
              <a:gd name="connsiteX107" fmla="*/ 3014804 w 4617268"/>
              <a:gd name="connsiteY107" fmla="*/ 7038501 h 7147143"/>
              <a:gd name="connsiteX108" fmla="*/ 2933323 w 4617268"/>
              <a:gd name="connsiteY108" fmla="*/ 7020394 h 7147143"/>
              <a:gd name="connsiteX109" fmla="*/ 2770361 w 4617268"/>
              <a:gd name="connsiteY109" fmla="*/ 7002287 h 7147143"/>
              <a:gd name="connsiteX110" fmla="*/ 2697933 w 4617268"/>
              <a:gd name="connsiteY110" fmla="*/ 6993234 h 7147143"/>
              <a:gd name="connsiteX111" fmla="*/ 2480650 w 4617268"/>
              <a:gd name="connsiteY111" fmla="*/ 6957020 h 7147143"/>
              <a:gd name="connsiteX112" fmla="*/ 2362955 w 4617268"/>
              <a:gd name="connsiteY112" fmla="*/ 6938913 h 7147143"/>
              <a:gd name="connsiteX113" fmla="*/ 2290527 w 4617268"/>
              <a:gd name="connsiteY113" fmla="*/ 6929859 h 7147143"/>
              <a:gd name="connsiteX114" fmla="*/ 2199992 w 4617268"/>
              <a:gd name="connsiteY114" fmla="*/ 6911752 h 7147143"/>
              <a:gd name="connsiteX115" fmla="*/ 2091351 w 4617268"/>
              <a:gd name="connsiteY115" fmla="*/ 6902699 h 7147143"/>
              <a:gd name="connsiteX116" fmla="*/ 2037030 w 4617268"/>
              <a:gd name="connsiteY116" fmla="*/ 6875539 h 7147143"/>
              <a:gd name="connsiteX117" fmla="*/ 1855961 w 4617268"/>
              <a:gd name="connsiteY117" fmla="*/ 6857432 h 7147143"/>
              <a:gd name="connsiteX118" fmla="*/ 1792586 w 4617268"/>
              <a:gd name="connsiteY118" fmla="*/ 6839325 h 7147143"/>
              <a:gd name="connsiteX119" fmla="*/ 1602464 w 4617268"/>
              <a:gd name="connsiteY119" fmla="*/ 6821218 h 7147143"/>
              <a:gd name="connsiteX120" fmla="*/ 1484768 w 4617268"/>
              <a:gd name="connsiteY120" fmla="*/ 6803111 h 7147143"/>
              <a:gd name="connsiteX121" fmla="*/ 1339913 w 4617268"/>
              <a:gd name="connsiteY121" fmla="*/ 6785004 h 7147143"/>
              <a:gd name="connsiteX122" fmla="*/ 1276539 w 4617268"/>
              <a:gd name="connsiteY122" fmla="*/ 6775950 h 7147143"/>
              <a:gd name="connsiteX123" fmla="*/ 697117 w 4617268"/>
              <a:gd name="connsiteY123" fmla="*/ 6766897 h 7147143"/>
              <a:gd name="connsiteX124" fmla="*/ 624689 w 4617268"/>
              <a:gd name="connsiteY124" fmla="*/ 6513400 h 7147143"/>
              <a:gd name="connsiteX125" fmla="*/ 570368 w 4617268"/>
              <a:gd name="connsiteY125" fmla="*/ 6314224 h 7147143"/>
              <a:gd name="connsiteX126" fmla="*/ 479834 w 4617268"/>
              <a:gd name="connsiteY126" fmla="*/ 6060727 h 7147143"/>
              <a:gd name="connsiteX127" fmla="*/ 325925 w 4617268"/>
              <a:gd name="connsiteY127" fmla="*/ 5599000 h 7147143"/>
              <a:gd name="connsiteX128" fmla="*/ 262551 w 4617268"/>
              <a:gd name="connsiteY128" fmla="*/ 5417931 h 7147143"/>
              <a:gd name="connsiteX129" fmla="*/ 208230 w 4617268"/>
              <a:gd name="connsiteY129" fmla="*/ 5236861 h 7147143"/>
              <a:gd name="connsiteX130" fmla="*/ 172016 w 4617268"/>
              <a:gd name="connsiteY130" fmla="*/ 5155380 h 7147143"/>
              <a:gd name="connsiteX131" fmla="*/ 135802 w 4617268"/>
              <a:gd name="connsiteY131" fmla="*/ 5019578 h 7147143"/>
              <a:gd name="connsiteX132" fmla="*/ 117695 w 4617268"/>
              <a:gd name="connsiteY132" fmla="*/ 4965257 h 7147143"/>
              <a:gd name="connsiteX133" fmla="*/ 72428 w 4617268"/>
              <a:gd name="connsiteY133" fmla="*/ 4729867 h 7147143"/>
              <a:gd name="connsiteX134" fmla="*/ 63374 w 4617268"/>
              <a:gd name="connsiteY134" fmla="*/ 4612172 h 7147143"/>
              <a:gd name="connsiteX135" fmla="*/ 36214 w 4617268"/>
              <a:gd name="connsiteY135" fmla="*/ 4485424 h 7147143"/>
              <a:gd name="connsiteX136" fmla="*/ 0 w 4617268"/>
              <a:gd name="connsiteY136" fmla="*/ 4159499 h 7147143"/>
              <a:gd name="connsiteX137" fmla="*/ 9054 w 4617268"/>
              <a:gd name="connsiteY137" fmla="*/ 3625344 h 7147143"/>
              <a:gd name="connsiteX138" fmla="*/ 63374 w 4617268"/>
              <a:gd name="connsiteY138" fmla="*/ 3326580 h 7147143"/>
              <a:gd name="connsiteX139" fmla="*/ 99588 w 4617268"/>
              <a:gd name="connsiteY139" fmla="*/ 3145511 h 7147143"/>
              <a:gd name="connsiteX140" fmla="*/ 153909 w 4617268"/>
              <a:gd name="connsiteY140" fmla="*/ 2955388 h 7147143"/>
              <a:gd name="connsiteX141" fmla="*/ 172016 w 4617268"/>
              <a:gd name="connsiteY141" fmla="*/ 2756212 h 7147143"/>
              <a:gd name="connsiteX142" fmla="*/ 181069 w 4617268"/>
              <a:gd name="connsiteY142" fmla="*/ 2656624 h 7147143"/>
              <a:gd name="connsiteX143" fmla="*/ 208230 w 4617268"/>
              <a:gd name="connsiteY143" fmla="*/ 2566089 h 7147143"/>
              <a:gd name="connsiteX144" fmla="*/ 226337 w 4617268"/>
              <a:gd name="connsiteY144" fmla="*/ 2412180 h 7147143"/>
              <a:gd name="connsiteX145" fmla="*/ 262551 w 4617268"/>
              <a:gd name="connsiteY145" fmla="*/ 2267325 h 7147143"/>
              <a:gd name="connsiteX146" fmla="*/ 280658 w 4617268"/>
              <a:gd name="connsiteY146" fmla="*/ 2040988 h 7147143"/>
              <a:gd name="connsiteX147" fmla="*/ 307818 w 4617268"/>
              <a:gd name="connsiteY147" fmla="*/ 1950453 h 7147143"/>
              <a:gd name="connsiteX148" fmla="*/ 325925 w 4617268"/>
              <a:gd name="connsiteY148" fmla="*/ 1850865 h 7147143"/>
              <a:gd name="connsiteX149" fmla="*/ 398353 w 4617268"/>
              <a:gd name="connsiteY149" fmla="*/ 1642636 h 7147143"/>
              <a:gd name="connsiteX150" fmla="*/ 470780 w 4617268"/>
              <a:gd name="connsiteY150" fmla="*/ 1425352 h 7147143"/>
              <a:gd name="connsiteX151" fmla="*/ 479834 w 4617268"/>
              <a:gd name="connsiteY151" fmla="*/ 1343871 h 7147143"/>
              <a:gd name="connsiteX152" fmla="*/ 525101 w 4617268"/>
              <a:gd name="connsiteY152" fmla="*/ 1235230 h 7147143"/>
              <a:gd name="connsiteX153" fmla="*/ 552262 w 4617268"/>
              <a:gd name="connsiteY153" fmla="*/ 1144695 h 7147143"/>
              <a:gd name="connsiteX154" fmla="*/ 597529 w 4617268"/>
              <a:gd name="connsiteY154" fmla="*/ 1008893 h 7147143"/>
              <a:gd name="connsiteX155" fmla="*/ 615636 w 4617268"/>
              <a:gd name="connsiteY155" fmla="*/ 954572 h 7147143"/>
              <a:gd name="connsiteX156" fmla="*/ 660903 w 4617268"/>
              <a:gd name="connsiteY156" fmla="*/ 864038 h 7147143"/>
              <a:gd name="connsiteX157" fmla="*/ 688064 w 4617268"/>
              <a:gd name="connsiteY157" fmla="*/ 809717 h 7147143"/>
              <a:gd name="connsiteX158" fmla="*/ 751438 w 4617268"/>
              <a:gd name="connsiteY158" fmla="*/ 728236 h 7147143"/>
              <a:gd name="connsiteX159" fmla="*/ 823866 w 4617268"/>
              <a:gd name="connsiteY159" fmla="*/ 601487 h 7147143"/>
              <a:gd name="connsiteX160" fmla="*/ 851026 w 4617268"/>
              <a:gd name="connsiteY160" fmla="*/ 538113 h 7147143"/>
              <a:gd name="connsiteX161" fmla="*/ 923454 w 4617268"/>
              <a:gd name="connsiteY161" fmla="*/ 411364 h 7147143"/>
              <a:gd name="connsiteX162" fmla="*/ 941561 w 4617268"/>
              <a:gd name="connsiteY162" fmla="*/ 357043 h 7147143"/>
              <a:gd name="connsiteX163" fmla="*/ 968721 w 4617268"/>
              <a:gd name="connsiteY163" fmla="*/ 311776 h 7147143"/>
              <a:gd name="connsiteX164" fmla="*/ 986828 w 4617268"/>
              <a:gd name="connsiteY164" fmla="*/ 275562 h 7147143"/>
              <a:gd name="connsiteX165" fmla="*/ 1041149 w 4617268"/>
              <a:gd name="connsiteY165" fmla="*/ 212188 h 7147143"/>
              <a:gd name="connsiteX166" fmla="*/ 1077363 w 4617268"/>
              <a:gd name="connsiteY166" fmla="*/ 194081 h 7147143"/>
              <a:gd name="connsiteX167" fmla="*/ 1158844 w 4617268"/>
              <a:gd name="connsiteY167" fmla="*/ 139760 h 7147143"/>
              <a:gd name="connsiteX168" fmla="*/ 1267485 w 4617268"/>
              <a:gd name="connsiteY168" fmla="*/ 112600 h 7147143"/>
              <a:gd name="connsiteX169" fmla="*/ 1385180 w 4617268"/>
              <a:gd name="connsiteY169" fmla="*/ 85440 h 7147143"/>
              <a:gd name="connsiteX170" fmla="*/ 1457608 w 4617268"/>
              <a:gd name="connsiteY170" fmla="*/ 49226 h 7147143"/>
              <a:gd name="connsiteX171" fmla="*/ 1593410 w 4617268"/>
              <a:gd name="connsiteY171" fmla="*/ 40172 h 7147143"/>
              <a:gd name="connsiteX172" fmla="*/ 1692998 w 4617268"/>
              <a:gd name="connsiteY172" fmla="*/ 31119 h 7147143"/>
              <a:gd name="connsiteX173" fmla="*/ 2408222 w 4617268"/>
              <a:gd name="connsiteY173" fmla="*/ 22065 h 7147143"/>
              <a:gd name="connsiteX174" fmla="*/ 2498757 w 4617268"/>
              <a:gd name="connsiteY174" fmla="*/ 31119 h 7147143"/>
              <a:gd name="connsiteX175" fmla="*/ 2652666 w 4617268"/>
              <a:gd name="connsiteY175" fmla="*/ 58279 h 7147143"/>
              <a:gd name="connsiteX176" fmla="*/ 2860895 w 4617268"/>
              <a:gd name="connsiteY176" fmla="*/ 85440 h 7147143"/>
              <a:gd name="connsiteX177" fmla="*/ 2969537 w 4617268"/>
              <a:gd name="connsiteY177" fmla="*/ 112600 h 7147143"/>
              <a:gd name="connsiteX178" fmla="*/ 3051018 w 4617268"/>
              <a:gd name="connsiteY178" fmla="*/ 139760 h 7147143"/>
              <a:gd name="connsiteX179" fmla="*/ 3177767 w 4617268"/>
              <a:gd name="connsiteY179" fmla="*/ 212188 h 7147143"/>
              <a:gd name="connsiteX180" fmla="*/ 3213980 w 4617268"/>
              <a:gd name="connsiteY180" fmla="*/ 248402 h 7147143"/>
              <a:gd name="connsiteX181" fmla="*/ 3250194 w 4617268"/>
              <a:gd name="connsiteY181" fmla="*/ 266509 h 7147143"/>
              <a:gd name="connsiteX182" fmla="*/ 3376943 w 4617268"/>
              <a:gd name="connsiteY182" fmla="*/ 320830 h 7147143"/>
              <a:gd name="connsiteX183" fmla="*/ 3476531 w 4617268"/>
              <a:gd name="connsiteY183" fmla="*/ 375150 h 7147143"/>
              <a:gd name="connsiteX184" fmla="*/ 3521798 w 4617268"/>
              <a:gd name="connsiteY184" fmla="*/ 393257 h 7147143"/>
              <a:gd name="connsiteX185" fmla="*/ 3558012 w 4617268"/>
              <a:gd name="connsiteY185" fmla="*/ 420418 h 7147143"/>
              <a:gd name="connsiteX186" fmla="*/ 3594226 w 4617268"/>
              <a:gd name="connsiteY186" fmla="*/ 438525 h 7147143"/>
              <a:gd name="connsiteX187" fmla="*/ 3648547 w 4617268"/>
              <a:gd name="connsiteY187" fmla="*/ 474739 h 7147143"/>
              <a:gd name="connsiteX188" fmla="*/ 3675707 w 4617268"/>
              <a:gd name="connsiteY188" fmla="*/ 510952 h 7147143"/>
              <a:gd name="connsiteX189" fmla="*/ 3702868 w 4617268"/>
              <a:gd name="connsiteY189" fmla="*/ 520006 h 7147143"/>
              <a:gd name="connsiteX190" fmla="*/ 4137434 w 4617268"/>
              <a:gd name="connsiteY190" fmla="*/ 529059 h 7147143"/>
              <a:gd name="connsiteX191" fmla="*/ 4227968 w 4617268"/>
              <a:gd name="connsiteY191" fmla="*/ 547166 h 714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4617268" h="7147143">
                <a:moveTo>
                  <a:pt x="4246075" y="447578"/>
                </a:moveTo>
                <a:cubicBezTo>
                  <a:pt x="4207234" y="564102"/>
                  <a:pt x="4244504" y="444804"/>
                  <a:pt x="4218915" y="547166"/>
                </a:cubicBezTo>
                <a:cubicBezTo>
                  <a:pt x="4216601" y="556424"/>
                  <a:pt x="4211932" y="565011"/>
                  <a:pt x="4209862" y="574327"/>
                </a:cubicBezTo>
                <a:cubicBezTo>
                  <a:pt x="4199605" y="620484"/>
                  <a:pt x="4185066" y="759312"/>
                  <a:pt x="4182701" y="773503"/>
                </a:cubicBezTo>
                <a:cubicBezTo>
                  <a:pt x="4160119" y="909001"/>
                  <a:pt x="4187893" y="739754"/>
                  <a:pt x="4164594" y="891198"/>
                </a:cubicBezTo>
                <a:cubicBezTo>
                  <a:pt x="4144660" y="1020767"/>
                  <a:pt x="4166187" y="893879"/>
                  <a:pt x="4146487" y="972679"/>
                </a:cubicBezTo>
                <a:cubicBezTo>
                  <a:pt x="4142755" y="987607"/>
                  <a:pt x="4141483" y="1003100"/>
                  <a:pt x="4137434" y="1017946"/>
                </a:cubicBezTo>
                <a:cubicBezTo>
                  <a:pt x="4132412" y="1036360"/>
                  <a:pt x="4119327" y="1072267"/>
                  <a:pt x="4119327" y="1072267"/>
                </a:cubicBezTo>
                <a:cubicBezTo>
                  <a:pt x="4116309" y="1102445"/>
                  <a:pt x="4114885" y="1132826"/>
                  <a:pt x="4110273" y="1162802"/>
                </a:cubicBezTo>
                <a:cubicBezTo>
                  <a:pt x="4108822" y="1172234"/>
                  <a:pt x="4106513" y="1182022"/>
                  <a:pt x="4101220" y="1189962"/>
                </a:cubicBezTo>
                <a:cubicBezTo>
                  <a:pt x="4094118" y="1200615"/>
                  <a:pt x="4083113" y="1208069"/>
                  <a:pt x="4074060" y="1217123"/>
                </a:cubicBezTo>
                <a:cubicBezTo>
                  <a:pt x="4066947" y="1259797"/>
                  <a:pt x="4066755" y="1269849"/>
                  <a:pt x="4055953" y="1307657"/>
                </a:cubicBezTo>
                <a:cubicBezTo>
                  <a:pt x="4053331" y="1316833"/>
                  <a:pt x="4049045" y="1325519"/>
                  <a:pt x="4046899" y="1334818"/>
                </a:cubicBezTo>
                <a:cubicBezTo>
                  <a:pt x="4039979" y="1364805"/>
                  <a:pt x="4054399" y="1408281"/>
                  <a:pt x="4028792" y="1425352"/>
                </a:cubicBezTo>
                <a:cubicBezTo>
                  <a:pt x="3980164" y="1457771"/>
                  <a:pt x="3989138" y="1458669"/>
                  <a:pt x="3947311" y="1470620"/>
                </a:cubicBezTo>
                <a:cubicBezTo>
                  <a:pt x="3935347" y="1474038"/>
                  <a:pt x="3923168" y="1476655"/>
                  <a:pt x="3911097" y="1479673"/>
                </a:cubicBezTo>
                <a:cubicBezTo>
                  <a:pt x="3902044" y="1488727"/>
                  <a:pt x="3894590" y="1499732"/>
                  <a:pt x="3883937" y="1506834"/>
                </a:cubicBezTo>
                <a:cubicBezTo>
                  <a:pt x="3875996" y="1512128"/>
                  <a:pt x="3864309" y="1510028"/>
                  <a:pt x="3856776" y="1515887"/>
                </a:cubicBezTo>
                <a:cubicBezTo>
                  <a:pt x="3836563" y="1531608"/>
                  <a:pt x="3820563" y="1552101"/>
                  <a:pt x="3802456" y="1570208"/>
                </a:cubicBezTo>
                <a:cubicBezTo>
                  <a:pt x="3764621" y="1608043"/>
                  <a:pt x="3782982" y="1587119"/>
                  <a:pt x="3748135" y="1633582"/>
                </a:cubicBezTo>
                <a:cubicBezTo>
                  <a:pt x="3729924" y="1688213"/>
                  <a:pt x="3749563" y="1637239"/>
                  <a:pt x="3702868" y="1715063"/>
                </a:cubicBezTo>
                <a:cubicBezTo>
                  <a:pt x="3667346" y="1774266"/>
                  <a:pt x="3682242" y="1743993"/>
                  <a:pt x="3657600" y="1805598"/>
                </a:cubicBezTo>
                <a:cubicBezTo>
                  <a:pt x="3635750" y="1914848"/>
                  <a:pt x="3649225" y="1866936"/>
                  <a:pt x="3621386" y="1950453"/>
                </a:cubicBezTo>
                <a:cubicBezTo>
                  <a:pt x="3618368" y="2001756"/>
                  <a:pt x="3619277" y="2053442"/>
                  <a:pt x="3612333" y="2104362"/>
                </a:cubicBezTo>
                <a:cubicBezTo>
                  <a:pt x="3610137" y="2120465"/>
                  <a:pt x="3597050" y="2133626"/>
                  <a:pt x="3594226" y="2149630"/>
                </a:cubicBezTo>
                <a:cubicBezTo>
                  <a:pt x="3545803" y="2424023"/>
                  <a:pt x="3607112" y="2170508"/>
                  <a:pt x="3576119" y="2294485"/>
                </a:cubicBezTo>
                <a:cubicBezTo>
                  <a:pt x="3573101" y="2330699"/>
                  <a:pt x="3571869" y="2367106"/>
                  <a:pt x="3567066" y="2403127"/>
                </a:cubicBezTo>
                <a:cubicBezTo>
                  <a:pt x="3565805" y="2412586"/>
                  <a:pt x="3561961" y="2421599"/>
                  <a:pt x="3558012" y="2430287"/>
                </a:cubicBezTo>
                <a:cubicBezTo>
                  <a:pt x="3546842" y="2454860"/>
                  <a:pt x="3530333" y="2477108"/>
                  <a:pt x="3521798" y="2502715"/>
                </a:cubicBezTo>
                <a:cubicBezTo>
                  <a:pt x="3518780" y="2511768"/>
                  <a:pt x="3518292" y="2522110"/>
                  <a:pt x="3512745" y="2529875"/>
                </a:cubicBezTo>
                <a:cubicBezTo>
                  <a:pt x="3502822" y="2543767"/>
                  <a:pt x="3488602" y="2554018"/>
                  <a:pt x="3476531" y="2566089"/>
                </a:cubicBezTo>
                <a:cubicBezTo>
                  <a:pt x="3457744" y="2622445"/>
                  <a:pt x="3469348" y="2583893"/>
                  <a:pt x="3449370" y="2683784"/>
                </a:cubicBezTo>
                <a:lnTo>
                  <a:pt x="3440317" y="2729051"/>
                </a:lnTo>
                <a:cubicBezTo>
                  <a:pt x="3429595" y="2868445"/>
                  <a:pt x="3453090" y="2814006"/>
                  <a:pt x="3395050" y="2901067"/>
                </a:cubicBezTo>
                <a:lnTo>
                  <a:pt x="3376943" y="2928228"/>
                </a:lnTo>
                <a:lnTo>
                  <a:pt x="3358836" y="2955388"/>
                </a:lnTo>
                <a:cubicBezTo>
                  <a:pt x="3361854" y="2982548"/>
                  <a:pt x="3361744" y="3010241"/>
                  <a:pt x="3367889" y="3036869"/>
                </a:cubicBezTo>
                <a:cubicBezTo>
                  <a:pt x="3374603" y="3065964"/>
                  <a:pt x="3398181" y="3085335"/>
                  <a:pt x="3413157" y="3109297"/>
                </a:cubicBezTo>
                <a:cubicBezTo>
                  <a:pt x="3475302" y="3208728"/>
                  <a:pt x="3381475" y="3079125"/>
                  <a:pt x="3458424" y="3181725"/>
                </a:cubicBezTo>
                <a:cubicBezTo>
                  <a:pt x="3461442" y="3193796"/>
                  <a:pt x="3461912" y="3206810"/>
                  <a:pt x="3467477" y="3217939"/>
                </a:cubicBezTo>
                <a:cubicBezTo>
                  <a:pt x="3477209" y="3237403"/>
                  <a:pt x="3503691" y="3272259"/>
                  <a:pt x="3503691" y="3272259"/>
                </a:cubicBezTo>
                <a:cubicBezTo>
                  <a:pt x="3506590" y="3283856"/>
                  <a:pt x="3515306" y="3322650"/>
                  <a:pt x="3521798" y="3335634"/>
                </a:cubicBezTo>
                <a:cubicBezTo>
                  <a:pt x="3526664" y="3345366"/>
                  <a:pt x="3533869" y="3353741"/>
                  <a:pt x="3539905" y="3362794"/>
                </a:cubicBezTo>
                <a:cubicBezTo>
                  <a:pt x="3545941" y="3510667"/>
                  <a:pt x="3511208" y="3666013"/>
                  <a:pt x="3558012" y="3806414"/>
                </a:cubicBezTo>
                <a:cubicBezTo>
                  <a:pt x="3561030" y="3815467"/>
                  <a:pt x="3563307" y="3824802"/>
                  <a:pt x="3567066" y="3833574"/>
                </a:cubicBezTo>
                <a:cubicBezTo>
                  <a:pt x="3572382" y="3845979"/>
                  <a:pt x="3579856" y="3857383"/>
                  <a:pt x="3585172" y="3869788"/>
                </a:cubicBezTo>
                <a:cubicBezTo>
                  <a:pt x="3588931" y="3878560"/>
                  <a:pt x="3588932" y="3889008"/>
                  <a:pt x="3594226" y="3896948"/>
                </a:cubicBezTo>
                <a:cubicBezTo>
                  <a:pt x="3601328" y="3907601"/>
                  <a:pt x="3612333" y="3915055"/>
                  <a:pt x="3621386" y="3924109"/>
                </a:cubicBezTo>
                <a:cubicBezTo>
                  <a:pt x="3654409" y="4023170"/>
                  <a:pt x="3601741" y="3873117"/>
                  <a:pt x="3648547" y="3978430"/>
                </a:cubicBezTo>
                <a:cubicBezTo>
                  <a:pt x="3656299" y="3995871"/>
                  <a:pt x="3660618" y="4014643"/>
                  <a:pt x="3666654" y="4032750"/>
                </a:cubicBezTo>
                <a:cubicBezTo>
                  <a:pt x="3669672" y="4041804"/>
                  <a:pt x="3670413" y="4051971"/>
                  <a:pt x="3675707" y="4059911"/>
                </a:cubicBezTo>
                <a:cubicBezTo>
                  <a:pt x="3727592" y="4137737"/>
                  <a:pt x="3665390" y="4039275"/>
                  <a:pt x="3702868" y="4114232"/>
                </a:cubicBezTo>
                <a:cubicBezTo>
                  <a:pt x="3707734" y="4123964"/>
                  <a:pt x="3714650" y="4132538"/>
                  <a:pt x="3720974" y="4141392"/>
                </a:cubicBezTo>
                <a:cubicBezTo>
                  <a:pt x="3750007" y="4182039"/>
                  <a:pt x="3742395" y="4171866"/>
                  <a:pt x="3775295" y="4204766"/>
                </a:cubicBezTo>
                <a:cubicBezTo>
                  <a:pt x="3796530" y="4268469"/>
                  <a:pt x="3768890" y="4189821"/>
                  <a:pt x="3802456" y="4268141"/>
                </a:cubicBezTo>
                <a:cubicBezTo>
                  <a:pt x="3819533" y="4307988"/>
                  <a:pt x="3803610" y="4305509"/>
                  <a:pt x="3847723" y="4349622"/>
                </a:cubicBezTo>
                <a:cubicBezTo>
                  <a:pt x="3856776" y="4358675"/>
                  <a:pt x="3867023" y="4366676"/>
                  <a:pt x="3874883" y="4376782"/>
                </a:cubicBezTo>
                <a:cubicBezTo>
                  <a:pt x="3888244" y="4393960"/>
                  <a:pt x="3895709" y="4415715"/>
                  <a:pt x="3911097" y="4431103"/>
                </a:cubicBezTo>
                <a:cubicBezTo>
                  <a:pt x="3920151" y="4440156"/>
                  <a:pt x="3930397" y="4448156"/>
                  <a:pt x="3938258" y="4458263"/>
                </a:cubicBezTo>
                <a:cubicBezTo>
                  <a:pt x="3951618" y="4475441"/>
                  <a:pt x="3959083" y="4497196"/>
                  <a:pt x="3974471" y="4512584"/>
                </a:cubicBezTo>
                <a:cubicBezTo>
                  <a:pt x="3986542" y="4524655"/>
                  <a:pt x="3999575" y="4535836"/>
                  <a:pt x="4010685" y="4548798"/>
                </a:cubicBezTo>
                <a:cubicBezTo>
                  <a:pt x="4055172" y="4600699"/>
                  <a:pt x="3998815" y="4549099"/>
                  <a:pt x="4046899" y="4621226"/>
                </a:cubicBezTo>
                <a:cubicBezTo>
                  <a:pt x="4056368" y="4635430"/>
                  <a:pt x="4071871" y="4644592"/>
                  <a:pt x="4083113" y="4657440"/>
                </a:cubicBezTo>
                <a:cubicBezTo>
                  <a:pt x="4093049" y="4668795"/>
                  <a:pt x="4099604" y="4682984"/>
                  <a:pt x="4110273" y="4693653"/>
                </a:cubicBezTo>
                <a:cubicBezTo>
                  <a:pt x="4120943" y="4704323"/>
                  <a:pt x="4135817" y="4710144"/>
                  <a:pt x="4146487" y="4720814"/>
                </a:cubicBezTo>
                <a:cubicBezTo>
                  <a:pt x="4154181" y="4728508"/>
                  <a:pt x="4157365" y="4739842"/>
                  <a:pt x="4164594" y="4747974"/>
                </a:cubicBezTo>
                <a:cubicBezTo>
                  <a:pt x="4181607" y="4767113"/>
                  <a:pt x="4200808" y="4784188"/>
                  <a:pt x="4218915" y="4802295"/>
                </a:cubicBezTo>
                <a:lnTo>
                  <a:pt x="4246075" y="4829455"/>
                </a:lnTo>
                <a:cubicBezTo>
                  <a:pt x="4255129" y="4838509"/>
                  <a:pt x="4265554" y="4846373"/>
                  <a:pt x="4273236" y="4856616"/>
                </a:cubicBezTo>
                <a:cubicBezTo>
                  <a:pt x="4282289" y="4868687"/>
                  <a:pt x="4290302" y="4881614"/>
                  <a:pt x="4300396" y="4892830"/>
                </a:cubicBezTo>
                <a:cubicBezTo>
                  <a:pt x="4317526" y="4911863"/>
                  <a:pt x="4340513" y="4925844"/>
                  <a:pt x="4354717" y="4947150"/>
                </a:cubicBezTo>
                <a:lnTo>
                  <a:pt x="4409038" y="5028632"/>
                </a:lnTo>
                <a:lnTo>
                  <a:pt x="4427145" y="5055792"/>
                </a:lnTo>
                <a:cubicBezTo>
                  <a:pt x="4433181" y="5064845"/>
                  <a:pt x="4440386" y="5073220"/>
                  <a:pt x="4445252" y="5082952"/>
                </a:cubicBezTo>
                <a:lnTo>
                  <a:pt x="4481466" y="5155380"/>
                </a:lnTo>
                <a:cubicBezTo>
                  <a:pt x="4487502" y="5167451"/>
                  <a:pt x="4492086" y="5180365"/>
                  <a:pt x="4499572" y="5191594"/>
                </a:cubicBezTo>
                <a:lnTo>
                  <a:pt x="4517679" y="5218754"/>
                </a:lnTo>
                <a:cubicBezTo>
                  <a:pt x="4526733" y="5254968"/>
                  <a:pt x="4537520" y="5290792"/>
                  <a:pt x="4544840" y="5327396"/>
                </a:cubicBezTo>
                <a:cubicBezTo>
                  <a:pt x="4547858" y="5342485"/>
                  <a:pt x="4550433" y="5357669"/>
                  <a:pt x="4553893" y="5372663"/>
                </a:cubicBezTo>
                <a:cubicBezTo>
                  <a:pt x="4559489" y="5396911"/>
                  <a:pt x="4564130" y="5421483"/>
                  <a:pt x="4572000" y="5445091"/>
                </a:cubicBezTo>
                <a:cubicBezTo>
                  <a:pt x="4575018" y="5454144"/>
                  <a:pt x="4578739" y="5462993"/>
                  <a:pt x="4581054" y="5472251"/>
                </a:cubicBezTo>
                <a:cubicBezTo>
                  <a:pt x="4584786" y="5487180"/>
                  <a:pt x="4586769" y="5502497"/>
                  <a:pt x="4590107" y="5517519"/>
                </a:cubicBezTo>
                <a:cubicBezTo>
                  <a:pt x="4592806" y="5529666"/>
                  <a:pt x="4596462" y="5541586"/>
                  <a:pt x="4599161" y="5553733"/>
                </a:cubicBezTo>
                <a:cubicBezTo>
                  <a:pt x="4622149" y="5657176"/>
                  <a:pt x="4595187" y="5546895"/>
                  <a:pt x="4617268" y="5635214"/>
                </a:cubicBezTo>
                <a:cubicBezTo>
                  <a:pt x="4614250" y="5834390"/>
                  <a:pt x="4613745" y="6033621"/>
                  <a:pt x="4608214" y="6232743"/>
                </a:cubicBezTo>
                <a:cubicBezTo>
                  <a:pt x="4607704" y="6251092"/>
                  <a:pt x="4601438" y="6268848"/>
                  <a:pt x="4599161" y="6287063"/>
                </a:cubicBezTo>
                <a:cubicBezTo>
                  <a:pt x="4592382" y="6341296"/>
                  <a:pt x="4586493" y="6395642"/>
                  <a:pt x="4581054" y="6450026"/>
                </a:cubicBezTo>
                <a:cubicBezTo>
                  <a:pt x="4577438" y="6486185"/>
                  <a:pt x="4577974" y="6522822"/>
                  <a:pt x="4572000" y="6558667"/>
                </a:cubicBezTo>
                <a:cubicBezTo>
                  <a:pt x="4568862" y="6577494"/>
                  <a:pt x="4553893" y="6612988"/>
                  <a:pt x="4553893" y="6612988"/>
                </a:cubicBezTo>
                <a:cubicBezTo>
                  <a:pt x="4551213" y="6631748"/>
                  <a:pt x="4545274" y="6688857"/>
                  <a:pt x="4535786" y="6712576"/>
                </a:cubicBezTo>
                <a:cubicBezTo>
                  <a:pt x="4528268" y="6731372"/>
                  <a:pt x="4516144" y="6748101"/>
                  <a:pt x="4508626" y="6766897"/>
                </a:cubicBezTo>
                <a:cubicBezTo>
                  <a:pt x="4479395" y="6839975"/>
                  <a:pt x="4521810" y="6769753"/>
                  <a:pt x="4481466" y="6830271"/>
                </a:cubicBezTo>
                <a:cubicBezTo>
                  <a:pt x="4478448" y="6842342"/>
                  <a:pt x="4477198" y="6854999"/>
                  <a:pt x="4472412" y="6866485"/>
                </a:cubicBezTo>
                <a:cubicBezTo>
                  <a:pt x="4462030" y="6891401"/>
                  <a:pt x="4448269" y="6914770"/>
                  <a:pt x="4436198" y="6938913"/>
                </a:cubicBezTo>
                <a:lnTo>
                  <a:pt x="4418091" y="6975127"/>
                </a:lnTo>
                <a:cubicBezTo>
                  <a:pt x="4412055" y="6987198"/>
                  <a:pt x="4409527" y="7001798"/>
                  <a:pt x="4399984" y="7011341"/>
                </a:cubicBezTo>
                <a:cubicBezTo>
                  <a:pt x="4390931" y="7020394"/>
                  <a:pt x="4381021" y="7028665"/>
                  <a:pt x="4372824" y="7038501"/>
                </a:cubicBezTo>
                <a:cubicBezTo>
                  <a:pt x="4365858" y="7046860"/>
                  <a:pt x="4362978" y="7058580"/>
                  <a:pt x="4354717" y="7065661"/>
                </a:cubicBezTo>
                <a:cubicBezTo>
                  <a:pt x="4341357" y="7077113"/>
                  <a:pt x="4324372" y="7083496"/>
                  <a:pt x="4309450" y="7092822"/>
                </a:cubicBezTo>
                <a:cubicBezTo>
                  <a:pt x="4300223" y="7098589"/>
                  <a:pt x="4292232" y="7106510"/>
                  <a:pt x="4282289" y="7110929"/>
                </a:cubicBezTo>
                <a:cubicBezTo>
                  <a:pt x="4264848" y="7118681"/>
                  <a:pt x="4246075" y="7123000"/>
                  <a:pt x="4227968" y="7129036"/>
                </a:cubicBezTo>
                <a:cubicBezTo>
                  <a:pt x="4183395" y="7143893"/>
                  <a:pt x="4210217" y="7136521"/>
                  <a:pt x="4146487" y="7147143"/>
                </a:cubicBezTo>
                <a:lnTo>
                  <a:pt x="3684761" y="7138089"/>
                </a:lnTo>
                <a:cubicBezTo>
                  <a:pt x="3669383" y="7137540"/>
                  <a:pt x="3654540" y="7132260"/>
                  <a:pt x="3639493" y="7129036"/>
                </a:cubicBezTo>
                <a:cubicBezTo>
                  <a:pt x="3570615" y="7114277"/>
                  <a:pt x="3559912" y="7108746"/>
                  <a:pt x="3494638" y="7101875"/>
                </a:cubicBezTo>
                <a:cubicBezTo>
                  <a:pt x="3449441" y="7097117"/>
                  <a:pt x="3363342" y="7093101"/>
                  <a:pt x="3313568" y="7083768"/>
                </a:cubicBezTo>
                <a:cubicBezTo>
                  <a:pt x="3174148" y="7057626"/>
                  <a:pt x="3305470" y="7071632"/>
                  <a:pt x="3177767" y="7056608"/>
                </a:cubicBezTo>
                <a:cubicBezTo>
                  <a:pt x="3140445" y="7052217"/>
                  <a:pt x="3055216" y="7045632"/>
                  <a:pt x="3014804" y="7038501"/>
                </a:cubicBezTo>
                <a:cubicBezTo>
                  <a:pt x="2987404" y="7033666"/>
                  <a:pt x="2960845" y="7024471"/>
                  <a:pt x="2933323" y="7020394"/>
                </a:cubicBezTo>
                <a:cubicBezTo>
                  <a:pt x="2879258" y="7012384"/>
                  <a:pt x="2824594" y="7009066"/>
                  <a:pt x="2770361" y="7002287"/>
                </a:cubicBezTo>
                <a:lnTo>
                  <a:pt x="2697933" y="6993234"/>
                </a:lnTo>
                <a:cubicBezTo>
                  <a:pt x="2552284" y="6956822"/>
                  <a:pt x="2701063" y="6990930"/>
                  <a:pt x="2480650" y="6957020"/>
                </a:cubicBezTo>
                <a:lnTo>
                  <a:pt x="2362955" y="6938913"/>
                </a:lnTo>
                <a:cubicBezTo>
                  <a:pt x="2338869" y="6935472"/>
                  <a:pt x="2314527" y="6933859"/>
                  <a:pt x="2290527" y="6929859"/>
                </a:cubicBezTo>
                <a:cubicBezTo>
                  <a:pt x="2200630" y="6914876"/>
                  <a:pt x="2319512" y="6925032"/>
                  <a:pt x="2199992" y="6911752"/>
                </a:cubicBezTo>
                <a:cubicBezTo>
                  <a:pt x="2163875" y="6907739"/>
                  <a:pt x="2127565" y="6905717"/>
                  <a:pt x="2091351" y="6902699"/>
                </a:cubicBezTo>
                <a:cubicBezTo>
                  <a:pt x="2073244" y="6893646"/>
                  <a:pt x="2056495" y="6881101"/>
                  <a:pt x="2037030" y="6875539"/>
                </a:cubicBezTo>
                <a:cubicBezTo>
                  <a:pt x="2014689" y="6869156"/>
                  <a:pt x="1860185" y="6857784"/>
                  <a:pt x="1855961" y="6857432"/>
                </a:cubicBezTo>
                <a:cubicBezTo>
                  <a:pt x="1834836" y="6851396"/>
                  <a:pt x="1814069" y="6843929"/>
                  <a:pt x="1792586" y="6839325"/>
                </a:cubicBezTo>
                <a:cubicBezTo>
                  <a:pt x="1739927" y="6828041"/>
                  <a:pt x="1645997" y="6824327"/>
                  <a:pt x="1602464" y="6821218"/>
                </a:cubicBezTo>
                <a:cubicBezTo>
                  <a:pt x="1551124" y="6812661"/>
                  <a:pt x="1538381" y="6810104"/>
                  <a:pt x="1484768" y="6803111"/>
                </a:cubicBezTo>
                <a:lnTo>
                  <a:pt x="1339913" y="6785004"/>
                </a:lnTo>
                <a:cubicBezTo>
                  <a:pt x="1318788" y="6781986"/>
                  <a:pt x="1297870" y="6776551"/>
                  <a:pt x="1276539" y="6775950"/>
                </a:cubicBezTo>
                <a:cubicBezTo>
                  <a:pt x="1083451" y="6770511"/>
                  <a:pt x="890258" y="6769915"/>
                  <a:pt x="697117" y="6766897"/>
                </a:cubicBezTo>
                <a:cubicBezTo>
                  <a:pt x="593269" y="6377470"/>
                  <a:pt x="724671" y="6863337"/>
                  <a:pt x="624689" y="6513400"/>
                </a:cubicBezTo>
                <a:cubicBezTo>
                  <a:pt x="605783" y="6447231"/>
                  <a:pt x="591342" y="6379767"/>
                  <a:pt x="570368" y="6314224"/>
                </a:cubicBezTo>
                <a:cubicBezTo>
                  <a:pt x="543022" y="6228767"/>
                  <a:pt x="508852" y="6145631"/>
                  <a:pt x="479834" y="6060727"/>
                </a:cubicBezTo>
                <a:cubicBezTo>
                  <a:pt x="427367" y="5907211"/>
                  <a:pt x="377877" y="5752691"/>
                  <a:pt x="325925" y="5599000"/>
                </a:cubicBezTo>
                <a:cubicBezTo>
                  <a:pt x="305448" y="5538421"/>
                  <a:pt x="280926" y="5479181"/>
                  <a:pt x="262551" y="5417931"/>
                </a:cubicBezTo>
                <a:cubicBezTo>
                  <a:pt x="244444" y="5357574"/>
                  <a:pt x="228772" y="5296433"/>
                  <a:pt x="208230" y="5236861"/>
                </a:cubicBezTo>
                <a:cubicBezTo>
                  <a:pt x="198541" y="5208763"/>
                  <a:pt x="181415" y="5183577"/>
                  <a:pt x="172016" y="5155380"/>
                </a:cubicBezTo>
                <a:cubicBezTo>
                  <a:pt x="157201" y="5110935"/>
                  <a:pt x="148672" y="5064625"/>
                  <a:pt x="135802" y="5019578"/>
                </a:cubicBezTo>
                <a:cubicBezTo>
                  <a:pt x="130559" y="5001226"/>
                  <a:pt x="122552" y="4983715"/>
                  <a:pt x="117695" y="4965257"/>
                </a:cubicBezTo>
                <a:cubicBezTo>
                  <a:pt x="96506" y="4884739"/>
                  <a:pt x="81972" y="4812576"/>
                  <a:pt x="72428" y="4729867"/>
                </a:cubicBezTo>
                <a:cubicBezTo>
                  <a:pt x="67918" y="4690779"/>
                  <a:pt x="69140" y="4651095"/>
                  <a:pt x="63374" y="4612172"/>
                </a:cubicBezTo>
                <a:cubicBezTo>
                  <a:pt x="57042" y="4569430"/>
                  <a:pt x="43130" y="4528075"/>
                  <a:pt x="36214" y="4485424"/>
                </a:cubicBezTo>
                <a:cubicBezTo>
                  <a:pt x="11045" y="4330213"/>
                  <a:pt x="10443" y="4295250"/>
                  <a:pt x="0" y="4159499"/>
                </a:cubicBezTo>
                <a:cubicBezTo>
                  <a:pt x="3018" y="3981447"/>
                  <a:pt x="584" y="3803220"/>
                  <a:pt x="9054" y="3625344"/>
                </a:cubicBezTo>
                <a:cubicBezTo>
                  <a:pt x="18399" y="3429108"/>
                  <a:pt x="16621" y="3451256"/>
                  <a:pt x="63374" y="3326580"/>
                </a:cubicBezTo>
                <a:cubicBezTo>
                  <a:pt x="81291" y="3129502"/>
                  <a:pt x="56501" y="3317860"/>
                  <a:pt x="99588" y="3145511"/>
                </a:cubicBezTo>
                <a:cubicBezTo>
                  <a:pt x="147430" y="2954144"/>
                  <a:pt x="82121" y="3134858"/>
                  <a:pt x="153909" y="2955388"/>
                </a:cubicBezTo>
                <a:lnTo>
                  <a:pt x="172016" y="2756212"/>
                </a:lnTo>
                <a:cubicBezTo>
                  <a:pt x="175034" y="2723016"/>
                  <a:pt x="171491" y="2688551"/>
                  <a:pt x="181069" y="2656624"/>
                </a:cubicBezTo>
                <a:lnTo>
                  <a:pt x="208230" y="2566089"/>
                </a:lnTo>
                <a:cubicBezTo>
                  <a:pt x="214266" y="2514786"/>
                  <a:pt x="217096" y="2463004"/>
                  <a:pt x="226337" y="2412180"/>
                </a:cubicBezTo>
                <a:cubicBezTo>
                  <a:pt x="235240" y="2363212"/>
                  <a:pt x="255095" y="2316534"/>
                  <a:pt x="262551" y="2267325"/>
                </a:cubicBezTo>
                <a:cubicBezTo>
                  <a:pt x="270638" y="2213950"/>
                  <a:pt x="266363" y="2105316"/>
                  <a:pt x="280658" y="2040988"/>
                </a:cubicBezTo>
                <a:cubicBezTo>
                  <a:pt x="287493" y="2010231"/>
                  <a:pt x="300520" y="1981103"/>
                  <a:pt x="307818" y="1950453"/>
                </a:cubicBezTo>
                <a:cubicBezTo>
                  <a:pt x="315633" y="1917630"/>
                  <a:pt x="316405" y="1883234"/>
                  <a:pt x="325925" y="1850865"/>
                </a:cubicBezTo>
                <a:cubicBezTo>
                  <a:pt x="346661" y="1780363"/>
                  <a:pt x="379017" y="1713535"/>
                  <a:pt x="398353" y="1642636"/>
                </a:cubicBezTo>
                <a:cubicBezTo>
                  <a:pt x="436572" y="1502495"/>
                  <a:pt x="413161" y="1575162"/>
                  <a:pt x="470780" y="1425352"/>
                </a:cubicBezTo>
                <a:cubicBezTo>
                  <a:pt x="473798" y="1398192"/>
                  <a:pt x="472327" y="1370147"/>
                  <a:pt x="479834" y="1343871"/>
                </a:cubicBezTo>
                <a:cubicBezTo>
                  <a:pt x="490612" y="1306149"/>
                  <a:pt x="511694" y="1272099"/>
                  <a:pt x="525101" y="1235230"/>
                </a:cubicBezTo>
                <a:cubicBezTo>
                  <a:pt x="535868" y="1205620"/>
                  <a:pt x="543208" y="1174873"/>
                  <a:pt x="552262" y="1144695"/>
                </a:cubicBezTo>
                <a:cubicBezTo>
                  <a:pt x="567716" y="1036513"/>
                  <a:pt x="548504" y="1123285"/>
                  <a:pt x="597529" y="1008893"/>
                </a:cubicBezTo>
                <a:cubicBezTo>
                  <a:pt x="605048" y="991350"/>
                  <a:pt x="607986" y="972058"/>
                  <a:pt x="615636" y="954572"/>
                </a:cubicBezTo>
                <a:cubicBezTo>
                  <a:pt x="629160" y="923661"/>
                  <a:pt x="645814" y="894216"/>
                  <a:pt x="660903" y="864038"/>
                </a:cubicBezTo>
                <a:cubicBezTo>
                  <a:pt x="669957" y="845931"/>
                  <a:pt x="673749" y="824032"/>
                  <a:pt x="688064" y="809717"/>
                </a:cubicBezTo>
                <a:cubicBezTo>
                  <a:pt x="724239" y="773541"/>
                  <a:pt x="718953" y="782378"/>
                  <a:pt x="751438" y="728236"/>
                </a:cubicBezTo>
                <a:cubicBezTo>
                  <a:pt x="776474" y="686510"/>
                  <a:pt x="804698" y="646214"/>
                  <a:pt x="823866" y="601487"/>
                </a:cubicBezTo>
                <a:cubicBezTo>
                  <a:pt x="832919" y="580362"/>
                  <a:pt x="839446" y="557965"/>
                  <a:pt x="851026" y="538113"/>
                </a:cubicBezTo>
                <a:cubicBezTo>
                  <a:pt x="929063" y="404334"/>
                  <a:pt x="843621" y="610945"/>
                  <a:pt x="923454" y="411364"/>
                </a:cubicBezTo>
                <a:cubicBezTo>
                  <a:pt x="930543" y="393643"/>
                  <a:pt x="933663" y="374419"/>
                  <a:pt x="941561" y="357043"/>
                </a:cubicBezTo>
                <a:cubicBezTo>
                  <a:pt x="948842" y="341024"/>
                  <a:pt x="960175" y="327158"/>
                  <a:pt x="968721" y="311776"/>
                </a:cubicBezTo>
                <a:cubicBezTo>
                  <a:pt x="975275" y="299978"/>
                  <a:pt x="979675" y="287007"/>
                  <a:pt x="986828" y="275562"/>
                </a:cubicBezTo>
                <a:cubicBezTo>
                  <a:pt x="996800" y="259606"/>
                  <a:pt x="1024421" y="224136"/>
                  <a:pt x="1041149" y="212188"/>
                </a:cubicBezTo>
                <a:cubicBezTo>
                  <a:pt x="1052131" y="204344"/>
                  <a:pt x="1065918" y="201234"/>
                  <a:pt x="1077363" y="194081"/>
                </a:cubicBezTo>
                <a:cubicBezTo>
                  <a:pt x="1121945" y="166217"/>
                  <a:pt x="1107295" y="163191"/>
                  <a:pt x="1158844" y="139760"/>
                </a:cubicBezTo>
                <a:cubicBezTo>
                  <a:pt x="1202924" y="119724"/>
                  <a:pt x="1220936" y="121063"/>
                  <a:pt x="1267485" y="112600"/>
                </a:cubicBezTo>
                <a:cubicBezTo>
                  <a:pt x="1318565" y="103313"/>
                  <a:pt x="1327887" y="99763"/>
                  <a:pt x="1385180" y="85440"/>
                </a:cubicBezTo>
                <a:cubicBezTo>
                  <a:pt x="1409323" y="73369"/>
                  <a:pt x="1431232" y="54960"/>
                  <a:pt x="1457608" y="49226"/>
                </a:cubicBezTo>
                <a:cubicBezTo>
                  <a:pt x="1501940" y="39588"/>
                  <a:pt x="1548176" y="43652"/>
                  <a:pt x="1593410" y="40172"/>
                </a:cubicBezTo>
                <a:cubicBezTo>
                  <a:pt x="1626645" y="37615"/>
                  <a:pt x="1659802" y="34137"/>
                  <a:pt x="1692998" y="31119"/>
                </a:cubicBezTo>
                <a:cubicBezTo>
                  <a:pt x="1988882" y="-22678"/>
                  <a:pt x="1793080" y="6292"/>
                  <a:pt x="2408222" y="22065"/>
                </a:cubicBezTo>
                <a:cubicBezTo>
                  <a:pt x="2438541" y="22842"/>
                  <a:pt x="2468764" y="26620"/>
                  <a:pt x="2498757" y="31119"/>
                </a:cubicBezTo>
                <a:cubicBezTo>
                  <a:pt x="2677041" y="57862"/>
                  <a:pt x="2512489" y="41788"/>
                  <a:pt x="2652666" y="58279"/>
                </a:cubicBezTo>
                <a:cubicBezTo>
                  <a:pt x="2846063" y="81032"/>
                  <a:pt x="2630291" y="49962"/>
                  <a:pt x="2860895" y="85440"/>
                </a:cubicBezTo>
                <a:cubicBezTo>
                  <a:pt x="2969208" y="128762"/>
                  <a:pt x="2833309" y="78543"/>
                  <a:pt x="2969537" y="112600"/>
                </a:cubicBezTo>
                <a:cubicBezTo>
                  <a:pt x="2997312" y="119544"/>
                  <a:pt x="3051018" y="139760"/>
                  <a:pt x="3051018" y="139760"/>
                </a:cubicBezTo>
                <a:cubicBezTo>
                  <a:pt x="3158657" y="208259"/>
                  <a:pt x="3113277" y="190693"/>
                  <a:pt x="3177767" y="212188"/>
                </a:cubicBezTo>
                <a:cubicBezTo>
                  <a:pt x="3189838" y="224259"/>
                  <a:pt x="3200323" y="238159"/>
                  <a:pt x="3213980" y="248402"/>
                </a:cubicBezTo>
                <a:cubicBezTo>
                  <a:pt x="3224777" y="256500"/>
                  <a:pt x="3238346" y="260046"/>
                  <a:pt x="3250194" y="266509"/>
                </a:cubicBezTo>
                <a:cubicBezTo>
                  <a:pt x="3340889" y="315979"/>
                  <a:pt x="3282728" y="293912"/>
                  <a:pt x="3376943" y="320830"/>
                </a:cubicBezTo>
                <a:cubicBezTo>
                  <a:pt x="3420541" y="346989"/>
                  <a:pt x="3428362" y="353255"/>
                  <a:pt x="3476531" y="375150"/>
                </a:cubicBezTo>
                <a:cubicBezTo>
                  <a:pt x="3491326" y="381875"/>
                  <a:pt x="3507592" y="385365"/>
                  <a:pt x="3521798" y="393257"/>
                </a:cubicBezTo>
                <a:cubicBezTo>
                  <a:pt x="3534988" y="400585"/>
                  <a:pt x="3545216" y="412421"/>
                  <a:pt x="3558012" y="420418"/>
                </a:cubicBezTo>
                <a:cubicBezTo>
                  <a:pt x="3569457" y="427571"/>
                  <a:pt x="3582653" y="431581"/>
                  <a:pt x="3594226" y="438525"/>
                </a:cubicBezTo>
                <a:cubicBezTo>
                  <a:pt x="3612887" y="449721"/>
                  <a:pt x="3648547" y="474739"/>
                  <a:pt x="3648547" y="474739"/>
                </a:cubicBezTo>
                <a:cubicBezTo>
                  <a:pt x="3657600" y="486810"/>
                  <a:pt x="3664115" y="501292"/>
                  <a:pt x="3675707" y="510952"/>
                </a:cubicBezTo>
                <a:cubicBezTo>
                  <a:pt x="3683039" y="517062"/>
                  <a:pt x="3693332" y="519632"/>
                  <a:pt x="3702868" y="520006"/>
                </a:cubicBezTo>
                <a:cubicBezTo>
                  <a:pt x="3847643" y="525683"/>
                  <a:pt x="3992579" y="526041"/>
                  <a:pt x="4137434" y="529059"/>
                </a:cubicBezTo>
                <a:cubicBezTo>
                  <a:pt x="4182171" y="558884"/>
                  <a:pt x="4153713" y="547166"/>
                  <a:pt x="4227968" y="547166"/>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3260235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97339" name="Group 59"/>
          <p:cNvGraphicFramePr>
            <a:graphicFrameLocks noGrp="1"/>
          </p:cNvGraphicFramePr>
          <p:nvPr>
            <p:extLst>
              <p:ext uri="{D42A27DB-BD31-4B8C-83A1-F6EECF244321}">
                <p14:modId xmlns:p14="http://schemas.microsoft.com/office/powerpoint/2010/main" val="2409543727"/>
              </p:ext>
            </p:extLst>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THERE AND BACK AGAIN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LUB-DUB</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HEART FELT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RED HOT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VALENTINES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2096" name="Text Box 48"/>
          <p:cNvSpPr txBox="1">
            <a:spLocks noChangeArrowheads="1"/>
          </p:cNvSpPr>
          <p:nvPr/>
        </p:nvSpPr>
        <p:spPr bwMode="auto">
          <a:xfrm>
            <a:off x="228600" y="30956"/>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Circulatory System Review Game</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extLst>
      <p:ext uri="{BB962C8B-B14F-4D97-AF65-F5344CB8AC3E}">
        <p14:creationId xmlns:p14="http://schemas.microsoft.com/office/powerpoint/2010/main" val="302341181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endParaRPr lang="en-US"/>
          </a:p>
        </p:txBody>
      </p:sp>
      <p:pic>
        <p:nvPicPr>
          <p:cNvPr id="13721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37220" name="Rectangle 4"/>
          <p:cNvSpPr>
            <a:spLocks noChangeArrowheads="1"/>
          </p:cNvSpPr>
          <p:nvPr/>
        </p:nvSpPr>
        <p:spPr bwMode="auto">
          <a:xfrm>
            <a:off x="0" y="533400"/>
            <a:ext cx="21336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7221" name="Rectangle 5"/>
          <p:cNvSpPr>
            <a:spLocks noChangeArrowheads="1"/>
          </p:cNvSpPr>
          <p:nvPr/>
        </p:nvSpPr>
        <p:spPr bwMode="auto">
          <a:xfrm>
            <a:off x="228600" y="1752600"/>
            <a:ext cx="19050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7222" name="Rectangle 6"/>
          <p:cNvSpPr>
            <a:spLocks noChangeArrowheads="1"/>
          </p:cNvSpPr>
          <p:nvPr/>
        </p:nvSpPr>
        <p:spPr bwMode="auto">
          <a:xfrm>
            <a:off x="228600" y="3124200"/>
            <a:ext cx="16764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7223" name="Rectangle 7"/>
          <p:cNvSpPr>
            <a:spLocks noChangeArrowheads="1"/>
          </p:cNvSpPr>
          <p:nvPr/>
        </p:nvSpPr>
        <p:spPr bwMode="auto">
          <a:xfrm>
            <a:off x="228600" y="3733800"/>
            <a:ext cx="16764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7224" name="Rectangle 8"/>
          <p:cNvSpPr>
            <a:spLocks noChangeArrowheads="1"/>
          </p:cNvSpPr>
          <p:nvPr/>
        </p:nvSpPr>
        <p:spPr bwMode="auto">
          <a:xfrm>
            <a:off x="0" y="4648200"/>
            <a:ext cx="16764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7225" name="Rectangle 9"/>
          <p:cNvSpPr>
            <a:spLocks noChangeArrowheads="1"/>
          </p:cNvSpPr>
          <p:nvPr/>
        </p:nvSpPr>
        <p:spPr bwMode="auto">
          <a:xfrm>
            <a:off x="0" y="5486400"/>
            <a:ext cx="18288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7229" name="Rectangle 13"/>
          <p:cNvSpPr>
            <a:spLocks noChangeArrowheads="1"/>
          </p:cNvSpPr>
          <p:nvPr/>
        </p:nvSpPr>
        <p:spPr bwMode="auto">
          <a:xfrm>
            <a:off x="6934200" y="3429000"/>
            <a:ext cx="1981200" cy="3810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7230" name="Rectangle 14"/>
          <p:cNvSpPr>
            <a:spLocks noChangeArrowheads="1"/>
          </p:cNvSpPr>
          <p:nvPr/>
        </p:nvSpPr>
        <p:spPr bwMode="auto">
          <a:xfrm>
            <a:off x="6934200" y="4267200"/>
            <a:ext cx="1981200" cy="3810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7231" name="WordArt 15"/>
          <p:cNvSpPr>
            <a:spLocks noChangeArrowheads="1" noChangeShapeType="1" noTextEdit="1"/>
          </p:cNvSpPr>
          <p:nvPr/>
        </p:nvSpPr>
        <p:spPr bwMode="auto">
          <a:xfrm>
            <a:off x="6324600" y="533400"/>
            <a:ext cx="6334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6699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37232" name="WordArt 16"/>
          <p:cNvSpPr>
            <a:spLocks noChangeArrowheads="1" noChangeShapeType="1" noTextEdit="1"/>
          </p:cNvSpPr>
          <p:nvPr/>
        </p:nvSpPr>
        <p:spPr bwMode="auto">
          <a:xfrm>
            <a:off x="8305800" y="16002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37233" name="WordArt 17"/>
          <p:cNvSpPr>
            <a:spLocks noChangeArrowheads="1" noChangeShapeType="1" noTextEdit="1"/>
          </p:cNvSpPr>
          <p:nvPr/>
        </p:nvSpPr>
        <p:spPr bwMode="auto">
          <a:xfrm>
            <a:off x="8458200" y="3200400"/>
            <a:ext cx="6858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37234" name="WordArt 18"/>
          <p:cNvSpPr>
            <a:spLocks noChangeArrowheads="1" noChangeShapeType="1" noTextEdit="1"/>
          </p:cNvSpPr>
          <p:nvPr/>
        </p:nvSpPr>
        <p:spPr bwMode="auto">
          <a:xfrm>
            <a:off x="8510588" y="4114800"/>
            <a:ext cx="633412"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37235" name="WordArt 19"/>
          <p:cNvSpPr>
            <a:spLocks noChangeArrowheads="1" noChangeShapeType="1" noTextEdit="1"/>
          </p:cNvSpPr>
          <p:nvPr/>
        </p:nvSpPr>
        <p:spPr bwMode="auto">
          <a:xfrm>
            <a:off x="8001000" y="5791200"/>
            <a:ext cx="7620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10</a:t>
            </a:r>
          </a:p>
        </p:txBody>
      </p:sp>
      <p:sp>
        <p:nvSpPr>
          <p:cNvPr id="20" name="Freeform 19"/>
          <p:cNvSpPr/>
          <p:nvPr/>
        </p:nvSpPr>
        <p:spPr>
          <a:xfrm>
            <a:off x="-1222218" y="-94493"/>
            <a:ext cx="4617268" cy="7147143"/>
          </a:xfrm>
          <a:custGeom>
            <a:avLst/>
            <a:gdLst>
              <a:gd name="connsiteX0" fmla="*/ 4246075 w 4617268"/>
              <a:gd name="connsiteY0" fmla="*/ 447578 h 7147143"/>
              <a:gd name="connsiteX1" fmla="*/ 4218915 w 4617268"/>
              <a:gd name="connsiteY1" fmla="*/ 547166 h 7147143"/>
              <a:gd name="connsiteX2" fmla="*/ 4209862 w 4617268"/>
              <a:gd name="connsiteY2" fmla="*/ 574327 h 7147143"/>
              <a:gd name="connsiteX3" fmla="*/ 4182701 w 4617268"/>
              <a:gd name="connsiteY3" fmla="*/ 773503 h 7147143"/>
              <a:gd name="connsiteX4" fmla="*/ 4164594 w 4617268"/>
              <a:gd name="connsiteY4" fmla="*/ 891198 h 7147143"/>
              <a:gd name="connsiteX5" fmla="*/ 4146487 w 4617268"/>
              <a:gd name="connsiteY5" fmla="*/ 972679 h 7147143"/>
              <a:gd name="connsiteX6" fmla="*/ 4137434 w 4617268"/>
              <a:gd name="connsiteY6" fmla="*/ 1017946 h 7147143"/>
              <a:gd name="connsiteX7" fmla="*/ 4119327 w 4617268"/>
              <a:gd name="connsiteY7" fmla="*/ 1072267 h 7147143"/>
              <a:gd name="connsiteX8" fmla="*/ 4110273 w 4617268"/>
              <a:gd name="connsiteY8" fmla="*/ 1162802 h 7147143"/>
              <a:gd name="connsiteX9" fmla="*/ 4101220 w 4617268"/>
              <a:gd name="connsiteY9" fmla="*/ 1189962 h 7147143"/>
              <a:gd name="connsiteX10" fmla="*/ 4074060 w 4617268"/>
              <a:gd name="connsiteY10" fmla="*/ 1217123 h 7147143"/>
              <a:gd name="connsiteX11" fmla="*/ 4055953 w 4617268"/>
              <a:gd name="connsiteY11" fmla="*/ 1307657 h 7147143"/>
              <a:gd name="connsiteX12" fmla="*/ 4046899 w 4617268"/>
              <a:gd name="connsiteY12" fmla="*/ 1334818 h 7147143"/>
              <a:gd name="connsiteX13" fmla="*/ 4028792 w 4617268"/>
              <a:gd name="connsiteY13" fmla="*/ 1425352 h 7147143"/>
              <a:gd name="connsiteX14" fmla="*/ 3947311 w 4617268"/>
              <a:gd name="connsiteY14" fmla="*/ 1470620 h 7147143"/>
              <a:gd name="connsiteX15" fmla="*/ 3911097 w 4617268"/>
              <a:gd name="connsiteY15" fmla="*/ 1479673 h 7147143"/>
              <a:gd name="connsiteX16" fmla="*/ 3883937 w 4617268"/>
              <a:gd name="connsiteY16" fmla="*/ 1506834 h 7147143"/>
              <a:gd name="connsiteX17" fmla="*/ 3856776 w 4617268"/>
              <a:gd name="connsiteY17" fmla="*/ 1515887 h 7147143"/>
              <a:gd name="connsiteX18" fmla="*/ 3802456 w 4617268"/>
              <a:gd name="connsiteY18" fmla="*/ 1570208 h 7147143"/>
              <a:gd name="connsiteX19" fmla="*/ 3748135 w 4617268"/>
              <a:gd name="connsiteY19" fmla="*/ 1633582 h 7147143"/>
              <a:gd name="connsiteX20" fmla="*/ 3702868 w 4617268"/>
              <a:gd name="connsiteY20" fmla="*/ 1715063 h 7147143"/>
              <a:gd name="connsiteX21" fmla="*/ 3657600 w 4617268"/>
              <a:gd name="connsiteY21" fmla="*/ 1805598 h 7147143"/>
              <a:gd name="connsiteX22" fmla="*/ 3621386 w 4617268"/>
              <a:gd name="connsiteY22" fmla="*/ 1950453 h 7147143"/>
              <a:gd name="connsiteX23" fmla="*/ 3612333 w 4617268"/>
              <a:gd name="connsiteY23" fmla="*/ 2104362 h 7147143"/>
              <a:gd name="connsiteX24" fmla="*/ 3594226 w 4617268"/>
              <a:gd name="connsiteY24" fmla="*/ 2149630 h 7147143"/>
              <a:gd name="connsiteX25" fmla="*/ 3576119 w 4617268"/>
              <a:gd name="connsiteY25" fmla="*/ 2294485 h 7147143"/>
              <a:gd name="connsiteX26" fmla="*/ 3567066 w 4617268"/>
              <a:gd name="connsiteY26" fmla="*/ 2403127 h 7147143"/>
              <a:gd name="connsiteX27" fmla="*/ 3558012 w 4617268"/>
              <a:gd name="connsiteY27" fmla="*/ 2430287 h 7147143"/>
              <a:gd name="connsiteX28" fmla="*/ 3521798 w 4617268"/>
              <a:gd name="connsiteY28" fmla="*/ 2502715 h 7147143"/>
              <a:gd name="connsiteX29" fmla="*/ 3512745 w 4617268"/>
              <a:gd name="connsiteY29" fmla="*/ 2529875 h 7147143"/>
              <a:gd name="connsiteX30" fmla="*/ 3476531 w 4617268"/>
              <a:gd name="connsiteY30" fmla="*/ 2566089 h 7147143"/>
              <a:gd name="connsiteX31" fmla="*/ 3449370 w 4617268"/>
              <a:gd name="connsiteY31" fmla="*/ 2683784 h 7147143"/>
              <a:gd name="connsiteX32" fmla="*/ 3440317 w 4617268"/>
              <a:gd name="connsiteY32" fmla="*/ 2729051 h 7147143"/>
              <a:gd name="connsiteX33" fmla="*/ 3395050 w 4617268"/>
              <a:gd name="connsiteY33" fmla="*/ 2901067 h 7147143"/>
              <a:gd name="connsiteX34" fmla="*/ 3376943 w 4617268"/>
              <a:gd name="connsiteY34" fmla="*/ 2928228 h 7147143"/>
              <a:gd name="connsiteX35" fmla="*/ 3358836 w 4617268"/>
              <a:gd name="connsiteY35" fmla="*/ 2955388 h 7147143"/>
              <a:gd name="connsiteX36" fmla="*/ 3367889 w 4617268"/>
              <a:gd name="connsiteY36" fmla="*/ 3036869 h 7147143"/>
              <a:gd name="connsiteX37" fmla="*/ 3413157 w 4617268"/>
              <a:gd name="connsiteY37" fmla="*/ 3109297 h 7147143"/>
              <a:gd name="connsiteX38" fmla="*/ 3458424 w 4617268"/>
              <a:gd name="connsiteY38" fmla="*/ 3181725 h 7147143"/>
              <a:gd name="connsiteX39" fmla="*/ 3467477 w 4617268"/>
              <a:gd name="connsiteY39" fmla="*/ 3217939 h 7147143"/>
              <a:gd name="connsiteX40" fmla="*/ 3503691 w 4617268"/>
              <a:gd name="connsiteY40" fmla="*/ 3272259 h 7147143"/>
              <a:gd name="connsiteX41" fmla="*/ 3521798 w 4617268"/>
              <a:gd name="connsiteY41" fmla="*/ 3335634 h 7147143"/>
              <a:gd name="connsiteX42" fmla="*/ 3539905 w 4617268"/>
              <a:gd name="connsiteY42" fmla="*/ 3362794 h 7147143"/>
              <a:gd name="connsiteX43" fmla="*/ 3558012 w 4617268"/>
              <a:gd name="connsiteY43" fmla="*/ 3806414 h 7147143"/>
              <a:gd name="connsiteX44" fmla="*/ 3567066 w 4617268"/>
              <a:gd name="connsiteY44" fmla="*/ 3833574 h 7147143"/>
              <a:gd name="connsiteX45" fmla="*/ 3585172 w 4617268"/>
              <a:gd name="connsiteY45" fmla="*/ 3869788 h 7147143"/>
              <a:gd name="connsiteX46" fmla="*/ 3594226 w 4617268"/>
              <a:gd name="connsiteY46" fmla="*/ 3896948 h 7147143"/>
              <a:gd name="connsiteX47" fmla="*/ 3621386 w 4617268"/>
              <a:gd name="connsiteY47" fmla="*/ 3924109 h 7147143"/>
              <a:gd name="connsiteX48" fmla="*/ 3648547 w 4617268"/>
              <a:gd name="connsiteY48" fmla="*/ 3978430 h 7147143"/>
              <a:gd name="connsiteX49" fmla="*/ 3666654 w 4617268"/>
              <a:gd name="connsiteY49" fmla="*/ 4032750 h 7147143"/>
              <a:gd name="connsiteX50" fmla="*/ 3675707 w 4617268"/>
              <a:gd name="connsiteY50" fmla="*/ 4059911 h 7147143"/>
              <a:gd name="connsiteX51" fmla="*/ 3702868 w 4617268"/>
              <a:gd name="connsiteY51" fmla="*/ 4114232 h 7147143"/>
              <a:gd name="connsiteX52" fmla="*/ 3720974 w 4617268"/>
              <a:gd name="connsiteY52" fmla="*/ 4141392 h 7147143"/>
              <a:gd name="connsiteX53" fmla="*/ 3775295 w 4617268"/>
              <a:gd name="connsiteY53" fmla="*/ 4204766 h 7147143"/>
              <a:gd name="connsiteX54" fmla="*/ 3802456 w 4617268"/>
              <a:gd name="connsiteY54" fmla="*/ 4268141 h 7147143"/>
              <a:gd name="connsiteX55" fmla="*/ 3847723 w 4617268"/>
              <a:gd name="connsiteY55" fmla="*/ 4349622 h 7147143"/>
              <a:gd name="connsiteX56" fmla="*/ 3874883 w 4617268"/>
              <a:gd name="connsiteY56" fmla="*/ 4376782 h 7147143"/>
              <a:gd name="connsiteX57" fmla="*/ 3911097 w 4617268"/>
              <a:gd name="connsiteY57" fmla="*/ 4431103 h 7147143"/>
              <a:gd name="connsiteX58" fmla="*/ 3938258 w 4617268"/>
              <a:gd name="connsiteY58" fmla="*/ 4458263 h 7147143"/>
              <a:gd name="connsiteX59" fmla="*/ 3974471 w 4617268"/>
              <a:gd name="connsiteY59" fmla="*/ 4512584 h 7147143"/>
              <a:gd name="connsiteX60" fmla="*/ 4010685 w 4617268"/>
              <a:gd name="connsiteY60" fmla="*/ 4548798 h 7147143"/>
              <a:gd name="connsiteX61" fmla="*/ 4046899 w 4617268"/>
              <a:gd name="connsiteY61" fmla="*/ 4621226 h 7147143"/>
              <a:gd name="connsiteX62" fmla="*/ 4083113 w 4617268"/>
              <a:gd name="connsiteY62" fmla="*/ 4657440 h 7147143"/>
              <a:gd name="connsiteX63" fmla="*/ 4110273 w 4617268"/>
              <a:gd name="connsiteY63" fmla="*/ 4693653 h 7147143"/>
              <a:gd name="connsiteX64" fmla="*/ 4146487 w 4617268"/>
              <a:gd name="connsiteY64" fmla="*/ 4720814 h 7147143"/>
              <a:gd name="connsiteX65" fmla="*/ 4164594 w 4617268"/>
              <a:gd name="connsiteY65" fmla="*/ 4747974 h 7147143"/>
              <a:gd name="connsiteX66" fmla="*/ 4218915 w 4617268"/>
              <a:gd name="connsiteY66" fmla="*/ 4802295 h 7147143"/>
              <a:gd name="connsiteX67" fmla="*/ 4246075 w 4617268"/>
              <a:gd name="connsiteY67" fmla="*/ 4829455 h 7147143"/>
              <a:gd name="connsiteX68" fmla="*/ 4273236 w 4617268"/>
              <a:gd name="connsiteY68" fmla="*/ 4856616 h 7147143"/>
              <a:gd name="connsiteX69" fmla="*/ 4300396 w 4617268"/>
              <a:gd name="connsiteY69" fmla="*/ 4892830 h 7147143"/>
              <a:gd name="connsiteX70" fmla="*/ 4354717 w 4617268"/>
              <a:gd name="connsiteY70" fmla="*/ 4947150 h 7147143"/>
              <a:gd name="connsiteX71" fmla="*/ 4409038 w 4617268"/>
              <a:gd name="connsiteY71" fmla="*/ 5028632 h 7147143"/>
              <a:gd name="connsiteX72" fmla="*/ 4427145 w 4617268"/>
              <a:gd name="connsiteY72" fmla="*/ 5055792 h 7147143"/>
              <a:gd name="connsiteX73" fmla="*/ 4445252 w 4617268"/>
              <a:gd name="connsiteY73" fmla="*/ 5082952 h 7147143"/>
              <a:gd name="connsiteX74" fmla="*/ 4481466 w 4617268"/>
              <a:gd name="connsiteY74" fmla="*/ 5155380 h 7147143"/>
              <a:gd name="connsiteX75" fmla="*/ 4499572 w 4617268"/>
              <a:gd name="connsiteY75" fmla="*/ 5191594 h 7147143"/>
              <a:gd name="connsiteX76" fmla="*/ 4517679 w 4617268"/>
              <a:gd name="connsiteY76" fmla="*/ 5218754 h 7147143"/>
              <a:gd name="connsiteX77" fmla="*/ 4544840 w 4617268"/>
              <a:gd name="connsiteY77" fmla="*/ 5327396 h 7147143"/>
              <a:gd name="connsiteX78" fmla="*/ 4553893 w 4617268"/>
              <a:gd name="connsiteY78" fmla="*/ 5372663 h 7147143"/>
              <a:gd name="connsiteX79" fmla="*/ 4572000 w 4617268"/>
              <a:gd name="connsiteY79" fmla="*/ 5445091 h 7147143"/>
              <a:gd name="connsiteX80" fmla="*/ 4581054 w 4617268"/>
              <a:gd name="connsiteY80" fmla="*/ 5472251 h 7147143"/>
              <a:gd name="connsiteX81" fmla="*/ 4590107 w 4617268"/>
              <a:gd name="connsiteY81" fmla="*/ 5517519 h 7147143"/>
              <a:gd name="connsiteX82" fmla="*/ 4599161 w 4617268"/>
              <a:gd name="connsiteY82" fmla="*/ 5553733 h 7147143"/>
              <a:gd name="connsiteX83" fmla="*/ 4617268 w 4617268"/>
              <a:gd name="connsiteY83" fmla="*/ 5635214 h 7147143"/>
              <a:gd name="connsiteX84" fmla="*/ 4608214 w 4617268"/>
              <a:gd name="connsiteY84" fmla="*/ 6232743 h 7147143"/>
              <a:gd name="connsiteX85" fmla="*/ 4599161 w 4617268"/>
              <a:gd name="connsiteY85" fmla="*/ 6287063 h 7147143"/>
              <a:gd name="connsiteX86" fmla="*/ 4581054 w 4617268"/>
              <a:gd name="connsiteY86" fmla="*/ 6450026 h 7147143"/>
              <a:gd name="connsiteX87" fmla="*/ 4572000 w 4617268"/>
              <a:gd name="connsiteY87" fmla="*/ 6558667 h 7147143"/>
              <a:gd name="connsiteX88" fmla="*/ 4553893 w 4617268"/>
              <a:gd name="connsiteY88" fmla="*/ 6612988 h 7147143"/>
              <a:gd name="connsiteX89" fmla="*/ 4535786 w 4617268"/>
              <a:gd name="connsiteY89" fmla="*/ 6712576 h 7147143"/>
              <a:gd name="connsiteX90" fmla="*/ 4508626 w 4617268"/>
              <a:gd name="connsiteY90" fmla="*/ 6766897 h 7147143"/>
              <a:gd name="connsiteX91" fmla="*/ 4481466 w 4617268"/>
              <a:gd name="connsiteY91" fmla="*/ 6830271 h 7147143"/>
              <a:gd name="connsiteX92" fmla="*/ 4472412 w 4617268"/>
              <a:gd name="connsiteY92" fmla="*/ 6866485 h 7147143"/>
              <a:gd name="connsiteX93" fmla="*/ 4436198 w 4617268"/>
              <a:gd name="connsiteY93" fmla="*/ 6938913 h 7147143"/>
              <a:gd name="connsiteX94" fmla="*/ 4418091 w 4617268"/>
              <a:gd name="connsiteY94" fmla="*/ 6975127 h 7147143"/>
              <a:gd name="connsiteX95" fmla="*/ 4399984 w 4617268"/>
              <a:gd name="connsiteY95" fmla="*/ 7011341 h 7147143"/>
              <a:gd name="connsiteX96" fmla="*/ 4372824 w 4617268"/>
              <a:gd name="connsiteY96" fmla="*/ 7038501 h 7147143"/>
              <a:gd name="connsiteX97" fmla="*/ 4354717 w 4617268"/>
              <a:gd name="connsiteY97" fmla="*/ 7065661 h 7147143"/>
              <a:gd name="connsiteX98" fmla="*/ 4309450 w 4617268"/>
              <a:gd name="connsiteY98" fmla="*/ 7092822 h 7147143"/>
              <a:gd name="connsiteX99" fmla="*/ 4282289 w 4617268"/>
              <a:gd name="connsiteY99" fmla="*/ 7110929 h 7147143"/>
              <a:gd name="connsiteX100" fmla="*/ 4227968 w 4617268"/>
              <a:gd name="connsiteY100" fmla="*/ 7129036 h 7147143"/>
              <a:gd name="connsiteX101" fmla="*/ 4146487 w 4617268"/>
              <a:gd name="connsiteY101" fmla="*/ 7147143 h 7147143"/>
              <a:gd name="connsiteX102" fmla="*/ 3684761 w 4617268"/>
              <a:gd name="connsiteY102" fmla="*/ 7138089 h 7147143"/>
              <a:gd name="connsiteX103" fmla="*/ 3639493 w 4617268"/>
              <a:gd name="connsiteY103" fmla="*/ 7129036 h 7147143"/>
              <a:gd name="connsiteX104" fmla="*/ 3494638 w 4617268"/>
              <a:gd name="connsiteY104" fmla="*/ 7101875 h 7147143"/>
              <a:gd name="connsiteX105" fmla="*/ 3313568 w 4617268"/>
              <a:gd name="connsiteY105" fmla="*/ 7083768 h 7147143"/>
              <a:gd name="connsiteX106" fmla="*/ 3177767 w 4617268"/>
              <a:gd name="connsiteY106" fmla="*/ 7056608 h 7147143"/>
              <a:gd name="connsiteX107" fmla="*/ 3014804 w 4617268"/>
              <a:gd name="connsiteY107" fmla="*/ 7038501 h 7147143"/>
              <a:gd name="connsiteX108" fmla="*/ 2933323 w 4617268"/>
              <a:gd name="connsiteY108" fmla="*/ 7020394 h 7147143"/>
              <a:gd name="connsiteX109" fmla="*/ 2770361 w 4617268"/>
              <a:gd name="connsiteY109" fmla="*/ 7002287 h 7147143"/>
              <a:gd name="connsiteX110" fmla="*/ 2697933 w 4617268"/>
              <a:gd name="connsiteY110" fmla="*/ 6993234 h 7147143"/>
              <a:gd name="connsiteX111" fmla="*/ 2480650 w 4617268"/>
              <a:gd name="connsiteY111" fmla="*/ 6957020 h 7147143"/>
              <a:gd name="connsiteX112" fmla="*/ 2362955 w 4617268"/>
              <a:gd name="connsiteY112" fmla="*/ 6938913 h 7147143"/>
              <a:gd name="connsiteX113" fmla="*/ 2290527 w 4617268"/>
              <a:gd name="connsiteY113" fmla="*/ 6929859 h 7147143"/>
              <a:gd name="connsiteX114" fmla="*/ 2199992 w 4617268"/>
              <a:gd name="connsiteY114" fmla="*/ 6911752 h 7147143"/>
              <a:gd name="connsiteX115" fmla="*/ 2091351 w 4617268"/>
              <a:gd name="connsiteY115" fmla="*/ 6902699 h 7147143"/>
              <a:gd name="connsiteX116" fmla="*/ 2037030 w 4617268"/>
              <a:gd name="connsiteY116" fmla="*/ 6875539 h 7147143"/>
              <a:gd name="connsiteX117" fmla="*/ 1855961 w 4617268"/>
              <a:gd name="connsiteY117" fmla="*/ 6857432 h 7147143"/>
              <a:gd name="connsiteX118" fmla="*/ 1792586 w 4617268"/>
              <a:gd name="connsiteY118" fmla="*/ 6839325 h 7147143"/>
              <a:gd name="connsiteX119" fmla="*/ 1602464 w 4617268"/>
              <a:gd name="connsiteY119" fmla="*/ 6821218 h 7147143"/>
              <a:gd name="connsiteX120" fmla="*/ 1484768 w 4617268"/>
              <a:gd name="connsiteY120" fmla="*/ 6803111 h 7147143"/>
              <a:gd name="connsiteX121" fmla="*/ 1339913 w 4617268"/>
              <a:gd name="connsiteY121" fmla="*/ 6785004 h 7147143"/>
              <a:gd name="connsiteX122" fmla="*/ 1276539 w 4617268"/>
              <a:gd name="connsiteY122" fmla="*/ 6775950 h 7147143"/>
              <a:gd name="connsiteX123" fmla="*/ 697117 w 4617268"/>
              <a:gd name="connsiteY123" fmla="*/ 6766897 h 7147143"/>
              <a:gd name="connsiteX124" fmla="*/ 624689 w 4617268"/>
              <a:gd name="connsiteY124" fmla="*/ 6513400 h 7147143"/>
              <a:gd name="connsiteX125" fmla="*/ 570368 w 4617268"/>
              <a:gd name="connsiteY125" fmla="*/ 6314224 h 7147143"/>
              <a:gd name="connsiteX126" fmla="*/ 479834 w 4617268"/>
              <a:gd name="connsiteY126" fmla="*/ 6060727 h 7147143"/>
              <a:gd name="connsiteX127" fmla="*/ 325925 w 4617268"/>
              <a:gd name="connsiteY127" fmla="*/ 5599000 h 7147143"/>
              <a:gd name="connsiteX128" fmla="*/ 262551 w 4617268"/>
              <a:gd name="connsiteY128" fmla="*/ 5417931 h 7147143"/>
              <a:gd name="connsiteX129" fmla="*/ 208230 w 4617268"/>
              <a:gd name="connsiteY129" fmla="*/ 5236861 h 7147143"/>
              <a:gd name="connsiteX130" fmla="*/ 172016 w 4617268"/>
              <a:gd name="connsiteY130" fmla="*/ 5155380 h 7147143"/>
              <a:gd name="connsiteX131" fmla="*/ 135802 w 4617268"/>
              <a:gd name="connsiteY131" fmla="*/ 5019578 h 7147143"/>
              <a:gd name="connsiteX132" fmla="*/ 117695 w 4617268"/>
              <a:gd name="connsiteY132" fmla="*/ 4965257 h 7147143"/>
              <a:gd name="connsiteX133" fmla="*/ 72428 w 4617268"/>
              <a:gd name="connsiteY133" fmla="*/ 4729867 h 7147143"/>
              <a:gd name="connsiteX134" fmla="*/ 63374 w 4617268"/>
              <a:gd name="connsiteY134" fmla="*/ 4612172 h 7147143"/>
              <a:gd name="connsiteX135" fmla="*/ 36214 w 4617268"/>
              <a:gd name="connsiteY135" fmla="*/ 4485424 h 7147143"/>
              <a:gd name="connsiteX136" fmla="*/ 0 w 4617268"/>
              <a:gd name="connsiteY136" fmla="*/ 4159499 h 7147143"/>
              <a:gd name="connsiteX137" fmla="*/ 9054 w 4617268"/>
              <a:gd name="connsiteY137" fmla="*/ 3625344 h 7147143"/>
              <a:gd name="connsiteX138" fmla="*/ 63374 w 4617268"/>
              <a:gd name="connsiteY138" fmla="*/ 3326580 h 7147143"/>
              <a:gd name="connsiteX139" fmla="*/ 99588 w 4617268"/>
              <a:gd name="connsiteY139" fmla="*/ 3145511 h 7147143"/>
              <a:gd name="connsiteX140" fmla="*/ 153909 w 4617268"/>
              <a:gd name="connsiteY140" fmla="*/ 2955388 h 7147143"/>
              <a:gd name="connsiteX141" fmla="*/ 172016 w 4617268"/>
              <a:gd name="connsiteY141" fmla="*/ 2756212 h 7147143"/>
              <a:gd name="connsiteX142" fmla="*/ 181069 w 4617268"/>
              <a:gd name="connsiteY142" fmla="*/ 2656624 h 7147143"/>
              <a:gd name="connsiteX143" fmla="*/ 208230 w 4617268"/>
              <a:gd name="connsiteY143" fmla="*/ 2566089 h 7147143"/>
              <a:gd name="connsiteX144" fmla="*/ 226337 w 4617268"/>
              <a:gd name="connsiteY144" fmla="*/ 2412180 h 7147143"/>
              <a:gd name="connsiteX145" fmla="*/ 262551 w 4617268"/>
              <a:gd name="connsiteY145" fmla="*/ 2267325 h 7147143"/>
              <a:gd name="connsiteX146" fmla="*/ 280658 w 4617268"/>
              <a:gd name="connsiteY146" fmla="*/ 2040988 h 7147143"/>
              <a:gd name="connsiteX147" fmla="*/ 307818 w 4617268"/>
              <a:gd name="connsiteY147" fmla="*/ 1950453 h 7147143"/>
              <a:gd name="connsiteX148" fmla="*/ 325925 w 4617268"/>
              <a:gd name="connsiteY148" fmla="*/ 1850865 h 7147143"/>
              <a:gd name="connsiteX149" fmla="*/ 398353 w 4617268"/>
              <a:gd name="connsiteY149" fmla="*/ 1642636 h 7147143"/>
              <a:gd name="connsiteX150" fmla="*/ 470780 w 4617268"/>
              <a:gd name="connsiteY150" fmla="*/ 1425352 h 7147143"/>
              <a:gd name="connsiteX151" fmla="*/ 479834 w 4617268"/>
              <a:gd name="connsiteY151" fmla="*/ 1343871 h 7147143"/>
              <a:gd name="connsiteX152" fmla="*/ 525101 w 4617268"/>
              <a:gd name="connsiteY152" fmla="*/ 1235230 h 7147143"/>
              <a:gd name="connsiteX153" fmla="*/ 552262 w 4617268"/>
              <a:gd name="connsiteY153" fmla="*/ 1144695 h 7147143"/>
              <a:gd name="connsiteX154" fmla="*/ 597529 w 4617268"/>
              <a:gd name="connsiteY154" fmla="*/ 1008893 h 7147143"/>
              <a:gd name="connsiteX155" fmla="*/ 615636 w 4617268"/>
              <a:gd name="connsiteY155" fmla="*/ 954572 h 7147143"/>
              <a:gd name="connsiteX156" fmla="*/ 660903 w 4617268"/>
              <a:gd name="connsiteY156" fmla="*/ 864038 h 7147143"/>
              <a:gd name="connsiteX157" fmla="*/ 688064 w 4617268"/>
              <a:gd name="connsiteY157" fmla="*/ 809717 h 7147143"/>
              <a:gd name="connsiteX158" fmla="*/ 751438 w 4617268"/>
              <a:gd name="connsiteY158" fmla="*/ 728236 h 7147143"/>
              <a:gd name="connsiteX159" fmla="*/ 823866 w 4617268"/>
              <a:gd name="connsiteY159" fmla="*/ 601487 h 7147143"/>
              <a:gd name="connsiteX160" fmla="*/ 851026 w 4617268"/>
              <a:gd name="connsiteY160" fmla="*/ 538113 h 7147143"/>
              <a:gd name="connsiteX161" fmla="*/ 923454 w 4617268"/>
              <a:gd name="connsiteY161" fmla="*/ 411364 h 7147143"/>
              <a:gd name="connsiteX162" fmla="*/ 941561 w 4617268"/>
              <a:gd name="connsiteY162" fmla="*/ 357043 h 7147143"/>
              <a:gd name="connsiteX163" fmla="*/ 968721 w 4617268"/>
              <a:gd name="connsiteY163" fmla="*/ 311776 h 7147143"/>
              <a:gd name="connsiteX164" fmla="*/ 986828 w 4617268"/>
              <a:gd name="connsiteY164" fmla="*/ 275562 h 7147143"/>
              <a:gd name="connsiteX165" fmla="*/ 1041149 w 4617268"/>
              <a:gd name="connsiteY165" fmla="*/ 212188 h 7147143"/>
              <a:gd name="connsiteX166" fmla="*/ 1077363 w 4617268"/>
              <a:gd name="connsiteY166" fmla="*/ 194081 h 7147143"/>
              <a:gd name="connsiteX167" fmla="*/ 1158844 w 4617268"/>
              <a:gd name="connsiteY167" fmla="*/ 139760 h 7147143"/>
              <a:gd name="connsiteX168" fmla="*/ 1267485 w 4617268"/>
              <a:gd name="connsiteY168" fmla="*/ 112600 h 7147143"/>
              <a:gd name="connsiteX169" fmla="*/ 1385180 w 4617268"/>
              <a:gd name="connsiteY169" fmla="*/ 85440 h 7147143"/>
              <a:gd name="connsiteX170" fmla="*/ 1457608 w 4617268"/>
              <a:gd name="connsiteY170" fmla="*/ 49226 h 7147143"/>
              <a:gd name="connsiteX171" fmla="*/ 1593410 w 4617268"/>
              <a:gd name="connsiteY171" fmla="*/ 40172 h 7147143"/>
              <a:gd name="connsiteX172" fmla="*/ 1692998 w 4617268"/>
              <a:gd name="connsiteY172" fmla="*/ 31119 h 7147143"/>
              <a:gd name="connsiteX173" fmla="*/ 2408222 w 4617268"/>
              <a:gd name="connsiteY173" fmla="*/ 22065 h 7147143"/>
              <a:gd name="connsiteX174" fmla="*/ 2498757 w 4617268"/>
              <a:gd name="connsiteY174" fmla="*/ 31119 h 7147143"/>
              <a:gd name="connsiteX175" fmla="*/ 2652666 w 4617268"/>
              <a:gd name="connsiteY175" fmla="*/ 58279 h 7147143"/>
              <a:gd name="connsiteX176" fmla="*/ 2860895 w 4617268"/>
              <a:gd name="connsiteY176" fmla="*/ 85440 h 7147143"/>
              <a:gd name="connsiteX177" fmla="*/ 2969537 w 4617268"/>
              <a:gd name="connsiteY177" fmla="*/ 112600 h 7147143"/>
              <a:gd name="connsiteX178" fmla="*/ 3051018 w 4617268"/>
              <a:gd name="connsiteY178" fmla="*/ 139760 h 7147143"/>
              <a:gd name="connsiteX179" fmla="*/ 3177767 w 4617268"/>
              <a:gd name="connsiteY179" fmla="*/ 212188 h 7147143"/>
              <a:gd name="connsiteX180" fmla="*/ 3213980 w 4617268"/>
              <a:gd name="connsiteY180" fmla="*/ 248402 h 7147143"/>
              <a:gd name="connsiteX181" fmla="*/ 3250194 w 4617268"/>
              <a:gd name="connsiteY181" fmla="*/ 266509 h 7147143"/>
              <a:gd name="connsiteX182" fmla="*/ 3376943 w 4617268"/>
              <a:gd name="connsiteY182" fmla="*/ 320830 h 7147143"/>
              <a:gd name="connsiteX183" fmla="*/ 3476531 w 4617268"/>
              <a:gd name="connsiteY183" fmla="*/ 375150 h 7147143"/>
              <a:gd name="connsiteX184" fmla="*/ 3521798 w 4617268"/>
              <a:gd name="connsiteY184" fmla="*/ 393257 h 7147143"/>
              <a:gd name="connsiteX185" fmla="*/ 3558012 w 4617268"/>
              <a:gd name="connsiteY185" fmla="*/ 420418 h 7147143"/>
              <a:gd name="connsiteX186" fmla="*/ 3594226 w 4617268"/>
              <a:gd name="connsiteY186" fmla="*/ 438525 h 7147143"/>
              <a:gd name="connsiteX187" fmla="*/ 3648547 w 4617268"/>
              <a:gd name="connsiteY187" fmla="*/ 474739 h 7147143"/>
              <a:gd name="connsiteX188" fmla="*/ 3675707 w 4617268"/>
              <a:gd name="connsiteY188" fmla="*/ 510952 h 7147143"/>
              <a:gd name="connsiteX189" fmla="*/ 3702868 w 4617268"/>
              <a:gd name="connsiteY189" fmla="*/ 520006 h 7147143"/>
              <a:gd name="connsiteX190" fmla="*/ 4137434 w 4617268"/>
              <a:gd name="connsiteY190" fmla="*/ 529059 h 7147143"/>
              <a:gd name="connsiteX191" fmla="*/ 4227968 w 4617268"/>
              <a:gd name="connsiteY191" fmla="*/ 547166 h 714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4617268" h="7147143">
                <a:moveTo>
                  <a:pt x="4246075" y="447578"/>
                </a:moveTo>
                <a:cubicBezTo>
                  <a:pt x="4207234" y="564102"/>
                  <a:pt x="4244504" y="444804"/>
                  <a:pt x="4218915" y="547166"/>
                </a:cubicBezTo>
                <a:cubicBezTo>
                  <a:pt x="4216601" y="556424"/>
                  <a:pt x="4211932" y="565011"/>
                  <a:pt x="4209862" y="574327"/>
                </a:cubicBezTo>
                <a:cubicBezTo>
                  <a:pt x="4199605" y="620484"/>
                  <a:pt x="4185066" y="759312"/>
                  <a:pt x="4182701" y="773503"/>
                </a:cubicBezTo>
                <a:cubicBezTo>
                  <a:pt x="4160119" y="909001"/>
                  <a:pt x="4187893" y="739754"/>
                  <a:pt x="4164594" y="891198"/>
                </a:cubicBezTo>
                <a:cubicBezTo>
                  <a:pt x="4144660" y="1020767"/>
                  <a:pt x="4166187" y="893879"/>
                  <a:pt x="4146487" y="972679"/>
                </a:cubicBezTo>
                <a:cubicBezTo>
                  <a:pt x="4142755" y="987607"/>
                  <a:pt x="4141483" y="1003100"/>
                  <a:pt x="4137434" y="1017946"/>
                </a:cubicBezTo>
                <a:cubicBezTo>
                  <a:pt x="4132412" y="1036360"/>
                  <a:pt x="4119327" y="1072267"/>
                  <a:pt x="4119327" y="1072267"/>
                </a:cubicBezTo>
                <a:cubicBezTo>
                  <a:pt x="4116309" y="1102445"/>
                  <a:pt x="4114885" y="1132826"/>
                  <a:pt x="4110273" y="1162802"/>
                </a:cubicBezTo>
                <a:cubicBezTo>
                  <a:pt x="4108822" y="1172234"/>
                  <a:pt x="4106513" y="1182022"/>
                  <a:pt x="4101220" y="1189962"/>
                </a:cubicBezTo>
                <a:cubicBezTo>
                  <a:pt x="4094118" y="1200615"/>
                  <a:pt x="4083113" y="1208069"/>
                  <a:pt x="4074060" y="1217123"/>
                </a:cubicBezTo>
                <a:cubicBezTo>
                  <a:pt x="4066947" y="1259797"/>
                  <a:pt x="4066755" y="1269849"/>
                  <a:pt x="4055953" y="1307657"/>
                </a:cubicBezTo>
                <a:cubicBezTo>
                  <a:pt x="4053331" y="1316833"/>
                  <a:pt x="4049045" y="1325519"/>
                  <a:pt x="4046899" y="1334818"/>
                </a:cubicBezTo>
                <a:cubicBezTo>
                  <a:pt x="4039979" y="1364805"/>
                  <a:pt x="4054399" y="1408281"/>
                  <a:pt x="4028792" y="1425352"/>
                </a:cubicBezTo>
                <a:cubicBezTo>
                  <a:pt x="3980164" y="1457771"/>
                  <a:pt x="3989138" y="1458669"/>
                  <a:pt x="3947311" y="1470620"/>
                </a:cubicBezTo>
                <a:cubicBezTo>
                  <a:pt x="3935347" y="1474038"/>
                  <a:pt x="3923168" y="1476655"/>
                  <a:pt x="3911097" y="1479673"/>
                </a:cubicBezTo>
                <a:cubicBezTo>
                  <a:pt x="3902044" y="1488727"/>
                  <a:pt x="3894590" y="1499732"/>
                  <a:pt x="3883937" y="1506834"/>
                </a:cubicBezTo>
                <a:cubicBezTo>
                  <a:pt x="3875996" y="1512128"/>
                  <a:pt x="3864309" y="1510028"/>
                  <a:pt x="3856776" y="1515887"/>
                </a:cubicBezTo>
                <a:cubicBezTo>
                  <a:pt x="3836563" y="1531608"/>
                  <a:pt x="3820563" y="1552101"/>
                  <a:pt x="3802456" y="1570208"/>
                </a:cubicBezTo>
                <a:cubicBezTo>
                  <a:pt x="3764621" y="1608043"/>
                  <a:pt x="3782982" y="1587119"/>
                  <a:pt x="3748135" y="1633582"/>
                </a:cubicBezTo>
                <a:cubicBezTo>
                  <a:pt x="3729924" y="1688213"/>
                  <a:pt x="3749563" y="1637239"/>
                  <a:pt x="3702868" y="1715063"/>
                </a:cubicBezTo>
                <a:cubicBezTo>
                  <a:pt x="3667346" y="1774266"/>
                  <a:pt x="3682242" y="1743993"/>
                  <a:pt x="3657600" y="1805598"/>
                </a:cubicBezTo>
                <a:cubicBezTo>
                  <a:pt x="3635750" y="1914848"/>
                  <a:pt x="3649225" y="1866936"/>
                  <a:pt x="3621386" y="1950453"/>
                </a:cubicBezTo>
                <a:cubicBezTo>
                  <a:pt x="3618368" y="2001756"/>
                  <a:pt x="3619277" y="2053442"/>
                  <a:pt x="3612333" y="2104362"/>
                </a:cubicBezTo>
                <a:cubicBezTo>
                  <a:pt x="3610137" y="2120465"/>
                  <a:pt x="3597050" y="2133626"/>
                  <a:pt x="3594226" y="2149630"/>
                </a:cubicBezTo>
                <a:cubicBezTo>
                  <a:pt x="3545803" y="2424023"/>
                  <a:pt x="3607112" y="2170508"/>
                  <a:pt x="3576119" y="2294485"/>
                </a:cubicBezTo>
                <a:cubicBezTo>
                  <a:pt x="3573101" y="2330699"/>
                  <a:pt x="3571869" y="2367106"/>
                  <a:pt x="3567066" y="2403127"/>
                </a:cubicBezTo>
                <a:cubicBezTo>
                  <a:pt x="3565805" y="2412586"/>
                  <a:pt x="3561961" y="2421599"/>
                  <a:pt x="3558012" y="2430287"/>
                </a:cubicBezTo>
                <a:cubicBezTo>
                  <a:pt x="3546842" y="2454860"/>
                  <a:pt x="3530333" y="2477108"/>
                  <a:pt x="3521798" y="2502715"/>
                </a:cubicBezTo>
                <a:cubicBezTo>
                  <a:pt x="3518780" y="2511768"/>
                  <a:pt x="3518292" y="2522110"/>
                  <a:pt x="3512745" y="2529875"/>
                </a:cubicBezTo>
                <a:cubicBezTo>
                  <a:pt x="3502822" y="2543767"/>
                  <a:pt x="3488602" y="2554018"/>
                  <a:pt x="3476531" y="2566089"/>
                </a:cubicBezTo>
                <a:cubicBezTo>
                  <a:pt x="3457744" y="2622445"/>
                  <a:pt x="3469348" y="2583893"/>
                  <a:pt x="3449370" y="2683784"/>
                </a:cubicBezTo>
                <a:lnTo>
                  <a:pt x="3440317" y="2729051"/>
                </a:lnTo>
                <a:cubicBezTo>
                  <a:pt x="3429595" y="2868445"/>
                  <a:pt x="3453090" y="2814006"/>
                  <a:pt x="3395050" y="2901067"/>
                </a:cubicBezTo>
                <a:lnTo>
                  <a:pt x="3376943" y="2928228"/>
                </a:lnTo>
                <a:lnTo>
                  <a:pt x="3358836" y="2955388"/>
                </a:lnTo>
                <a:cubicBezTo>
                  <a:pt x="3361854" y="2982548"/>
                  <a:pt x="3361744" y="3010241"/>
                  <a:pt x="3367889" y="3036869"/>
                </a:cubicBezTo>
                <a:cubicBezTo>
                  <a:pt x="3374603" y="3065964"/>
                  <a:pt x="3398181" y="3085335"/>
                  <a:pt x="3413157" y="3109297"/>
                </a:cubicBezTo>
                <a:cubicBezTo>
                  <a:pt x="3475302" y="3208728"/>
                  <a:pt x="3381475" y="3079125"/>
                  <a:pt x="3458424" y="3181725"/>
                </a:cubicBezTo>
                <a:cubicBezTo>
                  <a:pt x="3461442" y="3193796"/>
                  <a:pt x="3461912" y="3206810"/>
                  <a:pt x="3467477" y="3217939"/>
                </a:cubicBezTo>
                <a:cubicBezTo>
                  <a:pt x="3477209" y="3237403"/>
                  <a:pt x="3503691" y="3272259"/>
                  <a:pt x="3503691" y="3272259"/>
                </a:cubicBezTo>
                <a:cubicBezTo>
                  <a:pt x="3506590" y="3283856"/>
                  <a:pt x="3515306" y="3322650"/>
                  <a:pt x="3521798" y="3335634"/>
                </a:cubicBezTo>
                <a:cubicBezTo>
                  <a:pt x="3526664" y="3345366"/>
                  <a:pt x="3533869" y="3353741"/>
                  <a:pt x="3539905" y="3362794"/>
                </a:cubicBezTo>
                <a:cubicBezTo>
                  <a:pt x="3545941" y="3510667"/>
                  <a:pt x="3511208" y="3666013"/>
                  <a:pt x="3558012" y="3806414"/>
                </a:cubicBezTo>
                <a:cubicBezTo>
                  <a:pt x="3561030" y="3815467"/>
                  <a:pt x="3563307" y="3824802"/>
                  <a:pt x="3567066" y="3833574"/>
                </a:cubicBezTo>
                <a:cubicBezTo>
                  <a:pt x="3572382" y="3845979"/>
                  <a:pt x="3579856" y="3857383"/>
                  <a:pt x="3585172" y="3869788"/>
                </a:cubicBezTo>
                <a:cubicBezTo>
                  <a:pt x="3588931" y="3878560"/>
                  <a:pt x="3588932" y="3889008"/>
                  <a:pt x="3594226" y="3896948"/>
                </a:cubicBezTo>
                <a:cubicBezTo>
                  <a:pt x="3601328" y="3907601"/>
                  <a:pt x="3612333" y="3915055"/>
                  <a:pt x="3621386" y="3924109"/>
                </a:cubicBezTo>
                <a:cubicBezTo>
                  <a:pt x="3654409" y="4023170"/>
                  <a:pt x="3601741" y="3873117"/>
                  <a:pt x="3648547" y="3978430"/>
                </a:cubicBezTo>
                <a:cubicBezTo>
                  <a:pt x="3656299" y="3995871"/>
                  <a:pt x="3660618" y="4014643"/>
                  <a:pt x="3666654" y="4032750"/>
                </a:cubicBezTo>
                <a:cubicBezTo>
                  <a:pt x="3669672" y="4041804"/>
                  <a:pt x="3670413" y="4051971"/>
                  <a:pt x="3675707" y="4059911"/>
                </a:cubicBezTo>
                <a:cubicBezTo>
                  <a:pt x="3727592" y="4137737"/>
                  <a:pt x="3665390" y="4039275"/>
                  <a:pt x="3702868" y="4114232"/>
                </a:cubicBezTo>
                <a:cubicBezTo>
                  <a:pt x="3707734" y="4123964"/>
                  <a:pt x="3714650" y="4132538"/>
                  <a:pt x="3720974" y="4141392"/>
                </a:cubicBezTo>
                <a:cubicBezTo>
                  <a:pt x="3750007" y="4182039"/>
                  <a:pt x="3742395" y="4171866"/>
                  <a:pt x="3775295" y="4204766"/>
                </a:cubicBezTo>
                <a:cubicBezTo>
                  <a:pt x="3796530" y="4268469"/>
                  <a:pt x="3768890" y="4189821"/>
                  <a:pt x="3802456" y="4268141"/>
                </a:cubicBezTo>
                <a:cubicBezTo>
                  <a:pt x="3819533" y="4307988"/>
                  <a:pt x="3803610" y="4305509"/>
                  <a:pt x="3847723" y="4349622"/>
                </a:cubicBezTo>
                <a:cubicBezTo>
                  <a:pt x="3856776" y="4358675"/>
                  <a:pt x="3867023" y="4366676"/>
                  <a:pt x="3874883" y="4376782"/>
                </a:cubicBezTo>
                <a:cubicBezTo>
                  <a:pt x="3888244" y="4393960"/>
                  <a:pt x="3895709" y="4415715"/>
                  <a:pt x="3911097" y="4431103"/>
                </a:cubicBezTo>
                <a:cubicBezTo>
                  <a:pt x="3920151" y="4440156"/>
                  <a:pt x="3930397" y="4448156"/>
                  <a:pt x="3938258" y="4458263"/>
                </a:cubicBezTo>
                <a:cubicBezTo>
                  <a:pt x="3951618" y="4475441"/>
                  <a:pt x="3959083" y="4497196"/>
                  <a:pt x="3974471" y="4512584"/>
                </a:cubicBezTo>
                <a:cubicBezTo>
                  <a:pt x="3986542" y="4524655"/>
                  <a:pt x="3999575" y="4535836"/>
                  <a:pt x="4010685" y="4548798"/>
                </a:cubicBezTo>
                <a:cubicBezTo>
                  <a:pt x="4055172" y="4600699"/>
                  <a:pt x="3998815" y="4549099"/>
                  <a:pt x="4046899" y="4621226"/>
                </a:cubicBezTo>
                <a:cubicBezTo>
                  <a:pt x="4056368" y="4635430"/>
                  <a:pt x="4071871" y="4644592"/>
                  <a:pt x="4083113" y="4657440"/>
                </a:cubicBezTo>
                <a:cubicBezTo>
                  <a:pt x="4093049" y="4668795"/>
                  <a:pt x="4099604" y="4682984"/>
                  <a:pt x="4110273" y="4693653"/>
                </a:cubicBezTo>
                <a:cubicBezTo>
                  <a:pt x="4120943" y="4704323"/>
                  <a:pt x="4135817" y="4710144"/>
                  <a:pt x="4146487" y="4720814"/>
                </a:cubicBezTo>
                <a:cubicBezTo>
                  <a:pt x="4154181" y="4728508"/>
                  <a:pt x="4157365" y="4739842"/>
                  <a:pt x="4164594" y="4747974"/>
                </a:cubicBezTo>
                <a:cubicBezTo>
                  <a:pt x="4181607" y="4767113"/>
                  <a:pt x="4200808" y="4784188"/>
                  <a:pt x="4218915" y="4802295"/>
                </a:cubicBezTo>
                <a:lnTo>
                  <a:pt x="4246075" y="4829455"/>
                </a:lnTo>
                <a:cubicBezTo>
                  <a:pt x="4255129" y="4838509"/>
                  <a:pt x="4265554" y="4846373"/>
                  <a:pt x="4273236" y="4856616"/>
                </a:cubicBezTo>
                <a:cubicBezTo>
                  <a:pt x="4282289" y="4868687"/>
                  <a:pt x="4290302" y="4881614"/>
                  <a:pt x="4300396" y="4892830"/>
                </a:cubicBezTo>
                <a:cubicBezTo>
                  <a:pt x="4317526" y="4911863"/>
                  <a:pt x="4340513" y="4925844"/>
                  <a:pt x="4354717" y="4947150"/>
                </a:cubicBezTo>
                <a:lnTo>
                  <a:pt x="4409038" y="5028632"/>
                </a:lnTo>
                <a:lnTo>
                  <a:pt x="4427145" y="5055792"/>
                </a:lnTo>
                <a:cubicBezTo>
                  <a:pt x="4433181" y="5064845"/>
                  <a:pt x="4440386" y="5073220"/>
                  <a:pt x="4445252" y="5082952"/>
                </a:cubicBezTo>
                <a:lnTo>
                  <a:pt x="4481466" y="5155380"/>
                </a:lnTo>
                <a:cubicBezTo>
                  <a:pt x="4487502" y="5167451"/>
                  <a:pt x="4492086" y="5180365"/>
                  <a:pt x="4499572" y="5191594"/>
                </a:cubicBezTo>
                <a:lnTo>
                  <a:pt x="4517679" y="5218754"/>
                </a:lnTo>
                <a:cubicBezTo>
                  <a:pt x="4526733" y="5254968"/>
                  <a:pt x="4537520" y="5290792"/>
                  <a:pt x="4544840" y="5327396"/>
                </a:cubicBezTo>
                <a:cubicBezTo>
                  <a:pt x="4547858" y="5342485"/>
                  <a:pt x="4550433" y="5357669"/>
                  <a:pt x="4553893" y="5372663"/>
                </a:cubicBezTo>
                <a:cubicBezTo>
                  <a:pt x="4559489" y="5396911"/>
                  <a:pt x="4564130" y="5421483"/>
                  <a:pt x="4572000" y="5445091"/>
                </a:cubicBezTo>
                <a:cubicBezTo>
                  <a:pt x="4575018" y="5454144"/>
                  <a:pt x="4578739" y="5462993"/>
                  <a:pt x="4581054" y="5472251"/>
                </a:cubicBezTo>
                <a:cubicBezTo>
                  <a:pt x="4584786" y="5487180"/>
                  <a:pt x="4586769" y="5502497"/>
                  <a:pt x="4590107" y="5517519"/>
                </a:cubicBezTo>
                <a:cubicBezTo>
                  <a:pt x="4592806" y="5529666"/>
                  <a:pt x="4596462" y="5541586"/>
                  <a:pt x="4599161" y="5553733"/>
                </a:cubicBezTo>
                <a:cubicBezTo>
                  <a:pt x="4622149" y="5657176"/>
                  <a:pt x="4595187" y="5546895"/>
                  <a:pt x="4617268" y="5635214"/>
                </a:cubicBezTo>
                <a:cubicBezTo>
                  <a:pt x="4614250" y="5834390"/>
                  <a:pt x="4613745" y="6033621"/>
                  <a:pt x="4608214" y="6232743"/>
                </a:cubicBezTo>
                <a:cubicBezTo>
                  <a:pt x="4607704" y="6251092"/>
                  <a:pt x="4601438" y="6268848"/>
                  <a:pt x="4599161" y="6287063"/>
                </a:cubicBezTo>
                <a:cubicBezTo>
                  <a:pt x="4592382" y="6341296"/>
                  <a:pt x="4586493" y="6395642"/>
                  <a:pt x="4581054" y="6450026"/>
                </a:cubicBezTo>
                <a:cubicBezTo>
                  <a:pt x="4577438" y="6486185"/>
                  <a:pt x="4577974" y="6522822"/>
                  <a:pt x="4572000" y="6558667"/>
                </a:cubicBezTo>
                <a:cubicBezTo>
                  <a:pt x="4568862" y="6577494"/>
                  <a:pt x="4553893" y="6612988"/>
                  <a:pt x="4553893" y="6612988"/>
                </a:cubicBezTo>
                <a:cubicBezTo>
                  <a:pt x="4551213" y="6631748"/>
                  <a:pt x="4545274" y="6688857"/>
                  <a:pt x="4535786" y="6712576"/>
                </a:cubicBezTo>
                <a:cubicBezTo>
                  <a:pt x="4528268" y="6731372"/>
                  <a:pt x="4516144" y="6748101"/>
                  <a:pt x="4508626" y="6766897"/>
                </a:cubicBezTo>
                <a:cubicBezTo>
                  <a:pt x="4479395" y="6839975"/>
                  <a:pt x="4521810" y="6769753"/>
                  <a:pt x="4481466" y="6830271"/>
                </a:cubicBezTo>
                <a:cubicBezTo>
                  <a:pt x="4478448" y="6842342"/>
                  <a:pt x="4477198" y="6854999"/>
                  <a:pt x="4472412" y="6866485"/>
                </a:cubicBezTo>
                <a:cubicBezTo>
                  <a:pt x="4462030" y="6891401"/>
                  <a:pt x="4448269" y="6914770"/>
                  <a:pt x="4436198" y="6938913"/>
                </a:cubicBezTo>
                <a:lnTo>
                  <a:pt x="4418091" y="6975127"/>
                </a:lnTo>
                <a:cubicBezTo>
                  <a:pt x="4412055" y="6987198"/>
                  <a:pt x="4409527" y="7001798"/>
                  <a:pt x="4399984" y="7011341"/>
                </a:cubicBezTo>
                <a:cubicBezTo>
                  <a:pt x="4390931" y="7020394"/>
                  <a:pt x="4381021" y="7028665"/>
                  <a:pt x="4372824" y="7038501"/>
                </a:cubicBezTo>
                <a:cubicBezTo>
                  <a:pt x="4365858" y="7046860"/>
                  <a:pt x="4362978" y="7058580"/>
                  <a:pt x="4354717" y="7065661"/>
                </a:cubicBezTo>
                <a:cubicBezTo>
                  <a:pt x="4341357" y="7077113"/>
                  <a:pt x="4324372" y="7083496"/>
                  <a:pt x="4309450" y="7092822"/>
                </a:cubicBezTo>
                <a:cubicBezTo>
                  <a:pt x="4300223" y="7098589"/>
                  <a:pt x="4292232" y="7106510"/>
                  <a:pt x="4282289" y="7110929"/>
                </a:cubicBezTo>
                <a:cubicBezTo>
                  <a:pt x="4264848" y="7118681"/>
                  <a:pt x="4246075" y="7123000"/>
                  <a:pt x="4227968" y="7129036"/>
                </a:cubicBezTo>
                <a:cubicBezTo>
                  <a:pt x="4183395" y="7143893"/>
                  <a:pt x="4210217" y="7136521"/>
                  <a:pt x="4146487" y="7147143"/>
                </a:cubicBezTo>
                <a:lnTo>
                  <a:pt x="3684761" y="7138089"/>
                </a:lnTo>
                <a:cubicBezTo>
                  <a:pt x="3669383" y="7137540"/>
                  <a:pt x="3654540" y="7132260"/>
                  <a:pt x="3639493" y="7129036"/>
                </a:cubicBezTo>
                <a:cubicBezTo>
                  <a:pt x="3570615" y="7114277"/>
                  <a:pt x="3559912" y="7108746"/>
                  <a:pt x="3494638" y="7101875"/>
                </a:cubicBezTo>
                <a:cubicBezTo>
                  <a:pt x="3449441" y="7097117"/>
                  <a:pt x="3363342" y="7093101"/>
                  <a:pt x="3313568" y="7083768"/>
                </a:cubicBezTo>
                <a:cubicBezTo>
                  <a:pt x="3174148" y="7057626"/>
                  <a:pt x="3305470" y="7071632"/>
                  <a:pt x="3177767" y="7056608"/>
                </a:cubicBezTo>
                <a:cubicBezTo>
                  <a:pt x="3140445" y="7052217"/>
                  <a:pt x="3055216" y="7045632"/>
                  <a:pt x="3014804" y="7038501"/>
                </a:cubicBezTo>
                <a:cubicBezTo>
                  <a:pt x="2987404" y="7033666"/>
                  <a:pt x="2960845" y="7024471"/>
                  <a:pt x="2933323" y="7020394"/>
                </a:cubicBezTo>
                <a:cubicBezTo>
                  <a:pt x="2879258" y="7012384"/>
                  <a:pt x="2824594" y="7009066"/>
                  <a:pt x="2770361" y="7002287"/>
                </a:cubicBezTo>
                <a:lnTo>
                  <a:pt x="2697933" y="6993234"/>
                </a:lnTo>
                <a:cubicBezTo>
                  <a:pt x="2552284" y="6956822"/>
                  <a:pt x="2701063" y="6990930"/>
                  <a:pt x="2480650" y="6957020"/>
                </a:cubicBezTo>
                <a:lnTo>
                  <a:pt x="2362955" y="6938913"/>
                </a:lnTo>
                <a:cubicBezTo>
                  <a:pt x="2338869" y="6935472"/>
                  <a:pt x="2314527" y="6933859"/>
                  <a:pt x="2290527" y="6929859"/>
                </a:cubicBezTo>
                <a:cubicBezTo>
                  <a:pt x="2200630" y="6914876"/>
                  <a:pt x="2319512" y="6925032"/>
                  <a:pt x="2199992" y="6911752"/>
                </a:cubicBezTo>
                <a:cubicBezTo>
                  <a:pt x="2163875" y="6907739"/>
                  <a:pt x="2127565" y="6905717"/>
                  <a:pt x="2091351" y="6902699"/>
                </a:cubicBezTo>
                <a:cubicBezTo>
                  <a:pt x="2073244" y="6893646"/>
                  <a:pt x="2056495" y="6881101"/>
                  <a:pt x="2037030" y="6875539"/>
                </a:cubicBezTo>
                <a:cubicBezTo>
                  <a:pt x="2014689" y="6869156"/>
                  <a:pt x="1860185" y="6857784"/>
                  <a:pt x="1855961" y="6857432"/>
                </a:cubicBezTo>
                <a:cubicBezTo>
                  <a:pt x="1834836" y="6851396"/>
                  <a:pt x="1814069" y="6843929"/>
                  <a:pt x="1792586" y="6839325"/>
                </a:cubicBezTo>
                <a:cubicBezTo>
                  <a:pt x="1739927" y="6828041"/>
                  <a:pt x="1645997" y="6824327"/>
                  <a:pt x="1602464" y="6821218"/>
                </a:cubicBezTo>
                <a:cubicBezTo>
                  <a:pt x="1551124" y="6812661"/>
                  <a:pt x="1538381" y="6810104"/>
                  <a:pt x="1484768" y="6803111"/>
                </a:cubicBezTo>
                <a:lnTo>
                  <a:pt x="1339913" y="6785004"/>
                </a:lnTo>
                <a:cubicBezTo>
                  <a:pt x="1318788" y="6781986"/>
                  <a:pt x="1297870" y="6776551"/>
                  <a:pt x="1276539" y="6775950"/>
                </a:cubicBezTo>
                <a:cubicBezTo>
                  <a:pt x="1083451" y="6770511"/>
                  <a:pt x="890258" y="6769915"/>
                  <a:pt x="697117" y="6766897"/>
                </a:cubicBezTo>
                <a:cubicBezTo>
                  <a:pt x="593269" y="6377470"/>
                  <a:pt x="724671" y="6863337"/>
                  <a:pt x="624689" y="6513400"/>
                </a:cubicBezTo>
                <a:cubicBezTo>
                  <a:pt x="605783" y="6447231"/>
                  <a:pt x="591342" y="6379767"/>
                  <a:pt x="570368" y="6314224"/>
                </a:cubicBezTo>
                <a:cubicBezTo>
                  <a:pt x="543022" y="6228767"/>
                  <a:pt x="508852" y="6145631"/>
                  <a:pt x="479834" y="6060727"/>
                </a:cubicBezTo>
                <a:cubicBezTo>
                  <a:pt x="427367" y="5907211"/>
                  <a:pt x="377877" y="5752691"/>
                  <a:pt x="325925" y="5599000"/>
                </a:cubicBezTo>
                <a:cubicBezTo>
                  <a:pt x="305448" y="5538421"/>
                  <a:pt x="280926" y="5479181"/>
                  <a:pt x="262551" y="5417931"/>
                </a:cubicBezTo>
                <a:cubicBezTo>
                  <a:pt x="244444" y="5357574"/>
                  <a:pt x="228772" y="5296433"/>
                  <a:pt x="208230" y="5236861"/>
                </a:cubicBezTo>
                <a:cubicBezTo>
                  <a:pt x="198541" y="5208763"/>
                  <a:pt x="181415" y="5183577"/>
                  <a:pt x="172016" y="5155380"/>
                </a:cubicBezTo>
                <a:cubicBezTo>
                  <a:pt x="157201" y="5110935"/>
                  <a:pt x="148672" y="5064625"/>
                  <a:pt x="135802" y="5019578"/>
                </a:cubicBezTo>
                <a:cubicBezTo>
                  <a:pt x="130559" y="5001226"/>
                  <a:pt x="122552" y="4983715"/>
                  <a:pt x="117695" y="4965257"/>
                </a:cubicBezTo>
                <a:cubicBezTo>
                  <a:pt x="96506" y="4884739"/>
                  <a:pt x="81972" y="4812576"/>
                  <a:pt x="72428" y="4729867"/>
                </a:cubicBezTo>
                <a:cubicBezTo>
                  <a:pt x="67918" y="4690779"/>
                  <a:pt x="69140" y="4651095"/>
                  <a:pt x="63374" y="4612172"/>
                </a:cubicBezTo>
                <a:cubicBezTo>
                  <a:pt x="57042" y="4569430"/>
                  <a:pt x="43130" y="4528075"/>
                  <a:pt x="36214" y="4485424"/>
                </a:cubicBezTo>
                <a:cubicBezTo>
                  <a:pt x="11045" y="4330213"/>
                  <a:pt x="10443" y="4295250"/>
                  <a:pt x="0" y="4159499"/>
                </a:cubicBezTo>
                <a:cubicBezTo>
                  <a:pt x="3018" y="3981447"/>
                  <a:pt x="584" y="3803220"/>
                  <a:pt x="9054" y="3625344"/>
                </a:cubicBezTo>
                <a:cubicBezTo>
                  <a:pt x="18399" y="3429108"/>
                  <a:pt x="16621" y="3451256"/>
                  <a:pt x="63374" y="3326580"/>
                </a:cubicBezTo>
                <a:cubicBezTo>
                  <a:pt x="81291" y="3129502"/>
                  <a:pt x="56501" y="3317860"/>
                  <a:pt x="99588" y="3145511"/>
                </a:cubicBezTo>
                <a:cubicBezTo>
                  <a:pt x="147430" y="2954144"/>
                  <a:pt x="82121" y="3134858"/>
                  <a:pt x="153909" y="2955388"/>
                </a:cubicBezTo>
                <a:lnTo>
                  <a:pt x="172016" y="2756212"/>
                </a:lnTo>
                <a:cubicBezTo>
                  <a:pt x="175034" y="2723016"/>
                  <a:pt x="171491" y="2688551"/>
                  <a:pt x="181069" y="2656624"/>
                </a:cubicBezTo>
                <a:lnTo>
                  <a:pt x="208230" y="2566089"/>
                </a:lnTo>
                <a:cubicBezTo>
                  <a:pt x="214266" y="2514786"/>
                  <a:pt x="217096" y="2463004"/>
                  <a:pt x="226337" y="2412180"/>
                </a:cubicBezTo>
                <a:cubicBezTo>
                  <a:pt x="235240" y="2363212"/>
                  <a:pt x="255095" y="2316534"/>
                  <a:pt x="262551" y="2267325"/>
                </a:cubicBezTo>
                <a:cubicBezTo>
                  <a:pt x="270638" y="2213950"/>
                  <a:pt x="266363" y="2105316"/>
                  <a:pt x="280658" y="2040988"/>
                </a:cubicBezTo>
                <a:cubicBezTo>
                  <a:pt x="287493" y="2010231"/>
                  <a:pt x="300520" y="1981103"/>
                  <a:pt x="307818" y="1950453"/>
                </a:cubicBezTo>
                <a:cubicBezTo>
                  <a:pt x="315633" y="1917630"/>
                  <a:pt x="316405" y="1883234"/>
                  <a:pt x="325925" y="1850865"/>
                </a:cubicBezTo>
                <a:cubicBezTo>
                  <a:pt x="346661" y="1780363"/>
                  <a:pt x="379017" y="1713535"/>
                  <a:pt x="398353" y="1642636"/>
                </a:cubicBezTo>
                <a:cubicBezTo>
                  <a:pt x="436572" y="1502495"/>
                  <a:pt x="413161" y="1575162"/>
                  <a:pt x="470780" y="1425352"/>
                </a:cubicBezTo>
                <a:cubicBezTo>
                  <a:pt x="473798" y="1398192"/>
                  <a:pt x="472327" y="1370147"/>
                  <a:pt x="479834" y="1343871"/>
                </a:cubicBezTo>
                <a:cubicBezTo>
                  <a:pt x="490612" y="1306149"/>
                  <a:pt x="511694" y="1272099"/>
                  <a:pt x="525101" y="1235230"/>
                </a:cubicBezTo>
                <a:cubicBezTo>
                  <a:pt x="535868" y="1205620"/>
                  <a:pt x="543208" y="1174873"/>
                  <a:pt x="552262" y="1144695"/>
                </a:cubicBezTo>
                <a:cubicBezTo>
                  <a:pt x="567716" y="1036513"/>
                  <a:pt x="548504" y="1123285"/>
                  <a:pt x="597529" y="1008893"/>
                </a:cubicBezTo>
                <a:cubicBezTo>
                  <a:pt x="605048" y="991350"/>
                  <a:pt x="607986" y="972058"/>
                  <a:pt x="615636" y="954572"/>
                </a:cubicBezTo>
                <a:cubicBezTo>
                  <a:pt x="629160" y="923661"/>
                  <a:pt x="645814" y="894216"/>
                  <a:pt x="660903" y="864038"/>
                </a:cubicBezTo>
                <a:cubicBezTo>
                  <a:pt x="669957" y="845931"/>
                  <a:pt x="673749" y="824032"/>
                  <a:pt x="688064" y="809717"/>
                </a:cubicBezTo>
                <a:cubicBezTo>
                  <a:pt x="724239" y="773541"/>
                  <a:pt x="718953" y="782378"/>
                  <a:pt x="751438" y="728236"/>
                </a:cubicBezTo>
                <a:cubicBezTo>
                  <a:pt x="776474" y="686510"/>
                  <a:pt x="804698" y="646214"/>
                  <a:pt x="823866" y="601487"/>
                </a:cubicBezTo>
                <a:cubicBezTo>
                  <a:pt x="832919" y="580362"/>
                  <a:pt x="839446" y="557965"/>
                  <a:pt x="851026" y="538113"/>
                </a:cubicBezTo>
                <a:cubicBezTo>
                  <a:pt x="929063" y="404334"/>
                  <a:pt x="843621" y="610945"/>
                  <a:pt x="923454" y="411364"/>
                </a:cubicBezTo>
                <a:cubicBezTo>
                  <a:pt x="930543" y="393643"/>
                  <a:pt x="933663" y="374419"/>
                  <a:pt x="941561" y="357043"/>
                </a:cubicBezTo>
                <a:cubicBezTo>
                  <a:pt x="948842" y="341024"/>
                  <a:pt x="960175" y="327158"/>
                  <a:pt x="968721" y="311776"/>
                </a:cubicBezTo>
                <a:cubicBezTo>
                  <a:pt x="975275" y="299978"/>
                  <a:pt x="979675" y="287007"/>
                  <a:pt x="986828" y="275562"/>
                </a:cubicBezTo>
                <a:cubicBezTo>
                  <a:pt x="996800" y="259606"/>
                  <a:pt x="1024421" y="224136"/>
                  <a:pt x="1041149" y="212188"/>
                </a:cubicBezTo>
                <a:cubicBezTo>
                  <a:pt x="1052131" y="204344"/>
                  <a:pt x="1065918" y="201234"/>
                  <a:pt x="1077363" y="194081"/>
                </a:cubicBezTo>
                <a:cubicBezTo>
                  <a:pt x="1121945" y="166217"/>
                  <a:pt x="1107295" y="163191"/>
                  <a:pt x="1158844" y="139760"/>
                </a:cubicBezTo>
                <a:cubicBezTo>
                  <a:pt x="1202924" y="119724"/>
                  <a:pt x="1220936" y="121063"/>
                  <a:pt x="1267485" y="112600"/>
                </a:cubicBezTo>
                <a:cubicBezTo>
                  <a:pt x="1318565" y="103313"/>
                  <a:pt x="1327887" y="99763"/>
                  <a:pt x="1385180" y="85440"/>
                </a:cubicBezTo>
                <a:cubicBezTo>
                  <a:pt x="1409323" y="73369"/>
                  <a:pt x="1431232" y="54960"/>
                  <a:pt x="1457608" y="49226"/>
                </a:cubicBezTo>
                <a:cubicBezTo>
                  <a:pt x="1501940" y="39588"/>
                  <a:pt x="1548176" y="43652"/>
                  <a:pt x="1593410" y="40172"/>
                </a:cubicBezTo>
                <a:cubicBezTo>
                  <a:pt x="1626645" y="37615"/>
                  <a:pt x="1659802" y="34137"/>
                  <a:pt x="1692998" y="31119"/>
                </a:cubicBezTo>
                <a:cubicBezTo>
                  <a:pt x="1988882" y="-22678"/>
                  <a:pt x="1793080" y="6292"/>
                  <a:pt x="2408222" y="22065"/>
                </a:cubicBezTo>
                <a:cubicBezTo>
                  <a:pt x="2438541" y="22842"/>
                  <a:pt x="2468764" y="26620"/>
                  <a:pt x="2498757" y="31119"/>
                </a:cubicBezTo>
                <a:cubicBezTo>
                  <a:pt x="2677041" y="57862"/>
                  <a:pt x="2512489" y="41788"/>
                  <a:pt x="2652666" y="58279"/>
                </a:cubicBezTo>
                <a:cubicBezTo>
                  <a:pt x="2846063" y="81032"/>
                  <a:pt x="2630291" y="49962"/>
                  <a:pt x="2860895" y="85440"/>
                </a:cubicBezTo>
                <a:cubicBezTo>
                  <a:pt x="2969208" y="128762"/>
                  <a:pt x="2833309" y="78543"/>
                  <a:pt x="2969537" y="112600"/>
                </a:cubicBezTo>
                <a:cubicBezTo>
                  <a:pt x="2997312" y="119544"/>
                  <a:pt x="3051018" y="139760"/>
                  <a:pt x="3051018" y="139760"/>
                </a:cubicBezTo>
                <a:cubicBezTo>
                  <a:pt x="3158657" y="208259"/>
                  <a:pt x="3113277" y="190693"/>
                  <a:pt x="3177767" y="212188"/>
                </a:cubicBezTo>
                <a:cubicBezTo>
                  <a:pt x="3189838" y="224259"/>
                  <a:pt x="3200323" y="238159"/>
                  <a:pt x="3213980" y="248402"/>
                </a:cubicBezTo>
                <a:cubicBezTo>
                  <a:pt x="3224777" y="256500"/>
                  <a:pt x="3238346" y="260046"/>
                  <a:pt x="3250194" y="266509"/>
                </a:cubicBezTo>
                <a:cubicBezTo>
                  <a:pt x="3340889" y="315979"/>
                  <a:pt x="3282728" y="293912"/>
                  <a:pt x="3376943" y="320830"/>
                </a:cubicBezTo>
                <a:cubicBezTo>
                  <a:pt x="3420541" y="346989"/>
                  <a:pt x="3428362" y="353255"/>
                  <a:pt x="3476531" y="375150"/>
                </a:cubicBezTo>
                <a:cubicBezTo>
                  <a:pt x="3491326" y="381875"/>
                  <a:pt x="3507592" y="385365"/>
                  <a:pt x="3521798" y="393257"/>
                </a:cubicBezTo>
                <a:cubicBezTo>
                  <a:pt x="3534988" y="400585"/>
                  <a:pt x="3545216" y="412421"/>
                  <a:pt x="3558012" y="420418"/>
                </a:cubicBezTo>
                <a:cubicBezTo>
                  <a:pt x="3569457" y="427571"/>
                  <a:pt x="3582653" y="431581"/>
                  <a:pt x="3594226" y="438525"/>
                </a:cubicBezTo>
                <a:cubicBezTo>
                  <a:pt x="3612887" y="449721"/>
                  <a:pt x="3648547" y="474739"/>
                  <a:pt x="3648547" y="474739"/>
                </a:cubicBezTo>
                <a:cubicBezTo>
                  <a:pt x="3657600" y="486810"/>
                  <a:pt x="3664115" y="501292"/>
                  <a:pt x="3675707" y="510952"/>
                </a:cubicBezTo>
                <a:cubicBezTo>
                  <a:pt x="3683039" y="517062"/>
                  <a:pt x="3693332" y="519632"/>
                  <a:pt x="3702868" y="520006"/>
                </a:cubicBezTo>
                <a:cubicBezTo>
                  <a:pt x="3847643" y="525683"/>
                  <a:pt x="3992579" y="526041"/>
                  <a:pt x="4137434" y="529059"/>
                </a:cubicBezTo>
                <a:cubicBezTo>
                  <a:pt x="4182171" y="558884"/>
                  <a:pt x="4153713" y="547166"/>
                  <a:pt x="4227968" y="547166"/>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345871235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endParaRPr lang="en-US"/>
          </a:p>
        </p:txBody>
      </p:sp>
      <p:pic>
        <p:nvPicPr>
          <p:cNvPr id="13824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38244" name="Rectangle 4"/>
          <p:cNvSpPr>
            <a:spLocks noChangeArrowheads="1"/>
          </p:cNvSpPr>
          <p:nvPr/>
        </p:nvSpPr>
        <p:spPr bwMode="auto">
          <a:xfrm>
            <a:off x="0" y="533400"/>
            <a:ext cx="21336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8245" name="Rectangle 5"/>
          <p:cNvSpPr>
            <a:spLocks noChangeArrowheads="1"/>
          </p:cNvSpPr>
          <p:nvPr/>
        </p:nvSpPr>
        <p:spPr bwMode="auto">
          <a:xfrm>
            <a:off x="228600" y="1752600"/>
            <a:ext cx="19050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8246" name="Rectangle 6"/>
          <p:cNvSpPr>
            <a:spLocks noChangeArrowheads="1"/>
          </p:cNvSpPr>
          <p:nvPr/>
        </p:nvSpPr>
        <p:spPr bwMode="auto">
          <a:xfrm>
            <a:off x="228600" y="3124200"/>
            <a:ext cx="16764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8247" name="Rectangle 7"/>
          <p:cNvSpPr>
            <a:spLocks noChangeArrowheads="1"/>
          </p:cNvSpPr>
          <p:nvPr/>
        </p:nvSpPr>
        <p:spPr bwMode="auto">
          <a:xfrm>
            <a:off x="228600" y="3733800"/>
            <a:ext cx="16764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8248" name="Rectangle 8"/>
          <p:cNvSpPr>
            <a:spLocks noChangeArrowheads="1"/>
          </p:cNvSpPr>
          <p:nvPr/>
        </p:nvSpPr>
        <p:spPr bwMode="auto">
          <a:xfrm>
            <a:off x="0" y="4648200"/>
            <a:ext cx="16764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8249" name="Rectangle 9"/>
          <p:cNvSpPr>
            <a:spLocks noChangeArrowheads="1"/>
          </p:cNvSpPr>
          <p:nvPr/>
        </p:nvSpPr>
        <p:spPr bwMode="auto">
          <a:xfrm>
            <a:off x="0" y="5486400"/>
            <a:ext cx="18288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8253" name="Rectangle 13"/>
          <p:cNvSpPr>
            <a:spLocks noChangeArrowheads="1"/>
          </p:cNvSpPr>
          <p:nvPr/>
        </p:nvSpPr>
        <p:spPr bwMode="auto">
          <a:xfrm>
            <a:off x="6934200" y="3429000"/>
            <a:ext cx="1981200" cy="381000"/>
          </a:xfrm>
          <a:prstGeom prst="rect">
            <a:avLst/>
          </a:prstGeom>
          <a:solidFill>
            <a:srgbClr val="808080"/>
          </a:solidFill>
          <a:ln w="76200">
            <a:solidFill>
              <a:srgbClr val="FF99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8254" name="Rectangle 14"/>
          <p:cNvSpPr>
            <a:spLocks noChangeArrowheads="1"/>
          </p:cNvSpPr>
          <p:nvPr/>
        </p:nvSpPr>
        <p:spPr bwMode="auto">
          <a:xfrm>
            <a:off x="6934200" y="4267200"/>
            <a:ext cx="1981200" cy="3810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8255" name="WordArt 15"/>
          <p:cNvSpPr>
            <a:spLocks noChangeArrowheads="1" noChangeShapeType="1" noTextEdit="1"/>
          </p:cNvSpPr>
          <p:nvPr/>
        </p:nvSpPr>
        <p:spPr bwMode="auto">
          <a:xfrm>
            <a:off x="6324600" y="533400"/>
            <a:ext cx="6334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6699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38256" name="WordArt 16"/>
          <p:cNvSpPr>
            <a:spLocks noChangeArrowheads="1" noChangeShapeType="1" noTextEdit="1"/>
          </p:cNvSpPr>
          <p:nvPr/>
        </p:nvSpPr>
        <p:spPr bwMode="auto">
          <a:xfrm>
            <a:off x="8305800" y="16002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38257" name="WordArt 17"/>
          <p:cNvSpPr>
            <a:spLocks noChangeArrowheads="1" noChangeShapeType="1" noTextEdit="1"/>
          </p:cNvSpPr>
          <p:nvPr/>
        </p:nvSpPr>
        <p:spPr bwMode="auto">
          <a:xfrm>
            <a:off x="8458200" y="3200400"/>
            <a:ext cx="6858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38258" name="WordArt 18"/>
          <p:cNvSpPr>
            <a:spLocks noChangeArrowheads="1" noChangeShapeType="1" noTextEdit="1"/>
          </p:cNvSpPr>
          <p:nvPr/>
        </p:nvSpPr>
        <p:spPr bwMode="auto">
          <a:xfrm>
            <a:off x="8510588" y="4114800"/>
            <a:ext cx="633412"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38259" name="WordArt 19"/>
          <p:cNvSpPr>
            <a:spLocks noChangeArrowheads="1" noChangeShapeType="1" noTextEdit="1"/>
          </p:cNvSpPr>
          <p:nvPr/>
        </p:nvSpPr>
        <p:spPr bwMode="auto">
          <a:xfrm>
            <a:off x="8001000" y="5791200"/>
            <a:ext cx="7620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10</a:t>
            </a:r>
          </a:p>
        </p:txBody>
      </p:sp>
      <p:sp>
        <p:nvSpPr>
          <p:cNvPr id="20" name="Freeform 19"/>
          <p:cNvSpPr/>
          <p:nvPr/>
        </p:nvSpPr>
        <p:spPr>
          <a:xfrm>
            <a:off x="-1222218" y="-94493"/>
            <a:ext cx="4617268" cy="7147143"/>
          </a:xfrm>
          <a:custGeom>
            <a:avLst/>
            <a:gdLst>
              <a:gd name="connsiteX0" fmla="*/ 4246075 w 4617268"/>
              <a:gd name="connsiteY0" fmla="*/ 447578 h 7147143"/>
              <a:gd name="connsiteX1" fmla="*/ 4218915 w 4617268"/>
              <a:gd name="connsiteY1" fmla="*/ 547166 h 7147143"/>
              <a:gd name="connsiteX2" fmla="*/ 4209862 w 4617268"/>
              <a:gd name="connsiteY2" fmla="*/ 574327 h 7147143"/>
              <a:gd name="connsiteX3" fmla="*/ 4182701 w 4617268"/>
              <a:gd name="connsiteY3" fmla="*/ 773503 h 7147143"/>
              <a:gd name="connsiteX4" fmla="*/ 4164594 w 4617268"/>
              <a:gd name="connsiteY4" fmla="*/ 891198 h 7147143"/>
              <a:gd name="connsiteX5" fmla="*/ 4146487 w 4617268"/>
              <a:gd name="connsiteY5" fmla="*/ 972679 h 7147143"/>
              <a:gd name="connsiteX6" fmla="*/ 4137434 w 4617268"/>
              <a:gd name="connsiteY6" fmla="*/ 1017946 h 7147143"/>
              <a:gd name="connsiteX7" fmla="*/ 4119327 w 4617268"/>
              <a:gd name="connsiteY7" fmla="*/ 1072267 h 7147143"/>
              <a:gd name="connsiteX8" fmla="*/ 4110273 w 4617268"/>
              <a:gd name="connsiteY8" fmla="*/ 1162802 h 7147143"/>
              <a:gd name="connsiteX9" fmla="*/ 4101220 w 4617268"/>
              <a:gd name="connsiteY9" fmla="*/ 1189962 h 7147143"/>
              <a:gd name="connsiteX10" fmla="*/ 4074060 w 4617268"/>
              <a:gd name="connsiteY10" fmla="*/ 1217123 h 7147143"/>
              <a:gd name="connsiteX11" fmla="*/ 4055953 w 4617268"/>
              <a:gd name="connsiteY11" fmla="*/ 1307657 h 7147143"/>
              <a:gd name="connsiteX12" fmla="*/ 4046899 w 4617268"/>
              <a:gd name="connsiteY12" fmla="*/ 1334818 h 7147143"/>
              <a:gd name="connsiteX13" fmla="*/ 4028792 w 4617268"/>
              <a:gd name="connsiteY13" fmla="*/ 1425352 h 7147143"/>
              <a:gd name="connsiteX14" fmla="*/ 3947311 w 4617268"/>
              <a:gd name="connsiteY14" fmla="*/ 1470620 h 7147143"/>
              <a:gd name="connsiteX15" fmla="*/ 3911097 w 4617268"/>
              <a:gd name="connsiteY15" fmla="*/ 1479673 h 7147143"/>
              <a:gd name="connsiteX16" fmla="*/ 3883937 w 4617268"/>
              <a:gd name="connsiteY16" fmla="*/ 1506834 h 7147143"/>
              <a:gd name="connsiteX17" fmla="*/ 3856776 w 4617268"/>
              <a:gd name="connsiteY17" fmla="*/ 1515887 h 7147143"/>
              <a:gd name="connsiteX18" fmla="*/ 3802456 w 4617268"/>
              <a:gd name="connsiteY18" fmla="*/ 1570208 h 7147143"/>
              <a:gd name="connsiteX19" fmla="*/ 3748135 w 4617268"/>
              <a:gd name="connsiteY19" fmla="*/ 1633582 h 7147143"/>
              <a:gd name="connsiteX20" fmla="*/ 3702868 w 4617268"/>
              <a:gd name="connsiteY20" fmla="*/ 1715063 h 7147143"/>
              <a:gd name="connsiteX21" fmla="*/ 3657600 w 4617268"/>
              <a:gd name="connsiteY21" fmla="*/ 1805598 h 7147143"/>
              <a:gd name="connsiteX22" fmla="*/ 3621386 w 4617268"/>
              <a:gd name="connsiteY22" fmla="*/ 1950453 h 7147143"/>
              <a:gd name="connsiteX23" fmla="*/ 3612333 w 4617268"/>
              <a:gd name="connsiteY23" fmla="*/ 2104362 h 7147143"/>
              <a:gd name="connsiteX24" fmla="*/ 3594226 w 4617268"/>
              <a:gd name="connsiteY24" fmla="*/ 2149630 h 7147143"/>
              <a:gd name="connsiteX25" fmla="*/ 3576119 w 4617268"/>
              <a:gd name="connsiteY25" fmla="*/ 2294485 h 7147143"/>
              <a:gd name="connsiteX26" fmla="*/ 3567066 w 4617268"/>
              <a:gd name="connsiteY26" fmla="*/ 2403127 h 7147143"/>
              <a:gd name="connsiteX27" fmla="*/ 3558012 w 4617268"/>
              <a:gd name="connsiteY27" fmla="*/ 2430287 h 7147143"/>
              <a:gd name="connsiteX28" fmla="*/ 3521798 w 4617268"/>
              <a:gd name="connsiteY28" fmla="*/ 2502715 h 7147143"/>
              <a:gd name="connsiteX29" fmla="*/ 3512745 w 4617268"/>
              <a:gd name="connsiteY29" fmla="*/ 2529875 h 7147143"/>
              <a:gd name="connsiteX30" fmla="*/ 3476531 w 4617268"/>
              <a:gd name="connsiteY30" fmla="*/ 2566089 h 7147143"/>
              <a:gd name="connsiteX31" fmla="*/ 3449370 w 4617268"/>
              <a:gd name="connsiteY31" fmla="*/ 2683784 h 7147143"/>
              <a:gd name="connsiteX32" fmla="*/ 3440317 w 4617268"/>
              <a:gd name="connsiteY32" fmla="*/ 2729051 h 7147143"/>
              <a:gd name="connsiteX33" fmla="*/ 3395050 w 4617268"/>
              <a:gd name="connsiteY33" fmla="*/ 2901067 h 7147143"/>
              <a:gd name="connsiteX34" fmla="*/ 3376943 w 4617268"/>
              <a:gd name="connsiteY34" fmla="*/ 2928228 h 7147143"/>
              <a:gd name="connsiteX35" fmla="*/ 3358836 w 4617268"/>
              <a:gd name="connsiteY35" fmla="*/ 2955388 h 7147143"/>
              <a:gd name="connsiteX36" fmla="*/ 3367889 w 4617268"/>
              <a:gd name="connsiteY36" fmla="*/ 3036869 h 7147143"/>
              <a:gd name="connsiteX37" fmla="*/ 3413157 w 4617268"/>
              <a:gd name="connsiteY37" fmla="*/ 3109297 h 7147143"/>
              <a:gd name="connsiteX38" fmla="*/ 3458424 w 4617268"/>
              <a:gd name="connsiteY38" fmla="*/ 3181725 h 7147143"/>
              <a:gd name="connsiteX39" fmla="*/ 3467477 w 4617268"/>
              <a:gd name="connsiteY39" fmla="*/ 3217939 h 7147143"/>
              <a:gd name="connsiteX40" fmla="*/ 3503691 w 4617268"/>
              <a:gd name="connsiteY40" fmla="*/ 3272259 h 7147143"/>
              <a:gd name="connsiteX41" fmla="*/ 3521798 w 4617268"/>
              <a:gd name="connsiteY41" fmla="*/ 3335634 h 7147143"/>
              <a:gd name="connsiteX42" fmla="*/ 3539905 w 4617268"/>
              <a:gd name="connsiteY42" fmla="*/ 3362794 h 7147143"/>
              <a:gd name="connsiteX43" fmla="*/ 3558012 w 4617268"/>
              <a:gd name="connsiteY43" fmla="*/ 3806414 h 7147143"/>
              <a:gd name="connsiteX44" fmla="*/ 3567066 w 4617268"/>
              <a:gd name="connsiteY44" fmla="*/ 3833574 h 7147143"/>
              <a:gd name="connsiteX45" fmla="*/ 3585172 w 4617268"/>
              <a:gd name="connsiteY45" fmla="*/ 3869788 h 7147143"/>
              <a:gd name="connsiteX46" fmla="*/ 3594226 w 4617268"/>
              <a:gd name="connsiteY46" fmla="*/ 3896948 h 7147143"/>
              <a:gd name="connsiteX47" fmla="*/ 3621386 w 4617268"/>
              <a:gd name="connsiteY47" fmla="*/ 3924109 h 7147143"/>
              <a:gd name="connsiteX48" fmla="*/ 3648547 w 4617268"/>
              <a:gd name="connsiteY48" fmla="*/ 3978430 h 7147143"/>
              <a:gd name="connsiteX49" fmla="*/ 3666654 w 4617268"/>
              <a:gd name="connsiteY49" fmla="*/ 4032750 h 7147143"/>
              <a:gd name="connsiteX50" fmla="*/ 3675707 w 4617268"/>
              <a:gd name="connsiteY50" fmla="*/ 4059911 h 7147143"/>
              <a:gd name="connsiteX51" fmla="*/ 3702868 w 4617268"/>
              <a:gd name="connsiteY51" fmla="*/ 4114232 h 7147143"/>
              <a:gd name="connsiteX52" fmla="*/ 3720974 w 4617268"/>
              <a:gd name="connsiteY52" fmla="*/ 4141392 h 7147143"/>
              <a:gd name="connsiteX53" fmla="*/ 3775295 w 4617268"/>
              <a:gd name="connsiteY53" fmla="*/ 4204766 h 7147143"/>
              <a:gd name="connsiteX54" fmla="*/ 3802456 w 4617268"/>
              <a:gd name="connsiteY54" fmla="*/ 4268141 h 7147143"/>
              <a:gd name="connsiteX55" fmla="*/ 3847723 w 4617268"/>
              <a:gd name="connsiteY55" fmla="*/ 4349622 h 7147143"/>
              <a:gd name="connsiteX56" fmla="*/ 3874883 w 4617268"/>
              <a:gd name="connsiteY56" fmla="*/ 4376782 h 7147143"/>
              <a:gd name="connsiteX57" fmla="*/ 3911097 w 4617268"/>
              <a:gd name="connsiteY57" fmla="*/ 4431103 h 7147143"/>
              <a:gd name="connsiteX58" fmla="*/ 3938258 w 4617268"/>
              <a:gd name="connsiteY58" fmla="*/ 4458263 h 7147143"/>
              <a:gd name="connsiteX59" fmla="*/ 3974471 w 4617268"/>
              <a:gd name="connsiteY59" fmla="*/ 4512584 h 7147143"/>
              <a:gd name="connsiteX60" fmla="*/ 4010685 w 4617268"/>
              <a:gd name="connsiteY60" fmla="*/ 4548798 h 7147143"/>
              <a:gd name="connsiteX61" fmla="*/ 4046899 w 4617268"/>
              <a:gd name="connsiteY61" fmla="*/ 4621226 h 7147143"/>
              <a:gd name="connsiteX62" fmla="*/ 4083113 w 4617268"/>
              <a:gd name="connsiteY62" fmla="*/ 4657440 h 7147143"/>
              <a:gd name="connsiteX63" fmla="*/ 4110273 w 4617268"/>
              <a:gd name="connsiteY63" fmla="*/ 4693653 h 7147143"/>
              <a:gd name="connsiteX64" fmla="*/ 4146487 w 4617268"/>
              <a:gd name="connsiteY64" fmla="*/ 4720814 h 7147143"/>
              <a:gd name="connsiteX65" fmla="*/ 4164594 w 4617268"/>
              <a:gd name="connsiteY65" fmla="*/ 4747974 h 7147143"/>
              <a:gd name="connsiteX66" fmla="*/ 4218915 w 4617268"/>
              <a:gd name="connsiteY66" fmla="*/ 4802295 h 7147143"/>
              <a:gd name="connsiteX67" fmla="*/ 4246075 w 4617268"/>
              <a:gd name="connsiteY67" fmla="*/ 4829455 h 7147143"/>
              <a:gd name="connsiteX68" fmla="*/ 4273236 w 4617268"/>
              <a:gd name="connsiteY68" fmla="*/ 4856616 h 7147143"/>
              <a:gd name="connsiteX69" fmla="*/ 4300396 w 4617268"/>
              <a:gd name="connsiteY69" fmla="*/ 4892830 h 7147143"/>
              <a:gd name="connsiteX70" fmla="*/ 4354717 w 4617268"/>
              <a:gd name="connsiteY70" fmla="*/ 4947150 h 7147143"/>
              <a:gd name="connsiteX71" fmla="*/ 4409038 w 4617268"/>
              <a:gd name="connsiteY71" fmla="*/ 5028632 h 7147143"/>
              <a:gd name="connsiteX72" fmla="*/ 4427145 w 4617268"/>
              <a:gd name="connsiteY72" fmla="*/ 5055792 h 7147143"/>
              <a:gd name="connsiteX73" fmla="*/ 4445252 w 4617268"/>
              <a:gd name="connsiteY73" fmla="*/ 5082952 h 7147143"/>
              <a:gd name="connsiteX74" fmla="*/ 4481466 w 4617268"/>
              <a:gd name="connsiteY74" fmla="*/ 5155380 h 7147143"/>
              <a:gd name="connsiteX75" fmla="*/ 4499572 w 4617268"/>
              <a:gd name="connsiteY75" fmla="*/ 5191594 h 7147143"/>
              <a:gd name="connsiteX76" fmla="*/ 4517679 w 4617268"/>
              <a:gd name="connsiteY76" fmla="*/ 5218754 h 7147143"/>
              <a:gd name="connsiteX77" fmla="*/ 4544840 w 4617268"/>
              <a:gd name="connsiteY77" fmla="*/ 5327396 h 7147143"/>
              <a:gd name="connsiteX78" fmla="*/ 4553893 w 4617268"/>
              <a:gd name="connsiteY78" fmla="*/ 5372663 h 7147143"/>
              <a:gd name="connsiteX79" fmla="*/ 4572000 w 4617268"/>
              <a:gd name="connsiteY79" fmla="*/ 5445091 h 7147143"/>
              <a:gd name="connsiteX80" fmla="*/ 4581054 w 4617268"/>
              <a:gd name="connsiteY80" fmla="*/ 5472251 h 7147143"/>
              <a:gd name="connsiteX81" fmla="*/ 4590107 w 4617268"/>
              <a:gd name="connsiteY81" fmla="*/ 5517519 h 7147143"/>
              <a:gd name="connsiteX82" fmla="*/ 4599161 w 4617268"/>
              <a:gd name="connsiteY82" fmla="*/ 5553733 h 7147143"/>
              <a:gd name="connsiteX83" fmla="*/ 4617268 w 4617268"/>
              <a:gd name="connsiteY83" fmla="*/ 5635214 h 7147143"/>
              <a:gd name="connsiteX84" fmla="*/ 4608214 w 4617268"/>
              <a:gd name="connsiteY84" fmla="*/ 6232743 h 7147143"/>
              <a:gd name="connsiteX85" fmla="*/ 4599161 w 4617268"/>
              <a:gd name="connsiteY85" fmla="*/ 6287063 h 7147143"/>
              <a:gd name="connsiteX86" fmla="*/ 4581054 w 4617268"/>
              <a:gd name="connsiteY86" fmla="*/ 6450026 h 7147143"/>
              <a:gd name="connsiteX87" fmla="*/ 4572000 w 4617268"/>
              <a:gd name="connsiteY87" fmla="*/ 6558667 h 7147143"/>
              <a:gd name="connsiteX88" fmla="*/ 4553893 w 4617268"/>
              <a:gd name="connsiteY88" fmla="*/ 6612988 h 7147143"/>
              <a:gd name="connsiteX89" fmla="*/ 4535786 w 4617268"/>
              <a:gd name="connsiteY89" fmla="*/ 6712576 h 7147143"/>
              <a:gd name="connsiteX90" fmla="*/ 4508626 w 4617268"/>
              <a:gd name="connsiteY90" fmla="*/ 6766897 h 7147143"/>
              <a:gd name="connsiteX91" fmla="*/ 4481466 w 4617268"/>
              <a:gd name="connsiteY91" fmla="*/ 6830271 h 7147143"/>
              <a:gd name="connsiteX92" fmla="*/ 4472412 w 4617268"/>
              <a:gd name="connsiteY92" fmla="*/ 6866485 h 7147143"/>
              <a:gd name="connsiteX93" fmla="*/ 4436198 w 4617268"/>
              <a:gd name="connsiteY93" fmla="*/ 6938913 h 7147143"/>
              <a:gd name="connsiteX94" fmla="*/ 4418091 w 4617268"/>
              <a:gd name="connsiteY94" fmla="*/ 6975127 h 7147143"/>
              <a:gd name="connsiteX95" fmla="*/ 4399984 w 4617268"/>
              <a:gd name="connsiteY95" fmla="*/ 7011341 h 7147143"/>
              <a:gd name="connsiteX96" fmla="*/ 4372824 w 4617268"/>
              <a:gd name="connsiteY96" fmla="*/ 7038501 h 7147143"/>
              <a:gd name="connsiteX97" fmla="*/ 4354717 w 4617268"/>
              <a:gd name="connsiteY97" fmla="*/ 7065661 h 7147143"/>
              <a:gd name="connsiteX98" fmla="*/ 4309450 w 4617268"/>
              <a:gd name="connsiteY98" fmla="*/ 7092822 h 7147143"/>
              <a:gd name="connsiteX99" fmla="*/ 4282289 w 4617268"/>
              <a:gd name="connsiteY99" fmla="*/ 7110929 h 7147143"/>
              <a:gd name="connsiteX100" fmla="*/ 4227968 w 4617268"/>
              <a:gd name="connsiteY100" fmla="*/ 7129036 h 7147143"/>
              <a:gd name="connsiteX101" fmla="*/ 4146487 w 4617268"/>
              <a:gd name="connsiteY101" fmla="*/ 7147143 h 7147143"/>
              <a:gd name="connsiteX102" fmla="*/ 3684761 w 4617268"/>
              <a:gd name="connsiteY102" fmla="*/ 7138089 h 7147143"/>
              <a:gd name="connsiteX103" fmla="*/ 3639493 w 4617268"/>
              <a:gd name="connsiteY103" fmla="*/ 7129036 h 7147143"/>
              <a:gd name="connsiteX104" fmla="*/ 3494638 w 4617268"/>
              <a:gd name="connsiteY104" fmla="*/ 7101875 h 7147143"/>
              <a:gd name="connsiteX105" fmla="*/ 3313568 w 4617268"/>
              <a:gd name="connsiteY105" fmla="*/ 7083768 h 7147143"/>
              <a:gd name="connsiteX106" fmla="*/ 3177767 w 4617268"/>
              <a:gd name="connsiteY106" fmla="*/ 7056608 h 7147143"/>
              <a:gd name="connsiteX107" fmla="*/ 3014804 w 4617268"/>
              <a:gd name="connsiteY107" fmla="*/ 7038501 h 7147143"/>
              <a:gd name="connsiteX108" fmla="*/ 2933323 w 4617268"/>
              <a:gd name="connsiteY108" fmla="*/ 7020394 h 7147143"/>
              <a:gd name="connsiteX109" fmla="*/ 2770361 w 4617268"/>
              <a:gd name="connsiteY109" fmla="*/ 7002287 h 7147143"/>
              <a:gd name="connsiteX110" fmla="*/ 2697933 w 4617268"/>
              <a:gd name="connsiteY110" fmla="*/ 6993234 h 7147143"/>
              <a:gd name="connsiteX111" fmla="*/ 2480650 w 4617268"/>
              <a:gd name="connsiteY111" fmla="*/ 6957020 h 7147143"/>
              <a:gd name="connsiteX112" fmla="*/ 2362955 w 4617268"/>
              <a:gd name="connsiteY112" fmla="*/ 6938913 h 7147143"/>
              <a:gd name="connsiteX113" fmla="*/ 2290527 w 4617268"/>
              <a:gd name="connsiteY113" fmla="*/ 6929859 h 7147143"/>
              <a:gd name="connsiteX114" fmla="*/ 2199992 w 4617268"/>
              <a:gd name="connsiteY114" fmla="*/ 6911752 h 7147143"/>
              <a:gd name="connsiteX115" fmla="*/ 2091351 w 4617268"/>
              <a:gd name="connsiteY115" fmla="*/ 6902699 h 7147143"/>
              <a:gd name="connsiteX116" fmla="*/ 2037030 w 4617268"/>
              <a:gd name="connsiteY116" fmla="*/ 6875539 h 7147143"/>
              <a:gd name="connsiteX117" fmla="*/ 1855961 w 4617268"/>
              <a:gd name="connsiteY117" fmla="*/ 6857432 h 7147143"/>
              <a:gd name="connsiteX118" fmla="*/ 1792586 w 4617268"/>
              <a:gd name="connsiteY118" fmla="*/ 6839325 h 7147143"/>
              <a:gd name="connsiteX119" fmla="*/ 1602464 w 4617268"/>
              <a:gd name="connsiteY119" fmla="*/ 6821218 h 7147143"/>
              <a:gd name="connsiteX120" fmla="*/ 1484768 w 4617268"/>
              <a:gd name="connsiteY120" fmla="*/ 6803111 h 7147143"/>
              <a:gd name="connsiteX121" fmla="*/ 1339913 w 4617268"/>
              <a:gd name="connsiteY121" fmla="*/ 6785004 h 7147143"/>
              <a:gd name="connsiteX122" fmla="*/ 1276539 w 4617268"/>
              <a:gd name="connsiteY122" fmla="*/ 6775950 h 7147143"/>
              <a:gd name="connsiteX123" fmla="*/ 697117 w 4617268"/>
              <a:gd name="connsiteY123" fmla="*/ 6766897 h 7147143"/>
              <a:gd name="connsiteX124" fmla="*/ 624689 w 4617268"/>
              <a:gd name="connsiteY124" fmla="*/ 6513400 h 7147143"/>
              <a:gd name="connsiteX125" fmla="*/ 570368 w 4617268"/>
              <a:gd name="connsiteY125" fmla="*/ 6314224 h 7147143"/>
              <a:gd name="connsiteX126" fmla="*/ 479834 w 4617268"/>
              <a:gd name="connsiteY126" fmla="*/ 6060727 h 7147143"/>
              <a:gd name="connsiteX127" fmla="*/ 325925 w 4617268"/>
              <a:gd name="connsiteY127" fmla="*/ 5599000 h 7147143"/>
              <a:gd name="connsiteX128" fmla="*/ 262551 w 4617268"/>
              <a:gd name="connsiteY128" fmla="*/ 5417931 h 7147143"/>
              <a:gd name="connsiteX129" fmla="*/ 208230 w 4617268"/>
              <a:gd name="connsiteY129" fmla="*/ 5236861 h 7147143"/>
              <a:gd name="connsiteX130" fmla="*/ 172016 w 4617268"/>
              <a:gd name="connsiteY130" fmla="*/ 5155380 h 7147143"/>
              <a:gd name="connsiteX131" fmla="*/ 135802 w 4617268"/>
              <a:gd name="connsiteY131" fmla="*/ 5019578 h 7147143"/>
              <a:gd name="connsiteX132" fmla="*/ 117695 w 4617268"/>
              <a:gd name="connsiteY132" fmla="*/ 4965257 h 7147143"/>
              <a:gd name="connsiteX133" fmla="*/ 72428 w 4617268"/>
              <a:gd name="connsiteY133" fmla="*/ 4729867 h 7147143"/>
              <a:gd name="connsiteX134" fmla="*/ 63374 w 4617268"/>
              <a:gd name="connsiteY134" fmla="*/ 4612172 h 7147143"/>
              <a:gd name="connsiteX135" fmla="*/ 36214 w 4617268"/>
              <a:gd name="connsiteY135" fmla="*/ 4485424 h 7147143"/>
              <a:gd name="connsiteX136" fmla="*/ 0 w 4617268"/>
              <a:gd name="connsiteY136" fmla="*/ 4159499 h 7147143"/>
              <a:gd name="connsiteX137" fmla="*/ 9054 w 4617268"/>
              <a:gd name="connsiteY137" fmla="*/ 3625344 h 7147143"/>
              <a:gd name="connsiteX138" fmla="*/ 63374 w 4617268"/>
              <a:gd name="connsiteY138" fmla="*/ 3326580 h 7147143"/>
              <a:gd name="connsiteX139" fmla="*/ 99588 w 4617268"/>
              <a:gd name="connsiteY139" fmla="*/ 3145511 h 7147143"/>
              <a:gd name="connsiteX140" fmla="*/ 153909 w 4617268"/>
              <a:gd name="connsiteY140" fmla="*/ 2955388 h 7147143"/>
              <a:gd name="connsiteX141" fmla="*/ 172016 w 4617268"/>
              <a:gd name="connsiteY141" fmla="*/ 2756212 h 7147143"/>
              <a:gd name="connsiteX142" fmla="*/ 181069 w 4617268"/>
              <a:gd name="connsiteY142" fmla="*/ 2656624 h 7147143"/>
              <a:gd name="connsiteX143" fmla="*/ 208230 w 4617268"/>
              <a:gd name="connsiteY143" fmla="*/ 2566089 h 7147143"/>
              <a:gd name="connsiteX144" fmla="*/ 226337 w 4617268"/>
              <a:gd name="connsiteY144" fmla="*/ 2412180 h 7147143"/>
              <a:gd name="connsiteX145" fmla="*/ 262551 w 4617268"/>
              <a:gd name="connsiteY145" fmla="*/ 2267325 h 7147143"/>
              <a:gd name="connsiteX146" fmla="*/ 280658 w 4617268"/>
              <a:gd name="connsiteY146" fmla="*/ 2040988 h 7147143"/>
              <a:gd name="connsiteX147" fmla="*/ 307818 w 4617268"/>
              <a:gd name="connsiteY147" fmla="*/ 1950453 h 7147143"/>
              <a:gd name="connsiteX148" fmla="*/ 325925 w 4617268"/>
              <a:gd name="connsiteY148" fmla="*/ 1850865 h 7147143"/>
              <a:gd name="connsiteX149" fmla="*/ 398353 w 4617268"/>
              <a:gd name="connsiteY149" fmla="*/ 1642636 h 7147143"/>
              <a:gd name="connsiteX150" fmla="*/ 470780 w 4617268"/>
              <a:gd name="connsiteY150" fmla="*/ 1425352 h 7147143"/>
              <a:gd name="connsiteX151" fmla="*/ 479834 w 4617268"/>
              <a:gd name="connsiteY151" fmla="*/ 1343871 h 7147143"/>
              <a:gd name="connsiteX152" fmla="*/ 525101 w 4617268"/>
              <a:gd name="connsiteY152" fmla="*/ 1235230 h 7147143"/>
              <a:gd name="connsiteX153" fmla="*/ 552262 w 4617268"/>
              <a:gd name="connsiteY153" fmla="*/ 1144695 h 7147143"/>
              <a:gd name="connsiteX154" fmla="*/ 597529 w 4617268"/>
              <a:gd name="connsiteY154" fmla="*/ 1008893 h 7147143"/>
              <a:gd name="connsiteX155" fmla="*/ 615636 w 4617268"/>
              <a:gd name="connsiteY155" fmla="*/ 954572 h 7147143"/>
              <a:gd name="connsiteX156" fmla="*/ 660903 w 4617268"/>
              <a:gd name="connsiteY156" fmla="*/ 864038 h 7147143"/>
              <a:gd name="connsiteX157" fmla="*/ 688064 w 4617268"/>
              <a:gd name="connsiteY157" fmla="*/ 809717 h 7147143"/>
              <a:gd name="connsiteX158" fmla="*/ 751438 w 4617268"/>
              <a:gd name="connsiteY158" fmla="*/ 728236 h 7147143"/>
              <a:gd name="connsiteX159" fmla="*/ 823866 w 4617268"/>
              <a:gd name="connsiteY159" fmla="*/ 601487 h 7147143"/>
              <a:gd name="connsiteX160" fmla="*/ 851026 w 4617268"/>
              <a:gd name="connsiteY160" fmla="*/ 538113 h 7147143"/>
              <a:gd name="connsiteX161" fmla="*/ 923454 w 4617268"/>
              <a:gd name="connsiteY161" fmla="*/ 411364 h 7147143"/>
              <a:gd name="connsiteX162" fmla="*/ 941561 w 4617268"/>
              <a:gd name="connsiteY162" fmla="*/ 357043 h 7147143"/>
              <a:gd name="connsiteX163" fmla="*/ 968721 w 4617268"/>
              <a:gd name="connsiteY163" fmla="*/ 311776 h 7147143"/>
              <a:gd name="connsiteX164" fmla="*/ 986828 w 4617268"/>
              <a:gd name="connsiteY164" fmla="*/ 275562 h 7147143"/>
              <a:gd name="connsiteX165" fmla="*/ 1041149 w 4617268"/>
              <a:gd name="connsiteY165" fmla="*/ 212188 h 7147143"/>
              <a:gd name="connsiteX166" fmla="*/ 1077363 w 4617268"/>
              <a:gd name="connsiteY166" fmla="*/ 194081 h 7147143"/>
              <a:gd name="connsiteX167" fmla="*/ 1158844 w 4617268"/>
              <a:gd name="connsiteY167" fmla="*/ 139760 h 7147143"/>
              <a:gd name="connsiteX168" fmla="*/ 1267485 w 4617268"/>
              <a:gd name="connsiteY168" fmla="*/ 112600 h 7147143"/>
              <a:gd name="connsiteX169" fmla="*/ 1385180 w 4617268"/>
              <a:gd name="connsiteY169" fmla="*/ 85440 h 7147143"/>
              <a:gd name="connsiteX170" fmla="*/ 1457608 w 4617268"/>
              <a:gd name="connsiteY170" fmla="*/ 49226 h 7147143"/>
              <a:gd name="connsiteX171" fmla="*/ 1593410 w 4617268"/>
              <a:gd name="connsiteY171" fmla="*/ 40172 h 7147143"/>
              <a:gd name="connsiteX172" fmla="*/ 1692998 w 4617268"/>
              <a:gd name="connsiteY172" fmla="*/ 31119 h 7147143"/>
              <a:gd name="connsiteX173" fmla="*/ 2408222 w 4617268"/>
              <a:gd name="connsiteY173" fmla="*/ 22065 h 7147143"/>
              <a:gd name="connsiteX174" fmla="*/ 2498757 w 4617268"/>
              <a:gd name="connsiteY174" fmla="*/ 31119 h 7147143"/>
              <a:gd name="connsiteX175" fmla="*/ 2652666 w 4617268"/>
              <a:gd name="connsiteY175" fmla="*/ 58279 h 7147143"/>
              <a:gd name="connsiteX176" fmla="*/ 2860895 w 4617268"/>
              <a:gd name="connsiteY176" fmla="*/ 85440 h 7147143"/>
              <a:gd name="connsiteX177" fmla="*/ 2969537 w 4617268"/>
              <a:gd name="connsiteY177" fmla="*/ 112600 h 7147143"/>
              <a:gd name="connsiteX178" fmla="*/ 3051018 w 4617268"/>
              <a:gd name="connsiteY178" fmla="*/ 139760 h 7147143"/>
              <a:gd name="connsiteX179" fmla="*/ 3177767 w 4617268"/>
              <a:gd name="connsiteY179" fmla="*/ 212188 h 7147143"/>
              <a:gd name="connsiteX180" fmla="*/ 3213980 w 4617268"/>
              <a:gd name="connsiteY180" fmla="*/ 248402 h 7147143"/>
              <a:gd name="connsiteX181" fmla="*/ 3250194 w 4617268"/>
              <a:gd name="connsiteY181" fmla="*/ 266509 h 7147143"/>
              <a:gd name="connsiteX182" fmla="*/ 3376943 w 4617268"/>
              <a:gd name="connsiteY182" fmla="*/ 320830 h 7147143"/>
              <a:gd name="connsiteX183" fmla="*/ 3476531 w 4617268"/>
              <a:gd name="connsiteY183" fmla="*/ 375150 h 7147143"/>
              <a:gd name="connsiteX184" fmla="*/ 3521798 w 4617268"/>
              <a:gd name="connsiteY184" fmla="*/ 393257 h 7147143"/>
              <a:gd name="connsiteX185" fmla="*/ 3558012 w 4617268"/>
              <a:gd name="connsiteY185" fmla="*/ 420418 h 7147143"/>
              <a:gd name="connsiteX186" fmla="*/ 3594226 w 4617268"/>
              <a:gd name="connsiteY186" fmla="*/ 438525 h 7147143"/>
              <a:gd name="connsiteX187" fmla="*/ 3648547 w 4617268"/>
              <a:gd name="connsiteY187" fmla="*/ 474739 h 7147143"/>
              <a:gd name="connsiteX188" fmla="*/ 3675707 w 4617268"/>
              <a:gd name="connsiteY188" fmla="*/ 510952 h 7147143"/>
              <a:gd name="connsiteX189" fmla="*/ 3702868 w 4617268"/>
              <a:gd name="connsiteY189" fmla="*/ 520006 h 7147143"/>
              <a:gd name="connsiteX190" fmla="*/ 4137434 w 4617268"/>
              <a:gd name="connsiteY190" fmla="*/ 529059 h 7147143"/>
              <a:gd name="connsiteX191" fmla="*/ 4227968 w 4617268"/>
              <a:gd name="connsiteY191" fmla="*/ 547166 h 714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4617268" h="7147143">
                <a:moveTo>
                  <a:pt x="4246075" y="447578"/>
                </a:moveTo>
                <a:cubicBezTo>
                  <a:pt x="4207234" y="564102"/>
                  <a:pt x="4244504" y="444804"/>
                  <a:pt x="4218915" y="547166"/>
                </a:cubicBezTo>
                <a:cubicBezTo>
                  <a:pt x="4216601" y="556424"/>
                  <a:pt x="4211932" y="565011"/>
                  <a:pt x="4209862" y="574327"/>
                </a:cubicBezTo>
                <a:cubicBezTo>
                  <a:pt x="4199605" y="620484"/>
                  <a:pt x="4185066" y="759312"/>
                  <a:pt x="4182701" y="773503"/>
                </a:cubicBezTo>
                <a:cubicBezTo>
                  <a:pt x="4160119" y="909001"/>
                  <a:pt x="4187893" y="739754"/>
                  <a:pt x="4164594" y="891198"/>
                </a:cubicBezTo>
                <a:cubicBezTo>
                  <a:pt x="4144660" y="1020767"/>
                  <a:pt x="4166187" y="893879"/>
                  <a:pt x="4146487" y="972679"/>
                </a:cubicBezTo>
                <a:cubicBezTo>
                  <a:pt x="4142755" y="987607"/>
                  <a:pt x="4141483" y="1003100"/>
                  <a:pt x="4137434" y="1017946"/>
                </a:cubicBezTo>
                <a:cubicBezTo>
                  <a:pt x="4132412" y="1036360"/>
                  <a:pt x="4119327" y="1072267"/>
                  <a:pt x="4119327" y="1072267"/>
                </a:cubicBezTo>
                <a:cubicBezTo>
                  <a:pt x="4116309" y="1102445"/>
                  <a:pt x="4114885" y="1132826"/>
                  <a:pt x="4110273" y="1162802"/>
                </a:cubicBezTo>
                <a:cubicBezTo>
                  <a:pt x="4108822" y="1172234"/>
                  <a:pt x="4106513" y="1182022"/>
                  <a:pt x="4101220" y="1189962"/>
                </a:cubicBezTo>
                <a:cubicBezTo>
                  <a:pt x="4094118" y="1200615"/>
                  <a:pt x="4083113" y="1208069"/>
                  <a:pt x="4074060" y="1217123"/>
                </a:cubicBezTo>
                <a:cubicBezTo>
                  <a:pt x="4066947" y="1259797"/>
                  <a:pt x="4066755" y="1269849"/>
                  <a:pt x="4055953" y="1307657"/>
                </a:cubicBezTo>
                <a:cubicBezTo>
                  <a:pt x="4053331" y="1316833"/>
                  <a:pt x="4049045" y="1325519"/>
                  <a:pt x="4046899" y="1334818"/>
                </a:cubicBezTo>
                <a:cubicBezTo>
                  <a:pt x="4039979" y="1364805"/>
                  <a:pt x="4054399" y="1408281"/>
                  <a:pt x="4028792" y="1425352"/>
                </a:cubicBezTo>
                <a:cubicBezTo>
                  <a:pt x="3980164" y="1457771"/>
                  <a:pt x="3989138" y="1458669"/>
                  <a:pt x="3947311" y="1470620"/>
                </a:cubicBezTo>
                <a:cubicBezTo>
                  <a:pt x="3935347" y="1474038"/>
                  <a:pt x="3923168" y="1476655"/>
                  <a:pt x="3911097" y="1479673"/>
                </a:cubicBezTo>
                <a:cubicBezTo>
                  <a:pt x="3902044" y="1488727"/>
                  <a:pt x="3894590" y="1499732"/>
                  <a:pt x="3883937" y="1506834"/>
                </a:cubicBezTo>
                <a:cubicBezTo>
                  <a:pt x="3875996" y="1512128"/>
                  <a:pt x="3864309" y="1510028"/>
                  <a:pt x="3856776" y="1515887"/>
                </a:cubicBezTo>
                <a:cubicBezTo>
                  <a:pt x="3836563" y="1531608"/>
                  <a:pt x="3820563" y="1552101"/>
                  <a:pt x="3802456" y="1570208"/>
                </a:cubicBezTo>
                <a:cubicBezTo>
                  <a:pt x="3764621" y="1608043"/>
                  <a:pt x="3782982" y="1587119"/>
                  <a:pt x="3748135" y="1633582"/>
                </a:cubicBezTo>
                <a:cubicBezTo>
                  <a:pt x="3729924" y="1688213"/>
                  <a:pt x="3749563" y="1637239"/>
                  <a:pt x="3702868" y="1715063"/>
                </a:cubicBezTo>
                <a:cubicBezTo>
                  <a:pt x="3667346" y="1774266"/>
                  <a:pt x="3682242" y="1743993"/>
                  <a:pt x="3657600" y="1805598"/>
                </a:cubicBezTo>
                <a:cubicBezTo>
                  <a:pt x="3635750" y="1914848"/>
                  <a:pt x="3649225" y="1866936"/>
                  <a:pt x="3621386" y="1950453"/>
                </a:cubicBezTo>
                <a:cubicBezTo>
                  <a:pt x="3618368" y="2001756"/>
                  <a:pt x="3619277" y="2053442"/>
                  <a:pt x="3612333" y="2104362"/>
                </a:cubicBezTo>
                <a:cubicBezTo>
                  <a:pt x="3610137" y="2120465"/>
                  <a:pt x="3597050" y="2133626"/>
                  <a:pt x="3594226" y="2149630"/>
                </a:cubicBezTo>
                <a:cubicBezTo>
                  <a:pt x="3545803" y="2424023"/>
                  <a:pt x="3607112" y="2170508"/>
                  <a:pt x="3576119" y="2294485"/>
                </a:cubicBezTo>
                <a:cubicBezTo>
                  <a:pt x="3573101" y="2330699"/>
                  <a:pt x="3571869" y="2367106"/>
                  <a:pt x="3567066" y="2403127"/>
                </a:cubicBezTo>
                <a:cubicBezTo>
                  <a:pt x="3565805" y="2412586"/>
                  <a:pt x="3561961" y="2421599"/>
                  <a:pt x="3558012" y="2430287"/>
                </a:cubicBezTo>
                <a:cubicBezTo>
                  <a:pt x="3546842" y="2454860"/>
                  <a:pt x="3530333" y="2477108"/>
                  <a:pt x="3521798" y="2502715"/>
                </a:cubicBezTo>
                <a:cubicBezTo>
                  <a:pt x="3518780" y="2511768"/>
                  <a:pt x="3518292" y="2522110"/>
                  <a:pt x="3512745" y="2529875"/>
                </a:cubicBezTo>
                <a:cubicBezTo>
                  <a:pt x="3502822" y="2543767"/>
                  <a:pt x="3488602" y="2554018"/>
                  <a:pt x="3476531" y="2566089"/>
                </a:cubicBezTo>
                <a:cubicBezTo>
                  <a:pt x="3457744" y="2622445"/>
                  <a:pt x="3469348" y="2583893"/>
                  <a:pt x="3449370" y="2683784"/>
                </a:cubicBezTo>
                <a:lnTo>
                  <a:pt x="3440317" y="2729051"/>
                </a:lnTo>
                <a:cubicBezTo>
                  <a:pt x="3429595" y="2868445"/>
                  <a:pt x="3453090" y="2814006"/>
                  <a:pt x="3395050" y="2901067"/>
                </a:cubicBezTo>
                <a:lnTo>
                  <a:pt x="3376943" y="2928228"/>
                </a:lnTo>
                <a:lnTo>
                  <a:pt x="3358836" y="2955388"/>
                </a:lnTo>
                <a:cubicBezTo>
                  <a:pt x="3361854" y="2982548"/>
                  <a:pt x="3361744" y="3010241"/>
                  <a:pt x="3367889" y="3036869"/>
                </a:cubicBezTo>
                <a:cubicBezTo>
                  <a:pt x="3374603" y="3065964"/>
                  <a:pt x="3398181" y="3085335"/>
                  <a:pt x="3413157" y="3109297"/>
                </a:cubicBezTo>
                <a:cubicBezTo>
                  <a:pt x="3475302" y="3208728"/>
                  <a:pt x="3381475" y="3079125"/>
                  <a:pt x="3458424" y="3181725"/>
                </a:cubicBezTo>
                <a:cubicBezTo>
                  <a:pt x="3461442" y="3193796"/>
                  <a:pt x="3461912" y="3206810"/>
                  <a:pt x="3467477" y="3217939"/>
                </a:cubicBezTo>
                <a:cubicBezTo>
                  <a:pt x="3477209" y="3237403"/>
                  <a:pt x="3503691" y="3272259"/>
                  <a:pt x="3503691" y="3272259"/>
                </a:cubicBezTo>
                <a:cubicBezTo>
                  <a:pt x="3506590" y="3283856"/>
                  <a:pt x="3515306" y="3322650"/>
                  <a:pt x="3521798" y="3335634"/>
                </a:cubicBezTo>
                <a:cubicBezTo>
                  <a:pt x="3526664" y="3345366"/>
                  <a:pt x="3533869" y="3353741"/>
                  <a:pt x="3539905" y="3362794"/>
                </a:cubicBezTo>
                <a:cubicBezTo>
                  <a:pt x="3545941" y="3510667"/>
                  <a:pt x="3511208" y="3666013"/>
                  <a:pt x="3558012" y="3806414"/>
                </a:cubicBezTo>
                <a:cubicBezTo>
                  <a:pt x="3561030" y="3815467"/>
                  <a:pt x="3563307" y="3824802"/>
                  <a:pt x="3567066" y="3833574"/>
                </a:cubicBezTo>
                <a:cubicBezTo>
                  <a:pt x="3572382" y="3845979"/>
                  <a:pt x="3579856" y="3857383"/>
                  <a:pt x="3585172" y="3869788"/>
                </a:cubicBezTo>
                <a:cubicBezTo>
                  <a:pt x="3588931" y="3878560"/>
                  <a:pt x="3588932" y="3889008"/>
                  <a:pt x="3594226" y="3896948"/>
                </a:cubicBezTo>
                <a:cubicBezTo>
                  <a:pt x="3601328" y="3907601"/>
                  <a:pt x="3612333" y="3915055"/>
                  <a:pt x="3621386" y="3924109"/>
                </a:cubicBezTo>
                <a:cubicBezTo>
                  <a:pt x="3654409" y="4023170"/>
                  <a:pt x="3601741" y="3873117"/>
                  <a:pt x="3648547" y="3978430"/>
                </a:cubicBezTo>
                <a:cubicBezTo>
                  <a:pt x="3656299" y="3995871"/>
                  <a:pt x="3660618" y="4014643"/>
                  <a:pt x="3666654" y="4032750"/>
                </a:cubicBezTo>
                <a:cubicBezTo>
                  <a:pt x="3669672" y="4041804"/>
                  <a:pt x="3670413" y="4051971"/>
                  <a:pt x="3675707" y="4059911"/>
                </a:cubicBezTo>
                <a:cubicBezTo>
                  <a:pt x="3727592" y="4137737"/>
                  <a:pt x="3665390" y="4039275"/>
                  <a:pt x="3702868" y="4114232"/>
                </a:cubicBezTo>
                <a:cubicBezTo>
                  <a:pt x="3707734" y="4123964"/>
                  <a:pt x="3714650" y="4132538"/>
                  <a:pt x="3720974" y="4141392"/>
                </a:cubicBezTo>
                <a:cubicBezTo>
                  <a:pt x="3750007" y="4182039"/>
                  <a:pt x="3742395" y="4171866"/>
                  <a:pt x="3775295" y="4204766"/>
                </a:cubicBezTo>
                <a:cubicBezTo>
                  <a:pt x="3796530" y="4268469"/>
                  <a:pt x="3768890" y="4189821"/>
                  <a:pt x="3802456" y="4268141"/>
                </a:cubicBezTo>
                <a:cubicBezTo>
                  <a:pt x="3819533" y="4307988"/>
                  <a:pt x="3803610" y="4305509"/>
                  <a:pt x="3847723" y="4349622"/>
                </a:cubicBezTo>
                <a:cubicBezTo>
                  <a:pt x="3856776" y="4358675"/>
                  <a:pt x="3867023" y="4366676"/>
                  <a:pt x="3874883" y="4376782"/>
                </a:cubicBezTo>
                <a:cubicBezTo>
                  <a:pt x="3888244" y="4393960"/>
                  <a:pt x="3895709" y="4415715"/>
                  <a:pt x="3911097" y="4431103"/>
                </a:cubicBezTo>
                <a:cubicBezTo>
                  <a:pt x="3920151" y="4440156"/>
                  <a:pt x="3930397" y="4448156"/>
                  <a:pt x="3938258" y="4458263"/>
                </a:cubicBezTo>
                <a:cubicBezTo>
                  <a:pt x="3951618" y="4475441"/>
                  <a:pt x="3959083" y="4497196"/>
                  <a:pt x="3974471" y="4512584"/>
                </a:cubicBezTo>
                <a:cubicBezTo>
                  <a:pt x="3986542" y="4524655"/>
                  <a:pt x="3999575" y="4535836"/>
                  <a:pt x="4010685" y="4548798"/>
                </a:cubicBezTo>
                <a:cubicBezTo>
                  <a:pt x="4055172" y="4600699"/>
                  <a:pt x="3998815" y="4549099"/>
                  <a:pt x="4046899" y="4621226"/>
                </a:cubicBezTo>
                <a:cubicBezTo>
                  <a:pt x="4056368" y="4635430"/>
                  <a:pt x="4071871" y="4644592"/>
                  <a:pt x="4083113" y="4657440"/>
                </a:cubicBezTo>
                <a:cubicBezTo>
                  <a:pt x="4093049" y="4668795"/>
                  <a:pt x="4099604" y="4682984"/>
                  <a:pt x="4110273" y="4693653"/>
                </a:cubicBezTo>
                <a:cubicBezTo>
                  <a:pt x="4120943" y="4704323"/>
                  <a:pt x="4135817" y="4710144"/>
                  <a:pt x="4146487" y="4720814"/>
                </a:cubicBezTo>
                <a:cubicBezTo>
                  <a:pt x="4154181" y="4728508"/>
                  <a:pt x="4157365" y="4739842"/>
                  <a:pt x="4164594" y="4747974"/>
                </a:cubicBezTo>
                <a:cubicBezTo>
                  <a:pt x="4181607" y="4767113"/>
                  <a:pt x="4200808" y="4784188"/>
                  <a:pt x="4218915" y="4802295"/>
                </a:cubicBezTo>
                <a:lnTo>
                  <a:pt x="4246075" y="4829455"/>
                </a:lnTo>
                <a:cubicBezTo>
                  <a:pt x="4255129" y="4838509"/>
                  <a:pt x="4265554" y="4846373"/>
                  <a:pt x="4273236" y="4856616"/>
                </a:cubicBezTo>
                <a:cubicBezTo>
                  <a:pt x="4282289" y="4868687"/>
                  <a:pt x="4290302" y="4881614"/>
                  <a:pt x="4300396" y="4892830"/>
                </a:cubicBezTo>
                <a:cubicBezTo>
                  <a:pt x="4317526" y="4911863"/>
                  <a:pt x="4340513" y="4925844"/>
                  <a:pt x="4354717" y="4947150"/>
                </a:cubicBezTo>
                <a:lnTo>
                  <a:pt x="4409038" y="5028632"/>
                </a:lnTo>
                <a:lnTo>
                  <a:pt x="4427145" y="5055792"/>
                </a:lnTo>
                <a:cubicBezTo>
                  <a:pt x="4433181" y="5064845"/>
                  <a:pt x="4440386" y="5073220"/>
                  <a:pt x="4445252" y="5082952"/>
                </a:cubicBezTo>
                <a:lnTo>
                  <a:pt x="4481466" y="5155380"/>
                </a:lnTo>
                <a:cubicBezTo>
                  <a:pt x="4487502" y="5167451"/>
                  <a:pt x="4492086" y="5180365"/>
                  <a:pt x="4499572" y="5191594"/>
                </a:cubicBezTo>
                <a:lnTo>
                  <a:pt x="4517679" y="5218754"/>
                </a:lnTo>
                <a:cubicBezTo>
                  <a:pt x="4526733" y="5254968"/>
                  <a:pt x="4537520" y="5290792"/>
                  <a:pt x="4544840" y="5327396"/>
                </a:cubicBezTo>
                <a:cubicBezTo>
                  <a:pt x="4547858" y="5342485"/>
                  <a:pt x="4550433" y="5357669"/>
                  <a:pt x="4553893" y="5372663"/>
                </a:cubicBezTo>
                <a:cubicBezTo>
                  <a:pt x="4559489" y="5396911"/>
                  <a:pt x="4564130" y="5421483"/>
                  <a:pt x="4572000" y="5445091"/>
                </a:cubicBezTo>
                <a:cubicBezTo>
                  <a:pt x="4575018" y="5454144"/>
                  <a:pt x="4578739" y="5462993"/>
                  <a:pt x="4581054" y="5472251"/>
                </a:cubicBezTo>
                <a:cubicBezTo>
                  <a:pt x="4584786" y="5487180"/>
                  <a:pt x="4586769" y="5502497"/>
                  <a:pt x="4590107" y="5517519"/>
                </a:cubicBezTo>
                <a:cubicBezTo>
                  <a:pt x="4592806" y="5529666"/>
                  <a:pt x="4596462" y="5541586"/>
                  <a:pt x="4599161" y="5553733"/>
                </a:cubicBezTo>
                <a:cubicBezTo>
                  <a:pt x="4622149" y="5657176"/>
                  <a:pt x="4595187" y="5546895"/>
                  <a:pt x="4617268" y="5635214"/>
                </a:cubicBezTo>
                <a:cubicBezTo>
                  <a:pt x="4614250" y="5834390"/>
                  <a:pt x="4613745" y="6033621"/>
                  <a:pt x="4608214" y="6232743"/>
                </a:cubicBezTo>
                <a:cubicBezTo>
                  <a:pt x="4607704" y="6251092"/>
                  <a:pt x="4601438" y="6268848"/>
                  <a:pt x="4599161" y="6287063"/>
                </a:cubicBezTo>
                <a:cubicBezTo>
                  <a:pt x="4592382" y="6341296"/>
                  <a:pt x="4586493" y="6395642"/>
                  <a:pt x="4581054" y="6450026"/>
                </a:cubicBezTo>
                <a:cubicBezTo>
                  <a:pt x="4577438" y="6486185"/>
                  <a:pt x="4577974" y="6522822"/>
                  <a:pt x="4572000" y="6558667"/>
                </a:cubicBezTo>
                <a:cubicBezTo>
                  <a:pt x="4568862" y="6577494"/>
                  <a:pt x="4553893" y="6612988"/>
                  <a:pt x="4553893" y="6612988"/>
                </a:cubicBezTo>
                <a:cubicBezTo>
                  <a:pt x="4551213" y="6631748"/>
                  <a:pt x="4545274" y="6688857"/>
                  <a:pt x="4535786" y="6712576"/>
                </a:cubicBezTo>
                <a:cubicBezTo>
                  <a:pt x="4528268" y="6731372"/>
                  <a:pt x="4516144" y="6748101"/>
                  <a:pt x="4508626" y="6766897"/>
                </a:cubicBezTo>
                <a:cubicBezTo>
                  <a:pt x="4479395" y="6839975"/>
                  <a:pt x="4521810" y="6769753"/>
                  <a:pt x="4481466" y="6830271"/>
                </a:cubicBezTo>
                <a:cubicBezTo>
                  <a:pt x="4478448" y="6842342"/>
                  <a:pt x="4477198" y="6854999"/>
                  <a:pt x="4472412" y="6866485"/>
                </a:cubicBezTo>
                <a:cubicBezTo>
                  <a:pt x="4462030" y="6891401"/>
                  <a:pt x="4448269" y="6914770"/>
                  <a:pt x="4436198" y="6938913"/>
                </a:cubicBezTo>
                <a:lnTo>
                  <a:pt x="4418091" y="6975127"/>
                </a:lnTo>
                <a:cubicBezTo>
                  <a:pt x="4412055" y="6987198"/>
                  <a:pt x="4409527" y="7001798"/>
                  <a:pt x="4399984" y="7011341"/>
                </a:cubicBezTo>
                <a:cubicBezTo>
                  <a:pt x="4390931" y="7020394"/>
                  <a:pt x="4381021" y="7028665"/>
                  <a:pt x="4372824" y="7038501"/>
                </a:cubicBezTo>
                <a:cubicBezTo>
                  <a:pt x="4365858" y="7046860"/>
                  <a:pt x="4362978" y="7058580"/>
                  <a:pt x="4354717" y="7065661"/>
                </a:cubicBezTo>
                <a:cubicBezTo>
                  <a:pt x="4341357" y="7077113"/>
                  <a:pt x="4324372" y="7083496"/>
                  <a:pt x="4309450" y="7092822"/>
                </a:cubicBezTo>
                <a:cubicBezTo>
                  <a:pt x="4300223" y="7098589"/>
                  <a:pt x="4292232" y="7106510"/>
                  <a:pt x="4282289" y="7110929"/>
                </a:cubicBezTo>
                <a:cubicBezTo>
                  <a:pt x="4264848" y="7118681"/>
                  <a:pt x="4246075" y="7123000"/>
                  <a:pt x="4227968" y="7129036"/>
                </a:cubicBezTo>
                <a:cubicBezTo>
                  <a:pt x="4183395" y="7143893"/>
                  <a:pt x="4210217" y="7136521"/>
                  <a:pt x="4146487" y="7147143"/>
                </a:cubicBezTo>
                <a:lnTo>
                  <a:pt x="3684761" y="7138089"/>
                </a:lnTo>
                <a:cubicBezTo>
                  <a:pt x="3669383" y="7137540"/>
                  <a:pt x="3654540" y="7132260"/>
                  <a:pt x="3639493" y="7129036"/>
                </a:cubicBezTo>
                <a:cubicBezTo>
                  <a:pt x="3570615" y="7114277"/>
                  <a:pt x="3559912" y="7108746"/>
                  <a:pt x="3494638" y="7101875"/>
                </a:cubicBezTo>
                <a:cubicBezTo>
                  <a:pt x="3449441" y="7097117"/>
                  <a:pt x="3363342" y="7093101"/>
                  <a:pt x="3313568" y="7083768"/>
                </a:cubicBezTo>
                <a:cubicBezTo>
                  <a:pt x="3174148" y="7057626"/>
                  <a:pt x="3305470" y="7071632"/>
                  <a:pt x="3177767" y="7056608"/>
                </a:cubicBezTo>
                <a:cubicBezTo>
                  <a:pt x="3140445" y="7052217"/>
                  <a:pt x="3055216" y="7045632"/>
                  <a:pt x="3014804" y="7038501"/>
                </a:cubicBezTo>
                <a:cubicBezTo>
                  <a:pt x="2987404" y="7033666"/>
                  <a:pt x="2960845" y="7024471"/>
                  <a:pt x="2933323" y="7020394"/>
                </a:cubicBezTo>
                <a:cubicBezTo>
                  <a:pt x="2879258" y="7012384"/>
                  <a:pt x="2824594" y="7009066"/>
                  <a:pt x="2770361" y="7002287"/>
                </a:cubicBezTo>
                <a:lnTo>
                  <a:pt x="2697933" y="6993234"/>
                </a:lnTo>
                <a:cubicBezTo>
                  <a:pt x="2552284" y="6956822"/>
                  <a:pt x="2701063" y="6990930"/>
                  <a:pt x="2480650" y="6957020"/>
                </a:cubicBezTo>
                <a:lnTo>
                  <a:pt x="2362955" y="6938913"/>
                </a:lnTo>
                <a:cubicBezTo>
                  <a:pt x="2338869" y="6935472"/>
                  <a:pt x="2314527" y="6933859"/>
                  <a:pt x="2290527" y="6929859"/>
                </a:cubicBezTo>
                <a:cubicBezTo>
                  <a:pt x="2200630" y="6914876"/>
                  <a:pt x="2319512" y="6925032"/>
                  <a:pt x="2199992" y="6911752"/>
                </a:cubicBezTo>
                <a:cubicBezTo>
                  <a:pt x="2163875" y="6907739"/>
                  <a:pt x="2127565" y="6905717"/>
                  <a:pt x="2091351" y="6902699"/>
                </a:cubicBezTo>
                <a:cubicBezTo>
                  <a:pt x="2073244" y="6893646"/>
                  <a:pt x="2056495" y="6881101"/>
                  <a:pt x="2037030" y="6875539"/>
                </a:cubicBezTo>
                <a:cubicBezTo>
                  <a:pt x="2014689" y="6869156"/>
                  <a:pt x="1860185" y="6857784"/>
                  <a:pt x="1855961" y="6857432"/>
                </a:cubicBezTo>
                <a:cubicBezTo>
                  <a:pt x="1834836" y="6851396"/>
                  <a:pt x="1814069" y="6843929"/>
                  <a:pt x="1792586" y="6839325"/>
                </a:cubicBezTo>
                <a:cubicBezTo>
                  <a:pt x="1739927" y="6828041"/>
                  <a:pt x="1645997" y="6824327"/>
                  <a:pt x="1602464" y="6821218"/>
                </a:cubicBezTo>
                <a:cubicBezTo>
                  <a:pt x="1551124" y="6812661"/>
                  <a:pt x="1538381" y="6810104"/>
                  <a:pt x="1484768" y="6803111"/>
                </a:cubicBezTo>
                <a:lnTo>
                  <a:pt x="1339913" y="6785004"/>
                </a:lnTo>
                <a:cubicBezTo>
                  <a:pt x="1318788" y="6781986"/>
                  <a:pt x="1297870" y="6776551"/>
                  <a:pt x="1276539" y="6775950"/>
                </a:cubicBezTo>
                <a:cubicBezTo>
                  <a:pt x="1083451" y="6770511"/>
                  <a:pt x="890258" y="6769915"/>
                  <a:pt x="697117" y="6766897"/>
                </a:cubicBezTo>
                <a:cubicBezTo>
                  <a:pt x="593269" y="6377470"/>
                  <a:pt x="724671" y="6863337"/>
                  <a:pt x="624689" y="6513400"/>
                </a:cubicBezTo>
                <a:cubicBezTo>
                  <a:pt x="605783" y="6447231"/>
                  <a:pt x="591342" y="6379767"/>
                  <a:pt x="570368" y="6314224"/>
                </a:cubicBezTo>
                <a:cubicBezTo>
                  <a:pt x="543022" y="6228767"/>
                  <a:pt x="508852" y="6145631"/>
                  <a:pt x="479834" y="6060727"/>
                </a:cubicBezTo>
                <a:cubicBezTo>
                  <a:pt x="427367" y="5907211"/>
                  <a:pt x="377877" y="5752691"/>
                  <a:pt x="325925" y="5599000"/>
                </a:cubicBezTo>
                <a:cubicBezTo>
                  <a:pt x="305448" y="5538421"/>
                  <a:pt x="280926" y="5479181"/>
                  <a:pt x="262551" y="5417931"/>
                </a:cubicBezTo>
                <a:cubicBezTo>
                  <a:pt x="244444" y="5357574"/>
                  <a:pt x="228772" y="5296433"/>
                  <a:pt x="208230" y="5236861"/>
                </a:cubicBezTo>
                <a:cubicBezTo>
                  <a:pt x="198541" y="5208763"/>
                  <a:pt x="181415" y="5183577"/>
                  <a:pt x="172016" y="5155380"/>
                </a:cubicBezTo>
                <a:cubicBezTo>
                  <a:pt x="157201" y="5110935"/>
                  <a:pt x="148672" y="5064625"/>
                  <a:pt x="135802" y="5019578"/>
                </a:cubicBezTo>
                <a:cubicBezTo>
                  <a:pt x="130559" y="5001226"/>
                  <a:pt x="122552" y="4983715"/>
                  <a:pt x="117695" y="4965257"/>
                </a:cubicBezTo>
                <a:cubicBezTo>
                  <a:pt x="96506" y="4884739"/>
                  <a:pt x="81972" y="4812576"/>
                  <a:pt x="72428" y="4729867"/>
                </a:cubicBezTo>
                <a:cubicBezTo>
                  <a:pt x="67918" y="4690779"/>
                  <a:pt x="69140" y="4651095"/>
                  <a:pt x="63374" y="4612172"/>
                </a:cubicBezTo>
                <a:cubicBezTo>
                  <a:pt x="57042" y="4569430"/>
                  <a:pt x="43130" y="4528075"/>
                  <a:pt x="36214" y="4485424"/>
                </a:cubicBezTo>
                <a:cubicBezTo>
                  <a:pt x="11045" y="4330213"/>
                  <a:pt x="10443" y="4295250"/>
                  <a:pt x="0" y="4159499"/>
                </a:cubicBezTo>
                <a:cubicBezTo>
                  <a:pt x="3018" y="3981447"/>
                  <a:pt x="584" y="3803220"/>
                  <a:pt x="9054" y="3625344"/>
                </a:cubicBezTo>
                <a:cubicBezTo>
                  <a:pt x="18399" y="3429108"/>
                  <a:pt x="16621" y="3451256"/>
                  <a:pt x="63374" y="3326580"/>
                </a:cubicBezTo>
                <a:cubicBezTo>
                  <a:pt x="81291" y="3129502"/>
                  <a:pt x="56501" y="3317860"/>
                  <a:pt x="99588" y="3145511"/>
                </a:cubicBezTo>
                <a:cubicBezTo>
                  <a:pt x="147430" y="2954144"/>
                  <a:pt x="82121" y="3134858"/>
                  <a:pt x="153909" y="2955388"/>
                </a:cubicBezTo>
                <a:lnTo>
                  <a:pt x="172016" y="2756212"/>
                </a:lnTo>
                <a:cubicBezTo>
                  <a:pt x="175034" y="2723016"/>
                  <a:pt x="171491" y="2688551"/>
                  <a:pt x="181069" y="2656624"/>
                </a:cubicBezTo>
                <a:lnTo>
                  <a:pt x="208230" y="2566089"/>
                </a:lnTo>
                <a:cubicBezTo>
                  <a:pt x="214266" y="2514786"/>
                  <a:pt x="217096" y="2463004"/>
                  <a:pt x="226337" y="2412180"/>
                </a:cubicBezTo>
                <a:cubicBezTo>
                  <a:pt x="235240" y="2363212"/>
                  <a:pt x="255095" y="2316534"/>
                  <a:pt x="262551" y="2267325"/>
                </a:cubicBezTo>
                <a:cubicBezTo>
                  <a:pt x="270638" y="2213950"/>
                  <a:pt x="266363" y="2105316"/>
                  <a:pt x="280658" y="2040988"/>
                </a:cubicBezTo>
                <a:cubicBezTo>
                  <a:pt x="287493" y="2010231"/>
                  <a:pt x="300520" y="1981103"/>
                  <a:pt x="307818" y="1950453"/>
                </a:cubicBezTo>
                <a:cubicBezTo>
                  <a:pt x="315633" y="1917630"/>
                  <a:pt x="316405" y="1883234"/>
                  <a:pt x="325925" y="1850865"/>
                </a:cubicBezTo>
                <a:cubicBezTo>
                  <a:pt x="346661" y="1780363"/>
                  <a:pt x="379017" y="1713535"/>
                  <a:pt x="398353" y="1642636"/>
                </a:cubicBezTo>
                <a:cubicBezTo>
                  <a:pt x="436572" y="1502495"/>
                  <a:pt x="413161" y="1575162"/>
                  <a:pt x="470780" y="1425352"/>
                </a:cubicBezTo>
                <a:cubicBezTo>
                  <a:pt x="473798" y="1398192"/>
                  <a:pt x="472327" y="1370147"/>
                  <a:pt x="479834" y="1343871"/>
                </a:cubicBezTo>
                <a:cubicBezTo>
                  <a:pt x="490612" y="1306149"/>
                  <a:pt x="511694" y="1272099"/>
                  <a:pt x="525101" y="1235230"/>
                </a:cubicBezTo>
                <a:cubicBezTo>
                  <a:pt x="535868" y="1205620"/>
                  <a:pt x="543208" y="1174873"/>
                  <a:pt x="552262" y="1144695"/>
                </a:cubicBezTo>
                <a:cubicBezTo>
                  <a:pt x="567716" y="1036513"/>
                  <a:pt x="548504" y="1123285"/>
                  <a:pt x="597529" y="1008893"/>
                </a:cubicBezTo>
                <a:cubicBezTo>
                  <a:pt x="605048" y="991350"/>
                  <a:pt x="607986" y="972058"/>
                  <a:pt x="615636" y="954572"/>
                </a:cubicBezTo>
                <a:cubicBezTo>
                  <a:pt x="629160" y="923661"/>
                  <a:pt x="645814" y="894216"/>
                  <a:pt x="660903" y="864038"/>
                </a:cubicBezTo>
                <a:cubicBezTo>
                  <a:pt x="669957" y="845931"/>
                  <a:pt x="673749" y="824032"/>
                  <a:pt x="688064" y="809717"/>
                </a:cubicBezTo>
                <a:cubicBezTo>
                  <a:pt x="724239" y="773541"/>
                  <a:pt x="718953" y="782378"/>
                  <a:pt x="751438" y="728236"/>
                </a:cubicBezTo>
                <a:cubicBezTo>
                  <a:pt x="776474" y="686510"/>
                  <a:pt x="804698" y="646214"/>
                  <a:pt x="823866" y="601487"/>
                </a:cubicBezTo>
                <a:cubicBezTo>
                  <a:pt x="832919" y="580362"/>
                  <a:pt x="839446" y="557965"/>
                  <a:pt x="851026" y="538113"/>
                </a:cubicBezTo>
                <a:cubicBezTo>
                  <a:pt x="929063" y="404334"/>
                  <a:pt x="843621" y="610945"/>
                  <a:pt x="923454" y="411364"/>
                </a:cubicBezTo>
                <a:cubicBezTo>
                  <a:pt x="930543" y="393643"/>
                  <a:pt x="933663" y="374419"/>
                  <a:pt x="941561" y="357043"/>
                </a:cubicBezTo>
                <a:cubicBezTo>
                  <a:pt x="948842" y="341024"/>
                  <a:pt x="960175" y="327158"/>
                  <a:pt x="968721" y="311776"/>
                </a:cubicBezTo>
                <a:cubicBezTo>
                  <a:pt x="975275" y="299978"/>
                  <a:pt x="979675" y="287007"/>
                  <a:pt x="986828" y="275562"/>
                </a:cubicBezTo>
                <a:cubicBezTo>
                  <a:pt x="996800" y="259606"/>
                  <a:pt x="1024421" y="224136"/>
                  <a:pt x="1041149" y="212188"/>
                </a:cubicBezTo>
                <a:cubicBezTo>
                  <a:pt x="1052131" y="204344"/>
                  <a:pt x="1065918" y="201234"/>
                  <a:pt x="1077363" y="194081"/>
                </a:cubicBezTo>
                <a:cubicBezTo>
                  <a:pt x="1121945" y="166217"/>
                  <a:pt x="1107295" y="163191"/>
                  <a:pt x="1158844" y="139760"/>
                </a:cubicBezTo>
                <a:cubicBezTo>
                  <a:pt x="1202924" y="119724"/>
                  <a:pt x="1220936" y="121063"/>
                  <a:pt x="1267485" y="112600"/>
                </a:cubicBezTo>
                <a:cubicBezTo>
                  <a:pt x="1318565" y="103313"/>
                  <a:pt x="1327887" y="99763"/>
                  <a:pt x="1385180" y="85440"/>
                </a:cubicBezTo>
                <a:cubicBezTo>
                  <a:pt x="1409323" y="73369"/>
                  <a:pt x="1431232" y="54960"/>
                  <a:pt x="1457608" y="49226"/>
                </a:cubicBezTo>
                <a:cubicBezTo>
                  <a:pt x="1501940" y="39588"/>
                  <a:pt x="1548176" y="43652"/>
                  <a:pt x="1593410" y="40172"/>
                </a:cubicBezTo>
                <a:cubicBezTo>
                  <a:pt x="1626645" y="37615"/>
                  <a:pt x="1659802" y="34137"/>
                  <a:pt x="1692998" y="31119"/>
                </a:cubicBezTo>
                <a:cubicBezTo>
                  <a:pt x="1988882" y="-22678"/>
                  <a:pt x="1793080" y="6292"/>
                  <a:pt x="2408222" y="22065"/>
                </a:cubicBezTo>
                <a:cubicBezTo>
                  <a:pt x="2438541" y="22842"/>
                  <a:pt x="2468764" y="26620"/>
                  <a:pt x="2498757" y="31119"/>
                </a:cubicBezTo>
                <a:cubicBezTo>
                  <a:pt x="2677041" y="57862"/>
                  <a:pt x="2512489" y="41788"/>
                  <a:pt x="2652666" y="58279"/>
                </a:cubicBezTo>
                <a:cubicBezTo>
                  <a:pt x="2846063" y="81032"/>
                  <a:pt x="2630291" y="49962"/>
                  <a:pt x="2860895" y="85440"/>
                </a:cubicBezTo>
                <a:cubicBezTo>
                  <a:pt x="2969208" y="128762"/>
                  <a:pt x="2833309" y="78543"/>
                  <a:pt x="2969537" y="112600"/>
                </a:cubicBezTo>
                <a:cubicBezTo>
                  <a:pt x="2997312" y="119544"/>
                  <a:pt x="3051018" y="139760"/>
                  <a:pt x="3051018" y="139760"/>
                </a:cubicBezTo>
                <a:cubicBezTo>
                  <a:pt x="3158657" y="208259"/>
                  <a:pt x="3113277" y="190693"/>
                  <a:pt x="3177767" y="212188"/>
                </a:cubicBezTo>
                <a:cubicBezTo>
                  <a:pt x="3189838" y="224259"/>
                  <a:pt x="3200323" y="238159"/>
                  <a:pt x="3213980" y="248402"/>
                </a:cubicBezTo>
                <a:cubicBezTo>
                  <a:pt x="3224777" y="256500"/>
                  <a:pt x="3238346" y="260046"/>
                  <a:pt x="3250194" y="266509"/>
                </a:cubicBezTo>
                <a:cubicBezTo>
                  <a:pt x="3340889" y="315979"/>
                  <a:pt x="3282728" y="293912"/>
                  <a:pt x="3376943" y="320830"/>
                </a:cubicBezTo>
                <a:cubicBezTo>
                  <a:pt x="3420541" y="346989"/>
                  <a:pt x="3428362" y="353255"/>
                  <a:pt x="3476531" y="375150"/>
                </a:cubicBezTo>
                <a:cubicBezTo>
                  <a:pt x="3491326" y="381875"/>
                  <a:pt x="3507592" y="385365"/>
                  <a:pt x="3521798" y="393257"/>
                </a:cubicBezTo>
                <a:cubicBezTo>
                  <a:pt x="3534988" y="400585"/>
                  <a:pt x="3545216" y="412421"/>
                  <a:pt x="3558012" y="420418"/>
                </a:cubicBezTo>
                <a:cubicBezTo>
                  <a:pt x="3569457" y="427571"/>
                  <a:pt x="3582653" y="431581"/>
                  <a:pt x="3594226" y="438525"/>
                </a:cubicBezTo>
                <a:cubicBezTo>
                  <a:pt x="3612887" y="449721"/>
                  <a:pt x="3648547" y="474739"/>
                  <a:pt x="3648547" y="474739"/>
                </a:cubicBezTo>
                <a:cubicBezTo>
                  <a:pt x="3657600" y="486810"/>
                  <a:pt x="3664115" y="501292"/>
                  <a:pt x="3675707" y="510952"/>
                </a:cubicBezTo>
                <a:cubicBezTo>
                  <a:pt x="3683039" y="517062"/>
                  <a:pt x="3693332" y="519632"/>
                  <a:pt x="3702868" y="520006"/>
                </a:cubicBezTo>
                <a:cubicBezTo>
                  <a:pt x="3847643" y="525683"/>
                  <a:pt x="3992579" y="526041"/>
                  <a:pt x="4137434" y="529059"/>
                </a:cubicBezTo>
                <a:cubicBezTo>
                  <a:pt x="4182171" y="558884"/>
                  <a:pt x="4153713" y="547166"/>
                  <a:pt x="4227968" y="547166"/>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336076666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endParaRPr lang="en-US"/>
          </a:p>
        </p:txBody>
      </p:sp>
      <p:pic>
        <p:nvPicPr>
          <p:cNvPr id="13926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39268" name="Rectangle 4"/>
          <p:cNvSpPr>
            <a:spLocks noChangeArrowheads="1"/>
          </p:cNvSpPr>
          <p:nvPr/>
        </p:nvSpPr>
        <p:spPr bwMode="auto">
          <a:xfrm>
            <a:off x="0" y="533400"/>
            <a:ext cx="21336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9269" name="Rectangle 5"/>
          <p:cNvSpPr>
            <a:spLocks noChangeArrowheads="1"/>
          </p:cNvSpPr>
          <p:nvPr/>
        </p:nvSpPr>
        <p:spPr bwMode="auto">
          <a:xfrm>
            <a:off x="228600" y="1752600"/>
            <a:ext cx="19050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9270" name="Rectangle 6"/>
          <p:cNvSpPr>
            <a:spLocks noChangeArrowheads="1"/>
          </p:cNvSpPr>
          <p:nvPr/>
        </p:nvSpPr>
        <p:spPr bwMode="auto">
          <a:xfrm>
            <a:off x="228600" y="3124200"/>
            <a:ext cx="16764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9271" name="Rectangle 7"/>
          <p:cNvSpPr>
            <a:spLocks noChangeArrowheads="1"/>
          </p:cNvSpPr>
          <p:nvPr/>
        </p:nvSpPr>
        <p:spPr bwMode="auto">
          <a:xfrm>
            <a:off x="228600" y="3733800"/>
            <a:ext cx="16764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9272" name="Rectangle 8"/>
          <p:cNvSpPr>
            <a:spLocks noChangeArrowheads="1"/>
          </p:cNvSpPr>
          <p:nvPr/>
        </p:nvSpPr>
        <p:spPr bwMode="auto">
          <a:xfrm>
            <a:off x="0" y="4648200"/>
            <a:ext cx="16764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9273" name="Rectangle 9"/>
          <p:cNvSpPr>
            <a:spLocks noChangeArrowheads="1"/>
          </p:cNvSpPr>
          <p:nvPr/>
        </p:nvSpPr>
        <p:spPr bwMode="auto">
          <a:xfrm>
            <a:off x="0" y="5486400"/>
            <a:ext cx="18288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9277" name="Rectangle 13"/>
          <p:cNvSpPr>
            <a:spLocks noChangeArrowheads="1"/>
          </p:cNvSpPr>
          <p:nvPr/>
        </p:nvSpPr>
        <p:spPr bwMode="auto">
          <a:xfrm>
            <a:off x="6934200" y="4267200"/>
            <a:ext cx="1981200" cy="3810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9278" name="WordArt 14"/>
          <p:cNvSpPr>
            <a:spLocks noChangeArrowheads="1" noChangeShapeType="1" noTextEdit="1"/>
          </p:cNvSpPr>
          <p:nvPr/>
        </p:nvSpPr>
        <p:spPr bwMode="auto">
          <a:xfrm>
            <a:off x="6324600" y="533400"/>
            <a:ext cx="6334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6699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39279" name="WordArt 15"/>
          <p:cNvSpPr>
            <a:spLocks noChangeArrowheads="1" noChangeShapeType="1" noTextEdit="1"/>
          </p:cNvSpPr>
          <p:nvPr/>
        </p:nvSpPr>
        <p:spPr bwMode="auto">
          <a:xfrm>
            <a:off x="8305800" y="16002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39280" name="WordArt 16"/>
          <p:cNvSpPr>
            <a:spLocks noChangeArrowheads="1" noChangeShapeType="1" noTextEdit="1"/>
          </p:cNvSpPr>
          <p:nvPr/>
        </p:nvSpPr>
        <p:spPr bwMode="auto">
          <a:xfrm>
            <a:off x="8458200" y="3200400"/>
            <a:ext cx="6858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39281" name="WordArt 17"/>
          <p:cNvSpPr>
            <a:spLocks noChangeArrowheads="1" noChangeShapeType="1" noTextEdit="1"/>
          </p:cNvSpPr>
          <p:nvPr/>
        </p:nvSpPr>
        <p:spPr bwMode="auto">
          <a:xfrm>
            <a:off x="8510588" y="4114800"/>
            <a:ext cx="633412"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39282" name="WordArt 18"/>
          <p:cNvSpPr>
            <a:spLocks noChangeArrowheads="1" noChangeShapeType="1" noTextEdit="1"/>
          </p:cNvSpPr>
          <p:nvPr/>
        </p:nvSpPr>
        <p:spPr bwMode="auto">
          <a:xfrm>
            <a:off x="8001000" y="5791200"/>
            <a:ext cx="7620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10</a:t>
            </a:r>
          </a:p>
        </p:txBody>
      </p:sp>
      <p:sp>
        <p:nvSpPr>
          <p:cNvPr id="19" name="Freeform 18"/>
          <p:cNvSpPr/>
          <p:nvPr/>
        </p:nvSpPr>
        <p:spPr>
          <a:xfrm>
            <a:off x="-1222218" y="-94493"/>
            <a:ext cx="4617268" cy="7147143"/>
          </a:xfrm>
          <a:custGeom>
            <a:avLst/>
            <a:gdLst>
              <a:gd name="connsiteX0" fmla="*/ 4246075 w 4617268"/>
              <a:gd name="connsiteY0" fmla="*/ 447578 h 7147143"/>
              <a:gd name="connsiteX1" fmla="*/ 4218915 w 4617268"/>
              <a:gd name="connsiteY1" fmla="*/ 547166 h 7147143"/>
              <a:gd name="connsiteX2" fmla="*/ 4209862 w 4617268"/>
              <a:gd name="connsiteY2" fmla="*/ 574327 h 7147143"/>
              <a:gd name="connsiteX3" fmla="*/ 4182701 w 4617268"/>
              <a:gd name="connsiteY3" fmla="*/ 773503 h 7147143"/>
              <a:gd name="connsiteX4" fmla="*/ 4164594 w 4617268"/>
              <a:gd name="connsiteY4" fmla="*/ 891198 h 7147143"/>
              <a:gd name="connsiteX5" fmla="*/ 4146487 w 4617268"/>
              <a:gd name="connsiteY5" fmla="*/ 972679 h 7147143"/>
              <a:gd name="connsiteX6" fmla="*/ 4137434 w 4617268"/>
              <a:gd name="connsiteY6" fmla="*/ 1017946 h 7147143"/>
              <a:gd name="connsiteX7" fmla="*/ 4119327 w 4617268"/>
              <a:gd name="connsiteY7" fmla="*/ 1072267 h 7147143"/>
              <a:gd name="connsiteX8" fmla="*/ 4110273 w 4617268"/>
              <a:gd name="connsiteY8" fmla="*/ 1162802 h 7147143"/>
              <a:gd name="connsiteX9" fmla="*/ 4101220 w 4617268"/>
              <a:gd name="connsiteY9" fmla="*/ 1189962 h 7147143"/>
              <a:gd name="connsiteX10" fmla="*/ 4074060 w 4617268"/>
              <a:gd name="connsiteY10" fmla="*/ 1217123 h 7147143"/>
              <a:gd name="connsiteX11" fmla="*/ 4055953 w 4617268"/>
              <a:gd name="connsiteY11" fmla="*/ 1307657 h 7147143"/>
              <a:gd name="connsiteX12" fmla="*/ 4046899 w 4617268"/>
              <a:gd name="connsiteY12" fmla="*/ 1334818 h 7147143"/>
              <a:gd name="connsiteX13" fmla="*/ 4028792 w 4617268"/>
              <a:gd name="connsiteY13" fmla="*/ 1425352 h 7147143"/>
              <a:gd name="connsiteX14" fmla="*/ 3947311 w 4617268"/>
              <a:gd name="connsiteY14" fmla="*/ 1470620 h 7147143"/>
              <a:gd name="connsiteX15" fmla="*/ 3911097 w 4617268"/>
              <a:gd name="connsiteY15" fmla="*/ 1479673 h 7147143"/>
              <a:gd name="connsiteX16" fmla="*/ 3883937 w 4617268"/>
              <a:gd name="connsiteY16" fmla="*/ 1506834 h 7147143"/>
              <a:gd name="connsiteX17" fmla="*/ 3856776 w 4617268"/>
              <a:gd name="connsiteY17" fmla="*/ 1515887 h 7147143"/>
              <a:gd name="connsiteX18" fmla="*/ 3802456 w 4617268"/>
              <a:gd name="connsiteY18" fmla="*/ 1570208 h 7147143"/>
              <a:gd name="connsiteX19" fmla="*/ 3748135 w 4617268"/>
              <a:gd name="connsiteY19" fmla="*/ 1633582 h 7147143"/>
              <a:gd name="connsiteX20" fmla="*/ 3702868 w 4617268"/>
              <a:gd name="connsiteY20" fmla="*/ 1715063 h 7147143"/>
              <a:gd name="connsiteX21" fmla="*/ 3657600 w 4617268"/>
              <a:gd name="connsiteY21" fmla="*/ 1805598 h 7147143"/>
              <a:gd name="connsiteX22" fmla="*/ 3621386 w 4617268"/>
              <a:gd name="connsiteY22" fmla="*/ 1950453 h 7147143"/>
              <a:gd name="connsiteX23" fmla="*/ 3612333 w 4617268"/>
              <a:gd name="connsiteY23" fmla="*/ 2104362 h 7147143"/>
              <a:gd name="connsiteX24" fmla="*/ 3594226 w 4617268"/>
              <a:gd name="connsiteY24" fmla="*/ 2149630 h 7147143"/>
              <a:gd name="connsiteX25" fmla="*/ 3576119 w 4617268"/>
              <a:gd name="connsiteY25" fmla="*/ 2294485 h 7147143"/>
              <a:gd name="connsiteX26" fmla="*/ 3567066 w 4617268"/>
              <a:gd name="connsiteY26" fmla="*/ 2403127 h 7147143"/>
              <a:gd name="connsiteX27" fmla="*/ 3558012 w 4617268"/>
              <a:gd name="connsiteY27" fmla="*/ 2430287 h 7147143"/>
              <a:gd name="connsiteX28" fmla="*/ 3521798 w 4617268"/>
              <a:gd name="connsiteY28" fmla="*/ 2502715 h 7147143"/>
              <a:gd name="connsiteX29" fmla="*/ 3512745 w 4617268"/>
              <a:gd name="connsiteY29" fmla="*/ 2529875 h 7147143"/>
              <a:gd name="connsiteX30" fmla="*/ 3476531 w 4617268"/>
              <a:gd name="connsiteY30" fmla="*/ 2566089 h 7147143"/>
              <a:gd name="connsiteX31" fmla="*/ 3449370 w 4617268"/>
              <a:gd name="connsiteY31" fmla="*/ 2683784 h 7147143"/>
              <a:gd name="connsiteX32" fmla="*/ 3440317 w 4617268"/>
              <a:gd name="connsiteY32" fmla="*/ 2729051 h 7147143"/>
              <a:gd name="connsiteX33" fmla="*/ 3395050 w 4617268"/>
              <a:gd name="connsiteY33" fmla="*/ 2901067 h 7147143"/>
              <a:gd name="connsiteX34" fmla="*/ 3376943 w 4617268"/>
              <a:gd name="connsiteY34" fmla="*/ 2928228 h 7147143"/>
              <a:gd name="connsiteX35" fmla="*/ 3358836 w 4617268"/>
              <a:gd name="connsiteY35" fmla="*/ 2955388 h 7147143"/>
              <a:gd name="connsiteX36" fmla="*/ 3367889 w 4617268"/>
              <a:gd name="connsiteY36" fmla="*/ 3036869 h 7147143"/>
              <a:gd name="connsiteX37" fmla="*/ 3413157 w 4617268"/>
              <a:gd name="connsiteY37" fmla="*/ 3109297 h 7147143"/>
              <a:gd name="connsiteX38" fmla="*/ 3458424 w 4617268"/>
              <a:gd name="connsiteY38" fmla="*/ 3181725 h 7147143"/>
              <a:gd name="connsiteX39" fmla="*/ 3467477 w 4617268"/>
              <a:gd name="connsiteY39" fmla="*/ 3217939 h 7147143"/>
              <a:gd name="connsiteX40" fmla="*/ 3503691 w 4617268"/>
              <a:gd name="connsiteY40" fmla="*/ 3272259 h 7147143"/>
              <a:gd name="connsiteX41" fmla="*/ 3521798 w 4617268"/>
              <a:gd name="connsiteY41" fmla="*/ 3335634 h 7147143"/>
              <a:gd name="connsiteX42" fmla="*/ 3539905 w 4617268"/>
              <a:gd name="connsiteY42" fmla="*/ 3362794 h 7147143"/>
              <a:gd name="connsiteX43" fmla="*/ 3558012 w 4617268"/>
              <a:gd name="connsiteY43" fmla="*/ 3806414 h 7147143"/>
              <a:gd name="connsiteX44" fmla="*/ 3567066 w 4617268"/>
              <a:gd name="connsiteY44" fmla="*/ 3833574 h 7147143"/>
              <a:gd name="connsiteX45" fmla="*/ 3585172 w 4617268"/>
              <a:gd name="connsiteY45" fmla="*/ 3869788 h 7147143"/>
              <a:gd name="connsiteX46" fmla="*/ 3594226 w 4617268"/>
              <a:gd name="connsiteY46" fmla="*/ 3896948 h 7147143"/>
              <a:gd name="connsiteX47" fmla="*/ 3621386 w 4617268"/>
              <a:gd name="connsiteY47" fmla="*/ 3924109 h 7147143"/>
              <a:gd name="connsiteX48" fmla="*/ 3648547 w 4617268"/>
              <a:gd name="connsiteY48" fmla="*/ 3978430 h 7147143"/>
              <a:gd name="connsiteX49" fmla="*/ 3666654 w 4617268"/>
              <a:gd name="connsiteY49" fmla="*/ 4032750 h 7147143"/>
              <a:gd name="connsiteX50" fmla="*/ 3675707 w 4617268"/>
              <a:gd name="connsiteY50" fmla="*/ 4059911 h 7147143"/>
              <a:gd name="connsiteX51" fmla="*/ 3702868 w 4617268"/>
              <a:gd name="connsiteY51" fmla="*/ 4114232 h 7147143"/>
              <a:gd name="connsiteX52" fmla="*/ 3720974 w 4617268"/>
              <a:gd name="connsiteY52" fmla="*/ 4141392 h 7147143"/>
              <a:gd name="connsiteX53" fmla="*/ 3775295 w 4617268"/>
              <a:gd name="connsiteY53" fmla="*/ 4204766 h 7147143"/>
              <a:gd name="connsiteX54" fmla="*/ 3802456 w 4617268"/>
              <a:gd name="connsiteY54" fmla="*/ 4268141 h 7147143"/>
              <a:gd name="connsiteX55" fmla="*/ 3847723 w 4617268"/>
              <a:gd name="connsiteY55" fmla="*/ 4349622 h 7147143"/>
              <a:gd name="connsiteX56" fmla="*/ 3874883 w 4617268"/>
              <a:gd name="connsiteY56" fmla="*/ 4376782 h 7147143"/>
              <a:gd name="connsiteX57" fmla="*/ 3911097 w 4617268"/>
              <a:gd name="connsiteY57" fmla="*/ 4431103 h 7147143"/>
              <a:gd name="connsiteX58" fmla="*/ 3938258 w 4617268"/>
              <a:gd name="connsiteY58" fmla="*/ 4458263 h 7147143"/>
              <a:gd name="connsiteX59" fmla="*/ 3974471 w 4617268"/>
              <a:gd name="connsiteY59" fmla="*/ 4512584 h 7147143"/>
              <a:gd name="connsiteX60" fmla="*/ 4010685 w 4617268"/>
              <a:gd name="connsiteY60" fmla="*/ 4548798 h 7147143"/>
              <a:gd name="connsiteX61" fmla="*/ 4046899 w 4617268"/>
              <a:gd name="connsiteY61" fmla="*/ 4621226 h 7147143"/>
              <a:gd name="connsiteX62" fmla="*/ 4083113 w 4617268"/>
              <a:gd name="connsiteY62" fmla="*/ 4657440 h 7147143"/>
              <a:gd name="connsiteX63" fmla="*/ 4110273 w 4617268"/>
              <a:gd name="connsiteY63" fmla="*/ 4693653 h 7147143"/>
              <a:gd name="connsiteX64" fmla="*/ 4146487 w 4617268"/>
              <a:gd name="connsiteY64" fmla="*/ 4720814 h 7147143"/>
              <a:gd name="connsiteX65" fmla="*/ 4164594 w 4617268"/>
              <a:gd name="connsiteY65" fmla="*/ 4747974 h 7147143"/>
              <a:gd name="connsiteX66" fmla="*/ 4218915 w 4617268"/>
              <a:gd name="connsiteY66" fmla="*/ 4802295 h 7147143"/>
              <a:gd name="connsiteX67" fmla="*/ 4246075 w 4617268"/>
              <a:gd name="connsiteY67" fmla="*/ 4829455 h 7147143"/>
              <a:gd name="connsiteX68" fmla="*/ 4273236 w 4617268"/>
              <a:gd name="connsiteY68" fmla="*/ 4856616 h 7147143"/>
              <a:gd name="connsiteX69" fmla="*/ 4300396 w 4617268"/>
              <a:gd name="connsiteY69" fmla="*/ 4892830 h 7147143"/>
              <a:gd name="connsiteX70" fmla="*/ 4354717 w 4617268"/>
              <a:gd name="connsiteY70" fmla="*/ 4947150 h 7147143"/>
              <a:gd name="connsiteX71" fmla="*/ 4409038 w 4617268"/>
              <a:gd name="connsiteY71" fmla="*/ 5028632 h 7147143"/>
              <a:gd name="connsiteX72" fmla="*/ 4427145 w 4617268"/>
              <a:gd name="connsiteY72" fmla="*/ 5055792 h 7147143"/>
              <a:gd name="connsiteX73" fmla="*/ 4445252 w 4617268"/>
              <a:gd name="connsiteY73" fmla="*/ 5082952 h 7147143"/>
              <a:gd name="connsiteX74" fmla="*/ 4481466 w 4617268"/>
              <a:gd name="connsiteY74" fmla="*/ 5155380 h 7147143"/>
              <a:gd name="connsiteX75" fmla="*/ 4499572 w 4617268"/>
              <a:gd name="connsiteY75" fmla="*/ 5191594 h 7147143"/>
              <a:gd name="connsiteX76" fmla="*/ 4517679 w 4617268"/>
              <a:gd name="connsiteY76" fmla="*/ 5218754 h 7147143"/>
              <a:gd name="connsiteX77" fmla="*/ 4544840 w 4617268"/>
              <a:gd name="connsiteY77" fmla="*/ 5327396 h 7147143"/>
              <a:gd name="connsiteX78" fmla="*/ 4553893 w 4617268"/>
              <a:gd name="connsiteY78" fmla="*/ 5372663 h 7147143"/>
              <a:gd name="connsiteX79" fmla="*/ 4572000 w 4617268"/>
              <a:gd name="connsiteY79" fmla="*/ 5445091 h 7147143"/>
              <a:gd name="connsiteX80" fmla="*/ 4581054 w 4617268"/>
              <a:gd name="connsiteY80" fmla="*/ 5472251 h 7147143"/>
              <a:gd name="connsiteX81" fmla="*/ 4590107 w 4617268"/>
              <a:gd name="connsiteY81" fmla="*/ 5517519 h 7147143"/>
              <a:gd name="connsiteX82" fmla="*/ 4599161 w 4617268"/>
              <a:gd name="connsiteY82" fmla="*/ 5553733 h 7147143"/>
              <a:gd name="connsiteX83" fmla="*/ 4617268 w 4617268"/>
              <a:gd name="connsiteY83" fmla="*/ 5635214 h 7147143"/>
              <a:gd name="connsiteX84" fmla="*/ 4608214 w 4617268"/>
              <a:gd name="connsiteY84" fmla="*/ 6232743 h 7147143"/>
              <a:gd name="connsiteX85" fmla="*/ 4599161 w 4617268"/>
              <a:gd name="connsiteY85" fmla="*/ 6287063 h 7147143"/>
              <a:gd name="connsiteX86" fmla="*/ 4581054 w 4617268"/>
              <a:gd name="connsiteY86" fmla="*/ 6450026 h 7147143"/>
              <a:gd name="connsiteX87" fmla="*/ 4572000 w 4617268"/>
              <a:gd name="connsiteY87" fmla="*/ 6558667 h 7147143"/>
              <a:gd name="connsiteX88" fmla="*/ 4553893 w 4617268"/>
              <a:gd name="connsiteY88" fmla="*/ 6612988 h 7147143"/>
              <a:gd name="connsiteX89" fmla="*/ 4535786 w 4617268"/>
              <a:gd name="connsiteY89" fmla="*/ 6712576 h 7147143"/>
              <a:gd name="connsiteX90" fmla="*/ 4508626 w 4617268"/>
              <a:gd name="connsiteY90" fmla="*/ 6766897 h 7147143"/>
              <a:gd name="connsiteX91" fmla="*/ 4481466 w 4617268"/>
              <a:gd name="connsiteY91" fmla="*/ 6830271 h 7147143"/>
              <a:gd name="connsiteX92" fmla="*/ 4472412 w 4617268"/>
              <a:gd name="connsiteY92" fmla="*/ 6866485 h 7147143"/>
              <a:gd name="connsiteX93" fmla="*/ 4436198 w 4617268"/>
              <a:gd name="connsiteY93" fmla="*/ 6938913 h 7147143"/>
              <a:gd name="connsiteX94" fmla="*/ 4418091 w 4617268"/>
              <a:gd name="connsiteY94" fmla="*/ 6975127 h 7147143"/>
              <a:gd name="connsiteX95" fmla="*/ 4399984 w 4617268"/>
              <a:gd name="connsiteY95" fmla="*/ 7011341 h 7147143"/>
              <a:gd name="connsiteX96" fmla="*/ 4372824 w 4617268"/>
              <a:gd name="connsiteY96" fmla="*/ 7038501 h 7147143"/>
              <a:gd name="connsiteX97" fmla="*/ 4354717 w 4617268"/>
              <a:gd name="connsiteY97" fmla="*/ 7065661 h 7147143"/>
              <a:gd name="connsiteX98" fmla="*/ 4309450 w 4617268"/>
              <a:gd name="connsiteY98" fmla="*/ 7092822 h 7147143"/>
              <a:gd name="connsiteX99" fmla="*/ 4282289 w 4617268"/>
              <a:gd name="connsiteY99" fmla="*/ 7110929 h 7147143"/>
              <a:gd name="connsiteX100" fmla="*/ 4227968 w 4617268"/>
              <a:gd name="connsiteY100" fmla="*/ 7129036 h 7147143"/>
              <a:gd name="connsiteX101" fmla="*/ 4146487 w 4617268"/>
              <a:gd name="connsiteY101" fmla="*/ 7147143 h 7147143"/>
              <a:gd name="connsiteX102" fmla="*/ 3684761 w 4617268"/>
              <a:gd name="connsiteY102" fmla="*/ 7138089 h 7147143"/>
              <a:gd name="connsiteX103" fmla="*/ 3639493 w 4617268"/>
              <a:gd name="connsiteY103" fmla="*/ 7129036 h 7147143"/>
              <a:gd name="connsiteX104" fmla="*/ 3494638 w 4617268"/>
              <a:gd name="connsiteY104" fmla="*/ 7101875 h 7147143"/>
              <a:gd name="connsiteX105" fmla="*/ 3313568 w 4617268"/>
              <a:gd name="connsiteY105" fmla="*/ 7083768 h 7147143"/>
              <a:gd name="connsiteX106" fmla="*/ 3177767 w 4617268"/>
              <a:gd name="connsiteY106" fmla="*/ 7056608 h 7147143"/>
              <a:gd name="connsiteX107" fmla="*/ 3014804 w 4617268"/>
              <a:gd name="connsiteY107" fmla="*/ 7038501 h 7147143"/>
              <a:gd name="connsiteX108" fmla="*/ 2933323 w 4617268"/>
              <a:gd name="connsiteY108" fmla="*/ 7020394 h 7147143"/>
              <a:gd name="connsiteX109" fmla="*/ 2770361 w 4617268"/>
              <a:gd name="connsiteY109" fmla="*/ 7002287 h 7147143"/>
              <a:gd name="connsiteX110" fmla="*/ 2697933 w 4617268"/>
              <a:gd name="connsiteY110" fmla="*/ 6993234 h 7147143"/>
              <a:gd name="connsiteX111" fmla="*/ 2480650 w 4617268"/>
              <a:gd name="connsiteY111" fmla="*/ 6957020 h 7147143"/>
              <a:gd name="connsiteX112" fmla="*/ 2362955 w 4617268"/>
              <a:gd name="connsiteY112" fmla="*/ 6938913 h 7147143"/>
              <a:gd name="connsiteX113" fmla="*/ 2290527 w 4617268"/>
              <a:gd name="connsiteY113" fmla="*/ 6929859 h 7147143"/>
              <a:gd name="connsiteX114" fmla="*/ 2199992 w 4617268"/>
              <a:gd name="connsiteY114" fmla="*/ 6911752 h 7147143"/>
              <a:gd name="connsiteX115" fmla="*/ 2091351 w 4617268"/>
              <a:gd name="connsiteY115" fmla="*/ 6902699 h 7147143"/>
              <a:gd name="connsiteX116" fmla="*/ 2037030 w 4617268"/>
              <a:gd name="connsiteY116" fmla="*/ 6875539 h 7147143"/>
              <a:gd name="connsiteX117" fmla="*/ 1855961 w 4617268"/>
              <a:gd name="connsiteY117" fmla="*/ 6857432 h 7147143"/>
              <a:gd name="connsiteX118" fmla="*/ 1792586 w 4617268"/>
              <a:gd name="connsiteY118" fmla="*/ 6839325 h 7147143"/>
              <a:gd name="connsiteX119" fmla="*/ 1602464 w 4617268"/>
              <a:gd name="connsiteY119" fmla="*/ 6821218 h 7147143"/>
              <a:gd name="connsiteX120" fmla="*/ 1484768 w 4617268"/>
              <a:gd name="connsiteY120" fmla="*/ 6803111 h 7147143"/>
              <a:gd name="connsiteX121" fmla="*/ 1339913 w 4617268"/>
              <a:gd name="connsiteY121" fmla="*/ 6785004 h 7147143"/>
              <a:gd name="connsiteX122" fmla="*/ 1276539 w 4617268"/>
              <a:gd name="connsiteY122" fmla="*/ 6775950 h 7147143"/>
              <a:gd name="connsiteX123" fmla="*/ 697117 w 4617268"/>
              <a:gd name="connsiteY123" fmla="*/ 6766897 h 7147143"/>
              <a:gd name="connsiteX124" fmla="*/ 624689 w 4617268"/>
              <a:gd name="connsiteY124" fmla="*/ 6513400 h 7147143"/>
              <a:gd name="connsiteX125" fmla="*/ 570368 w 4617268"/>
              <a:gd name="connsiteY125" fmla="*/ 6314224 h 7147143"/>
              <a:gd name="connsiteX126" fmla="*/ 479834 w 4617268"/>
              <a:gd name="connsiteY126" fmla="*/ 6060727 h 7147143"/>
              <a:gd name="connsiteX127" fmla="*/ 325925 w 4617268"/>
              <a:gd name="connsiteY127" fmla="*/ 5599000 h 7147143"/>
              <a:gd name="connsiteX128" fmla="*/ 262551 w 4617268"/>
              <a:gd name="connsiteY128" fmla="*/ 5417931 h 7147143"/>
              <a:gd name="connsiteX129" fmla="*/ 208230 w 4617268"/>
              <a:gd name="connsiteY129" fmla="*/ 5236861 h 7147143"/>
              <a:gd name="connsiteX130" fmla="*/ 172016 w 4617268"/>
              <a:gd name="connsiteY130" fmla="*/ 5155380 h 7147143"/>
              <a:gd name="connsiteX131" fmla="*/ 135802 w 4617268"/>
              <a:gd name="connsiteY131" fmla="*/ 5019578 h 7147143"/>
              <a:gd name="connsiteX132" fmla="*/ 117695 w 4617268"/>
              <a:gd name="connsiteY132" fmla="*/ 4965257 h 7147143"/>
              <a:gd name="connsiteX133" fmla="*/ 72428 w 4617268"/>
              <a:gd name="connsiteY133" fmla="*/ 4729867 h 7147143"/>
              <a:gd name="connsiteX134" fmla="*/ 63374 w 4617268"/>
              <a:gd name="connsiteY134" fmla="*/ 4612172 h 7147143"/>
              <a:gd name="connsiteX135" fmla="*/ 36214 w 4617268"/>
              <a:gd name="connsiteY135" fmla="*/ 4485424 h 7147143"/>
              <a:gd name="connsiteX136" fmla="*/ 0 w 4617268"/>
              <a:gd name="connsiteY136" fmla="*/ 4159499 h 7147143"/>
              <a:gd name="connsiteX137" fmla="*/ 9054 w 4617268"/>
              <a:gd name="connsiteY137" fmla="*/ 3625344 h 7147143"/>
              <a:gd name="connsiteX138" fmla="*/ 63374 w 4617268"/>
              <a:gd name="connsiteY138" fmla="*/ 3326580 h 7147143"/>
              <a:gd name="connsiteX139" fmla="*/ 99588 w 4617268"/>
              <a:gd name="connsiteY139" fmla="*/ 3145511 h 7147143"/>
              <a:gd name="connsiteX140" fmla="*/ 153909 w 4617268"/>
              <a:gd name="connsiteY140" fmla="*/ 2955388 h 7147143"/>
              <a:gd name="connsiteX141" fmla="*/ 172016 w 4617268"/>
              <a:gd name="connsiteY141" fmla="*/ 2756212 h 7147143"/>
              <a:gd name="connsiteX142" fmla="*/ 181069 w 4617268"/>
              <a:gd name="connsiteY142" fmla="*/ 2656624 h 7147143"/>
              <a:gd name="connsiteX143" fmla="*/ 208230 w 4617268"/>
              <a:gd name="connsiteY143" fmla="*/ 2566089 h 7147143"/>
              <a:gd name="connsiteX144" fmla="*/ 226337 w 4617268"/>
              <a:gd name="connsiteY144" fmla="*/ 2412180 h 7147143"/>
              <a:gd name="connsiteX145" fmla="*/ 262551 w 4617268"/>
              <a:gd name="connsiteY145" fmla="*/ 2267325 h 7147143"/>
              <a:gd name="connsiteX146" fmla="*/ 280658 w 4617268"/>
              <a:gd name="connsiteY146" fmla="*/ 2040988 h 7147143"/>
              <a:gd name="connsiteX147" fmla="*/ 307818 w 4617268"/>
              <a:gd name="connsiteY147" fmla="*/ 1950453 h 7147143"/>
              <a:gd name="connsiteX148" fmla="*/ 325925 w 4617268"/>
              <a:gd name="connsiteY148" fmla="*/ 1850865 h 7147143"/>
              <a:gd name="connsiteX149" fmla="*/ 398353 w 4617268"/>
              <a:gd name="connsiteY149" fmla="*/ 1642636 h 7147143"/>
              <a:gd name="connsiteX150" fmla="*/ 470780 w 4617268"/>
              <a:gd name="connsiteY150" fmla="*/ 1425352 h 7147143"/>
              <a:gd name="connsiteX151" fmla="*/ 479834 w 4617268"/>
              <a:gd name="connsiteY151" fmla="*/ 1343871 h 7147143"/>
              <a:gd name="connsiteX152" fmla="*/ 525101 w 4617268"/>
              <a:gd name="connsiteY152" fmla="*/ 1235230 h 7147143"/>
              <a:gd name="connsiteX153" fmla="*/ 552262 w 4617268"/>
              <a:gd name="connsiteY153" fmla="*/ 1144695 h 7147143"/>
              <a:gd name="connsiteX154" fmla="*/ 597529 w 4617268"/>
              <a:gd name="connsiteY154" fmla="*/ 1008893 h 7147143"/>
              <a:gd name="connsiteX155" fmla="*/ 615636 w 4617268"/>
              <a:gd name="connsiteY155" fmla="*/ 954572 h 7147143"/>
              <a:gd name="connsiteX156" fmla="*/ 660903 w 4617268"/>
              <a:gd name="connsiteY156" fmla="*/ 864038 h 7147143"/>
              <a:gd name="connsiteX157" fmla="*/ 688064 w 4617268"/>
              <a:gd name="connsiteY157" fmla="*/ 809717 h 7147143"/>
              <a:gd name="connsiteX158" fmla="*/ 751438 w 4617268"/>
              <a:gd name="connsiteY158" fmla="*/ 728236 h 7147143"/>
              <a:gd name="connsiteX159" fmla="*/ 823866 w 4617268"/>
              <a:gd name="connsiteY159" fmla="*/ 601487 h 7147143"/>
              <a:gd name="connsiteX160" fmla="*/ 851026 w 4617268"/>
              <a:gd name="connsiteY160" fmla="*/ 538113 h 7147143"/>
              <a:gd name="connsiteX161" fmla="*/ 923454 w 4617268"/>
              <a:gd name="connsiteY161" fmla="*/ 411364 h 7147143"/>
              <a:gd name="connsiteX162" fmla="*/ 941561 w 4617268"/>
              <a:gd name="connsiteY162" fmla="*/ 357043 h 7147143"/>
              <a:gd name="connsiteX163" fmla="*/ 968721 w 4617268"/>
              <a:gd name="connsiteY163" fmla="*/ 311776 h 7147143"/>
              <a:gd name="connsiteX164" fmla="*/ 986828 w 4617268"/>
              <a:gd name="connsiteY164" fmla="*/ 275562 h 7147143"/>
              <a:gd name="connsiteX165" fmla="*/ 1041149 w 4617268"/>
              <a:gd name="connsiteY165" fmla="*/ 212188 h 7147143"/>
              <a:gd name="connsiteX166" fmla="*/ 1077363 w 4617268"/>
              <a:gd name="connsiteY166" fmla="*/ 194081 h 7147143"/>
              <a:gd name="connsiteX167" fmla="*/ 1158844 w 4617268"/>
              <a:gd name="connsiteY167" fmla="*/ 139760 h 7147143"/>
              <a:gd name="connsiteX168" fmla="*/ 1267485 w 4617268"/>
              <a:gd name="connsiteY168" fmla="*/ 112600 h 7147143"/>
              <a:gd name="connsiteX169" fmla="*/ 1385180 w 4617268"/>
              <a:gd name="connsiteY169" fmla="*/ 85440 h 7147143"/>
              <a:gd name="connsiteX170" fmla="*/ 1457608 w 4617268"/>
              <a:gd name="connsiteY170" fmla="*/ 49226 h 7147143"/>
              <a:gd name="connsiteX171" fmla="*/ 1593410 w 4617268"/>
              <a:gd name="connsiteY171" fmla="*/ 40172 h 7147143"/>
              <a:gd name="connsiteX172" fmla="*/ 1692998 w 4617268"/>
              <a:gd name="connsiteY172" fmla="*/ 31119 h 7147143"/>
              <a:gd name="connsiteX173" fmla="*/ 2408222 w 4617268"/>
              <a:gd name="connsiteY173" fmla="*/ 22065 h 7147143"/>
              <a:gd name="connsiteX174" fmla="*/ 2498757 w 4617268"/>
              <a:gd name="connsiteY174" fmla="*/ 31119 h 7147143"/>
              <a:gd name="connsiteX175" fmla="*/ 2652666 w 4617268"/>
              <a:gd name="connsiteY175" fmla="*/ 58279 h 7147143"/>
              <a:gd name="connsiteX176" fmla="*/ 2860895 w 4617268"/>
              <a:gd name="connsiteY176" fmla="*/ 85440 h 7147143"/>
              <a:gd name="connsiteX177" fmla="*/ 2969537 w 4617268"/>
              <a:gd name="connsiteY177" fmla="*/ 112600 h 7147143"/>
              <a:gd name="connsiteX178" fmla="*/ 3051018 w 4617268"/>
              <a:gd name="connsiteY178" fmla="*/ 139760 h 7147143"/>
              <a:gd name="connsiteX179" fmla="*/ 3177767 w 4617268"/>
              <a:gd name="connsiteY179" fmla="*/ 212188 h 7147143"/>
              <a:gd name="connsiteX180" fmla="*/ 3213980 w 4617268"/>
              <a:gd name="connsiteY180" fmla="*/ 248402 h 7147143"/>
              <a:gd name="connsiteX181" fmla="*/ 3250194 w 4617268"/>
              <a:gd name="connsiteY181" fmla="*/ 266509 h 7147143"/>
              <a:gd name="connsiteX182" fmla="*/ 3376943 w 4617268"/>
              <a:gd name="connsiteY182" fmla="*/ 320830 h 7147143"/>
              <a:gd name="connsiteX183" fmla="*/ 3476531 w 4617268"/>
              <a:gd name="connsiteY183" fmla="*/ 375150 h 7147143"/>
              <a:gd name="connsiteX184" fmla="*/ 3521798 w 4617268"/>
              <a:gd name="connsiteY184" fmla="*/ 393257 h 7147143"/>
              <a:gd name="connsiteX185" fmla="*/ 3558012 w 4617268"/>
              <a:gd name="connsiteY185" fmla="*/ 420418 h 7147143"/>
              <a:gd name="connsiteX186" fmla="*/ 3594226 w 4617268"/>
              <a:gd name="connsiteY186" fmla="*/ 438525 h 7147143"/>
              <a:gd name="connsiteX187" fmla="*/ 3648547 w 4617268"/>
              <a:gd name="connsiteY187" fmla="*/ 474739 h 7147143"/>
              <a:gd name="connsiteX188" fmla="*/ 3675707 w 4617268"/>
              <a:gd name="connsiteY188" fmla="*/ 510952 h 7147143"/>
              <a:gd name="connsiteX189" fmla="*/ 3702868 w 4617268"/>
              <a:gd name="connsiteY189" fmla="*/ 520006 h 7147143"/>
              <a:gd name="connsiteX190" fmla="*/ 4137434 w 4617268"/>
              <a:gd name="connsiteY190" fmla="*/ 529059 h 7147143"/>
              <a:gd name="connsiteX191" fmla="*/ 4227968 w 4617268"/>
              <a:gd name="connsiteY191" fmla="*/ 547166 h 714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4617268" h="7147143">
                <a:moveTo>
                  <a:pt x="4246075" y="447578"/>
                </a:moveTo>
                <a:cubicBezTo>
                  <a:pt x="4207234" y="564102"/>
                  <a:pt x="4244504" y="444804"/>
                  <a:pt x="4218915" y="547166"/>
                </a:cubicBezTo>
                <a:cubicBezTo>
                  <a:pt x="4216601" y="556424"/>
                  <a:pt x="4211932" y="565011"/>
                  <a:pt x="4209862" y="574327"/>
                </a:cubicBezTo>
                <a:cubicBezTo>
                  <a:pt x="4199605" y="620484"/>
                  <a:pt x="4185066" y="759312"/>
                  <a:pt x="4182701" y="773503"/>
                </a:cubicBezTo>
                <a:cubicBezTo>
                  <a:pt x="4160119" y="909001"/>
                  <a:pt x="4187893" y="739754"/>
                  <a:pt x="4164594" y="891198"/>
                </a:cubicBezTo>
                <a:cubicBezTo>
                  <a:pt x="4144660" y="1020767"/>
                  <a:pt x="4166187" y="893879"/>
                  <a:pt x="4146487" y="972679"/>
                </a:cubicBezTo>
                <a:cubicBezTo>
                  <a:pt x="4142755" y="987607"/>
                  <a:pt x="4141483" y="1003100"/>
                  <a:pt x="4137434" y="1017946"/>
                </a:cubicBezTo>
                <a:cubicBezTo>
                  <a:pt x="4132412" y="1036360"/>
                  <a:pt x="4119327" y="1072267"/>
                  <a:pt x="4119327" y="1072267"/>
                </a:cubicBezTo>
                <a:cubicBezTo>
                  <a:pt x="4116309" y="1102445"/>
                  <a:pt x="4114885" y="1132826"/>
                  <a:pt x="4110273" y="1162802"/>
                </a:cubicBezTo>
                <a:cubicBezTo>
                  <a:pt x="4108822" y="1172234"/>
                  <a:pt x="4106513" y="1182022"/>
                  <a:pt x="4101220" y="1189962"/>
                </a:cubicBezTo>
                <a:cubicBezTo>
                  <a:pt x="4094118" y="1200615"/>
                  <a:pt x="4083113" y="1208069"/>
                  <a:pt x="4074060" y="1217123"/>
                </a:cubicBezTo>
                <a:cubicBezTo>
                  <a:pt x="4066947" y="1259797"/>
                  <a:pt x="4066755" y="1269849"/>
                  <a:pt x="4055953" y="1307657"/>
                </a:cubicBezTo>
                <a:cubicBezTo>
                  <a:pt x="4053331" y="1316833"/>
                  <a:pt x="4049045" y="1325519"/>
                  <a:pt x="4046899" y="1334818"/>
                </a:cubicBezTo>
                <a:cubicBezTo>
                  <a:pt x="4039979" y="1364805"/>
                  <a:pt x="4054399" y="1408281"/>
                  <a:pt x="4028792" y="1425352"/>
                </a:cubicBezTo>
                <a:cubicBezTo>
                  <a:pt x="3980164" y="1457771"/>
                  <a:pt x="3989138" y="1458669"/>
                  <a:pt x="3947311" y="1470620"/>
                </a:cubicBezTo>
                <a:cubicBezTo>
                  <a:pt x="3935347" y="1474038"/>
                  <a:pt x="3923168" y="1476655"/>
                  <a:pt x="3911097" y="1479673"/>
                </a:cubicBezTo>
                <a:cubicBezTo>
                  <a:pt x="3902044" y="1488727"/>
                  <a:pt x="3894590" y="1499732"/>
                  <a:pt x="3883937" y="1506834"/>
                </a:cubicBezTo>
                <a:cubicBezTo>
                  <a:pt x="3875996" y="1512128"/>
                  <a:pt x="3864309" y="1510028"/>
                  <a:pt x="3856776" y="1515887"/>
                </a:cubicBezTo>
                <a:cubicBezTo>
                  <a:pt x="3836563" y="1531608"/>
                  <a:pt x="3820563" y="1552101"/>
                  <a:pt x="3802456" y="1570208"/>
                </a:cubicBezTo>
                <a:cubicBezTo>
                  <a:pt x="3764621" y="1608043"/>
                  <a:pt x="3782982" y="1587119"/>
                  <a:pt x="3748135" y="1633582"/>
                </a:cubicBezTo>
                <a:cubicBezTo>
                  <a:pt x="3729924" y="1688213"/>
                  <a:pt x="3749563" y="1637239"/>
                  <a:pt x="3702868" y="1715063"/>
                </a:cubicBezTo>
                <a:cubicBezTo>
                  <a:pt x="3667346" y="1774266"/>
                  <a:pt x="3682242" y="1743993"/>
                  <a:pt x="3657600" y="1805598"/>
                </a:cubicBezTo>
                <a:cubicBezTo>
                  <a:pt x="3635750" y="1914848"/>
                  <a:pt x="3649225" y="1866936"/>
                  <a:pt x="3621386" y="1950453"/>
                </a:cubicBezTo>
                <a:cubicBezTo>
                  <a:pt x="3618368" y="2001756"/>
                  <a:pt x="3619277" y="2053442"/>
                  <a:pt x="3612333" y="2104362"/>
                </a:cubicBezTo>
                <a:cubicBezTo>
                  <a:pt x="3610137" y="2120465"/>
                  <a:pt x="3597050" y="2133626"/>
                  <a:pt x="3594226" y="2149630"/>
                </a:cubicBezTo>
                <a:cubicBezTo>
                  <a:pt x="3545803" y="2424023"/>
                  <a:pt x="3607112" y="2170508"/>
                  <a:pt x="3576119" y="2294485"/>
                </a:cubicBezTo>
                <a:cubicBezTo>
                  <a:pt x="3573101" y="2330699"/>
                  <a:pt x="3571869" y="2367106"/>
                  <a:pt x="3567066" y="2403127"/>
                </a:cubicBezTo>
                <a:cubicBezTo>
                  <a:pt x="3565805" y="2412586"/>
                  <a:pt x="3561961" y="2421599"/>
                  <a:pt x="3558012" y="2430287"/>
                </a:cubicBezTo>
                <a:cubicBezTo>
                  <a:pt x="3546842" y="2454860"/>
                  <a:pt x="3530333" y="2477108"/>
                  <a:pt x="3521798" y="2502715"/>
                </a:cubicBezTo>
                <a:cubicBezTo>
                  <a:pt x="3518780" y="2511768"/>
                  <a:pt x="3518292" y="2522110"/>
                  <a:pt x="3512745" y="2529875"/>
                </a:cubicBezTo>
                <a:cubicBezTo>
                  <a:pt x="3502822" y="2543767"/>
                  <a:pt x="3488602" y="2554018"/>
                  <a:pt x="3476531" y="2566089"/>
                </a:cubicBezTo>
                <a:cubicBezTo>
                  <a:pt x="3457744" y="2622445"/>
                  <a:pt x="3469348" y="2583893"/>
                  <a:pt x="3449370" y="2683784"/>
                </a:cubicBezTo>
                <a:lnTo>
                  <a:pt x="3440317" y="2729051"/>
                </a:lnTo>
                <a:cubicBezTo>
                  <a:pt x="3429595" y="2868445"/>
                  <a:pt x="3453090" y="2814006"/>
                  <a:pt x="3395050" y="2901067"/>
                </a:cubicBezTo>
                <a:lnTo>
                  <a:pt x="3376943" y="2928228"/>
                </a:lnTo>
                <a:lnTo>
                  <a:pt x="3358836" y="2955388"/>
                </a:lnTo>
                <a:cubicBezTo>
                  <a:pt x="3361854" y="2982548"/>
                  <a:pt x="3361744" y="3010241"/>
                  <a:pt x="3367889" y="3036869"/>
                </a:cubicBezTo>
                <a:cubicBezTo>
                  <a:pt x="3374603" y="3065964"/>
                  <a:pt x="3398181" y="3085335"/>
                  <a:pt x="3413157" y="3109297"/>
                </a:cubicBezTo>
                <a:cubicBezTo>
                  <a:pt x="3475302" y="3208728"/>
                  <a:pt x="3381475" y="3079125"/>
                  <a:pt x="3458424" y="3181725"/>
                </a:cubicBezTo>
                <a:cubicBezTo>
                  <a:pt x="3461442" y="3193796"/>
                  <a:pt x="3461912" y="3206810"/>
                  <a:pt x="3467477" y="3217939"/>
                </a:cubicBezTo>
                <a:cubicBezTo>
                  <a:pt x="3477209" y="3237403"/>
                  <a:pt x="3503691" y="3272259"/>
                  <a:pt x="3503691" y="3272259"/>
                </a:cubicBezTo>
                <a:cubicBezTo>
                  <a:pt x="3506590" y="3283856"/>
                  <a:pt x="3515306" y="3322650"/>
                  <a:pt x="3521798" y="3335634"/>
                </a:cubicBezTo>
                <a:cubicBezTo>
                  <a:pt x="3526664" y="3345366"/>
                  <a:pt x="3533869" y="3353741"/>
                  <a:pt x="3539905" y="3362794"/>
                </a:cubicBezTo>
                <a:cubicBezTo>
                  <a:pt x="3545941" y="3510667"/>
                  <a:pt x="3511208" y="3666013"/>
                  <a:pt x="3558012" y="3806414"/>
                </a:cubicBezTo>
                <a:cubicBezTo>
                  <a:pt x="3561030" y="3815467"/>
                  <a:pt x="3563307" y="3824802"/>
                  <a:pt x="3567066" y="3833574"/>
                </a:cubicBezTo>
                <a:cubicBezTo>
                  <a:pt x="3572382" y="3845979"/>
                  <a:pt x="3579856" y="3857383"/>
                  <a:pt x="3585172" y="3869788"/>
                </a:cubicBezTo>
                <a:cubicBezTo>
                  <a:pt x="3588931" y="3878560"/>
                  <a:pt x="3588932" y="3889008"/>
                  <a:pt x="3594226" y="3896948"/>
                </a:cubicBezTo>
                <a:cubicBezTo>
                  <a:pt x="3601328" y="3907601"/>
                  <a:pt x="3612333" y="3915055"/>
                  <a:pt x="3621386" y="3924109"/>
                </a:cubicBezTo>
                <a:cubicBezTo>
                  <a:pt x="3654409" y="4023170"/>
                  <a:pt x="3601741" y="3873117"/>
                  <a:pt x="3648547" y="3978430"/>
                </a:cubicBezTo>
                <a:cubicBezTo>
                  <a:pt x="3656299" y="3995871"/>
                  <a:pt x="3660618" y="4014643"/>
                  <a:pt x="3666654" y="4032750"/>
                </a:cubicBezTo>
                <a:cubicBezTo>
                  <a:pt x="3669672" y="4041804"/>
                  <a:pt x="3670413" y="4051971"/>
                  <a:pt x="3675707" y="4059911"/>
                </a:cubicBezTo>
                <a:cubicBezTo>
                  <a:pt x="3727592" y="4137737"/>
                  <a:pt x="3665390" y="4039275"/>
                  <a:pt x="3702868" y="4114232"/>
                </a:cubicBezTo>
                <a:cubicBezTo>
                  <a:pt x="3707734" y="4123964"/>
                  <a:pt x="3714650" y="4132538"/>
                  <a:pt x="3720974" y="4141392"/>
                </a:cubicBezTo>
                <a:cubicBezTo>
                  <a:pt x="3750007" y="4182039"/>
                  <a:pt x="3742395" y="4171866"/>
                  <a:pt x="3775295" y="4204766"/>
                </a:cubicBezTo>
                <a:cubicBezTo>
                  <a:pt x="3796530" y="4268469"/>
                  <a:pt x="3768890" y="4189821"/>
                  <a:pt x="3802456" y="4268141"/>
                </a:cubicBezTo>
                <a:cubicBezTo>
                  <a:pt x="3819533" y="4307988"/>
                  <a:pt x="3803610" y="4305509"/>
                  <a:pt x="3847723" y="4349622"/>
                </a:cubicBezTo>
                <a:cubicBezTo>
                  <a:pt x="3856776" y="4358675"/>
                  <a:pt x="3867023" y="4366676"/>
                  <a:pt x="3874883" y="4376782"/>
                </a:cubicBezTo>
                <a:cubicBezTo>
                  <a:pt x="3888244" y="4393960"/>
                  <a:pt x="3895709" y="4415715"/>
                  <a:pt x="3911097" y="4431103"/>
                </a:cubicBezTo>
                <a:cubicBezTo>
                  <a:pt x="3920151" y="4440156"/>
                  <a:pt x="3930397" y="4448156"/>
                  <a:pt x="3938258" y="4458263"/>
                </a:cubicBezTo>
                <a:cubicBezTo>
                  <a:pt x="3951618" y="4475441"/>
                  <a:pt x="3959083" y="4497196"/>
                  <a:pt x="3974471" y="4512584"/>
                </a:cubicBezTo>
                <a:cubicBezTo>
                  <a:pt x="3986542" y="4524655"/>
                  <a:pt x="3999575" y="4535836"/>
                  <a:pt x="4010685" y="4548798"/>
                </a:cubicBezTo>
                <a:cubicBezTo>
                  <a:pt x="4055172" y="4600699"/>
                  <a:pt x="3998815" y="4549099"/>
                  <a:pt x="4046899" y="4621226"/>
                </a:cubicBezTo>
                <a:cubicBezTo>
                  <a:pt x="4056368" y="4635430"/>
                  <a:pt x="4071871" y="4644592"/>
                  <a:pt x="4083113" y="4657440"/>
                </a:cubicBezTo>
                <a:cubicBezTo>
                  <a:pt x="4093049" y="4668795"/>
                  <a:pt x="4099604" y="4682984"/>
                  <a:pt x="4110273" y="4693653"/>
                </a:cubicBezTo>
                <a:cubicBezTo>
                  <a:pt x="4120943" y="4704323"/>
                  <a:pt x="4135817" y="4710144"/>
                  <a:pt x="4146487" y="4720814"/>
                </a:cubicBezTo>
                <a:cubicBezTo>
                  <a:pt x="4154181" y="4728508"/>
                  <a:pt x="4157365" y="4739842"/>
                  <a:pt x="4164594" y="4747974"/>
                </a:cubicBezTo>
                <a:cubicBezTo>
                  <a:pt x="4181607" y="4767113"/>
                  <a:pt x="4200808" y="4784188"/>
                  <a:pt x="4218915" y="4802295"/>
                </a:cubicBezTo>
                <a:lnTo>
                  <a:pt x="4246075" y="4829455"/>
                </a:lnTo>
                <a:cubicBezTo>
                  <a:pt x="4255129" y="4838509"/>
                  <a:pt x="4265554" y="4846373"/>
                  <a:pt x="4273236" y="4856616"/>
                </a:cubicBezTo>
                <a:cubicBezTo>
                  <a:pt x="4282289" y="4868687"/>
                  <a:pt x="4290302" y="4881614"/>
                  <a:pt x="4300396" y="4892830"/>
                </a:cubicBezTo>
                <a:cubicBezTo>
                  <a:pt x="4317526" y="4911863"/>
                  <a:pt x="4340513" y="4925844"/>
                  <a:pt x="4354717" y="4947150"/>
                </a:cubicBezTo>
                <a:lnTo>
                  <a:pt x="4409038" y="5028632"/>
                </a:lnTo>
                <a:lnTo>
                  <a:pt x="4427145" y="5055792"/>
                </a:lnTo>
                <a:cubicBezTo>
                  <a:pt x="4433181" y="5064845"/>
                  <a:pt x="4440386" y="5073220"/>
                  <a:pt x="4445252" y="5082952"/>
                </a:cubicBezTo>
                <a:lnTo>
                  <a:pt x="4481466" y="5155380"/>
                </a:lnTo>
                <a:cubicBezTo>
                  <a:pt x="4487502" y="5167451"/>
                  <a:pt x="4492086" y="5180365"/>
                  <a:pt x="4499572" y="5191594"/>
                </a:cubicBezTo>
                <a:lnTo>
                  <a:pt x="4517679" y="5218754"/>
                </a:lnTo>
                <a:cubicBezTo>
                  <a:pt x="4526733" y="5254968"/>
                  <a:pt x="4537520" y="5290792"/>
                  <a:pt x="4544840" y="5327396"/>
                </a:cubicBezTo>
                <a:cubicBezTo>
                  <a:pt x="4547858" y="5342485"/>
                  <a:pt x="4550433" y="5357669"/>
                  <a:pt x="4553893" y="5372663"/>
                </a:cubicBezTo>
                <a:cubicBezTo>
                  <a:pt x="4559489" y="5396911"/>
                  <a:pt x="4564130" y="5421483"/>
                  <a:pt x="4572000" y="5445091"/>
                </a:cubicBezTo>
                <a:cubicBezTo>
                  <a:pt x="4575018" y="5454144"/>
                  <a:pt x="4578739" y="5462993"/>
                  <a:pt x="4581054" y="5472251"/>
                </a:cubicBezTo>
                <a:cubicBezTo>
                  <a:pt x="4584786" y="5487180"/>
                  <a:pt x="4586769" y="5502497"/>
                  <a:pt x="4590107" y="5517519"/>
                </a:cubicBezTo>
                <a:cubicBezTo>
                  <a:pt x="4592806" y="5529666"/>
                  <a:pt x="4596462" y="5541586"/>
                  <a:pt x="4599161" y="5553733"/>
                </a:cubicBezTo>
                <a:cubicBezTo>
                  <a:pt x="4622149" y="5657176"/>
                  <a:pt x="4595187" y="5546895"/>
                  <a:pt x="4617268" y="5635214"/>
                </a:cubicBezTo>
                <a:cubicBezTo>
                  <a:pt x="4614250" y="5834390"/>
                  <a:pt x="4613745" y="6033621"/>
                  <a:pt x="4608214" y="6232743"/>
                </a:cubicBezTo>
                <a:cubicBezTo>
                  <a:pt x="4607704" y="6251092"/>
                  <a:pt x="4601438" y="6268848"/>
                  <a:pt x="4599161" y="6287063"/>
                </a:cubicBezTo>
                <a:cubicBezTo>
                  <a:pt x="4592382" y="6341296"/>
                  <a:pt x="4586493" y="6395642"/>
                  <a:pt x="4581054" y="6450026"/>
                </a:cubicBezTo>
                <a:cubicBezTo>
                  <a:pt x="4577438" y="6486185"/>
                  <a:pt x="4577974" y="6522822"/>
                  <a:pt x="4572000" y="6558667"/>
                </a:cubicBezTo>
                <a:cubicBezTo>
                  <a:pt x="4568862" y="6577494"/>
                  <a:pt x="4553893" y="6612988"/>
                  <a:pt x="4553893" y="6612988"/>
                </a:cubicBezTo>
                <a:cubicBezTo>
                  <a:pt x="4551213" y="6631748"/>
                  <a:pt x="4545274" y="6688857"/>
                  <a:pt x="4535786" y="6712576"/>
                </a:cubicBezTo>
                <a:cubicBezTo>
                  <a:pt x="4528268" y="6731372"/>
                  <a:pt x="4516144" y="6748101"/>
                  <a:pt x="4508626" y="6766897"/>
                </a:cubicBezTo>
                <a:cubicBezTo>
                  <a:pt x="4479395" y="6839975"/>
                  <a:pt x="4521810" y="6769753"/>
                  <a:pt x="4481466" y="6830271"/>
                </a:cubicBezTo>
                <a:cubicBezTo>
                  <a:pt x="4478448" y="6842342"/>
                  <a:pt x="4477198" y="6854999"/>
                  <a:pt x="4472412" y="6866485"/>
                </a:cubicBezTo>
                <a:cubicBezTo>
                  <a:pt x="4462030" y="6891401"/>
                  <a:pt x="4448269" y="6914770"/>
                  <a:pt x="4436198" y="6938913"/>
                </a:cubicBezTo>
                <a:lnTo>
                  <a:pt x="4418091" y="6975127"/>
                </a:lnTo>
                <a:cubicBezTo>
                  <a:pt x="4412055" y="6987198"/>
                  <a:pt x="4409527" y="7001798"/>
                  <a:pt x="4399984" y="7011341"/>
                </a:cubicBezTo>
                <a:cubicBezTo>
                  <a:pt x="4390931" y="7020394"/>
                  <a:pt x="4381021" y="7028665"/>
                  <a:pt x="4372824" y="7038501"/>
                </a:cubicBezTo>
                <a:cubicBezTo>
                  <a:pt x="4365858" y="7046860"/>
                  <a:pt x="4362978" y="7058580"/>
                  <a:pt x="4354717" y="7065661"/>
                </a:cubicBezTo>
                <a:cubicBezTo>
                  <a:pt x="4341357" y="7077113"/>
                  <a:pt x="4324372" y="7083496"/>
                  <a:pt x="4309450" y="7092822"/>
                </a:cubicBezTo>
                <a:cubicBezTo>
                  <a:pt x="4300223" y="7098589"/>
                  <a:pt x="4292232" y="7106510"/>
                  <a:pt x="4282289" y="7110929"/>
                </a:cubicBezTo>
                <a:cubicBezTo>
                  <a:pt x="4264848" y="7118681"/>
                  <a:pt x="4246075" y="7123000"/>
                  <a:pt x="4227968" y="7129036"/>
                </a:cubicBezTo>
                <a:cubicBezTo>
                  <a:pt x="4183395" y="7143893"/>
                  <a:pt x="4210217" y="7136521"/>
                  <a:pt x="4146487" y="7147143"/>
                </a:cubicBezTo>
                <a:lnTo>
                  <a:pt x="3684761" y="7138089"/>
                </a:lnTo>
                <a:cubicBezTo>
                  <a:pt x="3669383" y="7137540"/>
                  <a:pt x="3654540" y="7132260"/>
                  <a:pt x="3639493" y="7129036"/>
                </a:cubicBezTo>
                <a:cubicBezTo>
                  <a:pt x="3570615" y="7114277"/>
                  <a:pt x="3559912" y="7108746"/>
                  <a:pt x="3494638" y="7101875"/>
                </a:cubicBezTo>
                <a:cubicBezTo>
                  <a:pt x="3449441" y="7097117"/>
                  <a:pt x="3363342" y="7093101"/>
                  <a:pt x="3313568" y="7083768"/>
                </a:cubicBezTo>
                <a:cubicBezTo>
                  <a:pt x="3174148" y="7057626"/>
                  <a:pt x="3305470" y="7071632"/>
                  <a:pt x="3177767" y="7056608"/>
                </a:cubicBezTo>
                <a:cubicBezTo>
                  <a:pt x="3140445" y="7052217"/>
                  <a:pt x="3055216" y="7045632"/>
                  <a:pt x="3014804" y="7038501"/>
                </a:cubicBezTo>
                <a:cubicBezTo>
                  <a:pt x="2987404" y="7033666"/>
                  <a:pt x="2960845" y="7024471"/>
                  <a:pt x="2933323" y="7020394"/>
                </a:cubicBezTo>
                <a:cubicBezTo>
                  <a:pt x="2879258" y="7012384"/>
                  <a:pt x="2824594" y="7009066"/>
                  <a:pt x="2770361" y="7002287"/>
                </a:cubicBezTo>
                <a:lnTo>
                  <a:pt x="2697933" y="6993234"/>
                </a:lnTo>
                <a:cubicBezTo>
                  <a:pt x="2552284" y="6956822"/>
                  <a:pt x="2701063" y="6990930"/>
                  <a:pt x="2480650" y="6957020"/>
                </a:cubicBezTo>
                <a:lnTo>
                  <a:pt x="2362955" y="6938913"/>
                </a:lnTo>
                <a:cubicBezTo>
                  <a:pt x="2338869" y="6935472"/>
                  <a:pt x="2314527" y="6933859"/>
                  <a:pt x="2290527" y="6929859"/>
                </a:cubicBezTo>
                <a:cubicBezTo>
                  <a:pt x="2200630" y="6914876"/>
                  <a:pt x="2319512" y="6925032"/>
                  <a:pt x="2199992" y="6911752"/>
                </a:cubicBezTo>
                <a:cubicBezTo>
                  <a:pt x="2163875" y="6907739"/>
                  <a:pt x="2127565" y="6905717"/>
                  <a:pt x="2091351" y="6902699"/>
                </a:cubicBezTo>
                <a:cubicBezTo>
                  <a:pt x="2073244" y="6893646"/>
                  <a:pt x="2056495" y="6881101"/>
                  <a:pt x="2037030" y="6875539"/>
                </a:cubicBezTo>
                <a:cubicBezTo>
                  <a:pt x="2014689" y="6869156"/>
                  <a:pt x="1860185" y="6857784"/>
                  <a:pt x="1855961" y="6857432"/>
                </a:cubicBezTo>
                <a:cubicBezTo>
                  <a:pt x="1834836" y="6851396"/>
                  <a:pt x="1814069" y="6843929"/>
                  <a:pt x="1792586" y="6839325"/>
                </a:cubicBezTo>
                <a:cubicBezTo>
                  <a:pt x="1739927" y="6828041"/>
                  <a:pt x="1645997" y="6824327"/>
                  <a:pt x="1602464" y="6821218"/>
                </a:cubicBezTo>
                <a:cubicBezTo>
                  <a:pt x="1551124" y="6812661"/>
                  <a:pt x="1538381" y="6810104"/>
                  <a:pt x="1484768" y="6803111"/>
                </a:cubicBezTo>
                <a:lnTo>
                  <a:pt x="1339913" y="6785004"/>
                </a:lnTo>
                <a:cubicBezTo>
                  <a:pt x="1318788" y="6781986"/>
                  <a:pt x="1297870" y="6776551"/>
                  <a:pt x="1276539" y="6775950"/>
                </a:cubicBezTo>
                <a:cubicBezTo>
                  <a:pt x="1083451" y="6770511"/>
                  <a:pt x="890258" y="6769915"/>
                  <a:pt x="697117" y="6766897"/>
                </a:cubicBezTo>
                <a:cubicBezTo>
                  <a:pt x="593269" y="6377470"/>
                  <a:pt x="724671" y="6863337"/>
                  <a:pt x="624689" y="6513400"/>
                </a:cubicBezTo>
                <a:cubicBezTo>
                  <a:pt x="605783" y="6447231"/>
                  <a:pt x="591342" y="6379767"/>
                  <a:pt x="570368" y="6314224"/>
                </a:cubicBezTo>
                <a:cubicBezTo>
                  <a:pt x="543022" y="6228767"/>
                  <a:pt x="508852" y="6145631"/>
                  <a:pt x="479834" y="6060727"/>
                </a:cubicBezTo>
                <a:cubicBezTo>
                  <a:pt x="427367" y="5907211"/>
                  <a:pt x="377877" y="5752691"/>
                  <a:pt x="325925" y="5599000"/>
                </a:cubicBezTo>
                <a:cubicBezTo>
                  <a:pt x="305448" y="5538421"/>
                  <a:pt x="280926" y="5479181"/>
                  <a:pt x="262551" y="5417931"/>
                </a:cubicBezTo>
                <a:cubicBezTo>
                  <a:pt x="244444" y="5357574"/>
                  <a:pt x="228772" y="5296433"/>
                  <a:pt x="208230" y="5236861"/>
                </a:cubicBezTo>
                <a:cubicBezTo>
                  <a:pt x="198541" y="5208763"/>
                  <a:pt x="181415" y="5183577"/>
                  <a:pt x="172016" y="5155380"/>
                </a:cubicBezTo>
                <a:cubicBezTo>
                  <a:pt x="157201" y="5110935"/>
                  <a:pt x="148672" y="5064625"/>
                  <a:pt x="135802" y="5019578"/>
                </a:cubicBezTo>
                <a:cubicBezTo>
                  <a:pt x="130559" y="5001226"/>
                  <a:pt x="122552" y="4983715"/>
                  <a:pt x="117695" y="4965257"/>
                </a:cubicBezTo>
                <a:cubicBezTo>
                  <a:pt x="96506" y="4884739"/>
                  <a:pt x="81972" y="4812576"/>
                  <a:pt x="72428" y="4729867"/>
                </a:cubicBezTo>
                <a:cubicBezTo>
                  <a:pt x="67918" y="4690779"/>
                  <a:pt x="69140" y="4651095"/>
                  <a:pt x="63374" y="4612172"/>
                </a:cubicBezTo>
                <a:cubicBezTo>
                  <a:pt x="57042" y="4569430"/>
                  <a:pt x="43130" y="4528075"/>
                  <a:pt x="36214" y="4485424"/>
                </a:cubicBezTo>
                <a:cubicBezTo>
                  <a:pt x="11045" y="4330213"/>
                  <a:pt x="10443" y="4295250"/>
                  <a:pt x="0" y="4159499"/>
                </a:cubicBezTo>
                <a:cubicBezTo>
                  <a:pt x="3018" y="3981447"/>
                  <a:pt x="584" y="3803220"/>
                  <a:pt x="9054" y="3625344"/>
                </a:cubicBezTo>
                <a:cubicBezTo>
                  <a:pt x="18399" y="3429108"/>
                  <a:pt x="16621" y="3451256"/>
                  <a:pt x="63374" y="3326580"/>
                </a:cubicBezTo>
                <a:cubicBezTo>
                  <a:pt x="81291" y="3129502"/>
                  <a:pt x="56501" y="3317860"/>
                  <a:pt x="99588" y="3145511"/>
                </a:cubicBezTo>
                <a:cubicBezTo>
                  <a:pt x="147430" y="2954144"/>
                  <a:pt x="82121" y="3134858"/>
                  <a:pt x="153909" y="2955388"/>
                </a:cubicBezTo>
                <a:lnTo>
                  <a:pt x="172016" y="2756212"/>
                </a:lnTo>
                <a:cubicBezTo>
                  <a:pt x="175034" y="2723016"/>
                  <a:pt x="171491" y="2688551"/>
                  <a:pt x="181069" y="2656624"/>
                </a:cubicBezTo>
                <a:lnTo>
                  <a:pt x="208230" y="2566089"/>
                </a:lnTo>
                <a:cubicBezTo>
                  <a:pt x="214266" y="2514786"/>
                  <a:pt x="217096" y="2463004"/>
                  <a:pt x="226337" y="2412180"/>
                </a:cubicBezTo>
                <a:cubicBezTo>
                  <a:pt x="235240" y="2363212"/>
                  <a:pt x="255095" y="2316534"/>
                  <a:pt x="262551" y="2267325"/>
                </a:cubicBezTo>
                <a:cubicBezTo>
                  <a:pt x="270638" y="2213950"/>
                  <a:pt x="266363" y="2105316"/>
                  <a:pt x="280658" y="2040988"/>
                </a:cubicBezTo>
                <a:cubicBezTo>
                  <a:pt x="287493" y="2010231"/>
                  <a:pt x="300520" y="1981103"/>
                  <a:pt x="307818" y="1950453"/>
                </a:cubicBezTo>
                <a:cubicBezTo>
                  <a:pt x="315633" y="1917630"/>
                  <a:pt x="316405" y="1883234"/>
                  <a:pt x="325925" y="1850865"/>
                </a:cubicBezTo>
                <a:cubicBezTo>
                  <a:pt x="346661" y="1780363"/>
                  <a:pt x="379017" y="1713535"/>
                  <a:pt x="398353" y="1642636"/>
                </a:cubicBezTo>
                <a:cubicBezTo>
                  <a:pt x="436572" y="1502495"/>
                  <a:pt x="413161" y="1575162"/>
                  <a:pt x="470780" y="1425352"/>
                </a:cubicBezTo>
                <a:cubicBezTo>
                  <a:pt x="473798" y="1398192"/>
                  <a:pt x="472327" y="1370147"/>
                  <a:pt x="479834" y="1343871"/>
                </a:cubicBezTo>
                <a:cubicBezTo>
                  <a:pt x="490612" y="1306149"/>
                  <a:pt x="511694" y="1272099"/>
                  <a:pt x="525101" y="1235230"/>
                </a:cubicBezTo>
                <a:cubicBezTo>
                  <a:pt x="535868" y="1205620"/>
                  <a:pt x="543208" y="1174873"/>
                  <a:pt x="552262" y="1144695"/>
                </a:cubicBezTo>
                <a:cubicBezTo>
                  <a:pt x="567716" y="1036513"/>
                  <a:pt x="548504" y="1123285"/>
                  <a:pt x="597529" y="1008893"/>
                </a:cubicBezTo>
                <a:cubicBezTo>
                  <a:pt x="605048" y="991350"/>
                  <a:pt x="607986" y="972058"/>
                  <a:pt x="615636" y="954572"/>
                </a:cubicBezTo>
                <a:cubicBezTo>
                  <a:pt x="629160" y="923661"/>
                  <a:pt x="645814" y="894216"/>
                  <a:pt x="660903" y="864038"/>
                </a:cubicBezTo>
                <a:cubicBezTo>
                  <a:pt x="669957" y="845931"/>
                  <a:pt x="673749" y="824032"/>
                  <a:pt x="688064" y="809717"/>
                </a:cubicBezTo>
                <a:cubicBezTo>
                  <a:pt x="724239" y="773541"/>
                  <a:pt x="718953" y="782378"/>
                  <a:pt x="751438" y="728236"/>
                </a:cubicBezTo>
                <a:cubicBezTo>
                  <a:pt x="776474" y="686510"/>
                  <a:pt x="804698" y="646214"/>
                  <a:pt x="823866" y="601487"/>
                </a:cubicBezTo>
                <a:cubicBezTo>
                  <a:pt x="832919" y="580362"/>
                  <a:pt x="839446" y="557965"/>
                  <a:pt x="851026" y="538113"/>
                </a:cubicBezTo>
                <a:cubicBezTo>
                  <a:pt x="929063" y="404334"/>
                  <a:pt x="843621" y="610945"/>
                  <a:pt x="923454" y="411364"/>
                </a:cubicBezTo>
                <a:cubicBezTo>
                  <a:pt x="930543" y="393643"/>
                  <a:pt x="933663" y="374419"/>
                  <a:pt x="941561" y="357043"/>
                </a:cubicBezTo>
                <a:cubicBezTo>
                  <a:pt x="948842" y="341024"/>
                  <a:pt x="960175" y="327158"/>
                  <a:pt x="968721" y="311776"/>
                </a:cubicBezTo>
                <a:cubicBezTo>
                  <a:pt x="975275" y="299978"/>
                  <a:pt x="979675" y="287007"/>
                  <a:pt x="986828" y="275562"/>
                </a:cubicBezTo>
                <a:cubicBezTo>
                  <a:pt x="996800" y="259606"/>
                  <a:pt x="1024421" y="224136"/>
                  <a:pt x="1041149" y="212188"/>
                </a:cubicBezTo>
                <a:cubicBezTo>
                  <a:pt x="1052131" y="204344"/>
                  <a:pt x="1065918" y="201234"/>
                  <a:pt x="1077363" y="194081"/>
                </a:cubicBezTo>
                <a:cubicBezTo>
                  <a:pt x="1121945" y="166217"/>
                  <a:pt x="1107295" y="163191"/>
                  <a:pt x="1158844" y="139760"/>
                </a:cubicBezTo>
                <a:cubicBezTo>
                  <a:pt x="1202924" y="119724"/>
                  <a:pt x="1220936" y="121063"/>
                  <a:pt x="1267485" y="112600"/>
                </a:cubicBezTo>
                <a:cubicBezTo>
                  <a:pt x="1318565" y="103313"/>
                  <a:pt x="1327887" y="99763"/>
                  <a:pt x="1385180" y="85440"/>
                </a:cubicBezTo>
                <a:cubicBezTo>
                  <a:pt x="1409323" y="73369"/>
                  <a:pt x="1431232" y="54960"/>
                  <a:pt x="1457608" y="49226"/>
                </a:cubicBezTo>
                <a:cubicBezTo>
                  <a:pt x="1501940" y="39588"/>
                  <a:pt x="1548176" y="43652"/>
                  <a:pt x="1593410" y="40172"/>
                </a:cubicBezTo>
                <a:cubicBezTo>
                  <a:pt x="1626645" y="37615"/>
                  <a:pt x="1659802" y="34137"/>
                  <a:pt x="1692998" y="31119"/>
                </a:cubicBezTo>
                <a:cubicBezTo>
                  <a:pt x="1988882" y="-22678"/>
                  <a:pt x="1793080" y="6292"/>
                  <a:pt x="2408222" y="22065"/>
                </a:cubicBezTo>
                <a:cubicBezTo>
                  <a:pt x="2438541" y="22842"/>
                  <a:pt x="2468764" y="26620"/>
                  <a:pt x="2498757" y="31119"/>
                </a:cubicBezTo>
                <a:cubicBezTo>
                  <a:pt x="2677041" y="57862"/>
                  <a:pt x="2512489" y="41788"/>
                  <a:pt x="2652666" y="58279"/>
                </a:cubicBezTo>
                <a:cubicBezTo>
                  <a:pt x="2846063" y="81032"/>
                  <a:pt x="2630291" y="49962"/>
                  <a:pt x="2860895" y="85440"/>
                </a:cubicBezTo>
                <a:cubicBezTo>
                  <a:pt x="2969208" y="128762"/>
                  <a:pt x="2833309" y="78543"/>
                  <a:pt x="2969537" y="112600"/>
                </a:cubicBezTo>
                <a:cubicBezTo>
                  <a:pt x="2997312" y="119544"/>
                  <a:pt x="3051018" y="139760"/>
                  <a:pt x="3051018" y="139760"/>
                </a:cubicBezTo>
                <a:cubicBezTo>
                  <a:pt x="3158657" y="208259"/>
                  <a:pt x="3113277" y="190693"/>
                  <a:pt x="3177767" y="212188"/>
                </a:cubicBezTo>
                <a:cubicBezTo>
                  <a:pt x="3189838" y="224259"/>
                  <a:pt x="3200323" y="238159"/>
                  <a:pt x="3213980" y="248402"/>
                </a:cubicBezTo>
                <a:cubicBezTo>
                  <a:pt x="3224777" y="256500"/>
                  <a:pt x="3238346" y="260046"/>
                  <a:pt x="3250194" y="266509"/>
                </a:cubicBezTo>
                <a:cubicBezTo>
                  <a:pt x="3340889" y="315979"/>
                  <a:pt x="3282728" y="293912"/>
                  <a:pt x="3376943" y="320830"/>
                </a:cubicBezTo>
                <a:cubicBezTo>
                  <a:pt x="3420541" y="346989"/>
                  <a:pt x="3428362" y="353255"/>
                  <a:pt x="3476531" y="375150"/>
                </a:cubicBezTo>
                <a:cubicBezTo>
                  <a:pt x="3491326" y="381875"/>
                  <a:pt x="3507592" y="385365"/>
                  <a:pt x="3521798" y="393257"/>
                </a:cubicBezTo>
                <a:cubicBezTo>
                  <a:pt x="3534988" y="400585"/>
                  <a:pt x="3545216" y="412421"/>
                  <a:pt x="3558012" y="420418"/>
                </a:cubicBezTo>
                <a:cubicBezTo>
                  <a:pt x="3569457" y="427571"/>
                  <a:pt x="3582653" y="431581"/>
                  <a:pt x="3594226" y="438525"/>
                </a:cubicBezTo>
                <a:cubicBezTo>
                  <a:pt x="3612887" y="449721"/>
                  <a:pt x="3648547" y="474739"/>
                  <a:pt x="3648547" y="474739"/>
                </a:cubicBezTo>
                <a:cubicBezTo>
                  <a:pt x="3657600" y="486810"/>
                  <a:pt x="3664115" y="501292"/>
                  <a:pt x="3675707" y="510952"/>
                </a:cubicBezTo>
                <a:cubicBezTo>
                  <a:pt x="3683039" y="517062"/>
                  <a:pt x="3693332" y="519632"/>
                  <a:pt x="3702868" y="520006"/>
                </a:cubicBezTo>
                <a:cubicBezTo>
                  <a:pt x="3847643" y="525683"/>
                  <a:pt x="3992579" y="526041"/>
                  <a:pt x="4137434" y="529059"/>
                </a:cubicBezTo>
                <a:cubicBezTo>
                  <a:pt x="4182171" y="558884"/>
                  <a:pt x="4153713" y="547166"/>
                  <a:pt x="4227968" y="547166"/>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20592065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endParaRPr lang="en-US"/>
          </a:p>
        </p:txBody>
      </p:sp>
      <p:pic>
        <p:nvPicPr>
          <p:cNvPr id="14029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40292" name="Rectangle 4"/>
          <p:cNvSpPr>
            <a:spLocks noChangeArrowheads="1"/>
          </p:cNvSpPr>
          <p:nvPr/>
        </p:nvSpPr>
        <p:spPr bwMode="auto">
          <a:xfrm>
            <a:off x="0" y="533400"/>
            <a:ext cx="21336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0293" name="Rectangle 5"/>
          <p:cNvSpPr>
            <a:spLocks noChangeArrowheads="1"/>
          </p:cNvSpPr>
          <p:nvPr/>
        </p:nvSpPr>
        <p:spPr bwMode="auto">
          <a:xfrm>
            <a:off x="228600" y="1752600"/>
            <a:ext cx="19050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0294" name="Rectangle 6"/>
          <p:cNvSpPr>
            <a:spLocks noChangeArrowheads="1"/>
          </p:cNvSpPr>
          <p:nvPr/>
        </p:nvSpPr>
        <p:spPr bwMode="auto">
          <a:xfrm>
            <a:off x="228600" y="3124200"/>
            <a:ext cx="16764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0295" name="Rectangle 7"/>
          <p:cNvSpPr>
            <a:spLocks noChangeArrowheads="1"/>
          </p:cNvSpPr>
          <p:nvPr/>
        </p:nvSpPr>
        <p:spPr bwMode="auto">
          <a:xfrm>
            <a:off x="228600" y="3733800"/>
            <a:ext cx="16764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0296" name="Rectangle 8"/>
          <p:cNvSpPr>
            <a:spLocks noChangeArrowheads="1"/>
          </p:cNvSpPr>
          <p:nvPr/>
        </p:nvSpPr>
        <p:spPr bwMode="auto">
          <a:xfrm>
            <a:off x="0" y="4648200"/>
            <a:ext cx="16764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0297" name="Rectangle 9"/>
          <p:cNvSpPr>
            <a:spLocks noChangeArrowheads="1"/>
          </p:cNvSpPr>
          <p:nvPr/>
        </p:nvSpPr>
        <p:spPr bwMode="auto">
          <a:xfrm>
            <a:off x="0" y="5486400"/>
            <a:ext cx="18288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0301" name="Rectangle 13"/>
          <p:cNvSpPr>
            <a:spLocks noChangeArrowheads="1"/>
          </p:cNvSpPr>
          <p:nvPr/>
        </p:nvSpPr>
        <p:spPr bwMode="auto">
          <a:xfrm>
            <a:off x="6934200" y="4267200"/>
            <a:ext cx="1981200" cy="381000"/>
          </a:xfrm>
          <a:prstGeom prst="rect">
            <a:avLst/>
          </a:prstGeom>
          <a:solidFill>
            <a:srgbClr val="808080"/>
          </a:solidFill>
          <a:ln w="76200">
            <a:solidFill>
              <a:srgbClr val="66FF99"/>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66FF99"/>
              </a:solidFill>
              <a:effectLst/>
              <a:uLnTx/>
              <a:uFillTx/>
              <a:latin typeface="Arial" charset="0"/>
              <a:ea typeface="+mn-ea"/>
              <a:cs typeface="+mn-cs"/>
            </a:endParaRPr>
          </a:p>
        </p:txBody>
      </p:sp>
      <p:sp>
        <p:nvSpPr>
          <p:cNvPr id="140302" name="WordArt 14"/>
          <p:cNvSpPr>
            <a:spLocks noChangeArrowheads="1" noChangeShapeType="1" noTextEdit="1"/>
          </p:cNvSpPr>
          <p:nvPr/>
        </p:nvSpPr>
        <p:spPr bwMode="auto">
          <a:xfrm>
            <a:off x="6324600" y="533400"/>
            <a:ext cx="6334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6699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40303" name="WordArt 15"/>
          <p:cNvSpPr>
            <a:spLocks noChangeArrowheads="1" noChangeShapeType="1" noTextEdit="1"/>
          </p:cNvSpPr>
          <p:nvPr/>
        </p:nvSpPr>
        <p:spPr bwMode="auto">
          <a:xfrm>
            <a:off x="8305800" y="16002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40304" name="WordArt 16"/>
          <p:cNvSpPr>
            <a:spLocks noChangeArrowheads="1" noChangeShapeType="1" noTextEdit="1"/>
          </p:cNvSpPr>
          <p:nvPr/>
        </p:nvSpPr>
        <p:spPr bwMode="auto">
          <a:xfrm>
            <a:off x="8458200" y="3200400"/>
            <a:ext cx="6858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40305" name="WordArt 17"/>
          <p:cNvSpPr>
            <a:spLocks noChangeArrowheads="1" noChangeShapeType="1" noTextEdit="1"/>
          </p:cNvSpPr>
          <p:nvPr/>
        </p:nvSpPr>
        <p:spPr bwMode="auto">
          <a:xfrm>
            <a:off x="8510588" y="4114800"/>
            <a:ext cx="633412"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66FF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40306" name="WordArt 18"/>
          <p:cNvSpPr>
            <a:spLocks noChangeArrowheads="1" noChangeShapeType="1" noTextEdit="1"/>
          </p:cNvSpPr>
          <p:nvPr/>
        </p:nvSpPr>
        <p:spPr bwMode="auto">
          <a:xfrm>
            <a:off x="8001000" y="5791200"/>
            <a:ext cx="7620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10</a:t>
            </a:r>
          </a:p>
        </p:txBody>
      </p:sp>
      <p:sp>
        <p:nvSpPr>
          <p:cNvPr id="19" name="Freeform 18"/>
          <p:cNvSpPr/>
          <p:nvPr/>
        </p:nvSpPr>
        <p:spPr>
          <a:xfrm>
            <a:off x="-1222218" y="-94493"/>
            <a:ext cx="4617268" cy="7147143"/>
          </a:xfrm>
          <a:custGeom>
            <a:avLst/>
            <a:gdLst>
              <a:gd name="connsiteX0" fmla="*/ 4246075 w 4617268"/>
              <a:gd name="connsiteY0" fmla="*/ 447578 h 7147143"/>
              <a:gd name="connsiteX1" fmla="*/ 4218915 w 4617268"/>
              <a:gd name="connsiteY1" fmla="*/ 547166 h 7147143"/>
              <a:gd name="connsiteX2" fmla="*/ 4209862 w 4617268"/>
              <a:gd name="connsiteY2" fmla="*/ 574327 h 7147143"/>
              <a:gd name="connsiteX3" fmla="*/ 4182701 w 4617268"/>
              <a:gd name="connsiteY3" fmla="*/ 773503 h 7147143"/>
              <a:gd name="connsiteX4" fmla="*/ 4164594 w 4617268"/>
              <a:gd name="connsiteY4" fmla="*/ 891198 h 7147143"/>
              <a:gd name="connsiteX5" fmla="*/ 4146487 w 4617268"/>
              <a:gd name="connsiteY5" fmla="*/ 972679 h 7147143"/>
              <a:gd name="connsiteX6" fmla="*/ 4137434 w 4617268"/>
              <a:gd name="connsiteY6" fmla="*/ 1017946 h 7147143"/>
              <a:gd name="connsiteX7" fmla="*/ 4119327 w 4617268"/>
              <a:gd name="connsiteY7" fmla="*/ 1072267 h 7147143"/>
              <a:gd name="connsiteX8" fmla="*/ 4110273 w 4617268"/>
              <a:gd name="connsiteY8" fmla="*/ 1162802 h 7147143"/>
              <a:gd name="connsiteX9" fmla="*/ 4101220 w 4617268"/>
              <a:gd name="connsiteY9" fmla="*/ 1189962 h 7147143"/>
              <a:gd name="connsiteX10" fmla="*/ 4074060 w 4617268"/>
              <a:gd name="connsiteY10" fmla="*/ 1217123 h 7147143"/>
              <a:gd name="connsiteX11" fmla="*/ 4055953 w 4617268"/>
              <a:gd name="connsiteY11" fmla="*/ 1307657 h 7147143"/>
              <a:gd name="connsiteX12" fmla="*/ 4046899 w 4617268"/>
              <a:gd name="connsiteY12" fmla="*/ 1334818 h 7147143"/>
              <a:gd name="connsiteX13" fmla="*/ 4028792 w 4617268"/>
              <a:gd name="connsiteY13" fmla="*/ 1425352 h 7147143"/>
              <a:gd name="connsiteX14" fmla="*/ 3947311 w 4617268"/>
              <a:gd name="connsiteY14" fmla="*/ 1470620 h 7147143"/>
              <a:gd name="connsiteX15" fmla="*/ 3911097 w 4617268"/>
              <a:gd name="connsiteY15" fmla="*/ 1479673 h 7147143"/>
              <a:gd name="connsiteX16" fmla="*/ 3883937 w 4617268"/>
              <a:gd name="connsiteY16" fmla="*/ 1506834 h 7147143"/>
              <a:gd name="connsiteX17" fmla="*/ 3856776 w 4617268"/>
              <a:gd name="connsiteY17" fmla="*/ 1515887 h 7147143"/>
              <a:gd name="connsiteX18" fmla="*/ 3802456 w 4617268"/>
              <a:gd name="connsiteY18" fmla="*/ 1570208 h 7147143"/>
              <a:gd name="connsiteX19" fmla="*/ 3748135 w 4617268"/>
              <a:gd name="connsiteY19" fmla="*/ 1633582 h 7147143"/>
              <a:gd name="connsiteX20" fmla="*/ 3702868 w 4617268"/>
              <a:gd name="connsiteY20" fmla="*/ 1715063 h 7147143"/>
              <a:gd name="connsiteX21" fmla="*/ 3657600 w 4617268"/>
              <a:gd name="connsiteY21" fmla="*/ 1805598 h 7147143"/>
              <a:gd name="connsiteX22" fmla="*/ 3621386 w 4617268"/>
              <a:gd name="connsiteY22" fmla="*/ 1950453 h 7147143"/>
              <a:gd name="connsiteX23" fmla="*/ 3612333 w 4617268"/>
              <a:gd name="connsiteY23" fmla="*/ 2104362 h 7147143"/>
              <a:gd name="connsiteX24" fmla="*/ 3594226 w 4617268"/>
              <a:gd name="connsiteY24" fmla="*/ 2149630 h 7147143"/>
              <a:gd name="connsiteX25" fmla="*/ 3576119 w 4617268"/>
              <a:gd name="connsiteY25" fmla="*/ 2294485 h 7147143"/>
              <a:gd name="connsiteX26" fmla="*/ 3567066 w 4617268"/>
              <a:gd name="connsiteY26" fmla="*/ 2403127 h 7147143"/>
              <a:gd name="connsiteX27" fmla="*/ 3558012 w 4617268"/>
              <a:gd name="connsiteY27" fmla="*/ 2430287 h 7147143"/>
              <a:gd name="connsiteX28" fmla="*/ 3521798 w 4617268"/>
              <a:gd name="connsiteY28" fmla="*/ 2502715 h 7147143"/>
              <a:gd name="connsiteX29" fmla="*/ 3512745 w 4617268"/>
              <a:gd name="connsiteY29" fmla="*/ 2529875 h 7147143"/>
              <a:gd name="connsiteX30" fmla="*/ 3476531 w 4617268"/>
              <a:gd name="connsiteY30" fmla="*/ 2566089 h 7147143"/>
              <a:gd name="connsiteX31" fmla="*/ 3449370 w 4617268"/>
              <a:gd name="connsiteY31" fmla="*/ 2683784 h 7147143"/>
              <a:gd name="connsiteX32" fmla="*/ 3440317 w 4617268"/>
              <a:gd name="connsiteY32" fmla="*/ 2729051 h 7147143"/>
              <a:gd name="connsiteX33" fmla="*/ 3395050 w 4617268"/>
              <a:gd name="connsiteY33" fmla="*/ 2901067 h 7147143"/>
              <a:gd name="connsiteX34" fmla="*/ 3376943 w 4617268"/>
              <a:gd name="connsiteY34" fmla="*/ 2928228 h 7147143"/>
              <a:gd name="connsiteX35" fmla="*/ 3358836 w 4617268"/>
              <a:gd name="connsiteY35" fmla="*/ 2955388 h 7147143"/>
              <a:gd name="connsiteX36" fmla="*/ 3367889 w 4617268"/>
              <a:gd name="connsiteY36" fmla="*/ 3036869 h 7147143"/>
              <a:gd name="connsiteX37" fmla="*/ 3413157 w 4617268"/>
              <a:gd name="connsiteY37" fmla="*/ 3109297 h 7147143"/>
              <a:gd name="connsiteX38" fmla="*/ 3458424 w 4617268"/>
              <a:gd name="connsiteY38" fmla="*/ 3181725 h 7147143"/>
              <a:gd name="connsiteX39" fmla="*/ 3467477 w 4617268"/>
              <a:gd name="connsiteY39" fmla="*/ 3217939 h 7147143"/>
              <a:gd name="connsiteX40" fmla="*/ 3503691 w 4617268"/>
              <a:gd name="connsiteY40" fmla="*/ 3272259 h 7147143"/>
              <a:gd name="connsiteX41" fmla="*/ 3521798 w 4617268"/>
              <a:gd name="connsiteY41" fmla="*/ 3335634 h 7147143"/>
              <a:gd name="connsiteX42" fmla="*/ 3539905 w 4617268"/>
              <a:gd name="connsiteY42" fmla="*/ 3362794 h 7147143"/>
              <a:gd name="connsiteX43" fmla="*/ 3558012 w 4617268"/>
              <a:gd name="connsiteY43" fmla="*/ 3806414 h 7147143"/>
              <a:gd name="connsiteX44" fmla="*/ 3567066 w 4617268"/>
              <a:gd name="connsiteY44" fmla="*/ 3833574 h 7147143"/>
              <a:gd name="connsiteX45" fmla="*/ 3585172 w 4617268"/>
              <a:gd name="connsiteY45" fmla="*/ 3869788 h 7147143"/>
              <a:gd name="connsiteX46" fmla="*/ 3594226 w 4617268"/>
              <a:gd name="connsiteY46" fmla="*/ 3896948 h 7147143"/>
              <a:gd name="connsiteX47" fmla="*/ 3621386 w 4617268"/>
              <a:gd name="connsiteY47" fmla="*/ 3924109 h 7147143"/>
              <a:gd name="connsiteX48" fmla="*/ 3648547 w 4617268"/>
              <a:gd name="connsiteY48" fmla="*/ 3978430 h 7147143"/>
              <a:gd name="connsiteX49" fmla="*/ 3666654 w 4617268"/>
              <a:gd name="connsiteY49" fmla="*/ 4032750 h 7147143"/>
              <a:gd name="connsiteX50" fmla="*/ 3675707 w 4617268"/>
              <a:gd name="connsiteY50" fmla="*/ 4059911 h 7147143"/>
              <a:gd name="connsiteX51" fmla="*/ 3702868 w 4617268"/>
              <a:gd name="connsiteY51" fmla="*/ 4114232 h 7147143"/>
              <a:gd name="connsiteX52" fmla="*/ 3720974 w 4617268"/>
              <a:gd name="connsiteY52" fmla="*/ 4141392 h 7147143"/>
              <a:gd name="connsiteX53" fmla="*/ 3775295 w 4617268"/>
              <a:gd name="connsiteY53" fmla="*/ 4204766 h 7147143"/>
              <a:gd name="connsiteX54" fmla="*/ 3802456 w 4617268"/>
              <a:gd name="connsiteY54" fmla="*/ 4268141 h 7147143"/>
              <a:gd name="connsiteX55" fmla="*/ 3847723 w 4617268"/>
              <a:gd name="connsiteY55" fmla="*/ 4349622 h 7147143"/>
              <a:gd name="connsiteX56" fmla="*/ 3874883 w 4617268"/>
              <a:gd name="connsiteY56" fmla="*/ 4376782 h 7147143"/>
              <a:gd name="connsiteX57" fmla="*/ 3911097 w 4617268"/>
              <a:gd name="connsiteY57" fmla="*/ 4431103 h 7147143"/>
              <a:gd name="connsiteX58" fmla="*/ 3938258 w 4617268"/>
              <a:gd name="connsiteY58" fmla="*/ 4458263 h 7147143"/>
              <a:gd name="connsiteX59" fmla="*/ 3974471 w 4617268"/>
              <a:gd name="connsiteY59" fmla="*/ 4512584 h 7147143"/>
              <a:gd name="connsiteX60" fmla="*/ 4010685 w 4617268"/>
              <a:gd name="connsiteY60" fmla="*/ 4548798 h 7147143"/>
              <a:gd name="connsiteX61" fmla="*/ 4046899 w 4617268"/>
              <a:gd name="connsiteY61" fmla="*/ 4621226 h 7147143"/>
              <a:gd name="connsiteX62" fmla="*/ 4083113 w 4617268"/>
              <a:gd name="connsiteY62" fmla="*/ 4657440 h 7147143"/>
              <a:gd name="connsiteX63" fmla="*/ 4110273 w 4617268"/>
              <a:gd name="connsiteY63" fmla="*/ 4693653 h 7147143"/>
              <a:gd name="connsiteX64" fmla="*/ 4146487 w 4617268"/>
              <a:gd name="connsiteY64" fmla="*/ 4720814 h 7147143"/>
              <a:gd name="connsiteX65" fmla="*/ 4164594 w 4617268"/>
              <a:gd name="connsiteY65" fmla="*/ 4747974 h 7147143"/>
              <a:gd name="connsiteX66" fmla="*/ 4218915 w 4617268"/>
              <a:gd name="connsiteY66" fmla="*/ 4802295 h 7147143"/>
              <a:gd name="connsiteX67" fmla="*/ 4246075 w 4617268"/>
              <a:gd name="connsiteY67" fmla="*/ 4829455 h 7147143"/>
              <a:gd name="connsiteX68" fmla="*/ 4273236 w 4617268"/>
              <a:gd name="connsiteY68" fmla="*/ 4856616 h 7147143"/>
              <a:gd name="connsiteX69" fmla="*/ 4300396 w 4617268"/>
              <a:gd name="connsiteY69" fmla="*/ 4892830 h 7147143"/>
              <a:gd name="connsiteX70" fmla="*/ 4354717 w 4617268"/>
              <a:gd name="connsiteY70" fmla="*/ 4947150 h 7147143"/>
              <a:gd name="connsiteX71" fmla="*/ 4409038 w 4617268"/>
              <a:gd name="connsiteY71" fmla="*/ 5028632 h 7147143"/>
              <a:gd name="connsiteX72" fmla="*/ 4427145 w 4617268"/>
              <a:gd name="connsiteY72" fmla="*/ 5055792 h 7147143"/>
              <a:gd name="connsiteX73" fmla="*/ 4445252 w 4617268"/>
              <a:gd name="connsiteY73" fmla="*/ 5082952 h 7147143"/>
              <a:gd name="connsiteX74" fmla="*/ 4481466 w 4617268"/>
              <a:gd name="connsiteY74" fmla="*/ 5155380 h 7147143"/>
              <a:gd name="connsiteX75" fmla="*/ 4499572 w 4617268"/>
              <a:gd name="connsiteY75" fmla="*/ 5191594 h 7147143"/>
              <a:gd name="connsiteX76" fmla="*/ 4517679 w 4617268"/>
              <a:gd name="connsiteY76" fmla="*/ 5218754 h 7147143"/>
              <a:gd name="connsiteX77" fmla="*/ 4544840 w 4617268"/>
              <a:gd name="connsiteY77" fmla="*/ 5327396 h 7147143"/>
              <a:gd name="connsiteX78" fmla="*/ 4553893 w 4617268"/>
              <a:gd name="connsiteY78" fmla="*/ 5372663 h 7147143"/>
              <a:gd name="connsiteX79" fmla="*/ 4572000 w 4617268"/>
              <a:gd name="connsiteY79" fmla="*/ 5445091 h 7147143"/>
              <a:gd name="connsiteX80" fmla="*/ 4581054 w 4617268"/>
              <a:gd name="connsiteY80" fmla="*/ 5472251 h 7147143"/>
              <a:gd name="connsiteX81" fmla="*/ 4590107 w 4617268"/>
              <a:gd name="connsiteY81" fmla="*/ 5517519 h 7147143"/>
              <a:gd name="connsiteX82" fmla="*/ 4599161 w 4617268"/>
              <a:gd name="connsiteY82" fmla="*/ 5553733 h 7147143"/>
              <a:gd name="connsiteX83" fmla="*/ 4617268 w 4617268"/>
              <a:gd name="connsiteY83" fmla="*/ 5635214 h 7147143"/>
              <a:gd name="connsiteX84" fmla="*/ 4608214 w 4617268"/>
              <a:gd name="connsiteY84" fmla="*/ 6232743 h 7147143"/>
              <a:gd name="connsiteX85" fmla="*/ 4599161 w 4617268"/>
              <a:gd name="connsiteY85" fmla="*/ 6287063 h 7147143"/>
              <a:gd name="connsiteX86" fmla="*/ 4581054 w 4617268"/>
              <a:gd name="connsiteY86" fmla="*/ 6450026 h 7147143"/>
              <a:gd name="connsiteX87" fmla="*/ 4572000 w 4617268"/>
              <a:gd name="connsiteY87" fmla="*/ 6558667 h 7147143"/>
              <a:gd name="connsiteX88" fmla="*/ 4553893 w 4617268"/>
              <a:gd name="connsiteY88" fmla="*/ 6612988 h 7147143"/>
              <a:gd name="connsiteX89" fmla="*/ 4535786 w 4617268"/>
              <a:gd name="connsiteY89" fmla="*/ 6712576 h 7147143"/>
              <a:gd name="connsiteX90" fmla="*/ 4508626 w 4617268"/>
              <a:gd name="connsiteY90" fmla="*/ 6766897 h 7147143"/>
              <a:gd name="connsiteX91" fmla="*/ 4481466 w 4617268"/>
              <a:gd name="connsiteY91" fmla="*/ 6830271 h 7147143"/>
              <a:gd name="connsiteX92" fmla="*/ 4472412 w 4617268"/>
              <a:gd name="connsiteY92" fmla="*/ 6866485 h 7147143"/>
              <a:gd name="connsiteX93" fmla="*/ 4436198 w 4617268"/>
              <a:gd name="connsiteY93" fmla="*/ 6938913 h 7147143"/>
              <a:gd name="connsiteX94" fmla="*/ 4418091 w 4617268"/>
              <a:gd name="connsiteY94" fmla="*/ 6975127 h 7147143"/>
              <a:gd name="connsiteX95" fmla="*/ 4399984 w 4617268"/>
              <a:gd name="connsiteY95" fmla="*/ 7011341 h 7147143"/>
              <a:gd name="connsiteX96" fmla="*/ 4372824 w 4617268"/>
              <a:gd name="connsiteY96" fmla="*/ 7038501 h 7147143"/>
              <a:gd name="connsiteX97" fmla="*/ 4354717 w 4617268"/>
              <a:gd name="connsiteY97" fmla="*/ 7065661 h 7147143"/>
              <a:gd name="connsiteX98" fmla="*/ 4309450 w 4617268"/>
              <a:gd name="connsiteY98" fmla="*/ 7092822 h 7147143"/>
              <a:gd name="connsiteX99" fmla="*/ 4282289 w 4617268"/>
              <a:gd name="connsiteY99" fmla="*/ 7110929 h 7147143"/>
              <a:gd name="connsiteX100" fmla="*/ 4227968 w 4617268"/>
              <a:gd name="connsiteY100" fmla="*/ 7129036 h 7147143"/>
              <a:gd name="connsiteX101" fmla="*/ 4146487 w 4617268"/>
              <a:gd name="connsiteY101" fmla="*/ 7147143 h 7147143"/>
              <a:gd name="connsiteX102" fmla="*/ 3684761 w 4617268"/>
              <a:gd name="connsiteY102" fmla="*/ 7138089 h 7147143"/>
              <a:gd name="connsiteX103" fmla="*/ 3639493 w 4617268"/>
              <a:gd name="connsiteY103" fmla="*/ 7129036 h 7147143"/>
              <a:gd name="connsiteX104" fmla="*/ 3494638 w 4617268"/>
              <a:gd name="connsiteY104" fmla="*/ 7101875 h 7147143"/>
              <a:gd name="connsiteX105" fmla="*/ 3313568 w 4617268"/>
              <a:gd name="connsiteY105" fmla="*/ 7083768 h 7147143"/>
              <a:gd name="connsiteX106" fmla="*/ 3177767 w 4617268"/>
              <a:gd name="connsiteY106" fmla="*/ 7056608 h 7147143"/>
              <a:gd name="connsiteX107" fmla="*/ 3014804 w 4617268"/>
              <a:gd name="connsiteY107" fmla="*/ 7038501 h 7147143"/>
              <a:gd name="connsiteX108" fmla="*/ 2933323 w 4617268"/>
              <a:gd name="connsiteY108" fmla="*/ 7020394 h 7147143"/>
              <a:gd name="connsiteX109" fmla="*/ 2770361 w 4617268"/>
              <a:gd name="connsiteY109" fmla="*/ 7002287 h 7147143"/>
              <a:gd name="connsiteX110" fmla="*/ 2697933 w 4617268"/>
              <a:gd name="connsiteY110" fmla="*/ 6993234 h 7147143"/>
              <a:gd name="connsiteX111" fmla="*/ 2480650 w 4617268"/>
              <a:gd name="connsiteY111" fmla="*/ 6957020 h 7147143"/>
              <a:gd name="connsiteX112" fmla="*/ 2362955 w 4617268"/>
              <a:gd name="connsiteY112" fmla="*/ 6938913 h 7147143"/>
              <a:gd name="connsiteX113" fmla="*/ 2290527 w 4617268"/>
              <a:gd name="connsiteY113" fmla="*/ 6929859 h 7147143"/>
              <a:gd name="connsiteX114" fmla="*/ 2199992 w 4617268"/>
              <a:gd name="connsiteY114" fmla="*/ 6911752 h 7147143"/>
              <a:gd name="connsiteX115" fmla="*/ 2091351 w 4617268"/>
              <a:gd name="connsiteY115" fmla="*/ 6902699 h 7147143"/>
              <a:gd name="connsiteX116" fmla="*/ 2037030 w 4617268"/>
              <a:gd name="connsiteY116" fmla="*/ 6875539 h 7147143"/>
              <a:gd name="connsiteX117" fmla="*/ 1855961 w 4617268"/>
              <a:gd name="connsiteY117" fmla="*/ 6857432 h 7147143"/>
              <a:gd name="connsiteX118" fmla="*/ 1792586 w 4617268"/>
              <a:gd name="connsiteY118" fmla="*/ 6839325 h 7147143"/>
              <a:gd name="connsiteX119" fmla="*/ 1602464 w 4617268"/>
              <a:gd name="connsiteY119" fmla="*/ 6821218 h 7147143"/>
              <a:gd name="connsiteX120" fmla="*/ 1484768 w 4617268"/>
              <a:gd name="connsiteY120" fmla="*/ 6803111 h 7147143"/>
              <a:gd name="connsiteX121" fmla="*/ 1339913 w 4617268"/>
              <a:gd name="connsiteY121" fmla="*/ 6785004 h 7147143"/>
              <a:gd name="connsiteX122" fmla="*/ 1276539 w 4617268"/>
              <a:gd name="connsiteY122" fmla="*/ 6775950 h 7147143"/>
              <a:gd name="connsiteX123" fmla="*/ 697117 w 4617268"/>
              <a:gd name="connsiteY123" fmla="*/ 6766897 h 7147143"/>
              <a:gd name="connsiteX124" fmla="*/ 624689 w 4617268"/>
              <a:gd name="connsiteY124" fmla="*/ 6513400 h 7147143"/>
              <a:gd name="connsiteX125" fmla="*/ 570368 w 4617268"/>
              <a:gd name="connsiteY125" fmla="*/ 6314224 h 7147143"/>
              <a:gd name="connsiteX126" fmla="*/ 479834 w 4617268"/>
              <a:gd name="connsiteY126" fmla="*/ 6060727 h 7147143"/>
              <a:gd name="connsiteX127" fmla="*/ 325925 w 4617268"/>
              <a:gd name="connsiteY127" fmla="*/ 5599000 h 7147143"/>
              <a:gd name="connsiteX128" fmla="*/ 262551 w 4617268"/>
              <a:gd name="connsiteY128" fmla="*/ 5417931 h 7147143"/>
              <a:gd name="connsiteX129" fmla="*/ 208230 w 4617268"/>
              <a:gd name="connsiteY129" fmla="*/ 5236861 h 7147143"/>
              <a:gd name="connsiteX130" fmla="*/ 172016 w 4617268"/>
              <a:gd name="connsiteY130" fmla="*/ 5155380 h 7147143"/>
              <a:gd name="connsiteX131" fmla="*/ 135802 w 4617268"/>
              <a:gd name="connsiteY131" fmla="*/ 5019578 h 7147143"/>
              <a:gd name="connsiteX132" fmla="*/ 117695 w 4617268"/>
              <a:gd name="connsiteY132" fmla="*/ 4965257 h 7147143"/>
              <a:gd name="connsiteX133" fmla="*/ 72428 w 4617268"/>
              <a:gd name="connsiteY133" fmla="*/ 4729867 h 7147143"/>
              <a:gd name="connsiteX134" fmla="*/ 63374 w 4617268"/>
              <a:gd name="connsiteY134" fmla="*/ 4612172 h 7147143"/>
              <a:gd name="connsiteX135" fmla="*/ 36214 w 4617268"/>
              <a:gd name="connsiteY135" fmla="*/ 4485424 h 7147143"/>
              <a:gd name="connsiteX136" fmla="*/ 0 w 4617268"/>
              <a:gd name="connsiteY136" fmla="*/ 4159499 h 7147143"/>
              <a:gd name="connsiteX137" fmla="*/ 9054 w 4617268"/>
              <a:gd name="connsiteY137" fmla="*/ 3625344 h 7147143"/>
              <a:gd name="connsiteX138" fmla="*/ 63374 w 4617268"/>
              <a:gd name="connsiteY138" fmla="*/ 3326580 h 7147143"/>
              <a:gd name="connsiteX139" fmla="*/ 99588 w 4617268"/>
              <a:gd name="connsiteY139" fmla="*/ 3145511 h 7147143"/>
              <a:gd name="connsiteX140" fmla="*/ 153909 w 4617268"/>
              <a:gd name="connsiteY140" fmla="*/ 2955388 h 7147143"/>
              <a:gd name="connsiteX141" fmla="*/ 172016 w 4617268"/>
              <a:gd name="connsiteY141" fmla="*/ 2756212 h 7147143"/>
              <a:gd name="connsiteX142" fmla="*/ 181069 w 4617268"/>
              <a:gd name="connsiteY142" fmla="*/ 2656624 h 7147143"/>
              <a:gd name="connsiteX143" fmla="*/ 208230 w 4617268"/>
              <a:gd name="connsiteY143" fmla="*/ 2566089 h 7147143"/>
              <a:gd name="connsiteX144" fmla="*/ 226337 w 4617268"/>
              <a:gd name="connsiteY144" fmla="*/ 2412180 h 7147143"/>
              <a:gd name="connsiteX145" fmla="*/ 262551 w 4617268"/>
              <a:gd name="connsiteY145" fmla="*/ 2267325 h 7147143"/>
              <a:gd name="connsiteX146" fmla="*/ 280658 w 4617268"/>
              <a:gd name="connsiteY146" fmla="*/ 2040988 h 7147143"/>
              <a:gd name="connsiteX147" fmla="*/ 307818 w 4617268"/>
              <a:gd name="connsiteY147" fmla="*/ 1950453 h 7147143"/>
              <a:gd name="connsiteX148" fmla="*/ 325925 w 4617268"/>
              <a:gd name="connsiteY148" fmla="*/ 1850865 h 7147143"/>
              <a:gd name="connsiteX149" fmla="*/ 398353 w 4617268"/>
              <a:gd name="connsiteY149" fmla="*/ 1642636 h 7147143"/>
              <a:gd name="connsiteX150" fmla="*/ 470780 w 4617268"/>
              <a:gd name="connsiteY150" fmla="*/ 1425352 h 7147143"/>
              <a:gd name="connsiteX151" fmla="*/ 479834 w 4617268"/>
              <a:gd name="connsiteY151" fmla="*/ 1343871 h 7147143"/>
              <a:gd name="connsiteX152" fmla="*/ 525101 w 4617268"/>
              <a:gd name="connsiteY152" fmla="*/ 1235230 h 7147143"/>
              <a:gd name="connsiteX153" fmla="*/ 552262 w 4617268"/>
              <a:gd name="connsiteY153" fmla="*/ 1144695 h 7147143"/>
              <a:gd name="connsiteX154" fmla="*/ 597529 w 4617268"/>
              <a:gd name="connsiteY154" fmla="*/ 1008893 h 7147143"/>
              <a:gd name="connsiteX155" fmla="*/ 615636 w 4617268"/>
              <a:gd name="connsiteY155" fmla="*/ 954572 h 7147143"/>
              <a:gd name="connsiteX156" fmla="*/ 660903 w 4617268"/>
              <a:gd name="connsiteY156" fmla="*/ 864038 h 7147143"/>
              <a:gd name="connsiteX157" fmla="*/ 688064 w 4617268"/>
              <a:gd name="connsiteY157" fmla="*/ 809717 h 7147143"/>
              <a:gd name="connsiteX158" fmla="*/ 751438 w 4617268"/>
              <a:gd name="connsiteY158" fmla="*/ 728236 h 7147143"/>
              <a:gd name="connsiteX159" fmla="*/ 823866 w 4617268"/>
              <a:gd name="connsiteY159" fmla="*/ 601487 h 7147143"/>
              <a:gd name="connsiteX160" fmla="*/ 851026 w 4617268"/>
              <a:gd name="connsiteY160" fmla="*/ 538113 h 7147143"/>
              <a:gd name="connsiteX161" fmla="*/ 923454 w 4617268"/>
              <a:gd name="connsiteY161" fmla="*/ 411364 h 7147143"/>
              <a:gd name="connsiteX162" fmla="*/ 941561 w 4617268"/>
              <a:gd name="connsiteY162" fmla="*/ 357043 h 7147143"/>
              <a:gd name="connsiteX163" fmla="*/ 968721 w 4617268"/>
              <a:gd name="connsiteY163" fmla="*/ 311776 h 7147143"/>
              <a:gd name="connsiteX164" fmla="*/ 986828 w 4617268"/>
              <a:gd name="connsiteY164" fmla="*/ 275562 h 7147143"/>
              <a:gd name="connsiteX165" fmla="*/ 1041149 w 4617268"/>
              <a:gd name="connsiteY165" fmla="*/ 212188 h 7147143"/>
              <a:gd name="connsiteX166" fmla="*/ 1077363 w 4617268"/>
              <a:gd name="connsiteY166" fmla="*/ 194081 h 7147143"/>
              <a:gd name="connsiteX167" fmla="*/ 1158844 w 4617268"/>
              <a:gd name="connsiteY167" fmla="*/ 139760 h 7147143"/>
              <a:gd name="connsiteX168" fmla="*/ 1267485 w 4617268"/>
              <a:gd name="connsiteY168" fmla="*/ 112600 h 7147143"/>
              <a:gd name="connsiteX169" fmla="*/ 1385180 w 4617268"/>
              <a:gd name="connsiteY169" fmla="*/ 85440 h 7147143"/>
              <a:gd name="connsiteX170" fmla="*/ 1457608 w 4617268"/>
              <a:gd name="connsiteY170" fmla="*/ 49226 h 7147143"/>
              <a:gd name="connsiteX171" fmla="*/ 1593410 w 4617268"/>
              <a:gd name="connsiteY171" fmla="*/ 40172 h 7147143"/>
              <a:gd name="connsiteX172" fmla="*/ 1692998 w 4617268"/>
              <a:gd name="connsiteY172" fmla="*/ 31119 h 7147143"/>
              <a:gd name="connsiteX173" fmla="*/ 2408222 w 4617268"/>
              <a:gd name="connsiteY173" fmla="*/ 22065 h 7147143"/>
              <a:gd name="connsiteX174" fmla="*/ 2498757 w 4617268"/>
              <a:gd name="connsiteY174" fmla="*/ 31119 h 7147143"/>
              <a:gd name="connsiteX175" fmla="*/ 2652666 w 4617268"/>
              <a:gd name="connsiteY175" fmla="*/ 58279 h 7147143"/>
              <a:gd name="connsiteX176" fmla="*/ 2860895 w 4617268"/>
              <a:gd name="connsiteY176" fmla="*/ 85440 h 7147143"/>
              <a:gd name="connsiteX177" fmla="*/ 2969537 w 4617268"/>
              <a:gd name="connsiteY177" fmla="*/ 112600 h 7147143"/>
              <a:gd name="connsiteX178" fmla="*/ 3051018 w 4617268"/>
              <a:gd name="connsiteY178" fmla="*/ 139760 h 7147143"/>
              <a:gd name="connsiteX179" fmla="*/ 3177767 w 4617268"/>
              <a:gd name="connsiteY179" fmla="*/ 212188 h 7147143"/>
              <a:gd name="connsiteX180" fmla="*/ 3213980 w 4617268"/>
              <a:gd name="connsiteY180" fmla="*/ 248402 h 7147143"/>
              <a:gd name="connsiteX181" fmla="*/ 3250194 w 4617268"/>
              <a:gd name="connsiteY181" fmla="*/ 266509 h 7147143"/>
              <a:gd name="connsiteX182" fmla="*/ 3376943 w 4617268"/>
              <a:gd name="connsiteY182" fmla="*/ 320830 h 7147143"/>
              <a:gd name="connsiteX183" fmla="*/ 3476531 w 4617268"/>
              <a:gd name="connsiteY183" fmla="*/ 375150 h 7147143"/>
              <a:gd name="connsiteX184" fmla="*/ 3521798 w 4617268"/>
              <a:gd name="connsiteY184" fmla="*/ 393257 h 7147143"/>
              <a:gd name="connsiteX185" fmla="*/ 3558012 w 4617268"/>
              <a:gd name="connsiteY185" fmla="*/ 420418 h 7147143"/>
              <a:gd name="connsiteX186" fmla="*/ 3594226 w 4617268"/>
              <a:gd name="connsiteY186" fmla="*/ 438525 h 7147143"/>
              <a:gd name="connsiteX187" fmla="*/ 3648547 w 4617268"/>
              <a:gd name="connsiteY187" fmla="*/ 474739 h 7147143"/>
              <a:gd name="connsiteX188" fmla="*/ 3675707 w 4617268"/>
              <a:gd name="connsiteY188" fmla="*/ 510952 h 7147143"/>
              <a:gd name="connsiteX189" fmla="*/ 3702868 w 4617268"/>
              <a:gd name="connsiteY189" fmla="*/ 520006 h 7147143"/>
              <a:gd name="connsiteX190" fmla="*/ 4137434 w 4617268"/>
              <a:gd name="connsiteY190" fmla="*/ 529059 h 7147143"/>
              <a:gd name="connsiteX191" fmla="*/ 4227968 w 4617268"/>
              <a:gd name="connsiteY191" fmla="*/ 547166 h 714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4617268" h="7147143">
                <a:moveTo>
                  <a:pt x="4246075" y="447578"/>
                </a:moveTo>
                <a:cubicBezTo>
                  <a:pt x="4207234" y="564102"/>
                  <a:pt x="4244504" y="444804"/>
                  <a:pt x="4218915" y="547166"/>
                </a:cubicBezTo>
                <a:cubicBezTo>
                  <a:pt x="4216601" y="556424"/>
                  <a:pt x="4211932" y="565011"/>
                  <a:pt x="4209862" y="574327"/>
                </a:cubicBezTo>
                <a:cubicBezTo>
                  <a:pt x="4199605" y="620484"/>
                  <a:pt x="4185066" y="759312"/>
                  <a:pt x="4182701" y="773503"/>
                </a:cubicBezTo>
                <a:cubicBezTo>
                  <a:pt x="4160119" y="909001"/>
                  <a:pt x="4187893" y="739754"/>
                  <a:pt x="4164594" y="891198"/>
                </a:cubicBezTo>
                <a:cubicBezTo>
                  <a:pt x="4144660" y="1020767"/>
                  <a:pt x="4166187" y="893879"/>
                  <a:pt x="4146487" y="972679"/>
                </a:cubicBezTo>
                <a:cubicBezTo>
                  <a:pt x="4142755" y="987607"/>
                  <a:pt x="4141483" y="1003100"/>
                  <a:pt x="4137434" y="1017946"/>
                </a:cubicBezTo>
                <a:cubicBezTo>
                  <a:pt x="4132412" y="1036360"/>
                  <a:pt x="4119327" y="1072267"/>
                  <a:pt x="4119327" y="1072267"/>
                </a:cubicBezTo>
                <a:cubicBezTo>
                  <a:pt x="4116309" y="1102445"/>
                  <a:pt x="4114885" y="1132826"/>
                  <a:pt x="4110273" y="1162802"/>
                </a:cubicBezTo>
                <a:cubicBezTo>
                  <a:pt x="4108822" y="1172234"/>
                  <a:pt x="4106513" y="1182022"/>
                  <a:pt x="4101220" y="1189962"/>
                </a:cubicBezTo>
                <a:cubicBezTo>
                  <a:pt x="4094118" y="1200615"/>
                  <a:pt x="4083113" y="1208069"/>
                  <a:pt x="4074060" y="1217123"/>
                </a:cubicBezTo>
                <a:cubicBezTo>
                  <a:pt x="4066947" y="1259797"/>
                  <a:pt x="4066755" y="1269849"/>
                  <a:pt x="4055953" y="1307657"/>
                </a:cubicBezTo>
                <a:cubicBezTo>
                  <a:pt x="4053331" y="1316833"/>
                  <a:pt x="4049045" y="1325519"/>
                  <a:pt x="4046899" y="1334818"/>
                </a:cubicBezTo>
                <a:cubicBezTo>
                  <a:pt x="4039979" y="1364805"/>
                  <a:pt x="4054399" y="1408281"/>
                  <a:pt x="4028792" y="1425352"/>
                </a:cubicBezTo>
                <a:cubicBezTo>
                  <a:pt x="3980164" y="1457771"/>
                  <a:pt x="3989138" y="1458669"/>
                  <a:pt x="3947311" y="1470620"/>
                </a:cubicBezTo>
                <a:cubicBezTo>
                  <a:pt x="3935347" y="1474038"/>
                  <a:pt x="3923168" y="1476655"/>
                  <a:pt x="3911097" y="1479673"/>
                </a:cubicBezTo>
                <a:cubicBezTo>
                  <a:pt x="3902044" y="1488727"/>
                  <a:pt x="3894590" y="1499732"/>
                  <a:pt x="3883937" y="1506834"/>
                </a:cubicBezTo>
                <a:cubicBezTo>
                  <a:pt x="3875996" y="1512128"/>
                  <a:pt x="3864309" y="1510028"/>
                  <a:pt x="3856776" y="1515887"/>
                </a:cubicBezTo>
                <a:cubicBezTo>
                  <a:pt x="3836563" y="1531608"/>
                  <a:pt x="3820563" y="1552101"/>
                  <a:pt x="3802456" y="1570208"/>
                </a:cubicBezTo>
                <a:cubicBezTo>
                  <a:pt x="3764621" y="1608043"/>
                  <a:pt x="3782982" y="1587119"/>
                  <a:pt x="3748135" y="1633582"/>
                </a:cubicBezTo>
                <a:cubicBezTo>
                  <a:pt x="3729924" y="1688213"/>
                  <a:pt x="3749563" y="1637239"/>
                  <a:pt x="3702868" y="1715063"/>
                </a:cubicBezTo>
                <a:cubicBezTo>
                  <a:pt x="3667346" y="1774266"/>
                  <a:pt x="3682242" y="1743993"/>
                  <a:pt x="3657600" y="1805598"/>
                </a:cubicBezTo>
                <a:cubicBezTo>
                  <a:pt x="3635750" y="1914848"/>
                  <a:pt x="3649225" y="1866936"/>
                  <a:pt x="3621386" y="1950453"/>
                </a:cubicBezTo>
                <a:cubicBezTo>
                  <a:pt x="3618368" y="2001756"/>
                  <a:pt x="3619277" y="2053442"/>
                  <a:pt x="3612333" y="2104362"/>
                </a:cubicBezTo>
                <a:cubicBezTo>
                  <a:pt x="3610137" y="2120465"/>
                  <a:pt x="3597050" y="2133626"/>
                  <a:pt x="3594226" y="2149630"/>
                </a:cubicBezTo>
                <a:cubicBezTo>
                  <a:pt x="3545803" y="2424023"/>
                  <a:pt x="3607112" y="2170508"/>
                  <a:pt x="3576119" y="2294485"/>
                </a:cubicBezTo>
                <a:cubicBezTo>
                  <a:pt x="3573101" y="2330699"/>
                  <a:pt x="3571869" y="2367106"/>
                  <a:pt x="3567066" y="2403127"/>
                </a:cubicBezTo>
                <a:cubicBezTo>
                  <a:pt x="3565805" y="2412586"/>
                  <a:pt x="3561961" y="2421599"/>
                  <a:pt x="3558012" y="2430287"/>
                </a:cubicBezTo>
                <a:cubicBezTo>
                  <a:pt x="3546842" y="2454860"/>
                  <a:pt x="3530333" y="2477108"/>
                  <a:pt x="3521798" y="2502715"/>
                </a:cubicBezTo>
                <a:cubicBezTo>
                  <a:pt x="3518780" y="2511768"/>
                  <a:pt x="3518292" y="2522110"/>
                  <a:pt x="3512745" y="2529875"/>
                </a:cubicBezTo>
                <a:cubicBezTo>
                  <a:pt x="3502822" y="2543767"/>
                  <a:pt x="3488602" y="2554018"/>
                  <a:pt x="3476531" y="2566089"/>
                </a:cubicBezTo>
                <a:cubicBezTo>
                  <a:pt x="3457744" y="2622445"/>
                  <a:pt x="3469348" y="2583893"/>
                  <a:pt x="3449370" y="2683784"/>
                </a:cubicBezTo>
                <a:lnTo>
                  <a:pt x="3440317" y="2729051"/>
                </a:lnTo>
                <a:cubicBezTo>
                  <a:pt x="3429595" y="2868445"/>
                  <a:pt x="3453090" y="2814006"/>
                  <a:pt x="3395050" y="2901067"/>
                </a:cubicBezTo>
                <a:lnTo>
                  <a:pt x="3376943" y="2928228"/>
                </a:lnTo>
                <a:lnTo>
                  <a:pt x="3358836" y="2955388"/>
                </a:lnTo>
                <a:cubicBezTo>
                  <a:pt x="3361854" y="2982548"/>
                  <a:pt x="3361744" y="3010241"/>
                  <a:pt x="3367889" y="3036869"/>
                </a:cubicBezTo>
                <a:cubicBezTo>
                  <a:pt x="3374603" y="3065964"/>
                  <a:pt x="3398181" y="3085335"/>
                  <a:pt x="3413157" y="3109297"/>
                </a:cubicBezTo>
                <a:cubicBezTo>
                  <a:pt x="3475302" y="3208728"/>
                  <a:pt x="3381475" y="3079125"/>
                  <a:pt x="3458424" y="3181725"/>
                </a:cubicBezTo>
                <a:cubicBezTo>
                  <a:pt x="3461442" y="3193796"/>
                  <a:pt x="3461912" y="3206810"/>
                  <a:pt x="3467477" y="3217939"/>
                </a:cubicBezTo>
                <a:cubicBezTo>
                  <a:pt x="3477209" y="3237403"/>
                  <a:pt x="3503691" y="3272259"/>
                  <a:pt x="3503691" y="3272259"/>
                </a:cubicBezTo>
                <a:cubicBezTo>
                  <a:pt x="3506590" y="3283856"/>
                  <a:pt x="3515306" y="3322650"/>
                  <a:pt x="3521798" y="3335634"/>
                </a:cubicBezTo>
                <a:cubicBezTo>
                  <a:pt x="3526664" y="3345366"/>
                  <a:pt x="3533869" y="3353741"/>
                  <a:pt x="3539905" y="3362794"/>
                </a:cubicBezTo>
                <a:cubicBezTo>
                  <a:pt x="3545941" y="3510667"/>
                  <a:pt x="3511208" y="3666013"/>
                  <a:pt x="3558012" y="3806414"/>
                </a:cubicBezTo>
                <a:cubicBezTo>
                  <a:pt x="3561030" y="3815467"/>
                  <a:pt x="3563307" y="3824802"/>
                  <a:pt x="3567066" y="3833574"/>
                </a:cubicBezTo>
                <a:cubicBezTo>
                  <a:pt x="3572382" y="3845979"/>
                  <a:pt x="3579856" y="3857383"/>
                  <a:pt x="3585172" y="3869788"/>
                </a:cubicBezTo>
                <a:cubicBezTo>
                  <a:pt x="3588931" y="3878560"/>
                  <a:pt x="3588932" y="3889008"/>
                  <a:pt x="3594226" y="3896948"/>
                </a:cubicBezTo>
                <a:cubicBezTo>
                  <a:pt x="3601328" y="3907601"/>
                  <a:pt x="3612333" y="3915055"/>
                  <a:pt x="3621386" y="3924109"/>
                </a:cubicBezTo>
                <a:cubicBezTo>
                  <a:pt x="3654409" y="4023170"/>
                  <a:pt x="3601741" y="3873117"/>
                  <a:pt x="3648547" y="3978430"/>
                </a:cubicBezTo>
                <a:cubicBezTo>
                  <a:pt x="3656299" y="3995871"/>
                  <a:pt x="3660618" y="4014643"/>
                  <a:pt x="3666654" y="4032750"/>
                </a:cubicBezTo>
                <a:cubicBezTo>
                  <a:pt x="3669672" y="4041804"/>
                  <a:pt x="3670413" y="4051971"/>
                  <a:pt x="3675707" y="4059911"/>
                </a:cubicBezTo>
                <a:cubicBezTo>
                  <a:pt x="3727592" y="4137737"/>
                  <a:pt x="3665390" y="4039275"/>
                  <a:pt x="3702868" y="4114232"/>
                </a:cubicBezTo>
                <a:cubicBezTo>
                  <a:pt x="3707734" y="4123964"/>
                  <a:pt x="3714650" y="4132538"/>
                  <a:pt x="3720974" y="4141392"/>
                </a:cubicBezTo>
                <a:cubicBezTo>
                  <a:pt x="3750007" y="4182039"/>
                  <a:pt x="3742395" y="4171866"/>
                  <a:pt x="3775295" y="4204766"/>
                </a:cubicBezTo>
                <a:cubicBezTo>
                  <a:pt x="3796530" y="4268469"/>
                  <a:pt x="3768890" y="4189821"/>
                  <a:pt x="3802456" y="4268141"/>
                </a:cubicBezTo>
                <a:cubicBezTo>
                  <a:pt x="3819533" y="4307988"/>
                  <a:pt x="3803610" y="4305509"/>
                  <a:pt x="3847723" y="4349622"/>
                </a:cubicBezTo>
                <a:cubicBezTo>
                  <a:pt x="3856776" y="4358675"/>
                  <a:pt x="3867023" y="4366676"/>
                  <a:pt x="3874883" y="4376782"/>
                </a:cubicBezTo>
                <a:cubicBezTo>
                  <a:pt x="3888244" y="4393960"/>
                  <a:pt x="3895709" y="4415715"/>
                  <a:pt x="3911097" y="4431103"/>
                </a:cubicBezTo>
                <a:cubicBezTo>
                  <a:pt x="3920151" y="4440156"/>
                  <a:pt x="3930397" y="4448156"/>
                  <a:pt x="3938258" y="4458263"/>
                </a:cubicBezTo>
                <a:cubicBezTo>
                  <a:pt x="3951618" y="4475441"/>
                  <a:pt x="3959083" y="4497196"/>
                  <a:pt x="3974471" y="4512584"/>
                </a:cubicBezTo>
                <a:cubicBezTo>
                  <a:pt x="3986542" y="4524655"/>
                  <a:pt x="3999575" y="4535836"/>
                  <a:pt x="4010685" y="4548798"/>
                </a:cubicBezTo>
                <a:cubicBezTo>
                  <a:pt x="4055172" y="4600699"/>
                  <a:pt x="3998815" y="4549099"/>
                  <a:pt x="4046899" y="4621226"/>
                </a:cubicBezTo>
                <a:cubicBezTo>
                  <a:pt x="4056368" y="4635430"/>
                  <a:pt x="4071871" y="4644592"/>
                  <a:pt x="4083113" y="4657440"/>
                </a:cubicBezTo>
                <a:cubicBezTo>
                  <a:pt x="4093049" y="4668795"/>
                  <a:pt x="4099604" y="4682984"/>
                  <a:pt x="4110273" y="4693653"/>
                </a:cubicBezTo>
                <a:cubicBezTo>
                  <a:pt x="4120943" y="4704323"/>
                  <a:pt x="4135817" y="4710144"/>
                  <a:pt x="4146487" y="4720814"/>
                </a:cubicBezTo>
                <a:cubicBezTo>
                  <a:pt x="4154181" y="4728508"/>
                  <a:pt x="4157365" y="4739842"/>
                  <a:pt x="4164594" y="4747974"/>
                </a:cubicBezTo>
                <a:cubicBezTo>
                  <a:pt x="4181607" y="4767113"/>
                  <a:pt x="4200808" y="4784188"/>
                  <a:pt x="4218915" y="4802295"/>
                </a:cubicBezTo>
                <a:lnTo>
                  <a:pt x="4246075" y="4829455"/>
                </a:lnTo>
                <a:cubicBezTo>
                  <a:pt x="4255129" y="4838509"/>
                  <a:pt x="4265554" y="4846373"/>
                  <a:pt x="4273236" y="4856616"/>
                </a:cubicBezTo>
                <a:cubicBezTo>
                  <a:pt x="4282289" y="4868687"/>
                  <a:pt x="4290302" y="4881614"/>
                  <a:pt x="4300396" y="4892830"/>
                </a:cubicBezTo>
                <a:cubicBezTo>
                  <a:pt x="4317526" y="4911863"/>
                  <a:pt x="4340513" y="4925844"/>
                  <a:pt x="4354717" y="4947150"/>
                </a:cubicBezTo>
                <a:lnTo>
                  <a:pt x="4409038" y="5028632"/>
                </a:lnTo>
                <a:lnTo>
                  <a:pt x="4427145" y="5055792"/>
                </a:lnTo>
                <a:cubicBezTo>
                  <a:pt x="4433181" y="5064845"/>
                  <a:pt x="4440386" y="5073220"/>
                  <a:pt x="4445252" y="5082952"/>
                </a:cubicBezTo>
                <a:lnTo>
                  <a:pt x="4481466" y="5155380"/>
                </a:lnTo>
                <a:cubicBezTo>
                  <a:pt x="4487502" y="5167451"/>
                  <a:pt x="4492086" y="5180365"/>
                  <a:pt x="4499572" y="5191594"/>
                </a:cubicBezTo>
                <a:lnTo>
                  <a:pt x="4517679" y="5218754"/>
                </a:lnTo>
                <a:cubicBezTo>
                  <a:pt x="4526733" y="5254968"/>
                  <a:pt x="4537520" y="5290792"/>
                  <a:pt x="4544840" y="5327396"/>
                </a:cubicBezTo>
                <a:cubicBezTo>
                  <a:pt x="4547858" y="5342485"/>
                  <a:pt x="4550433" y="5357669"/>
                  <a:pt x="4553893" y="5372663"/>
                </a:cubicBezTo>
                <a:cubicBezTo>
                  <a:pt x="4559489" y="5396911"/>
                  <a:pt x="4564130" y="5421483"/>
                  <a:pt x="4572000" y="5445091"/>
                </a:cubicBezTo>
                <a:cubicBezTo>
                  <a:pt x="4575018" y="5454144"/>
                  <a:pt x="4578739" y="5462993"/>
                  <a:pt x="4581054" y="5472251"/>
                </a:cubicBezTo>
                <a:cubicBezTo>
                  <a:pt x="4584786" y="5487180"/>
                  <a:pt x="4586769" y="5502497"/>
                  <a:pt x="4590107" y="5517519"/>
                </a:cubicBezTo>
                <a:cubicBezTo>
                  <a:pt x="4592806" y="5529666"/>
                  <a:pt x="4596462" y="5541586"/>
                  <a:pt x="4599161" y="5553733"/>
                </a:cubicBezTo>
                <a:cubicBezTo>
                  <a:pt x="4622149" y="5657176"/>
                  <a:pt x="4595187" y="5546895"/>
                  <a:pt x="4617268" y="5635214"/>
                </a:cubicBezTo>
                <a:cubicBezTo>
                  <a:pt x="4614250" y="5834390"/>
                  <a:pt x="4613745" y="6033621"/>
                  <a:pt x="4608214" y="6232743"/>
                </a:cubicBezTo>
                <a:cubicBezTo>
                  <a:pt x="4607704" y="6251092"/>
                  <a:pt x="4601438" y="6268848"/>
                  <a:pt x="4599161" y="6287063"/>
                </a:cubicBezTo>
                <a:cubicBezTo>
                  <a:pt x="4592382" y="6341296"/>
                  <a:pt x="4586493" y="6395642"/>
                  <a:pt x="4581054" y="6450026"/>
                </a:cubicBezTo>
                <a:cubicBezTo>
                  <a:pt x="4577438" y="6486185"/>
                  <a:pt x="4577974" y="6522822"/>
                  <a:pt x="4572000" y="6558667"/>
                </a:cubicBezTo>
                <a:cubicBezTo>
                  <a:pt x="4568862" y="6577494"/>
                  <a:pt x="4553893" y="6612988"/>
                  <a:pt x="4553893" y="6612988"/>
                </a:cubicBezTo>
                <a:cubicBezTo>
                  <a:pt x="4551213" y="6631748"/>
                  <a:pt x="4545274" y="6688857"/>
                  <a:pt x="4535786" y="6712576"/>
                </a:cubicBezTo>
                <a:cubicBezTo>
                  <a:pt x="4528268" y="6731372"/>
                  <a:pt x="4516144" y="6748101"/>
                  <a:pt x="4508626" y="6766897"/>
                </a:cubicBezTo>
                <a:cubicBezTo>
                  <a:pt x="4479395" y="6839975"/>
                  <a:pt x="4521810" y="6769753"/>
                  <a:pt x="4481466" y="6830271"/>
                </a:cubicBezTo>
                <a:cubicBezTo>
                  <a:pt x="4478448" y="6842342"/>
                  <a:pt x="4477198" y="6854999"/>
                  <a:pt x="4472412" y="6866485"/>
                </a:cubicBezTo>
                <a:cubicBezTo>
                  <a:pt x="4462030" y="6891401"/>
                  <a:pt x="4448269" y="6914770"/>
                  <a:pt x="4436198" y="6938913"/>
                </a:cubicBezTo>
                <a:lnTo>
                  <a:pt x="4418091" y="6975127"/>
                </a:lnTo>
                <a:cubicBezTo>
                  <a:pt x="4412055" y="6987198"/>
                  <a:pt x="4409527" y="7001798"/>
                  <a:pt x="4399984" y="7011341"/>
                </a:cubicBezTo>
                <a:cubicBezTo>
                  <a:pt x="4390931" y="7020394"/>
                  <a:pt x="4381021" y="7028665"/>
                  <a:pt x="4372824" y="7038501"/>
                </a:cubicBezTo>
                <a:cubicBezTo>
                  <a:pt x="4365858" y="7046860"/>
                  <a:pt x="4362978" y="7058580"/>
                  <a:pt x="4354717" y="7065661"/>
                </a:cubicBezTo>
                <a:cubicBezTo>
                  <a:pt x="4341357" y="7077113"/>
                  <a:pt x="4324372" y="7083496"/>
                  <a:pt x="4309450" y="7092822"/>
                </a:cubicBezTo>
                <a:cubicBezTo>
                  <a:pt x="4300223" y="7098589"/>
                  <a:pt x="4292232" y="7106510"/>
                  <a:pt x="4282289" y="7110929"/>
                </a:cubicBezTo>
                <a:cubicBezTo>
                  <a:pt x="4264848" y="7118681"/>
                  <a:pt x="4246075" y="7123000"/>
                  <a:pt x="4227968" y="7129036"/>
                </a:cubicBezTo>
                <a:cubicBezTo>
                  <a:pt x="4183395" y="7143893"/>
                  <a:pt x="4210217" y="7136521"/>
                  <a:pt x="4146487" y="7147143"/>
                </a:cubicBezTo>
                <a:lnTo>
                  <a:pt x="3684761" y="7138089"/>
                </a:lnTo>
                <a:cubicBezTo>
                  <a:pt x="3669383" y="7137540"/>
                  <a:pt x="3654540" y="7132260"/>
                  <a:pt x="3639493" y="7129036"/>
                </a:cubicBezTo>
                <a:cubicBezTo>
                  <a:pt x="3570615" y="7114277"/>
                  <a:pt x="3559912" y="7108746"/>
                  <a:pt x="3494638" y="7101875"/>
                </a:cubicBezTo>
                <a:cubicBezTo>
                  <a:pt x="3449441" y="7097117"/>
                  <a:pt x="3363342" y="7093101"/>
                  <a:pt x="3313568" y="7083768"/>
                </a:cubicBezTo>
                <a:cubicBezTo>
                  <a:pt x="3174148" y="7057626"/>
                  <a:pt x="3305470" y="7071632"/>
                  <a:pt x="3177767" y="7056608"/>
                </a:cubicBezTo>
                <a:cubicBezTo>
                  <a:pt x="3140445" y="7052217"/>
                  <a:pt x="3055216" y="7045632"/>
                  <a:pt x="3014804" y="7038501"/>
                </a:cubicBezTo>
                <a:cubicBezTo>
                  <a:pt x="2987404" y="7033666"/>
                  <a:pt x="2960845" y="7024471"/>
                  <a:pt x="2933323" y="7020394"/>
                </a:cubicBezTo>
                <a:cubicBezTo>
                  <a:pt x="2879258" y="7012384"/>
                  <a:pt x="2824594" y="7009066"/>
                  <a:pt x="2770361" y="7002287"/>
                </a:cubicBezTo>
                <a:lnTo>
                  <a:pt x="2697933" y="6993234"/>
                </a:lnTo>
                <a:cubicBezTo>
                  <a:pt x="2552284" y="6956822"/>
                  <a:pt x="2701063" y="6990930"/>
                  <a:pt x="2480650" y="6957020"/>
                </a:cubicBezTo>
                <a:lnTo>
                  <a:pt x="2362955" y="6938913"/>
                </a:lnTo>
                <a:cubicBezTo>
                  <a:pt x="2338869" y="6935472"/>
                  <a:pt x="2314527" y="6933859"/>
                  <a:pt x="2290527" y="6929859"/>
                </a:cubicBezTo>
                <a:cubicBezTo>
                  <a:pt x="2200630" y="6914876"/>
                  <a:pt x="2319512" y="6925032"/>
                  <a:pt x="2199992" y="6911752"/>
                </a:cubicBezTo>
                <a:cubicBezTo>
                  <a:pt x="2163875" y="6907739"/>
                  <a:pt x="2127565" y="6905717"/>
                  <a:pt x="2091351" y="6902699"/>
                </a:cubicBezTo>
                <a:cubicBezTo>
                  <a:pt x="2073244" y="6893646"/>
                  <a:pt x="2056495" y="6881101"/>
                  <a:pt x="2037030" y="6875539"/>
                </a:cubicBezTo>
                <a:cubicBezTo>
                  <a:pt x="2014689" y="6869156"/>
                  <a:pt x="1860185" y="6857784"/>
                  <a:pt x="1855961" y="6857432"/>
                </a:cubicBezTo>
                <a:cubicBezTo>
                  <a:pt x="1834836" y="6851396"/>
                  <a:pt x="1814069" y="6843929"/>
                  <a:pt x="1792586" y="6839325"/>
                </a:cubicBezTo>
                <a:cubicBezTo>
                  <a:pt x="1739927" y="6828041"/>
                  <a:pt x="1645997" y="6824327"/>
                  <a:pt x="1602464" y="6821218"/>
                </a:cubicBezTo>
                <a:cubicBezTo>
                  <a:pt x="1551124" y="6812661"/>
                  <a:pt x="1538381" y="6810104"/>
                  <a:pt x="1484768" y="6803111"/>
                </a:cubicBezTo>
                <a:lnTo>
                  <a:pt x="1339913" y="6785004"/>
                </a:lnTo>
                <a:cubicBezTo>
                  <a:pt x="1318788" y="6781986"/>
                  <a:pt x="1297870" y="6776551"/>
                  <a:pt x="1276539" y="6775950"/>
                </a:cubicBezTo>
                <a:cubicBezTo>
                  <a:pt x="1083451" y="6770511"/>
                  <a:pt x="890258" y="6769915"/>
                  <a:pt x="697117" y="6766897"/>
                </a:cubicBezTo>
                <a:cubicBezTo>
                  <a:pt x="593269" y="6377470"/>
                  <a:pt x="724671" y="6863337"/>
                  <a:pt x="624689" y="6513400"/>
                </a:cubicBezTo>
                <a:cubicBezTo>
                  <a:pt x="605783" y="6447231"/>
                  <a:pt x="591342" y="6379767"/>
                  <a:pt x="570368" y="6314224"/>
                </a:cubicBezTo>
                <a:cubicBezTo>
                  <a:pt x="543022" y="6228767"/>
                  <a:pt x="508852" y="6145631"/>
                  <a:pt x="479834" y="6060727"/>
                </a:cubicBezTo>
                <a:cubicBezTo>
                  <a:pt x="427367" y="5907211"/>
                  <a:pt x="377877" y="5752691"/>
                  <a:pt x="325925" y="5599000"/>
                </a:cubicBezTo>
                <a:cubicBezTo>
                  <a:pt x="305448" y="5538421"/>
                  <a:pt x="280926" y="5479181"/>
                  <a:pt x="262551" y="5417931"/>
                </a:cubicBezTo>
                <a:cubicBezTo>
                  <a:pt x="244444" y="5357574"/>
                  <a:pt x="228772" y="5296433"/>
                  <a:pt x="208230" y="5236861"/>
                </a:cubicBezTo>
                <a:cubicBezTo>
                  <a:pt x="198541" y="5208763"/>
                  <a:pt x="181415" y="5183577"/>
                  <a:pt x="172016" y="5155380"/>
                </a:cubicBezTo>
                <a:cubicBezTo>
                  <a:pt x="157201" y="5110935"/>
                  <a:pt x="148672" y="5064625"/>
                  <a:pt x="135802" y="5019578"/>
                </a:cubicBezTo>
                <a:cubicBezTo>
                  <a:pt x="130559" y="5001226"/>
                  <a:pt x="122552" y="4983715"/>
                  <a:pt x="117695" y="4965257"/>
                </a:cubicBezTo>
                <a:cubicBezTo>
                  <a:pt x="96506" y="4884739"/>
                  <a:pt x="81972" y="4812576"/>
                  <a:pt x="72428" y="4729867"/>
                </a:cubicBezTo>
                <a:cubicBezTo>
                  <a:pt x="67918" y="4690779"/>
                  <a:pt x="69140" y="4651095"/>
                  <a:pt x="63374" y="4612172"/>
                </a:cubicBezTo>
                <a:cubicBezTo>
                  <a:pt x="57042" y="4569430"/>
                  <a:pt x="43130" y="4528075"/>
                  <a:pt x="36214" y="4485424"/>
                </a:cubicBezTo>
                <a:cubicBezTo>
                  <a:pt x="11045" y="4330213"/>
                  <a:pt x="10443" y="4295250"/>
                  <a:pt x="0" y="4159499"/>
                </a:cubicBezTo>
                <a:cubicBezTo>
                  <a:pt x="3018" y="3981447"/>
                  <a:pt x="584" y="3803220"/>
                  <a:pt x="9054" y="3625344"/>
                </a:cubicBezTo>
                <a:cubicBezTo>
                  <a:pt x="18399" y="3429108"/>
                  <a:pt x="16621" y="3451256"/>
                  <a:pt x="63374" y="3326580"/>
                </a:cubicBezTo>
                <a:cubicBezTo>
                  <a:pt x="81291" y="3129502"/>
                  <a:pt x="56501" y="3317860"/>
                  <a:pt x="99588" y="3145511"/>
                </a:cubicBezTo>
                <a:cubicBezTo>
                  <a:pt x="147430" y="2954144"/>
                  <a:pt x="82121" y="3134858"/>
                  <a:pt x="153909" y="2955388"/>
                </a:cubicBezTo>
                <a:lnTo>
                  <a:pt x="172016" y="2756212"/>
                </a:lnTo>
                <a:cubicBezTo>
                  <a:pt x="175034" y="2723016"/>
                  <a:pt x="171491" y="2688551"/>
                  <a:pt x="181069" y="2656624"/>
                </a:cubicBezTo>
                <a:lnTo>
                  <a:pt x="208230" y="2566089"/>
                </a:lnTo>
                <a:cubicBezTo>
                  <a:pt x="214266" y="2514786"/>
                  <a:pt x="217096" y="2463004"/>
                  <a:pt x="226337" y="2412180"/>
                </a:cubicBezTo>
                <a:cubicBezTo>
                  <a:pt x="235240" y="2363212"/>
                  <a:pt x="255095" y="2316534"/>
                  <a:pt x="262551" y="2267325"/>
                </a:cubicBezTo>
                <a:cubicBezTo>
                  <a:pt x="270638" y="2213950"/>
                  <a:pt x="266363" y="2105316"/>
                  <a:pt x="280658" y="2040988"/>
                </a:cubicBezTo>
                <a:cubicBezTo>
                  <a:pt x="287493" y="2010231"/>
                  <a:pt x="300520" y="1981103"/>
                  <a:pt x="307818" y="1950453"/>
                </a:cubicBezTo>
                <a:cubicBezTo>
                  <a:pt x="315633" y="1917630"/>
                  <a:pt x="316405" y="1883234"/>
                  <a:pt x="325925" y="1850865"/>
                </a:cubicBezTo>
                <a:cubicBezTo>
                  <a:pt x="346661" y="1780363"/>
                  <a:pt x="379017" y="1713535"/>
                  <a:pt x="398353" y="1642636"/>
                </a:cubicBezTo>
                <a:cubicBezTo>
                  <a:pt x="436572" y="1502495"/>
                  <a:pt x="413161" y="1575162"/>
                  <a:pt x="470780" y="1425352"/>
                </a:cubicBezTo>
                <a:cubicBezTo>
                  <a:pt x="473798" y="1398192"/>
                  <a:pt x="472327" y="1370147"/>
                  <a:pt x="479834" y="1343871"/>
                </a:cubicBezTo>
                <a:cubicBezTo>
                  <a:pt x="490612" y="1306149"/>
                  <a:pt x="511694" y="1272099"/>
                  <a:pt x="525101" y="1235230"/>
                </a:cubicBezTo>
                <a:cubicBezTo>
                  <a:pt x="535868" y="1205620"/>
                  <a:pt x="543208" y="1174873"/>
                  <a:pt x="552262" y="1144695"/>
                </a:cubicBezTo>
                <a:cubicBezTo>
                  <a:pt x="567716" y="1036513"/>
                  <a:pt x="548504" y="1123285"/>
                  <a:pt x="597529" y="1008893"/>
                </a:cubicBezTo>
                <a:cubicBezTo>
                  <a:pt x="605048" y="991350"/>
                  <a:pt x="607986" y="972058"/>
                  <a:pt x="615636" y="954572"/>
                </a:cubicBezTo>
                <a:cubicBezTo>
                  <a:pt x="629160" y="923661"/>
                  <a:pt x="645814" y="894216"/>
                  <a:pt x="660903" y="864038"/>
                </a:cubicBezTo>
                <a:cubicBezTo>
                  <a:pt x="669957" y="845931"/>
                  <a:pt x="673749" y="824032"/>
                  <a:pt x="688064" y="809717"/>
                </a:cubicBezTo>
                <a:cubicBezTo>
                  <a:pt x="724239" y="773541"/>
                  <a:pt x="718953" y="782378"/>
                  <a:pt x="751438" y="728236"/>
                </a:cubicBezTo>
                <a:cubicBezTo>
                  <a:pt x="776474" y="686510"/>
                  <a:pt x="804698" y="646214"/>
                  <a:pt x="823866" y="601487"/>
                </a:cubicBezTo>
                <a:cubicBezTo>
                  <a:pt x="832919" y="580362"/>
                  <a:pt x="839446" y="557965"/>
                  <a:pt x="851026" y="538113"/>
                </a:cubicBezTo>
                <a:cubicBezTo>
                  <a:pt x="929063" y="404334"/>
                  <a:pt x="843621" y="610945"/>
                  <a:pt x="923454" y="411364"/>
                </a:cubicBezTo>
                <a:cubicBezTo>
                  <a:pt x="930543" y="393643"/>
                  <a:pt x="933663" y="374419"/>
                  <a:pt x="941561" y="357043"/>
                </a:cubicBezTo>
                <a:cubicBezTo>
                  <a:pt x="948842" y="341024"/>
                  <a:pt x="960175" y="327158"/>
                  <a:pt x="968721" y="311776"/>
                </a:cubicBezTo>
                <a:cubicBezTo>
                  <a:pt x="975275" y="299978"/>
                  <a:pt x="979675" y="287007"/>
                  <a:pt x="986828" y="275562"/>
                </a:cubicBezTo>
                <a:cubicBezTo>
                  <a:pt x="996800" y="259606"/>
                  <a:pt x="1024421" y="224136"/>
                  <a:pt x="1041149" y="212188"/>
                </a:cubicBezTo>
                <a:cubicBezTo>
                  <a:pt x="1052131" y="204344"/>
                  <a:pt x="1065918" y="201234"/>
                  <a:pt x="1077363" y="194081"/>
                </a:cubicBezTo>
                <a:cubicBezTo>
                  <a:pt x="1121945" y="166217"/>
                  <a:pt x="1107295" y="163191"/>
                  <a:pt x="1158844" y="139760"/>
                </a:cubicBezTo>
                <a:cubicBezTo>
                  <a:pt x="1202924" y="119724"/>
                  <a:pt x="1220936" y="121063"/>
                  <a:pt x="1267485" y="112600"/>
                </a:cubicBezTo>
                <a:cubicBezTo>
                  <a:pt x="1318565" y="103313"/>
                  <a:pt x="1327887" y="99763"/>
                  <a:pt x="1385180" y="85440"/>
                </a:cubicBezTo>
                <a:cubicBezTo>
                  <a:pt x="1409323" y="73369"/>
                  <a:pt x="1431232" y="54960"/>
                  <a:pt x="1457608" y="49226"/>
                </a:cubicBezTo>
                <a:cubicBezTo>
                  <a:pt x="1501940" y="39588"/>
                  <a:pt x="1548176" y="43652"/>
                  <a:pt x="1593410" y="40172"/>
                </a:cubicBezTo>
                <a:cubicBezTo>
                  <a:pt x="1626645" y="37615"/>
                  <a:pt x="1659802" y="34137"/>
                  <a:pt x="1692998" y="31119"/>
                </a:cubicBezTo>
                <a:cubicBezTo>
                  <a:pt x="1988882" y="-22678"/>
                  <a:pt x="1793080" y="6292"/>
                  <a:pt x="2408222" y="22065"/>
                </a:cubicBezTo>
                <a:cubicBezTo>
                  <a:pt x="2438541" y="22842"/>
                  <a:pt x="2468764" y="26620"/>
                  <a:pt x="2498757" y="31119"/>
                </a:cubicBezTo>
                <a:cubicBezTo>
                  <a:pt x="2677041" y="57862"/>
                  <a:pt x="2512489" y="41788"/>
                  <a:pt x="2652666" y="58279"/>
                </a:cubicBezTo>
                <a:cubicBezTo>
                  <a:pt x="2846063" y="81032"/>
                  <a:pt x="2630291" y="49962"/>
                  <a:pt x="2860895" y="85440"/>
                </a:cubicBezTo>
                <a:cubicBezTo>
                  <a:pt x="2969208" y="128762"/>
                  <a:pt x="2833309" y="78543"/>
                  <a:pt x="2969537" y="112600"/>
                </a:cubicBezTo>
                <a:cubicBezTo>
                  <a:pt x="2997312" y="119544"/>
                  <a:pt x="3051018" y="139760"/>
                  <a:pt x="3051018" y="139760"/>
                </a:cubicBezTo>
                <a:cubicBezTo>
                  <a:pt x="3158657" y="208259"/>
                  <a:pt x="3113277" y="190693"/>
                  <a:pt x="3177767" y="212188"/>
                </a:cubicBezTo>
                <a:cubicBezTo>
                  <a:pt x="3189838" y="224259"/>
                  <a:pt x="3200323" y="238159"/>
                  <a:pt x="3213980" y="248402"/>
                </a:cubicBezTo>
                <a:cubicBezTo>
                  <a:pt x="3224777" y="256500"/>
                  <a:pt x="3238346" y="260046"/>
                  <a:pt x="3250194" y="266509"/>
                </a:cubicBezTo>
                <a:cubicBezTo>
                  <a:pt x="3340889" y="315979"/>
                  <a:pt x="3282728" y="293912"/>
                  <a:pt x="3376943" y="320830"/>
                </a:cubicBezTo>
                <a:cubicBezTo>
                  <a:pt x="3420541" y="346989"/>
                  <a:pt x="3428362" y="353255"/>
                  <a:pt x="3476531" y="375150"/>
                </a:cubicBezTo>
                <a:cubicBezTo>
                  <a:pt x="3491326" y="381875"/>
                  <a:pt x="3507592" y="385365"/>
                  <a:pt x="3521798" y="393257"/>
                </a:cubicBezTo>
                <a:cubicBezTo>
                  <a:pt x="3534988" y="400585"/>
                  <a:pt x="3545216" y="412421"/>
                  <a:pt x="3558012" y="420418"/>
                </a:cubicBezTo>
                <a:cubicBezTo>
                  <a:pt x="3569457" y="427571"/>
                  <a:pt x="3582653" y="431581"/>
                  <a:pt x="3594226" y="438525"/>
                </a:cubicBezTo>
                <a:cubicBezTo>
                  <a:pt x="3612887" y="449721"/>
                  <a:pt x="3648547" y="474739"/>
                  <a:pt x="3648547" y="474739"/>
                </a:cubicBezTo>
                <a:cubicBezTo>
                  <a:pt x="3657600" y="486810"/>
                  <a:pt x="3664115" y="501292"/>
                  <a:pt x="3675707" y="510952"/>
                </a:cubicBezTo>
                <a:cubicBezTo>
                  <a:pt x="3683039" y="517062"/>
                  <a:pt x="3693332" y="519632"/>
                  <a:pt x="3702868" y="520006"/>
                </a:cubicBezTo>
                <a:cubicBezTo>
                  <a:pt x="3847643" y="525683"/>
                  <a:pt x="3992579" y="526041"/>
                  <a:pt x="4137434" y="529059"/>
                </a:cubicBezTo>
                <a:cubicBezTo>
                  <a:pt x="4182171" y="558884"/>
                  <a:pt x="4153713" y="547166"/>
                  <a:pt x="4227968" y="547166"/>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1375606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endParaRPr lang="en-US"/>
          </a:p>
        </p:txBody>
      </p:sp>
      <p:pic>
        <p:nvPicPr>
          <p:cNvPr id="141315"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41316" name="Rectangle 4"/>
          <p:cNvSpPr>
            <a:spLocks noChangeArrowheads="1"/>
          </p:cNvSpPr>
          <p:nvPr/>
        </p:nvSpPr>
        <p:spPr bwMode="auto">
          <a:xfrm>
            <a:off x="0" y="533400"/>
            <a:ext cx="21336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1317" name="Rectangle 5"/>
          <p:cNvSpPr>
            <a:spLocks noChangeArrowheads="1"/>
          </p:cNvSpPr>
          <p:nvPr/>
        </p:nvSpPr>
        <p:spPr bwMode="auto">
          <a:xfrm>
            <a:off x="228600" y="1752600"/>
            <a:ext cx="19050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1318" name="Rectangle 6"/>
          <p:cNvSpPr>
            <a:spLocks noChangeArrowheads="1"/>
          </p:cNvSpPr>
          <p:nvPr/>
        </p:nvSpPr>
        <p:spPr bwMode="auto">
          <a:xfrm>
            <a:off x="228600" y="3124200"/>
            <a:ext cx="16764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1319" name="Rectangle 7"/>
          <p:cNvSpPr>
            <a:spLocks noChangeArrowheads="1"/>
          </p:cNvSpPr>
          <p:nvPr/>
        </p:nvSpPr>
        <p:spPr bwMode="auto">
          <a:xfrm>
            <a:off x="228600" y="3733800"/>
            <a:ext cx="16764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1320" name="Rectangle 8"/>
          <p:cNvSpPr>
            <a:spLocks noChangeArrowheads="1"/>
          </p:cNvSpPr>
          <p:nvPr/>
        </p:nvSpPr>
        <p:spPr bwMode="auto">
          <a:xfrm>
            <a:off x="0" y="4648200"/>
            <a:ext cx="16764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1321" name="Rectangle 9"/>
          <p:cNvSpPr>
            <a:spLocks noChangeArrowheads="1"/>
          </p:cNvSpPr>
          <p:nvPr/>
        </p:nvSpPr>
        <p:spPr bwMode="auto">
          <a:xfrm>
            <a:off x="0" y="5486400"/>
            <a:ext cx="18288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1325" name="WordArt 13"/>
          <p:cNvSpPr>
            <a:spLocks noChangeArrowheads="1" noChangeShapeType="1" noTextEdit="1"/>
          </p:cNvSpPr>
          <p:nvPr/>
        </p:nvSpPr>
        <p:spPr bwMode="auto">
          <a:xfrm>
            <a:off x="6324600" y="533400"/>
            <a:ext cx="6334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6699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41326" name="WordArt 14"/>
          <p:cNvSpPr>
            <a:spLocks noChangeArrowheads="1" noChangeShapeType="1" noTextEdit="1"/>
          </p:cNvSpPr>
          <p:nvPr/>
        </p:nvSpPr>
        <p:spPr bwMode="auto">
          <a:xfrm>
            <a:off x="8305800" y="16002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41327" name="WordArt 15"/>
          <p:cNvSpPr>
            <a:spLocks noChangeArrowheads="1" noChangeShapeType="1" noTextEdit="1"/>
          </p:cNvSpPr>
          <p:nvPr/>
        </p:nvSpPr>
        <p:spPr bwMode="auto">
          <a:xfrm>
            <a:off x="8458200" y="3200400"/>
            <a:ext cx="6858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41328" name="WordArt 16"/>
          <p:cNvSpPr>
            <a:spLocks noChangeArrowheads="1" noChangeShapeType="1" noTextEdit="1"/>
          </p:cNvSpPr>
          <p:nvPr/>
        </p:nvSpPr>
        <p:spPr bwMode="auto">
          <a:xfrm>
            <a:off x="8510588" y="4114800"/>
            <a:ext cx="633412"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66FF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41329" name="WordArt 17"/>
          <p:cNvSpPr>
            <a:spLocks noChangeArrowheads="1" noChangeShapeType="1" noTextEdit="1"/>
          </p:cNvSpPr>
          <p:nvPr/>
        </p:nvSpPr>
        <p:spPr bwMode="auto">
          <a:xfrm>
            <a:off x="8001000" y="5791200"/>
            <a:ext cx="7620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10</a:t>
            </a:r>
          </a:p>
        </p:txBody>
      </p:sp>
      <p:sp>
        <p:nvSpPr>
          <p:cNvPr id="18" name="Freeform 17"/>
          <p:cNvSpPr/>
          <p:nvPr/>
        </p:nvSpPr>
        <p:spPr>
          <a:xfrm>
            <a:off x="-1222218" y="-94493"/>
            <a:ext cx="4617268" cy="7147143"/>
          </a:xfrm>
          <a:custGeom>
            <a:avLst/>
            <a:gdLst>
              <a:gd name="connsiteX0" fmla="*/ 4246075 w 4617268"/>
              <a:gd name="connsiteY0" fmla="*/ 447578 h 7147143"/>
              <a:gd name="connsiteX1" fmla="*/ 4218915 w 4617268"/>
              <a:gd name="connsiteY1" fmla="*/ 547166 h 7147143"/>
              <a:gd name="connsiteX2" fmla="*/ 4209862 w 4617268"/>
              <a:gd name="connsiteY2" fmla="*/ 574327 h 7147143"/>
              <a:gd name="connsiteX3" fmla="*/ 4182701 w 4617268"/>
              <a:gd name="connsiteY3" fmla="*/ 773503 h 7147143"/>
              <a:gd name="connsiteX4" fmla="*/ 4164594 w 4617268"/>
              <a:gd name="connsiteY4" fmla="*/ 891198 h 7147143"/>
              <a:gd name="connsiteX5" fmla="*/ 4146487 w 4617268"/>
              <a:gd name="connsiteY5" fmla="*/ 972679 h 7147143"/>
              <a:gd name="connsiteX6" fmla="*/ 4137434 w 4617268"/>
              <a:gd name="connsiteY6" fmla="*/ 1017946 h 7147143"/>
              <a:gd name="connsiteX7" fmla="*/ 4119327 w 4617268"/>
              <a:gd name="connsiteY7" fmla="*/ 1072267 h 7147143"/>
              <a:gd name="connsiteX8" fmla="*/ 4110273 w 4617268"/>
              <a:gd name="connsiteY8" fmla="*/ 1162802 h 7147143"/>
              <a:gd name="connsiteX9" fmla="*/ 4101220 w 4617268"/>
              <a:gd name="connsiteY9" fmla="*/ 1189962 h 7147143"/>
              <a:gd name="connsiteX10" fmla="*/ 4074060 w 4617268"/>
              <a:gd name="connsiteY10" fmla="*/ 1217123 h 7147143"/>
              <a:gd name="connsiteX11" fmla="*/ 4055953 w 4617268"/>
              <a:gd name="connsiteY11" fmla="*/ 1307657 h 7147143"/>
              <a:gd name="connsiteX12" fmla="*/ 4046899 w 4617268"/>
              <a:gd name="connsiteY12" fmla="*/ 1334818 h 7147143"/>
              <a:gd name="connsiteX13" fmla="*/ 4028792 w 4617268"/>
              <a:gd name="connsiteY13" fmla="*/ 1425352 h 7147143"/>
              <a:gd name="connsiteX14" fmla="*/ 3947311 w 4617268"/>
              <a:gd name="connsiteY14" fmla="*/ 1470620 h 7147143"/>
              <a:gd name="connsiteX15" fmla="*/ 3911097 w 4617268"/>
              <a:gd name="connsiteY15" fmla="*/ 1479673 h 7147143"/>
              <a:gd name="connsiteX16" fmla="*/ 3883937 w 4617268"/>
              <a:gd name="connsiteY16" fmla="*/ 1506834 h 7147143"/>
              <a:gd name="connsiteX17" fmla="*/ 3856776 w 4617268"/>
              <a:gd name="connsiteY17" fmla="*/ 1515887 h 7147143"/>
              <a:gd name="connsiteX18" fmla="*/ 3802456 w 4617268"/>
              <a:gd name="connsiteY18" fmla="*/ 1570208 h 7147143"/>
              <a:gd name="connsiteX19" fmla="*/ 3748135 w 4617268"/>
              <a:gd name="connsiteY19" fmla="*/ 1633582 h 7147143"/>
              <a:gd name="connsiteX20" fmla="*/ 3702868 w 4617268"/>
              <a:gd name="connsiteY20" fmla="*/ 1715063 h 7147143"/>
              <a:gd name="connsiteX21" fmla="*/ 3657600 w 4617268"/>
              <a:gd name="connsiteY21" fmla="*/ 1805598 h 7147143"/>
              <a:gd name="connsiteX22" fmla="*/ 3621386 w 4617268"/>
              <a:gd name="connsiteY22" fmla="*/ 1950453 h 7147143"/>
              <a:gd name="connsiteX23" fmla="*/ 3612333 w 4617268"/>
              <a:gd name="connsiteY23" fmla="*/ 2104362 h 7147143"/>
              <a:gd name="connsiteX24" fmla="*/ 3594226 w 4617268"/>
              <a:gd name="connsiteY24" fmla="*/ 2149630 h 7147143"/>
              <a:gd name="connsiteX25" fmla="*/ 3576119 w 4617268"/>
              <a:gd name="connsiteY25" fmla="*/ 2294485 h 7147143"/>
              <a:gd name="connsiteX26" fmla="*/ 3567066 w 4617268"/>
              <a:gd name="connsiteY26" fmla="*/ 2403127 h 7147143"/>
              <a:gd name="connsiteX27" fmla="*/ 3558012 w 4617268"/>
              <a:gd name="connsiteY27" fmla="*/ 2430287 h 7147143"/>
              <a:gd name="connsiteX28" fmla="*/ 3521798 w 4617268"/>
              <a:gd name="connsiteY28" fmla="*/ 2502715 h 7147143"/>
              <a:gd name="connsiteX29" fmla="*/ 3512745 w 4617268"/>
              <a:gd name="connsiteY29" fmla="*/ 2529875 h 7147143"/>
              <a:gd name="connsiteX30" fmla="*/ 3476531 w 4617268"/>
              <a:gd name="connsiteY30" fmla="*/ 2566089 h 7147143"/>
              <a:gd name="connsiteX31" fmla="*/ 3449370 w 4617268"/>
              <a:gd name="connsiteY31" fmla="*/ 2683784 h 7147143"/>
              <a:gd name="connsiteX32" fmla="*/ 3440317 w 4617268"/>
              <a:gd name="connsiteY32" fmla="*/ 2729051 h 7147143"/>
              <a:gd name="connsiteX33" fmla="*/ 3395050 w 4617268"/>
              <a:gd name="connsiteY33" fmla="*/ 2901067 h 7147143"/>
              <a:gd name="connsiteX34" fmla="*/ 3376943 w 4617268"/>
              <a:gd name="connsiteY34" fmla="*/ 2928228 h 7147143"/>
              <a:gd name="connsiteX35" fmla="*/ 3358836 w 4617268"/>
              <a:gd name="connsiteY35" fmla="*/ 2955388 h 7147143"/>
              <a:gd name="connsiteX36" fmla="*/ 3367889 w 4617268"/>
              <a:gd name="connsiteY36" fmla="*/ 3036869 h 7147143"/>
              <a:gd name="connsiteX37" fmla="*/ 3413157 w 4617268"/>
              <a:gd name="connsiteY37" fmla="*/ 3109297 h 7147143"/>
              <a:gd name="connsiteX38" fmla="*/ 3458424 w 4617268"/>
              <a:gd name="connsiteY38" fmla="*/ 3181725 h 7147143"/>
              <a:gd name="connsiteX39" fmla="*/ 3467477 w 4617268"/>
              <a:gd name="connsiteY39" fmla="*/ 3217939 h 7147143"/>
              <a:gd name="connsiteX40" fmla="*/ 3503691 w 4617268"/>
              <a:gd name="connsiteY40" fmla="*/ 3272259 h 7147143"/>
              <a:gd name="connsiteX41" fmla="*/ 3521798 w 4617268"/>
              <a:gd name="connsiteY41" fmla="*/ 3335634 h 7147143"/>
              <a:gd name="connsiteX42" fmla="*/ 3539905 w 4617268"/>
              <a:gd name="connsiteY42" fmla="*/ 3362794 h 7147143"/>
              <a:gd name="connsiteX43" fmla="*/ 3558012 w 4617268"/>
              <a:gd name="connsiteY43" fmla="*/ 3806414 h 7147143"/>
              <a:gd name="connsiteX44" fmla="*/ 3567066 w 4617268"/>
              <a:gd name="connsiteY44" fmla="*/ 3833574 h 7147143"/>
              <a:gd name="connsiteX45" fmla="*/ 3585172 w 4617268"/>
              <a:gd name="connsiteY45" fmla="*/ 3869788 h 7147143"/>
              <a:gd name="connsiteX46" fmla="*/ 3594226 w 4617268"/>
              <a:gd name="connsiteY46" fmla="*/ 3896948 h 7147143"/>
              <a:gd name="connsiteX47" fmla="*/ 3621386 w 4617268"/>
              <a:gd name="connsiteY47" fmla="*/ 3924109 h 7147143"/>
              <a:gd name="connsiteX48" fmla="*/ 3648547 w 4617268"/>
              <a:gd name="connsiteY48" fmla="*/ 3978430 h 7147143"/>
              <a:gd name="connsiteX49" fmla="*/ 3666654 w 4617268"/>
              <a:gd name="connsiteY49" fmla="*/ 4032750 h 7147143"/>
              <a:gd name="connsiteX50" fmla="*/ 3675707 w 4617268"/>
              <a:gd name="connsiteY50" fmla="*/ 4059911 h 7147143"/>
              <a:gd name="connsiteX51" fmla="*/ 3702868 w 4617268"/>
              <a:gd name="connsiteY51" fmla="*/ 4114232 h 7147143"/>
              <a:gd name="connsiteX52" fmla="*/ 3720974 w 4617268"/>
              <a:gd name="connsiteY52" fmla="*/ 4141392 h 7147143"/>
              <a:gd name="connsiteX53" fmla="*/ 3775295 w 4617268"/>
              <a:gd name="connsiteY53" fmla="*/ 4204766 h 7147143"/>
              <a:gd name="connsiteX54" fmla="*/ 3802456 w 4617268"/>
              <a:gd name="connsiteY54" fmla="*/ 4268141 h 7147143"/>
              <a:gd name="connsiteX55" fmla="*/ 3847723 w 4617268"/>
              <a:gd name="connsiteY55" fmla="*/ 4349622 h 7147143"/>
              <a:gd name="connsiteX56" fmla="*/ 3874883 w 4617268"/>
              <a:gd name="connsiteY56" fmla="*/ 4376782 h 7147143"/>
              <a:gd name="connsiteX57" fmla="*/ 3911097 w 4617268"/>
              <a:gd name="connsiteY57" fmla="*/ 4431103 h 7147143"/>
              <a:gd name="connsiteX58" fmla="*/ 3938258 w 4617268"/>
              <a:gd name="connsiteY58" fmla="*/ 4458263 h 7147143"/>
              <a:gd name="connsiteX59" fmla="*/ 3974471 w 4617268"/>
              <a:gd name="connsiteY59" fmla="*/ 4512584 h 7147143"/>
              <a:gd name="connsiteX60" fmla="*/ 4010685 w 4617268"/>
              <a:gd name="connsiteY60" fmla="*/ 4548798 h 7147143"/>
              <a:gd name="connsiteX61" fmla="*/ 4046899 w 4617268"/>
              <a:gd name="connsiteY61" fmla="*/ 4621226 h 7147143"/>
              <a:gd name="connsiteX62" fmla="*/ 4083113 w 4617268"/>
              <a:gd name="connsiteY62" fmla="*/ 4657440 h 7147143"/>
              <a:gd name="connsiteX63" fmla="*/ 4110273 w 4617268"/>
              <a:gd name="connsiteY63" fmla="*/ 4693653 h 7147143"/>
              <a:gd name="connsiteX64" fmla="*/ 4146487 w 4617268"/>
              <a:gd name="connsiteY64" fmla="*/ 4720814 h 7147143"/>
              <a:gd name="connsiteX65" fmla="*/ 4164594 w 4617268"/>
              <a:gd name="connsiteY65" fmla="*/ 4747974 h 7147143"/>
              <a:gd name="connsiteX66" fmla="*/ 4218915 w 4617268"/>
              <a:gd name="connsiteY66" fmla="*/ 4802295 h 7147143"/>
              <a:gd name="connsiteX67" fmla="*/ 4246075 w 4617268"/>
              <a:gd name="connsiteY67" fmla="*/ 4829455 h 7147143"/>
              <a:gd name="connsiteX68" fmla="*/ 4273236 w 4617268"/>
              <a:gd name="connsiteY68" fmla="*/ 4856616 h 7147143"/>
              <a:gd name="connsiteX69" fmla="*/ 4300396 w 4617268"/>
              <a:gd name="connsiteY69" fmla="*/ 4892830 h 7147143"/>
              <a:gd name="connsiteX70" fmla="*/ 4354717 w 4617268"/>
              <a:gd name="connsiteY70" fmla="*/ 4947150 h 7147143"/>
              <a:gd name="connsiteX71" fmla="*/ 4409038 w 4617268"/>
              <a:gd name="connsiteY71" fmla="*/ 5028632 h 7147143"/>
              <a:gd name="connsiteX72" fmla="*/ 4427145 w 4617268"/>
              <a:gd name="connsiteY72" fmla="*/ 5055792 h 7147143"/>
              <a:gd name="connsiteX73" fmla="*/ 4445252 w 4617268"/>
              <a:gd name="connsiteY73" fmla="*/ 5082952 h 7147143"/>
              <a:gd name="connsiteX74" fmla="*/ 4481466 w 4617268"/>
              <a:gd name="connsiteY74" fmla="*/ 5155380 h 7147143"/>
              <a:gd name="connsiteX75" fmla="*/ 4499572 w 4617268"/>
              <a:gd name="connsiteY75" fmla="*/ 5191594 h 7147143"/>
              <a:gd name="connsiteX76" fmla="*/ 4517679 w 4617268"/>
              <a:gd name="connsiteY76" fmla="*/ 5218754 h 7147143"/>
              <a:gd name="connsiteX77" fmla="*/ 4544840 w 4617268"/>
              <a:gd name="connsiteY77" fmla="*/ 5327396 h 7147143"/>
              <a:gd name="connsiteX78" fmla="*/ 4553893 w 4617268"/>
              <a:gd name="connsiteY78" fmla="*/ 5372663 h 7147143"/>
              <a:gd name="connsiteX79" fmla="*/ 4572000 w 4617268"/>
              <a:gd name="connsiteY79" fmla="*/ 5445091 h 7147143"/>
              <a:gd name="connsiteX80" fmla="*/ 4581054 w 4617268"/>
              <a:gd name="connsiteY80" fmla="*/ 5472251 h 7147143"/>
              <a:gd name="connsiteX81" fmla="*/ 4590107 w 4617268"/>
              <a:gd name="connsiteY81" fmla="*/ 5517519 h 7147143"/>
              <a:gd name="connsiteX82" fmla="*/ 4599161 w 4617268"/>
              <a:gd name="connsiteY82" fmla="*/ 5553733 h 7147143"/>
              <a:gd name="connsiteX83" fmla="*/ 4617268 w 4617268"/>
              <a:gd name="connsiteY83" fmla="*/ 5635214 h 7147143"/>
              <a:gd name="connsiteX84" fmla="*/ 4608214 w 4617268"/>
              <a:gd name="connsiteY84" fmla="*/ 6232743 h 7147143"/>
              <a:gd name="connsiteX85" fmla="*/ 4599161 w 4617268"/>
              <a:gd name="connsiteY85" fmla="*/ 6287063 h 7147143"/>
              <a:gd name="connsiteX86" fmla="*/ 4581054 w 4617268"/>
              <a:gd name="connsiteY86" fmla="*/ 6450026 h 7147143"/>
              <a:gd name="connsiteX87" fmla="*/ 4572000 w 4617268"/>
              <a:gd name="connsiteY87" fmla="*/ 6558667 h 7147143"/>
              <a:gd name="connsiteX88" fmla="*/ 4553893 w 4617268"/>
              <a:gd name="connsiteY88" fmla="*/ 6612988 h 7147143"/>
              <a:gd name="connsiteX89" fmla="*/ 4535786 w 4617268"/>
              <a:gd name="connsiteY89" fmla="*/ 6712576 h 7147143"/>
              <a:gd name="connsiteX90" fmla="*/ 4508626 w 4617268"/>
              <a:gd name="connsiteY90" fmla="*/ 6766897 h 7147143"/>
              <a:gd name="connsiteX91" fmla="*/ 4481466 w 4617268"/>
              <a:gd name="connsiteY91" fmla="*/ 6830271 h 7147143"/>
              <a:gd name="connsiteX92" fmla="*/ 4472412 w 4617268"/>
              <a:gd name="connsiteY92" fmla="*/ 6866485 h 7147143"/>
              <a:gd name="connsiteX93" fmla="*/ 4436198 w 4617268"/>
              <a:gd name="connsiteY93" fmla="*/ 6938913 h 7147143"/>
              <a:gd name="connsiteX94" fmla="*/ 4418091 w 4617268"/>
              <a:gd name="connsiteY94" fmla="*/ 6975127 h 7147143"/>
              <a:gd name="connsiteX95" fmla="*/ 4399984 w 4617268"/>
              <a:gd name="connsiteY95" fmla="*/ 7011341 h 7147143"/>
              <a:gd name="connsiteX96" fmla="*/ 4372824 w 4617268"/>
              <a:gd name="connsiteY96" fmla="*/ 7038501 h 7147143"/>
              <a:gd name="connsiteX97" fmla="*/ 4354717 w 4617268"/>
              <a:gd name="connsiteY97" fmla="*/ 7065661 h 7147143"/>
              <a:gd name="connsiteX98" fmla="*/ 4309450 w 4617268"/>
              <a:gd name="connsiteY98" fmla="*/ 7092822 h 7147143"/>
              <a:gd name="connsiteX99" fmla="*/ 4282289 w 4617268"/>
              <a:gd name="connsiteY99" fmla="*/ 7110929 h 7147143"/>
              <a:gd name="connsiteX100" fmla="*/ 4227968 w 4617268"/>
              <a:gd name="connsiteY100" fmla="*/ 7129036 h 7147143"/>
              <a:gd name="connsiteX101" fmla="*/ 4146487 w 4617268"/>
              <a:gd name="connsiteY101" fmla="*/ 7147143 h 7147143"/>
              <a:gd name="connsiteX102" fmla="*/ 3684761 w 4617268"/>
              <a:gd name="connsiteY102" fmla="*/ 7138089 h 7147143"/>
              <a:gd name="connsiteX103" fmla="*/ 3639493 w 4617268"/>
              <a:gd name="connsiteY103" fmla="*/ 7129036 h 7147143"/>
              <a:gd name="connsiteX104" fmla="*/ 3494638 w 4617268"/>
              <a:gd name="connsiteY104" fmla="*/ 7101875 h 7147143"/>
              <a:gd name="connsiteX105" fmla="*/ 3313568 w 4617268"/>
              <a:gd name="connsiteY105" fmla="*/ 7083768 h 7147143"/>
              <a:gd name="connsiteX106" fmla="*/ 3177767 w 4617268"/>
              <a:gd name="connsiteY106" fmla="*/ 7056608 h 7147143"/>
              <a:gd name="connsiteX107" fmla="*/ 3014804 w 4617268"/>
              <a:gd name="connsiteY107" fmla="*/ 7038501 h 7147143"/>
              <a:gd name="connsiteX108" fmla="*/ 2933323 w 4617268"/>
              <a:gd name="connsiteY108" fmla="*/ 7020394 h 7147143"/>
              <a:gd name="connsiteX109" fmla="*/ 2770361 w 4617268"/>
              <a:gd name="connsiteY109" fmla="*/ 7002287 h 7147143"/>
              <a:gd name="connsiteX110" fmla="*/ 2697933 w 4617268"/>
              <a:gd name="connsiteY110" fmla="*/ 6993234 h 7147143"/>
              <a:gd name="connsiteX111" fmla="*/ 2480650 w 4617268"/>
              <a:gd name="connsiteY111" fmla="*/ 6957020 h 7147143"/>
              <a:gd name="connsiteX112" fmla="*/ 2362955 w 4617268"/>
              <a:gd name="connsiteY112" fmla="*/ 6938913 h 7147143"/>
              <a:gd name="connsiteX113" fmla="*/ 2290527 w 4617268"/>
              <a:gd name="connsiteY113" fmla="*/ 6929859 h 7147143"/>
              <a:gd name="connsiteX114" fmla="*/ 2199992 w 4617268"/>
              <a:gd name="connsiteY114" fmla="*/ 6911752 h 7147143"/>
              <a:gd name="connsiteX115" fmla="*/ 2091351 w 4617268"/>
              <a:gd name="connsiteY115" fmla="*/ 6902699 h 7147143"/>
              <a:gd name="connsiteX116" fmla="*/ 2037030 w 4617268"/>
              <a:gd name="connsiteY116" fmla="*/ 6875539 h 7147143"/>
              <a:gd name="connsiteX117" fmla="*/ 1855961 w 4617268"/>
              <a:gd name="connsiteY117" fmla="*/ 6857432 h 7147143"/>
              <a:gd name="connsiteX118" fmla="*/ 1792586 w 4617268"/>
              <a:gd name="connsiteY118" fmla="*/ 6839325 h 7147143"/>
              <a:gd name="connsiteX119" fmla="*/ 1602464 w 4617268"/>
              <a:gd name="connsiteY119" fmla="*/ 6821218 h 7147143"/>
              <a:gd name="connsiteX120" fmla="*/ 1484768 w 4617268"/>
              <a:gd name="connsiteY120" fmla="*/ 6803111 h 7147143"/>
              <a:gd name="connsiteX121" fmla="*/ 1339913 w 4617268"/>
              <a:gd name="connsiteY121" fmla="*/ 6785004 h 7147143"/>
              <a:gd name="connsiteX122" fmla="*/ 1276539 w 4617268"/>
              <a:gd name="connsiteY122" fmla="*/ 6775950 h 7147143"/>
              <a:gd name="connsiteX123" fmla="*/ 697117 w 4617268"/>
              <a:gd name="connsiteY123" fmla="*/ 6766897 h 7147143"/>
              <a:gd name="connsiteX124" fmla="*/ 624689 w 4617268"/>
              <a:gd name="connsiteY124" fmla="*/ 6513400 h 7147143"/>
              <a:gd name="connsiteX125" fmla="*/ 570368 w 4617268"/>
              <a:gd name="connsiteY125" fmla="*/ 6314224 h 7147143"/>
              <a:gd name="connsiteX126" fmla="*/ 479834 w 4617268"/>
              <a:gd name="connsiteY126" fmla="*/ 6060727 h 7147143"/>
              <a:gd name="connsiteX127" fmla="*/ 325925 w 4617268"/>
              <a:gd name="connsiteY127" fmla="*/ 5599000 h 7147143"/>
              <a:gd name="connsiteX128" fmla="*/ 262551 w 4617268"/>
              <a:gd name="connsiteY128" fmla="*/ 5417931 h 7147143"/>
              <a:gd name="connsiteX129" fmla="*/ 208230 w 4617268"/>
              <a:gd name="connsiteY129" fmla="*/ 5236861 h 7147143"/>
              <a:gd name="connsiteX130" fmla="*/ 172016 w 4617268"/>
              <a:gd name="connsiteY130" fmla="*/ 5155380 h 7147143"/>
              <a:gd name="connsiteX131" fmla="*/ 135802 w 4617268"/>
              <a:gd name="connsiteY131" fmla="*/ 5019578 h 7147143"/>
              <a:gd name="connsiteX132" fmla="*/ 117695 w 4617268"/>
              <a:gd name="connsiteY132" fmla="*/ 4965257 h 7147143"/>
              <a:gd name="connsiteX133" fmla="*/ 72428 w 4617268"/>
              <a:gd name="connsiteY133" fmla="*/ 4729867 h 7147143"/>
              <a:gd name="connsiteX134" fmla="*/ 63374 w 4617268"/>
              <a:gd name="connsiteY134" fmla="*/ 4612172 h 7147143"/>
              <a:gd name="connsiteX135" fmla="*/ 36214 w 4617268"/>
              <a:gd name="connsiteY135" fmla="*/ 4485424 h 7147143"/>
              <a:gd name="connsiteX136" fmla="*/ 0 w 4617268"/>
              <a:gd name="connsiteY136" fmla="*/ 4159499 h 7147143"/>
              <a:gd name="connsiteX137" fmla="*/ 9054 w 4617268"/>
              <a:gd name="connsiteY137" fmla="*/ 3625344 h 7147143"/>
              <a:gd name="connsiteX138" fmla="*/ 63374 w 4617268"/>
              <a:gd name="connsiteY138" fmla="*/ 3326580 h 7147143"/>
              <a:gd name="connsiteX139" fmla="*/ 99588 w 4617268"/>
              <a:gd name="connsiteY139" fmla="*/ 3145511 h 7147143"/>
              <a:gd name="connsiteX140" fmla="*/ 153909 w 4617268"/>
              <a:gd name="connsiteY140" fmla="*/ 2955388 h 7147143"/>
              <a:gd name="connsiteX141" fmla="*/ 172016 w 4617268"/>
              <a:gd name="connsiteY141" fmla="*/ 2756212 h 7147143"/>
              <a:gd name="connsiteX142" fmla="*/ 181069 w 4617268"/>
              <a:gd name="connsiteY142" fmla="*/ 2656624 h 7147143"/>
              <a:gd name="connsiteX143" fmla="*/ 208230 w 4617268"/>
              <a:gd name="connsiteY143" fmla="*/ 2566089 h 7147143"/>
              <a:gd name="connsiteX144" fmla="*/ 226337 w 4617268"/>
              <a:gd name="connsiteY144" fmla="*/ 2412180 h 7147143"/>
              <a:gd name="connsiteX145" fmla="*/ 262551 w 4617268"/>
              <a:gd name="connsiteY145" fmla="*/ 2267325 h 7147143"/>
              <a:gd name="connsiteX146" fmla="*/ 280658 w 4617268"/>
              <a:gd name="connsiteY146" fmla="*/ 2040988 h 7147143"/>
              <a:gd name="connsiteX147" fmla="*/ 307818 w 4617268"/>
              <a:gd name="connsiteY147" fmla="*/ 1950453 h 7147143"/>
              <a:gd name="connsiteX148" fmla="*/ 325925 w 4617268"/>
              <a:gd name="connsiteY148" fmla="*/ 1850865 h 7147143"/>
              <a:gd name="connsiteX149" fmla="*/ 398353 w 4617268"/>
              <a:gd name="connsiteY149" fmla="*/ 1642636 h 7147143"/>
              <a:gd name="connsiteX150" fmla="*/ 470780 w 4617268"/>
              <a:gd name="connsiteY150" fmla="*/ 1425352 h 7147143"/>
              <a:gd name="connsiteX151" fmla="*/ 479834 w 4617268"/>
              <a:gd name="connsiteY151" fmla="*/ 1343871 h 7147143"/>
              <a:gd name="connsiteX152" fmla="*/ 525101 w 4617268"/>
              <a:gd name="connsiteY152" fmla="*/ 1235230 h 7147143"/>
              <a:gd name="connsiteX153" fmla="*/ 552262 w 4617268"/>
              <a:gd name="connsiteY153" fmla="*/ 1144695 h 7147143"/>
              <a:gd name="connsiteX154" fmla="*/ 597529 w 4617268"/>
              <a:gd name="connsiteY154" fmla="*/ 1008893 h 7147143"/>
              <a:gd name="connsiteX155" fmla="*/ 615636 w 4617268"/>
              <a:gd name="connsiteY155" fmla="*/ 954572 h 7147143"/>
              <a:gd name="connsiteX156" fmla="*/ 660903 w 4617268"/>
              <a:gd name="connsiteY156" fmla="*/ 864038 h 7147143"/>
              <a:gd name="connsiteX157" fmla="*/ 688064 w 4617268"/>
              <a:gd name="connsiteY157" fmla="*/ 809717 h 7147143"/>
              <a:gd name="connsiteX158" fmla="*/ 751438 w 4617268"/>
              <a:gd name="connsiteY158" fmla="*/ 728236 h 7147143"/>
              <a:gd name="connsiteX159" fmla="*/ 823866 w 4617268"/>
              <a:gd name="connsiteY159" fmla="*/ 601487 h 7147143"/>
              <a:gd name="connsiteX160" fmla="*/ 851026 w 4617268"/>
              <a:gd name="connsiteY160" fmla="*/ 538113 h 7147143"/>
              <a:gd name="connsiteX161" fmla="*/ 923454 w 4617268"/>
              <a:gd name="connsiteY161" fmla="*/ 411364 h 7147143"/>
              <a:gd name="connsiteX162" fmla="*/ 941561 w 4617268"/>
              <a:gd name="connsiteY162" fmla="*/ 357043 h 7147143"/>
              <a:gd name="connsiteX163" fmla="*/ 968721 w 4617268"/>
              <a:gd name="connsiteY163" fmla="*/ 311776 h 7147143"/>
              <a:gd name="connsiteX164" fmla="*/ 986828 w 4617268"/>
              <a:gd name="connsiteY164" fmla="*/ 275562 h 7147143"/>
              <a:gd name="connsiteX165" fmla="*/ 1041149 w 4617268"/>
              <a:gd name="connsiteY165" fmla="*/ 212188 h 7147143"/>
              <a:gd name="connsiteX166" fmla="*/ 1077363 w 4617268"/>
              <a:gd name="connsiteY166" fmla="*/ 194081 h 7147143"/>
              <a:gd name="connsiteX167" fmla="*/ 1158844 w 4617268"/>
              <a:gd name="connsiteY167" fmla="*/ 139760 h 7147143"/>
              <a:gd name="connsiteX168" fmla="*/ 1267485 w 4617268"/>
              <a:gd name="connsiteY168" fmla="*/ 112600 h 7147143"/>
              <a:gd name="connsiteX169" fmla="*/ 1385180 w 4617268"/>
              <a:gd name="connsiteY169" fmla="*/ 85440 h 7147143"/>
              <a:gd name="connsiteX170" fmla="*/ 1457608 w 4617268"/>
              <a:gd name="connsiteY170" fmla="*/ 49226 h 7147143"/>
              <a:gd name="connsiteX171" fmla="*/ 1593410 w 4617268"/>
              <a:gd name="connsiteY171" fmla="*/ 40172 h 7147143"/>
              <a:gd name="connsiteX172" fmla="*/ 1692998 w 4617268"/>
              <a:gd name="connsiteY172" fmla="*/ 31119 h 7147143"/>
              <a:gd name="connsiteX173" fmla="*/ 2408222 w 4617268"/>
              <a:gd name="connsiteY173" fmla="*/ 22065 h 7147143"/>
              <a:gd name="connsiteX174" fmla="*/ 2498757 w 4617268"/>
              <a:gd name="connsiteY174" fmla="*/ 31119 h 7147143"/>
              <a:gd name="connsiteX175" fmla="*/ 2652666 w 4617268"/>
              <a:gd name="connsiteY175" fmla="*/ 58279 h 7147143"/>
              <a:gd name="connsiteX176" fmla="*/ 2860895 w 4617268"/>
              <a:gd name="connsiteY176" fmla="*/ 85440 h 7147143"/>
              <a:gd name="connsiteX177" fmla="*/ 2969537 w 4617268"/>
              <a:gd name="connsiteY177" fmla="*/ 112600 h 7147143"/>
              <a:gd name="connsiteX178" fmla="*/ 3051018 w 4617268"/>
              <a:gd name="connsiteY178" fmla="*/ 139760 h 7147143"/>
              <a:gd name="connsiteX179" fmla="*/ 3177767 w 4617268"/>
              <a:gd name="connsiteY179" fmla="*/ 212188 h 7147143"/>
              <a:gd name="connsiteX180" fmla="*/ 3213980 w 4617268"/>
              <a:gd name="connsiteY180" fmla="*/ 248402 h 7147143"/>
              <a:gd name="connsiteX181" fmla="*/ 3250194 w 4617268"/>
              <a:gd name="connsiteY181" fmla="*/ 266509 h 7147143"/>
              <a:gd name="connsiteX182" fmla="*/ 3376943 w 4617268"/>
              <a:gd name="connsiteY182" fmla="*/ 320830 h 7147143"/>
              <a:gd name="connsiteX183" fmla="*/ 3476531 w 4617268"/>
              <a:gd name="connsiteY183" fmla="*/ 375150 h 7147143"/>
              <a:gd name="connsiteX184" fmla="*/ 3521798 w 4617268"/>
              <a:gd name="connsiteY184" fmla="*/ 393257 h 7147143"/>
              <a:gd name="connsiteX185" fmla="*/ 3558012 w 4617268"/>
              <a:gd name="connsiteY185" fmla="*/ 420418 h 7147143"/>
              <a:gd name="connsiteX186" fmla="*/ 3594226 w 4617268"/>
              <a:gd name="connsiteY186" fmla="*/ 438525 h 7147143"/>
              <a:gd name="connsiteX187" fmla="*/ 3648547 w 4617268"/>
              <a:gd name="connsiteY187" fmla="*/ 474739 h 7147143"/>
              <a:gd name="connsiteX188" fmla="*/ 3675707 w 4617268"/>
              <a:gd name="connsiteY188" fmla="*/ 510952 h 7147143"/>
              <a:gd name="connsiteX189" fmla="*/ 3702868 w 4617268"/>
              <a:gd name="connsiteY189" fmla="*/ 520006 h 7147143"/>
              <a:gd name="connsiteX190" fmla="*/ 4137434 w 4617268"/>
              <a:gd name="connsiteY190" fmla="*/ 529059 h 7147143"/>
              <a:gd name="connsiteX191" fmla="*/ 4227968 w 4617268"/>
              <a:gd name="connsiteY191" fmla="*/ 547166 h 714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4617268" h="7147143">
                <a:moveTo>
                  <a:pt x="4246075" y="447578"/>
                </a:moveTo>
                <a:cubicBezTo>
                  <a:pt x="4207234" y="564102"/>
                  <a:pt x="4244504" y="444804"/>
                  <a:pt x="4218915" y="547166"/>
                </a:cubicBezTo>
                <a:cubicBezTo>
                  <a:pt x="4216601" y="556424"/>
                  <a:pt x="4211932" y="565011"/>
                  <a:pt x="4209862" y="574327"/>
                </a:cubicBezTo>
                <a:cubicBezTo>
                  <a:pt x="4199605" y="620484"/>
                  <a:pt x="4185066" y="759312"/>
                  <a:pt x="4182701" y="773503"/>
                </a:cubicBezTo>
                <a:cubicBezTo>
                  <a:pt x="4160119" y="909001"/>
                  <a:pt x="4187893" y="739754"/>
                  <a:pt x="4164594" y="891198"/>
                </a:cubicBezTo>
                <a:cubicBezTo>
                  <a:pt x="4144660" y="1020767"/>
                  <a:pt x="4166187" y="893879"/>
                  <a:pt x="4146487" y="972679"/>
                </a:cubicBezTo>
                <a:cubicBezTo>
                  <a:pt x="4142755" y="987607"/>
                  <a:pt x="4141483" y="1003100"/>
                  <a:pt x="4137434" y="1017946"/>
                </a:cubicBezTo>
                <a:cubicBezTo>
                  <a:pt x="4132412" y="1036360"/>
                  <a:pt x="4119327" y="1072267"/>
                  <a:pt x="4119327" y="1072267"/>
                </a:cubicBezTo>
                <a:cubicBezTo>
                  <a:pt x="4116309" y="1102445"/>
                  <a:pt x="4114885" y="1132826"/>
                  <a:pt x="4110273" y="1162802"/>
                </a:cubicBezTo>
                <a:cubicBezTo>
                  <a:pt x="4108822" y="1172234"/>
                  <a:pt x="4106513" y="1182022"/>
                  <a:pt x="4101220" y="1189962"/>
                </a:cubicBezTo>
                <a:cubicBezTo>
                  <a:pt x="4094118" y="1200615"/>
                  <a:pt x="4083113" y="1208069"/>
                  <a:pt x="4074060" y="1217123"/>
                </a:cubicBezTo>
                <a:cubicBezTo>
                  <a:pt x="4066947" y="1259797"/>
                  <a:pt x="4066755" y="1269849"/>
                  <a:pt x="4055953" y="1307657"/>
                </a:cubicBezTo>
                <a:cubicBezTo>
                  <a:pt x="4053331" y="1316833"/>
                  <a:pt x="4049045" y="1325519"/>
                  <a:pt x="4046899" y="1334818"/>
                </a:cubicBezTo>
                <a:cubicBezTo>
                  <a:pt x="4039979" y="1364805"/>
                  <a:pt x="4054399" y="1408281"/>
                  <a:pt x="4028792" y="1425352"/>
                </a:cubicBezTo>
                <a:cubicBezTo>
                  <a:pt x="3980164" y="1457771"/>
                  <a:pt x="3989138" y="1458669"/>
                  <a:pt x="3947311" y="1470620"/>
                </a:cubicBezTo>
                <a:cubicBezTo>
                  <a:pt x="3935347" y="1474038"/>
                  <a:pt x="3923168" y="1476655"/>
                  <a:pt x="3911097" y="1479673"/>
                </a:cubicBezTo>
                <a:cubicBezTo>
                  <a:pt x="3902044" y="1488727"/>
                  <a:pt x="3894590" y="1499732"/>
                  <a:pt x="3883937" y="1506834"/>
                </a:cubicBezTo>
                <a:cubicBezTo>
                  <a:pt x="3875996" y="1512128"/>
                  <a:pt x="3864309" y="1510028"/>
                  <a:pt x="3856776" y="1515887"/>
                </a:cubicBezTo>
                <a:cubicBezTo>
                  <a:pt x="3836563" y="1531608"/>
                  <a:pt x="3820563" y="1552101"/>
                  <a:pt x="3802456" y="1570208"/>
                </a:cubicBezTo>
                <a:cubicBezTo>
                  <a:pt x="3764621" y="1608043"/>
                  <a:pt x="3782982" y="1587119"/>
                  <a:pt x="3748135" y="1633582"/>
                </a:cubicBezTo>
                <a:cubicBezTo>
                  <a:pt x="3729924" y="1688213"/>
                  <a:pt x="3749563" y="1637239"/>
                  <a:pt x="3702868" y="1715063"/>
                </a:cubicBezTo>
                <a:cubicBezTo>
                  <a:pt x="3667346" y="1774266"/>
                  <a:pt x="3682242" y="1743993"/>
                  <a:pt x="3657600" y="1805598"/>
                </a:cubicBezTo>
                <a:cubicBezTo>
                  <a:pt x="3635750" y="1914848"/>
                  <a:pt x="3649225" y="1866936"/>
                  <a:pt x="3621386" y="1950453"/>
                </a:cubicBezTo>
                <a:cubicBezTo>
                  <a:pt x="3618368" y="2001756"/>
                  <a:pt x="3619277" y="2053442"/>
                  <a:pt x="3612333" y="2104362"/>
                </a:cubicBezTo>
                <a:cubicBezTo>
                  <a:pt x="3610137" y="2120465"/>
                  <a:pt x="3597050" y="2133626"/>
                  <a:pt x="3594226" y="2149630"/>
                </a:cubicBezTo>
                <a:cubicBezTo>
                  <a:pt x="3545803" y="2424023"/>
                  <a:pt x="3607112" y="2170508"/>
                  <a:pt x="3576119" y="2294485"/>
                </a:cubicBezTo>
                <a:cubicBezTo>
                  <a:pt x="3573101" y="2330699"/>
                  <a:pt x="3571869" y="2367106"/>
                  <a:pt x="3567066" y="2403127"/>
                </a:cubicBezTo>
                <a:cubicBezTo>
                  <a:pt x="3565805" y="2412586"/>
                  <a:pt x="3561961" y="2421599"/>
                  <a:pt x="3558012" y="2430287"/>
                </a:cubicBezTo>
                <a:cubicBezTo>
                  <a:pt x="3546842" y="2454860"/>
                  <a:pt x="3530333" y="2477108"/>
                  <a:pt x="3521798" y="2502715"/>
                </a:cubicBezTo>
                <a:cubicBezTo>
                  <a:pt x="3518780" y="2511768"/>
                  <a:pt x="3518292" y="2522110"/>
                  <a:pt x="3512745" y="2529875"/>
                </a:cubicBezTo>
                <a:cubicBezTo>
                  <a:pt x="3502822" y="2543767"/>
                  <a:pt x="3488602" y="2554018"/>
                  <a:pt x="3476531" y="2566089"/>
                </a:cubicBezTo>
                <a:cubicBezTo>
                  <a:pt x="3457744" y="2622445"/>
                  <a:pt x="3469348" y="2583893"/>
                  <a:pt x="3449370" y="2683784"/>
                </a:cubicBezTo>
                <a:lnTo>
                  <a:pt x="3440317" y="2729051"/>
                </a:lnTo>
                <a:cubicBezTo>
                  <a:pt x="3429595" y="2868445"/>
                  <a:pt x="3453090" y="2814006"/>
                  <a:pt x="3395050" y="2901067"/>
                </a:cubicBezTo>
                <a:lnTo>
                  <a:pt x="3376943" y="2928228"/>
                </a:lnTo>
                <a:lnTo>
                  <a:pt x="3358836" y="2955388"/>
                </a:lnTo>
                <a:cubicBezTo>
                  <a:pt x="3361854" y="2982548"/>
                  <a:pt x="3361744" y="3010241"/>
                  <a:pt x="3367889" y="3036869"/>
                </a:cubicBezTo>
                <a:cubicBezTo>
                  <a:pt x="3374603" y="3065964"/>
                  <a:pt x="3398181" y="3085335"/>
                  <a:pt x="3413157" y="3109297"/>
                </a:cubicBezTo>
                <a:cubicBezTo>
                  <a:pt x="3475302" y="3208728"/>
                  <a:pt x="3381475" y="3079125"/>
                  <a:pt x="3458424" y="3181725"/>
                </a:cubicBezTo>
                <a:cubicBezTo>
                  <a:pt x="3461442" y="3193796"/>
                  <a:pt x="3461912" y="3206810"/>
                  <a:pt x="3467477" y="3217939"/>
                </a:cubicBezTo>
                <a:cubicBezTo>
                  <a:pt x="3477209" y="3237403"/>
                  <a:pt x="3503691" y="3272259"/>
                  <a:pt x="3503691" y="3272259"/>
                </a:cubicBezTo>
                <a:cubicBezTo>
                  <a:pt x="3506590" y="3283856"/>
                  <a:pt x="3515306" y="3322650"/>
                  <a:pt x="3521798" y="3335634"/>
                </a:cubicBezTo>
                <a:cubicBezTo>
                  <a:pt x="3526664" y="3345366"/>
                  <a:pt x="3533869" y="3353741"/>
                  <a:pt x="3539905" y="3362794"/>
                </a:cubicBezTo>
                <a:cubicBezTo>
                  <a:pt x="3545941" y="3510667"/>
                  <a:pt x="3511208" y="3666013"/>
                  <a:pt x="3558012" y="3806414"/>
                </a:cubicBezTo>
                <a:cubicBezTo>
                  <a:pt x="3561030" y="3815467"/>
                  <a:pt x="3563307" y="3824802"/>
                  <a:pt x="3567066" y="3833574"/>
                </a:cubicBezTo>
                <a:cubicBezTo>
                  <a:pt x="3572382" y="3845979"/>
                  <a:pt x="3579856" y="3857383"/>
                  <a:pt x="3585172" y="3869788"/>
                </a:cubicBezTo>
                <a:cubicBezTo>
                  <a:pt x="3588931" y="3878560"/>
                  <a:pt x="3588932" y="3889008"/>
                  <a:pt x="3594226" y="3896948"/>
                </a:cubicBezTo>
                <a:cubicBezTo>
                  <a:pt x="3601328" y="3907601"/>
                  <a:pt x="3612333" y="3915055"/>
                  <a:pt x="3621386" y="3924109"/>
                </a:cubicBezTo>
                <a:cubicBezTo>
                  <a:pt x="3654409" y="4023170"/>
                  <a:pt x="3601741" y="3873117"/>
                  <a:pt x="3648547" y="3978430"/>
                </a:cubicBezTo>
                <a:cubicBezTo>
                  <a:pt x="3656299" y="3995871"/>
                  <a:pt x="3660618" y="4014643"/>
                  <a:pt x="3666654" y="4032750"/>
                </a:cubicBezTo>
                <a:cubicBezTo>
                  <a:pt x="3669672" y="4041804"/>
                  <a:pt x="3670413" y="4051971"/>
                  <a:pt x="3675707" y="4059911"/>
                </a:cubicBezTo>
                <a:cubicBezTo>
                  <a:pt x="3727592" y="4137737"/>
                  <a:pt x="3665390" y="4039275"/>
                  <a:pt x="3702868" y="4114232"/>
                </a:cubicBezTo>
                <a:cubicBezTo>
                  <a:pt x="3707734" y="4123964"/>
                  <a:pt x="3714650" y="4132538"/>
                  <a:pt x="3720974" y="4141392"/>
                </a:cubicBezTo>
                <a:cubicBezTo>
                  <a:pt x="3750007" y="4182039"/>
                  <a:pt x="3742395" y="4171866"/>
                  <a:pt x="3775295" y="4204766"/>
                </a:cubicBezTo>
                <a:cubicBezTo>
                  <a:pt x="3796530" y="4268469"/>
                  <a:pt x="3768890" y="4189821"/>
                  <a:pt x="3802456" y="4268141"/>
                </a:cubicBezTo>
                <a:cubicBezTo>
                  <a:pt x="3819533" y="4307988"/>
                  <a:pt x="3803610" y="4305509"/>
                  <a:pt x="3847723" y="4349622"/>
                </a:cubicBezTo>
                <a:cubicBezTo>
                  <a:pt x="3856776" y="4358675"/>
                  <a:pt x="3867023" y="4366676"/>
                  <a:pt x="3874883" y="4376782"/>
                </a:cubicBezTo>
                <a:cubicBezTo>
                  <a:pt x="3888244" y="4393960"/>
                  <a:pt x="3895709" y="4415715"/>
                  <a:pt x="3911097" y="4431103"/>
                </a:cubicBezTo>
                <a:cubicBezTo>
                  <a:pt x="3920151" y="4440156"/>
                  <a:pt x="3930397" y="4448156"/>
                  <a:pt x="3938258" y="4458263"/>
                </a:cubicBezTo>
                <a:cubicBezTo>
                  <a:pt x="3951618" y="4475441"/>
                  <a:pt x="3959083" y="4497196"/>
                  <a:pt x="3974471" y="4512584"/>
                </a:cubicBezTo>
                <a:cubicBezTo>
                  <a:pt x="3986542" y="4524655"/>
                  <a:pt x="3999575" y="4535836"/>
                  <a:pt x="4010685" y="4548798"/>
                </a:cubicBezTo>
                <a:cubicBezTo>
                  <a:pt x="4055172" y="4600699"/>
                  <a:pt x="3998815" y="4549099"/>
                  <a:pt x="4046899" y="4621226"/>
                </a:cubicBezTo>
                <a:cubicBezTo>
                  <a:pt x="4056368" y="4635430"/>
                  <a:pt x="4071871" y="4644592"/>
                  <a:pt x="4083113" y="4657440"/>
                </a:cubicBezTo>
                <a:cubicBezTo>
                  <a:pt x="4093049" y="4668795"/>
                  <a:pt x="4099604" y="4682984"/>
                  <a:pt x="4110273" y="4693653"/>
                </a:cubicBezTo>
                <a:cubicBezTo>
                  <a:pt x="4120943" y="4704323"/>
                  <a:pt x="4135817" y="4710144"/>
                  <a:pt x="4146487" y="4720814"/>
                </a:cubicBezTo>
                <a:cubicBezTo>
                  <a:pt x="4154181" y="4728508"/>
                  <a:pt x="4157365" y="4739842"/>
                  <a:pt x="4164594" y="4747974"/>
                </a:cubicBezTo>
                <a:cubicBezTo>
                  <a:pt x="4181607" y="4767113"/>
                  <a:pt x="4200808" y="4784188"/>
                  <a:pt x="4218915" y="4802295"/>
                </a:cubicBezTo>
                <a:lnTo>
                  <a:pt x="4246075" y="4829455"/>
                </a:lnTo>
                <a:cubicBezTo>
                  <a:pt x="4255129" y="4838509"/>
                  <a:pt x="4265554" y="4846373"/>
                  <a:pt x="4273236" y="4856616"/>
                </a:cubicBezTo>
                <a:cubicBezTo>
                  <a:pt x="4282289" y="4868687"/>
                  <a:pt x="4290302" y="4881614"/>
                  <a:pt x="4300396" y="4892830"/>
                </a:cubicBezTo>
                <a:cubicBezTo>
                  <a:pt x="4317526" y="4911863"/>
                  <a:pt x="4340513" y="4925844"/>
                  <a:pt x="4354717" y="4947150"/>
                </a:cubicBezTo>
                <a:lnTo>
                  <a:pt x="4409038" y="5028632"/>
                </a:lnTo>
                <a:lnTo>
                  <a:pt x="4427145" y="5055792"/>
                </a:lnTo>
                <a:cubicBezTo>
                  <a:pt x="4433181" y="5064845"/>
                  <a:pt x="4440386" y="5073220"/>
                  <a:pt x="4445252" y="5082952"/>
                </a:cubicBezTo>
                <a:lnTo>
                  <a:pt x="4481466" y="5155380"/>
                </a:lnTo>
                <a:cubicBezTo>
                  <a:pt x="4487502" y="5167451"/>
                  <a:pt x="4492086" y="5180365"/>
                  <a:pt x="4499572" y="5191594"/>
                </a:cubicBezTo>
                <a:lnTo>
                  <a:pt x="4517679" y="5218754"/>
                </a:lnTo>
                <a:cubicBezTo>
                  <a:pt x="4526733" y="5254968"/>
                  <a:pt x="4537520" y="5290792"/>
                  <a:pt x="4544840" y="5327396"/>
                </a:cubicBezTo>
                <a:cubicBezTo>
                  <a:pt x="4547858" y="5342485"/>
                  <a:pt x="4550433" y="5357669"/>
                  <a:pt x="4553893" y="5372663"/>
                </a:cubicBezTo>
                <a:cubicBezTo>
                  <a:pt x="4559489" y="5396911"/>
                  <a:pt x="4564130" y="5421483"/>
                  <a:pt x="4572000" y="5445091"/>
                </a:cubicBezTo>
                <a:cubicBezTo>
                  <a:pt x="4575018" y="5454144"/>
                  <a:pt x="4578739" y="5462993"/>
                  <a:pt x="4581054" y="5472251"/>
                </a:cubicBezTo>
                <a:cubicBezTo>
                  <a:pt x="4584786" y="5487180"/>
                  <a:pt x="4586769" y="5502497"/>
                  <a:pt x="4590107" y="5517519"/>
                </a:cubicBezTo>
                <a:cubicBezTo>
                  <a:pt x="4592806" y="5529666"/>
                  <a:pt x="4596462" y="5541586"/>
                  <a:pt x="4599161" y="5553733"/>
                </a:cubicBezTo>
                <a:cubicBezTo>
                  <a:pt x="4622149" y="5657176"/>
                  <a:pt x="4595187" y="5546895"/>
                  <a:pt x="4617268" y="5635214"/>
                </a:cubicBezTo>
                <a:cubicBezTo>
                  <a:pt x="4614250" y="5834390"/>
                  <a:pt x="4613745" y="6033621"/>
                  <a:pt x="4608214" y="6232743"/>
                </a:cubicBezTo>
                <a:cubicBezTo>
                  <a:pt x="4607704" y="6251092"/>
                  <a:pt x="4601438" y="6268848"/>
                  <a:pt x="4599161" y="6287063"/>
                </a:cubicBezTo>
                <a:cubicBezTo>
                  <a:pt x="4592382" y="6341296"/>
                  <a:pt x="4586493" y="6395642"/>
                  <a:pt x="4581054" y="6450026"/>
                </a:cubicBezTo>
                <a:cubicBezTo>
                  <a:pt x="4577438" y="6486185"/>
                  <a:pt x="4577974" y="6522822"/>
                  <a:pt x="4572000" y="6558667"/>
                </a:cubicBezTo>
                <a:cubicBezTo>
                  <a:pt x="4568862" y="6577494"/>
                  <a:pt x="4553893" y="6612988"/>
                  <a:pt x="4553893" y="6612988"/>
                </a:cubicBezTo>
                <a:cubicBezTo>
                  <a:pt x="4551213" y="6631748"/>
                  <a:pt x="4545274" y="6688857"/>
                  <a:pt x="4535786" y="6712576"/>
                </a:cubicBezTo>
                <a:cubicBezTo>
                  <a:pt x="4528268" y="6731372"/>
                  <a:pt x="4516144" y="6748101"/>
                  <a:pt x="4508626" y="6766897"/>
                </a:cubicBezTo>
                <a:cubicBezTo>
                  <a:pt x="4479395" y="6839975"/>
                  <a:pt x="4521810" y="6769753"/>
                  <a:pt x="4481466" y="6830271"/>
                </a:cubicBezTo>
                <a:cubicBezTo>
                  <a:pt x="4478448" y="6842342"/>
                  <a:pt x="4477198" y="6854999"/>
                  <a:pt x="4472412" y="6866485"/>
                </a:cubicBezTo>
                <a:cubicBezTo>
                  <a:pt x="4462030" y="6891401"/>
                  <a:pt x="4448269" y="6914770"/>
                  <a:pt x="4436198" y="6938913"/>
                </a:cubicBezTo>
                <a:lnTo>
                  <a:pt x="4418091" y="6975127"/>
                </a:lnTo>
                <a:cubicBezTo>
                  <a:pt x="4412055" y="6987198"/>
                  <a:pt x="4409527" y="7001798"/>
                  <a:pt x="4399984" y="7011341"/>
                </a:cubicBezTo>
                <a:cubicBezTo>
                  <a:pt x="4390931" y="7020394"/>
                  <a:pt x="4381021" y="7028665"/>
                  <a:pt x="4372824" y="7038501"/>
                </a:cubicBezTo>
                <a:cubicBezTo>
                  <a:pt x="4365858" y="7046860"/>
                  <a:pt x="4362978" y="7058580"/>
                  <a:pt x="4354717" y="7065661"/>
                </a:cubicBezTo>
                <a:cubicBezTo>
                  <a:pt x="4341357" y="7077113"/>
                  <a:pt x="4324372" y="7083496"/>
                  <a:pt x="4309450" y="7092822"/>
                </a:cubicBezTo>
                <a:cubicBezTo>
                  <a:pt x="4300223" y="7098589"/>
                  <a:pt x="4292232" y="7106510"/>
                  <a:pt x="4282289" y="7110929"/>
                </a:cubicBezTo>
                <a:cubicBezTo>
                  <a:pt x="4264848" y="7118681"/>
                  <a:pt x="4246075" y="7123000"/>
                  <a:pt x="4227968" y="7129036"/>
                </a:cubicBezTo>
                <a:cubicBezTo>
                  <a:pt x="4183395" y="7143893"/>
                  <a:pt x="4210217" y="7136521"/>
                  <a:pt x="4146487" y="7147143"/>
                </a:cubicBezTo>
                <a:lnTo>
                  <a:pt x="3684761" y="7138089"/>
                </a:lnTo>
                <a:cubicBezTo>
                  <a:pt x="3669383" y="7137540"/>
                  <a:pt x="3654540" y="7132260"/>
                  <a:pt x="3639493" y="7129036"/>
                </a:cubicBezTo>
                <a:cubicBezTo>
                  <a:pt x="3570615" y="7114277"/>
                  <a:pt x="3559912" y="7108746"/>
                  <a:pt x="3494638" y="7101875"/>
                </a:cubicBezTo>
                <a:cubicBezTo>
                  <a:pt x="3449441" y="7097117"/>
                  <a:pt x="3363342" y="7093101"/>
                  <a:pt x="3313568" y="7083768"/>
                </a:cubicBezTo>
                <a:cubicBezTo>
                  <a:pt x="3174148" y="7057626"/>
                  <a:pt x="3305470" y="7071632"/>
                  <a:pt x="3177767" y="7056608"/>
                </a:cubicBezTo>
                <a:cubicBezTo>
                  <a:pt x="3140445" y="7052217"/>
                  <a:pt x="3055216" y="7045632"/>
                  <a:pt x="3014804" y="7038501"/>
                </a:cubicBezTo>
                <a:cubicBezTo>
                  <a:pt x="2987404" y="7033666"/>
                  <a:pt x="2960845" y="7024471"/>
                  <a:pt x="2933323" y="7020394"/>
                </a:cubicBezTo>
                <a:cubicBezTo>
                  <a:pt x="2879258" y="7012384"/>
                  <a:pt x="2824594" y="7009066"/>
                  <a:pt x="2770361" y="7002287"/>
                </a:cubicBezTo>
                <a:lnTo>
                  <a:pt x="2697933" y="6993234"/>
                </a:lnTo>
                <a:cubicBezTo>
                  <a:pt x="2552284" y="6956822"/>
                  <a:pt x="2701063" y="6990930"/>
                  <a:pt x="2480650" y="6957020"/>
                </a:cubicBezTo>
                <a:lnTo>
                  <a:pt x="2362955" y="6938913"/>
                </a:lnTo>
                <a:cubicBezTo>
                  <a:pt x="2338869" y="6935472"/>
                  <a:pt x="2314527" y="6933859"/>
                  <a:pt x="2290527" y="6929859"/>
                </a:cubicBezTo>
                <a:cubicBezTo>
                  <a:pt x="2200630" y="6914876"/>
                  <a:pt x="2319512" y="6925032"/>
                  <a:pt x="2199992" y="6911752"/>
                </a:cubicBezTo>
                <a:cubicBezTo>
                  <a:pt x="2163875" y="6907739"/>
                  <a:pt x="2127565" y="6905717"/>
                  <a:pt x="2091351" y="6902699"/>
                </a:cubicBezTo>
                <a:cubicBezTo>
                  <a:pt x="2073244" y="6893646"/>
                  <a:pt x="2056495" y="6881101"/>
                  <a:pt x="2037030" y="6875539"/>
                </a:cubicBezTo>
                <a:cubicBezTo>
                  <a:pt x="2014689" y="6869156"/>
                  <a:pt x="1860185" y="6857784"/>
                  <a:pt x="1855961" y="6857432"/>
                </a:cubicBezTo>
                <a:cubicBezTo>
                  <a:pt x="1834836" y="6851396"/>
                  <a:pt x="1814069" y="6843929"/>
                  <a:pt x="1792586" y="6839325"/>
                </a:cubicBezTo>
                <a:cubicBezTo>
                  <a:pt x="1739927" y="6828041"/>
                  <a:pt x="1645997" y="6824327"/>
                  <a:pt x="1602464" y="6821218"/>
                </a:cubicBezTo>
                <a:cubicBezTo>
                  <a:pt x="1551124" y="6812661"/>
                  <a:pt x="1538381" y="6810104"/>
                  <a:pt x="1484768" y="6803111"/>
                </a:cubicBezTo>
                <a:lnTo>
                  <a:pt x="1339913" y="6785004"/>
                </a:lnTo>
                <a:cubicBezTo>
                  <a:pt x="1318788" y="6781986"/>
                  <a:pt x="1297870" y="6776551"/>
                  <a:pt x="1276539" y="6775950"/>
                </a:cubicBezTo>
                <a:cubicBezTo>
                  <a:pt x="1083451" y="6770511"/>
                  <a:pt x="890258" y="6769915"/>
                  <a:pt x="697117" y="6766897"/>
                </a:cubicBezTo>
                <a:cubicBezTo>
                  <a:pt x="593269" y="6377470"/>
                  <a:pt x="724671" y="6863337"/>
                  <a:pt x="624689" y="6513400"/>
                </a:cubicBezTo>
                <a:cubicBezTo>
                  <a:pt x="605783" y="6447231"/>
                  <a:pt x="591342" y="6379767"/>
                  <a:pt x="570368" y="6314224"/>
                </a:cubicBezTo>
                <a:cubicBezTo>
                  <a:pt x="543022" y="6228767"/>
                  <a:pt x="508852" y="6145631"/>
                  <a:pt x="479834" y="6060727"/>
                </a:cubicBezTo>
                <a:cubicBezTo>
                  <a:pt x="427367" y="5907211"/>
                  <a:pt x="377877" y="5752691"/>
                  <a:pt x="325925" y="5599000"/>
                </a:cubicBezTo>
                <a:cubicBezTo>
                  <a:pt x="305448" y="5538421"/>
                  <a:pt x="280926" y="5479181"/>
                  <a:pt x="262551" y="5417931"/>
                </a:cubicBezTo>
                <a:cubicBezTo>
                  <a:pt x="244444" y="5357574"/>
                  <a:pt x="228772" y="5296433"/>
                  <a:pt x="208230" y="5236861"/>
                </a:cubicBezTo>
                <a:cubicBezTo>
                  <a:pt x="198541" y="5208763"/>
                  <a:pt x="181415" y="5183577"/>
                  <a:pt x="172016" y="5155380"/>
                </a:cubicBezTo>
                <a:cubicBezTo>
                  <a:pt x="157201" y="5110935"/>
                  <a:pt x="148672" y="5064625"/>
                  <a:pt x="135802" y="5019578"/>
                </a:cubicBezTo>
                <a:cubicBezTo>
                  <a:pt x="130559" y="5001226"/>
                  <a:pt x="122552" y="4983715"/>
                  <a:pt x="117695" y="4965257"/>
                </a:cubicBezTo>
                <a:cubicBezTo>
                  <a:pt x="96506" y="4884739"/>
                  <a:pt x="81972" y="4812576"/>
                  <a:pt x="72428" y="4729867"/>
                </a:cubicBezTo>
                <a:cubicBezTo>
                  <a:pt x="67918" y="4690779"/>
                  <a:pt x="69140" y="4651095"/>
                  <a:pt x="63374" y="4612172"/>
                </a:cubicBezTo>
                <a:cubicBezTo>
                  <a:pt x="57042" y="4569430"/>
                  <a:pt x="43130" y="4528075"/>
                  <a:pt x="36214" y="4485424"/>
                </a:cubicBezTo>
                <a:cubicBezTo>
                  <a:pt x="11045" y="4330213"/>
                  <a:pt x="10443" y="4295250"/>
                  <a:pt x="0" y="4159499"/>
                </a:cubicBezTo>
                <a:cubicBezTo>
                  <a:pt x="3018" y="3981447"/>
                  <a:pt x="584" y="3803220"/>
                  <a:pt x="9054" y="3625344"/>
                </a:cubicBezTo>
                <a:cubicBezTo>
                  <a:pt x="18399" y="3429108"/>
                  <a:pt x="16621" y="3451256"/>
                  <a:pt x="63374" y="3326580"/>
                </a:cubicBezTo>
                <a:cubicBezTo>
                  <a:pt x="81291" y="3129502"/>
                  <a:pt x="56501" y="3317860"/>
                  <a:pt x="99588" y="3145511"/>
                </a:cubicBezTo>
                <a:cubicBezTo>
                  <a:pt x="147430" y="2954144"/>
                  <a:pt x="82121" y="3134858"/>
                  <a:pt x="153909" y="2955388"/>
                </a:cubicBezTo>
                <a:lnTo>
                  <a:pt x="172016" y="2756212"/>
                </a:lnTo>
                <a:cubicBezTo>
                  <a:pt x="175034" y="2723016"/>
                  <a:pt x="171491" y="2688551"/>
                  <a:pt x="181069" y="2656624"/>
                </a:cubicBezTo>
                <a:lnTo>
                  <a:pt x="208230" y="2566089"/>
                </a:lnTo>
                <a:cubicBezTo>
                  <a:pt x="214266" y="2514786"/>
                  <a:pt x="217096" y="2463004"/>
                  <a:pt x="226337" y="2412180"/>
                </a:cubicBezTo>
                <a:cubicBezTo>
                  <a:pt x="235240" y="2363212"/>
                  <a:pt x="255095" y="2316534"/>
                  <a:pt x="262551" y="2267325"/>
                </a:cubicBezTo>
                <a:cubicBezTo>
                  <a:pt x="270638" y="2213950"/>
                  <a:pt x="266363" y="2105316"/>
                  <a:pt x="280658" y="2040988"/>
                </a:cubicBezTo>
                <a:cubicBezTo>
                  <a:pt x="287493" y="2010231"/>
                  <a:pt x="300520" y="1981103"/>
                  <a:pt x="307818" y="1950453"/>
                </a:cubicBezTo>
                <a:cubicBezTo>
                  <a:pt x="315633" y="1917630"/>
                  <a:pt x="316405" y="1883234"/>
                  <a:pt x="325925" y="1850865"/>
                </a:cubicBezTo>
                <a:cubicBezTo>
                  <a:pt x="346661" y="1780363"/>
                  <a:pt x="379017" y="1713535"/>
                  <a:pt x="398353" y="1642636"/>
                </a:cubicBezTo>
                <a:cubicBezTo>
                  <a:pt x="436572" y="1502495"/>
                  <a:pt x="413161" y="1575162"/>
                  <a:pt x="470780" y="1425352"/>
                </a:cubicBezTo>
                <a:cubicBezTo>
                  <a:pt x="473798" y="1398192"/>
                  <a:pt x="472327" y="1370147"/>
                  <a:pt x="479834" y="1343871"/>
                </a:cubicBezTo>
                <a:cubicBezTo>
                  <a:pt x="490612" y="1306149"/>
                  <a:pt x="511694" y="1272099"/>
                  <a:pt x="525101" y="1235230"/>
                </a:cubicBezTo>
                <a:cubicBezTo>
                  <a:pt x="535868" y="1205620"/>
                  <a:pt x="543208" y="1174873"/>
                  <a:pt x="552262" y="1144695"/>
                </a:cubicBezTo>
                <a:cubicBezTo>
                  <a:pt x="567716" y="1036513"/>
                  <a:pt x="548504" y="1123285"/>
                  <a:pt x="597529" y="1008893"/>
                </a:cubicBezTo>
                <a:cubicBezTo>
                  <a:pt x="605048" y="991350"/>
                  <a:pt x="607986" y="972058"/>
                  <a:pt x="615636" y="954572"/>
                </a:cubicBezTo>
                <a:cubicBezTo>
                  <a:pt x="629160" y="923661"/>
                  <a:pt x="645814" y="894216"/>
                  <a:pt x="660903" y="864038"/>
                </a:cubicBezTo>
                <a:cubicBezTo>
                  <a:pt x="669957" y="845931"/>
                  <a:pt x="673749" y="824032"/>
                  <a:pt x="688064" y="809717"/>
                </a:cubicBezTo>
                <a:cubicBezTo>
                  <a:pt x="724239" y="773541"/>
                  <a:pt x="718953" y="782378"/>
                  <a:pt x="751438" y="728236"/>
                </a:cubicBezTo>
                <a:cubicBezTo>
                  <a:pt x="776474" y="686510"/>
                  <a:pt x="804698" y="646214"/>
                  <a:pt x="823866" y="601487"/>
                </a:cubicBezTo>
                <a:cubicBezTo>
                  <a:pt x="832919" y="580362"/>
                  <a:pt x="839446" y="557965"/>
                  <a:pt x="851026" y="538113"/>
                </a:cubicBezTo>
                <a:cubicBezTo>
                  <a:pt x="929063" y="404334"/>
                  <a:pt x="843621" y="610945"/>
                  <a:pt x="923454" y="411364"/>
                </a:cubicBezTo>
                <a:cubicBezTo>
                  <a:pt x="930543" y="393643"/>
                  <a:pt x="933663" y="374419"/>
                  <a:pt x="941561" y="357043"/>
                </a:cubicBezTo>
                <a:cubicBezTo>
                  <a:pt x="948842" y="341024"/>
                  <a:pt x="960175" y="327158"/>
                  <a:pt x="968721" y="311776"/>
                </a:cubicBezTo>
                <a:cubicBezTo>
                  <a:pt x="975275" y="299978"/>
                  <a:pt x="979675" y="287007"/>
                  <a:pt x="986828" y="275562"/>
                </a:cubicBezTo>
                <a:cubicBezTo>
                  <a:pt x="996800" y="259606"/>
                  <a:pt x="1024421" y="224136"/>
                  <a:pt x="1041149" y="212188"/>
                </a:cubicBezTo>
                <a:cubicBezTo>
                  <a:pt x="1052131" y="204344"/>
                  <a:pt x="1065918" y="201234"/>
                  <a:pt x="1077363" y="194081"/>
                </a:cubicBezTo>
                <a:cubicBezTo>
                  <a:pt x="1121945" y="166217"/>
                  <a:pt x="1107295" y="163191"/>
                  <a:pt x="1158844" y="139760"/>
                </a:cubicBezTo>
                <a:cubicBezTo>
                  <a:pt x="1202924" y="119724"/>
                  <a:pt x="1220936" y="121063"/>
                  <a:pt x="1267485" y="112600"/>
                </a:cubicBezTo>
                <a:cubicBezTo>
                  <a:pt x="1318565" y="103313"/>
                  <a:pt x="1327887" y="99763"/>
                  <a:pt x="1385180" y="85440"/>
                </a:cubicBezTo>
                <a:cubicBezTo>
                  <a:pt x="1409323" y="73369"/>
                  <a:pt x="1431232" y="54960"/>
                  <a:pt x="1457608" y="49226"/>
                </a:cubicBezTo>
                <a:cubicBezTo>
                  <a:pt x="1501940" y="39588"/>
                  <a:pt x="1548176" y="43652"/>
                  <a:pt x="1593410" y="40172"/>
                </a:cubicBezTo>
                <a:cubicBezTo>
                  <a:pt x="1626645" y="37615"/>
                  <a:pt x="1659802" y="34137"/>
                  <a:pt x="1692998" y="31119"/>
                </a:cubicBezTo>
                <a:cubicBezTo>
                  <a:pt x="1988882" y="-22678"/>
                  <a:pt x="1793080" y="6292"/>
                  <a:pt x="2408222" y="22065"/>
                </a:cubicBezTo>
                <a:cubicBezTo>
                  <a:pt x="2438541" y="22842"/>
                  <a:pt x="2468764" y="26620"/>
                  <a:pt x="2498757" y="31119"/>
                </a:cubicBezTo>
                <a:cubicBezTo>
                  <a:pt x="2677041" y="57862"/>
                  <a:pt x="2512489" y="41788"/>
                  <a:pt x="2652666" y="58279"/>
                </a:cubicBezTo>
                <a:cubicBezTo>
                  <a:pt x="2846063" y="81032"/>
                  <a:pt x="2630291" y="49962"/>
                  <a:pt x="2860895" y="85440"/>
                </a:cubicBezTo>
                <a:cubicBezTo>
                  <a:pt x="2969208" y="128762"/>
                  <a:pt x="2833309" y="78543"/>
                  <a:pt x="2969537" y="112600"/>
                </a:cubicBezTo>
                <a:cubicBezTo>
                  <a:pt x="2997312" y="119544"/>
                  <a:pt x="3051018" y="139760"/>
                  <a:pt x="3051018" y="139760"/>
                </a:cubicBezTo>
                <a:cubicBezTo>
                  <a:pt x="3158657" y="208259"/>
                  <a:pt x="3113277" y="190693"/>
                  <a:pt x="3177767" y="212188"/>
                </a:cubicBezTo>
                <a:cubicBezTo>
                  <a:pt x="3189838" y="224259"/>
                  <a:pt x="3200323" y="238159"/>
                  <a:pt x="3213980" y="248402"/>
                </a:cubicBezTo>
                <a:cubicBezTo>
                  <a:pt x="3224777" y="256500"/>
                  <a:pt x="3238346" y="260046"/>
                  <a:pt x="3250194" y="266509"/>
                </a:cubicBezTo>
                <a:cubicBezTo>
                  <a:pt x="3340889" y="315979"/>
                  <a:pt x="3282728" y="293912"/>
                  <a:pt x="3376943" y="320830"/>
                </a:cubicBezTo>
                <a:cubicBezTo>
                  <a:pt x="3420541" y="346989"/>
                  <a:pt x="3428362" y="353255"/>
                  <a:pt x="3476531" y="375150"/>
                </a:cubicBezTo>
                <a:cubicBezTo>
                  <a:pt x="3491326" y="381875"/>
                  <a:pt x="3507592" y="385365"/>
                  <a:pt x="3521798" y="393257"/>
                </a:cubicBezTo>
                <a:cubicBezTo>
                  <a:pt x="3534988" y="400585"/>
                  <a:pt x="3545216" y="412421"/>
                  <a:pt x="3558012" y="420418"/>
                </a:cubicBezTo>
                <a:cubicBezTo>
                  <a:pt x="3569457" y="427571"/>
                  <a:pt x="3582653" y="431581"/>
                  <a:pt x="3594226" y="438525"/>
                </a:cubicBezTo>
                <a:cubicBezTo>
                  <a:pt x="3612887" y="449721"/>
                  <a:pt x="3648547" y="474739"/>
                  <a:pt x="3648547" y="474739"/>
                </a:cubicBezTo>
                <a:cubicBezTo>
                  <a:pt x="3657600" y="486810"/>
                  <a:pt x="3664115" y="501292"/>
                  <a:pt x="3675707" y="510952"/>
                </a:cubicBezTo>
                <a:cubicBezTo>
                  <a:pt x="3683039" y="517062"/>
                  <a:pt x="3693332" y="519632"/>
                  <a:pt x="3702868" y="520006"/>
                </a:cubicBezTo>
                <a:cubicBezTo>
                  <a:pt x="3847643" y="525683"/>
                  <a:pt x="3992579" y="526041"/>
                  <a:pt x="4137434" y="529059"/>
                </a:cubicBezTo>
                <a:cubicBezTo>
                  <a:pt x="4182171" y="558884"/>
                  <a:pt x="4153713" y="547166"/>
                  <a:pt x="4227968" y="547166"/>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6358626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97339" name="Group 59"/>
          <p:cNvGraphicFramePr>
            <a:graphicFrameLocks noGrp="1"/>
          </p:cNvGraphicFramePr>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THERE AND BACK AGAIN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LUB-DUB</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HEART FELT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RED HOT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VALENTINES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096" name="Text Box 48"/>
          <p:cNvSpPr txBox="1">
            <a:spLocks noChangeArrowheads="1"/>
          </p:cNvSpPr>
          <p:nvPr/>
        </p:nvSpPr>
        <p:spPr bwMode="auto">
          <a:xfrm>
            <a:off x="228600" y="30956"/>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Circulatory System Review Game</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131599049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97339" name="Group 59"/>
          <p:cNvGraphicFramePr>
            <a:graphicFrameLocks noGrp="1"/>
          </p:cNvGraphicFramePr>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THERE AND BACK AGAIN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LUB-DUB</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HEART FELT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RED HOT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VALENTINES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096" name="Text Box 48"/>
          <p:cNvSpPr txBox="1">
            <a:spLocks noChangeArrowheads="1"/>
          </p:cNvSpPr>
          <p:nvPr/>
        </p:nvSpPr>
        <p:spPr bwMode="auto">
          <a:xfrm>
            <a:off x="228600" y="30956"/>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Circulatory System Review Game</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121463836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http://whatshihsaid.files.wordpress.com/2014/03/man-in-the-mirr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152400"/>
            <a:ext cx="257795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50" endPos="85000" dir="5400000" sy="-100000" algn="bl" rotWithShape="0"/>
                </a:effectLst>
                <a:uLnTx/>
                <a:uFillTx/>
                <a:latin typeface="Arial" charset="0"/>
                <a:ea typeface="+mn-ea"/>
                <a:cs typeface="+mn-cs"/>
              </a:rPr>
              <a:t>Hint</a:t>
            </a:r>
          </a:p>
        </p:txBody>
      </p:sp>
    </p:spTree>
    <p:extLst>
      <p:ext uri="{BB962C8B-B14F-4D97-AF65-F5344CB8AC3E}">
        <p14:creationId xmlns:p14="http://schemas.microsoft.com/office/powerpoint/2010/main" val="373976016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a:t>Please name A, B, C, D</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40881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16230" y="1275040"/>
            <a:ext cx="1752600" cy="685800"/>
          </a:xfrm>
          <a:prstGeom prst="roundRect">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 name="Rounded Rectangle 5"/>
          <p:cNvSpPr/>
          <p:nvPr/>
        </p:nvSpPr>
        <p:spPr>
          <a:xfrm>
            <a:off x="6868434" y="981670"/>
            <a:ext cx="1752600" cy="685800"/>
          </a:xfrm>
          <a:prstGeom prst="roundRect">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Rounded Rectangle 6"/>
          <p:cNvSpPr/>
          <p:nvPr/>
        </p:nvSpPr>
        <p:spPr>
          <a:xfrm>
            <a:off x="1828800" y="4212550"/>
            <a:ext cx="1752600" cy="685800"/>
          </a:xfrm>
          <a:prstGeom prst="roundRect">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ounded Rectangle 7"/>
          <p:cNvSpPr/>
          <p:nvPr/>
        </p:nvSpPr>
        <p:spPr>
          <a:xfrm>
            <a:off x="6221730" y="4191000"/>
            <a:ext cx="2209800" cy="685800"/>
          </a:xfrm>
          <a:prstGeom prst="roundRect">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Rectangle 8"/>
          <p:cNvSpPr/>
          <p:nvPr/>
        </p:nvSpPr>
        <p:spPr>
          <a:xfrm>
            <a:off x="262890" y="1905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10" name="Rectangle 9"/>
          <p:cNvSpPr/>
          <p:nvPr/>
        </p:nvSpPr>
        <p:spPr>
          <a:xfrm>
            <a:off x="6248400" y="862905"/>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11" name="Rectangle 10"/>
          <p:cNvSpPr/>
          <p:nvPr/>
        </p:nvSpPr>
        <p:spPr>
          <a:xfrm>
            <a:off x="1181100" y="4191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2" name="Rectangle 11"/>
          <p:cNvSpPr/>
          <p:nvPr/>
        </p:nvSpPr>
        <p:spPr>
          <a:xfrm>
            <a:off x="5563596" y="4191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3" name="Rectangle 12"/>
          <p:cNvSpPr/>
          <p:nvPr/>
        </p:nvSpPr>
        <p:spPr>
          <a:xfrm>
            <a:off x="8026178" y="53875"/>
            <a:ext cx="9158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11</a:t>
            </a:r>
          </a:p>
        </p:txBody>
      </p:sp>
      <p:sp>
        <p:nvSpPr>
          <p:cNvPr id="2" name="TextBox 1"/>
          <p:cNvSpPr txBox="1"/>
          <p:nvPr/>
        </p:nvSpPr>
        <p:spPr>
          <a:xfrm>
            <a:off x="2895600" y="1960840"/>
            <a:ext cx="3048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1</a:t>
            </a:r>
          </a:p>
        </p:txBody>
      </p:sp>
      <p:sp>
        <p:nvSpPr>
          <p:cNvPr id="14" name="TextBox 13"/>
          <p:cNvSpPr txBox="1"/>
          <p:nvPr/>
        </p:nvSpPr>
        <p:spPr>
          <a:xfrm>
            <a:off x="3505200" y="2209800"/>
            <a:ext cx="2286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2</a:t>
            </a:r>
          </a:p>
        </p:txBody>
      </p:sp>
      <p:sp>
        <p:nvSpPr>
          <p:cNvPr id="15" name="TextBox 14"/>
          <p:cNvSpPr txBox="1"/>
          <p:nvPr/>
        </p:nvSpPr>
        <p:spPr>
          <a:xfrm>
            <a:off x="2839770" y="2458998"/>
            <a:ext cx="3048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3</a:t>
            </a:r>
          </a:p>
        </p:txBody>
      </p:sp>
      <p:sp>
        <p:nvSpPr>
          <p:cNvPr id="16" name="TextBox 15"/>
          <p:cNvSpPr txBox="1"/>
          <p:nvPr/>
        </p:nvSpPr>
        <p:spPr>
          <a:xfrm>
            <a:off x="5905998" y="1960840"/>
            <a:ext cx="266202"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1</a:t>
            </a:r>
          </a:p>
        </p:txBody>
      </p:sp>
      <p:sp>
        <p:nvSpPr>
          <p:cNvPr id="17" name="TextBox 16"/>
          <p:cNvSpPr txBox="1"/>
          <p:nvPr/>
        </p:nvSpPr>
        <p:spPr>
          <a:xfrm>
            <a:off x="5563596" y="2458998"/>
            <a:ext cx="342402"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2</a:t>
            </a:r>
          </a:p>
        </p:txBody>
      </p:sp>
    </p:spTree>
    <p:extLst>
      <p:ext uri="{BB962C8B-B14F-4D97-AF65-F5344CB8AC3E}">
        <p14:creationId xmlns:p14="http://schemas.microsoft.com/office/powerpoint/2010/main" val="163235339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a:t>Please name A, B, C, D</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40881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16230" y="1275040"/>
            <a:ext cx="1752600" cy="685800"/>
          </a:xfrm>
          <a:prstGeom prst="roundRect">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 name="Rounded Rectangle 5"/>
          <p:cNvSpPr/>
          <p:nvPr/>
        </p:nvSpPr>
        <p:spPr>
          <a:xfrm>
            <a:off x="6868434" y="981670"/>
            <a:ext cx="1752600" cy="685800"/>
          </a:xfrm>
          <a:prstGeom prst="roundRect">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Rounded Rectangle 6"/>
          <p:cNvSpPr/>
          <p:nvPr/>
        </p:nvSpPr>
        <p:spPr>
          <a:xfrm>
            <a:off x="1828800" y="4212550"/>
            <a:ext cx="1752600" cy="685800"/>
          </a:xfrm>
          <a:prstGeom prst="roundRect">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ounded Rectangle 7"/>
          <p:cNvSpPr/>
          <p:nvPr/>
        </p:nvSpPr>
        <p:spPr>
          <a:xfrm>
            <a:off x="6221730" y="4191000"/>
            <a:ext cx="2209800" cy="685800"/>
          </a:xfrm>
          <a:prstGeom prst="roundRect">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Rectangle 8"/>
          <p:cNvSpPr/>
          <p:nvPr/>
        </p:nvSpPr>
        <p:spPr>
          <a:xfrm>
            <a:off x="262890" y="1905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10" name="Rectangle 9"/>
          <p:cNvSpPr/>
          <p:nvPr/>
        </p:nvSpPr>
        <p:spPr>
          <a:xfrm>
            <a:off x="6248400" y="862905"/>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11" name="Rectangle 10"/>
          <p:cNvSpPr/>
          <p:nvPr/>
        </p:nvSpPr>
        <p:spPr>
          <a:xfrm>
            <a:off x="1181100" y="4191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2" name="Rectangle 11"/>
          <p:cNvSpPr/>
          <p:nvPr/>
        </p:nvSpPr>
        <p:spPr>
          <a:xfrm>
            <a:off x="5563596" y="4191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3" name="Rectangle 12"/>
          <p:cNvSpPr/>
          <p:nvPr/>
        </p:nvSpPr>
        <p:spPr>
          <a:xfrm>
            <a:off x="8026178" y="53875"/>
            <a:ext cx="9158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11</a:t>
            </a:r>
          </a:p>
        </p:txBody>
      </p:sp>
    </p:spTree>
    <p:extLst>
      <p:ext uri="{BB962C8B-B14F-4D97-AF65-F5344CB8AC3E}">
        <p14:creationId xmlns:p14="http://schemas.microsoft.com/office/powerpoint/2010/main" val="3278444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97339" name="Group 59"/>
          <p:cNvGraphicFramePr>
            <a:graphicFrameLocks noGrp="1"/>
          </p:cNvGraphicFramePr>
          <p:nvPr>
            <p:extLst>
              <p:ext uri="{D42A27DB-BD31-4B8C-83A1-F6EECF244321}">
                <p14:modId xmlns:p14="http://schemas.microsoft.com/office/powerpoint/2010/main" val="1022179786"/>
              </p:ext>
            </p:extLst>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THERE AND BACK AGAIN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latin typeface="Times New Roman" pitchFamily="18" charset="0"/>
                        </a:rPr>
                        <a:t>LUB-DUB</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HEART FELT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RED HOT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VALENTINES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00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00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00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00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003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2096" name="Text Box 48"/>
          <p:cNvSpPr txBox="1">
            <a:spLocks noChangeArrowheads="1"/>
          </p:cNvSpPr>
          <p:nvPr/>
        </p:nvSpPr>
        <p:spPr bwMode="auto">
          <a:xfrm>
            <a:off x="228600" y="30956"/>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Circulatory System Review Game</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extLst>
      <p:ext uri="{BB962C8B-B14F-4D97-AF65-F5344CB8AC3E}">
        <p14:creationId xmlns:p14="http://schemas.microsoft.com/office/powerpoint/2010/main" val="302341181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a:t>Please name A, B, C, D</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40881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16230" y="1275040"/>
            <a:ext cx="1752600" cy="685800"/>
          </a:xfrm>
          <a:prstGeom prst="roundRect">
            <a:avLst/>
          </a:prstGeom>
          <a:solidFill>
            <a:schemeClr val="tx1"/>
          </a:solidFill>
          <a:ln>
            <a:solidFill>
              <a:schemeClr val="bg2">
                <a:lumMod val="40000"/>
                <a:lumOff val="60000"/>
              </a:schemeClr>
            </a:solidFill>
          </a:ln>
          <a:effectLst>
            <a:glow rad="3429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 name="Rounded Rectangle 5"/>
          <p:cNvSpPr/>
          <p:nvPr/>
        </p:nvSpPr>
        <p:spPr>
          <a:xfrm>
            <a:off x="6868434" y="981670"/>
            <a:ext cx="1752600" cy="685800"/>
          </a:xfrm>
          <a:prstGeom prst="roundRect">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Rounded Rectangle 6"/>
          <p:cNvSpPr/>
          <p:nvPr/>
        </p:nvSpPr>
        <p:spPr>
          <a:xfrm>
            <a:off x="1828800" y="4212550"/>
            <a:ext cx="1752600" cy="685800"/>
          </a:xfrm>
          <a:prstGeom prst="roundRect">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ounded Rectangle 7"/>
          <p:cNvSpPr/>
          <p:nvPr/>
        </p:nvSpPr>
        <p:spPr>
          <a:xfrm>
            <a:off x="6221730" y="4191000"/>
            <a:ext cx="2209800" cy="685800"/>
          </a:xfrm>
          <a:prstGeom prst="roundRect">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Rectangle 8"/>
          <p:cNvSpPr/>
          <p:nvPr/>
        </p:nvSpPr>
        <p:spPr>
          <a:xfrm>
            <a:off x="262890" y="1905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10" name="Rectangle 9"/>
          <p:cNvSpPr/>
          <p:nvPr/>
        </p:nvSpPr>
        <p:spPr>
          <a:xfrm>
            <a:off x="6248400" y="862905"/>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11" name="Rectangle 10"/>
          <p:cNvSpPr/>
          <p:nvPr/>
        </p:nvSpPr>
        <p:spPr>
          <a:xfrm>
            <a:off x="1181100" y="4191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2" name="Rectangle 11"/>
          <p:cNvSpPr/>
          <p:nvPr/>
        </p:nvSpPr>
        <p:spPr>
          <a:xfrm>
            <a:off x="5563596" y="4191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3" name="Rectangle 12"/>
          <p:cNvSpPr/>
          <p:nvPr/>
        </p:nvSpPr>
        <p:spPr>
          <a:xfrm>
            <a:off x="8026178" y="53875"/>
            <a:ext cx="9158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11</a:t>
            </a:r>
          </a:p>
        </p:txBody>
      </p:sp>
    </p:spTree>
    <p:extLst>
      <p:ext uri="{BB962C8B-B14F-4D97-AF65-F5344CB8AC3E}">
        <p14:creationId xmlns:p14="http://schemas.microsoft.com/office/powerpoint/2010/main" val="399808907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a:t>Please name A, B, C, D</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40881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16230" y="1275040"/>
            <a:ext cx="1752600" cy="685800"/>
          </a:xfrm>
          <a:prstGeom prst="roundRect">
            <a:avLst/>
          </a:prstGeom>
          <a:noFill/>
          <a:ln>
            <a:solidFill>
              <a:schemeClr val="bg2">
                <a:lumMod val="40000"/>
                <a:lumOff val="60000"/>
              </a:schemeClr>
            </a:solidFill>
          </a:ln>
          <a:effectLst>
            <a:glow rad="635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 name="Rounded Rectangle 5"/>
          <p:cNvSpPr/>
          <p:nvPr/>
        </p:nvSpPr>
        <p:spPr>
          <a:xfrm>
            <a:off x="6868434" y="981670"/>
            <a:ext cx="1752600" cy="685800"/>
          </a:xfrm>
          <a:prstGeom prst="roundRect">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Rounded Rectangle 6"/>
          <p:cNvSpPr/>
          <p:nvPr/>
        </p:nvSpPr>
        <p:spPr>
          <a:xfrm>
            <a:off x="1828800" y="4212550"/>
            <a:ext cx="1752600" cy="685800"/>
          </a:xfrm>
          <a:prstGeom prst="roundRect">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ounded Rectangle 7"/>
          <p:cNvSpPr/>
          <p:nvPr/>
        </p:nvSpPr>
        <p:spPr>
          <a:xfrm>
            <a:off x="6221730" y="4191000"/>
            <a:ext cx="2209800" cy="685800"/>
          </a:xfrm>
          <a:prstGeom prst="roundRect">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Rectangle 8"/>
          <p:cNvSpPr/>
          <p:nvPr/>
        </p:nvSpPr>
        <p:spPr>
          <a:xfrm>
            <a:off x="262890" y="1905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10" name="Rectangle 9"/>
          <p:cNvSpPr/>
          <p:nvPr/>
        </p:nvSpPr>
        <p:spPr>
          <a:xfrm>
            <a:off x="6248400" y="862905"/>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11" name="Rectangle 10"/>
          <p:cNvSpPr/>
          <p:nvPr/>
        </p:nvSpPr>
        <p:spPr>
          <a:xfrm>
            <a:off x="1181100" y="4191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2" name="Rectangle 11"/>
          <p:cNvSpPr/>
          <p:nvPr/>
        </p:nvSpPr>
        <p:spPr>
          <a:xfrm>
            <a:off x="5563596" y="4191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3" name="Rectangle 12"/>
          <p:cNvSpPr/>
          <p:nvPr/>
        </p:nvSpPr>
        <p:spPr>
          <a:xfrm>
            <a:off x="8026178" y="53875"/>
            <a:ext cx="9158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11</a:t>
            </a:r>
          </a:p>
        </p:txBody>
      </p:sp>
    </p:spTree>
    <p:extLst>
      <p:ext uri="{BB962C8B-B14F-4D97-AF65-F5344CB8AC3E}">
        <p14:creationId xmlns:p14="http://schemas.microsoft.com/office/powerpoint/2010/main" val="216974379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a:t>Please name A, B, C, D</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40881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16230" y="1275040"/>
            <a:ext cx="1752600" cy="685800"/>
          </a:xfrm>
          <a:prstGeom prst="roundRect">
            <a:avLst/>
          </a:prstGeom>
          <a:noFill/>
          <a:ln>
            <a:solidFill>
              <a:schemeClr val="bg2">
                <a:lumMod val="40000"/>
                <a:lumOff val="60000"/>
              </a:schemeClr>
            </a:solidFill>
          </a:ln>
          <a:effectLst>
            <a:glow rad="635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 name="Rounded Rectangle 5"/>
          <p:cNvSpPr/>
          <p:nvPr/>
        </p:nvSpPr>
        <p:spPr>
          <a:xfrm>
            <a:off x="6868434" y="981670"/>
            <a:ext cx="1752600" cy="685800"/>
          </a:xfrm>
          <a:prstGeom prst="roundRect">
            <a:avLst/>
          </a:prstGeom>
          <a:solidFill>
            <a:schemeClr val="tx1"/>
          </a:solidFill>
          <a:ln>
            <a:solidFill>
              <a:schemeClr val="bg2">
                <a:lumMod val="40000"/>
                <a:lumOff val="60000"/>
              </a:schemeClr>
            </a:solidFill>
          </a:ln>
          <a:effectLst>
            <a:glow rad="2667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Rounded Rectangle 6"/>
          <p:cNvSpPr/>
          <p:nvPr/>
        </p:nvSpPr>
        <p:spPr>
          <a:xfrm>
            <a:off x="1828800" y="4212550"/>
            <a:ext cx="1752600" cy="685800"/>
          </a:xfrm>
          <a:prstGeom prst="roundRect">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ounded Rectangle 7"/>
          <p:cNvSpPr/>
          <p:nvPr/>
        </p:nvSpPr>
        <p:spPr>
          <a:xfrm>
            <a:off x="6221730" y="4191000"/>
            <a:ext cx="2209800" cy="685800"/>
          </a:xfrm>
          <a:prstGeom prst="roundRect">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Rectangle 8"/>
          <p:cNvSpPr/>
          <p:nvPr/>
        </p:nvSpPr>
        <p:spPr>
          <a:xfrm>
            <a:off x="262890" y="1905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10" name="Rectangle 9"/>
          <p:cNvSpPr/>
          <p:nvPr/>
        </p:nvSpPr>
        <p:spPr>
          <a:xfrm>
            <a:off x="6248400" y="862905"/>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11" name="Rectangle 10"/>
          <p:cNvSpPr/>
          <p:nvPr/>
        </p:nvSpPr>
        <p:spPr>
          <a:xfrm>
            <a:off x="1181100" y="4191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2" name="Rectangle 11"/>
          <p:cNvSpPr/>
          <p:nvPr/>
        </p:nvSpPr>
        <p:spPr>
          <a:xfrm>
            <a:off x="5563596" y="4191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3" name="Rectangle 12"/>
          <p:cNvSpPr/>
          <p:nvPr/>
        </p:nvSpPr>
        <p:spPr>
          <a:xfrm>
            <a:off x="8026178" y="53875"/>
            <a:ext cx="9158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11</a:t>
            </a:r>
          </a:p>
        </p:txBody>
      </p:sp>
    </p:spTree>
    <p:extLst>
      <p:ext uri="{BB962C8B-B14F-4D97-AF65-F5344CB8AC3E}">
        <p14:creationId xmlns:p14="http://schemas.microsoft.com/office/powerpoint/2010/main" val="423729336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a:t>Please name A, B, C, D</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40881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16230" y="1275040"/>
            <a:ext cx="1752600" cy="685800"/>
          </a:xfrm>
          <a:prstGeom prst="roundRect">
            <a:avLst/>
          </a:prstGeom>
          <a:noFill/>
          <a:ln>
            <a:solidFill>
              <a:schemeClr val="bg2">
                <a:lumMod val="40000"/>
                <a:lumOff val="60000"/>
              </a:schemeClr>
            </a:solidFill>
          </a:ln>
          <a:effectLst>
            <a:glow rad="635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 name="Rounded Rectangle 5"/>
          <p:cNvSpPr/>
          <p:nvPr/>
        </p:nvSpPr>
        <p:spPr>
          <a:xfrm>
            <a:off x="6868434" y="981670"/>
            <a:ext cx="1752600" cy="685800"/>
          </a:xfrm>
          <a:prstGeom prst="roundRect">
            <a:avLst/>
          </a:prstGeom>
          <a:noFill/>
          <a:ln>
            <a:solidFill>
              <a:schemeClr val="bg2">
                <a:lumMod val="40000"/>
                <a:lumOff val="60000"/>
              </a:schemeClr>
            </a:solidFill>
          </a:ln>
          <a:effectLst>
            <a:glow rad="635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Rounded Rectangle 6"/>
          <p:cNvSpPr/>
          <p:nvPr/>
        </p:nvSpPr>
        <p:spPr>
          <a:xfrm>
            <a:off x="1828800" y="4212550"/>
            <a:ext cx="1752600" cy="685800"/>
          </a:xfrm>
          <a:prstGeom prst="roundRect">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ounded Rectangle 7"/>
          <p:cNvSpPr/>
          <p:nvPr/>
        </p:nvSpPr>
        <p:spPr>
          <a:xfrm>
            <a:off x="6221730" y="4191000"/>
            <a:ext cx="2209800" cy="685800"/>
          </a:xfrm>
          <a:prstGeom prst="roundRect">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Rectangle 8"/>
          <p:cNvSpPr/>
          <p:nvPr/>
        </p:nvSpPr>
        <p:spPr>
          <a:xfrm>
            <a:off x="262890" y="1905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10" name="Rectangle 9"/>
          <p:cNvSpPr/>
          <p:nvPr/>
        </p:nvSpPr>
        <p:spPr>
          <a:xfrm>
            <a:off x="6248400" y="862905"/>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11" name="Rectangle 10"/>
          <p:cNvSpPr/>
          <p:nvPr/>
        </p:nvSpPr>
        <p:spPr>
          <a:xfrm>
            <a:off x="1181100" y="4191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2" name="Rectangle 11"/>
          <p:cNvSpPr/>
          <p:nvPr/>
        </p:nvSpPr>
        <p:spPr>
          <a:xfrm>
            <a:off x="5563596" y="4191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3" name="Rectangle 12"/>
          <p:cNvSpPr/>
          <p:nvPr/>
        </p:nvSpPr>
        <p:spPr>
          <a:xfrm>
            <a:off x="8026178" y="53875"/>
            <a:ext cx="9158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11</a:t>
            </a:r>
          </a:p>
        </p:txBody>
      </p:sp>
    </p:spTree>
    <p:extLst>
      <p:ext uri="{BB962C8B-B14F-4D97-AF65-F5344CB8AC3E}">
        <p14:creationId xmlns:p14="http://schemas.microsoft.com/office/powerpoint/2010/main" val="260417146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a:t>Please name A, B, C, D</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40881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16230" y="1275040"/>
            <a:ext cx="1752600" cy="685800"/>
          </a:xfrm>
          <a:prstGeom prst="roundRect">
            <a:avLst/>
          </a:prstGeom>
          <a:noFill/>
          <a:ln>
            <a:solidFill>
              <a:schemeClr val="bg2">
                <a:lumMod val="40000"/>
                <a:lumOff val="60000"/>
              </a:schemeClr>
            </a:solidFill>
          </a:ln>
          <a:effectLst>
            <a:glow rad="635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 name="Rounded Rectangle 5"/>
          <p:cNvSpPr/>
          <p:nvPr/>
        </p:nvSpPr>
        <p:spPr>
          <a:xfrm>
            <a:off x="6868434" y="981670"/>
            <a:ext cx="1752600" cy="685800"/>
          </a:xfrm>
          <a:prstGeom prst="roundRect">
            <a:avLst/>
          </a:prstGeom>
          <a:noFill/>
          <a:ln>
            <a:solidFill>
              <a:schemeClr val="bg2">
                <a:lumMod val="40000"/>
                <a:lumOff val="60000"/>
              </a:schemeClr>
            </a:solidFill>
          </a:ln>
          <a:effectLst>
            <a:glow rad="635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Rounded Rectangle 6"/>
          <p:cNvSpPr/>
          <p:nvPr/>
        </p:nvSpPr>
        <p:spPr>
          <a:xfrm>
            <a:off x="1828800" y="4212550"/>
            <a:ext cx="1752600" cy="685800"/>
          </a:xfrm>
          <a:prstGeom prst="roundRect">
            <a:avLst/>
          </a:prstGeom>
          <a:solidFill>
            <a:schemeClr val="tx1"/>
          </a:solidFill>
          <a:ln>
            <a:solidFill>
              <a:schemeClr val="bg2">
                <a:lumMod val="40000"/>
                <a:lumOff val="60000"/>
              </a:schemeClr>
            </a:solidFill>
          </a:ln>
          <a:effectLst>
            <a:glow rad="3556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ounded Rectangle 7"/>
          <p:cNvSpPr/>
          <p:nvPr/>
        </p:nvSpPr>
        <p:spPr>
          <a:xfrm>
            <a:off x="6221730" y="4191000"/>
            <a:ext cx="2209800" cy="685800"/>
          </a:xfrm>
          <a:prstGeom prst="roundRect">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Rectangle 8"/>
          <p:cNvSpPr/>
          <p:nvPr/>
        </p:nvSpPr>
        <p:spPr>
          <a:xfrm>
            <a:off x="262890" y="1905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10" name="Rectangle 9"/>
          <p:cNvSpPr/>
          <p:nvPr/>
        </p:nvSpPr>
        <p:spPr>
          <a:xfrm>
            <a:off x="6248400" y="862905"/>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11" name="Rectangle 10"/>
          <p:cNvSpPr/>
          <p:nvPr/>
        </p:nvSpPr>
        <p:spPr>
          <a:xfrm>
            <a:off x="1181100" y="4191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2" name="Rectangle 11"/>
          <p:cNvSpPr/>
          <p:nvPr/>
        </p:nvSpPr>
        <p:spPr>
          <a:xfrm>
            <a:off x="5563596" y="4191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3" name="Rectangle 12"/>
          <p:cNvSpPr/>
          <p:nvPr/>
        </p:nvSpPr>
        <p:spPr>
          <a:xfrm>
            <a:off x="8026178" y="53875"/>
            <a:ext cx="9158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11</a:t>
            </a:r>
          </a:p>
        </p:txBody>
      </p:sp>
      <p:sp>
        <p:nvSpPr>
          <p:cNvPr id="14" name="Rounded Rectangle 13"/>
          <p:cNvSpPr/>
          <p:nvPr/>
        </p:nvSpPr>
        <p:spPr>
          <a:xfrm>
            <a:off x="1817370" y="5002530"/>
            <a:ext cx="1752600" cy="685800"/>
          </a:xfrm>
          <a:prstGeom prst="roundRect">
            <a:avLst/>
          </a:prstGeom>
          <a:noFill/>
          <a:ln>
            <a:solidFill>
              <a:schemeClr val="bg2">
                <a:lumMod val="40000"/>
                <a:lumOff val="60000"/>
              </a:schemeClr>
            </a:solidFill>
          </a:ln>
          <a:effectLst>
            <a:glow rad="635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15" name="Picture 2" descr="http://whatshihsaid.files.wordpress.com/2014/03/man-in-the-mirr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5002530"/>
            <a:ext cx="2016761" cy="15125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63051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a:t>Please name A, B, C, D</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40881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16230" y="1275040"/>
            <a:ext cx="1752600" cy="685800"/>
          </a:xfrm>
          <a:prstGeom prst="roundRect">
            <a:avLst/>
          </a:prstGeom>
          <a:noFill/>
          <a:ln>
            <a:solidFill>
              <a:schemeClr val="bg2">
                <a:lumMod val="40000"/>
                <a:lumOff val="60000"/>
              </a:schemeClr>
            </a:solidFill>
          </a:ln>
          <a:effectLst>
            <a:glow rad="635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 name="Rounded Rectangle 5"/>
          <p:cNvSpPr/>
          <p:nvPr/>
        </p:nvSpPr>
        <p:spPr>
          <a:xfrm>
            <a:off x="6868434" y="981670"/>
            <a:ext cx="1752600" cy="685800"/>
          </a:xfrm>
          <a:prstGeom prst="roundRect">
            <a:avLst/>
          </a:prstGeom>
          <a:noFill/>
          <a:ln>
            <a:solidFill>
              <a:schemeClr val="bg2">
                <a:lumMod val="40000"/>
                <a:lumOff val="60000"/>
              </a:schemeClr>
            </a:solidFill>
          </a:ln>
          <a:effectLst>
            <a:glow rad="635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Rounded Rectangle 6"/>
          <p:cNvSpPr/>
          <p:nvPr/>
        </p:nvSpPr>
        <p:spPr>
          <a:xfrm>
            <a:off x="1828800" y="4212550"/>
            <a:ext cx="1752600" cy="685800"/>
          </a:xfrm>
          <a:prstGeom prst="roundRect">
            <a:avLst/>
          </a:prstGeom>
          <a:noFill/>
          <a:ln>
            <a:solidFill>
              <a:schemeClr val="bg2">
                <a:lumMod val="40000"/>
                <a:lumOff val="60000"/>
              </a:schemeClr>
            </a:solidFill>
          </a:ln>
          <a:effectLst>
            <a:glow rad="762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ounded Rectangle 7"/>
          <p:cNvSpPr/>
          <p:nvPr/>
        </p:nvSpPr>
        <p:spPr>
          <a:xfrm>
            <a:off x="6221730" y="4191000"/>
            <a:ext cx="2209800" cy="685800"/>
          </a:xfrm>
          <a:prstGeom prst="roundRect">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Rectangle 8"/>
          <p:cNvSpPr/>
          <p:nvPr/>
        </p:nvSpPr>
        <p:spPr>
          <a:xfrm>
            <a:off x="262890" y="1905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10" name="Rectangle 9"/>
          <p:cNvSpPr/>
          <p:nvPr/>
        </p:nvSpPr>
        <p:spPr>
          <a:xfrm>
            <a:off x="6248400" y="862905"/>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11" name="Rectangle 10"/>
          <p:cNvSpPr/>
          <p:nvPr/>
        </p:nvSpPr>
        <p:spPr>
          <a:xfrm>
            <a:off x="1181100" y="4191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2" name="Rectangle 11"/>
          <p:cNvSpPr/>
          <p:nvPr/>
        </p:nvSpPr>
        <p:spPr>
          <a:xfrm>
            <a:off x="5563596" y="4191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3" name="Rectangle 12"/>
          <p:cNvSpPr/>
          <p:nvPr/>
        </p:nvSpPr>
        <p:spPr>
          <a:xfrm>
            <a:off x="8026178" y="53875"/>
            <a:ext cx="9158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11</a:t>
            </a:r>
          </a:p>
        </p:txBody>
      </p:sp>
      <p:sp>
        <p:nvSpPr>
          <p:cNvPr id="14" name="Rounded Rectangle 13"/>
          <p:cNvSpPr/>
          <p:nvPr/>
        </p:nvSpPr>
        <p:spPr>
          <a:xfrm>
            <a:off x="1817370" y="5002530"/>
            <a:ext cx="1752600" cy="685800"/>
          </a:xfrm>
          <a:prstGeom prst="roundRect">
            <a:avLst/>
          </a:prstGeom>
          <a:noFill/>
          <a:ln>
            <a:solidFill>
              <a:schemeClr val="bg2">
                <a:lumMod val="40000"/>
                <a:lumOff val="60000"/>
              </a:schemeClr>
            </a:solidFill>
          </a:ln>
          <a:effectLst>
            <a:glow rad="635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15" name="Picture 2" descr="http://whatshihsaid.files.wordpress.com/2014/03/man-in-the-mirr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5002530"/>
            <a:ext cx="2016761" cy="15125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62390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a:t>Please name A, B, C, D</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40881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16230" y="1275040"/>
            <a:ext cx="1752600" cy="685800"/>
          </a:xfrm>
          <a:prstGeom prst="roundRect">
            <a:avLst/>
          </a:prstGeom>
          <a:noFill/>
          <a:ln>
            <a:solidFill>
              <a:schemeClr val="bg2">
                <a:lumMod val="40000"/>
                <a:lumOff val="60000"/>
              </a:schemeClr>
            </a:solidFill>
          </a:ln>
          <a:effectLst>
            <a:glow rad="635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 name="Rounded Rectangle 5"/>
          <p:cNvSpPr/>
          <p:nvPr/>
        </p:nvSpPr>
        <p:spPr>
          <a:xfrm>
            <a:off x="6868434" y="981670"/>
            <a:ext cx="1752600" cy="685800"/>
          </a:xfrm>
          <a:prstGeom prst="roundRect">
            <a:avLst/>
          </a:prstGeom>
          <a:noFill/>
          <a:ln>
            <a:solidFill>
              <a:schemeClr val="bg2">
                <a:lumMod val="40000"/>
                <a:lumOff val="60000"/>
              </a:schemeClr>
            </a:solidFill>
          </a:ln>
          <a:effectLst>
            <a:glow rad="635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Rounded Rectangle 6"/>
          <p:cNvSpPr/>
          <p:nvPr/>
        </p:nvSpPr>
        <p:spPr>
          <a:xfrm>
            <a:off x="1828800" y="4212550"/>
            <a:ext cx="1752600" cy="685800"/>
          </a:xfrm>
          <a:prstGeom prst="roundRect">
            <a:avLst/>
          </a:prstGeom>
          <a:noFill/>
          <a:ln>
            <a:solidFill>
              <a:schemeClr val="bg2">
                <a:lumMod val="40000"/>
                <a:lumOff val="60000"/>
              </a:schemeClr>
            </a:solidFill>
          </a:ln>
          <a:effectLst>
            <a:glow rad="762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ounded Rectangle 7"/>
          <p:cNvSpPr/>
          <p:nvPr/>
        </p:nvSpPr>
        <p:spPr>
          <a:xfrm>
            <a:off x="6221730" y="4191000"/>
            <a:ext cx="2209800" cy="685800"/>
          </a:xfrm>
          <a:prstGeom prst="roundRect">
            <a:avLst/>
          </a:prstGeom>
          <a:solidFill>
            <a:schemeClr val="tx1"/>
          </a:solidFill>
          <a:ln>
            <a:solidFill>
              <a:schemeClr val="bg2">
                <a:lumMod val="40000"/>
                <a:lumOff val="60000"/>
              </a:schemeClr>
            </a:solidFill>
          </a:ln>
          <a:effectLst>
            <a:glow rad="3556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Rectangle 8"/>
          <p:cNvSpPr/>
          <p:nvPr/>
        </p:nvSpPr>
        <p:spPr>
          <a:xfrm>
            <a:off x="262890" y="1905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10" name="Rectangle 9"/>
          <p:cNvSpPr/>
          <p:nvPr/>
        </p:nvSpPr>
        <p:spPr>
          <a:xfrm>
            <a:off x="6248400" y="862905"/>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11" name="Rectangle 10"/>
          <p:cNvSpPr/>
          <p:nvPr/>
        </p:nvSpPr>
        <p:spPr>
          <a:xfrm>
            <a:off x="1181100" y="4191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2" name="Rectangle 11"/>
          <p:cNvSpPr/>
          <p:nvPr/>
        </p:nvSpPr>
        <p:spPr>
          <a:xfrm>
            <a:off x="5563596" y="4191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3" name="Rectangle 12"/>
          <p:cNvSpPr/>
          <p:nvPr/>
        </p:nvSpPr>
        <p:spPr>
          <a:xfrm>
            <a:off x="8026178" y="53875"/>
            <a:ext cx="9158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11</a:t>
            </a:r>
          </a:p>
        </p:txBody>
      </p:sp>
      <p:sp>
        <p:nvSpPr>
          <p:cNvPr id="14" name="Rounded Rectangle 13"/>
          <p:cNvSpPr/>
          <p:nvPr/>
        </p:nvSpPr>
        <p:spPr>
          <a:xfrm>
            <a:off x="1817370" y="5002530"/>
            <a:ext cx="1752600" cy="685800"/>
          </a:xfrm>
          <a:prstGeom prst="roundRect">
            <a:avLst/>
          </a:prstGeom>
          <a:noFill/>
          <a:ln>
            <a:solidFill>
              <a:schemeClr val="bg2">
                <a:lumMod val="40000"/>
                <a:lumOff val="60000"/>
              </a:schemeClr>
            </a:solidFill>
          </a:ln>
          <a:effectLst>
            <a:glow rad="635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5" name="Rounded Rectangle 14"/>
          <p:cNvSpPr/>
          <p:nvPr/>
        </p:nvSpPr>
        <p:spPr>
          <a:xfrm>
            <a:off x="6225540" y="5013960"/>
            <a:ext cx="2258584" cy="685800"/>
          </a:xfrm>
          <a:prstGeom prst="roundRect">
            <a:avLst/>
          </a:prstGeom>
          <a:noFill/>
          <a:ln>
            <a:solidFill>
              <a:schemeClr val="bg2">
                <a:lumMod val="40000"/>
                <a:lumOff val="60000"/>
              </a:schemeClr>
            </a:solidFill>
          </a:ln>
          <a:effectLst>
            <a:glow rad="635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16" name="Picture 2" descr="http://whatshihsaid.files.wordpress.com/2014/03/man-in-the-mirr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5002530"/>
            <a:ext cx="2016761" cy="15125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0213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a:t>Please name A, B, C, D</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40881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16230" y="1275040"/>
            <a:ext cx="1752600" cy="685800"/>
          </a:xfrm>
          <a:prstGeom prst="roundRect">
            <a:avLst/>
          </a:prstGeom>
          <a:noFill/>
          <a:ln>
            <a:solidFill>
              <a:schemeClr val="bg2">
                <a:lumMod val="40000"/>
                <a:lumOff val="60000"/>
              </a:schemeClr>
            </a:solidFill>
          </a:ln>
          <a:effectLst>
            <a:glow rad="635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 name="Rounded Rectangle 5"/>
          <p:cNvSpPr/>
          <p:nvPr/>
        </p:nvSpPr>
        <p:spPr>
          <a:xfrm>
            <a:off x="6868434" y="981670"/>
            <a:ext cx="1752600" cy="685800"/>
          </a:xfrm>
          <a:prstGeom prst="roundRect">
            <a:avLst/>
          </a:prstGeom>
          <a:noFill/>
          <a:ln>
            <a:solidFill>
              <a:schemeClr val="bg2">
                <a:lumMod val="40000"/>
                <a:lumOff val="60000"/>
              </a:schemeClr>
            </a:solidFill>
          </a:ln>
          <a:effectLst>
            <a:glow rad="635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7" name="Rounded Rectangle 6"/>
          <p:cNvSpPr/>
          <p:nvPr/>
        </p:nvSpPr>
        <p:spPr>
          <a:xfrm>
            <a:off x="1828800" y="4212550"/>
            <a:ext cx="1752600" cy="685800"/>
          </a:xfrm>
          <a:prstGeom prst="roundRect">
            <a:avLst/>
          </a:prstGeom>
          <a:noFill/>
          <a:ln>
            <a:solidFill>
              <a:schemeClr val="bg2">
                <a:lumMod val="40000"/>
                <a:lumOff val="60000"/>
              </a:schemeClr>
            </a:solidFill>
          </a:ln>
          <a:effectLst>
            <a:glow rad="762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8" name="Rounded Rectangle 7"/>
          <p:cNvSpPr/>
          <p:nvPr/>
        </p:nvSpPr>
        <p:spPr>
          <a:xfrm>
            <a:off x="6221730" y="4191000"/>
            <a:ext cx="2209800" cy="685800"/>
          </a:xfrm>
          <a:prstGeom prst="roundRect">
            <a:avLst/>
          </a:prstGeom>
          <a:noFill/>
          <a:ln>
            <a:solidFill>
              <a:schemeClr val="bg2">
                <a:lumMod val="40000"/>
                <a:lumOff val="60000"/>
              </a:schemeClr>
            </a:solidFill>
          </a:ln>
          <a:effectLst>
            <a:glow rad="889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Rectangle 8"/>
          <p:cNvSpPr/>
          <p:nvPr/>
        </p:nvSpPr>
        <p:spPr>
          <a:xfrm>
            <a:off x="262890" y="1905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10" name="Rectangle 9"/>
          <p:cNvSpPr/>
          <p:nvPr/>
        </p:nvSpPr>
        <p:spPr>
          <a:xfrm>
            <a:off x="6248400" y="862905"/>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11" name="Rectangle 10"/>
          <p:cNvSpPr/>
          <p:nvPr/>
        </p:nvSpPr>
        <p:spPr>
          <a:xfrm>
            <a:off x="1181100" y="4191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12" name="Rectangle 11"/>
          <p:cNvSpPr/>
          <p:nvPr/>
        </p:nvSpPr>
        <p:spPr>
          <a:xfrm>
            <a:off x="5563596" y="4191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D</a:t>
            </a:r>
          </a:p>
        </p:txBody>
      </p:sp>
      <p:sp>
        <p:nvSpPr>
          <p:cNvPr id="13" name="Rectangle 12"/>
          <p:cNvSpPr/>
          <p:nvPr/>
        </p:nvSpPr>
        <p:spPr>
          <a:xfrm>
            <a:off x="8026178" y="53875"/>
            <a:ext cx="91589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11</a:t>
            </a:r>
          </a:p>
        </p:txBody>
      </p:sp>
      <p:sp>
        <p:nvSpPr>
          <p:cNvPr id="14" name="Rounded Rectangle 13"/>
          <p:cNvSpPr/>
          <p:nvPr/>
        </p:nvSpPr>
        <p:spPr>
          <a:xfrm>
            <a:off x="1817370" y="5002530"/>
            <a:ext cx="1752600" cy="685800"/>
          </a:xfrm>
          <a:prstGeom prst="roundRect">
            <a:avLst/>
          </a:prstGeom>
          <a:noFill/>
          <a:ln>
            <a:solidFill>
              <a:schemeClr val="bg2">
                <a:lumMod val="40000"/>
                <a:lumOff val="60000"/>
              </a:schemeClr>
            </a:solidFill>
          </a:ln>
          <a:effectLst>
            <a:glow rad="635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5" name="Rounded Rectangle 14"/>
          <p:cNvSpPr/>
          <p:nvPr/>
        </p:nvSpPr>
        <p:spPr>
          <a:xfrm>
            <a:off x="6225540" y="5013960"/>
            <a:ext cx="2258584" cy="685800"/>
          </a:xfrm>
          <a:prstGeom prst="roundRect">
            <a:avLst/>
          </a:prstGeom>
          <a:noFill/>
          <a:ln>
            <a:solidFill>
              <a:schemeClr val="bg2">
                <a:lumMod val="40000"/>
                <a:lumOff val="60000"/>
              </a:schemeClr>
            </a:solidFill>
          </a:ln>
          <a:effectLst>
            <a:glow rad="635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16" name="Picture 2" descr="http://whatshihsaid.files.wordpress.com/2014/03/man-in-the-mirr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5002530"/>
            <a:ext cx="2016761" cy="15125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13882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1.ytimg.com/vi/dbpmPUMxT7k/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 y="1"/>
            <a:ext cx="913257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1524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12</a:t>
            </a:r>
          </a:p>
        </p:txBody>
      </p:sp>
      <p:sp>
        <p:nvSpPr>
          <p:cNvPr id="5" name="Up Arrow 4"/>
          <p:cNvSpPr/>
          <p:nvPr/>
        </p:nvSpPr>
        <p:spPr>
          <a:xfrm rot="16200000">
            <a:off x="3556636" y="3328036"/>
            <a:ext cx="887729" cy="1905000"/>
          </a:xfrm>
          <a:prstGeom prst="up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03214238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1.ytimg.com/vi/dbpmPUMxT7k/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 y="1"/>
            <a:ext cx="913257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1524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12</a:t>
            </a:r>
          </a:p>
        </p:txBody>
      </p:sp>
      <p:sp>
        <p:nvSpPr>
          <p:cNvPr id="5" name="Up Arrow 4"/>
          <p:cNvSpPr/>
          <p:nvPr/>
        </p:nvSpPr>
        <p:spPr>
          <a:xfrm rot="16200000">
            <a:off x="3556636" y="3328036"/>
            <a:ext cx="887729" cy="1905000"/>
          </a:xfrm>
          <a:prstGeom prst="upArrow">
            <a:avLst/>
          </a:prstGeom>
          <a:solidFill>
            <a:schemeClr val="tx1"/>
          </a:solidFill>
          <a:ln>
            <a:solidFill>
              <a:schemeClr val="bg1"/>
            </a:solidFill>
          </a:ln>
          <a:effectLst>
            <a:glow rad="2667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899192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body" idx="1"/>
          </p:nvPr>
        </p:nvSpPr>
        <p:spPr>
          <a:xfrm>
            <a:off x="457200" y="304800"/>
            <a:ext cx="8229600" cy="5821363"/>
          </a:xfrm>
        </p:spPr>
        <p:txBody>
          <a:bodyPr/>
          <a:lstStyle/>
          <a:p>
            <a:pPr eaLnBrk="1" hangingPunct="1">
              <a:lnSpc>
                <a:spcPct val="90000"/>
              </a:lnSpc>
            </a:pPr>
            <a:r>
              <a:rPr lang="en-US"/>
              <a:t>What is the correct order that blood travels from the list below?</a:t>
            </a:r>
          </a:p>
          <a:p>
            <a:pPr eaLnBrk="1" hangingPunct="1">
              <a:lnSpc>
                <a:spcPct val="90000"/>
              </a:lnSpc>
            </a:pPr>
            <a:r>
              <a:rPr lang="en-US">
                <a:solidFill>
                  <a:schemeClr val="tx1"/>
                </a:solidFill>
              </a:rPr>
              <a:t>A.) Oxygen rich blood travels from the body to the lungs, to the heart.</a:t>
            </a:r>
          </a:p>
          <a:p>
            <a:pPr eaLnBrk="1" hangingPunct="1">
              <a:lnSpc>
                <a:spcPct val="90000"/>
              </a:lnSpc>
            </a:pPr>
            <a:r>
              <a:rPr lang="en-US">
                <a:solidFill>
                  <a:schemeClr val="tx1"/>
                </a:solidFill>
              </a:rPr>
              <a:t>B.) Oxygen poor blood travels to the body, then the heart, and then to the lungs.</a:t>
            </a:r>
          </a:p>
          <a:p>
            <a:pPr eaLnBrk="1" hangingPunct="1">
              <a:lnSpc>
                <a:spcPct val="90000"/>
              </a:lnSpc>
            </a:pPr>
            <a:r>
              <a:rPr lang="en-US">
                <a:solidFill>
                  <a:schemeClr val="tx1"/>
                </a:solidFill>
              </a:rPr>
              <a:t>C.) Blood rarely travels to all regions of the body.</a:t>
            </a:r>
          </a:p>
          <a:p>
            <a:pPr eaLnBrk="1" hangingPunct="1">
              <a:lnSpc>
                <a:spcPct val="90000"/>
              </a:lnSpc>
            </a:pPr>
            <a:r>
              <a:rPr lang="en-US">
                <a:solidFill>
                  <a:schemeClr val="tx1"/>
                </a:solidFill>
              </a:rPr>
              <a:t>D.) Oxygen rich blood travels from the lungs to the heart, to the body, back to the heart, and then to the lungs.</a:t>
            </a:r>
          </a:p>
        </p:txBody>
      </p:sp>
      <p:sp>
        <p:nvSpPr>
          <p:cNvPr id="100355" name="WordArt 3"/>
          <p:cNvSpPr>
            <a:spLocks noChangeArrowheads="1" noChangeShapeType="1" noTextEdit="1"/>
          </p:cNvSpPr>
          <p:nvPr/>
        </p:nvSpPr>
        <p:spPr bwMode="auto">
          <a:xfrm>
            <a:off x="8001000" y="228600"/>
            <a:ext cx="914400" cy="933450"/>
          </a:xfrm>
          <a:prstGeom prst="rect">
            <a:avLst/>
          </a:prstGeom>
        </p:spPr>
        <p:txBody>
          <a:bodyPr wrap="none" fromWordArt="1">
            <a:prstTxWarp prst="textPlain">
              <a:avLst>
                <a:gd name="adj" fmla="val 50000"/>
              </a:avLst>
            </a:prstTxWarp>
          </a:bodyPr>
          <a:lstStyle/>
          <a:p>
            <a:pPr algn="ctr"/>
            <a:r>
              <a:rPr lang="en-US" sz="3600" kern="10" spc="720" dirty="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6</a:t>
            </a:r>
          </a:p>
        </p:txBody>
      </p:sp>
      <p:sp>
        <p:nvSpPr>
          <p:cNvPr id="100356"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1.ytimg.com/vi/dbpmPUMxT7k/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 y="1"/>
            <a:ext cx="913257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15240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12</a:t>
            </a:r>
          </a:p>
        </p:txBody>
      </p:sp>
      <p:sp>
        <p:nvSpPr>
          <p:cNvPr id="5" name="Up Arrow 4"/>
          <p:cNvSpPr/>
          <p:nvPr/>
        </p:nvSpPr>
        <p:spPr>
          <a:xfrm rot="16200000">
            <a:off x="3556636" y="3328036"/>
            <a:ext cx="887729" cy="1905000"/>
          </a:xfrm>
          <a:prstGeom prst="up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p:cNvSpPr/>
          <p:nvPr/>
        </p:nvSpPr>
        <p:spPr>
          <a:xfrm rot="18161892">
            <a:off x="1830904" y="3160584"/>
            <a:ext cx="4698722" cy="1569660"/>
          </a:xfrm>
          <a:prstGeom prst="rect">
            <a:avLst/>
          </a:prstGeom>
          <a:noFill/>
        </p:spPr>
        <p:txBody>
          <a:bodyPr wrap="none" lIns="91440" tIns="45720" rIns="91440" bIns="45720">
            <a:prstTxWarp prst="textArchUp">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000000"/>
                  </a:solidFill>
                  <a:prstDash val="solid"/>
                  <a:miter lim="800000"/>
                </a:ln>
                <a:solidFill>
                  <a:srgbClr val="FF5050"/>
                </a:solidFill>
                <a:effectLst>
                  <a:outerShdw blurRad="50800" algn="tl" rotWithShape="0">
                    <a:srgbClr val="000000"/>
                  </a:outerShdw>
                </a:effectLst>
                <a:uLnTx/>
                <a:uFillTx/>
                <a:latin typeface="Arial" charset="0"/>
                <a:ea typeface="+mn-ea"/>
                <a:cs typeface="+mn-cs"/>
              </a:rPr>
              <a:t>Septum</a:t>
            </a:r>
          </a:p>
        </p:txBody>
      </p:sp>
    </p:spTree>
    <p:extLst>
      <p:ext uri="{BB962C8B-B14F-4D97-AF65-F5344CB8AC3E}">
        <p14:creationId xmlns:p14="http://schemas.microsoft.com/office/powerpoint/2010/main" val="302335340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endParaRPr lang="en-US"/>
          </a:p>
        </p:txBody>
      </p:sp>
      <p:sp>
        <p:nvSpPr>
          <p:cNvPr id="144387" name="Rectangle 3"/>
          <p:cNvSpPr>
            <a:spLocks noGrp="1" noChangeArrowheads="1"/>
          </p:cNvSpPr>
          <p:nvPr>
            <p:ph type="body" idx="1"/>
          </p:nvPr>
        </p:nvSpPr>
        <p:spPr/>
        <p:txBody>
          <a:bodyPr/>
          <a:lstStyle/>
          <a:p>
            <a:pPr eaLnBrk="1" hangingPunct="1"/>
            <a:endParaRPr lang="en-US"/>
          </a:p>
        </p:txBody>
      </p:sp>
      <p:sp>
        <p:nvSpPr>
          <p:cNvPr id="144388" name="Rectangle 4"/>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443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955422">
            <a:off x="2166938" y="1600200"/>
            <a:ext cx="48101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0" name="Freeform 6"/>
          <p:cNvSpPr>
            <a:spLocks/>
          </p:cNvSpPr>
          <p:nvPr/>
        </p:nvSpPr>
        <p:spPr bwMode="auto">
          <a:xfrm>
            <a:off x="101600" y="3052763"/>
            <a:ext cx="1922463" cy="4010025"/>
          </a:xfrm>
          <a:custGeom>
            <a:avLst/>
            <a:gdLst>
              <a:gd name="T0" fmla="*/ 2147483647 w 1211"/>
              <a:gd name="T1" fmla="*/ 0 h 2526"/>
              <a:gd name="T2" fmla="*/ 2147483647 w 1211"/>
              <a:gd name="T3" fmla="*/ 123486863 h 2526"/>
              <a:gd name="T4" fmla="*/ 2147483647 w 1211"/>
              <a:gd name="T5" fmla="*/ 221773750 h 2526"/>
              <a:gd name="T6" fmla="*/ 2147483647 w 1211"/>
              <a:gd name="T7" fmla="*/ 272176875 h 2526"/>
              <a:gd name="T8" fmla="*/ 2028727103 w 1211"/>
              <a:gd name="T9" fmla="*/ 468749063 h 2526"/>
              <a:gd name="T10" fmla="*/ 1857356433 w 1211"/>
              <a:gd name="T11" fmla="*/ 713205013 h 2526"/>
              <a:gd name="T12" fmla="*/ 1733867951 w 1211"/>
              <a:gd name="T13" fmla="*/ 960178738 h 2526"/>
              <a:gd name="T14" fmla="*/ 1683464813 w 1211"/>
              <a:gd name="T15" fmla="*/ 1033264063 h 2526"/>
              <a:gd name="T16" fmla="*/ 1512094143 w 1211"/>
              <a:gd name="T17" fmla="*/ 1426408438 h 2526"/>
              <a:gd name="T18" fmla="*/ 1486892574 w 1211"/>
              <a:gd name="T19" fmla="*/ 1527214688 h 2526"/>
              <a:gd name="T20" fmla="*/ 1388607249 w 1211"/>
              <a:gd name="T21" fmla="*/ 1673383750 h 2526"/>
              <a:gd name="T22" fmla="*/ 1315521905 w 1211"/>
              <a:gd name="T23" fmla="*/ 1920359063 h 2526"/>
              <a:gd name="T24" fmla="*/ 1290320336 w 1211"/>
              <a:gd name="T25" fmla="*/ 2043845925 h 2526"/>
              <a:gd name="T26" fmla="*/ 1239917197 w 1211"/>
              <a:gd name="T27" fmla="*/ 2147483647 h 2526"/>
              <a:gd name="T28" fmla="*/ 1537295712 w 1211"/>
              <a:gd name="T29" fmla="*/ 2147483647 h 2526"/>
              <a:gd name="T30" fmla="*/ 1905238621 w 1211"/>
              <a:gd name="T31" fmla="*/ 2147483647 h 2526"/>
              <a:gd name="T32" fmla="*/ 2053928672 w 1211"/>
              <a:gd name="T33" fmla="*/ 2147483647 h 2526"/>
              <a:gd name="T34" fmla="*/ 2076609290 w 1211"/>
              <a:gd name="T35" fmla="*/ 2147483647 h 2526"/>
              <a:gd name="T36" fmla="*/ 2147483647 w 1211"/>
              <a:gd name="T37" fmla="*/ 1502013125 h 2526"/>
              <a:gd name="T38" fmla="*/ 2147483647 w 1211"/>
              <a:gd name="T39" fmla="*/ 1280239375 h 2526"/>
              <a:gd name="T40" fmla="*/ 2147483647 w 1211"/>
              <a:gd name="T41" fmla="*/ 1207154050 h 2526"/>
              <a:gd name="T42" fmla="*/ 2147483647 w 1211"/>
              <a:gd name="T43" fmla="*/ 811490313 h 2526"/>
              <a:gd name="T44" fmla="*/ 2147483647 w 1211"/>
              <a:gd name="T45" fmla="*/ 738406575 h 2526"/>
              <a:gd name="T46" fmla="*/ 2147483647 w 1211"/>
              <a:gd name="T47" fmla="*/ 665321250 h 2526"/>
              <a:gd name="T48" fmla="*/ 2147483647 w 1211"/>
              <a:gd name="T49" fmla="*/ 567034363 h 2526"/>
              <a:gd name="T50" fmla="*/ 2147483647 w 1211"/>
              <a:gd name="T51" fmla="*/ 173891575 h 2526"/>
              <a:gd name="T52" fmla="*/ 2147483647 w 1211"/>
              <a:gd name="T53" fmla="*/ 50403125 h 2526"/>
              <a:gd name="T54" fmla="*/ 2147483647 w 1211"/>
              <a:gd name="T55" fmla="*/ 0 h 25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11"/>
              <a:gd name="T85" fmla="*/ 0 h 2526"/>
              <a:gd name="T86" fmla="*/ 1211 w 1211"/>
              <a:gd name="T87" fmla="*/ 2526 h 25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11" h="2526">
                <a:moveTo>
                  <a:pt x="1108" y="0"/>
                </a:moveTo>
                <a:cubicBezTo>
                  <a:pt x="1061" y="31"/>
                  <a:pt x="1008" y="23"/>
                  <a:pt x="961" y="49"/>
                </a:cubicBezTo>
                <a:cubicBezTo>
                  <a:pt x="941" y="60"/>
                  <a:pt x="922" y="75"/>
                  <a:pt x="903" y="88"/>
                </a:cubicBezTo>
                <a:cubicBezTo>
                  <a:pt x="893" y="95"/>
                  <a:pt x="873" y="108"/>
                  <a:pt x="873" y="108"/>
                </a:cubicBezTo>
                <a:cubicBezTo>
                  <a:pt x="827" y="176"/>
                  <a:pt x="853" y="153"/>
                  <a:pt x="805" y="186"/>
                </a:cubicBezTo>
                <a:cubicBezTo>
                  <a:pt x="781" y="221"/>
                  <a:pt x="767" y="253"/>
                  <a:pt x="737" y="283"/>
                </a:cubicBezTo>
                <a:cubicBezTo>
                  <a:pt x="721" y="344"/>
                  <a:pt x="734" y="312"/>
                  <a:pt x="688" y="381"/>
                </a:cubicBezTo>
                <a:cubicBezTo>
                  <a:pt x="681" y="391"/>
                  <a:pt x="668" y="410"/>
                  <a:pt x="668" y="410"/>
                </a:cubicBezTo>
                <a:cubicBezTo>
                  <a:pt x="647" y="473"/>
                  <a:pt x="635" y="512"/>
                  <a:pt x="600" y="566"/>
                </a:cubicBezTo>
                <a:cubicBezTo>
                  <a:pt x="597" y="579"/>
                  <a:pt x="596" y="594"/>
                  <a:pt x="590" y="606"/>
                </a:cubicBezTo>
                <a:cubicBezTo>
                  <a:pt x="580" y="627"/>
                  <a:pt x="559" y="642"/>
                  <a:pt x="551" y="664"/>
                </a:cubicBezTo>
                <a:cubicBezTo>
                  <a:pt x="540" y="696"/>
                  <a:pt x="530" y="729"/>
                  <a:pt x="522" y="762"/>
                </a:cubicBezTo>
                <a:cubicBezTo>
                  <a:pt x="518" y="778"/>
                  <a:pt x="517" y="795"/>
                  <a:pt x="512" y="811"/>
                </a:cubicBezTo>
                <a:cubicBezTo>
                  <a:pt x="506" y="831"/>
                  <a:pt x="492" y="869"/>
                  <a:pt x="492" y="869"/>
                </a:cubicBezTo>
                <a:cubicBezTo>
                  <a:pt x="409" y="1415"/>
                  <a:pt x="0" y="2431"/>
                  <a:pt x="610" y="2519"/>
                </a:cubicBezTo>
                <a:cubicBezTo>
                  <a:pt x="670" y="2506"/>
                  <a:pt x="721" y="2526"/>
                  <a:pt x="756" y="2470"/>
                </a:cubicBezTo>
                <a:cubicBezTo>
                  <a:pt x="765" y="2350"/>
                  <a:pt x="791" y="2246"/>
                  <a:pt x="815" y="2129"/>
                </a:cubicBezTo>
                <a:cubicBezTo>
                  <a:pt x="818" y="1716"/>
                  <a:pt x="818" y="1302"/>
                  <a:pt x="824" y="889"/>
                </a:cubicBezTo>
                <a:cubicBezTo>
                  <a:pt x="826" y="775"/>
                  <a:pt x="850" y="691"/>
                  <a:pt x="903" y="596"/>
                </a:cubicBezTo>
                <a:cubicBezTo>
                  <a:pt x="920" y="565"/>
                  <a:pt x="941" y="537"/>
                  <a:pt x="961" y="508"/>
                </a:cubicBezTo>
                <a:cubicBezTo>
                  <a:pt x="968" y="498"/>
                  <a:pt x="981" y="479"/>
                  <a:pt x="981" y="479"/>
                </a:cubicBezTo>
                <a:cubicBezTo>
                  <a:pt x="998" y="422"/>
                  <a:pt x="1026" y="372"/>
                  <a:pt x="1059" y="322"/>
                </a:cubicBezTo>
                <a:cubicBezTo>
                  <a:pt x="1065" y="312"/>
                  <a:pt x="1072" y="303"/>
                  <a:pt x="1078" y="293"/>
                </a:cubicBezTo>
                <a:cubicBezTo>
                  <a:pt x="1084" y="284"/>
                  <a:pt x="1080" y="270"/>
                  <a:pt x="1088" y="264"/>
                </a:cubicBezTo>
                <a:cubicBezTo>
                  <a:pt x="1114" y="245"/>
                  <a:pt x="1149" y="243"/>
                  <a:pt x="1176" y="225"/>
                </a:cubicBezTo>
                <a:cubicBezTo>
                  <a:pt x="1194" y="173"/>
                  <a:pt x="1211" y="114"/>
                  <a:pt x="1166" y="69"/>
                </a:cubicBezTo>
                <a:cubicBezTo>
                  <a:pt x="1157" y="60"/>
                  <a:pt x="1078" y="24"/>
                  <a:pt x="1078" y="20"/>
                </a:cubicBezTo>
                <a:cubicBezTo>
                  <a:pt x="1078" y="8"/>
                  <a:pt x="1098" y="7"/>
                  <a:pt x="1108" y="0"/>
                </a:cubicBezTo>
                <a:close/>
              </a:path>
            </a:pathLst>
          </a:custGeom>
          <a:solidFill>
            <a:schemeClr val="folHlink">
              <a:alpha val="32156"/>
            </a:schemeClr>
          </a:solidFill>
          <a:ln w="3810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4391" name="Freeform 7"/>
          <p:cNvSpPr>
            <a:spLocks/>
          </p:cNvSpPr>
          <p:nvPr/>
        </p:nvSpPr>
        <p:spPr bwMode="auto">
          <a:xfrm>
            <a:off x="6816725" y="4448175"/>
            <a:ext cx="1906588" cy="2735263"/>
          </a:xfrm>
          <a:custGeom>
            <a:avLst/>
            <a:gdLst>
              <a:gd name="T0" fmla="*/ 693043944 w 1201"/>
              <a:gd name="T1" fmla="*/ 0 h 1723"/>
              <a:gd name="T2" fmla="*/ 987901509 w 1201"/>
              <a:gd name="T3" fmla="*/ 246975358 h 1723"/>
              <a:gd name="T4" fmla="*/ 1136591561 w 1201"/>
              <a:gd name="T5" fmla="*/ 367942880 h 1723"/>
              <a:gd name="T6" fmla="*/ 1529736039 w 1201"/>
              <a:gd name="T7" fmla="*/ 786288894 h 1723"/>
              <a:gd name="T8" fmla="*/ 1824593603 w 1201"/>
              <a:gd name="T9" fmla="*/ 1106349590 h 1723"/>
              <a:gd name="T10" fmla="*/ 2021165843 w 1201"/>
              <a:gd name="T11" fmla="*/ 1426408698 h 1723"/>
              <a:gd name="T12" fmla="*/ 2147483647 w 1201"/>
              <a:gd name="T13" fmla="*/ 1698585623 h 1723"/>
              <a:gd name="T14" fmla="*/ 2147483647 w 1201"/>
              <a:gd name="T15" fmla="*/ 1771670961 h 1723"/>
              <a:gd name="T16" fmla="*/ 2147483647 w 1201"/>
              <a:gd name="T17" fmla="*/ 2091730070 h 1723"/>
              <a:gd name="T18" fmla="*/ 2147483647 w 1201"/>
              <a:gd name="T19" fmla="*/ 2147483647 h 1723"/>
              <a:gd name="T20" fmla="*/ 2147483647 w 1201"/>
              <a:gd name="T21" fmla="*/ 2147483647 h 1723"/>
              <a:gd name="T22" fmla="*/ 2147483647 w 1201"/>
              <a:gd name="T23" fmla="*/ 2147483647 h 1723"/>
              <a:gd name="T24" fmla="*/ 2147483647 w 1201"/>
              <a:gd name="T25" fmla="*/ 2147483647 h 1723"/>
              <a:gd name="T26" fmla="*/ 2147483647 w 1201"/>
              <a:gd name="T27" fmla="*/ 2147483647 h 1723"/>
              <a:gd name="T28" fmla="*/ 2147483647 w 1201"/>
              <a:gd name="T29" fmla="*/ 2147483647 h 1723"/>
              <a:gd name="T30" fmla="*/ 2094251187 w 1201"/>
              <a:gd name="T31" fmla="*/ 2147483647 h 1723"/>
              <a:gd name="T32" fmla="*/ 2046367412 w 1201"/>
              <a:gd name="T33" fmla="*/ 2147483647 h 1723"/>
              <a:gd name="T34" fmla="*/ 1973283655 w 1201"/>
              <a:gd name="T35" fmla="*/ 2147483647 h 1723"/>
              <a:gd name="T36" fmla="*/ 1948082086 w 1201"/>
              <a:gd name="T37" fmla="*/ 2147483647 h 1723"/>
              <a:gd name="T38" fmla="*/ 1874996742 w 1201"/>
              <a:gd name="T39" fmla="*/ 2147483647 h 1723"/>
              <a:gd name="T40" fmla="*/ 1849795173 w 1201"/>
              <a:gd name="T41" fmla="*/ 2147483647 h 1723"/>
              <a:gd name="T42" fmla="*/ 1675905140 w 1201"/>
              <a:gd name="T43" fmla="*/ 2147483647 h 1723"/>
              <a:gd name="T44" fmla="*/ 1406247556 w 1201"/>
              <a:gd name="T45" fmla="*/ 2147483647 h 1723"/>
              <a:gd name="T46" fmla="*/ 1159272179 w 1201"/>
              <a:gd name="T47" fmla="*/ 1746469394 h 1723"/>
              <a:gd name="T48" fmla="*/ 1060986853 w 1201"/>
              <a:gd name="T49" fmla="*/ 1524695604 h 1723"/>
              <a:gd name="T50" fmla="*/ 718245513 w 1201"/>
              <a:gd name="T51" fmla="*/ 960180501 h 1723"/>
              <a:gd name="T52" fmla="*/ 693043944 w 1201"/>
              <a:gd name="T53" fmla="*/ 884575799 h 1723"/>
              <a:gd name="T54" fmla="*/ 544353893 w 1201"/>
              <a:gd name="T55" fmla="*/ 662802009 h 1723"/>
              <a:gd name="T56" fmla="*/ 398184792 w 1201"/>
              <a:gd name="T57" fmla="*/ 564515103 h 1723"/>
              <a:gd name="T58" fmla="*/ 151209415 w 1201"/>
              <a:gd name="T59" fmla="*/ 367942880 h 1723"/>
              <a:gd name="T60" fmla="*/ 5040314 w 1201"/>
              <a:gd name="T61" fmla="*/ 196572223 h 17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01"/>
              <a:gd name="T94" fmla="*/ 0 h 1723"/>
              <a:gd name="T95" fmla="*/ 1201 w 1201"/>
              <a:gd name="T96" fmla="*/ 1723 h 17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01" h="1723">
                <a:moveTo>
                  <a:pt x="275" y="0"/>
                </a:moveTo>
                <a:cubicBezTo>
                  <a:pt x="318" y="28"/>
                  <a:pt x="353" y="65"/>
                  <a:pt x="392" y="98"/>
                </a:cubicBezTo>
                <a:cubicBezTo>
                  <a:pt x="433" y="133"/>
                  <a:pt x="412" y="99"/>
                  <a:pt x="451" y="146"/>
                </a:cubicBezTo>
                <a:cubicBezTo>
                  <a:pt x="490" y="193"/>
                  <a:pt x="553" y="277"/>
                  <a:pt x="607" y="312"/>
                </a:cubicBezTo>
                <a:cubicBezTo>
                  <a:pt x="641" y="358"/>
                  <a:pt x="683" y="398"/>
                  <a:pt x="724" y="439"/>
                </a:cubicBezTo>
                <a:cubicBezTo>
                  <a:pt x="743" y="496"/>
                  <a:pt x="760" y="524"/>
                  <a:pt x="802" y="566"/>
                </a:cubicBezTo>
                <a:cubicBezTo>
                  <a:pt x="823" y="627"/>
                  <a:pt x="805" y="584"/>
                  <a:pt x="870" y="674"/>
                </a:cubicBezTo>
                <a:cubicBezTo>
                  <a:pt x="877" y="684"/>
                  <a:pt x="890" y="703"/>
                  <a:pt x="890" y="703"/>
                </a:cubicBezTo>
                <a:cubicBezTo>
                  <a:pt x="900" y="759"/>
                  <a:pt x="914" y="781"/>
                  <a:pt x="939" y="830"/>
                </a:cubicBezTo>
                <a:cubicBezTo>
                  <a:pt x="952" y="892"/>
                  <a:pt x="984" y="931"/>
                  <a:pt x="997" y="996"/>
                </a:cubicBezTo>
                <a:cubicBezTo>
                  <a:pt x="1010" y="1059"/>
                  <a:pt x="1039" y="1127"/>
                  <a:pt x="1075" y="1181"/>
                </a:cubicBezTo>
                <a:cubicBezTo>
                  <a:pt x="1086" y="1225"/>
                  <a:pt x="1097" y="1276"/>
                  <a:pt x="1115" y="1318"/>
                </a:cubicBezTo>
                <a:cubicBezTo>
                  <a:pt x="1143" y="1383"/>
                  <a:pt x="1128" y="1312"/>
                  <a:pt x="1144" y="1376"/>
                </a:cubicBezTo>
                <a:cubicBezTo>
                  <a:pt x="1177" y="1506"/>
                  <a:pt x="1136" y="1365"/>
                  <a:pt x="1163" y="1455"/>
                </a:cubicBezTo>
                <a:cubicBezTo>
                  <a:pt x="1152" y="1723"/>
                  <a:pt x="1201" y="1684"/>
                  <a:pt x="958" y="1669"/>
                </a:cubicBezTo>
                <a:cubicBezTo>
                  <a:pt x="911" y="1658"/>
                  <a:pt x="871" y="1646"/>
                  <a:pt x="831" y="1621"/>
                </a:cubicBezTo>
                <a:cubicBezTo>
                  <a:pt x="825" y="1611"/>
                  <a:pt x="820" y="1599"/>
                  <a:pt x="812" y="1591"/>
                </a:cubicBezTo>
                <a:cubicBezTo>
                  <a:pt x="804" y="1583"/>
                  <a:pt x="789" y="1582"/>
                  <a:pt x="783" y="1572"/>
                </a:cubicBezTo>
                <a:cubicBezTo>
                  <a:pt x="776" y="1561"/>
                  <a:pt x="777" y="1546"/>
                  <a:pt x="773" y="1533"/>
                </a:cubicBezTo>
                <a:cubicBezTo>
                  <a:pt x="764" y="1503"/>
                  <a:pt x="753" y="1474"/>
                  <a:pt x="744" y="1445"/>
                </a:cubicBezTo>
                <a:cubicBezTo>
                  <a:pt x="741" y="1390"/>
                  <a:pt x="741" y="1334"/>
                  <a:pt x="734" y="1279"/>
                </a:cubicBezTo>
                <a:cubicBezTo>
                  <a:pt x="724" y="1199"/>
                  <a:pt x="688" y="1154"/>
                  <a:pt x="665" y="1084"/>
                </a:cubicBezTo>
                <a:cubicBezTo>
                  <a:pt x="640" y="1008"/>
                  <a:pt x="615" y="926"/>
                  <a:pt x="558" y="869"/>
                </a:cubicBezTo>
                <a:cubicBezTo>
                  <a:pt x="544" y="813"/>
                  <a:pt x="494" y="742"/>
                  <a:pt x="460" y="693"/>
                </a:cubicBezTo>
                <a:cubicBezTo>
                  <a:pt x="437" y="623"/>
                  <a:pt x="453" y="651"/>
                  <a:pt x="421" y="605"/>
                </a:cubicBezTo>
                <a:cubicBezTo>
                  <a:pt x="393" y="516"/>
                  <a:pt x="311" y="458"/>
                  <a:pt x="285" y="381"/>
                </a:cubicBezTo>
                <a:cubicBezTo>
                  <a:pt x="282" y="371"/>
                  <a:pt x="280" y="360"/>
                  <a:pt x="275" y="351"/>
                </a:cubicBezTo>
                <a:cubicBezTo>
                  <a:pt x="258" y="320"/>
                  <a:pt x="236" y="292"/>
                  <a:pt x="216" y="263"/>
                </a:cubicBezTo>
                <a:cubicBezTo>
                  <a:pt x="203" y="244"/>
                  <a:pt x="158" y="224"/>
                  <a:pt x="158" y="224"/>
                </a:cubicBezTo>
                <a:cubicBezTo>
                  <a:pt x="142" y="177"/>
                  <a:pt x="104" y="161"/>
                  <a:pt x="60" y="146"/>
                </a:cubicBezTo>
                <a:cubicBezTo>
                  <a:pt x="0" y="86"/>
                  <a:pt x="2" y="115"/>
                  <a:pt x="2" y="78"/>
                </a:cubicBezTo>
              </a:path>
            </a:pathLst>
          </a:custGeom>
          <a:gradFill rotWithShape="1">
            <a:gsLst>
              <a:gs pos="0">
                <a:srgbClr val="FF0000">
                  <a:alpha val="37000"/>
                </a:srgbClr>
              </a:gs>
              <a:gs pos="100000">
                <a:srgbClr val="760000">
                  <a:alpha val="39998"/>
                </a:srgbClr>
              </a:gs>
            </a:gsLst>
            <a:lin ang="5400000" scaled="1"/>
          </a:gra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4392" name="Freeform 8"/>
          <p:cNvSpPr>
            <a:spLocks/>
          </p:cNvSpPr>
          <p:nvPr/>
        </p:nvSpPr>
        <p:spPr bwMode="auto">
          <a:xfrm>
            <a:off x="2125663" y="3238500"/>
            <a:ext cx="4724400" cy="2774950"/>
          </a:xfrm>
          <a:custGeom>
            <a:avLst/>
            <a:gdLst>
              <a:gd name="T0" fmla="*/ 413305625 w 2976"/>
              <a:gd name="T1" fmla="*/ 75604688 h 1748"/>
              <a:gd name="T2" fmla="*/ 168851263 w 2976"/>
              <a:gd name="T3" fmla="*/ 173891575 h 1748"/>
              <a:gd name="T4" fmla="*/ 20161250 w 2976"/>
              <a:gd name="T5" fmla="*/ 592235925 h 1748"/>
              <a:gd name="T6" fmla="*/ 45362813 w 2976"/>
              <a:gd name="T7" fmla="*/ 1131549363 h 1748"/>
              <a:gd name="T8" fmla="*/ 95765938 w 2976"/>
              <a:gd name="T9" fmla="*/ 1232355613 h 1748"/>
              <a:gd name="T10" fmla="*/ 340221888 w 2976"/>
              <a:gd name="T11" fmla="*/ 1650703138 h 1748"/>
              <a:gd name="T12" fmla="*/ 488910313 w 2976"/>
              <a:gd name="T13" fmla="*/ 1748988438 h 1748"/>
              <a:gd name="T14" fmla="*/ 907256250 w 2976"/>
              <a:gd name="T15" fmla="*/ 2116931250 h 1748"/>
              <a:gd name="T16" fmla="*/ 1176912175 w 2976"/>
              <a:gd name="T17" fmla="*/ 2147483647 h 1748"/>
              <a:gd name="T18" fmla="*/ 1522174375 w 2976"/>
              <a:gd name="T19" fmla="*/ 2147483647 h 1748"/>
              <a:gd name="T20" fmla="*/ 1842235013 w 2976"/>
              <a:gd name="T21" fmla="*/ 2147483647 h 1748"/>
              <a:gd name="T22" fmla="*/ 1890117188 w 2976"/>
              <a:gd name="T23" fmla="*/ 2147483647 h 1748"/>
              <a:gd name="T24" fmla="*/ 1965721875 w 2976"/>
              <a:gd name="T25" fmla="*/ 2147483647 h 1748"/>
              <a:gd name="T26" fmla="*/ 2147483647 w 2976"/>
              <a:gd name="T27" fmla="*/ 2147483647 h 1748"/>
              <a:gd name="T28" fmla="*/ 2147483647 w 2976"/>
              <a:gd name="T29" fmla="*/ 2147483647 h 1748"/>
              <a:gd name="T30" fmla="*/ 2147483647 w 2976"/>
              <a:gd name="T31" fmla="*/ 2147483647 h 1748"/>
              <a:gd name="T32" fmla="*/ 2147483647 w 2976"/>
              <a:gd name="T33" fmla="*/ 2147483647 h 1748"/>
              <a:gd name="T34" fmla="*/ 2147483647 w 2976"/>
              <a:gd name="T35" fmla="*/ 2147483647 h 1748"/>
              <a:gd name="T36" fmla="*/ 2147483647 w 2976"/>
              <a:gd name="T37" fmla="*/ 2147483647 h 1748"/>
              <a:gd name="T38" fmla="*/ 2147483647 w 2976"/>
              <a:gd name="T39" fmla="*/ 2147483647 h 1748"/>
              <a:gd name="T40" fmla="*/ 2147483647 w 2976"/>
              <a:gd name="T41" fmla="*/ 2147483647 h 1748"/>
              <a:gd name="T42" fmla="*/ 2147483647 w 2976"/>
              <a:gd name="T43" fmla="*/ 2147483647 h 1748"/>
              <a:gd name="T44" fmla="*/ 2147483647 w 2976"/>
              <a:gd name="T45" fmla="*/ 2147483647 h 1748"/>
              <a:gd name="T46" fmla="*/ 2147483647 w 2976"/>
              <a:gd name="T47" fmla="*/ 2147483647 h 1748"/>
              <a:gd name="T48" fmla="*/ 2147483647 w 2976"/>
              <a:gd name="T49" fmla="*/ 2147483647 h 1748"/>
              <a:gd name="T50" fmla="*/ 2147483647 w 2976"/>
              <a:gd name="T51" fmla="*/ 2147483647 h 1748"/>
              <a:gd name="T52" fmla="*/ 2147483647 w 2976"/>
              <a:gd name="T53" fmla="*/ 2147483647 h 1748"/>
              <a:gd name="T54" fmla="*/ 2147483647 w 2976"/>
              <a:gd name="T55" fmla="*/ 2147483647 h 1748"/>
              <a:gd name="T56" fmla="*/ 2147483647 w 2976"/>
              <a:gd name="T57" fmla="*/ 2147483647 h 1748"/>
              <a:gd name="T58" fmla="*/ 2147483647 w 2976"/>
              <a:gd name="T59" fmla="*/ 2147483647 h 1748"/>
              <a:gd name="T60" fmla="*/ 2147483647 w 2976"/>
              <a:gd name="T61" fmla="*/ 2147483647 h 1748"/>
              <a:gd name="T62" fmla="*/ 2147483647 w 2976"/>
              <a:gd name="T63" fmla="*/ 2147483647 h 1748"/>
              <a:gd name="T64" fmla="*/ 2147483647 w 2976"/>
              <a:gd name="T65" fmla="*/ 2147483647 h 1748"/>
              <a:gd name="T66" fmla="*/ 2147483647 w 2976"/>
              <a:gd name="T67" fmla="*/ 2147483647 h 1748"/>
              <a:gd name="T68" fmla="*/ 2147483647 w 2976"/>
              <a:gd name="T69" fmla="*/ 2147483647 h 1748"/>
              <a:gd name="T70" fmla="*/ 2147483647 w 2976"/>
              <a:gd name="T71" fmla="*/ 2147483647 h 1748"/>
              <a:gd name="T72" fmla="*/ 2147483647 w 2976"/>
              <a:gd name="T73" fmla="*/ 2147483647 h 1748"/>
              <a:gd name="T74" fmla="*/ 2147483647 w 2976"/>
              <a:gd name="T75" fmla="*/ 1945560625 h 1748"/>
              <a:gd name="T76" fmla="*/ 2147483647 w 2976"/>
              <a:gd name="T77" fmla="*/ 1920359063 h 1748"/>
              <a:gd name="T78" fmla="*/ 2147483647 w 2976"/>
              <a:gd name="T79" fmla="*/ 1869955938 h 1748"/>
              <a:gd name="T80" fmla="*/ 2147483647 w 2976"/>
              <a:gd name="T81" fmla="*/ 1771670638 h 1748"/>
              <a:gd name="T82" fmla="*/ 2147483647 w 2976"/>
              <a:gd name="T83" fmla="*/ 1600300013 h 1748"/>
              <a:gd name="T84" fmla="*/ 2147483647 w 2976"/>
              <a:gd name="T85" fmla="*/ 1502013125 h 1748"/>
              <a:gd name="T86" fmla="*/ 2147483647 w 2976"/>
              <a:gd name="T87" fmla="*/ 1451610000 h 1748"/>
              <a:gd name="T88" fmla="*/ 2147483647 w 2976"/>
              <a:gd name="T89" fmla="*/ 1378526263 h 1748"/>
              <a:gd name="T90" fmla="*/ 2147483647 w 2976"/>
              <a:gd name="T91" fmla="*/ 1305440938 h 1748"/>
              <a:gd name="T92" fmla="*/ 2147483647 w 2976"/>
              <a:gd name="T93" fmla="*/ 1255037813 h 1748"/>
              <a:gd name="T94" fmla="*/ 2147483647 w 2976"/>
              <a:gd name="T95" fmla="*/ 1207154050 h 1748"/>
              <a:gd name="T96" fmla="*/ 2147483647 w 2976"/>
              <a:gd name="T97" fmla="*/ 1058465625 h 1748"/>
              <a:gd name="T98" fmla="*/ 1842235013 w 2976"/>
              <a:gd name="T99" fmla="*/ 738406575 h 1748"/>
              <a:gd name="T100" fmla="*/ 1718746563 w 2976"/>
              <a:gd name="T101" fmla="*/ 640119688 h 1748"/>
              <a:gd name="T102" fmla="*/ 1547375938 w 2976"/>
              <a:gd name="T103" fmla="*/ 541834388 h 1748"/>
              <a:gd name="T104" fmla="*/ 1348284388 w 2976"/>
              <a:gd name="T105" fmla="*/ 395665325 h 1748"/>
              <a:gd name="T106" fmla="*/ 1275199063 w 2976"/>
              <a:gd name="T107" fmla="*/ 320059050 h 1748"/>
              <a:gd name="T108" fmla="*/ 1202113738 w 2976"/>
              <a:gd name="T109" fmla="*/ 297378438 h 1748"/>
              <a:gd name="T110" fmla="*/ 1078626875 w 2976"/>
              <a:gd name="T111" fmla="*/ 199093138 h 1748"/>
              <a:gd name="T112" fmla="*/ 733366263 w 2976"/>
              <a:gd name="T113" fmla="*/ 0 h 1748"/>
              <a:gd name="T114" fmla="*/ 413305625 w 2976"/>
              <a:gd name="T115" fmla="*/ 25201563 h 1748"/>
              <a:gd name="T116" fmla="*/ 340221888 w 2976"/>
              <a:gd name="T117" fmla="*/ 50403125 h 1748"/>
              <a:gd name="T118" fmla="*/ 413305625 w 2976"/>
              <a:gd name="T119" fmla="*/ 75604688 h 17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76"/>
              <a:gd name="T181" fmla="*/ 0 h 1748"/>
              <a:gd name="T182" fmla="*/ 2976 w 2976"/>
              <a:gd name="T183" fmla="*/ 1748 h 17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76" h="1748">
                <a:moveTo>
                  <a:pt x="164" y="30"/>
                </a:moveTo>
                <a:cubicBezTo>
                  <a:pt x="125" y="39"/>
                  <a:pt x="100" y="46"/>
                  <a:pt x="67" y="69"/>
                </a:cubicBezTo>
                <a:cubicBezTo>
                  <a:pt x="0" y="166"/>
                  <a:pt x="23" y="54"/>
                  <a:pt x="8" y="235"/>
                </a:cubicBezTo>
                <a:cubicBezTo>
                  <a:pt x="11" y="306"/>
                  <a:pt x="10" y="378"/>
                  <a:pt x="18" y="449"/>
                </a:cubicBezTo>
                <a:cubicBezTo>
                  <a:pt x="20" y="464"/>
                  <a:pt x="32" y="475"/>
                  <a:pt x="38" y="489"/>
                </a:cubicBezTo>
                <a:cubicBezTo>
                  <a:pt x="63" y="548"/>
                  <a:pt x="86" y="612"/>
                  <a:pt x="135" y="655"/>
                </a:cubicBezTo>
                <a:cubicBezTo>
                  <a:pt x="153" y="671"/>
                  <a:pt x="176" y="679"/>
                  <a:pt x="194" y="694"/>
                </a:cubicBezTo>
                <a:cubicBezTo>
                  <a:pt x="258" y="748"/>
                  <a:pt x="289" y="796"/>
                  <a:pt x="360" y="840"/>
                </a:cubicBezTo>
                <a:cubicBezTo>
                  <a:pt x="395" y="861"/>
                  <a:pt x="435" y="872"/>
                  <a:pt x="467" y="899"/>
                </a:cubicBezTo>
                <a:cubicBezTo>
                  <a:pt x="599" y="1012"/>
                  <a:pt x="489" y="949"/>
                  <a:pt x="604" y="1006"/>
                </a:cubicBezTo>
                <a:cubicBezTo>
                  <a:pt x="636" y="1038"/>
                  <a:pt x="689" y="1105"/>
                  <a:pt x="731" y="1133"/>
                </a:cubicBezTo>
                <a:cubicBezTo>
                  <a:pt x="737" y="1143"/>
                  <a:pt x="743" y="1153"/>
                  <a:pt x="750" y="1162"/>
                </a:cubicBezTo>
                <a:cubicBezTo>
                  <a:pt x="759" y="1173"/>
                  <a:pt x="772" y="1180"/>
                  <a:pt x="780" y="1191"/>
                </a:cubicBezTo>
                <a:cubicBezTo>
                  <a:pt x="816" y="1242"/>
                  <a:pt x="805" y="1249"/>
                  <a:pt x="867" y="1279"/>
                </a:cubicBezTo>
                <a:cubicBezTo>
                  <a:pt x="893" y="1313"/>
                  <a:pt x="928" y="1353"/>
                  <a:pt x="965" y="1377"/>
                </a:cubicBezTo>
                <a:cubicBezTo>
                  <a:pt x="1040" y="1426"/>
                  <a:pt x="1006" y="1383"/>
                  <a:pt x="1063" y="1436"/>
                </a:cubicBezTo>
                <a:cubicBezTo>
                  <a:pt x="1169" y="1535"/>
                  <a:pt x="1206" y="1590"/>
                  <a:pt x="1356" y="1621"/>
                </a:cubicBezTo>
                <a:cubicBezTo>
                  <a:pt x="1548" y="1717"/>
                  <a:pt x="1679" y="1731"/>
                  <a:pt x="1892" y="1748"/>
                </a:cubicBezTo>
                <a:cubicBezTo>
                  <a:pt x="1931" y="1745"/>
                  <a:pt x="1971" y="1743"/>
                  <a:pt x="2010" y="1738"/>
                </a:cubicBezTo>
                <a:cubicBezTo>
                  <a:pt x="2078" y="1729"/>
                  <a:pt x="2139" y="1688"/>
                  <a:pt x="2205" y="1670"/>
                </a:cubicBezTo>
                <a:cubicBezTo>
                  <a:pt x="2267" y="1653"/>
                  <a:pt x="2354" y="1644"/>
                  <a:pt x="2410" y="1611"/>
                </a:cubicBezTo>
                <a:cubicBezTo>
                  <a:pt x="2498" y="1559"/>
                  <a:pt x="2503" y="1530"/>
                  <a:pt x="2605" y="1514"/>
                </a:cubicBezTo>
                <a:cubicBezTo>
                  <a:pt x="2612" y="1501"/>
                  <a:pt x="2621" y="1489"/>
                  <a:pt x="2625" y="1475"/>
                </a:cubicBezTo>
                <a:cubicBezTo>
                  <a:pt x="2631" y="1456"/>
                  <a:pt x="2626" y="1434"/>
                  <a:pt x="2634" y="1416"/>
                </a:cubicBezTo>
                <a:cubicBezTo>
                  <a:pt x="2641" y="1401"/>
                  <a:pt x="2679" y="1376"/>
                  <a:pt x="2693" y="1367"/>
                </a:cubicBezTo>
                <a:cubicBezTo>
                  <a:pt x="2700" y="1354"/>
                  <a:pt x="2703" y="1338"/>
                  <a:pt x="2713" y="1328"/>
                </a:cubicBezTo>
                <a:cubicBezTo>
                  <a:pt x="2720" y="1321"/>
                  <a:pt x="2733" y="1323"/>
                  <a:pt x="2742" y="1318"/>
                </a:cubicBezTo>
                <a:cubicBezTo>
                  <a:pt x="2752" y="1313"/>
                  <a:pt x="2761" y="1304"/>
                  <a:pt x="2771" y="1299"/>
                </a:cubicBezTo>
                <a:cubicBezTo>
                  <a:pt x="2787" y="1291"/>
                  <a:pt x="2804" y="1286"/>
                  <a:pt x="2820" y="1279"/>
                </a:cubicBezTo>
                <a:cubicBezTo>
                  <a:pt x="2849" y="1219"/>
                  <a:pt x="2831" y="1253"/>
                  <a:pt x="2878" y="1182"/>
                </a:cubicBezTo>
                <a:cubicBezTo>
                  <a:pt x="2885" y="1172"/>
                  <a:pt x="2891" y="1162"/>
                  <a:pt x="2898" y="1152"/>
                </a:cubicBezTo>
                <a:cubicBezTo>
                  <a:pt x="2905" y="1142"/>
                  <a:pt x="2918" y="1123"/>
                  <a:pt x="2918" y="1123"/>
                </a:cubicBezTo>
                <a:cubicBezTo>
                  <a:pt x="2929" y="1091"/>
                  <a:pt x="2934" y="1056"/>
                  <a:pt x="2947" y="1025"/>
                </a:cubicBezTo>
                <a:cubicBezTo>
                  <a:pt x="2951" y="1014"/>
                  <a:pt x="2961" y="1006"/>
                  <a:pt x="2966" y="996"/>
                </a:cubicBezTo>
                <a:cubicBezTo>
                  <a:pt x="2971" y="987"/>
                  <a:pt x="2973" y="977"/>
                  <a:pt x="2976" y="967"/>
                </a:cubicBezTo>
                <a:cubicBezTo>
                  <a:pt x="2973" y="951"/>
                  <a:pt x="2976" y="931"/>
                  <a:pt x="2966" y="918"/>
                </a:cubicBezTo>
                <a:cubicBezTo>
                  <a:pt x="2939" y="883"/>
                  <a:pt x="2888" y="872"/>
                  <a:pt x="2849" y="860"/>
                </a:cubicBezTo>
                <a:cubicBezTo>
                  <a:pt x="2766" y="833"/>
                  <a:pt x="2681" y="784"/>
                  <a:pt x="2595" y="772"/>
                </a:cubicBezTo>
                <a:cubicBezTo>
                  <a:pt x="2563" y="768"/>
                  <a:pt x="2530" y="765"/>
                  <a:pt x="2498" y="762"/>
                </a:cubicBezTo>
                <a:cubicBezTo>
                  <a:pt x="2379" y="731"/>
                  <a:pt x="2498" y="759"/>
                  <a:pt x="2224" y="742"/>
                </a:cubicBezTo>
                <a:cubicBezTo>
                  <a:pt x="2013" y="729"/>
                  <a:pt x="1815" y="709"/>
                  <a:pt x="1600" y="703"/>
                </a:cubicBezTo>
                <a:cubicBezTo>
                  <a:pt x="1569" y="683"/>
                  <a:pt x="1543" y="655"/>
                  <a:pt x="1512" y="635"/>
                </a:cubicBezTo>
                <a:cubicBezTo>
                  <a:pt x="1464" y="603"/>
                  <a:pt x="1331" y="602"/>
                  <a:pt x="1277" y="596"/>
                </a:cubicBezTo>
                <a:cubicBezTo>
                  <a:pt x="1255" y="588"/>
                  <a:pt x="1230" y="587"/>
                  <a:pt x="1209" y="576"/>
                </a:cubicBezTo>
                <a:cubicBezTo>
                  <a:pt x="1195" y="569"/>
                  <a:pt x="1184" y="555"/>
                  <a:pt x="1170" y="547"/>
                </a:cubicBezTo>
                <a:cubicBezTo>
                  <a:pt x="1146" y="533"/>
                  <a:pt x="1117" y="530"/>
                  <a:pt x="1092" y="518"/>
                </a:cubicBezTo>
                <a:cubicBezTo>
                  <a:pt x="1081" y="513"/>
                  <a:pt x="1074" y="503"/>
                  <a:pt x="1063" y="498"/>
                </a:cubicBezTo>
                <a:cubicBezTo>
                  <a:pt x="1041" y="489"/>
                  <a:pt x="1017" y="487"/>
                  <a:pt x="994" y="479"/>
                </a:cubicBezTo>
                <a:cubicBezTo>
                  <a:pt x="965" y="449"/>
                  <a:pt x="946" y="433"/>
                  <a:pt x="906" y="420"/>
                </a:cubicBezTo>
                <a:cubicBezTo>
                  <a:pt x="863" y="363"/>
                  <a:pt x="798" y="316"/>
                  <a:pt x="731" y="293"/>
                </a:cubicBezTo>
                <a:cubicBezTo>
                  <a:pt x="686" y="227"/>
                  <a:pt x="739" y="292"/>
                  <a:pt x="682" y="254"/>
                </a:cubicBezTo>
                <a:cubicBezTo>
                  <a:pt x="613" y="208"/>
                  <a:pt x="696" y="236"/>
                  <a:pt x="614" y="215"/>
                </a:cubicBezTo>
                <a:cubicBezTo>
                  <a:pt x="575" y="191"/>
                  <a:pt x="578" y="170"/>
                  <a:pt x="535" y="157"/>
                </a:cubicBezTo>
                <a:cubicBezTo>
                  <a:pt x="525" y="147"/>
                  <a:pt x="518" y="135"/>
                  <a:pt x="506" y="127"/>
                </a:cubicBezTo>
                <a:cubicBezTo>
                  <a:pt x="498" y="121"/>
                  <a:pt x="485" y="124"/>
                  <a:pt x="477" y="118"/>
                </a:cubicBezTo>
                <a:cubicBezTo>
                  <a:pt x="414" y="68"/>
                  <a:pt x="500" y="101"/>
                  <a:pt x="428" y="79"/>
                </a:cubicBezTo>
                <a:cubicBezTo>
                  <a:pt x="372" y="40"/>
                  <a:pt x="362" y="15"/>
                  <a:pt x="291" y="0"/>
                </a:cubicBezTo>
                <a:cubicBezTo>
                  <a:pt x="249" y="3"/>
                  <a:pt x="206" y="5"/>
                  <a:pt x="164" y="10"/>
                </a:cubicBezTo>
                <a:cubicBezTo>
                  <a:pt x="154" y="11"/>
                  <a:pt x="135" y="10"/>
                  <a:pt x="135" y="20"/>
                </a:cubicBezTo>
                <a:cubicBezTo>
                  <a:pt x="135" y="30"/>
                  <a:pt x="154" y="27"/>
                  <a:pt x="164" y="30"/>
                </a:cubicBezTo>
                <a:close/>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4393" name="Text Box 9"/>
          <p:cNvSpPr txBox="1">
            <a:spLocks noChangeArrowheads="1"/>
          </p:cNvSpPr>
          <p:nvPr/>
        </p:nvSpPr>
        <p:spPr bwMode="auto">
          <a:xfrm>
            <a:off x="228600" y="457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FF"/>
              </a:solidFill>
              <a:effectLst/>
              <a:uLnTx/>
              <a:uFillTx/>
              <a:latin typeface="Arial" charset="0"/>
              <a:ea typeface="+mn-ea"/>
              <a:cs typeface="+mn-cs"/>
            </a:endParaRPr>
          </a:p>
        </p:txBody>
      </p:sp>
      <p:sp>
        <p:nvSpPr>
          <p:cNvPr id="144394" name="Text Box 10"/>
          <p:cNvSpPr txBox="1">
            <a:spLocks noChangeArrowheads="1"/>
          </p:cNvSpPr>
          <p:nvPr/>
        </p:nvSpPr>
        <p:spPr bwMode="auto">
          <a:xfrm>
            <a:off x="381000" y="2286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Please name A, B, and C.  Which one carries blood with depleted oxygen levels?</a:t>
            </a:r>
          </a:p>
        </p:txBody>
      </p:sp>
      <p:sp>
        <p:nvSpPr>
          <p:cNvPr id="144395" name="WordArt 11"/>
          <p:cNvSpPr>
            <a:spLocks noChangeArrowheads="1" noChangeShapeType="1" noTextEdit="1"/>
          </p:cNvSpPr>
          <p:nvPr/>
        </p:nvSpPr>
        <p:spPr bwMode="auto">
          <a:xfrm>
            <a:off x="762000" y="4343400"/>
            <a:ext cx="709613"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3333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44396" name="WordArt 12"/>
          <p:cNvSpPr>
            <a:spLocks noChangeArrowheads="1" noChangeShapeType="1" noTextEdit="1"/>
          </p:cNvSpPr>
          <p:nvPr/>
        </p:nvSpPr>
        <p:spPr bwMode="auto">
          <a:xfrm>
            <a:off x="7620000" y="5029200"/>
            <a:ext cx="685800" cy="876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44397" name="WordArt 13"/>
          <p:cNvSpPr>
            <a:spLocks noChangeArrowheads="1" noChangeShapeType="1" noTextEdit="1"/>
          </p:cNvSpPr>
          <p:nvPr/>
        </p:nvSpPr>
        <p:spPr bwMode="auto">
          <a:xfrm>
            <a:off x="4343400" y="30480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9933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44398" name="WordArt 14"/>
          <p:cNvSpPr>
            <a:spLocks noChangeArrowheads="1" noChangeShapeType="1" noTextEdit="1"/>
          </p:cNvSpPr>
          <p:nvPr/>
        </p:nvSpPr>
        <p:spPr bwMode="auto">
          <a:xfrm>
            <a:off x="8001000" y="1066800"/>
            <a:ext cx="6858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13</a:t>
            </a:r>
          </a:p>
        </p:txBody>
      </p:sp>
      <p:sp>
        <p:nvSpPr>
          <p:cNvPr id="144399" name="Rectangle 1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1698678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p:txBody>
          <a:bodyPr/>
          <a:lstStyle/>
          <a:p>
            <a:pPr eaLnBrk="1" hangingPunct="1"/>
            <a:endParaRPr lang="en-US"/>
          </a:p>
        </p:txBody>
      </p:sp>
      <p:sp>
        <p:nvSpPr>
          <p:cNvPr id="145411" name="Rectangle 3"/>
          <p:cNvSpPr>
            <a:spLocks noGrp="1" noChangeArrowheads="1"/>
          </p:cNvSpPr>
          <p:nvPr>
            <p:ph type="body" idx="1"/>
          </p:nvPr>
        </p:nvSpPr>
        <p:spPr/>
        <p:txBody>
          <a:bodyPr/>
          <a:lstStyle/>
          <a:p>
            <a:pPr eaLnBrk="1" hangingPunct="1"/>
            <a:endParaRPr lang="en-US"/>
          </a:p>
        </p:txBody>
      </p:sp>
      <p:sp>
        <p:nvSpPr>
          <p:cNvPr id="145412" name="Rectangle 4"/>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454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955422">
            <a:off x="2166938" y="1600200"/>
            <a:ext cx="48101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4" name="Freeform 6"/>
          <p:cNvSpPr>
            <a:spLocks/>
          </p:cNvSpPr>
          <p:nvPr/>
        </p:nvSpPr>
        <p:spPr bwMode="auto">
          <a:xfrm>
            <a:off x="101600" y="3052763"/>
            <a:ext cx="1922463" cy="4010025"/>
          </a:xfrm>
          <a:custGeom>
            <a:avLst/>
            <a:gdLst>
              <a:gd name="T0" fmla="*/ 2147483647 w 1211"/>
              <a:gd name="T1" fmla="*/ 0 h 2526"/>
              <a:gd name="T2" fmla="*/ 2147483647 w 1211"/>
              <a:gd name="T3" fmla="*/ 123486863 h 2526"/>
              <a:gd name="T4" fmla="*/ 2147483647 w 1211"/>
              <a:gd name="T5" fmla="*/ 221773750 h 2526"/>
              <a:gd name="T6" fmla="*/ 2147483647 w 1211"/>
              <a:gd name="T7" fmla="*/ 272176875 h 2526"/>
              <a:gd name="T8" fmla="*/ 2028727103 w 1211"/>
              <a:gd name="T9" fmla="*/ 468749063 h 2526"/>
              <a:gd name="T10" fmla="*/ 1857356433 w 1211"/>
              <a:gd name="T11" fmla="*/ 713205013 h 2526"/>
              <a:gd name="T12" fmla="*/ 1733867951 w 1211"/>
              <a:gd name="T13" fmla="*/ 960178738 h 2526"/>
              <a:gd name="T14" fmla="*/ 1683464813 w 1211"/>
              <a:gd name="T15" fmla="*/ 1033264063 h 2526"/>
              <a:gd name="T16" fmla="*/ 1512094143 w 1211"/>
              <a:gd name="T17" fmla="*/ 1426408438 h 2526"/>
              <a:gd name="T18" fmla="*/ 1486892574 w 1211"/>
              <a:gd name="T19" fmla="*/ 1527214688 h 2526"/>
              <a:gd name="T20" fmla="*/ 1388607249 w 1211"/>
              <a:gd name="T21" fmla="*/ 1673383750 h 2526"/>
              <a:gd name="T22" fmla="*/ 1315521905 w 1211"/>
              <a:gd name="T23" fmla="*/ 1920359063 h 2526"/>
              <a:gd name="T24" fmla="*/ 1290320336 w 1211"/>
              <a:gd name="T25" fmla="*/ 2043845925 h 2526"/>
              <a:gd name="T26" fmla="*/ 1239917197 w 1211"/>
              <a:gd name="T27" fmla="*/ 2147483647 h 2526"/>
              <a:gd name="T28" fmla="*/ 1537295712 w 1211"/>
              <a:gd name="T29" fmla="*/ 2147483647 h 2526"/>
              <a:gd name="T30" fmla="*/ 1905238621 w 1211"/>
              <a:gd name="T31" fmla="*/ 2147483647 h 2526"/>
              <a:gd name="T32" fmla="*/ 2053928672 w 1211"/>
              <a:gd name="T33" fmla="*/ 2147483647 h 2526"/>
              <a:gd name="T34" fmla="*/ 2076609290 w 1211"/>
              <a:gd name="T35" fmla="*/ 2147483647 h 2526"/>
              <a:gd name="T36" fmla="*/ 2147483647 w 1211"/>
              <a:gd name="T37" fmla="*/ 1502013125 h 2526"/>
              <a:gd name="T38" fmla="*/ 2147483647 w 1211"/>
              <a:gd name="T39" fmla="*/ 1280239375 h 2526"/>
              <a:gd name="T40" fmla="*/ 2147483647 w 1211"/>
              <a:gd name="T41" fmla="*/ 1207154050 h 2526"/>
              <a:gd name="T42" fmla="*/ 2147483647 w 1211"/>
              <a:gd name="T43" fmla="*/ 811490313 h 2526"/>
              <a:gd name="T44" fmla="*/ 2147483647 w 1211"/>
              <a:gd name="T45" fmla="*/ 738406575 h 2526"/>
              <a:gd name="T46" fmla="*/ 2147483647 w 1211"/>
              <a:gd name="T47" fmla="*/ 665321250 h 2526"/>
              <a:gd name="T48" fmla="*/ 2147483647 w 1211"/>
              <a:gd name="T49" fmla="*/ 567034363 h 2526"/>
              <a:gd name="T50" fmla="*/ 2147483647 w 1211"/>
              <a:gd name="T51" fmla="*/ 173891575 h 2526"/>
              <a:gd name="T52" fmla="*/ 2147483647 w 1211"/>
              <a:gd name="T53" fmla="*/ 50403125 h 2526"/>
              <a:gd name="T54" fmla="*/ 2147483647 w 1211"/>
              <a:gd name="T55" fmla="*/ 0 h 25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11"/>
              <a:gd name="T85" fmla="*/ 0 h 2526"/>
              <a:gd name="T86" fmla="*/ 1211 w 1211"/>
              <a:gd name="T87" fmla="*/ 2526 h 25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11" h="2526">
                <a:moveTo>
                  <a:pt x="1108" y="0"/>
                </a:moveTo>
                <a:cubicBezTo>
                  <a:pt x="1061" y="31"/>
                  <a:pt x="1008" y="23"/>
                  <a:pt x="961" y="49"/>
                </a:cubicBezTo>
                <a:cubicBezTo>
                  <a:pt x="941" y="60"/>
                  <a:pt x="922" y="75"/>
                  <a:pt x="903" y="88"/>
                </a:cubicBezTo>
                <a:cubicBezTo>
                  <a:pt x="893" y="95"/>
                  <a:pt x="873" y="108"/>
                  <a:pt x="873" y="108"/>
                </a:cubicBezTo>
                <a:cubicBezTo>
                  <a:pt x="827" y="176"/>
                  <a:pt x="853" y="153"/>
                  <a:pt x="805" y="186"/>
                </a:cubicBezTo>
                <a:cubicBezTo>
                  <a:pt x="781" y="221"/>
                  <a:pt x="767" y="253"/>
                  <a:pt x="737" y="283"/>
                </a:cubicBezTo>
                <a:cubicBezTo>
                  <a:pt x="721" y="344"/>
                  <a:pt x="734" y="312"/>
                  <a:pt x="688" y="381"/>
                </a:cubicBezTo>
                <a:cubicBezTo>
                  <a:pt x="681" y="391"/>
                  <a:pt x="668" y="410"/>
                  <a:pt x="668" y="410"/>
                </a:cubicBezTo>
                <a:cubicBezTo>
                  <a:pt x="647" y="473"/>
                  <a:pt x="635" y="512"/>
                  <a:pt x="600" y="566"/>
                </a:cubicBezTo>
                <a:cubicBezTo>
                  <a:pt x="597" y="579"/>
                  <a:pt x="596" y="594"/>
                  <a:pt x="590" y="606"/>
                </a:cubicBezTo>
                <a:cubicBezTo>
                  <a:pt x="580" y="627"/>
                  <a:pt x="559" y="642"/>
                  <a:pt x="551" y="664"/>
                </a:cubicBezTo>
                <a:cubicBezTo>
                  <a:pt x="540" y="696"/>
                  <a:pt x="530" y="729"/>
                  <a:pt x="522" y="762"/>
                </a:cubicBezTo>
                <a:cubicBezTo>
                  <a:pt x="518" y="778"/>
                  <a:pt x="517" y="795"/>
                  <a:pt x="512" y="811"/>
                </a:cubicBezTo>
                <a:cubicBezTo>
                  <a:pt x="506" y="831"/>
                  <a:pt x="492" y="869"/>
                  <a:pt x="492" y="869"/>
                </a:cubicBezTo>
                <a:cubicBezTo>
                  <a:pt x="409" y="1415"/>
                  <a:pt x="0" y="2431"/>
                  <a:pt x="610" y="2519"/>
                </a:cubicBezTo>
                <a:cubicBezTo>
                  <a:pt x="670" y="2506"/>
                  <a:pt x="721" y="2526"/>
                  <a:pt x="756" y="2470"/>
                </a:cubicBezTo>
                <a:cubicBezTo>
                  <a:pt x="765" y="2350"/>
                  <a:pt x="791" y="2246"/>
                  <a:pt x="815" y="2129"/>
                </a:cubicBezTo>
                <a:cubicBezTo>
                  <a:pt x="818" y="1716"/>
                  <a:pt x="818" y="1302"/>
                  <a:pt x="824" y="889"/>
                </a:cubicBezTo>
                <a:cubicBezTo>
                  <a:pt x="826" y="775"/>
                  <a:pt x="850" y="691"/>
                  <a:pt x="903" y="596"/>
                </a:cubicBezTo>
                <a:cubicBezTo>
                  <a:pt x="920" y="565"/>
                  <a:pt x="941" y="537"/>
                  <a:pt x="961" y="508"/>
                </a:cubicBezTo>
                <a:cubicBezTo>
                  <a:pt x="968" y="498"/>
                  <a:pt x="981" y="479"/>
                  <a:pt x="981" y="479"/>
                </a:cubicBezTo>
                <a:cubicBezTo>
                  <a:pt x="998" y="422"/>
                  <a:pt x="1026" y="372"/>
                  <a:pt x="1059" y="322"/>
                </a:cubicBezTo>
                <a:cubicBezTo>
                  <a:pt x="1065" y="312"/>
                  <a:pt x="1072" y="303"/>
                  <a:pt x="1078" y="293"/>
                </a:cubicBezTo>
                <a:cubicBezTo>
                  <a:pt x="1084" y="284"/>
                  <a:pt x="1080" y="270"/>
                  <a:pt x="1088" y="264"/>
                </a:cubicBezTo>
                <a:cubicBezTo>
                  <a:pt x="1114" y="245"/>
                  <a:pt x="1149" y="243"/>
                  <a:pt x="1176" y="225"/>
                </a:cubicBezTo>
                <a:cubicBezTo>
                  <a:pt x="1194" y="173"/>
                  <a:pt x="1211" y="114"/>
                  <a:pt x="1166" y="69"/>
                </a:cubicBezTo>
                <a:cubicBezTo>
                  <a:pt x="1157" y="60"/>
                  <a:pt x="1078" y="24"/>
                  <a:pt x="1078" y="20"/>
                </a:cubicBezTo>
                <a:cubicBezTo>
                  <a:pt x="1078" y="8"/>
                  <a:pt x="1098" y="7"/>
                  <a:pt x="1108" y="0"/>
                </a:cubicBezTo>
                <a:close/>
              </a:path>
            </a:pathLst>
          </a:custGeom>
          <a:solidFill>
            <a:schemeClr val="folHlink">
              <a:alpha val="32156"/>
            </a:schemeClr>
          </a:solidFill>
          <a:ln w="3810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5415" name="Freeform 7"/>
          <p:cNvSpPr>
            <a:spLocks/>
          </p:cNvSpPr>
          <p:nvPr/>
        </p:nvSpPr>
        <p:spPr bwMode="auto">
          <a:xfrm>
            <a:off x="6816725" y="4448175"/>
            <a:ext cx="1906588" cy="2735263"/>
          </a:xfrm>
          <a:custGeom>
            <a:avLst/>
            <a:gdLst>
              <a:gd name="T0" fmla="*/ 693043944 w 1201"/>
              <a:gd name="T1" fmla="*/ 0 h 1723"/>
              <a:gd name="T2" fmla="*/ 987901509 w 1201"/>
              <a:gd name="T3" fmla="*/ 246975358 h 1723"/>
              <a:gd name="T4" fmla="*/ 1136591561 w 1201"/>
              <a:gd name="T5" fmla="*/ 367942880 h 1723"/>
              <a:gd name="T6" fmla="*/ 1529736039 w 1201"/>
              <a:gd name="T7" fmla="*/ 786288894 h 1723"/>
              <a:gd name="T8" fmla="*/ 1824593603 w 1201"/>
              <a:gd name="T9" fmla="*/ 1106349590 h 1723"/>
              <a:gd name="T10" fmla="*/ 2021165843 w 1201"/>
              <a:gd name="T11" fmla="*/ 1426408698 h 1723"/>
              <a:gd name="T12" fmla="*/ 2147483647 w 1201"/>
              <a:gd name="T13" fmla="*/ 1698585623 h 1723"/>
              <a:gd name="T14" fmla="*/ 2147483647 w 1201"/>
              <a:gd name="T15" fmla="*/ 1771670961 h 1723"/>
              <a:gd name="T16" fmla="*/ 2147483647 w 1201"/>
              <a:gd name="T17" fmla="*/ 2091730070 h 1723"/>
              <a:gd name="T18" fmla="*/ 2147483647 w 1201"/>
              <a:gd name="T19" fmla="*/ 2147483647 h 1723"/>
              <a:gd name="T20" fmla="*/ 2147483647 w 1201"/>
              <a:gd name="T21" fmla="*/ 2147483647 h 1723"/>
              <a:gd name="T22" fmla="*/ 2147483647 w 1201"/>
              <a:gd name="T23" fmla="*/ 2147483647 h 1723"/>
              <a:gd name="T24" fmla="*/ 2147483647 w 1201"/>
              <a:gd name="T25" fmla="*/ 2147483647 h 1723"/>
              <a:gd name="T26" fmla="*/ 2147483647 w 1201"/>
              <a:gd name="T27" fmla="*/ 2147483647 h 1723"/>
              <a:gd name="T28" fmla="*/ 2147483647 w 1201"/>
              <a:gd name="T29" fmla="*/ 2147483647 h 1723"/>
              <a:gd name="T30" fmla="*/ 2094251187 w 1201"/>
              <a:gd name="T31" fmla="*/ 2147483647 h 1723"/>
              <a:gd name="T32" fmla="*/ 2046367412 w 1201"/>
              <a:gd name="T33" fmla="*/ 2147483647 h 1723"/>
              <a:gd name="T34" fmla="*/ 1973283655 w 1201"/>
              <a:gd name="T35" fmla="*/ 2147483647 h 1723"/>
              <a:gd name="T36" fmla="*/ 1948082086 w 1201"/>
              <a:gd name="T37" fmla="*/ 2147483647 h 1723"/>
              <a:gd name="T38" fmla="*/ 1874996742 w 1201"/>
              <a:gd name="T39" fmla="*/ 2147483647 h 1723"/>
              <a:gd name="T40" fmla="*/ 1849795173 w 1201"/>
              <a:gd name="T41" fmla="*/ 2147483647 h 1723"/>
              <a:gd name="T42" fmla="*/ 1675905140 w 1201"/>
              <a:gd name="T43" fmla="*/ 2147483647 h 1723"/>
              <a:gd name="T44" fmla="*/ 1406247556 w 1201"/>
              <a:gd name="T45" fmla="*/ 2147483647 h 1723"/>
              <a:gd name="T46" fmla="*/ 1159272179 w 1201"/>
              <a:gd name="T47" fmla="*/ 1746469394 h 1723"/>
              <a:gd name="T48" fmla="*/ 1060986853 w 1201"/>
              <a:gd name="T49" fmla="*/ 1524695604 h 1723"/>
              <a:gd name="T50" fmla="*/ 718245513 w 1201"/>
              <a:gd name="T51" fmla="*/ 960180501 h 1723"/>
              <a:gd name="T52" fmla="*/ 693043944 w 1201"/>
              <a:gd name="T53" fmla="*/ 884575799 h 1723"/>
              <a:gd name="T54" fmla="*/ 544353893 w 1201"/>
              <a:gd name="T55" fmla="*/ 662802009 h 1723"/>
              <a:gd name="T56" fmla="*/ 398184792 w 1201"/>
              <a:gd name="T57" fmla="*/ 564515103 h 1723"/>
              <a:gd name="T58" fmla="*/ 151209415 w 1201"/>
              <a:gd name="T59" fmla="*/ 367942880 h 1723"/>
              <a:gd name="T60" fmla="*/ 5040314 w 1201"/>
              <a:gd name="T61" fmla="*/ 196572223 h 17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01"/>
              <a:gd name="T94" fmla="*/ 0 h 1723"/>
              <a:gd name="T95" fmla="*/ 1201 w 1201"/>
              <a:gd name="T96" fmla="*/ 1723 h 17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01" h="1723">
                <a:moveTo>
                  <a:pt x="275" y="0"/>
                </a:moveTo>
                <a:cubicBezTo>
                  <a:pt x="318" y="28"/>
                  <a:pt x="353" y="65"/>
                  <a:pt x="392" y="98"/>
                </a:cubicBezTo>
                <a:cubicBezTo>
                  <a:pt x="433" y="133"/>
                  <a:pt x="412" y="99"/>
                  <a:pt x="451" y="146"/>
                </a:cubicBezTo>
                <a:cubicBezTo>
                  <a:pt x="490" y="193"/>
                  <a:pt x="553" y="277"/>
                  <a:pt x="607" y="312"/>
                </a:cubicBezTo>
                <a:cubicBezTo>
                  <a:pt x="641" y="358"/>
                  <a:pt x="683" y="398"/>
                  <a:pt x="724" y="439"/>
                </a:cubicBezTo>
                <a:cubicBezTo>
                  <a:pt x="743" y="496"/>
                  <a:pt x="760" y="524"/>
                  <a:pt x="802" y="566"/>
                </a:cubicBezTo>
                <a:cubicBezTo>
                  <a:pt x="823" y="627"/>
                  <a:pt x="805" y="584"/>
                  <a:pt x="870" y="674"/>
                </a:cubicBezTo>
                <a:cubicBezTo>
                  <a:pt x="877" y="684"/>
                  <a:pt x="890" y="703"/>
                  <a:pt x="890" y="703"/>
                </a:cubicBezTo>
                <a:cubicBezTo>
                  <a:pt x="900" y="759"/>
                  <a:pt x="914" y="781"/>
                  <a:pt x="939" y="830"/>
                </a:cubicBezTo>
                <a:cubicBezTo>
                  <a:pt x="952" y="892"/>
                  <a:pt x="984" y="931"/>
                  <a:pt x="997" y="996"/>
                </a:cubicBezTo>
                <a:cubicBezTo>
                  <a:pt x="1010" y="1059"/>
                  <a:pt x="1039" y="1127"/>
                  <a:pt x="1075" y="1181"/>
                </a:cubicBezTo>
                <a:cubicBezTo>
                  <a:pt x="1086" y="1225"/>
                  <a:pt x="1097" y="1276"/>
                  <a:pt x="1115" y="1318"/>
                </a:cubicBezTo>
                <a:cubicBezTo>
                  <a:pt x="1143" y="1383"/>
                  <a:pt x="1128" y="1312"/>
                  <a:pt x="1144" y="1376"/>
                </a:cubicBezTo>
                <a:cubicBezTo>
                  <a:pt x="1177" y="1506"/>
                  <a:pt x="1136" y="1365"/>
                  <a:pt x="1163" y="1455"/>
                </a:cubicBezTo>
                <a:cubicBezTo>
                  <a:pt x="1152" y="1723"/>
                  <a:pt x="1201" y="1684"/>
                  <a:pt x="958" y="1669"/>
                </a:cubicBezTo>
                <a:cubicBezTo>
                  <a:pt x="911" y="1658"/>
                  <a:pt x="871" y="1646"/>
                  <a:pt x="831" y="1621"/>
                </a:cubicBezTo>
                <a:cubicBezTo>
                  <a:pt x="825" y="1611"/>
                  <a:pt x="820" y="1599"/>
                  <a:pt x="812" y="1591"/>
                </a:cubicBezTo>
                <a:cubicBezTo>
                  <a:pt x="804" y="1583"/>
                  <a:pt x="789" y="1582"/>
                  <a:pt x="783" y="1572"/>
                </a:cubicBezTo>
                <a:cubicBezTo>
                  <a:pt x="776" y="1561"/>
                  <a:pt x="777" y="1546"/>
                  <a:pt x="773" y="1533"/>
                </a:cubicBezTo>
                <a:cubicBezTo>
                  <a:pt x="764" y="1503"/>
                  <a:pt x="753" y="1474"/>
                  <a:pt x="744" y="1445"/>
                </a:cubicBezTo>
                <a:cubicBezTo>
                  <a:pt x="741" y="1390"/>
                  <a:pt x="741" y="1334"/>
                  <a:pt x="734" y="1279"/>
                </a:cubicBezTo>
                <a:cubicBezTo>
                  <a:pt x="724" y="1199"/>
                  <a:pt x="688" y="1154"/>
                  <a:pt x="665" y="1084"/>
                </a:cubicBezTo>
                <a:cubicBezTo>
                  <a:pt x="640" y="1008"/>
                  <a:pt x="615" y="926"/>
                  <a:pt x="558" y="869"/>
                </a:cubicBezTo>
                <a:cubicBezTo>
                  <a:pt x="544" y="813"/>
                  <a:pt x="494" y="742"/>
                  <a:pt x="460" y="693"/>
                </a:cubicBezTo>
                <a:cubicBezTo>
                  <a:pt x="437" y="623"/>
                  <a:pt x="453" y="651"/>
                  <a:pt x="421" y="605"/>
                </a:cubicBezTo>
                <a:cubicBezTo>
                  <a:pt x="393" y="516"/>
                  <a:pt x="311" y="458"/>
                  <a:pt x="285" y="381"/>
                </a:cubicBezTo>
                <a:cubicBezTo>
                  <a:pt x="282" y="371"/>
                  <a:pt x="280" y="360"/>
                  <a:pt x="275" y="351"/>
                </a:cubicBezTo>
                <a:cubicBezTo>
                  <a:pt x="258" y="320"/>
                  <a:pt x="236" y="292"/>
                  <a:pt x="216" y="263"/>
                </a:cubicBezTo>
                <a:cubicBezTo>
                  <a:pt x="203" y="244"/>
                  <a:pt x="158" y="224"/>
                  <a:pt x="158" y="224"/>
                </a:cubicBezTo>
                <a:cubicBezTo>
                  <a:pt x="142" y="177"/>
                  <a:pt x="104" y="161"/>
                  <a:pt x="60" y="146"/>
                </a:cubicBezTo>
                <a:cubicBezTo>
                  <a:pt x="0" y="86"/>
                  <a:pt x="2" y="115"/>
                  <a:pt x="2" y="78"/>
                </a:cubicBezTo>
              </a:path>
            </a:pathLst>
          </a:custGeom>
          <a:gradFill rotWithShape="1">
            <a:gsLst>
              <a:gs pos="0">
                <a:srgbClr val="FF0000">
                  <a:alpha val="37000"/>
                </a:srgbClr>
              </a:gs>
              <a:gs pos="100000">
                <a:srgbClr val="760000">
                  <a:alpha val="39998"/>
                </a:srgbClr>
              </a:gs>
            </a:gsLst>
            <a:lin ang="5400000" scaled="1"/>
          </a:gra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5416" name="Freeform 8"/>
          <p:cNvSpPr>
            <a:spLocks/>
          </p:cNvSpPr>
          <p:nvPr/>
        </p:nvSpPr>
        <p:spPr bwMode="auto">
          <a:xfrm>
            <a:off x="2125663" y="3238500"/>
            <a:ext cx="4724400" cy="2774950"/>
          </a:xfrm>
          <a:custGeom>
            <a:avLst/>
            <a:gdLst>
              <a:gd name="T0" fmla="*/ 413305625 w 2976"/>
              <a:gd name="T1" fmla="*/ 75604688 h 1748"/>
              <a:gd name="T2" fmla="*/ 168851263 w 2976"/>
              <a:gd name="T3" fmla="*/ 173891575 h 1748"/>
              <a:gd name="T4" fmla="*/ 20161250 w 2976"/>
              <a:gd name="T5" fmla="*/ 592235925 h 1748"/>
              <a:gd name="T6" fmla="*/ 45362813 w 2976"/>
              <a:gd name="T7" fmla="*/ 1131549363 h 1748"/>
              <a:gd name="T8" fmla="*/ 95765938 w 2976"/>
              <a:gd name="T9" fmla="*/ 1232355613 h 1748"/>
              <a:gd name="T10" fmla="*/ 340221888 w 2976"/>
              <a:gd name="T11" fmla="*/ 1650703138 h 1748"/>
              <a:gd name="T12" fmla="*/ 488910313 w 2976"/>
              <a:gd name="T13" fmla="*/ 1748988438 h 1748"/>
              <a:gd name="T14" fmla="*/ 907256250 w 2976"/>
              <a:gd name="T15" fmla="*/ 2116931250 h 1748"/>
              <a:gd name="T16" fmla="*/ 1176912175 w 2976"/>
              <a:gd name="T17" fmla="*/ 2147483647 h 1748"/>
              <a:gd name="T18" fmla="*/ 1522174375 w 2976"/>
              <a:gd name="T19" fmla="*/ 2147483647 h 1748"/>
              <a:gd name="T20" fmla="*/ 1842235013 w 2976"/>
              <a:gd name="T21" fmla="*/ 2147483647 h 1748"/>
              <a:gd name="T22" fmla="*/ 1890117188 w 2976"/>
              <a:gd name="T23" fmla="*/ 2147483647 h 1748"/>
              <a:gd name="T24" fmla="*/ 1965721875 w 2976"/>
              <a:gd name="T25" fmla="*/ 2147483647 h 1748"/>
              <a:gd name="T26" fmla="*/ 2147483647 w 2976"/>
              <a:gd name="T27" fmla="*/ 2147483647 h 1748"/>
              <a:gd name="T28" fmla="*/ 2147483647 w 2976"/>
              <a:gd name="T29" fmla="*/ 2147483647 h 1748"/>
              <a:gd name="T30" fmla="*/ 2147483647 w 2976"/>
              <a:gd name="T31" fmla="*/ 2147483647 h 1748"/>
              <a:gd name="T32" fmla="*/ 2147483647 w 2976"/>
              <a:gd name="T33" fmla="*/ 2147483647 h 1748"/>
              <a:gd name="T34" fmla="*/ 2147483647 w 2976"/>
              <a:gd name="T35" fmla="*/ 2147483647 h 1748"/>
              <a:gd name="T36" fmla="*/ 2147483647 w 2976"/>
              <a:gd name="T37" fmla="*/ 2147483647 h 1748"/>
              <a:gd name="T38" fmla="*/ 2147483647 w 2976"/>
              <a:gd name="T39" fmla="*/ 2147483647 h 1748"/>
              <a:gd name="T40" fmla="*/ 2147483647 w 2976"/>
              <a:gd name="T41" fmla="*/ 2147483647 h 1748"/>
              <a:gd name="T42" fmla="*/ 2147483647 w 2976"/>
              <a:gd name="T43" fmla="*/ 2147483647 h 1748"/>
              <a:gd name="T44" fmla="*/ 2147483647 w 2976"/>
              <a:gd name="T45" fmla="*/ 2147483647 h 1748"/>
              <a:gd name="T46" fmla="*/ 2147483647 w 2976"/>
              <a:gd name="T47" fmla="*/ 2147483647 h 1748"/>
              <a:gd name="T48" fmla="*/ 2147483647 w 2976"/>
              <a:gd name="T49" fmla="*/ 2147483647 h 1748"/>
              <a:gd name="T50" fmla="*/ 2147483647 w 2976"/>
              <a:gd name="T51" fmla="*/ 2147483647 h 1748"/>
              <a:gd name="T52" fmla="*/ 2147483647 w 2976"/>
              <a:gd name="T53" fmla="*/ 2147483647 h 1748"/>
              <a:gd name="T54" fmla="*/ 2147483647 w 2976"/>
              <a:gd name="T55" fmla="*/ 2147483647 h 1748"/>
              <a:gd name="T56" fmla="*/ 2147483647 w 2976"/>
              <a:gd name="T57" fmla="*/ 2147483647 h 1748"/>
              <a:gd name="T58" fmla="*/ 2147483647 w 2976"/>
              <a:gd name="T59" fmla="*/ 2147483647 h 1748"/>
              <a:gd name="T60" fmla="*/ 2147483647 w 2976"/>
              <a:gd name="T61" fmla="*/ 2147483647 h 1748"/>
              <a:gd name="T62" fmla="*/ 2147483647 w 2976"/>
              <a:gd name="T63" fmla="*/ 2147483647 h 1748"/>
              <a:gd name="T64" fmla="*/ 2147483647 w 2976"/>
              <a:gd name="T65" fmla="*/ 2147483647 h 1748"/>
              <a:gd name="T66" fmla="*/ 2147483647 w 2976"/>
              <a:gd name="T67" fmla="*/ 2147483647 h 1748"/>
              <a:gd name="T68" fmla="*/ 2147483647 w 2976"/>
              <a:gd name="T69" fmla="*/ 2147483647 h 1748"/>
              <a:gd name="T70" fmla="*/ 2147483647 w 2976"/>
              <a:gd name="T71" fmla="*/ 2147483647 h 1748"/>
              <a:gd name="T72" fmla="*/ 2147483647 w 2976"/>
              <a:gd name="T73" fmla="*/ 2147483647 h 1748"/>
              <a:gd name="T74" fmla="*/ 2147483647 w 2976"/>
              <a:gd name="T75" fmla="*/ 1945560625 h 1748"/>
              <a:gd name="T76" fmla="*/ 2147483647 w 2976"/>
              <a:gd name="T77" fmla="*/ 1920359063 h 1748"/>
              <a:gd name="T78" fmla="*/ 2147483647 w 2976"/>
              <a:gd name="T79" fmla="*/ 1869955938 h 1748"/>
              <a:gd name="T80" fmla="*/ 2147483647 w 2976"/>
              <a:gd name="T81" fmla="*/ 1771670638 h 1748"/>
              <a:gd name="T82" fmla="*/ 2147483647 w 2976"/>
              <a:gd name="T83" fmla="*/ 1600300013 h 1748"/>
              <a:gd name="T84" fmla="*/ 2147483647 w 2976"/>
              <a:gd name="T85" fmla="*/ 1502013125 h 1748"/>
              <a:gd name="T86" fmla="*/ 2147483647 w 2976"/>
              <a:gd name="T87" fmla="*/ 1451610000 h 1748"/>
              <a:gd name="T88" fmla="*/ 2147483647 w 2976"/>
              <a:gd name="T89" fmla="*/ 1378526263 h 1748"/>
              <a:gd name="T90" fmla="*/ 2147483647 w 2976"/>
              <a:gd name="T91" fmla="*/ 1305440938 h 1748"/>
              <a:gd name="T92" fmla="*/ 2147483647 w 2976"/>
              <a:gd name="T93" fmla="*/ 1255037813 h 1748"/>
              <a:gd name="T94" fmla="*/ 2147483647 w 2976"/>
              <a:gd name="T95" fmla="*/ 1207154050 h 1748"/>
              <a:gd name="T96" fmla="*/ 2147483647 w 2976"/>
              <a:gd name="T97" fmla="*/ 1058465625 h 1748"/>
              <a:gd name="T98" fmla="*/ 1842235013 w 2976"/>
              <a:gd name="T99" fmla="*/ 738406575 h 1748"/>
              <a:gd name="T100" fmla="*/ 1718746563 w 2976"/>
              <a:gd name="T101" fmla="*/ 640119688 h 1748"/>
              <a:gd name="T102" fmla="*/ 1547375938 w 2976"/>
              <a:gd name="T103" fmla="*/ 541834388 h 1748"/>
              <a:gd name="T104" fmla="*/ 1348284388 w 2976"/>
              <a:gd name="T105" fmla="*/ 395665325 h 1748"/>
              <a:gd name="T106" fmla="*/ 1275199063 w 2976"/>
              <a:gd name="T107" fmla="*/ 320059050 h 1748"/>
              <a:gd name="T108" fmla="*/ 1202113738 w 2976"/>
              <a:gd name="T109" fmla="*/ 297378438 h 1748"/>
              <a:gd name="T110" fmla="*/ 1078626875 w 2976"/>
              <a:gd name="T111" fmla="*/ 199093138 h 1748"/>
              <a:gd name="T112" fmla="*/ 733366263 w 2976"/>
              <a:gd name="T113" fmla="*/ 0 h 1748"/>
              <a:gd name="T114" fmla="*/ 413305625 w 2976"/>
              <a:gd name="T115" fmla="*/ 25201563 h 1748"/>
              <a:gd name="T116" fmla="*/ 340221888 w 2976"/>
              <a:gd name="T117" fmla="*/ 50403125 h 1748"/>
              <a:gd name="T118" fmla="*/ 413305625 w 2976"/>
              <a:gd name="T119" fmla="*/ 75604688 h 17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76"/>
              <a:gd name="T181" fmla="*/ 0 h 1748"/>
              <a:gd name="T182" fmla="*/ 2976 w 2976"/>
              <a:gd name="T183" fmla="*/ 1748 h 17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76" h="1748">
                <a:moveTo>
                  <a:pt x="164" y="30"/>
                </a:moveTo>
                <a:cubicBezTo>
                  <a:pt x="125" y="39"/>
                  <a:pt x="100" y="46"/>
                  <a:pt x="67" y="69"/>
                </a:cubicBezTo>
                <a:cubicBezTo>
                  <a:pt x="0" y="166"/>
                  <a:pt x="23" y="54"/>
                  <a:pt x="8" y="235"/>
                </a:cubicBezTo>
                <a:cubicBezTo>
                  <a:pt x="11" y="306"/>
                  <a:pt x="10" y="378"/>
                  <a:pt x="18" y="449"/>
                </a:cubicBezTo>
                <a:cubicBezTo>
                  <a:pt x="20" y="464"/>
                  <a:pt x="32" y="475"/>
                  <a:pt x="38" y="489"/>
                </a:cubicBezTo>
                <a:cubicBezTo>
                  <a:pt x="63" y="548"/>
                  <a:pt x="86" y="612"/>
                  <a:pt x="135" y="655"/>
                </a:cubicBezTo>
                <a:cubicBezTo>
                  <a:pt x="153" y="671"/>
                  <a:pt x="176" y="679"/>
                  <a:pt x="194" y="694"/>
                </a:cubicBezTo>
                <a:cubicBezTo>
                  <a:pt x="258" y="748"/>
                  <a:pt x="289" y="796"/>
                  <a:pt x="360" y="840"/>
                </a:cubicBezTo>
                <a:cubicBezTo>
                  <a:pt x="395" y="861"/>
                  <a:pt x="435" y="872"/>
                  <a:pt x="467" y="899"/>
                </a:cubicBezTo>
                <a:cubicBezTo>
                  <a:pt x="599" y="1012"/>
                  <a:pt x="489" y="949"/>
                  <a:pt x="604" y="1006"/>
                </a:cubicBezTo>
                <a:cubicBezTo>
                  <a:pt x="636" y="1038"/>
                  <a:pt x="689" y="1105"/>
                  <a:pt x="731" y="1133"/>
                </a:cubicBezTo>
                <a:cubicBezTo>
                  <a:pt x="737" y="1143"/>
                  <a:pt x="743" y="1153"/>
                  <a:pt x="750" y="1162"/>
                </a:cubicBezTo>
                <a:cubicBezTo>
                  <a:pt x="759" y="1173"/>
                  <a:pt x="772" y="1180"/>
                  <a:pt x="780" y="1191"/>
                </a:cubicBezTo>
                <a:cubicBezTo>
                  <a:pt x="816" y="1242"/>
                  <a:pt x="805" y="1249"/>
                  <a:pt x="867" y="1279"/>
                </a:cubicBezTo>
                <a:cubicBezTo>
                  <a:pt x="893" y="1313"/>
                  <a:pt x="928" y="1353"/>
                  <a:pt x="965" y="1377"/>
                </a:cubicBezTo>
                <a:cubicBezTo>
                  <a:pt x="1040" y="1426"/>
                  <a:pt x="1006" y="1383"/>
                  <a:pt x="1063" y="1436"/>
                </a:cubicBezTo>
                <a:cubicBezTo>
                  <a:pt x="1169" y="1535"/>
                  <a:pt x="1206" y="1590"/>
                  <a:pt x="1356" y="1621"/>
                </a:cubicBezTo>
                <a:cubicBezTo>
                  <a:pt x="1548" y="1717"/>
                  <a:pt x="1679" y="1731"/>
                  <a:pt x="1892" y="1748"/>
                </a:cubicBezTo>
                <a:cubicBezTo>
                  <a:pt x="1931" y="1745"/>
                  <a:pt x="1971" y="1743"/>
                  <a:pt x="2010" y="1738"/>
                </a:cubicBezTo>
                <a:cubicBezTo>
                  <a:pt x="2078" y="1729"/>
                  <a:pt x="2139" y="1688"/>
                  <a:pt x="2205" y="1670"/>
                </a:cubicBezTo>
                <a:cubicBezTo>
                  <a:pt x="2267" y="1653"/>
                  <a:pt x="2354" y="1644"/>
                  <a:pt x="2410" y="1611"/>
                </a:cubicBezTo>
                <a:cubicBezTo>
                  <a:pt x="2498" y="1559"/>
                  <a:pt x="2503" y="1530"/>
                  <a:pt x="2605" y="1514"/>
                </a:cubicBezTo>
                <a:cubicBezTo>
                  <a:pt x="2612" y="1501"/>
                  <a:pt x="2621" y="1489"/>
                  <a:pt x="2625" y="1475"/>
                </a:cubicBezTo>
                <a:cubicBezTo>
                  <a:pt x="2631" y="1456"/>
                  <a:pt x="2626" y="1434"/>
                  <a:pt x="2634" y="1416"/>
                </a:cubicBezTo>
                <a:cubicBezTo>
                  <a:pt x="2641" y="1401"/>
                  <a:pt x="2679" y="1376"/>
                  <a:pt x="2693" y="1367"/>
                </a:cubicBezTo>
                <a:cubicBezTo>
                  <a:pt x="2700" y="1354"/>
                  <a:pt x="2703" y="1338"/>
                  <a:pt x="2713" y="1328"/>
                </a:cubicBezTo>
                <a:cubicBezTo>
                  <a:pt x="2720" y="1321"/>
                  <a:pt x="2733" y="1323"/>
                  <a:pt x="2742" y="1318"/>
                </a:cubicBezTo>
                <a:cubicBezTo>
                  <a:pt x="2752" y="1313"/>
                  <a:pt x="2761" y="1304"/>
                  <a:pt x="2771" y="1299"/>
                </a:cubicBezTo>
                <a:cubicBezTo>
                  <a:pt x="2787" y="1291"/>
                  <a:pt x="2804" y="1286"/>
                  <a:pt x="2820" y="1279"/>
                </a:cubicBezTo>
                <a:cubicBezTo>
                  <a:pt x="2849" y="1219"/>
                  <a:pt x="2831" y="1253"/>
                  <a:pt x="2878" y="1182"/>
                </a:cubicBezTo>
                <a:cubicBezTo>
                  <a:pt x="2885" y="1172"/>
                  <a:pt x="2891" y="1162"/>
                  <a:pt x="2898" y="1152"/>
                </a:cubicBezTo>
                <a:cubicBezTo>
                  <a:pt x="2905" y="1142"/>
                  <a:pt x="2918" y="1123"/>
                  <a:pt x="2918" y="1123"/>
                </a:cubicBezTo>
                <a:cubicBezTo>
                  <a:pt x="2929" y="1091"/>
                  <a:pt x="2934" y="1056"/>
                  <a:pt x="2947" y="1025"/>
                </a:cubicBezTo>
                <a:cubicBezTo>
                  <a:pt x="2951" y="1014"/>
                  <a:pt x="2961" y="1006"/>
                  <a:pt x="2966" y="996"/>
                </a:cubicBezTo>
                <a:cubicBezTo>
                  <a:pt x="2971" y="987"/>
                  <a:pt x="2973" y="977"/>
                  <a:pt x="2976" y="967"/>
                </a:cubicBezTo>
                <a:cubicBezTo>
                  <a:pt x="2973" y="951"/>
                  <a:pt x="2976" y="931"/>
                  <a:pt x="2966" y="918"/>
                </a:cubicBezTo>
                <a:cubicBezTo>
                  <a:pt x="2939" y="883"/>
                  <a:pt x="2888" y="872"/>
                  <a:pt x="2849" y="860"/>
                </a:cubicBezTo>
                <a:cubicBezTo>
                  <a:pt x="2766" y="833"/>
                  <a:pt x="2681" y="784"/>
                  <a:pt x="2595" y="772"/>
                </a:cubicBezTo>
                <a:cubicBezTo>
                  <a:pt x="2563" y="768"/>
                  <a:pt x="2530" y="765"/>
                  <a:pt x="2498" y="762"/>
                </a:cubicBezTo>
                <a:cubicBezTo>
                  <a:pt x="2379" y="731"/>
                  <a:pt x="2498" y="759"/>
                  <a:pt x="2224" y="742"/>
                </a:cubicBezTo>
                <a:cubicBezTo>
                  <a:pt x="2013" y="729"/>
                  <a:pt x="1815" y="709"/>
                  <a:pt x="1600" y="703"/>
                </a:cubicBezTo>
                <a:cubicBezTo>
                  <a:pt x="1569" y="683"/>
                  <a:pt x="1543" y="655"/>
                  <a:pt x="1512" y="635"/>
                </a:cubicBezTo>
                <a:cubicBezTo>
                  <a:pt x="1464" y="603"/>
                  <a:pt x="1331" y="602"/>
                  <a:pt x="1277" y="596"/>
                </a:cubicBezTo>
                <a:cubicBezTo>
                  <a:pt x="1255" y="588"/>
                  <a:pt x="1230" y="587"/>
                  <a:pt x="1209" y="576"/>
                </a:cubicBezTo>
                <a:cubicBezTo>
                  <a:pt x="1195" y="569"/>
                  <a:pt x="1184" y="555"/>
                  <a:pt x="1170" y="547"/>
                </a:cubicBezTo>
                <a:cubicBezTo>
                  <a:pt x="1146" y="533"/>
                  <a:pt x="1117" y="530"/>
                  <a:pt x="1092" y="518"/>
                </a:cubicBezTo>
                <a:cubicBezTo>
                  <a:pt x="1081" y="513"/>
                  <a:pt x="1074" y="503"/>
                  <a:pt x="1063" y="498"/>
                </a:cubicBezTo>
                <a:cubicBezTo>
                  <a:pt x="1041" y="489"/>
                  <a:pt x="1017" y="487"/>
                  <a:pt x="994" y="479"/>
                </a:cubicBezTo>
                <a:cubicBezTo>
                  <a:pt x="965" y="449"/>
                  <a:pt x="946" y="433"/>
                  <a:pt x="906" y="420"/>
                </a:cubicBezTo>
                <a:cubicBezTo>
                  <a:pt x="863" y="363"/>
                  <a:pt x="798" y="316"/>
                  <a:pt x="731" y="293"/>
                </a:cubicBezTo>
                <a:cubicBezTo>
                  <a:pt x="686" y="227"/>
                  <a:pt x="739" y="292"/>
                  <a:pt x="682" y="254"/>
                </a:cubicBezTo>
                <a:cubicBezTo>
                  <a:pt x="613" y="208"/>
                  <a:pt x="696" y="236"/>
                  <a:pt x="614" y="215"/>
                </a:cubicBezTo>
                <a:cubicBezTo>
                  <a:pt x="575" y="191"/>
                  <a:pt x="578" y="170"/>
                  <a:pt x="535" y="157"/>
                </a:cubicBezTo>
                <a:cubicBezTo>
                  <a:pt x="525" y="147"/>
                  <a:pt x="518" y="135"/>
                  <a:pt x="506" y="127"/>
                </a:cubicBezTo>
                <a:cubicBezTo>
                  <a:pt x="498" y="121"/>
                  <a:pt x="485" y="124"/>
                  <a:pt x="477" y="118"/>
                </a:cubicBezTo>
                <a:cubicBezTo>
                  <a:pt x="414" y="68"/>
                  <a:pt x="500" y="101"/>
                  <a:pt x="428" y="79"/>
                </a:cubicBezTo>
                <a:cubicBezTo>
                  <a:pt x="372" y="40"/>
                  <a:pt x="362" y="15"/>
                  <a:pt x="291" y="0"/>
                </a:cubicBezTo>
                <a:cubicBezTo>
                  <a:pt x="249" y="3"/>
                  <a:pt x="206" y="5"/>
                  <a:pt x="164" y="10"/>
                </a:cubicBezTo>
                <a:cubicBezTo>
                  <a:pt x="154" y="11"/>
                  <a:pt x="135" y="10"/>
                  <a:pt x="135" y="20"/>
                </a:cubicBezTo>
                <a:cubicBezTo>
                  <a:pt x="135" y="30"/>
                  <a:pt x="154" y="27"/>
                  <a:pt x="164" y="30"/>
                </a:cubicBezTo>
                <a:close/>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5417" name="Text Box 9"/>
          <p:cNvSpPr txBox="1">
            <a:spLocks noChangeArrowheads="1"/>
          </p:cNvSpPr>
          <p:nvPr/>
        </p:nvSpPr>
        <p:spPr bwMode="auto">
          <a:xfrm>
            <a:off x="228600" y="457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FF"/>
              </a:solidFill>
              <a:effectLst/>
              <a:uLnTx/>
              <a:uFillTx/>
              <a:latin typeface="Arial" charset="0"/>
              <a:ea typeface="+mn-ea"/>
              <a:cs typeface="+mn-cs"/>
            </a:endParaRPr>
          </a:p>
        </p:txBody>
      </p:sp>
      <p:sp>
        <p:nvSpPr>
          <p:cNvPr id="145418" name="Text Box 10"/>
          <p:cNvSpPr txBox="1">
            <a:spLocks noChangeArrowheads="1"/>
          </p:cNvSpPr>
          <p:nvPr/>
        </p:nvSpPr>
        <p:spPr bwMode="auto">
          <a:xfrm>
            <a:off x="381000" y="228600"/>
            <a:ext cx="85344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Please name A, B, and C.  Which one carries blood with depleted oxygen levels?</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00FF"/>
                </a:solidFill>
                <a:effectLst/>
                <a:uLnTx/>
                <a:uFillTx/>
                <a:latin typeface="Arial" charset="0"/>
                <a:ea typeface="+mn-ea"/>
                <a:cs typeface="+mn-cs"/>
              </a:rPr>
              <a:t>Answers are…</a:t>
            </a:r>
          </a:p>
        </p:txBody>
      </p:sp>
      <p:sp>
        <p:nvSpPr>
          <p:cNvPr id="145419" name="WordArt 11"/>
          <p:cNvSpPr>
            <a:spLocks noChangeArrowheads="1" noChangeShapeType="1" noTextEdit="1"/>
          </p:cNvSpPr>
          <p:nvPr/>
        </p:nvSpPr>
        <p:spPr bwMode="auto">
          <a:xfrm>
            <a:off x="762000" y="4343400"/>
            <a:ext cx="709613"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3333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45420" name="WordArt 12"/>
          <p:cNvSpPr>
            <a:spLocks noChangeArrowheads="1" noChangeShapeType="1" noTextEdit="1"/>
          </p:cNvSpPr>
          <p:nvPr/>
        </p:nvSpPr>
        <p:spPr bwMode="auto">
          <a:xfrm>
            <a:off x="7620000" y="5029200"/>
            <a:ext cx="685800" cy="876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45421" name="WordArt 13"/>
          <p:cNvSpPr>
            <a:spLocks noChangeArrowheads="1" noChangeShapeType="1" noTextEdit="1"/>
          </p:cNvSpPr>
          <p:nvPr/>
        </p:nvSpPr>
        <p:spPr bwMode="auto">
          <a:xfrm>
            <a:off x="4343400" y="30480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9933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45422" name="WordArt 14"/>
          <p:cNvSpPr>
            <a:spLocks noChangeArrowheads="1" noChangeShapeType="1" noTextEdit="1"/>
          </p:cNvSpPr>
          <p:nvPr/>
        </p:nvSpPr>
        <p:spPr bwMode="auto">
          <a:xfrm>
            <a:off x="8001000" y="1066800"/>
            <a:ext cx="6858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13</a:t>
            </a:r>
          </a:p>
        </p:txBody>
      </p:sp>
      <p:sp>
        <p:nvSpPr>
          <p:cNvPr id="145423" name="Rectangle 1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412830838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pPr eaLnBrk="1" hangingPunct="1"/>
            <a:endParaRPr lang="en-US"/>
          </a:p>
        </p:txBody>
      </p:sp>
      <p:sp>
        <p:nvSpPr>
          <p:cNvPr id="146435" name="Rectangle 3"/>
          <p:cNvSpPr>
            <a:spLocks noGrp="1" noChangeArrowheads="1"/>
          </p:cNvSpPr>
          <p:nvPr>
            <p:ph type="body" idx="1"/>
          </p:nvPr>
        </p:nvSpPr>
        <p:spPr/>
        <p:txBody>
          <a:bodyPr/>
          <a:lstStyle/>
          <a:p>
            <a:pPr eaLnBrk="1" hangingPunct="1"/>
            <a:endParaRPr lang="en-US"/>
          </a:p>
        </p:txBody>
      </p:sp>
      <p:sp>
        <p:nvSpPr>
          <p:cNvPr id="146436" name="Rectangle 4"/>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464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955422">
            <a:off x="2166938" y="1600200"/>
            <a:ext cx="48101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6438" name="Freeform 6"/>
          <p:cNvSpPr>
            <a:spLocks/>
          </p:cNvSpPr>
          <p:nvPr/>
        </p:nvSpPr>
        <p:spPr bwMode="auto">
          <a:xfrm>
            <a:off x="101600" y="3052763"/>
            <a:ext cx="1922463" cy="4010025"/>
          </a:xfrm>
          <a:custGeom>
            <a:avLst/>
            <a:gdLst>
              <a:gd name="T0" fmla="*/ 2147483647 w 1211"/>
              <a:gd name="T1" fmla="*/ 0 h 2526"/>
              <a:gd name="T2" fmla="*/ 2147483647 w 1211"/>
              <a:gd name="T3" fmla="*/ 123486863 h 2526"/>
              <a:gd name="T4" fmla="*/ 2147483647 w 1211"/>
              <a:gd name="T5" fmla="*/ 221773750 h 2526"/>
              <a:gd name="T6" fmla="*/ 2147483647 w 1211"/>
              <a:gd name="T7" fmla="*/ 272176875 h 2526"/>
              <a:gd name="T8" fmla="*/ 2028727103 w 1211"/>
              <a:gd name="T9" fmla="*/ 468749063 h 2526"/>
              <a:gd name="T10" fmla="*/ 1857356433 w 1211"/>
              <a:gd name="T11" fmla="*/ 713205013 h 2526"/>
              <a:gd name="T12" fmla="*/ 1733867951 w 1211"/>
              <a:gd name="T13" fmla="*/ 960178738 h 2526"/>
              <a:gd name="T14" fmla="*/ 1683464813 w 1211"/>
              <a:gd name="T15" fmla="*/ 1033264063 h 2526"/>
              <a:gd name="T16" fmla="*/ 1512094143 w 1211"/>
              <a:gd name="T17" fmla="*/ 1426408438 h 2526"/>
              <a:gd name="T18" fmla="*/ 1486892574 w 1211"/>
              <a:gd name="T19" fmla="*/ 1527214688 h 2526"/>
              <a:gd name="T20" fmla="*/ 1388607249 w 1211"/>
              <a:gd name="T21" fmla="*/ 1673383750 h 2526"/>
              <a:gd name="T22" fmla="*/ 1315521905 w 1211"/>
              <a:gd name="T23" fmla="*/ 1920359063 h 2526"/>
              <a:gd name="T24" fmla="*/ 1290320336 w 1211"/>
              <a:gd name="T25" fmla="*/ 2043845925 h 2526"/>
              <a:gd name="T26" fmla="*/ 1239917197 w 1211"/>
              <a:gd name="T27" fmla="*/ 2147483647 h 2526"/>
              <a:gd name="T28" fmla="*/ 1537295712 w 1211"/>
              <a:gd name="T29" fmla="*/ 2147483647 h 2526"/>
              <a:gd name="T30" fmla="*/ 1905238621 w 1211"/>
              <a:gd name="T31" fmla="*/ 2147483647 h 2526"/>
              <a:gd name="T32" fmla="*/ 2053928672 w 1211"/>
              <a:gd name="T33" fmla="*/ 2147483647 h 2526"/>
              <a:gd name="T34" fmla="*/ 2076609290 w 1211"/>
              <a:gd name="T35" fmla="*/ 2147483647 h 2526"/>
              <a:gd name="T36" fmla="*/ 2147483647 w 1211"/>
              <a:gd name="T37" fmla="*/ 1502013125 h 2526"/>
              <a:gd name="T38" fmla="*/ 2147483647 w 1211"/>
              <a:gd name="T39" fmla="*/ 1280239375 h 2526"/>
              <a:gd name="T40" fmla="*/ 2147483647 w 1211"/>
              <a:gd name="T41" fmla="*/ 1207154050 h 2526"/>
              <a:gd name="T42" fmla="*/ 2147483647 w 1211"/>
              <a:gd name="T43" fmla="*/ 811490313 h 2526"/>
              <a:gd name="T44" fmla="*/ 2147483647 w 1211"/>
              <a:gd name="T45" fmla="*/ 738406575 h 2526"/>
              <a:gd name="T46" fmla="*/ 2147483647 w 1211"/>
              <a:gd name="T47" fmla="*/ 665321250 h 2526"/>
              <a:gd name="T48" fmla="*/ 2147483647 w 1211"/>
              <a:gd name="T49" fmla="*/ 567034363 h 2526"/>
              <a:gd name="T50" fmla="*/ 2147483647 w 1211"/>
              <a:gd name="T51" fmla="*/ 173891575 h 2526"/>
              <a:gd name="T52" fmla="*/ 2147483647 w 1211"/>
              <a:gd name="T53" fmla="*/ 50403125 h 2526"/>
              <a:gd name="T54" fmla="*/ 2147483647 w 1211"/>
              <a:gd name="T55" fmla="*/ 0 h 25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11"/>
              <a:gd name="T85" fmla="*/ 0 h 2526"/>
              <a:gd name="T86" fmla="*/ 1211 w 1211"/>
              <a:gd name="T87" fmla="*/ 2526 h 25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11" h="2526">
                <a:moveTo>
                  <a:pt x="1108" y="0"/>
                </a:moveTo>
                <a:cubicBezTo>
                  <a:pt x="1061" y="31"/>
                  <a:pt x="1008" y="23"/>
                  <a:pt x="961" y="49"/>
                </a:cubicBezTo>
                <a:cubicBezTo>
                  <a:pt x="941" y="60"/>
                  <a:pt x="922" y="75"/>
                  <a:pt x="903" y="88"/>
                </a:cubicBezTo>
                <a:cubicBezTo>
                  <a:pt x="893" y="95"/>
                  <a:pt x="873" y="108"/>
                  <a:pt x="873" y="108"/>
                </a:cubicBezTo>
                <a:cubicBezTo>
                  <a:pt x="827" y="176"/>
                  <a:pt x="853" y="153"/>
                  <a:pt x="805" y="186"/>
                </a:cubicBezTo>
                <a:cubicBezTo>
                  <a:pt x="781" y="221"/>
                  <a:pt x="767" y="253"/>
                  <a:pt x="737" y="283"/>
                </a:cubicBezTo>
                <a:cubicBezTo>
                  <a:pt x="721" y="344"/>
                  <a:pt x="734" y="312"/>
                  <a:pt x="688" y="381"/>
                </a:cubicBezTo>
                <a:cubicBezTo>
                  <a:pt x="681" y="391"/>
                  <a:pt x="668" y="410"/>
                  <a:pt x="668" y="410"/>
                </a:cubicBezTo>
                <a:cubicBezTo>
                  <a:pt x="647" y="473"/>
                  <a:pt x="635" y="512"/>
                  <a:pt x="600" y="566"/>
                </a:cubicBezTo>
                <a:cubicBezTo>
                  <a:pt x="597" y="579"/>
                  <a:pt x="596" y="594"/>
                  <a:pt x="590" y="606"/>
                </a:cubicBezTo>
                <a:cubicBezTo>
                  <a:pt x="580" y="627"/>
                  <a:pt x="559" y="642"/>
                  <a:pt x="551" y="664"/>
                </a:cubicBezTo>
                <a:cubicBezTo>
                  <a:pt x="540" y="696"/>
                  <a:pt x="530" y="729"/>
                  <a:pt x="522" y="762"/>
                </a:cubicBezTo>
                <a:cubicBezTo>
                  <a:pt x="518" y="778"/>
                  <a:pt x="517" y="795"/>
                  <a:pt x="512" y="811"/>
                </a:cubicBezTo>
                <a:cubicBezTo>
                  <a:pt x="506" y="831"/>
                  <a:pt x="492" y="869"/>
                  <a:pt x="492" y="869"/>
                </a:cubicBezTo>
                <a:cubicBezTo>
                  <a:pt x="409" y="1415"/>
                  <a:pt x="0" y="2431"/>
                  <a:pt x="610" y="2519"/>
                </a:cubicBezTo>
                <a:cubicBezTo>
                  <a:pt x="670" y="2506"/>
                  <a:pt x="721" y="2526"/>
                  <a:pt x="756" y="2470"/>
                </a:cubicBezTo>
                <a:cubicBezTo>
                  <a:pt x="765" y="2350"/>
                  <a:pt x="791" y="2246"/>
                  <a:pt x="815" y="2129"/>
                </a:cubicBezTo>
                <a:cubicBezTo>
                  <a:pt x="818" y="1716"/>
                  <a:pt x="818" y="1302"/>
                  <a:pt x="824" y="889"/>
                </a:cubicBezTo>
                <a:cubicBezTo>
                  <a:pt x="826" y="775"/>
                  <a:pt x="850" y="691"/>
                  <a:pt x="903" y="596"/>
                </a:cubicBezTo>
                <a:cubicBezTo>
                  <a:pt x="920" y="565"/>
                  <a:pt x="941" y="537"/>
                  <a:pt x="961" y="508"/>
                </a:cubicBezTo>
                <a:cubicBezTo>
                  <a:pt x="968" y="498"/>
                  <a:pt x="981" y="479"/>
                  <a:pt x="981" y="479"/>
                </a:cubicBezTo>
                <a:cubicBezTo>
                  <a:pt x="998" y="422"/>
                  <a:pt x="1026" y="372"/>
                  <a:pt x="1059" y="322"/>
                </a:cubicBezTo>
                <a:cubicBezTo>
                  <a:pt x="1065" y="312"/>
                  <a:pt x="1072" y="303"/>
                  <a:pt x="1078" y="293"/>
                </a:cubicBezTo>
                <a:cubicBezTo>
                  <a:pt x="1084" y="284"/>
                  <a:pt x="1080" y="270"/>
                  <a:pt x="1088" y="264"/>
                </a:cubicBezTo>
                <a:cubicBezTo>
                  <a:pt x="1114" y="245"/>
                  <a:pt x="1149" y="243"/>
                  <a:pt x="1176" y="225"/>
                </a:cubicBezTo>
                <a:cubicBezTo>
                  <a:pt x="1194" y="173"/>
                  <a:pt x="1211" y="114"/>
                  <a:pt x="1166" y="69"/>
                </a:cubicBezTo>
                <a:cubicBezTo>
                  <a:pt x="1157" y="60"/>
                  <a:pt x="1078" y="24"/>
                  <a:pt x="1078" y="20"/>
                </a:cubicBezTo>
                <a:cubicBezTo>
                  <a:pt x="1078" y="8"/>
                  <a:pt x="1098" y="7"/>
                  <a:pt x="1108" y="0"/>
                </a:cubicBezTo>
                <a:close/>
              </a:path>
            </a:pathLst>
          </a:custGeom>
          <a:solidFill>
            <a:schemeClr val="folHlink">
              <a:alpha val="32156"/>
            </a:schemeClr>
          </a:solidFill>
          <a:ln w="3810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39" name="Freeform 7"/>
          <p:cNvSpPr>
            <a:spLocks/>
          </p:cNvSpPr>
          <p:nvPr/>
        </p:nvSpPr>
        <p:spPr bwMode="auto">
          <a:xfrm>
            <a:off x="6816725" y="4448175"/>
            <a:ext cx="1906588" cy="2735263"/>
          </a:xfrm>
          <a:custGeom>
            <a:avLst/>
            <a:gdLst>
              <a:gd name="T0" fmla="*/ 693043944 w 1201"/>
              <a:gd name="T1" fmla="*/ 0 h 1723"/>
              <a:gd name="T2" fmla="*/ 987901509 w 1201"/>
              <a:gd name="T3" fmla="*/ 246975358 h 1723"/>
              <a:gd name="T4" fmla="*/ 1136591561 w 1201"/>
              <a:gd name="T5" fmla="*/ 367942880 h 1723"/>
              <a:gd name="T6" fmla="*/ 1529736039 w 1201"/>
              <a:gd name="T7" fmla="*/ 786288894 h 1723"/>
              <a:gd name="T8" fmla="*/ 1824593603 w 1201"/>
              <a:gd name="T9" fmla="*/ 1106349590 h 1723"/>
              <a:gd name="T10" fmla="*/ 2021165843 w 1201"/>
              <a:gd name="T11" fmla="*/ 1426408698 h 1723"/>
              <a:gd name="T12" fmla="*/ 2147483647 w 1201"/>
              <a:gd name="T13" fmla="*/ 1698585623 h 1723"/>
              <a:gd name="T14" fmla="*/ 2147483647 w 1201"/>
              <a:gd name="T15" fmla="*/ 1771670961 h 1723"/>
              <a:gd name="T16" fmla="*/ 2147483647 w 1201"/>
              <a:gd name="T17" fmla="*/ 2091730070 h 1723"/>
              <a:gd name="T18" fmla="*/ 2147483647 w 1201"/>
              <a:gd name="T19" fmla="*/ 2147483647 h 1723"/>
              <a:gd name="T20" fmla="*/ 2147483647 w 1201"/>
              <a:gd name="T21" fmla="*/ 2147483647 h 1723"/>
              <a:gd name="T22" fmla="*/ 2147483647 w 1201"/>
              <a:gd name="T23" fmla="*/ 2147483647 h 1723"/>
              <a:gd name="T24" fmla="*/ 2147483647 w 1201"/>
              <a:gd name="T25" fmla="*/ 2147483647 h 1723"/>
              <a:gd name="T26" fmla="*/ 2147483647 w 1201"/>
              <a:gd name="T27" fmla="*/ 2147483647 h 1723"/>
              <a:gd name="T28" fmla="*/ 2147483647 w 1201"/>
              <a:gd name="T29" fmla="*/ 2147483647 h 1723"/>
              <a:gd name="T30" fmla="*/ 2094251187 w 1201"/>
              <a:gd name="T31" fmla="*/ 2147483647 h 1723"/>
              <a:gd name="T32" fmla="*/ 2046367412 w 1201"/>
              <a:gd name="T33" fmla="*/ 2147483647 h 1723"/>
              <a:gd name="T34" fmla="*/ 1973283655 w 1201"/>
              <a:gd name="T35" fmla="*/ 2147483647 h 1723"/>
              <a:gd name="T36" fmla="*/ 1948082086 w 1201"/>
              <a:gd name="T37" fmla="*/ 2147483647 h 1723"/>
              <a:gd name="T38" fmla="*/ 1874996742 w 1201"/>
              <a:gd name="T39" fmla="*/ 2147483647 h 1723"/>
              <a:gd name="T40" fmla="*/ 1849795173 w 1201"/>
              <a:gd name="T41" fmla="*/ 2147483647 h 1723"/>
              <a:gd name="T42" fmla="*/ 1675905140 w 1201"/>
              <a:gd name="T43" fmla="*/ 2147483647 h 1723"/>
              <a:gd name="T44" fmla="*/ 1406247556 w 1201"/>
              <a:gd name="T45" fmla="*/ 2147483647 h 1723"/>
              <a:gd name="T46" fmla="*/ 1159272179 w 1201"/>
              <a:gd name="T47" fmla="*/ 1746469394 h 1723"/>
              <a:gd name="T48" fmla="*/ 1060986853 w 1201"/>
              <a:gd name="T49" fmla="*/ 1524695604 h 1723"/>
              <a:gd name="T50" fmla="*/ 718245513 w 1201"/>
              <a:gd name="T51" fmla="*/ 960180501 h 1723"/>
              <a:gd name="T52" fmla="*/ 693043944 w 1201"/>
              <a:gd name="T53" fmla="*/ 884575799 h 1723"/>
              <a:gd name="T54" fmla="*/ 544353893 w 1201"/>
              <a:gd name="T55" fmla="*/ 662802009 h 1723"/>
              <a:gd name="T56" fmla="*/ 398184792 w 1201"/>
              <a:gd name="T57" fmla="*/ 564515103 h 1723"/>
              <a:gd name="T58" fmla="*/ 151209415 w 1201"/>
              <a:gd name="T59" fmla="*/ 367942880 h 1723"/>
              <a:gd name="T60" fmla="*/ 5040314 w 1201"/>
              <a:gd name="T61" fmla="*/ 196572223 h 17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01"/>
              <a:gd name="T94" fmla="*/ 0 h 1723"/>
              <a:gd name="T95" fmla="*/ 1201 w 1201"/>
              <a:gd name="T96" fmla="*/ 1723 h 17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01" h="1723">
                <a:moveTo>
                  <a:pt x="275" y="0"/>
                </a:moveTo>
                <a:cubicBezTo>
                  <a:pt x="318" y="28"/>
                  <a:pt x="353" y="65"/>
                  <a:pt x="392" y="98"/>
                </a:cubicBezTo>
                <a:cubicBezTo>
                  <a:pt x="433" y="133"/>
                  <a:pt x="412" y="99"/>
                  <a:pt x="451" y="146"/>
                </a:cubicBezTo>
                <a:cubicBezTo>
                  <a:pt x="490" y="193"/>
                  <a:pt x="553" y="277"/>
                  <a:pt x="607" y="312"/>
                </a:cubicBezTo>
                <a:cubicBezTo>
                  <a:pt x="641" y="358"/>
                  <a:pt x="683" y="398"/>
                  <a:pt x="724" y="439"/>
                </a:cubicBezTo>
                <a:cubicBezTo>
                  <a:pt x="743" y="496"/>
                  <a:pt x="760" y="524"/>
                  <a:pt x="802" y="566"/>
                </a:cubicBezTo>
                <a:cubicBezTo>
                  <a:pt x="823" y="627"/>
                  <a:pt x="805" y="584"/>
                  <a:pt x="870" y="674"/>
                </a:cubicBezTo>
                <a:cubicBezTo>
                  <a:pt x="877" y="684"/>
                  <a:pt x="890" y="703"/>
                  <a:pt x="890" y="703"/>
                </a:cubicBezTo>
                <a:cubicBezTo>
                  <a:pt x="900" y="759"/>
                  <a:pt x="914" y="781"/>
                  <a:pt x="939" y="830"/>
                </a:cubicBezTo>
                <a:cubicBezTo>
                  <a:pt x="952" y="892"/>
                  <a:pt x="984" y="931"/>
                  <a:pt x="997" y="996"/>
                </a:cubicBezTo>
                <a:cubicBezTo>
                  <a:pt x="1010" y="1059"/>
                  <a:pt x="1039" y="1127"/>
                  <a:pt x="1075" y="1181"/>
                </a:cubicBezTo>
                <a:cubicBezTo>
                  <a:pt x="1086" y="1225"/>
                  <a:pt x="1097" y="1276"/>
                  <a:pt x="1115" y="1318"/>
                </a:cubicBezTo>
                <a:cubicBezTo>
                  <a:pt x="1143" y="1383"/>
                  <a:pt x="1128" y="1312"/>
                  <a:pt x="1144" y="1376"/>
                </a:cubicBezTo>
                <a:cubicBezTo>
                  <a:pt x="1177" y="1506"/>
                  <a:pt x="1136" y="1365"/>
                  <a:pt x="1163" y="1455"/>
                </a:cubicBezTo>
                <a:cubicBezTo>
                  <a:pt x="1152" y="1723"/>
                  <a:pt x="1201" y="1684"/>
                  <a:pt x="958" y="1669"/>
                </a:cubicBezTo>
                <a:cubicBezTo>
                  <a:pt x="911" y="1658"/>
                  <a:pt x="871" y="1646"/>
                  <a:pt x="831" y="1621"/>
                </a:cubicBezTo>
                <a:cubicBezTo>
                  <a:pt x="825" y="1611"/>
                  <a:pt x="820" y="1599"/>
                  <a:pt x="812" y="1591"/>
                </a:cubicBezTo>
                <a:cubicBezTo>
                  <a:pt x="804" y="1583"/>
                  <a:pt x="789" y="1582"/>
                  <a:pt x="783" y="1572"/>
                </a:cubicBezTo>
                <a:cubicBezTo>
                  <a:pt x="776" y="1561"/>
                  <a:pt x="777" y="1546"/>
                  <a:pt x="773" y="1533"/>
                </a:cubicBezTo>
                <a:cubicBezTo>
                  <a:pt x="764" y="1503"/>
                  <a:pt x="753" y="1474"/>
                  <a:pt x="744" y="1445"/>
                </a:cubicBezTo>
                <a:cubicBezTo>
                  <a:pt x="741" y="1390"/>
                  <a:pt x="741" y="1334"/>
                  <a:pt x="734" y="1279"/>
                </a:cubicBezTo>
                <a:cubicBezTo>
                  <a:pt x="724" y="1199"/>
                  <a:pt x="688" y="1154"/>
                  <a:pt x="665" y="1084"/>
                </a:cubicBezTo>
                <a:cubicBezTo>
                  <a:pt x="640" y="1008"/>
                  <a:pt x="615" y="926"/>
                  <a:pt x="558" y="869"/>
                </a:cubicBezTo>
                <a:cubicBezTo>
                  <a:pt x="544" y="813"/>
                  <a:pt x="494" y="742"/>
                  <a:pt x="460" y="693"/>
                </a:cubicBezTo>
                <a:cubicBezTo>
                  <a:pt x="437" y="623"/>
                  <a:pt x="453" y="651"/>
                  <a:pt x="421" y="605"/>
                </a:cubicBezTo>
                <a:cubicBezTo>
                  <a:pt x="393" y="516"/>
                  <a:pt x="311" y="458"/>
                  <a:pt x="285" y="381"/>
                </a:cubicBezTo>
                <a:cubicBezTo>
                  <a:pt x="282" y="371"/>
                  <a:pt x="280" y="360"/>
                  <a:pt x="275" y="351"/>
                </a:cubicBezTo>
                <a:cubicBezTo>
                  <a:pt x="258" y="320"/>
                  <a:pt x="236" y="292"/>
                  <a:pt x="216" y="263"/>
                </a:cubicBezTo>
                <a:cubicBezTo>
                  <a:pt x="203" y="244"/>
                  <a:pt x="158" y="224"/>
                  <a:pt x="158" y="224"/>
                </a:cubicBezTo>
                <a:cubicBezTo>
                  <a:pt x="142" y="177"/>
                  <a:pt x="104" y="161"/>
                  <a:pt x="60" y="146"/>
                </a:cubicBezTo>
                <a:cubicBezTo>
                  <a:pt x="0" y="86"/>
                  <a:pt x="2" y="115"/>
                  <a:pt x="2" y="78"/>
                </a:cubicBezTo>
              </a:path>
            </a:pathLst>
          </a:custGeom>
          <a:gradFill rotWithShape="1">
            <a:gsLst>
              <a:gs pos="0">
                <a:srgbClr val="FF0000">
                  <a:alpha val="37000"/>
                </a:srgbClr>
              </a:gs>
              <a:gs pos="100000">
                <a:srgbClr val="760000">
                  <a:alpha val="39998"/>
                </a:srgbClr>
              </a:gs>
            </a:gsLst>
            <a:lin ang="5400000" scaled="1"/>
          </a:gra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40" name="Freeform 8"/>
          <p:cNvSpPr>
            <a:spLocks/>
          </p:cNvSpPr>
          <p:nvPr/>
        </p:nvSpPr>
        <p:spPr bwMode="auto">
          <a:xfrm>
            <a:off x="2125663" y="3238500"/>
            <a:ext cx="4724400" cy="2774950"/>
          </a:xfrm>
          <a:custGeom>
            <a:avLst/>
            <a:gdLst>
              <a:gd name="T0" fmla="*/ 413305625 w 2976"/>
              <a:gd name="T1" fmla="*/ 75604688 h 1748"/>
              <a:gd name="T2" fmla="*/ 168851263 w 2976"/>
              <a:gd name="T3" fmla="*/ 173891575 h 1748"/>
              <a:gd name="T4" fmla="*/ 20161250 w 2976"/>
              <a:gd name="T5" fmla="*/ 592235925 h 1748"/>
              <a:gd name="T6" fmla="*/ 45362813 w 2976"/>
              <a:gd name="T7" fmla="*/ 1131549363 h 1748"/>
              <a:gd name="T8" fmla="*/ 95765938 w 2976"/>
              <a:gd name="T9" fmla="*/ 1232355613 h 1748"/>
              <a:gd name="T10" fmla="*/ 340221888 w 2976"/>
              <a:gd name="T11" fmla="*/ 1650703138 h 1748"/>
              <a:gd name="T12" fmla="*/ 488910313 w 2976"/>
              <a:gd name="T13" fmla="*/ 1748988438 h 1748"/>
              <a:gd name="T14" fmla="*/ 907256250 w 2976"/>
              <a:gd name="T15" fmla="*/ 2116931250 h 1748"/>
              <a:gd name="T16" fmla="*/ 1176912175 w 2976"/>
              <a:gd name="T17" fmla="*/ 2147483647 h 1748"/>
              <a:gd name="T18" fmla="*/ 1522174375 w 2976"/>
              <a:gd name="T19" fmla="*/ 2147483647 h 1748"/>
              <a:gd name="T20" fmla="*/ 1842235013 w 2976"/>
              <a:gd name="T21" fmla="*/ 2147483647 h 1748"/>
              <a:gd name="T22" fmla="*/ 1890117188 w 2976"/>
              <a:gd name="T23" fmla="*/ 2147483647 h 1748"/>
              <a:gd name="T24" fmla="*/ 1965721875 w 2976"/>
              <a:gd name="T25" fmla="*/ 2147483647 h 1748"/>
              <a:gd name="T26" fmla="*/ 2147483647 w 2976"/>
              <a:gd name="T27" fmla="*/ 2147483647 h 1748"/>
              <a:gd name="T28" fmla="*/ 2147483647 w 2976"/>
              <a:gd name="T29" fmla="*/ 2147483647 h 1748"/>
              <a:gd name="T30" fmla="*/ 2147483647 w 2976"/>
              <a:gd name="T31" fmla="*/ 2147483647 h 1748"/>
              <a:gd name="T32" fmla="*/ 2147483647 w 2976"/>
              <a:gd name="T33" fmla="*/ 2147483647 h 1748"/>
              <a:gd name="T34" fmla="*/ 2147483647 w 2976"/>
              <a:gd name="T35" fmla="*/ 2147483647 h 1748"/>
              <a:gd name="T36" fmla="*/ 2147483647 w 2976"/>
              <a:gd name="T37" fmla="*/ 2147483647 h 1748"/>
              <a:gd name="T38" fmla="*/ 2147483647 w 2976"/>
              <a:gd name="T39" fmla="*/ 2147483647 h 1748"/>
              <a:gd name="T40" fmla="*/ 2147483647 w 2976"/>
              <a:gd name="T41" fmla="*/ 2147483647 h 1748"/>
              <a:gd name="T42" fmla="*/ 2147483647 w 2976"/>
              <a:gd name="T43" fmla="*/ 2147483647 h 1748"/>
              <a:gd name="T44" fmla="*/ 2147483647 w 2976"/>
              <a:gd name="T45" fmla="*/ 2147483647 h 1748"/>
              <a:gd name="T46" fmla="*/ 2147483647 w 2976"/>
              <a:gd name="T47" fmla="*/ 2147483647 h 1748"/>
              <a:gd name="T48" fmla="*/ 2147483647 w 2976"/>
              <a:gd name="T49" fmla="*/ 2147483647 h 1748"/>
              <a:gd name="T50" fmla="*/ 2147483647 w 2976"/>
              <a:gd name="T51" fmla="*/ 2147483647 h 1748"/>
              <a:gd name="T52" fmla="*/ 2147483647 w 2976"/>
              <a:gd name="T53" fmla="*/ 2147483647 h 1748"/>
              <a:gd name="T54" fmla="*/ 2147483647 w 2976"/>
              <a:gd name="T55" fmla="*/ 2147483647 h 1748"/>
              <a:gd name="T56" fmla="*/ 2147483647 w 2976"/>
              <a:gd name="T57" fmla="*/ 2147483647 h 1748"/>
              <a:gd name="T58" fmla="*/ 2147483647 w 2976"/>
              <a:gd name="T59" fmla="*/ 2147483647 h 1748"/>
              <a:gd name="T60" fmla="*/ 2147483647 w 2976"/>
              <a:gd name="T61" fmla="*/ 2147483647 h 1748"/>
              <a:gd name="T62" fmla="*/ 2147483647 w 2976"/>
              <a:gd name="T63" fmla="*/ 2147483647 h 1748"/>
              <a:gd name="T64" fmla="*/ 2147483647 w 2976"/>
              <a:gd name="T65" fmla="*/ 2147483647 h 1748"/>
              <a:gd name="T66" fmla="*/ 2147483647 w 2976"/>
              <a:gd name="T67" fmla="*/ 2147483647 h 1748"/>
              <a:gd name="T68" fmla="*/ 2147483647 w 2976"/>
              <a:gd name="T69" fmla="*/ 2147483647 h 1748"/>
              <a:gd name="T70" fmla="*/ 2147483647 w 2976"/>
              <a:gd name="T71" fmla="*/ 2147483647 h 1748"/>
              <a:gd name="T72" fmla="*/ 2147483647 w 2976"/>
              <a:gd name="T73" fmla="*/ 2147483647 h 1748"/>
              <a:gd name="T74" fmla="*/ 2147483647 w 2976"/>
              <a:gd name="T75" fmla="*/ 1945560625 h 1748"/>
              <a:gd name="T76" fmla="*/ 2147483647 w 2976"/>
              <a:gd name="T77" fmla="*/ 1920359063 h 1748"/>
              <a:gd name="T78" fmla="*/ 2147483647 w 2976"/>
              <a:gd name="T79" fmla="*/ 1869955938 h 1748"/>
              <a:gd name="T80" fmla="*/ 2147483647 w 2976"/>
              <a:gd name="T81" fmla="*/ 1771670638 h 1748"/>
              <a:gd name="T82" fmla="*/ 2147483647 w 2976"/>
              <a:gd name="T83" fmla="*/ 1600300013 h 1748"/>
              <a:gd name="T84" fmla="*/ 2147483647 w 2976"/>
              <a:gd name="T85" fmla="*/ 1502013125 h 1748"/>
              <a:gd name="T86" fmla="*/ 2147483647 w 2976"/>
              <a:gd name="T87" fmla="*/ 1451610000 h 1748"/>
              <a:gd name="T88" fmla="*/ 2147483647 w 2976"/>
              <a:gd name="T89" fmla="*/ 1378526263 h 1748"/>
              <a:gd name="T90" fmla="*/ 2147483647 w 2976"/>
              <a:gd name="T91" fmla="*/ 1305440938 h 1748"/>
              <a:gd name="T92" fmla="*/ 2147483647 w 2976"/>
              <a:gd name="T93" fmla="*/ 1255037813 h 1748"/>
              <a:gd name="T94" fmla="*/ 2147483647 w 2976"/>
              <a:gd name="T95" fmla="*/ 1207154050 h 1748"/>
              <a:gd name="T96" fmla="*/ 2147483647 w 2976"/>
              <a:gd name="T97" fmla="*/ 1058465625 h 1748"/>
              <a:gd name="T98" fmla="*/ 1842235013 w 2976"/>
              <a:gd name="T99" fmla="*/ 738406575 h 1748"/>
              <a:gd name="T100" fmla="*/ 1718746563 w 2976"/>
              <a:gd name="T101" fmla="*/ 640119688 h 1748"/>
              <a:gd name="T102" fmla="*/ 1547375938 w 2976"/>
              <a:gd name="T103" fmla="*/ 541834388 h 1748"/>
              <a:gd name="T104" fmla="*/ 1348284388 w 2976"/>
              <a:gd name="T105" fmla="*/ 395665325 h 1748"/>
              <a:gd name="T106" fmla="*/ 1275199063 w 2976"/>
              <a:gd name="T107" fmla="*/ 320059050 h 1748"/>
              <a:gd name="T108" fmla="*/ 1202113738 w 2976"/>
              <a:gd name="T109" fmla="*/ 297378438 h 1748"/>
              <a:gd name="T110" fmla="*/ 1078626875 w 2976"/>
              <a:gd name="T111" fmla="*/ 199093138 h 1748"/>
              <a:gd name="T112" fmla="*/ 733366263 w 2976"/>
              <a:gd name="T113" fmla="*/ 0 h 1748"/>
              <a:gd name="T114" fmla="*/ 413305625 w 2976"/>
              <a:gd name="T115" fmla="*/ 25201563 h 1748"/>
              <a:gd name="T116" fmla="*/ 340221888 w 2976"/>
              <a:gd name="T117" fmla="*/ 50403125 h 1748"/>
              <a:gd name="T118" fmla="*/ 413305625 w 2976"/>
              <a:gd name="T119" fmla="*/ 75604688 h 17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76"/>
              <a:gd name="T181" fmla="*/ 0 h 1748"/>
              <a:gd name="T182" fmla="*/ 2976 w 2976"/>
              <a:gd name="T183" fmla="*/ 1748 h 17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76" h="1748">
                <a:moveTo>
                  <a:pt x="164" y="30"/>
                </a:moveTo>
                <a:cubicBezTo>
                  <a:pt x="125" y="39"/>
                  <a:pt x="100" y="46"/>
                  <a:pt x="67" y="69"/>
                </a:cubicBezTo>
                <a:cubicBezTo>
                  <a:pt x="0" y="166"/>
                  <a:pt x="23" y="54"/>
                  <a:pt x="8" y="235"/>
                </a:cubicBezTo>
                <a:cubicBezTo>
                  <a:pt x="11" y="306"/>
                  <a:pt x="10" y="378"/>
                  <a:pt x="18" y="449"/>
                </a:cubicBezTo>
                <a:cubicBezTo>
                  <a:pt x="20" y="464"/>
                  <a:pt x="32" y="475"/>
                  <a:pt x="38" y="489"/>
                </a:cubicBezTo>
                <a:cubicBezTo>
                  <a:pt x="63" y="548"/>
                  <a:pt x="86" y="612"/>
                  <a:pt x="135" y="655"/>
                </a:cubicBezTo>
                <a:cubicBezTo>
                  <a:pt x="153" y="671"/>
                  <a:pt x="176" y="679"/>
                  <a:pt x="194" y="694"/>
                </a:cubicBezTo>
                <a:cubicBezTo>
                  <a:pt x="258" y="748"/>
                  <a:pt x="289" y="796"/>
                  <a:pt x="360" y="840"/>
                </a:cubicBezTo>
                <a:cubicBezTo>
                  <a:pt x="395" y="861"/>
                  <a:pt x="435" y="872"/>
                  <a:pt x="467" y="899"/>
                </a:cubicBezTo>
                <a:cubicBezTo>
                  <a:pt x="599" y="1012"/>
                  <a:pt x="489" y="949"/>
                  <a:pt x="604" y="1006"/>
                </a:cubicBezTo>
                <a:cubicBezTo>
                  <a:pt x="636" y="1038"/>
                  <a:pt x="689" y="1105"/>
                  <a:pt x="731" y="1133"/>
                </a:cubicBezTo>
                <a:cubicBezTo>
                  <a:pt x="737" y="1143"/>
                  <a:pt x="743" y="1153"/>
                  <a:pt x="750" y="1162"/>
                </a:cubicBezTo>
                <a:cubicBezTo>
                  <a:pt x="759" y="1173"/>
                  <a:pt x="772" y="1180"/>
                  <a:pt x="780" y="1191"/>
                </a:cubicBezTo>
                <a:cubicBezTo>
                  <a:pt x="816" y="1242"/>
                  <a:pt x="805" y="1249"/>
                  <a:pt x="867" y="1279"/>
                </a:cubicBezTo>
                <a:cubicBezTo>
                  <a:pt x="893" y="1313"/>
                  <a:pt x="928" y="1353"/>
                  <a:pt x="965" y="1377"/>
                </a:cubicBezTo>
                <a:cubicBezTo>
                  <a:pt x="1040" y="1426"/>
                  <a:pt x="1006" y="1383"/>
                  <a:pt x="1063" y="1436"/>
                </a:cubicBezTo>
                <a:cubicBezTo>
                  <a:pt x="1169" y="1535"/>
                  <a:pt x="1206" y="1590"/>
                  <a:pt x="1356" y="1621"/>
                </a:cubicBezTo>
                <a:cubicBezTo>
                  <a:pt x="1548" y="1717"/>
                  <a:pt x="1679" y="1731"/>
                  <a:pt x="1892" y="1748"/>
                </a:cubicBezTo>
                <a:cubicBezTo>
                  <a:pt x="1931" y="1745"/>
                  <a:pt x="1971" y="1743"/>
                  <a:pt x="2010" y="1738"/>
                </a:cubicBezTo>
                <a:cubicBezTo>
                  <a:pt x="2078" y="1729"/>
                  <a:pt x="2139" y="1688"/>
                  <a:pt x="2205" y="1670"/>
                </a:cubicBezTo>
                <a:cubicBezTo>
                  <a:pt x="2267" y="1653"/>
                  <a:pt x="2354" y="1644"/>
                  <a:pt x="2410" y="1611"/>
                </a:cubicBezTo>
                <a:cubicBezTo>
                  <a:pt x="2498" y="1559"/>
                  <a:pt x="2503" y="1530"/>
                  <a:pt x="2605" y="1514"/>
                </a:cubicBezTo>
                <a:cubicBezTo>
                  <a:pt x="2612" y="1501"/>
                  <a:pt x="2621" y="1489"/>
                  <a:pt x="2625" y="1475"/>
                </a:cubicBezTo>
                <a:cubicBezTo>
                  <a:pt x="2631" y="1456"/>
                  <a:pt x="2626" y="1434"/>
                  <a:pt x="2634" y="1416"/>
                </a:cubicBezTo>
                <a:cubicBezTo>
                  <a:pt x="2641" y="1401"/>
                  <a:pt x="2679" y="1376"/>
                  <a:pt x="2693" y="1367"/>
                </a:cubicBezTo>
                <a:cubicBezTo>
                  <a:pt x="2700" y="1354"/>
                  <a:pt x="2703" y="1338"/>
                  <a:pt x="2713" y="1328"/>
                </a:cubicBezTo>
                <a:cubicBezTo>
                  <a:pt x="2720" y="1321"/>
                  <a:pt x="2733" y="1323"/>
                  <a:pt x="2742" y="1318"/>
                </a:cubicBezTo>
                <a:cubicBezTo>
                  <a:pt x="2752" y="1313"/>
                  <a:pt x="2761" y="1304"/>
                  <a:pt x="2771" y="1299"/>
                </a:cubicBezTo>
                <a:cubicBezTo>
                  <a:pt x="2787" y="1291"/>
                  <a:pt x="2804" y="1286"/>
                  <a:pt x="2820" y="1279"/>
                </a:cubicBezTo>
                <a:cubicBezTo>
                  <a:pt x="2849" y="1219"/>
                  <a:pt x="2831" y="1253"/>
                  <a:pt x="2878" y="1182"/>
                </a:cubicBezTo>
                <a:cubicBezTo>
                  <a:pt x="2885" y="1172"/>
                  <a:pt x="2891" y="1162"/>
                  <a:pt x="2898" y="1152"/>
                </a:cubicBezTo>
                <a:cubicBezTo>
                  <a:pt x="2905" y="1142"/>
                  <a:pt x="2918" y="1123"/>
                  <a:pt x="2918" y="1123"/>
                </a:cubicBezTo>
                <a:cubicBezTo>
                  <a:pt x="2929" y="1091"/>
                  <a:pt x="2934" y="1056"/>
                  <a:pt x="2947" y="1025"/>
                </a:cubicBezTo>
                <a:cubicBezTo>
                  <a:pt x="2951" y="1014"/>
                  <a:pt x="2961" y="1006"/>
                  <a:pt x="2966" y="996"/>
                </a:cubicBezTo>
                <a:cubicBezTo>
                  <a:pt x="2971" y="987"/>
                  <a:pt x="2973" y="977"/>
                  <a:pt x="2976" y="967"/>
                </a:cubicBezTo>
                <a:cubicBezTo>
                  <a:pt x="2973" y="951"/>
                  <a:pt x="2976" y="931"/>
                  <a:pt x="2966" y="918"/>
                </a:cubicBezTo>
                <a:cubicBezTo>
                  <a:pt x="2939" y="883"/>
                  <a:pt x="2888" y="872"/>
                  <a:pt x="2849" y="860"/>
                </a:cubicBezTo>
                <a:cubicBezTo>
                  <a:pt x="2766" y="833"/>
                  <a:pt x="2681" y="784"/>
                  <a:pt x="2595" y="772"/>
                </a:cubicBezTo>
                <a:cubicBezTo>
                  <a:pt x="2563" y="768"/>
                  <a:pt x="2530" y="765"/>
                  <a:pt x="2498" y="762"/>
                </a:cubicBezTo>
                <a:cubicBezTo>
                  <a:pt x="2379" y="731"/>
                  <a:pt x="2498" y="759"/>
                  <a:pt x="2224" y="742"/>
                </a:cubicBezTo>
                <a:cubicBezTo>
                  <a:pt x="2013" y="729"/>
                  <a:pt x="1815" y="709"/>
                  <a:pt x="1600" y="703"/>
                </a:cubicBezTo>
                <a:cubicBezTo>
                  <a:pt x="1569" y="683"/>
                  <a:pt x="1543" y="655"/>
                  <a:pt x="1512" y="635"/>
                </a:cubicBezTo>
                <a:cubicBezTo>
                  <a:pt x="1464" y="603"/>
                  <a:pt x="1331" y="602"/>
                  <a:pt x="1277" y="596"/>
                </a:cubicBezTo>
                <a:cubicBezTo>
                  <a:pt x="1255" y="588"/>
                  <a:pt x="1230" y="587"/>
                  <a:pt x="1209" y="576"/>
                </a:cubicBezTo>
                <a:cubicBezTo>
                  <a:pt x="1195" y="569"/>
                  <a:pt x="1184" y="555"/>
                  <a:pt x="1170" y="547"/>
                </a:cubicBezTo>
                <a:cubicBezTo>
                  <a:pt x="1146" y="533"/>
                  <a:pt x="1117" y="530"/>
                  <a:pt x="1092" y="518"/>
                </a:cubicBezTo>
                <a:cubicBezTo>
                  <a:pt x="1081" y="513"/>
                  <a:pt x="1074" y="503"/>
                  <a:pt x="1063" y="498"/>
                </a:cubicBezTo>
                <a:cubicBezTo>
                  <a:pt x="1041" y="489"/>
                  <a:pt x="1017" y="487"/>
                  <a:pt x="994" y="479"/>
                </a:cubicBezTo>
                <a:cubicBezTo>
                  <a:pt x="965" y="449"/>
                  <a:pt x="946" y="433"/>
                  <a:pt x="906" y="420"/>
                </a:cubicBezTo>
                <a:cubicBezTo>
                  <a:pt x="863" y="363"/>
                  <a:pt x="798" y="316"/>
                  <a:pt x="731" y="293"/>
                </a:cubicBezTo>
                <a:cubicBezTo>
                  <a:pt x="686" y="227"/>
                  <a:pt x="739" y="292"/>
                  <a:pt x="682" y="254"/>
                </a:cubicBezTo>
                <a:cubicBezTo>
                  <a:pt x="613" y="208"/>
                  <a:pt x="696" y="236"/>
                  <a:pt x="614" y="215"/>
                </a:cubicBezTo>
                <a:cubicBezTo>
                  <a:pt x="575" y="191"/>
                  <a:pt x="578" y="170"/>
                  <a:pt x="535" y="157"/>
                </a:cubicBezTo>
                <a:cubicBezTo>
                  <a:pt x="525" y="147"/>
                  <a:pt x="518" y="135"/>
                  <a:pt x="506" y="127"/>
                </a:cubicBezTo>
                <a:cubicBezTo>
                  <a:pt x="498" y="121"/>
                  <a:pt x="485" y="124"/>
                  <a:pt x="477" y="118"/>
                </a:cubicBezTo>
                <a:cubicBezTo>
                  <a:pt x="414" y="68"/>
                  <a:pt x="500" y="101"/>
                  <a:pt x="428" y="79"/>
                </a:cubicBezTo>
                <a:cubicBezTo>
                  <a:pt x="372" y="40"/>
                  <a:pt x="362" y="15"/>
                  <a:pt x="291" y="0"/>
                </a:cubicBezTo>
                <a:cubicBezTo>
                  <a:pt x="249" y="3"/>
                  <a:pt x="206" y="5"/>
                  <a:pt x="164" y="10"/>
                </a:cubicBezTo>
                <a:cubicBezTo>
                  <a:pt x="154" y="11"/>
                  <a:pt x="135" y="10"/>
                  <a:pt x="135" y="20"/>
                </a:cubicBezTo>
                <a:cubicBezTo>
                  <a:pt x="135" y="30"/>
                  <a:pt x="154" y="27"/>
                  <a:pt x="164" y="30"/>
                </a:cubicBezTo>
                <a:close/>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6441" name="Text Box 9"/>
          <p:cNvSpPr txBox="1">
            <a:spLocks noChangeArrowheads="1"/>
          </p:cNvSpPr>
          <p:nvPr/>
        </p:nvSpPr>
        <p:spPr bwMode="auto">
          <a:xfrm>
            <a:off x="228600" y="457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FF"/>
              </a:solidFill>
              <a:effectLst/>
              <a:uLnTx/>
              <a:uFillTx/>
              <a:latin typeface="Arial" charset="0"/>
              <a:ea typeface="+mn-ea"/>
              <a:cs typeface="+mn-cs"/>
            </a:endParaRPr>
          </a:p>
        </p:txBody>
      </p:sp>
      <p:sp>
        <p:nvSpPr>
          <p:cNvPr id="146442" name="Text Box 10"/>
          <p:cNvSpPr txBox="1">
            <a:spLocks noChangeArrowheads="1"/>
          </p:cNvSpPr>
          <p:nvPr/>
        </p:nvSpPr>
        <p:spPr bwMode="auto">
          <a:xfrm>
            <a:off x="381000" y="2286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Please name A, B, and C.  Which one carries blood with depleted oxygen levels?</a:t>
            </a:r>
          </a:p>
        </p:txBody>
      </p:sp>
      <p:sp>
        <p:nvSpPr>
          <p:cNvPr id="146443" name="WordArt 11"/>
          <p:cNvSpPr>
            <a:spLocks noChangeArrowheads="1" noChangeShapeType="1" noTextEdit="1"/>
          </p:cNvSpPr>
          <p:nvPr/>
        </p:nvSpPr>
        <p:spPr bwMode="auto">
          <a:xfrm>
            <a:off x="762000" y="4343400"/>
            <a:ext cx="709613"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FF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46444" name="WordArt 12"/>
          <p:cNvSpPr>
            <a:spLocks noChangeArrowheads="1" noChangeShapeType="1" noTextEdit="1"/>
          </p:cNvSpPr>
          <p:nvPr/>
        </p:nvSpPr>
        <p:spPr bwMode="auto">
          <a:xfrm>
            <a:off x="7620000" y="5029200"/>
            <a:ext cx="685800" cy="876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46445" name="WordArt 13"/>
          <p:cNvSpPr>
            <a:spLocks noChangeArrowheads="1" noChangeShapeType="1" noTextEdit="1"/>
          </p:cNvSpPr>
          <p:nvPr/>
        </p:nvSpPr>
        <p:spPr bwMode="auto">
          <a:xfrm>
            <a:off x="4343400" y="30480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9933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46446" name="WordArt 14"/>
          <p:cNvSpPr>
            <a:spLocks noChangeArrowheads="1" noChangeShapeType="1" noTextEdit="1"/>
          </p:cNvSpPr>
          <p:nvPr/>
        </p:nvSpPr>
        <p:spPr bwMode="auto">
          <a:xfrm>
            <a:off x="8001000" y="1066800"/>
            <a:ext cx="6858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13</a:t>
            </a:r>
          </a:p>
        </p:txBody>
      </p:sp>
      <p:sp>
        <p:nvSpPr>
          <p:cNvPr id="146447" name="Rectangle 1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50316923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pPr eaLnBrk="1" hangingPunct="1"/>
            <a:endParaRPr lang="en-US"/>
          </a:p>
        </p:txBody>
      </p:sp>
      <p:sp>
        <p:nvSpPr>
          <p:cNvPr id="147459" name="Rectangle 3"/>
          <p:cNvSpPr>
            <a:spLocks noGrp="1" noChangeArrowheads="1"/>
          </p:cNvSpPr>
          <p:nvPr>
            <p:ph type="body" idx="1"/>
          </p:nvPr>
        </p:nvSpPr>
        <p:spPr/>
        <p:txBody>
          <a:bodyPr/>
          <a:lstStyle/>
          <a:p>
            <a:pPr eaLnBrk="1" hangingPunct="1"/>
            <a:endParaRPr lang="en-US"/>
          </a:p>
        </p:txBody>
      </p:sp>
      <p:sp>
        <p:nvSpPr>
          <p:cNvPr id="147460" name="Rectangle 4"/>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4746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955422">
            <a:off x="2166938" y="1600200"/>
            <a:ext cx="48101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462" name="Freeform 6"/>
          <p:cNvSpPr>
            <a:spLocks/>
          </p:cNvSpPr>
          <p:nvPr/>
        </p:nvSpPr>
        <p:spPr bwMode="auto">
          <a:xfrm>
            <a:off x="101600" y="3052763"/>
            <a:ext cx="1922463" cy="4010025"/>
          </a:xfrm>
          <a:custGeom>
            <a:avLst/>
            <a:gdLst>
              <a:gd name="T0" fmla="*/ 2147483647 w 1211"/>
              <a:gd name="T1" fmla="*/ 0 h 2526"/>
              <a:gd name="T2" fmla="*/ 2147483647 w 1211"/>
              <a:gd name="T3" fmla="*/ 123486863 h 2526"/>
              <a:gd name="T4" fmla="*/ 2147483647 w 1211"/>
              <a:gd name="T5" fmla="*/ 221773750 h 2526"/>
              <a:gd name="T6" fmla="*/ 2147483647 w 1211"/>
              <a:gd name="T7" fmla="*/ 272176875 h 2526"/>
              <a:gd name="T8" fmla="*/ 2028727103 w 1211"/>
              <a:gd name="T9" fmla="*/ 468749063 h 2526"/>
              <a:gd name="T10" fmla="*/ 1857356433 w 1211"/>
              <a:gd name="T11" fmla="*/ 713205013 h 2526"/>
              <a:gd name="T12" fmla="*/ 1733867951 w 1211"/>
              <a:gd name="T13" fmla="*/ 960178738 h 2526"/>
              <a:gd name="T14" fmla="*/ 1683464813 w 1211"/>
              <a:gd name="T15" fmla="*/ 1033264063 h 2526"/>
              <a:gd name="T16" fmla="*/ 1512094143 w 1211"/>
              <a:gd name="T17" fmla="*/ 1426408438 h 2526"/>
              <a:gd name="T18" fmla="*/ 1486892574 w 1211"/>
              <a:gd name="T19" fmla="*/ 1527214688 h 2526"/>
              <a:gd name="T20" fmla="*/ 1388607249 w 1211"/>
              <a:gd name="T21" fmla="*/ 1673383750 h 2526"/>
              <a:gd name="T22" fmla="*/ 1315521905 w 1211"/>
              <a:gd name="T23" fmla="*/ 1920359063 h 2526"/>
              <a:gd name="T24" fmla="*/ 1290320336 w 1211"/>
              <a:gd name="T25" fmla="*/ 2043845925 h 2526"/>
              <a:gd name="T26" fmla="*/ 1239917197 w 1211"/>
              <a:gd name="T27" fmla="*/ 2147483647 h 2526"/>
              <a:gd name="T28" fmla="*/ 1537295712 w 1211"/>
              <a:gd name="T29" fmla="*/ 2147483647 h 2526"/>
              <a:gd name="T30" fmla="*/ 1905238621 w 1211"/>
              <a:gd name="T31" fmla="*/ 2147483647 h 2526"/>
              <a:gd name="T32" fmla="*/ 2053928672 w 1211"/>
              <a:gd name="T33" fmla="*/ 2147483647 h 2526"/>
              <a:gd name="T34" fmla="*/ 2076609290 w 1211"/>
              <a:gd name="T35" fmla="*/ 2147483647 h 2526"/>
              <a:gd name="T36" fmla="*/ 2147483647 w 1211"/>
              <a:gd name="T37" fmla="*/ 1502013125 h 2526"/>
              <a:gd name="T38" fmla="*/ 2147483647 w 1211"/>
              <a:gd name="T39" fmla="*/ 1280239375 h 2526"/>
              <a:gd name="T40" fmla="*/ 2147483647 w 1211"/>
              <a:gd name="T41" fmla="*/ 1207154050 h 2526"/>
              <a:gd name="T42" fmla="*/ 2147483647 w 1211"/>
              <a:gd name="T43" fmla="*/ 811490313 h 2526"/>
              <a:gd name="T44" fmla="*/ 2147483647 w 1211"/>
              <a:gd name="T45" fmla="*/ 738406575 h 2526"/>
              <a:gd name="T46" fmla="*/ 2147483647 w 1211"/>
              <a:gd name="T47" fmla="*/ 665321250 h 2526"/>
              <a:gd name="T48" fmla="*/ 2147483647 w 1211"/>
              <a:gd name="T49" fmla="*/ 567034363 h 2526"/>
              <a:gd name="T50" fmla="*/ 2147483647 w 1211"/>
              <a:gd name="T51" fmla="*/ 173891575 h 2526"/>
              <a:gd name="T52" fmla="*/ 2147483647 w 1211"/>
              <a:gd name="T53" fmla="*/ 50403125 h 2526"/>
              <a:gd name="T54" fmla="*/ 2147483647 w 1211"/>
              <a:gd name="T55" fmla="*/ 0 h 25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11"/>
              <a:gd name="T85" fmla="*/ 0 h 2526"/>
              <a:gd name="T86" fmla="*/ 1211 w 1211"/>
              <a:gd name="T87" fmla="*/ 2526 h 25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11" h="2526">
                <a:moveTo>
                  <a:pt x="1108" y="0"/>
                </a:moveTo>
                <a:cubicBezTo>
                  <a:pt x="1061" y="31"/>
                  <a:pt x="1008" y="23"/>
                  <a:pt x="961" y="49"/>
                </a:cubicBezTo>
                <a:cubicBezTo>
                  <a:pt x="941" y="60"/>
                  <a:pt x="922" y="75"/>
                  <a:pt x="903" y="88"/>
                </a:cubicBezTo>
                <a:cubicBezTo>
                  <a:pt x="893" y="95"/>
                  <a:pt x="873" y="108"/>
                  <a:pt x="873" y="108"/>
                </a:cubicBezTo>
                <a:cubicBezTo>
                  <a:pt x="827" y="176"/>
                  <a:pt x="853" y="153"/>
                  <a:pt x="805" y="186"/>
                </a:cubicBezTo>
                <a:cubicBezTo>
                  <a:pt x="781" y="221"/>
                  <a:pt x="767" y="253"/>
                  <a:pt x="737" y="283"/>
                </a:cubicBezTo>
                <a:cubicBezTo>
                  <a:pt x="721" y="344"/>
                  <a:pt x="734" y="312"/>
                  <a:pt x="688" y="381"/>
                </a:cubicBezTo>
                <a:cubicBezTo>
                  <a:pt x="681" y="391"/>
                  <a:pt x="668" y="410"/>
                  <a:pt x="668" y="410"/>
                </a:cubicBezTo>
                <a:cubicBezTo>
                  <a:pt x="647" y="473"/>
                  <a:pt x="635" y="512"/>
                  <a:pt x="600" y="566"/>
                </a:cubicBezTo>
                <a:cubicBezTo>
                  <a:pt x="597" y="579"/>
                  <a:pt x="596" y="594"/>
                  <a:pt x="590" y="606"/>
                </a:cubicBezTo>
                <a:cubicBezTo>
                  <a:pt x="580" y="627"/>
                  <a:pt x="559" y="642"/>
                  <a:pt x="551" y="664"/>
                </a:cubicBezTo>
                <a:cubicBezTo>
                  <a:pt x="540" y="696"/>
                  <a:pt x="530" y="729"/>
                  <a:pt x="522" y="762"/>
                </a:cubicBezTo>
                <a:cubicBezTo>
                  <a:pt x="518" y="778"/>
                  <a:pt x="517" y="795"/>
                  <a:pt x="512" y="811"/>
                </a:cubicBezTo>
                <a:cubicBezTo>
                  <a:pt x="506" y="831"/>
                  <a:pt x="492" y="869"/>
                  <a:pt x="492" y="869"/>
                </a:cubicBezTo>
                <a:cubicBezTo>
                  <a:pt x="409" y="1415"/>
                  <a:pt x="0" y="2431"/>
                  <a:pt x="610" y="2519"/>
                </a:cubicBezTo>
                <a:cubicBezTo>
                  <a:pt x="670" y="2506"/>
                  <a:pt x="721" y="2526"/>
                  <a:pt x="756" y="2470"/>
                </a:cubicBezTo>
                <a:cubicBezTo>
                  <a:pt x="765" y="2350"/>
                  <a:pt x="791" y="2246"/>
                  <a:pt x="815" y="2129"/>
                </a:cubicBezTo>
                <a:cubicBezTo>
                  <a:pt x="818" y="1716"/>
                  <a:pt x="818" y="1302"/>
                  <a:pt x="824" y="889"/>
                </a:cubicBezTo>
                <a:cubicBezTo>
                  <a:pt x="826" y="775"/>
                  <a:pt x="850" y="691"/>
                  <a:pt x="903" y="596"/>
                </a:cubicBezTo>
                <a:cubicBezTo>
                  <a:pt x="920" y="565"/>
                  <a:pt x="941" y="537"/>
                  <a:pt x="961" y="508"/>
                </a:cubicBezTo>
                <a:cubicBezTo>
                  <a:pt x="968" y="498"/>
                  <a:pt x="981" y="479"/>
                  <a:pt x="981" y="479"/>
                </a:cubicBezTo>
                <a:cubicBezTo>
                  <a:pt x="998" y="422"/>
                  <a:pt x="1026" y="372"/>
                  <a:pt x="1059" y="322"/>
                </a:cubicBezTo>
                <a:cubicBezTo>
                  <a:pt x="1065" y="312"/>
                  <a:pt x="1072" y="303"/>
                  <a:pt x="1078" y="293"/>
                </a:cubicBezTo>
                <a:cubicBezTo>
                  <a:pt x="1084" y="284"/>
                  <a:pt x="1080" y="270"/>
                  <a:pt x="1088" y="264"/>
                </a:cubicBezTo>
                <a:cubicBezTo>
                  <a:pt x="1114" y="245"/>
                  <a:pt x="1149" y="243"/>
                  <a:pt x="1176" y="225"/>
                </a:cubicBezTo>
                <a:cubicBezTo>
                  <a:pt x="1194" y="173"/>
                  <a:pt x="1211" y="114"/>
                  <a:pt x="1166" y="69"/>
                </a:cubicBezTo>
                <a:cubicBezTo>
                  <a:pt x="1157" y="60"/>
                  <a:pt x="1078" y="24"/>
                  <a:pt x="1078" y="20"/>
                </a:cubicBezTo>
                <a:cubicBezTo>
                  <a:pt x="1078" y="8"/>
                  <a:pt x="1098" y="7"/>
                  <a:pt x="1108" y="0"/>
                </a:cubicBezTo>
                <a:close/>
              </a:path>
            </a:pathLst>
          </a:custGeom>
          <a:solidFill>
            <a:schemeClr val="folHlink">
              <a:alpha val="32156"/>
            </a:schemeClr>
          </a:solidFill>
          <a:ln w="3810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7463" name="Freeform 7"/>
          <p:cNvSpPr>
            <a:spLocks/>
          </p:cNvSpPr>
          <p:nvPr/>
        </p:nvSpPr>
        <p:spPr bwMode="auto">
          <a:xfrm>
            <a:off x="6816725" y="4448175"/>
            <a:ext cx="1906588" cy="2735263"/>
          </a:xfrm>
          <a:custGeom>
            <a:avLst/>
            <a:gdLst>
              <a:gd name="T0" fmla="*/ 693043944 w 1201"/>
              <a:gd name="T1" fmla="*/ 0 h 1723"/>
              <a:gd name="T2" fmla="*/ 987901509 w 1201"/>
              <a:gd name="T3" fmla="*/ 246975358 h 1723"/>
              <a:gd name="T4" fmla="*/ 1136591561 w 1201"/>
              <a:gd name="T5" fmla="*/ 367942880 h 1723"/>
              <a:gd name="T6" fmla="*/ 1529736039 w 1201"/>
              <a:gd name="T7" fmla="*/ 786288894 h 1723"/>
              <a:gd name="T8" fmla="*/ 1824593603 w 1201"/>
              <a:gd name="T9" fmla="*/ 1106349590 h 1723"/>
              <a:gd name="T10" fmla="*/ 2021165843 w 1201"/>
              <a:gd name="T11" fmla="*/ 1426408698 h 1723"/>
              <a:gd name="T12" fmla="*/ 2147483647 w 1201"/>
              <a:gd name="T13" fmla="*/ 1698585623 h 1723"/>
              <a:gd name="T14" fmla="*/ 2147483647 w 1201"/>
              <a:gd name="T15" fmla="*/ 1771670961 h 1723"/>
              <a:gd name="T16" fmla="*/ 2147483647 w 1201"/>
              <a:gd name="T17" fmla="*/ 2091730070 h 1723"/>
              <a:gd name="T18" fmla="*/ 2147483647 w 1201"/>
              <a:gd name="T19" fmla="*/ 2147483647 h 1723"/>
              <a:gd name="T20" fmla="*/ 2147483647 w 1201"/>
              <a:gd name="T21" fmla="*/ 2147483647 h 1723"/>
              <a:gd name="T22" fmla="*/ 2147483647 w 1201"/>
              <a:gd name="T23" fmla="*/ 2147483647 h 1723"/>
              <a:gd name="T24" fmla="*/ 2147483647 w 1201"/>
              <a:gd name="T25" fmla="*/ 2147483647 h 1723"/>
              <a:gd name="T26" fmla="*/ 2147483647 w 1201"/>
              <a:gd name="T27" fmla="*/ 2147483647 h 1723"/>
              <a:gd name="T28" fmla="*/ 2147483647 w 1201"/>
              <a:gd name="T29" fmla="*/ 2147483647 h 1723"/>
              <a:gd name="T30" fmla="*/ 2094251187 w 1201"/>
              <a:gd name="T31" fmla="*/ 2147483647 h 1723"/>
              <a:gd name="T32" fmla="*/ 2046367412 w 1201"/>
              <a:gd name="T33" fmla="*/ 2147483647 h 1723"/>
              <a:gd name="T34" fmla="*/ 1973283655 w 1201"/>
              <a:gd name="T35" fmla="*/ 2147483647 h 1723"/>
              <a:gd name="T36" fmla="*/ 1948082086 w 1201"/>
              <a:gd name="T37" fmla="*/ 2147483647 h 1723"/>
              <a:gd name="T38" fmla="*/ 1874996742 w 1201"/>
              <a:gd name="T39" fmla="*/ 2147483647 h 1723"/>
              <a:gd name="T40" fmla="*/ 1849795173 w 1201"/>
              <a:gd name="T41" fmla="*/ 2147483647 h 1723"/>
              <a:gd name="T42" fmla="*/ 1675905140 w 1201"/>
              <a:gd name="T43" fmla="*/ 2147483647 h 1723"/>
              <a:gd name="T44" fmla="*/ 1406247556 w 1201"/>
              <a:gd name="T45" fmla="*/ 2147483647 h 1723"/>
              <a:gd name="T46" fmla="*/ 1159272179 w 1201"/>
              <a:gd name="T47" fmla="*/ 1746469394 h 1723"/>
              <a:gd name="T48" fmla="*/ 1060986853 w 1201"/>
              <a:gd name="T49" fmla="*/ 1524695604 h 1723"/>
              <a:gd name="T50" fmla="*/ 718245513 w 1201"/>
              <a:gd name="T51" fmla="*/ 960180501 h 1723"/>
              <a:gd name="T52" fmla="*/ 693043944 w 1201"/>
              <a:gd name="T53" fmla="*/ 884575799 h 1723"/>
              <a:gd name="T54" fmla="*/ 544353893 w 1201"/>
              <a:gd name="T55" fmla="*/ 662802009 h 1723"/>
              <a:gd name="T56" fmla="*/ 398184792 w 1201"/>
              <a:gd name="T57" fmla="*/ 564515103 h 1723"/>
              <a:gd name="T58" fmla="*/ 151209415 w 1201"/>
              <a:gd name="T59" fmla="*/ 367942880 h 1723"/>
              <a:gd name="T60" fmla="*/ 5040314 w 1201"/>
              <a:gd name="T61" fmla="*/ 196572223 h 17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01"/>
              <a:gd name="T94" fmla="*/ 0 h 1723"/>
              <a:gd name="T95" fmla="*/ 1201 w 1201"/>
              <a:gd name="T96" fmla="*/ 1723 h 17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01" h="1723">
                <a:moveTo>
                  <a:pt x="275" y="0"/>
                </a:moveTo>
                <a:cubicBezTo>
                  <a:pt x="318" y="28"/>
                  <a:pt x="353" y="65"/>
                  <a:pt x="392" y="98"/>
                </a:cubicBezTo>
                <a:cubicBezTo>
                  <a:pt x="433" y="133"/>
                  <a:pt x="412" y="99"/>
                  <a:pt x="451" y="146"/>
                </a:cubicBezTo>
                <a:cubicBezTo>
                  <a:pt x="490" y="193"/>
                  <a:pt x="553" y="277"/>
                  <a:pt x="607" y="312"/>
                </a:cubicBezTo>
                <a:cubicBezTo>
                  <a:pt x="641" y="358"/>
                  <a:pt x="683" y="398"/>
                  <a:pt x="724" y="439"/>
                </a:cubicBezTo>
                <a:cubicBezTo>
                  <a:pt x="743" y="496"/>
                  <a:pt x="760" y="524"/>
                  <a:pt x="802" y="566"/>
                </a:cubicBezTo>
                <a:cubicBezTo>
                  <a:pt x="823" y="627"/>
                  <a:pt x="805" y="584"/>
                  <a:pt x="870" y="674"/>
                </a:cubicBezTo>
                <a:cubicBezTo>
                  <a:pt x="877" y="684"/>
                  <a:pt x="890" y="703"/>
                  <a:pt x="890" y="703"/>
                </a:cubicBezTo>
                <a:cubicBezTo>
                  <a:pt x="900" y="759"/>
                  <a:pt x="914" y="781"/>
                  <a:pt x="939" y="830"/>
                </a:cubicBezTo>
                <a:cubicBezTo>
                  <a:pt x="952" y="892"/>
                  <a:pt x="984" y="931"/>
                  <a:pt x="997" y="996"/>
                </a:cubicBezTo>
                <a:cubicBezTo>
                  <a:pt x="1010" y="1059"/>
                  <a:pt x="1039" y="1127"/>
                  <a:pt x="1075" y="1181"/>
                </a:cubicBezTo>
                <a:cubicBezTo>
                  <a:pt x="1086" y="1225"/>
                  <a:pt x="1097" y="1276"/>
                  <a:pt x="1115" y="1318"/>
                </a:cubicBezTo>
                <a:cubicBezTo>
                  <a:pt x="1143" y="1383"/>
                  <a:pt x="1128" y="1312"/>
                  <a:pt x="1144" y="1376"/>
                </a:cubicBezTo>
                <a:cubicBezTo>
                  <a:pt x="1177" y="1506"/>
                  <a:pt x="1136" y="1365"/>
                  <a:pt x="1163" y="1455"/>
                </a:cubicBezTo>
                <a:cubicBezTo>
                  <a:pt x="1152" y="1723"/>
                  <a:pt x="1201" y="1684"/>
                  <a:pt x="958" y="1669"/>
                </a:cubicBezTo>
                <a:cubicBezTo>
                  <a:pt x="911" y="1658"/>
                  <a:pt x="871" y="1646"/>
                  <a:pt x="831" y="1621"/>
                </a:cubicBezTo>
                <a:cubicBezTo>
                  <a:pt x="825" y="1611"/>
                  <a:pt x="820" y="1599"/>
                  <a:pt x="812" y="1591"/>
                </a:cubicBezTo>
                <a:cubicBezTo>
                  <a:pt x="804" y="1583"/>
                  <a:pt x="789" y="1582"/>
                  <a:pt x="783" y="1572"/>
                </a:cubicBezTo>
                <a:cubicBezTo>
                  <a:pt x="776" y="1561"/>
                  <a:pt x="777" y="1546"/>
                  <a:pt x="773" y="1533"/>
                </a:cubicBezTo>
                <a:cubicBezTo>
                  <a:pt x="764" y="1503"/>
                  <a:pt x="753" y="1474"/>
                  <a:pt x="744" y="1445"/>
                </a:cubicBezTo>
                <a:cubicBezTo>
                  <a:pt x="741" y="1390"/>
                  <a:pt x="741" y="1334"/>
                  <a:pt x="734" y="1279"/>
                </a:cubicBezTo>
                <a:cubicBezTo>
                  <a:pt x="724" y="1199"/>
                  <a:pt x="688" y="1154"/>
                  <a:pt x="665" y="1084"/>
                </a:cubicBezTo>
                <a:cubicBezTo>
                  <a:pt x="640" y="1008"/>
                  <a:pt x="615" y="926"/>
                  <a:pt x="558" y="869"/>
                </a:cubicBezTo>
                <a:cubicBezTo>
                  <a:pt x="544" y="813"/>
                  <a:pt x="494" y="742"/>
                  <a:pt x="460" y="693"/>
                </a:cubicBezTo>
                <a:cubicBezTo>
                  <a:pt x="437" y="623"/>
                  <a:pt x="453" y="651"/>
                  <a:pt x="421" y="605"/>
                </a:cubicBezTo>
                <a:cubicBezTo>
                  <a:pt x="393" y="516"/>
                  <a:pt x="311" y="458"/>
                  <a:pt x="285" y="381"/>
                </a:cubicBezTo>
                <a:cubicBezTo>
                  <a:pt x="282" y="371"/>
                  <a:pt x="280" y="360"/>
                  <a:pt x="275" y="351"/>
                </a:cubicBezTo>
                <a:cubicBezTo>
                  <a:pt x="258" y="320"/>
                  <a:pt x="236" y="292"/>
                  <a:pt x="216" y="263"/>
                </a:cubicBezTo>
                <a:cubicBezTo>
                  <a:pt x="203" y="244"/>
                  <a:pt x="158" y="224"/>
                  <a:pt x="158" y="224"/>
                </a:cubicBezTo>
                <a:cubicBezTo>
                  <a:pt x="142" y="177"/>
                  <a:pt x="104" y="161"/>
                  <a:pt x="60" y="146"/>
                </a:cubicBezTo>
                <a:cubicBezTo>
                  <a:pt x="0" y="86"/>
                  <a:pt x="2" y="115"/>
                  <a:pt x="2" y="78"/>
                </a:cubicBezTo>
              </a:path>
            </a:pathLst>
          </a:custGeom>
          <a:gradFill rotWithShape="1">
            <a:gsLst>
              <a:gs pos="0">
                <a:srgbClr val="FF0000">
                  <a:alpha val="37000"/>
                </a:srgbClr>
              </a:gs>
              <a:gs pos="100000">
                <a:srgbClr val="760000">
                  <a:alpha val="39998"/>
                </a:srgbClr>
              </a:gs>
            </a:gsLst>
            <a:lin ang="5400000" scaled="1"/>
          </a:gra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7464" name="Freeform 8"/>
          <p:cNvSpPr>
            <a:spLocks/>
          </p:cNvSpPr>
          <p:nvPr/>
        </p:nvSpPr>
        <p:spPr bwMode="auto">
          <a:xfrm>
            <a:off x="2125663" y="3238500"/>
            <a:ext cx="4724400" cy="2774950"/>
          </a:xfrm>
          <a:custGeom>
            <a:avLst/>
            <a:gdLst>
              <a:gd name="T0" fmla="*/ 413305625 w 2976"/>
              <a:gd name="T1" fmla="*/ 75604688 h 1748"/>
              <a:gd name="T2" fmla="*/ 168851263 w 2976"/>
              <a:gd name="T3" fmla="*/ 173891575 h 1748"/>
              <a:gd name="T4" fmla="*/ 20161250 w 2976"/>
              <a:gd name="T5" fmla="*/ 592235925 h 1748"/>
              <a:gd name="T6" fmla="*/ 45362813 w 2976"/>
              <a:gd name="T7" fmla="*/ 1131549363 h 1748"/>
              <a:gd name="T8" fmla="*/ 95765938 w 2976"/>
              <a:gd name="T9" fmla="*/ 1232355613 h 1748"/>
              <a:gd name="T10" fmla="*/ 340221888 w 2976"/>
              <a:gd name="T11" fmla="*/ 1650703138 h 1748"/>
              <a:gd name="T12" fmla="*/ 488910313 w 2976"/>
              <a:gd name="T13" fmla="*/ 1748988438 h 1748"/>
              <a:gd name="T14" fmla="*/ 907256250 w 2976"/>
              <a:gd name="T15" fmla="*/ 2116931250 h 1748"/>
              <a:gd name="T16" fmla="*/ 1176912175 w 2976"/>
              <a:gd name="T17" fmla="*/ 2147483647 h 1748"/>
              <a:gd name="T18" fmla="*/ 1522174375 w 2976"/>
              <a:gd name="T19" fmla="*/ 2147483647 h 1748"/>
              <a:gd name="T20" fmla="*/ 1842235013 w 2976"/>
              <a:gd name="T21" fmla="*/ 2147483647 h 1748"/>
              <a:gd name="T22" fmla="*/ 1890117188 w 2976"/>
              <a:gd name="T23" fmla="*/ 2147483647 h 1748"/>
              <a:gd name="T24" fmla="*/ 1965721875 w 2976"/>
              <a:gd name="T25" fmla="*/ 2147483647 h 1748"/>
              <a:gd name="T26" fmla="*/ 2147483647 w 2976"/>
              <a:gd name="T27" fmla="*/ 2147483647 h 1748"/>
              <a:gd name="T28" fmla="*/ 2147483647 w 2976"/>
              <a:gd name="T29" fmla="*/ 2147483647 h 1748"/>
              <a:gd name="T30" fmla="*/ 2147483647 w 2976"/>
              <a:gd name="T31" fmla="*/ 2147483647 h 1748"/>
              <a:gd name="T32" fmla="*/ 2147483647 w 2976"/>
              <a:gd name="T33" fmla="*/ 2147483647 h 1748"/>
              <a:gd name="T34" fmla="*/ 2147483647 w 2976"/>
              <a:gd name="T35" fmla="*/ 2147483647 h 1748"/>
              <a:gd name="T36" fmla="*/ 2147483647 w 2976"/>
              <a:gd name="T37" fmla="*/ 2147483647 h 1748"/>
              <a:gd name="T38" fmla="*/ 2147483647 w 2976"/>
              <a:gd name="T39" fmla="*/ 2147483647 h 1748"/>
              <a:gd name="T40" fmla="*/ 2147483647 w 2976"/>
              <a:gd name="T41" fmla="*/ 2147483647 h 1748"/>
              <a:gd name="T42" fmla="*/ 2147483647 w 2976"/>
              <a:gd name="T43" fmla="*/ 2147483647 h 1748"/>
              <a:gd name="T44" fmla="*/ 2147483647 w 2976"/>
              <a:gd name="T45" fmla="*/ 2147483647 h 1748"/>
              <a:gd name="T46" fmla="*/ 2147483647 w 2976"/>
              <a:gd name="T47" fmla="*/ 2147483647 h 1748"/>
              <a:gd name="T48" fmla="*/ 2147483647 w 2976"/>
              <a:gd name="T49" fmla="*/ 2147483647 h 1748"/>
              <a:gd name="T50" fmla="*/ 2147483647 w 2976"/>
              <a:gd name="T51" fmla="*/ 2147483647 h 1748"/>
              <a:gd name="T52" fmla="*/ 2147483647 w 2976"/>
              <a:gd name="T53" fmla="*/ 2147483647 h 1748"/>
              <a:gd name="T54" fmla="*/ 2147483647 w 2976"/>
              <a:gd name="T55" fmla="*/ 2147483647 h 1748"/>
              <a:gd name="T56" fmla="*/ 2147483647 w 2976"/>
              <a:gd name="T57" fmla="*/ 2147483647 h 1748"/>
              <a:gd name="T58" fmla="*/ 2147483647 w 2976"/>
              <a:gd name="T59" fmla="*/ 2147483647 h 1748"/>
              <a:gd name="T60" fmla="*/ 2147483647 w 2976"/>
              <a:gd name="T61" fmla="*/ 2147483647 h 1748"/>
              <a:gd name="T62" fmla="*/ 2147483647 w 2976"/>
              <a:gd name="T63" fmla="*/ 2147483647 h 1748"/>
              <a:gd name="T64" fmla="*/ 2147483647 w 2976"/>
              <a:gd name="T65" fmla="*/ 2147483647 h 1748"/>
              <a:gd name="T66" fmla="*/ 2147483647 w 2976"/>
              <a:gd name="T67" fmla="*/ 2147483647 h 1748"/>
              <a:gd name="T68" fmla="*/ 2147483647 w 2976"/>
              <a:gd name="T69" fmla="*/ 2147483647 h 1748"/>
              <a:gd name="T70" fmla="*/ 2147483647 w 2976"/>
              <a:gd name="T71" fmla="*/ 2147483647 h 1748"/>
              <a:gd name="T72" fmla="*/ 2147483647 w 2976"/>
              <a:gd name="T73" fmla="*/ 2147483647 h 1748"/>
              <a:gd name="T74" fmla="*/ 2147483647 w 2976"/>
              <a:gd name="T75" fmla="*/ 1945560625 h 1748"/>
              <a:gd name="T76" fmla="*/ 2147483647 w 2976"/>
              <a:gd name="T77" fmla="*/ 1920359063 h 1748"/>
              <a:gd name="T78" fmla="*/ 2147483647 w 2976"/>
              <a:gd name="T79" fmla="*/ 1869955938 h 1748"/>
              <a:gd name="T80" fmla="*/ 2147483647 w 2976"/>
              <a:gd name="T81" fmla="*/ 1771670638 h 1748"/>
              <a:gd name="T82" fmla="*/ 2147483647 w 2976"/>
              <a:gd name="T83" fmla="*/ 1600300013 h 1748"/>
              <a:gd name="T84" fmla="*/ 2147483647 w 2976"/>
              <a:gd name="T85" fmla="*/ 1502013125 h 1748"/>
              <a:gd name="T86" fmla="*/ 2147483647 w 2976"/>
              <a:gd name="T87" fmla="*/ 1451610000 h 1748"/>
              <a:gd name="T88" fmla="*/ 2147483647 w 2976"/>
              <a:gd name="T89" fmla="*/ 1378526263 h 1748"/>
              <a:gd name="T90" fmla="*/ 2147483647 w 2976"/>
              <a:gd name="T91" fmla="*/ 1305440938 h 1748"/>
              <a:gd name="T92" fmla="*/ 2147483647 w 2976"/>
              <a:gd name="T93" fmla="*/ 1255037813 h 1748"/>
              <a:gd name="T94" fmla="*/ 2147483647 w 2976"/>
              <a:gd name="T95" fmla="*/ 1207154050 h 1748"/>
              <a:gd name="T96" fmla="*/ 2147483647 w 2976"/>
              <a:gd name="T97" fmla="*/ 1058465625 h 1748"/>
              <a:gd name="T98" fmla="*/ 1842235013 w 2976"/>
              <a:gd name="T99" fmla="*/ 738406575 h 1748"/>
              <a:gd name="T100" fmla="*/ 1718746563 w 2976"/>
              <a:gd name="T101" fmla="*/ 640119688 h 1748"/>
              <a:gd name="T102" fmla="*/ 1547375938 w 2976"/>
              <a:gd name="T103" fmla="*/ 541834388 h 1748"/>
              <a:gd name="T104" fmla="*/ 1348284388 w 2976"/>
              <a:gd name="T105" fmla="*/ 395665325 h 1748"/>
              <a:gd name="T106" fmla="*/ 1275199063 w 2976"/>
              <a:gd name="T107" fmla="*/ 320059050 h 1748"/>
              <a:gd name="T108" fmla="*/ 1202113738 w 2976"/>
              <a:gd name="T109" fmla="*/ 297378438 h 1748"/>
              <a:gd name="T110" fmla="*/ 1078626875 w 2976"/>
              <a:gd name="T111" fmla="*/ 199093138 h 1748"/>
              <a:gd name="T112" fmla="*/ 733366263 w 2976"/>
              <a:gd name="T113" fmla="*/ 0 h 1748"/>
              <a:gd name="T114" fmla="*/ 413305625 w 2976"/>
              <a:gd name="T115" fmla="*/ 25201563 h 1748"/>
              <a:gd name="T116" fmla="*/ 340221888 w 2976"/>
              <a:gd name="T117" fmla="*/ 50403125 h 1748"/>
              <a:gd name="T118" fmla="*/ 413305625 w 2976"/>
              <a:gd name="T119" fmla="*/ 75604688 h 17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76"/>
              <a:gd name="T181" fmla="*/ 0 h 1748"/>
              <a:gd name="T182" fmla="*/ 2976 w 2976"/>
              <a:gd name="T183" fmla="*/ 1748 h 17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76" h="1748">
                <a:moveTo>
                  <a:pt x="164" y="30"/>
                </a:moveTo>
                <a:cubicBezTo>
                  <a:pt x="125" y="39"/>
                  <a:pt x="100" y="46"/>
                  <a:pt x="67" y="69"/>
                </a:cubicBezTo>
                <a:cubicBezTo>
                  <a:pt x="0" y="166"/>
                  <a:pt x="23" y="54"/>
                  <a:pt x="8" y="235"/>
                </a:cubicBezTo>
                <a:cubicBezTo>
                  <a:pt x="11" y="306"/>
                  <a:pt x="10" y="378"/>
                  <a:pt x="18" y="449"/>
                </a:cubicBezTo>
                <a:cubicBezTo>
                  <a:pt x="20" y="464"/>
                  <a:pt x="32" y="475"/>
                  <a:pt x="38" y="489"/>
                </a:cubicBezTo>
                <a:cubicBezTo>
                  <a:pt x="63" y="548"/>
                  <a:pt x="86" y="612"/>
                  <a:pt x="135" y="655"/>
                </a:cubicBezTo>
                <a:cubicBezTo>
                  <a:pt x="153" y="671"/>
                  <a:pt x="176" y="679"/>
                  <a:pt x="194" y="694"/>
                </a:cubicBezTo>
                <a:cubicBezTo>
                  <a:pt x="258" y="748"/>
                  <a:pt x="289" y="796"/>
                  <a:pt x="360" y="840"/>
                </a:cubicBezTo>
                <a:cubicBezTo>
                  <a:pt x="395" y="861"/>
                  <a:pt x="435" y="872"/>
                  <a:pt x="467" y="899"/>
                </a:cubicBezTo>
                <a:cubicBezTo>
                  <a:pt x="599" y="1012"/>
                  <a:pt x="489" y="949"/>
                  <a:pt x="604" y="1006"/>
                </a:cubicBezTo>
                <a:cubicBezTo>
                  <a:pt x="636" y="1038"/>
                  <a:pt x="689" y="1105"/>
                  <a:pt x="731" y="1133"/>
                </a:cubicBezTo>
                <a:cubicBezTo>
                  <a:pt x="737" y="1143"/>
                  <a:pt x="743" y="1153"/>
                  <a:pt x="750" y="1162"/>
                </a:cubicBezTo>
                <a:cubicBezTo>
                  <a:pt x="759" y="1173"/>
                  <a:pt x="772" y="1180"/>
                  <a:pt x="780" y="1191"/>
                </a:cubicBezTo>
                <a:cubicBezTo>
                  <a:pt x="816" y="1242"/>
                  <a:pt x="805" y="1249"/>
                  <a:pt x="867" y="1279"/>
                </a:cubicBezTo>
                <a:cubicBezTo>
                  <a:pt x="893" y="1313"/>
                  <a:pt x="928" y="1353"/>
                  <a:pt x="965" y="1377"/>
                </a:cubicBezTo>
                <a:cubicBezTo>
                  <a:pt x="1040" y="1426"/>
                  <a:pt x="1006" y="1383"/>
                  <a:pt x="1063" y="1436"/>
                </a:cubicBezTo>
                <a:cubicBezTo>
                  <a:pt x="1169" y="1535"/>
                  <a:pt x="1206" y="1590"/>
                  <a:pt x="1356" y="1621"/>
                </a:cubicBezTo>
                <a:cubicBezTo>
                  <a:pt x="1548" y="1717"/>
                  <a:pt x="1679" y="1731"/>
                  <a:pt x="1892" y="1748"/>
                </a:cubicBezTo>
                <a:cubicBezTo>
                  <a:pt x="1931" y="1745"/>
                  <a:pt x="1971" y="1743"/>
                  <a:pt x="2010" y="1738"/>
                </a:cubicBezTo>
                <a:cubicBezTo>
                  <a:pt x="2078" y="1729"/>
                  <a:pt x="2139" y="1688"/>
                  <a:pt x="2205" y="1670"/>
                </a:cubicBezTo>
                <a:cubicBezTo>
                  <a:pt x="2267" y="1653"/>
                  <a:pt x="2354" y="1644"/>
                  <a:pt x="2410" y="1611"/>
                </a:cubicBezTo>
                <a:cubicBezTo>
                  <a:pt x="2498" y="1559"/>
                  <a:pt x="2503" y="1530"/>
                  <a:pt x="2605" y="1514"/>
                </a:cubicBezTo>
                <a:cubicBezTo>
                  <a:pt x="2612" y="1501"/>
                  <a:pt x="2621" y="1489"/>
                  <a:pt x="2625" y="1475"/>
                </a:cubicBezTo>
                <a:cubicBezTo>
                  <a:pt x="2631" y="1456"/>
                  <a:pt x="2626" y="1434"/>
                  <a:pt x="2634" y="1416"/>
                </a:cubicBezTo>
                <a:cubicBezTo>
                  <a:pt x="2641" y="1401"/>
                  <a:pt x="2679" y="1376"/>
                  <a:pt x="2693" y="1367"/>
                </a:cubicBezTo>
                <a:cubicBezTo>
                  <a:pt x="2700" y="1354"/>
                  <a:pt x="2703" y="1338"/>
                  <a:pt x="2713" y="1328"/>
                </a:cubicBezTo>
                <a:cubicBezTo>
                  <a:pt x="2720" y="1321"/>
                  <a:pt x="2733" y="1323"/>
                  <a:pt x="2742" y="1318"/>
                </a:cubicBezTo>
                <a:cubicBezTo>
                  <a:pt x="2752" y="1313"/>
                  <a:pt x="2761" y="1304"/>
                  <a:pt x="2771" y="1299"/>
                </a:cubicBezTo>
                <a:cubicBezTo>
                  <a:pt x="2787" y="1291"/>
                  <a:pt x="2804" y="1286"/>
                  <a:pt x="2820" y="1279"/>
                </a:cubicBezTo>
                <a:cubicBezTo>
                  <a:pt x="2849" y="1219"/>
                  <a:pt x="2831" y="1253"/>
                  <a:pt x="2878" y="1182"/>
                </a:cubicBezTo>
                <a:cubicBezTo>
                  <a:pt x="2885" y="1172"/>
                  <a:pt x="2891" y="1162"/>
                  <a:pt x="2898" y="1152"/>
                </a:cubicBezTo>
                <a:cubicBezTo>
                  <a:pt x="2905" y="1142"/>
                  <a:pt x="2918" y="1123"/>
                  <a:pt x="2918" y="1123"/>
                </a:cubicBezTo>
                <a:cubicBezTo>
                  <a:pt x="2929" y="1091"/>
                  <a:pt x="2934" y="1056"/>
                  <a:pt x="2947" y="1025"/>
                </a:cubicBezTo>
                <a:cubicBezTo>
                  <a:pt x="2951" y="1014"/>
                  <a:pt x="2961" y="1006"/>
                  <a:pt x="2966" y="996"/>
                </a:cubicBezTo>
                <a:cubicBezTo>
                  <a:pt x="2971" y="987"/>
                  <a:pt x="2973" y="977"/>
                  <a:pt x="2976" y="967"/>
                </a:cubicBezTo>
                <a:cubicBezTo>
                  <a:pt x="2973" y="951"/>
                  <a:pt x="2976" y="931"/>
                  <a:pt x="2966" y="918"/>
                </a:cubicBezTo>
                <a:cubicBezTo>
                  <a:pt x="2939" y="883"/>
                  <a:pt x="2888" y="872"/>
                  <a:pt x="2849" y="860"/>
                </a:cubicBezTo>
                <a:cubicBezTo>
                  <a:pt x="2766" y="833"/>
                  <a:pt x="2681" y="784"/>
                  <a:pt x="2595" y="772"/>
                </a:cubicBezTo>
                <a:cubicBezTo>
                  <a:pt x="2563" y="768"/>
                  <a:pt x="2530" y="765"/>
                  <a:pt x="2498" y="762"/>
                </a:cubicBezTo>
                <a:cubicBezTo>
                  <a:pt x="2379" y="731"/>
                  <a:pt x="2498" y="759"/>
                  <a:pt x="2224" y="742"/>
                </a:cubicBezTo>
                <a:cubicBezTo>
                  <a:pt x="2013" y="729"/>
                  <a:pt x="1815" y="709"/>
                  <a:pt x="1600" y="703"/>
                </a:cubicBezTo>
                <a:cubicBezTo>
                  <a:pt x="1569" y="683"/>
                  <a:pt x="1543" y="655"/>
                  <a:pt x="1512" y="635"/>
                </a:cubicBezTo>
                <a:cubicBezTo>
                  <a:pt x="1464" y="603"/>
                  <a:pt x="1331" y="602"/>
                  <a:pt x="1277" y="596"/>
                </a:cubicBezTo>
                <a:cubicBezTo>
                  <a:pt x="1255" y="588"/>
                  <a:pt x="1230" y="587"/>
                  <a:pt x="1209" y="576"/>
                </a:cubicBezTo>
                <a:cubicBezTo>
                  <a:pt x="1195" y="569"/>
                  <a:pt x="1184" y="555"/>
                  <a:pt x="1170" y="547"/>
                </a:cubicBezTo>
                <a:cubicBezTo>
                  <a:pt x="1146" y="533"/>
                  <a:pt x="1117" y="530"/>
                  <a:pt x="1092" y="518"/>
                </a:cubicBezTo>
                <a:cubicBezTo>
                  <a:pt x="1081" y="513"/>
                  <a:pt x="1074" y="503"/>
                  <a:pt x="1063" y="498"/>
                </a:cubicBezTo>
                <a:cubicBezTo>
                  <a:pt x="1041" y="489"/>
                  <a:pt x="1017" y="487"/>
                  <a:pt x="994" y="479"/>
                </a:cubicBezTo>
                <a:cubicBezTo>
                  <a:pt x="965" y="449"/>
                  <a:pt x="946" y="433"/>
                  <a:pt x="906" y="420"/>
                </a:cubicBezTo>
                <a:cubicBezTo>
                  <a:pt x="863" y="363"/>
                  <a:pt x="798" y="316"/>
                  <a:pt x="731" y="293"/>
                </a:cubicBezTo>
                <a:cubicBezTo>
                  <a:pt x="686" y="227"/>
                  <a:pt x="739" y="292"/>
                  <a:pt x="682" y="254"/>
                </a:cubicBezTo>
                <a:cubicBezTo>
                  <a:pt x="613" y="208"/>
                  <a:pt x="696" y="236"/>
                  <a:pt x="614" y="215"/>
                </a:cubicBezTo>
                <a:cubicBezTo>
                  <a:pt x="575" y="191"/>
                  <a:pt x="578" y="170"/>
                  <a:pt x="535" y="157"/>
                </a:cubicBezTo>
                <a:cubicBezTo>
                  <a:pt x="525" y="147"/>
                  <a:pt x="518" y="135"/>
                  <a:pt x="506" y="127"/>
                </a:cubicBezTo>
                <a:cubicBezTo>
                  <a:pt x="498" y="121"/>
                  <a:pt x="485" y="124"/>
                  <a:pt x="477" y="118"/>
                </a:cubicBezTo>
                <a:cubicBezTo>
                  <a:pt x="414" y="68"/>
                  <a:pt x="500" y="101"/>
                  <a:pt x="428" y="79"/>
                </a:cubicBezTo>
                <a:cubicBezTo>
                  <a:pt x="372" y="40"/>
                  <a:pt x="362" y="15"/>
                  <a:pt x="291" y="0"/>
                </a:cubicBezTo>
                <a:cubicBezTo>
                  <a:pt x="249" y="3"/>
                  <a:pt x="206" y="5"/>
                  <a:pt x="164" y="10"/>
                </a:cubicBezTo>
                <a:cubicBezTo>
                  <a:pt x="154" y="11"/>
                  <a:pt x="135" y="10"/>
                  <a:pt x="135" y="20"/>
                </a:cubicBezTo>
                <a:cubicBezTo>
                  <a:pt x="135" y="30"/>
                  <a:pt x="154" y="27"/>
                  <a:pt x="164" y="30"/>
                </a:cubicBezTo>
                <a:close/>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7465" name="Text Box 9"/>
          <p:cNvSpPr txBox="1">
            <a:spLocks noChangeArrowheads="1"/>
          </p:cNvSpPr>
          <p:nvPr/>
        </p:nvSpPr>
        <p:spPr bwMode="auto">
          <a:xfrm>
            <a:off x="228600" y="457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FF"/>
              </a:solidFill>
              <a:effectLst/>
              <a:uLnTx/>
              <a:uFillTx/>
              <a:latin typeface="Arial" charset="0"/>
              <a:ea typeface="+mn-ea"/>
              <a:cs typeface="+mn-cs"/>
            </a:endParaRPr>
          </a:p>
        </p:txBody>
      </p:sp>
      <p:sp>
        <p:nvSpPr>
          <p:cNvPr id="147466" name="Text Box 10"/>
          <p:cNvSpPr txBox="1">
            <a:spLocks noChangeArrowheads="1"/>
          </p:cNvSpPr>
          <p:nvPr/>
        </p:nvSpPr>
        <p:spPr bwMode="auto">
          <a:xfrm>
            <a:off x="381000" y="2286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Please name A, B, and C.  Which one carries blood with depleted oxygen levels?</a:t>
            </a:r>
          </a:p>
        </p:txBody>
      </p:sp>
      <p:sp>
        <p:nvSpPr>
          <p:cNvPr id="147467" name="WordArt 11"/>
          <p:cNvSpPr>
            <a:spLocks noChangeArrowheads="1" noChangeShapeType="1" noTextEdit="1"/>
          </p:cNvSpPr>
          <p:nvPr/>
        </p:nvSpPr>
        <p:spPr bwMode="auto">
          <a:xfrm>
            <a:off x="762000" y="4343400"/>
            <a:ext cx="709613"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47468" name="WordArt 12"/>
          <p:cNvSpPr>
            <a:spLocks noChangeArrowheads="1" noChangeShapeType="1" noTextEdit="1"/>
          </p:cNvSpPr>
          <p:nvPr/>
        </p:nvSpPr>
        <p:spPr bwMode="auto">
          <a:xfrm>
            <a:off x="7620000" y="5029200"/>
            <a:ext cx="685800" cy="876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47469" name="WordArt 13"/>
          <p:cNvSpPr>
            <a:spLocks noChangeArrowheads="1" noChangeShapeType="1" noTextEdit="1"/>
          </p:cNvSpPr>
          <p:nvPr/>
        </p:nvSpPr>
        <p:spPr bwMode="auto">
          <a:xfrm>
            <a:off x="4343400" y="30480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9933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47470" name="WordArt 14"/>
          <p:cNvSpPr>
            <a:spLocks noChangeArrowheads="1" noChangeShapeType="1" noTextEdit="1"/>
          </p:cNvSpPr>
          <p:nvPr/>
        </p:nvSpPr>
        <p:spPr bwMode="auto">
          <a:xfrm>
            <a:off x="8001000" y="1066800"/>
            <a:ext cx="6858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13</a:t>
            </a:r>
          </a:p>
        </p:txBody>
      </p:sp>
      <p:sp>
        <p:nvSpPr>
          <p:cNvPr id="147471" name="WordArt 15"/>
          <p:cNvSpPr>
            <a:spLocks noChangeArrowheads="1" noChangeShapeType="1" noTextEdit="1"/>
          </p:cNvSpPr>
          <p:nvPr/>
        </p:nvSpPr>
        <p:spPr bwMode="auto">
          <a:xfrm>
            <a:off x="1600200" y="4953000"/>
            <a:ext cx="1114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Vein</a:t>
            </a:r>
          </a:p>
        </p:txBody>
      </p:sp>
      <p:sp>
        <p:nvSpPr>
          <p:cNvPr id="147472" name="Rectangle 1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83835030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endParaRPr lang="en-US"/>
          </a:p>
        </p:txBody>
      </p:sp>
      <p:sp>
        <p:nvSpPr>
          <p:cNvPr id="148483" name="Rectangle 3"/>
          <p:cNvSpPr>
            <a:spLocks noGrp="1" noChangeArrowheads="1"/>
          </p:cNvSpPr>
          <p:nvPr>
            <p:ph type="body" idx="1"/>
          </p:nvPr>
        </p:nvSpPr>
        <p:spPr/>
        <p:txBody>
          <a:bodyPr/>
          <a:lstStyle/>
          <a:p>
            <a:pPr eaLnBrk="1" hangingPunct="1"/>
            <a:endParaRPr lang="en-US"/>
          </a:p>
        </p:txBody>
      </p:sp>
      <p:sp>
        <p:nvSpPr>
          <p:cNvPr id="148484" name="Rectangle 4"/>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484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955422">
            <a:off x="2166938" y="1600200"/>
            <a:ext cx="48101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8486" name="Freeform 6"/>
          <p:cNvSpPr>
            <a:spLocks/>
          </p:cNvSpPr>
          <p:nvPr/>
        </p:nvSpPr>
        <p:spPr bwMode="auto">
          <a:xfrm>
            <a:off x="101600" y="3052763"/>
            <a:ext cx="1922463" cy="4010025"/>
          </a:xfrm>
          <a:custGeom>
            <a:avLst/>
            <a:gdLst>
              <a:gd name="T0" fmla="*/ 2147483647 w 1211"/>
              <a:gd name="T1" fmla="*/ 0 h 2526"/>
              <a:gd name="T2" fmla="*/ 2147483647 w 1211"/>
              <a:gd name="T3" fmla="*/ 123486863 h 2526"/>
              <a:gd name="T4" fmla="*/ 2147483647 w 1211"/>
              <a:gd name="T5" fmla="*/ 221773750 h 2526"/>
              <a:gd name="T6" fmla="*/ 2147483647 w 1211"/>
              <a:gd name="T7" fmla="*/ 272176875 h 2526"/>
              <a:gd name="T8" fmla="*/ 2028727103 w 1211"/>
              <a:gd name="T9" fmla="*/ 468749063 h 2526"/>
              <a:gd name="T10" fmla="*/ 1857356433 w 1211"/>
              <a:gd name="T11" fmla="*/ 713205013 h 2526"/>
              <a:gd name="T12" fmla="*/ 1733867951 w 1211"/>
              <a:gd name="T13" fmla="*/ 960178738 h 2526"/>
              <a:gd name="T14" fmla="*/ 1683464813 w 1211"/>
              <a:gd name="T15" fmla="*/ 1033264063 h 2526"/>
              <a:gd name="T16" fmla="*/ 1512094143 w 1211"/>
              <a:gd name="T17" fmla="*/ 1426408438 h 2526"/>
              <a:gd name="T18" fmla="*/ 1486892574 w 1211"/>
              <a:gd name="T19" fmla="*/ 1527214688 h 2526"/>
              <a:gd name="T20" fmla="*/ 1388607249 w 1211"/>
              <a:gd name="T21" fmla="*/ 1673383750 h 2526"/>
              <a:gd name="T22" fmla="*/ 1315521905 w 1211"/>
              <a:gd name="T23" fmla="*/ 1920359063 h 2526"/>
              <a:gd name="T24" fmla="*/ 1290320336 w 1211"/>
              <a:gd name="T25" fmla="*/ 2043845925 h 2526"/>
              <a:gd name="T26" fmla="*/ 1239917197 w 1211"/>
              <a:gd name="T27" fmla="*/ 2147483647 h 2526"/>
              <a:gd name="T28" fmla="*/ 1537295712 w 1211"/>
              <a:gd name="T29" fmla="*/ 2147483647 h 2526"/>
              <a:gd name="T30" fmla="*/ 1905238621 w 1211"/>
              <a:gd name="T31" fmla="*/ 2147483647 h 2526"/>
              <a:gd name="T32" fmla="*/ 2053928672 w 1211"/>
              <a:gd name="T33" fmla="*/ 2147483647 h 2526"/>
              <a:gd name="T34" fmla="*/ 2076609290 w 1211"/>
              <a:gd name="T35" fmla="*/ 2147483647 h 2526"/>
              <a:gd name="T36" fmla="*/ 2147483647 w 1211"/>
              <a:gd name="T37" fmla="*/ 1502013125 h 2526"/>
              <a:gd name="T38" fmla="*/ 2147483647 w 1211"/>
              <a:gd name="T39" fmla="*/ 1280239375 h 2526"/>
              <a:gd name="T40" fmla="*/ 2147483647 w 1211"/>
              <a:gd name="T41" fmla="*/ 1207154050 h 2526"/>
              <a:gd name="T42" fmla="*/ 2147483647 w 1211"/>
              <a:gd name="T43" fmla="*/ 811490313 h 2526"/>
              <a:gd name="T44" fmla="*/ 2147483647 w 1211"/>
              <a:gd name="T45" fmla="*/ 738406575 h 2526"/>
              <a:gd name="T46" fmla="*/ 2147483647 w 1211"/>
              <a:gd name="T47" fmla="*/ 665321250 h 2526"/>
              <a:gd name="T48" fmla="*/ 2147483647 w 1211"/>
              <a:gd name="T49" fmla="*/ 567034363 h 2526"/>
              <a:gd name="T50" fmla="*/ 2147483647 w 1211"/>
              <a:gd name="T51" fmla="*/ 173891575 h 2526"/>
              <a:gd name="T52" fmla="*/ 2147483647 w 1211"/>
              <a:gd name="T53" fmla="*/ 50403125 h 2526"/>
              <a:gd name="T54" fmla="*/ 2147483647 w 1211"/>
              <a:gd name="T55" fmla="*/ 0 h 25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11"/>
              <a:gd name="T85" fmla="*/ 0 h 2526"/>
              <a:gd name="T86" fmla="*/ 1211 w 1211"/>
              <a:gd name="T87" fmla="*/ 2526 h 25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11" h="2526">
                <a:moveTo>
                  <a:pt x="1108" y="0"/>
                </a:moveTo>
                <a:cubicBezTo>
                  <a:pt x="1061" y="31"/>
                  <a:pt x="1008" y="23"/>
                  <a:pt x="961" y="49"/>
                </a:cubicBezTo>
                <a:cubicBezTo>
                  <a:pt x="941" y="60"/>
                  <a:pt x="922" y="75"/>
                  <a:pt x="903" y="88"/>
                </a:cubicBezTo>
                <a:cubicBezTo>
                  <a:pt x="893" y="95"/>
                  <a:pt x="873" y="108"/>
                  <a:pt x="873" y="108"/>
                </a:cubicBezTo>
                <a:cubicBezTo>
                  <a:pt x="827" y="176"/>
                  <a:pt x="853" y="153"/>
                  <a:pt x="805" y="186"/>
                </a:cubicBezTo>
                <a:cubicBezTo>
                  <a:pt x="781" y="221"/>
                  <a:pt x="767" y="253"/>
                  <a:pt x="737" y="283"/>
                </a:cubicBezTo>
                <a:cubicBezTo>
                  <a:pt x="721" y="344"/>
                  <a:pt x="734" y="312"/>
                  <a:pt x="688" y="381"/>
                </a:cubicBezTo>
                <a:cubicBezTo>
                  <a:pt x="681" y="391"/>
                  <a:pt x="668" y="410"/>
                  <a:pt x="668" y="410"/>
                </a:cubicBezTo>
                <a:cubicBezTo>
                  <a:pt x="647" y="473"/>
                  <a:pt x="635" y="512"/>
                  <a:pt x="600" y="566"/>
                </a:cubicBezTo>
                <a:cubicBezTo>
                  <a:pt x="597" y="579"/>
                  <a:pt x="596" y="594"/>
                  <a:pt x="590" y="606"/>
                </a:cubicBezTo>
                <a:cubicBezTo>
                  <a:pt x="580" y="627"/>
                  <a:pt x="559" y="642"/>
                  <a:pt x="551" y="664"/>
                </a:cubicBezTo>
                <a:cubicBezTo>
                  <a:pt x="540" y="696"/>
                  <a:pt x="530" y="729"/>
                  <a:pt x="522" y="762"/>
                </a:cubicBezTo>
                <a:cubicBezTo>
                  <a:pt x="518" y="778"/>
                  <a:pt x="517" y="795"/>
                  <a:pt x="512" y="811"/>
                </a:cubicBezTo>
                <a:cubicBezTo>
                  <a:pt x="506" y="831"/>
                  <a:pt x="492" y="869"/>
                  <a:pt x="492" y="869"/>
                </a:cubicBezTo>
                <a:cubicBezTo>
                  <a:pt x="409" y="1415"/>
                  <a:pt x="0" y="2431"/>
                  <a:pt x="610" y="2519"/>
                </a:cubicBezTo>
                <a:cubicBezTo>
                  <a:pt x="670" y="2506"/>
                  <a:pt x="721" y="2526"/>
                  <a:pt x="756" y="2470"/>
                </a:cubicBezTo>
                <a:cubicBezTo>
                  <a:pt x="765" y="2350"/>
                  <a:pt x="791" y="2246"/>
                  <a:pt x="815" y="2129"/>
                </a:cubicBezTo>
                <a:cubicBezTo>
                  <a:pt x="818" y="1716"/>
                  <a:pt x="818" y="1302"/>
                  <a:pt x="824" y="889"/>
                </a:cubicBezTo>
                <a:cubicBezTo>
                  <a:pt x="826" y="775"/>
                  <a:pt x="850" y="691"/>
                  <a:pt x="903" y="596"/>
                </a:cubicBezTo>
                <a:cubicBezTo>
                  <a:pt x="920" y="565"/>
                  <a:pt x="941" y="537"/>
                  <a:pt x="961" y="508"/>
                </a:cubicBezTo>
                <a:cubicBezTo>
                  <a:pt x="968" y="498"/>
                  <a:pt x="981" y="479"/>
                  <a:pt x="981" y="479"/>
                </a:cubicBezTo>
                <a:cubicBezTo>
                  <a:pt x="998" y="422"/>
                  <a:pt x="1026" y="372"/>
                  <a:pt x="1059" y="322"/>
                </a:cubicBezTo>
                <a:cubicBezTo>
                  <a:pt x="1065" y="312"/>
                  <a:pt x="1072" y="303"/>
                  <a:pt x="1078" y="293"/>
                </a:cubicBezTo>
                <a:cubicBezTo>
                  <a:pt x="1084" y="284"/>
                  <a:pt x="1080" y="270"/>
                  <a:pt x="1088" y="264"/>
                </a:cubicBezTo>
                <a:cubicBezTo>
                  <a:pt x="1114" y="245"/>
                  <a:pt x="1149" y="243"/>
                  <a:pt x="1176" y="225"/>
                </a:cubicBezTo>
                <a:cubicBezTo>
                  <a:pt x="1194" y="173"/>
                  <a:pt x="1211" y="114"/>
                  <a:pt x="1166" y="69"/>
                </a:cubicBezTo>
                <a:cubicBezTo>
                  <a:pt x="1157" y="60"/>
                  <a:pt x="1078" y="24"/>
                  <a:pt x="1078" y="20"/>
                </a:cubicBezTo>
                <a:cubicBezTo>
                  <a:pt x="1078" y="8"/>
                  <a:pt x="1098" y="7"/>
                  <a:pt x="1108" y="0"/>
                </a:cubicBezTo>
                <a:close/>
              </a:path>
            </a:pathLst>
          </a:custGeom>
          <a:solidFill>
            <a:schemeClr val="folHlink">
              <a:alpha val="32156"/>
            </a:schemeClr>
          </a:solidFill>
          <a:ln w="3810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8487" name="Freeform 7"/>
          <p:cNvSpPr>
            <a:spLocks/>
          </p:cNvSpPr>
          <p:nvPr/>
        </p:nvSpPr>
        <p:spPr bwMode="auto">
          <a:xfrm>
            <a:off x="6816725" y="4448175"/>
            <a:ext cx="1906588" cy="2735263"/>
          </a:xfrm>
          <a:custGeom>
            <a:avLst/>
            <a:gdLst>
              <a:gd name="T0" fmla="*/ 693043944 w 1201"/>
              <a:gd name="T1" fmla="*/ 0 h 1723"/>
              <a:gd name="T2" fmla="*/ 987901509 w 1201"/>
              <a:gd name="T3" fmla="*/ 246975358 h 1723"/>
              <a:gd name="T4" fmla="*/ 1136591561 w 1201"/>
              <a:gd name="T5" fmla="*/ 367942880 h 1723"/>
              <a:gd name="T6" fmla="*/ 1529736039 w 1201"/>
              <a:gd name="T7" fmla="*/ 786288894 h 1723"/>
              <a:gd name="T8" fmla="*/ 1824593603 w 1201"/>
              <a:gd name="T9" fmla="*/ 1106349590 h 1723"/>
              <a:gd name="T10" fmla="*/ 2021165843 w 1201"/>
              <a:gd name="T11" fmla="*/ 1426408698 h 1723"/>
              <a:gd name="T12" fmla="*/ 2147483647 w 1201"/>
              <a:gd name="T13" fmla="*/ 1698585623 h 1723"/>
              <a:gd name="T14" fmla="*/ 2147483647 w 1201"/>
              <a:gd name="T15" fmla="*/ 1771670961 h 1723"/>
              <a:gd name="T16" fmla="*/ 2147483647 w 1201"/>
              <a:gd name="T17" fmla="*/ 2091730070 h 1723"/>
              <a:gd name="T18" fmla="*/ 2147483647 w 1201"/>
              <a:gd name="T19" fmla="*/ 2147483647 h 1723"/>
              <a:gd name="T20" fmla="*/ 2147483647 w 1201"/>
              <a:gd name="T21" fmla="*/ 2147483647 h 1723"/>
              <a:gd name="T22" fmla="*/ 2147483647 w 1201"/>
              <a:gd name="T23" fmla="*/ 2147483647 h 1723"/>
              <a:gd name="T24" fmla="*/ 2147483647 w 1201"/>
              <a:gd name="T25" fmla="*/ 2147483647 h 1723"/>
              <a:gd name="T26" fmla="*/ 2147483647 w 1201"/>
              <a:gd name="T27" fmla="*/ 2147483647 h 1723"/>
              <a:gd name="T28" fmla="*/ 2147483647 w 1201"/>
              <a:gd name="T29" fmla="*/ 2147483647 h 1723"/>
              <a:gd name="T30" fmla="*/ 2094251187 w 1201"/>
              <a:gd name="T31" fmla="*/ 2147483647 h 1723"/>
              <a:gd name="T32" fmla="*/ 2046367412 w 1201"/>
              <a:gd name="T33" fmla="*/ 2147483647 h 1723"/>
              <a:gd name="T34" fmla="*/ 1973283655 w 1201"/>
              <a:gd name="T35" fmla="*/ 2147483647 h 1723"/>
              <a:gd name="T36" fmla="*/ 1948082086 w 1201"/>
              <a:gd name="T37" fmla="*/ 2147483647 h 1723"/>
              <a:gd name="T38" fmla="*/ 1874996742 w 1201"/>
              <a:gd name="T39" fmla="*/ 2147483647 h 1723"/>
              <a:gd name="T40" fmla="*/ 1849795173 w 1201"/>
              <a:gd name="T41" fmla="*/ 2147483647 h 1723"/>
              <a:gd name="T42" fmla="*/ 1675905140 w 1201"/>
              <a:gd name="T43" fmla="*/ 2147483647 h 1723"/>
              <a:gd name="T44" fmla="*/ 1406247556 w 1201"/>
              <a:gd name="T45" fmla="*/ 2147483647 h 1723"/>
              <a:gd name="T46" fmla="*/ 1159272179 w 1201"/>
              <a:gd name="T47" fmla="*/ 1746469394 h 1723"/>
              <a:gd name="T48" fmla="*/ 1060986853 w 1201"/>
              <a:gd name="T49" fmla="*/ 1524695604 h 1723"/>
              <a:gd name="T50" fmla="*/ 718245513 w 1201"/>
              <a:gd name="T51" fmla="*/ 960180501 h 1723"/>
              <a:gd name="T52" fmla="*/ 693043944 w 1201"/>
              <a:gd name="T53" fmla="*/ 884575799 h 1723"/>
              <a:gd name="T54" fmla="*/ 544353893 w 1201"/>
              <a:gd name="T55" fmla="*/ 662802009 h 1723"/>
              <a:gd name="T56" fmla="*/ 398184792 w 1201"/>
              <a:gd name="T57" fmla="*/ 564515103 h 1723"/>
              <a:gd name="T58" fmla="*/ 151209415 w 1201"/>
              <a:gd name="T59" fmla="*/ 367942880 h 1723"/>
              <a:gd name="T60" fmla="*/ 5040314 w 1201"/>
              <a:gd name="T61" fmla="*/ 196572223 h 17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01"/>
              <a:gd name="T94" fmla="*/ 0 h 1723"/>
              <a:gd name="T95" fmla="*/ 1201 w 1201"/>
              <a:gd name="T96" fmla="*/ 1723 h 17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01" h="1723">
                <a:moveTo>
                  <a:pt x="275" y="0"/>
                </a:moveTo>
                <a:cubicBezTo>
                  <a:pt x="318" y="28"/>
                  <a:pt x="353" y="65"/>
                  <a:pt x="392" y="98"/>
                </a:cubicBezTo>
                <a:cubicBezTo>
                  <a:pt x="433" y="133"/>
                  <a:pt x="412" y="99"/>
                  <a:pt x="451" y="146"/>
                </a:cubicBezTo>
                <a:cubicBezTo>
                  <a:pt x="490" y="193"/>
                  <a:pt x="553" y="277"/>
                  <a:pt x="607" y="312"/>
                </a:cubicBezTo>
                <a:cubicBezTo>
                  <a:pt x="641" y="358"/>
                  <a:pt x="683" y="398"/>
                  <a:pt x="724" y="439"/>
                </a:cubicBezTo>
                <a:cubicBezTo>
                  <a:pt x="743" y="496"/>
                  <a:pt x="760" y="524"/>
                  <a:pt x="802" y="566"/>
                </a:cubicBezTo>
                <a:cubicBezTo>
                  <a:pt x="823" y="627"/>
                  <a:pt x="805" y="584"/>
                  <a:pt x="870" y="674"/>
                </a:cubicBezTo>
                <a:cubicBezTo>
                  <a:pt x="877" y="684"/>
                  <a:pt x="890" y="703"/>
                  <a:pt x="890" y="703"/>
                </a:cubicBezTo>
                <a:cubicBezTo>
                  <a:pt x="900" y="759"/>
                  <a:pt x="914" y="781"/>
                  <a:pt x="939" y="830"/>
                </a:cubicBezTo>
                <a:cubicBezTo>
                  <a:pt x="952" y="892"/>
                  <a:pt x="984" y="931"/>
                  <a:pt x="997" y="996"/>
                </a:cubicBezTo>
                <a:cubicBezTo>
                  <a:pt x="1010" y="1059"/>
                  <a:pt x="1039" y="1127"/>
                  <a:pt x="1075" y="1181"/>
                </a:cubicBezTo>
                <a:cubicBezTo>
                  <a:pt x="1086" y="1225"/>
                  <a:pt x="1097" y="1276"/>
                  <a:pt x="1115" y="1318"/>
                </a:cubicBezTo>
                <a:cubicBezTo>
                  <a:pt x="1143" y="1383"/>
                  <a:pt x="1128" y="1312"/>
                  <a:pt x="1144" y="1376"/>
                </a:cubicBezTo>
                <a:cubicBezTo>
                  <a:pt x="1177" y="1506"/>
                  <a:pt x="1136" y="1365"/>
                  <a:pt x="1163" y="1455"/>
                </a:cubicBezTo>
                <a:cubicBezTo>
                  <a:pt x="1152" y="1723"/>
                  <a:pt x="1201" y="1684"/>
                  <a:pt x="958" y="1669"/>
                </a:cubicBezTo>
                <a:cubicBezTo>
                  <a:pt x="911" y="1658"/>
                  <a:pt x="871" y="1646"/>
                  <a:pt x="831" y="1621"/>
                </a:cubicBezTo>
                <a:cubicBezTo>
                  <a:pt x="825" y="1611"/>
                  <a:pt x="820" y="1599"/>
                  <a:pt x="812" y="1591"/>
                </a:cubicBezTo>
                <a:cubicBezTo>
                  <a:pt x="804" y="1583"/>
                  <a:pt x="789" y="1582"/>
                  <a:pt x="783" y="1572"/>
                </a:cubicBezTo>
                <a:cubicBezTo>
                  <a:pt x="776" y="1561"/>
                  <a:pt x="777" y="1546"/>
                  <a:pt x="773" y="1533"/>
                </a:cubicBezTo>
                <a:cubicBezTo>
                  <a:pt x="764" y="1503"/>
                  <a:pt x="753" y="1474"/>
                  <a:pt x="744" y="1445"/>
                </a:cubicBezTo>
                <a:cubicBezTo>
                  <a:pt x="741" y="1390"/>
                  <a:pt x="741" y="1334"/>
                  <a:pt x="734" y="1279"/>
                </a:cubicBezTo>
                <a:cubicBezTo>
                  <a:pt x="724" y="1199"/>
                  <a:pt x="688" y="1154"/>
                  <a:pt x="665" y="1084"/>
                </a:cubicBezTo>
                <a:cubicBezTo>
                  <a:pt x="640" y="1008"/>
                  <a:pt x="615" y="926"/>
                  <a:pt x="558" y="869"/>
                </a:cubicBezTo>
                <a:cubicBezTo>
                  <a:pt x="544" y="813"/>
                  <a:pt x="494" y="742"/>
                  <a:pt x="460" y="693"/>
                </a:cubicBezTo>
                <a:cubicBezTo>
                  <a:pt x="437" y="623"/>
                  <a:pt x="453" y="651"/>
                  <a:pt x="421" y="605"/>
                </a:cubicBezTo>
                <a:cubicBezTo>
                  <a:pt x="393" y="516"/>
                  <a:pt x="311" y="458"/>
                  <a:pt x="285" y="381"/>
                </a:cubicBezTo>
                <a:cubicBezTo>
                  <a:pt x="282" y="371"/>
                  <a:pt x="280" y="360"/>
                  <a:pt x="275" y="351"/>
                </a:cubicBezTo>
                <a:cubicBezTo>
                  <a:pt x="258" y="320"/>
                  <a:pt x="236" y="292"/>
                  <a:pt x="216" y="263"/>
                </a:cubicBezTo>
                <a:cubicBezTo>
                  <a:pt x="203" y="244"/>
                  <a:pt x="158" y="224"/>
                  <a:pt x="158" y="224"/>
                </a:cubicBezTo>
                <a:cubicBezTo>
                  <a:pt x="142" y="177"/>
                  <a:pt x="104" y="161"/>
                  <a:pt x="60" y="146"/>
                </a:cubicBezTo>
                <a:cubicBezTo>
                  <a:pt x="0" y="86"/>
                  <a:pt x="2" y="115"/>
                  <a:pt x="2" y="78"/>
                </a:cubicBezTo>
              </a:path>
            </a:pathLst>
          </a:custGeom>
          <a:gradFill rotWithShape="1">
            <a:gsLst>
              <a:gs pos="0">
                <a:srgbClr val="FF0000">
                  <a:alpha val="37000"/>
                </a:srgbClr>
              </a:gs>
              <a:gs pos="100000">
                <a:srgbClr val="760000">
                  <a:alpha val="39998"/>
                </a:srgbClr>
              </a:gs>
            </a:gsLst>
            <a:lin ang="5400000" scaled="1"/>
          </a:gra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8488" name="Freeform 8"/>
          <p:cNvSpPr>
            <a:spLocks/>
          </p:cNvSpPr>
          <p:nvPr/>
        </p:nvSpPr>
        <p:spPr bwMode="auto">
          <a:xfrm>
            <a:off x="2125663" y="3238500"/>
            <a:ext cx="4724400" cy="2774950"/>
          </a:xfrm>
          <a:custGeom>
            <a:avLst/>
            <a:gdLst>
              <a:gd name="T0" fmla="*/ 413305625 w 2976"/>
              <a:gd name="T1" fmla="*/ 75604688 h 1748"/>
              <a:gd name="T2" fmla="*/ 168851263 w 2976"/>
              <a:gd name="T3" fmla="*/ 173891575 h 1748"/>
              <a:gd name="T4" fmla="*/ 20161250 w 2976"/>
              <a:gd name="T5" fmla="*/ 592235925 h 1748"/>
              <a:gd name="T6" fmla="*/ 45362813 w 2976"/>
              <a:gd name="T7" fmla="*/ 1131549363 h 1748"/>
              <a:gd name="T8" fmla="*/ 95765938 w 2976"/>
              <a:gd name="T9" fmla="*/ 1232355613 h 1748"/>
              <a:gd name="T10" fmla="*/ 340221888 w 2976"/>
              <a:gd name="T11" fmla="*/ 1650703138 h 1748"/>
              <a:gd name="T12" fmla="*/ 488910313 w 2976"/>
              <a:gd name="T13" fmla="*/ 1748988438 h 1748"/>
              <a:gd name="T14" fmla="*/ 907256250 w 2976"/>
              <a:gd name="T15" fmla="*/ 2116931250 h 1748"/>
              <a:gd name="T16" fmla="*/ 1176912175 w 2976"/>
              <a:gd name="T17" fmla="*/ 2147483647 h 1748"/>
              <a:gd name="T18" fmla="*/ 1522174375 w 2976"/>
              <a:gd name="T19" fmla="*/ 2147483647 h 1748"/>
              <a:gd name="T20" fmla="*/ 1842235013 w 2976"/>
              <a:gd name="T21" fmla="*/ 2147483647 h 1748"/>
              <a:gd name="T22" fmla="*/ 1890117188 w 2976"/>
              <a:gd name="T23" fmla="*/ 2147483647 h 1748"/>
              <a:gd name="T24" fmla="*/ 1965721875 w 2976"/>
              <a:gd name="T25" fmla="*/ 2147483647 h 1748"/>
              <a:gd name="T26" fmla="*/ 2147483647 w 2976"/>
              <a:gd name="T27" fmla="*/ 2147483647 h 1748"/>
              <a:gd name="T28" fmla="*/ 2147483647 w 2976"/>
              <a:gd name="T29" fmla="*/ 2147483647 h 1748"/>
              <a:gd name="T30" fmla="*/ 2147483647 w 2976"/>
              <a:gd name="T31" fmla="*/ 2147483647 h 1748"/>
              <a:gd name="T32" fmla="*/ 2147483647 w 2976"/>
              <a:gd name="T33" fmla="*/ 2147483647 h 1748"/>
              <a:gd name="T34" fmla="*/ 2147483647 w 2976"/>
              <a:gd name="T35" fmla="*/ 2147483647 h 1748"/>
              <a:gd name="T36" fmla="*/ 2147483647 w 2976"/>
              <a:gd name="T37" fmla="*/ 2147483647 h 1748"/>
              <a:gd name="T38" fmla="*/ 2147483647 w 2976"/>
              <a:gd name="T39" fmla="*/ 2147483647 h 1748"/>
              <a:gd name="T40" fmla="*/ 2147483647 w 2976"/>
              <a:gd name="T41" fmla="*/ 2147483647 h 1748"/>
              <a:gd name="T42" fmla="*/ 2147483647 w 2976"/>
              <a:gd name="T43" fmla="*/ 2147483647 h 1748"/>
              <a:gd name="T44" fmla="*/ 2147483647 w 2976"/>
              <a:gd name="T45" fmla="*/ 2147483647 h 1748"/>
              <a:gd name="T46" fmla="*/ 2147483647 w 2976"/>
              <a:gd name="T47" fmla="*/ 2147483647 h 1748"/>
              <a:gd name="T48" fmla="*/ 2147483647 w 2976"/>
              <a:gd name="T49" fmla="*/ 2147483647 h 1748"/>
              <a:gd name="T50" fmla="*/ 2147483647 w 2976"/>
              <a:gd name="T51" fmla="*/ 2147483647 h 1748"/>
              <a:gd name="T52" fmla="*/ 2147483647 w 2976"/>
              <a:gd name="T53" fmla="*/ 2147483647 h 1748"/>
              <a:gd name="T54" fmla="*/ 2147483647 w 2976"/>
              <a:gd name="T55" fmla="*/ 2147483647 h 1748"/>
              <a:gd name="T56" fmla="*/ 2147483647 w 2976"/>
              <a:gd name="T57" fmla="*/ 2147483647 h 1748"/>
              <a:gd name="T58" fmla="*/ 2147483647 w 2976"/>
              <a:gd name="T59" fmla="*/ 2147483647 h 1748"/>
              <a:gd name="T60" fmla="*/ 2147483647 w 2976"/>
              <a:gd name="T61" fmla="*/ 2147483647 h 1748"/>
              <a:gd name="T62" fmla="*/ 2147483647 w 2976"/>
              <a:gd name="T63" fmla="*/ 2147483647 h 1748"/>
              <a:gd name="T64" fmla="*/ 2147483647 w 2976"/>
              <a:gd name="T65" fmla="*/ 2147483647 h 1748"/>
              <a:gd name="T66" fmla="*/ 2147483647 w 2976"/>
              <a:gd name="T67" fmla="*/ 2147483647 h 1748"/>
              <a:gd name="T68" fmla="*/ 2147483647 w 2976"/>
              <a:gd name="T69" fmla="*/ 2147483647 h 1748"/>
              <a:gd name="T70" fmla="*/ 2147483647 w 2976"/>
              <a:gd name="T71" fmla="*/ 2147483647 h 1748"/>
              <a:gd name="T72" fmla="*/ 2147483647 w 2976"/>
              <a:gd name="T73" fmla="*/ 2147483647 h 1748"/>
              <a:gd name="T74" fmla="*/ 2147483647 w 2976"/>
              <a:gd name="T75" fmla="*/ 1945560625 h 1748"/>
              <a:gd name="T76" fmla="*/ 2147483647 w 2976"/>
              <a:gd name="T77" fmla="*/ 1920359063 h 1748"/>
              <a:gd name="T78" fmla="*/ 2147483647 w 2976"/>
              <a:gd name="T79" fmla="*/ 1869955938 h 1748"/>
              <a:gd name="T80" fmla="*/ 2147483647 w 2976"/>
              <a:gd name="T81" fmla="*/ 1771670638 h 1748"/>
              <a:gd name="T82" fmla="*/ 2147483647 w 2976"/>
              <a:gd name="T83" fmla="*/ 1600300013 h 1748"/>
              <a:gd name="T84" fmla="*/ 2147483647 w 2976"/>
              <a:gd name="T85" fmla="*/ 1502013125 h 1748"/>
              <a:gd name="T86" fmla="*/ 2147483647 w 2976"/>
              <a:gd name="T87" fmla="*/ 1451610000 h 1748"/>
              <a:gd name="T88" fmla="*/ 2147483647 w 2976"/>
              <a:gd name="T89" fmla="*/ 1378526263 h 1748"/>
              <a:gd name="T90" fmla="*/ 2147483647 w 2976"/>
              <a:gd name="T91" fmla="*/ 1305440938 h 1748"/>
              <a:gd name="T92" fmla="*/ 2147483647 w 2976"/>
              <a:gd name="T93" fmla="*/ 1255037813 h 1748"/>
              <a:gd name="T94" fmla="*/ 2147483647 w 2976"/>
              <a:gd name="T95" fmla="*/ 1207154050 h 1748"/>
              <a:gd name="T96" fmla="*/ 2147483647 w 2976"/>
              <a:gd name="T97" fmla="*/ 1058465625 h 1748"/>
              <a:gd name="T98" fmla="*/ 1842235013 w 2976"/>
              <a:gd name="T99" fmla="*/ 738406575 h 1748"/>
              <a:gd name="T100" fmla="*/ 1718746563 w 2976"/>
              <a:gd name="T101" fmla="*/ 640119688 h 1748"/>
              <a:gd name="T102" fmla="*/ 1547375938 w 2976"/>
              <a:gd name="T103" fmla="*/ 541834388 h 1748"/>
              <a:gd name="T104" fmla="*/ 1348284388 w 2976"/>
              <a:gd name="T105" fmla="*/ 395665325 h 1748"/>
              <a:gd name="T106" fmla="*/ 1275199063 w 2976"/>
              <a:gd name="T107" fmla="*/ 320059050 h 1748"/>
              <a:gd name="T108" fmla="*/ 1202113738 w 2976"/>
              <a:gd name="T109" fmla="*/ 297378438 h 1748"/>
              <a:gd name="T110" fmla="*/ 1078626875 w 2976"/>
              <a:gd name="T111" fmla="*/ 199093138 h 1748"/>
              <a:gd name="T112" fmla="*/ 733366263 w 2976"/>
              <a:gd name="T113" fmla="*/ 0 h 1748"/>
              <a:gd name="T114" fmla="*/ 413305625 w 2976"/>
              <a:gd name="T115" fmla="*/ 25201563 h 1748"/>
              <a:gd name="T116" fmla="*/ 340221888 w 2976"/>
              <a:gd name="T117" fmla="*/ 50403125 h 1748"/>
              <a:gd name="T118" fmla="*/ 413305625 w 2976"/>
              <a:gd name="T119" fmla="*/ 75604688 h 17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76"/>
              <a:gd name="T181" fmla="*/ 0 h 1748"/>
              <a:gd name="T182" fmla="*/ 2976 w 2976"/>
              <a:gd name="T183" fmla="*/ 1748 h 17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76" h="1748">
                <a:moveTo>
                  <a:pt x="164" y="30"/>
                </a:moveTo>
                <a:cubicBezTo>
                  <a:pt x="125" y="39"/>
                  <a:pt x="100" y="46"/>
                  <a:pt x="67" y="69"/>
                </a:cubicBezTo>
                <a:cubicBezTo>
                  <a:pt x="0" y="166"/>
                  <a:pt x="23" y="54"/>
                  <a:pt x="8" y="235"/>
                </a:cubicBezTo>
                <a:cubicBezTo>
                  <a:pt x="11" y="306"/>
                  <a:pt x="10" y="378"/>
                  <a:pt x="18" y="449"/>
                </a:cubicBezTo>
                <a:cubicBezTo>
                  <a:pt x="20" y="464"/>
                  <a:pt x="32" y="475"/>
                  <a:pt x="38" y="489"/>
                </a:cubicBezTo>
                <a:cubicBezTo>
                  <a:pt x="63" y="548"/>
                  <a:pt x="86" y="612"/>
                  <a:pt x="135" y="655"/>
                </a:cubicBezTo>
                <a:cubicBezTo>
                  <a:pt x="153" y="671"/>
                  <a:pt x="176" y="679"/>
                  <a:pt x="194" y="694"/>
                </a:cubicBezTo>
                <a:cubicBezTo>
                  <a:pt x="258" y="748"/>
                  <a:pt x="289" y="796"/>
                  <a:pt x="360" y="840"/>
                </a:cubicBezTo>
                <a:cubicBezTo>
                  <a:pt x="395" y="861"/>
                  <a:pt x="435" y="872"/>
                  <a:pt x="467" y="899"/>
                </a:cubicBezTo>
                <a:cubicBezTo>
                  <a:pt x="599" y="1012"/>
                  <a:pt x="489" y="949"/>
                  <a:pt x="604" y="1006"/>
                </a:cubicBezTo>
                <a:cubicBezTo>
                  <a:pt x="636" y="1038"/>
                  <a:pt x="689" y="1105"/>
                  <a:pt x="731" y="1133"/>
                </a:cubicBezTo>
                <a:cubicBezTo>
                  <a:pt x="737" y="1143"/>
                  <a:pt x="743" y="1153"/>
                  <a:pt x="750" y="1162"/>
                </a:cubicBezTo>
                <a:cubicBezTo>
                  <a:pt x="759" y="1173"/>
                  <a:pt x="772" y="1180"/>
                  <a:pt x="780" y="1191"/>
                </a:cubicBezTo>
                <a:cubicBezTo>
                  <a:pt x="816" y="1242"/>
                  <a:pt x="805" y="1249"/>
                  <a:pt x="867" y="1279"/>
                </a:cubicBezTo>
                <a:cubicBezTo>
                  <a:pt x="893" y="1313"/>
                  <a:pt x="928" y="1353"/>
                  <a:pt x="965" y="1377"/>
                </a:cubicBezTo>
                <a:cubicBezTo>
                  <a:pt x="1040" y="1426"/>
                  <a:pt x="1006" y="1383"/>
                  <a:pt x="1063" y="1436"/>
                </a:cubicBezTo>
                <a:cubicBezTo>
                  <a:pt x="1169" y="1535"/>
                  <a:pt x="1206" y="1590"/>
                  <a:pt x="1356" y="1621"/>
                </a:cubicBezTo>
                <a:cubicBezTo>
                  <a:pt x="1548" y="1717"/>
                  <a:pt x="1679" y="1731"/>
                  <a:pt x="1892" y="1748"/>
                </a:cubicBezTo>
                <a:cubicBezTo>
                  <a:pt x="1931" y="1745"/>
                  <a:pt x="1971" y="1743"/>
                  <a:pt x="2010" y="1738"/>
                </a:cubicBezTo>
                <a:cubicBezTo>
                  <a:pt x="2078" y="1729"/>
                  <a:pt x="2139" y="1688"/>
                  <a:pt x="2205" y="1670"/>
                </a:cubicBezTo>
                <a:cubicBezTo>
                  <a:pt x="2267" y="1653"/>
                  <a:pt x="2354" y="1644"/>
                  <a:pt x="2410" y="1611"/>
                </a:cubicBezTo>
                <a:cubicBezTo>
                  <a:pt x="2498" y="1559"/>
                  <a:pt x="2503" y="1530"/>
                  <a:pt x="2605" y="1514"/>
                </a:cubicBezTo>
                <a:cubicBezTo>
                  <a:pt x="2612" y="1501"/>
                  <a:pt x="2621" y="1489"/>
                  <a:pt x="2625" y="1475"/>
                </a:cubicBezTo>
                <a:cubicBezTo>
                  <a:pt x="2631" y="1456"/>
                  <a:pt x="2626" y="1434"/>
                  <a:pt x="2634" y="1416"/>
                </a:cubicBezTo>
                <a:cubicBezTo>
                  <a:pt x="2641" y="1401"/>
                  <a:pt x="2679" y="1376"/>
                  <a:pt x="2693" y="1367"/>
                </a:cubicBezTo>
                <a:cubicBezTo>
                  <a:pt x="2700" y="1354"/>
                  <a:pt x="2703" y="1338"/>
                  <a:pt x="2713" y="1328"/>
                </a:cubicBezTo>
                <a:cubicBezTo>
                  <a:pt x="2720" y="1321"/>
                  <a:pt x="2733" y="1323"/>
                  <a:pt x="2742" y="1318"/>
                </a:cubicBezTo>
                <a:cubicBezTo>
                  <a:pt x="2752" y="1313"/>
                  <a:pt x="2761" y="1304"/>
                  <a:pt x="2771" y="1299"/>
                </a:cubicBezTo>
                <a:cubicBezTo>
                  <a:pt x="2787" y="1291"/>
                  <a:pt x="2804" y="1286"/>
                  <a:pt x="2820" y="1279"/>
                </a:cubicBezTo>
                <a:cubicBezTo>
                  <a:pt x="2849" y="1219"/>
                  <a:pt x="2831" y="1253"/>
                  <a:pt x="2878" y="1182"/>
                </a:cubicBezTo>
                <a:cubicBezTo>
                  <a:pt x="2885" y="1172"/>
                  <a:pt x="2891" y="1162"/>
                  <a:pt x="2898" y="1152"/>
                </a:cubicBezTo>
                <a:cubicBezTo>
                  <a:pt x="2905" y="1142"/>
                  <a:pt x="2918" y="1123"/>
                  <a:pt x="2918" y="1123"/>
                </a:cubicBezTo>
                <a:cubicBezTo>
                  <a:pt x="2929" y="1091"/>
                  <a:pt x="2934" y="1056"/>
                  <a:pt x="2947" y="1025"/>
                </a:cubicBezTo>
                <a:cubicBezTo>
                  <a:pt x="2951" y="1014"/>
                  <a:pt x="2961" y="1006"/>
                  <a:pt x="2966" y="996"/>
                </a:cubicBezTo>
                <a:cubicBezTo>
                  <a:pt x="2971" y="987"/>
                  <a:pt x="2973" y="977"/>
                  <a:pt x="2976" y="967"/>
                </a:cubicBezTo>
                <a:cubicBezTo>
                  <a:pt x="2973" y="951"/>
                  <a:pt x="2976" y="931"/>
                  <a:pt x="2966" y="918"/>
                </a:cubicBezTo>
                <a:cubicBezTo>
                  <a:pt x="2939" y="883"/>
                  <a:pt x="2888" y="872"/>
                  <a:pt x="2849" y="860"/>
                </a:cubicBezTo>
                <a:cubicBezTo>
                  <a:pt x="2766" y="833"/>
                  <a:pt x="2681" y="784"/>
                  <a:pt x="2595" y="772"/>
                </a:cubicBezTo>
                <a:cubicBezTo>
                  <a:pt x="2563" y="768"/>
                  <a:pt x="2530" y="765"/>
                  <a:pt x="2498" y="762"/>
                </a:cubicBezTo>
                <a:cubicBezTo>
                  <a:pt x="2379" y="731"/>
                  <a:pt x="2498" y="759"/>
                  <a:pt x="2224" y="742"/>
                </a:cubicBezTo>
                <a:cubicBezTo>
                  <a:pt x="2013" y="729"/>
                  <a:pt x="1815" y="709"/>
                  <a:pt x="1600" y="703"/>
                </a:cubicBezTo>
                <a:cubicBezTo>
                  <a:pt x="1569" y="683"/>
                  <a:pt x="1543" y="655"/>
                  <a:pt x="1512" y="635"/>
                </a:cubicBezTo>
                <a:cubicBezTo>
                  <a:pt x="1464" y="603"/>
                  <a:pt x="1331" y="602"/>
                  <a:pt x="1277" y="596"/>
                </a:cubicBezTo>
                <a:cubicBezTo>
                  <a:pt x="1255" y="588"/>
                  <a:pt x="1230" y="587"/>
                  <a:pt x="1209" y="576"/>
                </a:cubicBezTo>
                <a:cubicBezTo>
                  <a:pt x="1195" y="569"/>
                  <a:pt x="1184" y="555"/>
                  <a:pt x="1170" y="547"/>
                </a:cubicBezTo>
                <a:cubicBezTo>
                  <a:pt x="1146" y="533"/>
                  <a:pt x="1117" y="530"/>
                  <a:pt x="1092" y="518"/>
                </a:cubicBezTo>
                <a:cubicBezTo>
                  <a:pt x="1081" y="513"/>
                  <a:pt x="1074" y="503"/>
                  <a:pt x="1063" y="498"/>
                </a:cubicBezTo>
                <a:cubicBezTo>
                  <a:pt x="1041" y="489"/>
                  <a:pt x="1017" y="487"/>
                  <a:pt x="994" y="479"/>
                </a:cubicBezTo>
                <a:cubicBezTo>
                  <a:pt x="965" y="449"/>
                  <a:pt x="946" y="433"/>
                  <a:pt x="906" y="420"/>
                </a:cubicBezTo>
                <a:cubicBezTo>
                  <a:pt x="863" y="363"/>
                  <a:pt x="798" y="316"/>
                  <a:pt x="731" y="293"/>
                </a:cubicBezTo>
                <a:cubicBezTo>
                  <a:pt x="686" y="227"/>
                  <a:pt x="739" y="292"/>
                  <a:pt x="682" y="254"/>
                </a:cubicBezTo>
                <a:cubicBezTo>
                  <a:pt x="613" y="208"/>
                  <a:pt x="696" y="236"/>
                  <a:pt x="614" y="215"/>
                </a:cubicBezTo>
                <a:cubicBezTo>
                  <a:pt x="575" y="191"/>
                  <a:pt x="578" y="170"/>
                  <a:pt x="535" y="157"/>
                </a:cubicBezTo>
                <a:cubicBezTo>
                  <a:pt x="525" y="147"/>
                  <a:pt x="518" y="135"/>
                  <a:pt x="506" y="127"/>
                </a:cubicBezTo>
                <a:cubicBezTo>
                  <a:pt x="498" y="121"/>
                  <a:pt x="485" y="124"/>
                  <a:pt x="477" y="118"/>
                </a:cubicBezTo>
                <a:cubicBezTo>
                  <a:pt x="414" y="68"/>
                  <a:pt x="500" y="101"/>
                  <a:pt x="428" y="79"/>
                </a:cubicBezTo>
                <a:cubicBezTo>
                  <a:pt x="372" y="40"/>
                  <a:pt x="362" y="15"/>
                  <a:pt x="291" y="0"/>
                </a:cubicBezTo>
                <a:cubicBezTo>
                  <a:pt x="249" y="3"/>
                  <a:pt x="206" y="5"/>
                  <a:pt x="164" y="10"/>
                </a:cubicBezTo>
                <a:cubicBezTo>
                  <a:pt x="154" y="11"/>
                  <a:pt x="135" y="10"/>
                  <a:pt x="135" y="20"/>
                </a:cubicBezTo>
                <a:cubicBezTo>
                  <a:pt x="135" y="30"/>
                  <a:pt x="154" y="27"/>
                  <a:pt x="164" y="30"/>
                </a:cubicBezTo>
                <a:close/>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8489" name="Text Box 9"/>
          <p:cNvSpPr txBox="1">
            <a:spLocks noChangeArrowheads="1"/>
          </p:cNvSpPr>
          <p:nvPr/>
        </p:nvSpPr>
        <p:spPr bwMode="auto">
          <a:xfrm>
            <a:off x="228600" y="457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FF"/>
              </a:solidFill>
              <a:effectLst/>
              <a:uLnTx/>
              <a:uFillTx/>
              <a:latin typeface="Arial" charset="0"/>
              <a:ea typeface="+mn-ea"/>
              <a:cs typeface="+mn-cs"/>
            </a:endParaRPr>
          </a:p>
        </p:txBody>
      </p:sp>
      <p:sp>
        <p:nvSpPr>
          <p:cNvPr id="148490" name="Text Box 10"/>
          <p:cNvSpPr txBox="1">
            <a:spLocks noChangeArrowheads="1"/>
          </p:cNvSpPr>
          <p:nvPr/>
        </p:nvSpPr>
        <p:spPr bwMode="auto">
          <a:xfrm>
            <a:off x="381000" y="2286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Please name A, B, and C.  Which one carries blood with depleted oxygen levels?</a:t>
            </a:r>
          </a:p>
        </p:txBody>
      </p:sp>
      <p:sp>
        <p:nvSpPr>
          <p:cNvPr id="148491" name="WordArt 11"/>
          <p:cNvSpPr>
            <a:spLocks noChangeArrowheads="1" noChangeShapeType="1" noTextEdit="1"/>
          </p:cNvSpPr>
          <p:nvPr/>
        </p:nvSpPr>
        <p:spPr bwMode="auto">
          <a:xfrm>
            <a:off x="762000" y="4343400"/>
            <a:ext cx="709613"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48492" name="WordArt 12"/>
          <p:cNvSpPr>
            <a:spLocks noChangeArrowheads="1" noChangeShapeType="1" noTextEdit="1"/>
          </p:cNvSpPr>
          <p:nvPr/>
        </p:nvSpPr>
        <p:spPr bwMode="auto">
          <a:xfrm>
            <a:off x="7620000" y="5029200"/>
            <a:ext cx="685800" cy="876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48493" name="WordArt 13"/>
          <p:cNvSpPr>
            <a:spLocks noChangeArrowheads="1" noChangeShapeType="1" noTextEdit="1"/>
          </p:cNvSpPr>
          <p:nvPr/>
        </p:nvSpPr>
        <p:spPr bwMode="auto">
          <a:xfrm>
            <a:off x="4343400" y="30480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9933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48494" name="WordArt 14"/>
          <p:cNvSpPr>
            <a:spLocks noChangeArrowheads="1" noChangeShapeType="1" noTextEdit="1"/>
          </p:cNvSpPr>
          <p:nvPr/>
        </p:nvSpPr>
        <p:spPr bwMode="auto">
          <a:xfrm>
            <a:off x="8001000" y="1066800"/>
            <a:ext cx="6858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13</a:t>
            </a:r>
          </a:p>
        </p:txBody>
      </p:sp>
      <p:sp>
        <p:nvSpPr>
          <p:cNvPr id="148495" name="WordArt 15"/>
          <p:cNvSpPr>
            <a:spLocks noChangeArrowheads="1" noChangeShapeType="1" noTextEdit="1"/>
          </p:cNvSpPr>
          <p:nvPr/>
        </p:nvSpPr>
        <p:spPr bwMode="auto">
          <a:xfrm>
            <a:off x="1600200" y="4953000"/>
            <a:ext cx="1114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Vein</a:t>
            </a:r>
          </a:p>
        </p:txBody>
      </p:sp>
      <p:sp>
        <p:nvSpPr>
          <p:cNvPr id="148496" name="AutoShape 16"/>
          <p:cNvSpPr>
            <a:spLocks noChangeArrowheads="1"/>
          </p:cNvSpPr>
          <p:nvPr/>
        </p:nvSpPr>
        <p:spPr bwMode="auto">
          <a:xfrm>
            <a:off x="762000" y="5715000"/>
            <a:ext cx="609600" cy="1143000"/>
          </a:xfrm>
          <a:prstGeom prst="downArrow">
            <a:avLst>
              <a:gd name="adj1" fmla="val 50000"/>
              <a:gd name="adj2" fmla="val 46875"/>
            </a:avLst>
          </a:prstGeom>
          <a:solidFill>
            <a:schemeClr val="folHlink"/>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8497" name="WordArt 17"/>
          <p:cNvSpPr>
            <a:spLocks noChangeArrowheads="1" noChangeShapeType="1" noTextEdit="1"/>
          </p:cNvSpPr>
          <p:nvPr/>
        </p:nvSpPr>
        <p:spPr bwMode="auto">
          <a:xfrm>
            <a:off x="1371600" y="6019800"/>
            <a:ext cx="2105025"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To heart</a:t>
            </a:r>
          </a:p>
        </p:txBody>
      </p:sp>
    </p:spTree>
    <p:extLst>
      <p:ext uri="{BB962C8B-B14F-4D97-AF65-F5344CB8AC3E}">
        <p14:creationId xmlns:p14="http://schemas.microsoft.com/office/powerpoint/2010/main" val="124243700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endParaRPr lang="en-US"/>
          </a:p>
        </p:txBody>
      </p:sp>
      <p:sp>
        <p:nvSpPr>
          <p:cNvPr id="149507" name="Rectangle 3"/>
          <p:cNvSpPr>
            <a:spLocks noGrp="1" noChangeArrowheads="1"/>
          </p:cNvSpPr>
          <p:nvPr>
            <p:ph type="body" idx="1"/>
          </p:nvPr>
        </p:nvSpPr>
        <p:spPr/>
        <p:txBody>
          <a:bodyPr/>
          <a:lstStyle/>
          <a:p>
            <a:pPr eaLnBrk="1" hangingPunct="1"/>
            <a:endParaRPr lang="en-US"/>
          </a:p>
        </p:txBody>
      </p:sp>
      <p:sp>
        <p:nvSpPr>
          <p:cNvPr id="149508" name="Rectangle 4"/>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495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955422">
            <a:off x="2166938" y="1600200"/>
            <a:ext cx="48101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9510" name="Freeform 6"/>
          <p:cNvSpPr>
            <a:spLocks/>
          </p:cNvSpPr>
          <p:nvPr/>
        </p:nvSpPr>
        <p:spPr bwMode="auto">
          <a:xfrm>
            <a:off x="101600" y="3052763"/>
            <a:ext cx="1922463" cy="4010025"/>
          </a:xfrm>
          <a:custGeom>
            <a:avLst/>
            <a:gdLst>
              <a:gd name="T0" fmla="*/ 2147483647 w 1211"/>
              <a:gd name="T1" fmla="*/ 0 h 2526"/>
              <a:gd name="T2" fmla="*/ 2147483647 w 1211"/>
              <a:gd name="T3" fmla="*/ 123486863 h 2526"/>
              <a:gd name="T4" fmla="*/ 2147483647 w 1211"/>
              <a:gd name="T5" fmla="*/ 221773750 h 2526"/>
              <a:gd name="T6" fmla="*/ 2147483647 w 1211"/>
              <a:gd name="T7" fmla="*/ 272176875 h 2526"/>
              <a:gd name="T8" fmla="*/ 2028727103 w 1211"/>
              <a:gd name="T9" fmla="*/ 468749063 h 2526"/>
              <a:gd name="T10" fmla="*/ 1857356433 w 1211"/>
              <a:gd name="T11" fmla="*/ 713205013 h 2526"/>
              <a:gd name="T12" fmla="*/ 1733867951 w 1211"/>
              <a:gd name="T13" fmla="*/ 960178738 h 2526"/>
              <a:gd name="T14" fmla="*/ 1683464813 w 1211"/>
              <a:gd name="T15" fmla="*/ 1033264063 h 2526"/>
              <a:gd name="T16" fmla="*/ 1512094143 w 1211"/>
              <a:gd name="T17" fmla="*/ 1426408438 h 2526"/>
              <a:gd name="T18" fmla="*/ 1486892574 w 1211"/>
              <a:gd name="T19" fmla="*/ 1527214688 h 2526"/>
              <a:gd name="T20" fmla="*/ 1388607249 w 1211"/>
              <a:gd name="T21" fmla="*/ 1673383750 h 2526"/>
              <a:gd name="T22" fmla="*/ 1315521905 w 1211"/>
              <a:gd name="T23" fmla="*/ 1920359063 h 2526"/>
              <a:gd name="T24" fmla="*/ 1290320336 w 1211"/>
              <a:gd name="T25" fmla="*/ 2043845925 h 2526"/>
              <a:gd name="T26" fmla="*/ 1239917197 w 1211"/>
              <a:gd name="T27" fmla="*/ 2147483647 h 2526"/>
              <a:gd name="T28" fmla="*/ 1537295712 w 1211"/>
              <a:gd name="T29" fmla="*/ 2147483647 h 2526"/>
              <a:gd name="T30" fmla="*/ 1905238621 w 1211"/>
              <a:gd name="T31" fmla="*/ 2147483647 h 2526"/>
              <a:gd name="T32" fmla="*/ 2053928672 w 1211"/>
              <a:gd name="T33" fmla="*/ 2147483647 h 2526"/>
              <a:gd name="T34" fmla="*/ 2076609290 w 1211"/>
              <a:gd name="T35" fmla="*/ 2147483647 h 2526"/>
              <a:gd name="T36" fmla="*/ 2147483647 w 1211"/>
              <a:gd name="T37" fmla="*/ 1502013125 h 2526"/>
              <a:gd name="T38" fmla="*/ 2147483647 w 1211"/>
              <a:gd name="T39" fmla="*/ 1280239375 h 2526"/>
              <a:gd name="T40" fmla="*/ 2147483647 w 1211"/>
              <a:gd name="T41" fmla="*/ 1207154050 h 2526"/>
              <a:gd name="T42" fmla="*/ 2147483647 w 1211"/>
              <a:gd name="T43" fmla="*/ 811490313 h 2526"/>
              <a:gd name="T44" fmla="*/ 2147483647 w 1211"/>
              <a:gd name="T45" fmla="*/ 738406575 h 2526"/>
              <a:gd name="T46" fmla="*/ 2147483647 w 1211"/>
              <a:gd name="T47" fmla="*/ 665321250 h 2526"/>
              <a:gd name="T48" fmla="*/ 2147483647 w 1211"/>
              <a:gd name="T49" fmla="*/ 567034363 h 2526"/>
              <a:gd name="T50" fmla="*/ 2147483647 w 1211"/>
              <a:gd name="T51" fmla="*/ 173891575 h 2526"/>
              <a:gd name="T52" fmla="*/ 2147483647 w 1211"/>
              <a:gd name="T53" fmla="*/ 50403125 h 2526"/>
              <a:gd name="T54" fmla="*/ 2147483647 w 1211"/>
              <a:gd name="T55" fmla="*/ 0 h 25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11"/>
              <a:gd name="T85" fmla="*/ 0 h 2526"/>
              <a:gd name="T86" fmla="*/ 1211 w 1211"/>
              <a:gd name="T87" fmla="*/ 2526 h 25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11" h="2526">
                <a:moveTo>
                  <a:pt x="1108" y="0"/>
                </a:moveTo>
                <a:cubicBezTo>
                  <a:pt x="1061" y="31"/>
                  <a:pt x="1008" y="23"/>
                  <a:pt x="961" y="49"/>
                </a:cubicBezTo>
                <a:cubicBezTo>
                  <a:pt x="941" y="60"/>
                  <a:pt x="922" y="75"/>
                  <a:pt x="903" y="88"/>
                </a:cubicBezTo>
                <a:cubicBezTo>
                  <a:pt x="893" y="95"/>
                  <a:pt x="873" y="108"/>
                  <a:pt x="873" y="108"/>
                </a:cubicBezTo>
                <a:cubicBezTo>
                  <a:pt x="827" y="176"/>
                  <a:pt x="853" y="153"/>
                  <a:pt x="805" y="186"/>
                </a:cubicBezTo>
                <a:cubicBezTo>
                  <a:pt x="781" y="221"/>
                  <a:pt x="767" y="253"/>
                  <a:pt x="737" y="283"/>
                </a:cubicBezTo>
                <a:cubicBezTo>
                  <a:pt x="721" y="344"/>
                  <a:pt x="734" y="312"/>
                  <a:pt x="688" y="381"/>
                </a:cubicBezTo>
                <a:cubicBezTo>
                  <a:pt x="681" y="391"/>
                  <a:pt x="668" y="410"/>
                  <a:pt x="668" y="410"/>
                </a:cubicBezTo>
                <a:cubicBezTo>
                  <a:pt x="647" y="473"/>
                  <a:pt x="635" y="512"/>
                  <a:pt x="600" y="566"/>
                </a:cubicBezTo>
                <a:cubicBezTo>
                  <a:pt x="597" y="579"/>
                  <a:pt x="596" y="594"/>
                  <a:pt x="590" y="606"/>
                </a:cubicBezTo>
                <a:cubicBezTo>
                  <a:pt x="580" y="627"/>
                  <a:pt x="559" y="642"/>
                  <a:pt x="551" y="664"/>
                </a:cubicBezTo>
                <a:cubicBezTo>
                  <a:pt x="540" y="696"/>
                  <a:pt x="530" y="729"/>
                  <a:pt x="522" y="762"/>
                </a:cubicBezTo>
                <a:cubicBezTo>
                  <a:pt x="518" y="778"/>
                  <a:pt x="517" y="795"/>
                  <a:pt x="512" y="811"/>
                </a:cubicBezTo>
                <a:cubicBezTo>
                  <a:pt x="506" y="831"/>
                  <a:pt x="492" y="869"/>
                  <a:pt x="492" y="869"/>
                </a:cubicBezTo>
                <a:cubicBezTo>
                  <a:pt x="409" y="1415"/>
                  <a:pt x="0" y="2431"/>
                  <a:pt x="610" y="2519"/>
                </a:cubicBezTo>
                <a:cubicBezTo>
                  <a:pt x="670" y="2506"/>
                  <a:pt x="721" y="2526"/>
                  <a:pt x="756" y="2470"/>
                </a:cubicBezTo>
                <a:cubicBezTo>
                  <a:pt x="765" y="2350"/>
                  <a:pt x="791" y="2246"/>
                  <a:pt x="815" y="2129"/>
                </a:cubicBezTo>
                <a:cubicBezTo>
                  <a:pt x="818" y="1716"/>
                  <a:pt x="818" y="1302"/>
                  <a:pt x="824" y="889"/>
                </a:cubicBezTo>
                <a:cubicBezTo>
                  <a:pt x="826" y="775"/>
                  <a:pt x="850" y="691"/>
                  <a:pt x="903" y="596"/>
                </a:cubicBezTo>
                <a:cubicBezTo>
                  <a:pt x="920" y="565"/>
                  <a:pt x="941" y="537"/>
                  <a:pt x="961" y="508"/>
                </a:cubicBezTo>
                <a:cubicBezTo>
                  <a:pt x="968" y="498"/>
                  <a:pt x="981" y="479"/>
                  <a:pt x="981" y="479"/>
                </a:cubicBezTo>
                <a:cubicBezTo>
                  <a:pt x="998" y="422"/>
                  <a:pt x="1026" y="372"/>
                  <a:pt x="1059" y="322"/>
                </a:cubicBezTo>
                <a:cubicBezTo>
                  <a:pt x="1065" y="312"/>
                  <a:pt x="1072" y="303"/>
                  <a:pt x="1078" y="293"/>
                </a:cubicBezTo>
                <a:cubicBezTo>
                  <a:pt x="1084" y="284"/>
                  <a:pt x="1080" y="270"/>
                  <a:pt x="1088" y="264"/>
                </a:cubicBezTo>
                <a:cubicBezTo>
                  <a:pt x="1114" y="245"/>
                  <a:pt x="1149" y="243"/>
                  <a:pt x="1176" y="225"/>
                </a:cubicBezTo>
                <a:cubicBezTo>
                  <a:pt x="1194" y="173"/>
                  <a:pt x="1211" y="114"/>
                  <a:pt x="1166" y="69"/>
                </a:cubicBezTo>
                <a:cubicBezTo>
                  <a:pt x="1157" y="60"/>
                  <a:pt x="1078" y="24"/>
                  <a:pt x="1078" y="20"/>
                </a:cubicBezTo>
                <a:cubicBezTo>
                  <a:pt x="1078" y="8"/>
                  <a:pt x="1098" y="7"/>
                  <a:pt x="1108" y="0"/>
                </a:cubicBezTo>
                <a:close/>
              </a:path>
            </a:pathLst>
          </a:custGeom>
          <a:solidFill>
            <a:schemeClr val="folHlink">
              <a:alpha val="32156"/>
            </a:schemeClr>
          </a:solidFill>
          <a:ln w="3810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9511" name="Freeform 7"/>
          <p:cNvSpPr>
            <a:spLocks/>
          </p:cNvSpPr>
          <p:nvPr/>
        </p:nvSpPr>
        <p:spPr bwMode="auto">
          <a:xfrm>
            <a:off x="6816725" y="4448175"/>
            <a:ext cx="1906588" cy="2735263"/>
          </a:xfrm>
          <a:custGeom>
            <a:avLst/>
            <a:gdLst>
              <a:gd name="T0" fmla="*/ 693043944 w 1201"/>
              <a:gd name="T1" fmla="*/ 0 h 1723"/>
              <a:gd name="T2" fmla="*/ 987901509 w 1201"/>
              <a:gd name="T3" fmla="*/ 246975358 h 1723"/>
              <a:gd name="T4" fmla="*/ 1136591561 w 1201"/>
              <a:gd name="T5" fmla="*/ 367942880 h 1723"/>
              <a:gd name="T6" fmla="*/ 1529736039 w 1201"/>
              <a:gd name="T7" fmla="*/ 786288894 h 1723"/>
              <a:gd name="T8" fmla="*/ 1824593603 w 1201"/>
              <a:gd name="T9" fmla="*/ 1106349590 h 1723"/>
              <a:gd name="T10" fmla="*/ 2021165843 w 1201"/>
              <a:gd name="T11" fmla="*/ 1426408698 h 1723"/>
              <a:gd name="T12" fmla="*/ 2147483647 w 1201"/>
              <a:gd name="T13" fmla="*/ 1698585623 h 1723"/>
              <a:gd name="T14" fmla="*/ 2147483647 w 1201"/>
              <a:gd name="T15" fmla="*/ 1771670961 h 1723"/>
              <a:gd name="T16" fmla="*/ 2147483647 w 1201"/>
              <a:gd name="T17" fmla="*/ 2091730070 h 1723"/>
              <a:gd name="T18" fmla="*/ 2147483647 w 1201"/>
              <a:gd name="T19" fmla="*/ 2147483647 h 1723"/>
              <a:gd name="T20" fmla="*/ 2147483647 w 1201"/>
              <a:gd name="T21" fmla="*/ 2147483647 h 1723"/>
              <a:gd name="T22" fmla="*/ 2147483647 w 1201"/>
              <a:gd name="T23" fmla="*/ 2147483647 h 1723"/>
              <a:gd name="T24" fmla="*/ 2147483647 w 1201"/>
              <a:gd name="T25" fmla="*/ 2147483647 h 1723"/>
              <a:gd name="T26" fmla="*/ 2147483647 w 1201"/>
              <a:gd name="T27" fmla="*/ 2147483647 h 1723"/>
              <a:gd name="T28" fmla="*/ 2147483647 w 1201"/>
              <a:gd name="T29" fmla="*/ 2147483647 h 1723"/>
              <a:gd name="T30" fmla="*/ 2094251187 w 1201"/>
              <a:gd name="T31" fmla="*/ 2147483647 h 1723"/>
              <a:gd name="T32" fmla="*/ 2046367412 w 1201"/>
              <a:gd name="T33" fmla="*/ 2147483647 h 1723"/>
              <a:gd name="T34" fmla="*/ 1973283655 w 1201"/>
              <a:gd name="T35" fmla="*/ 2147483647 h 1723"/>
              <a:gd name="T36" fmla="*/ 1948082086 w 1201"/>
              <a:gd name="T37" fmla="*/ 2147483647 h 1723"/>
              <a:gd name="T38" fmla="*/ 1874996742 w 1201"/>
              <a:gd name="T39" fmla="*/ 2147483647 h 1723"/>
              <a:gd name="T40" fmla="*/ 1849795173 w 1201"/>
              <a:gd name="T41" fmla="*/ 2147483647 h 1723"/>
              <a:gd name="T42" fmla="*/ 1675905140 w 1201"/>
              <a:gd name="T43" fmla="*/ 2147483647 h 1723"/>
              <a:gd name="T44" fmla="*/ 1406247556 w 1201"/>
              <a:gd name="T45" fmla="*/ 2147483647 h 1723"/>
              <a:gd name="T46" fmla="*/ 1159272179 w 1201"/>
              <a:gd name="T47" fmla="*/ 1746469394 h 1723"/>
              <a:gd name="T48" fmla="*/ 1060986853 w 1201"/>
              <a:gd name="T49" fmla="*/ 1524695604 h 1723"/>
              <a:gd name="T50" fmla="*/ 718245513 w 1201"/>
              <a:gd name="T51" fmla="*/ 960180501 h 1723"/>
              <a:gd name="T52" fmla="*/ 693043944 w 1201"/>
              <a:gd name="T53" fmla="*/ 884575799 h 1723"/>
              <a:gd name="T54" fmla="*/ 544353893 w 1201"/>
              <a:gd name="T55" fmla="*/ 662802009 h 1723"/>
              <a:gd name="T56" fmla="*/ 398184792 w 1201"/>
              <a:gd name="T57" fmla="*/ 564515103 h 1723"/>
              <a:gd name="T58" fmla="*/ 151209415 w 1201"/>
              <a:gd name="T59" fmla="*/ 367942880 h 1723"/>
              <a:gd name="T60" fmla="*/ 5040314 w 1201"/>
              <a:gd name="T61" fmla="*/ 196572223 h 17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01"/>
              <a:gd name="T94" fmla="*/ 0 h 1723"/>
              <a:gd name="T95" fmla="*/ 1201 w 1201"/>
              <a:gd name="T96" fmla="*/ 1723 h 17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01" h="1723">
                <a:moveTo>
                  <a:pt x="275" y="0"/>
                </a:moveTo>
                <a:cubicBezTo>
                  <a:pt x="318" y="28"/>
                  <a:pt x="353" y="65"/>
                  <a:pt x="392" y="98"/>
                </a:cubicBezTo>
                <a:cubicBezTo>
                  <a:pt x="433" y="133"/>
                  <a:pt x="412" y="99"/>
                  <a:pt x="451" y="146"/>
                </a:cubicBezTo>
                <a:cubicBezTo>
                  <a:pt x="490" y="193"/>
                  <a:pt x="553" y="277"/>
                  <a:pt x="607" y="312"/>
                </a:cubicBezTo>
                <a:cubicBezTo>
                  <a:pt x="641" y="358"/>
                  <a:pt x="683" y="398"/>
                  <a:pt x="724" y="439"/>
                </a:cubicBezTo>
                <a:cubicBezTo>
                  <a:pt x="743" y="496"/>
                  <a:pt x="760" y="524"/>
                  <a:pt x="802" y="566"/>
                </a:cubicBezTo>
                <a:cubicBezTo>
                  <a:pt x="823" y="627"/>
                  <a:pt x="805" y="584"/>
                  <a:pt x="870" y="674"/>
                </a:cubicBezTo>
                <a:cubicBezTo>
                  <a:pt x="877" y="684"/>
                  <a:pt x="890" y="703"/>
                  <a:pt x="890" y="703"/>
                </a:cubicBezTo>
                <a:cubicBezTo>
                  <a:pt x="900" y="759"/>
                  <a:pt x="914" y="781"/>
                  <a:pt x="939" y="830"/>
                </a:cubicBezTo>
                <a:cubicBezTo>
                  <a:pt x="952" y="892"/>
                  <a:pt x="984" y="931"/>
                  <a:pt x="997" y="996"/>
                </a:cubicBezTo>
                <a:cubicBezTo>
                  <a:pt x="1010" y="1059"/>
                  <a:pt x="1039" y="1127"/>
                  <a:pt x="1075" y="1181"/>
                </a:cubicBezTo>
                <a:cubicBezTo>
                  <a:pt x="1086" y="1225"/>
                  <a:pt x="1097" y="1276"/>
                  <a:pt x="1115" y="1318"/>
                </a:cubicBezTo>
                <a:cubicBezTo>
                  <a:pt x="1143" y="1383"/>
                  <a:pt x="1128" y="1312"/>
                  <a:pt x="1144" y="1376"/>
                </a:cubicBezTo>
                <a:cubicBezTo>
                  <a:pt x="1177" y="1506"/>
                  <a:pt x="1136" y="1365"/>
                  <a:pt x="1163" y="1455"/>
                </a:cubicBezTo>
                <a:cubicBezTo>
                  <a:pt x="1152" y="1723"/>
                  <a:pt x="1201" y="1684"/>
                  <a:pt x="958" y="1669"/>
                </a:cubicBezTo>
                <a:cubicBezTo>
                  <a:pt x="911" y="1658"/>
                  <a:pt x="871" y="1646"/>
                  <a:pt x="831" y="1621"/>
                </a:cubicBezTo>
                <a:cubicBezTo>
                  <a:pt x="825" y="1611"/>
                  <a:pt x="820" y="1599"/>
                  <a:pt x="812" y="1591"/>
                </a:cubicBezTo>
                <a:cubicBezTo>
                  <a:pt x="804" y="1583"/>
                  <a:pt x="789" y="1582"/>
                  <a:pt x="783" y="1572"/>
                </a:cubicBezTo>
                <a:cubicBezTo>
                  <a:pt x="776" y="1561"/>
                  <a:pt x="777" y="1546"/>
                  <a:pt x="773" y="1533"/>
                </a:cubicBezTo>
                <a:cubicBezTo>
                  <a:pt x="764" y="1503"/>
                  <a:pt x="753" y="1474"/>
                  <a:pt x="744" y="1445"/>
                </a:cubicBezTo>
                <a:cubicBezTo>
                  <a:pt x="741" y="1390"/>
                  <a:pt x="741" y="1334"/>
                  <a:pt x="734" y="1279"/>
                </a:cubicBezTo>
                <a:cubicBezTo>
                  <a:pt x="724" y="1199"/>
                  <a:pt x="688" y="1154"/>
                  <a:pt x="665" y="1084"/>
                </a:cubicBezTo>
                <a:cubicBezTo>
                  <a:pt x="640" y="1008"/>
                  <a:pt x="615" y="926"/>
                  <a:pt x="558" y="869"/>
                </a:cubicBezTo>
                <a:cubicBezTo>
                  <a:pt x="544" y="813"/>
                  <a:pt x="494" y="742"/>
                  <a:pt x="460" y="693"/>
                </a:cubicBezTo>
                <a:cubicBezTo>
                  <a:pt x="437" y="623"/>
                  <a:pt x="453" y="651"/>
                  <a:pt x="421" y="605"/>
                </a:cubicBezTo>
                <a:cubicBezTo>
                  <a:pt x="393" y="516"/>
                  <a:pt x="311" y="458"/>
                  <a:pt x="285" y="381"/>
                </a:cubicBezTo>
                <a:cubicBezTo>
                  <a:pt x="282" y="371"/>
                  <a:pt x="280" y="360"/>
                  <a:pt x="275" y="351"/>
                </a:cubicBezTo>
                <a:cubicBezTo>
                  <a:pt x="258" y="320"/>
                  <a:pt x="236" y="292"/>
                  <a:pt x="216" y="263"/>
                </a:cubicBezTo>
                <a:cubicBezTo>
                  <a:pt x="203" y="244"/>
                  <a:pt x="158" y="224"/>
                  <a:pt x="158" y="224"/>
                </a:cubicBezTo>
                <a:cubicBezTo>
                  <a:pt x="142" y="177"/>
                  <a:pt x="104" y="161"/>
                  <a:pt x="60" y="146"/>
                </a:cubicBezTo>
                <a:cubicBezTo>
                  <a:pt x="0" y="86"/>
                  <a:pt x="2" y="115"/>
                  <a:pt x="2" y="78"/>
                </a:cubicBezTo>
              </a:path>
            </a:pathLst>
          </a:custGeom>
          <a:gradFill rotWithShape="1">
            <a:gsLst>
              <a:gs pos="0">
                <a:srgbClr val="FF0000">
                  <a:alpha val="37000"/>
                </a:srgbClr>
              </a:gs>
              <a:gs pos="100000">
                <a:srgbClr val="760000">
                  <a:alpha val="39998"/>
                </a:srgbClr>
              </a:gs>
            </a:gsLst>
            <a:lin ang="5400000" scaled="1"/>
          </a:gra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9512" name="Freeform 8"/>
          <p:cNvSpPr>
            <a:spLocks/>
          </p:cNvSpPr>
          <p:nvPr/>
        </p:nvSpPr>
        <p:spPr bwMode="auto">
          <a:xfrm>
            <a:off x="2125663" y="3238500"/>
            <a:ext cx="4724400" cy="2774950"/>
          </a:xfrm>
          <a:custGeom>
            <a:avLst/>
            <a:gdLst>
              <a:gd name="T0" fmla="*/ 413305625 w 2976"/>
              <a:gd name="T1" fmla="*/ 75604688 h 1748"/>
              <a:gd name="T2" fmla="*/ 168851263 w 2976"/>
              <a:gd name="T3" fmla="*/ 173891575 h 1748"/>
              <a:gd name="T4" fmla="*/ 20161250 w 2976"/>
              <a:gd name="T5" fmla="*/ 592235925 h 1748"/>
              <a:gd name="T6" fmla="*/ 45362813 w 2976"/>
              <a:gd name="T7" fmla="*/ 1131549363 h 1748"/>
              <a:gd name="T8" fmla="*/ 95765938 w 2976"/>
              <a:gd name="T9" fmla="*/ 1232355613 h 1748"/>
              <a:gd name="T10" fmla="*/ 340221888 w 2976"/>
              <a:gd name="T11" fmla="*/ 1650703138 h 1748"/>
              <a:gd name="T12" fmla="*/ 488910313 w 2976"/>
              <a:gd name="T13" fmla="*/ 1748988438 h 1748"/>
              <a:gd name="T14" fmla="*/ 907256250 w 2976"/>
              <a:gd name="T15" fmla="*/ 2116931250 h 1748"/>
              <a:gd name="T16" fmla="*/ 1176912175 w 2976"/>
              <a:gd name="T17" fmla="*/ 2147483647 h 1748"/>
              <a:gd name="T18" fmla="*/ 1522174375 w 2976"/>
              <a:gd name="T19" fmla="*/ 2147483647 h 1748"/>
              <a:gd name="T20" fmla="*/ 1842235013 w 2976"/>
              <a:gd name="T21" fmla="*/ 2147483647 h 1748"/>
              <a:gd name="T22" fmla="*/ 1890117188 w 2976"/>
              <a:gd name="T23" fmla="*/ 2147483647 h 1748"/>
              <a:gd name="T24" fmla="*/ 1965721875 w 2976"/>
              <a:gd name="T25" fmla="*/ 2147483647 h 1748"/>
              <a:gd name="T26" fmla="*/ 2147483647 w 2976"/>
              <a:gd name="T27" fmla="*/ 2147483647 h 1748"/>
              <a:gd name="T28" fmla="*/ 2147483647 w 2976"/>
              <a:gd name="T29" fmla="*/ 2147483647 h 1748"/>
              <a:gd name="T30" fmla="*/ 2147483647 w 2976"/>
              <a:gd name="T31" fmla="*/ 2147483647 h 1748"/>
              <a:gd name="T32" fmla="*/ 2147483647 w 2976"/>
              <a:gd name="T33" fmla="*/ 2147483647 h 1748"/>
              <a:gd name="T34" fmla="*/ 2147483647 w 2976"/>
              <a:gd name="T35" fmla="*/ 2147483647 h 1748"/>
              <a:gd name="T36" fmla="*/ 2147483647 w 2976"/>
              <a:gd name="T37" fmla="*/ 2147483647 h 1748"/>
              <a:gd name="T38" fmla="*/ 2147483647 w 2976"/>
              <a:gd name="T39" fmla="*/ 2147483647 h 1748"/>
              <a:gd name="T40" fmla="*/ 2147483647 w 2976"/>
              <a:gd name="T41" fmla="*/ 2147483647 h 1748"/>
              <a:gd name="T42" fmla="*/ 2147483647 w 2976"/>
              <a:gd name="T43" fmla="*/ 2147483647 h 1748"/>
              <a:gd name="T44" fmla="*/ 2147483647 w 2976"/>
              <a:gd name="T45" fmla="*/ 2147483647 h 1748"/>
              <a:gd name="T46" fmla="*/ 2147483647 w 2976"/>
              <a:gd name="T47" fmla="*/ 2147483647 h 1748"/>
              <a:gd name="T48" fmla="*/ 2147483647 w 2976"/>
              <a:gd name="T49" fmla="*/ 2147483647 h 1748"/>
              <a:gd name="T50" fmla="*/ 2147483647 w 2976"/>
              <a:gd name="T51" fmla="*/ 2147483647 h 1748"/>
              <a:gd name="T52" fmla="*/ 2147483647 w 2976"/>
              <a:gd name="T53" fmla="*/ 2147483647 h 1748"/>
              <a:gd name="T54" fmla="*/ 2147483647 w 2976"/>
              <a:gd name="T55" fmla="*/ 2147483647 h 1748"/>
              <a:gd name="T56" fmla="*/ 2147483647 w 2976"/>
              <a:gd name="T57" fmla="*/ 2147483647 h 1748"/>
              <a:gd name="T58" fmla="*/ 2147483647 w 2976"/>
              <a:gd name="T59" fmla="*/ 2147483647 h 1748"/>
              <a:gd name="T60" fmla="*/ 2147483647 w 2976"/>
              <a:gd name="T61" fmla="*/ 2147483647 h 1748"/>
              <a:gd name="T62" fmla="*/ 2147483647 w 2976"/>
              <a:gd name="T63" fmla="*/ 2147483647 h 1748"/>
              <a:gd name="T64" fmla="*/ 2147483647 w 2976"/>
              <a:gd name="T65" fmla="*/ 2147483647 h 1748"/>
              <a:gd name="T66" fmla="*/ 2147483647 w 2976"/>
              <a:gd name="T67" fmla="*/ 2147483647 h 1748"/>
              <a:gd name="T68" fmla="*/ 2147483647 w 2976"/>
              <a:gd name="T69" fmla="*/ 2147483647 h 1748"/>
              <a:gd name="T70" fmla="*/ 2147483647 w 2976"/>
              <a:gd name="T71" fmla="*/ 2147483647 h 1748"/>
              <a:gd name="T72" fmla="*/ 2147483647 w 2976"/>
              <a:gd name="T73" fmla="*/ 2147483647 h 1748"/>
              <a:gd name="T74" fmla="*/ 2147483647 w 2976"/>
              <a:gd name="T75" fmla="*/ 1945560625 h 1748"/>
              <a:gd name="T76" fmla="*/ 2147483647 w 2976"/>
              <a:gd name="T77" fmla="*/ 1920359063 h 1748"/>
              <a:gd name="T78" fmla="*/ 2147483647 w 2976"/>
              <a:gd name="T79" fmla="*/ 1869955938 h 1748"/>
              <a:gd name="T80" fmla="*/ 2147483647 w 2976"/>
              <a:gd name="T81" fmla="*/ 1771670638 h 1748"/>
              <a:gd name="T82" fmla="*/ 2147483647 w 2976"/>
              <a:gd name="T83" fmla="*/ 1600300013 h 1748"/>
              <a:gd name="T84" fmla="*/ 2147483647 w 2976"/>
              <a:gd name="T85" fmla="*/ 1502013125 h 1748"/>
              <a:gd name="T86" fmla="*/ 2147483647 w 2976"/>
              <a:gd name="T87" fmla="*/ 1451610000 h 1748"/>
              <a:gd name="T88" fmla="*/ 2147483647 w 2976"/>
              <a:gd name="T89" fmla="*/ 1378526263 h 1748"/>
              <a:gd name="T90" fmla="*/ 2147483647 w 2976"/>
              <a:gd name="T91" fmla="*/ 1305440938 h 1748"/>
              <a:gd name="T92" fmla="*/ 2147483647 w 2976"/>
              <a:gd name="T93" fmla="*/ 1255037813 h 1748"/>
              <a:gd name="T94" fmla="*/ 2147483647 w 2976"/>
              <a:gd name="T95" fmla="*/ 1207154050 h 1748"/>
              <a:gd name="T96" fmla="*/ 2147483647 w 2976"/>
              <a:gd name="T97" fmla="*/ 1058465625 h 1748"/>
              <a:gd name="T98" fmla="*/ 1842235013 w 2976"/>
              <a:gd name="T99" fmla="*/ 738406575 h 1748"/>
              <a:gd name="T100" fmla="*/ 1718746563 w 2976"/>
              <a:gd name="T101" fmla="*/ 640119688 h 1748"/>
              <a:gd name="T102" fmla="*/ 1547375938 w 2976"/>
              <a:gd name="T103" fmla="*/ 541834388 h 1748"/>
              <a:gd name="T104" fmla="*/ 1348284388 w 2976"/>
              <a:gd name="T105" fmla="*/ 395665325 h 1748"/>
              <a:gd name="T106" fmla="*/ 1275199063 w 2976"/>
              <a:gd name="T107" fmla="*/ 320059050 h 1748"/>
              <a:gd name="T108" fmla="*/ 1202113738 w 2976"/>
              <a:gd name="T109" fmla="*/ 297378438 h 1748"/>
              <a:gd name="T110" fmla="*/ 1078626875 w 2976"/>
              <a:gd name="T111" fmla="*/ 199093138 h 1748"/>
              <a:gd name="T112" fmla="*/ 733366263 w 2976"/>
              <a:gd name="T113" fmla="*/ 0 h 1748"/>
              <a:gd name="T114" fmla="*/ 413305625 w 2976"/>
              <a:gd name="T115" fmla="*/ 25201563 h 1748"/>
              <a:gd name="T116" fmla="*/ 340221888 w 2976"/>
              <a:gd name="T117" fmla="*/ 50403125 h 1748"/>
              <a:gd name="T118" fmla="*/ 413305625 w 2976"/>
              <a:gd name="T119" fmla="*/ 75604688 h 17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76"/>
              <a:gd name="T181" fmla="*/ 0 h 1748"/>
              <a:gd name="T182" fmla="*/ 2976 w 2976"/>
              <a:gd name="T183" fmla="*/ 1748 h 17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76" h="1748">
                <a:moveTo>
                  <a:pt x="164" y="30"/>
                </a:moveTo>
                <a:cubicBezTo>
                  <a:pt x="125" y="39"/>
                  <a:pt x="100" y="46"/>
                  <a:pt x="67" y="69"/>
                </a:cubicBezTo>
                <a:cubicBezTo>
                  <a:pt x="0" y="166"/>
                  <a:pt x="23" y="54"/>
                  <a:pt x="8" y="235"/>
                </a:cubicBezTo>
                <a:cubicBezTo>
                  <a:pt x="11" y="306"/>
                  <a:pt x="10" y="378"/>
                  <a:pt x="18" y="449"/>
                </a:cubicBezTo>
                <a:cubicBezTo>
                  <a:pt x="20" y="464"/>
                  <a:pt x="32" y="475"/>
                  <a:pt x="38" y="489"/>
                </a:cubicBezTo>
                <a:cubicBezTo>
                  <a:pt x="63" y="548"/>
                  <a:pt x="86" y="612"/>
                  <a:pt x="135" y="655"/>
                </a:cubicBezTo>
                <a:cubicBezTo>
                  <a:pt x="153" y="671"/>
                  <a:pt x="176" y="679"/>
                  <a:pt x="194" y="694"/>
                </a:cubicBezTo>
                <a:cubicBezTo>
                  <a:pt x="258" y="748"/>
                  <a:pt x="289" y="796"/>
                  <a:pt x="360" y="840"/>
                </a:cubicBezTo>
                <a:cubicBezTo>
                  <a:pt x="395" y="861"/>
                  <a:pt x="435" y="872"/>
                  <a:pt x="467" y="899"/>
                </a:cubicBezTo>
                <a:cubicBezTo>
                  <a:pt x="599" y="1012"/>
                  <a:pt x="489" y="949"/>
                  <a:pt x="604" y="1006"/>
                </a:cubicBezTo>
                <a:cubicBezTo>
                  <a:pt x="636" y="1038"/>
                  <a:pt x="689" y="1105"/>
                  <a:pt x="731" y="1133"/>
                </a:cubicBezTo>
                <a:cubicBezTo>
                  <a:pt x="737" y="1143"/>
                  <a:pt x="743" y="1153"/>
                  <a:pt x="750" y="1162"/>
                </a:cubicBezTo>
                <a:cubicBezTo>
                  <a:pt x="759" y="1173"/>
                  <a:pt x="772" y="1180"/>
                  <a:pt x="780" y="1191"/>
                </a:cubicBezTo>
                <a:cubicBezTo>
                  <a:pt x="816" y="1242"/>
                  <a:pt x="805" y="1249"/>
                  <a:pt x="867" y="1279"/>
                </a:cubicBezTo>
                <a:cubicBezTo>
                  <a:pt x="893" y="1313"/>
                  <a:pt x="928" y="1353"/>
                  <a:pt x="965" y="1377"/>
                </a:cubicBezTo>
                <a:cubicBezTo>
                  <a:pt x="1040" y="1426"/>
                  <a:pt x="1006" y="1383"/>
                  <a:pt x="1063" y="1436"/>
                </a:cubicBezTo>
                <a:cubicBezTo>
                  <a:pt x="1169" y="1535"/>
                  <a:pt x="1206" y="1590"/>
                  <a:pt x="1356" y="1621"/>
                </a:cubicBezTo>
                <a:cubicBezTo>
                  <a:pt x="1548" y="1717"/>
                  <a:pt x="1679" y="1731"/>
                  <a:pt x="1892" y="1748"/>
                </a:cubicBezTo>
                <a:cubicBezTo>
                  <a:pt x="1931" y="1745"/>
                  <a:pt x="1971" y="1743"/>
                  <a:pt x="2010" y="1738"/>
                </a:cubicBezTo>
                <a:cubicBezTo>
                  <a:pt x="2078" y="1729"/>
                  <a:pt x="2139" y="1688"/>
                  <a:pt x="2205" y="1670"/>
                </a:cubicBezTo>
                <a:cubicBezTo>
                  <a:pt x="2267" y="1653"/>
                  <a:pt x="2354" y="1644"/>
                  <a:pt x="2410" y="1611"/>
                </a:cubicBezTo>
                <a:cubicBezTo>
                  <a:pt x="2498" y="1559"/>
                  <a:pt x="2503" y="1530"/>
                  <a:pt x="2605" y="1514"/>
                </a:cubicBezTo>
                <a:cubicBezTo>
                  <a:pt x="2612" y="1501"/>
                  <a:pt x="2621" y="1489"/>
                  <a:pt x="2625" y="1475"/>
                </a:cubicBezTo>
                <a:cubicBezTo>
                  <a:pt x="2631" y="1456"/>
                  <a:pt x="2626" y="1434"/>
                  <a:pt x="2634" y="1416"/>
                </a:cubicBezTo>
                <a:cubicBezTo>
                  <a:pt x="2641" y="1401"/>
                  <a:pt x="2679" y="1376"/>
                  <a:pt x="2693" y="1367"/>
                </a:cubicBezTo>
                <a:cubicBezTo>
                  <a:pt x="2700" y="1354"/>
                  <a:pt x="2703" y="1338"/>
                  <a:pt x="2713" y="1328"/>
                </a:cubicBezTo>
                <a:cubicBezTo>
                  <a:pt x="2720" y="1321"/>
                  <a:pt x="2733" y="1323"/>
                  <a:pt x="2742" y="1318"/>
                </a:cubicBezTo>
                <a:cubicBezTo>
                  <a:pt x="2752" y="1313"/>
                  <a:pt x="2761" y="1304"/>
                  <a:pt x="2771" y="1299"/>
                </a:cubicBezTo>
                <a:cubicBezTo>
                  <a:pt x="2787" y="1291"/>
                  <a:pt x="2804" y="1286"/>
                  <a:pt x="2820" y="1279"/>
                </a:cubicBezTo>
                <a:cubicBezTo>
                  <a:pt x="2849" y="1219"/>
                  <a:pt x="2831" y="1253"/>
                  <a:pt x="2878" y="1182"/>
                </a:cubicBezTo>
                <a:cubicBezTo>
                  <a:pt x="2885" y="1172"/>
                  <a:pt x="2891" y="1162"/>
                  <a:pt x="2898" y="1152"/>
                </a:cubicBezTo>
                <a:cubicBezTo>
                  <a:pt x="2905" y="1142"/>
                  <a:pt x="2918" y="1123"/>
                  <a:pt x="2918" y="1123"/>
                </a:cubicBezTo>
                <a:cubicBezTo>
                  <a:pt x="2929" y="1091"/>
                  <a:pt x="2934" y="1056"/>
                  <a:pt x="2947" y="1025"/>
                </a:cubicBezTo>
                <a:cubicBezTo>
                  <a:pt x="2951" y="1014"/>
                  <a:pt x="2961" y="1006"/>
                  <a:pt x="2966" y="996"/>
                </a:cubicBezTo>
                <a:cubicBezTo>
                  <a:pt x="2971" y="987"/>
                  <a:pt x="2973" y="977"/>
                  <a:pt x="2976" y="967"/>
                </a:cubicBezTo>
                <a:cubicBezTo>
                  <a:pt x="2973" y="951"/>
                  <a:pt x="2976" y="931"/>
                  <a:pt x="2966" y="918"/>
                </a:cubicBezTo>
                <a:cubicBezTo>
                  <a:pt x="2939" y="883"/>
                  <a:pt x="2888" y="872"/>
                  <a:pt x="2849" y="860"/>
                </a:cubicBezTo>
                <a:cubicBezTo>
                  <a:pt x="2766" y="833"/>
                  <a:pt x="2681" y="784"/>
                  <a:pt x="2595" y="772"/>
                </a:cubicBezTo>
                <a:cubicBezTo>
                  <a:pt x="2563" y="768"/>
                  <a:pt x="2530" y="765"/>
                  <a:pt x="2498" y="762"/>
                </a:cubicBezTo>
                <a:cubicBezTo>
                  <a:pt x="2379" y="731"/>
                  <a:pt x="2498" y="759"/>
                  <a:pt x="2224" y="742"/>
                </a:cubicBezTo>
                <a:cubicBezTo>
                  <a:pt x="2013" y="729"/>
                  <a:pt x="1815" y="709"/>
                  <a:pt x="1600" y="703"/>
                </a:cubicBezTo>
                <a:cubicBezTo>
                  <a:pt x="1569" y="683"/>
                  <a:pt x="1543" y="655"/>
                  <a:pt x="1512" y="635"/>
                </a:cubicBezTo>
                <a:cubicBezTo>
                  <a:pt x="1464" y="603"/>
                  <a:pt x="1331" y="602"/>
                  <a:pt x="1277" y="596"/>
                </a:cubicBezTo>
                <a:cubicBezTo>
                  <a:pt x="1255" y="588"/>
                  <a:pt x="1230" y="587"/>
                  <a:pt x="1209" y="576"/>
                </a:cubicBezTo>
                <a:cubicBezTo>
                  <a:pt x="1195" y="569"/>
                  <a:pt x="1184" y="555"/>
                  <a:pt x="1170" y="547"/>
                </a:cubicBezTo>
                <a:cubicBezTo>
                  <a:pt x="1146" y="533"/>
                  <a:pt x="1117" y="530"/>
                  <a:pt x="1092" y="518"/>
                </a:cubicBezTo>
                <a:cubicBezTo>
                  <a:pt x="1081" y="513"/>
                  <a:pt x="1074" y="503"/>
                  <a:pt x="1063" y="498"/>
                </a:cubicBezTo>
                <a:cubicBezTo>
                  <a:pt x="1041" y="489"/>
                  <a:pt x="1017" y="487"/>
                  <a:pt x="994" y="479"/>
                </a:cubicBezTo>
                <a:cubicBezTo>
                  <a:pt x="965" y="449"/>
                  <a:pt x="946" y="433"/>
                  <a:pt x="906" y="420"/>
                </a:cubicBezTo>
                <a:cubicBezTo>
                  <a:pt x="863" y="363"/>
                  <a:pt x="798" y="316"/>
                  <a:pt x="731" y="293"/>
                </a:cubicBezTo>
                <a:cubicBezTo>
                  <a:pt x="686" y="227"/>
                  <a:pt x="739" y="292"/>
                  <a:pt x="682" y="254"/>
                </a:cubicBezTo>
                <a:cubicBezTo>
                  <a:pt x="613" y="208"/>
                  <a:pt x="696" y="236"/>
                  <a:pt x="614" y="215"/>
                </a:cubicBezTo>
                <a:cubicBezTo>
                  <a:pt x="575" y="191"/>
                  <a:pt x="578" y="170"/>
                  <a:pt x="535" y="157"/>
                </a:cubicBezTo>
                <a:cubicBezTo>
                  <a:pt x="525" y="147"/>
                  <a:pt x="518" y="135"/>
                  <a:pt x="506" y="127"/>
                </a:cubicBezTo>
                <a:cubicBezTo>
                  <a:pt x="498" y="121"/>
                  <a:pt x="485" y="124"/>
                  <a:pt x="477" y="118"/>
                </a:cubicBezTo>
                <a:cubicBezTo>
                  <a:pt x="414" y="68"/>
                  <a:pt x="500" y="101"/>
                  <a:pt x="428" y="79"/>
                </a:cubicBezTo>
                <a:cubicBezTo>
                  <a:pt x="372" y="40"/>
                  <a:pt x="362" y="15"/>
                  <a:pt x="291" y="0"/>
                </a:cubicBezTo>
                <a:cubicBezTo>
                  <a:pt x="249" y="3"/>
                  <a:pt x="206" y="5"/>
                  <a:pt x="164" y="10"/>
                </a:cubicBezTo>
                <a:cubicBezTo>
                  <a:pt x="154" y="11"/>
                  <a:pt x="135" y="10"/>
                  <a:pt x="135" y="20"/>
                </a:cubicBezTo>
                <a:cubicBezTo>
                  <a:pt x="135" y="30"/>
                  <a:pt x="154" y="27"/>
                  <a:pt x="164" y="30"/>
                </a:cubicBezTo>
                <a:close/>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9513" name="Text Box 9"/>
          <p:cNvSpPr txBox="1">
            <a:spLocks noChangeArrowheads="1"/>
          </p:cNvSpPr>
          <p:nvPr/>
        </p:nvSpPr>
        <p:spPr bwMode="auto">
          <a:xfrm>
            <a:off x="228600" y="457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FF"/>
              </a:solidFill>
              <a:effectLst/>
              <a:uLnTx/>
              <a:uFillTx/>
              <a:latin typeface="Arial" charset="0"/>
              <a:ea typeface="+mn-ea"/>
              <a:cs typeface="+mn-cs"/>
            </a:endParaRPr>
          </a:p>
        </p:txBody>
      </p:sp>
      <p:sp>
        <p:nvSpPr>
          <p:cNvPr id="149514" name="Text Box 10"/>
          <p:cNvSpPr txBox="1">
            <a:spLocks noChangeArrowheads="1"/>
          </p:cNvSpPr>
          <p:nvPr/>
        </p:nvSpPr>
        <p:spPr bwMode="auto">
          <a:xfrm>
            <a:off x="381000" y="2286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Please name A, B, and C.  Which one carries blood with depleted oxygen levels?</a:t>
            </a:r>
          </a:p>
        </p:txBody>
      </p:sp>
      <p:sp>
        <p:nvSpPr>
          <p:cNvPr id="149515" name="WordArt 11"/>
          <p:cNvSpPr>
            <a:spLocks noChangeArrowheads="1" noChangeShapeType="1" noTextEdit="1"/>
          </p:cNvSpPr>
          <p:nvPr/>
        </p:nvSpPr>
        <p:spPr bwMode="auto">
          <a:xfrm>
            <a:off x="762000" y="4343400"/>
            <a:ext cx="709613"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49516" name="WordArt 12"/>
          <p:cNvSpPr>
            <a:spLocks noChangeArrowheads="1" noChangeShapeType="1" noTextEdit="1"/>
          </p:cNvSpPr>
          <p:nvPr/>
        </p:nvSpPr>
        <p:spPr bwMode="auto">
          <a:xfrm>
            <a:off x="7620000" y="5029200"/>
            <a:ext cx="685800" cy="876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FF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49517" name="WordArt 13"/>
          <p:cNvSpPr>
            <a:spLocks noChangeArrowheads="1" noChangeShapeType="1" noTextEdit="1"/>
          </p:cNvSpPr>
          <p:nvPr/>
        </p:nvSpPr>
        <p:spPr bwMode="auto">
          <a:xfrm>
            <a:off x="4343400" y="30480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9933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49518" name="WordArt 14"/>
          <p:cNvSpPr>
            <a:spLocks noChangeArrowheads="1" noChangeShapeType="1" noTextEdit="1"/>
          </p:cNvSpPr>
          <p:nvPr/>
        </p:nvSpPr>
        <p:spPr bwMode="auto">
          <a:xfrm>
            <a:off x="8001000" y="1066800"/>
            <a:ext cx="6858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13</a:t>
            </a:r>
          </a:p>
        </p:txBody>
      </p:sp>
      <p:sp>
        <p:nvSpPr>
          <p:cNvPr id="149519" name="WordArt 15"/>
          <p:cNvSpPr>
            <a:spLocks noChangeArrowheads="1" noChangeShapeType="1" noTextEdit="1"/>
          </p:cNvSpPr>
          <p:nvPr/>
        </p:nvSpPr>
        <p:spPr bwMode="auto">
          <a:xfrm>
            <a:off x="1600200" y="4953000"/>
            <a:ext cx="1114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Vein</a:t>
            </a:r>
          </a:p>
        </p:txBody>
      </p:sp>
      <p:sp>
        <p:nvSpPr>
          <p:cNvPr id="149520" name="AutoShape 16"/>
          <p:cNvSpPr>
            <a:spLocks noChangeArrowheads="1"/>
          </p:cNvSpPr>
          <p:nvPr/>
        </p:nvSpPr>
        <p:spPr bwMode="auto">
          <a:xfrm>
            <a:off x="762000" y="5715000"/>
            <a:ext cx="609600" cy="1143000"/>
          </a:xfrm>
          <a:prstGeom prst="downArrow">
            <a:avLst>
              <a:gd name="adj1" fmla="val 50000"/>
              <a:gd name="adj2" fmla="val 46875"/>
            </a:avLst>
          </a:prstGeom>
          <a:solidFill>
            <a:schemeClr val="folHlink"/>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9521" name="WordArt 17"/>
          <p:cNvSpPr>
            <a:spLocks noChangeArrowheads="1" noChangeShapeType="1" noTextEdit="1"/>
          </p:cNvSpPr>
          <p:nvPr/>
        </p:nvSpPr>
        <p:spPr bwMode="auto">
          <a:xfrm>
            <a:off x="1371600" y="6019800"/>
            <a:ext cx="2105025"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To heart</a:t>
            </a:r>
          </a:p>
        </p:txBody>
      </p:sp>
      <p:sp>
        <p:nvSpPr>
          <p:cNvPr id="149522" name="Rectangle 1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2429875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endParaRPr lang="en-US"/>
          </a:p>
        </p:txBody>
      </p:sp>
      <p:sp>
        <p:nvSpPr>
          <p:cNvPr id="150531" name="Rectangle 3"/>
          <p:cNvSpPr>
            <a:spLocks noGrp="1" noChangeArrowheads="1"/>
          </p:cNvSpPr>
          <p:nvPr>
            <p:ph type="body" idx="1"/>
          </p:nvPr>
        </p:nvSpPr>
        <p:spPr/>
        <p:txBody>
          <a:bodyPr/>
          <a:lstStyle/>
          <a:p>
            <a:pPr eaLnBrk="1" hangingPunct="1"/>
            <a:endParaRPr lang="en-US"/>
          </a:p>
        </p:txBody>
      </p:sp>
      <p:sp>
        <p:nvSpPr>
          <p:cNvPr id="150532" name="Rectangle 4"/>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50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955422">
            <a:off x="2166938" y="1600200"/>
            <a:ext cx="48101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4" name="Freeform 6"/>
          <p:cNvSpPr>
            <a:spLocks/>
          </p:cNvSpPr>
          <p:nvPr/>
        </p:nvSpPr>
        <p:spPr bwMode="auto">
          <a:xfrm>
            <a:off x="101600" y="3052763"/>
            <a:ext cx="1922463" cy="4010025"/>
          </a:xfrm>
          <a:custGeom>
            <a:avLst/>
            <a:gdLst>
              <a:gd name="T0" fmla="*/ 2147483647 w 1211"/>
              <a:gd name="T1" fmla="*/ 0 h 2526"/>
              <a:gd name="T2" fmla="*/ 2147483647 w 1211"/>
              <a:gd name="T3" fmla="*/ 123486863 h 2526"/>
              <a:gd name="T4" fmla="*/ 2147483647 w 1211"/>
              <a:gd name="T5" fmla="*/ 221773750 h 2526"/>
              <a:gd name="T6" fmla="*/ 2147483647 w 1211"/>
              <a:gd name="T7" fmla="*/ 272176875 h 2526"/>
              <a:gd name="T8" fmla="*/ 2028727103 w 1211"/>
              <a:gd name="T9" fmla="*/ 468749063 h 2526"/>
              <a:gd name="T10" fmla="*/ 1857356433 w 1211"/>
              <a:gd name="T11" fmla="*/ 713205013 h 2526"/>
              <a:gd name="T12" fmla="*/ 1733867951 w 1211"/>
              <a:gd name="T13" fmla="*/ 960178738 h 2526"/>
              <a:gd name="T14" fmla="*/ 1683464813 w 1211"/>
              <a:gd name="T15" fmla="*/ 1033264063 h 2526"/>
              <a:gd name="T16" fmla="*/ 1512094143 w 1211"/>
              <a:gd name="T17" fmla="*/ 1426408438 h 2526"/>
              <a:gd name="T18" fmla="*/ 1486892574 w 1211"/>
              <a:gd name="T19" fmla="*/ 1527214688 h 2526"/>
              <a:gd name="T20" fmla="*/ 1388607249 w 1211"/>
              <a:gd name="T21" fmla="*/ 1673383750 h 2526"/>
              <a:gd name="T22" fmla="*/ 1315521905 w 1211"/>
              <a:gd name="T23" fmla="*/ 1920359063 h 2526"/>
              <a:gd name="T24" fmla="*/ 1290320336 w 1211"/>
              <a:gd name="T25" fmla="*/ 2043845925 h 2526"/>
              <a:gd name="T26" fmla="*/ 1239917197 w 1211"/>
              <a:gd name="T27" fmla="*/ 2147483647 h 2526"/>
              <a:gd name="T28" fmla="*/ 1537295712 w 1211"/>
              <a:gd name="T29" fmla="*/ 2147483647 h 2526"/>
              <a:gd name="T30" fmla="*/ 1905238621 w 1211"/>
              <a:gd name="T31" fmla="*/ 2147483647 h 2526"/>
              <a:gd name="T32" fmla="*/ 2053928672 w 1211"/>
              <a:gd name="T33" fmla="*/ 2147483647 h 2526"/>
              <a:gd name="T34" fmla="*/ 2076609290 w 1211"/>
              <a:gd name="T35" fmla="*/ 2147483647 h 2526"/>
              <a:gd name="T36" fmla="*/ 2147483647 w 1211"/>
              <a:gd name="T37" fmla="*/ 1502013125 h 2526"/>
              <a:gd name="T38" fmla="*/ 2147483647 w 1211"/>
              <a:gd name="T39" fmla="*/ 1280239375 h 2526"/>
              <a:gd name="T40" fmla="*/ 2147483647 w 1211"/>
              <a:gd name="T41" fmla="*/ 1207154050 h 2526"/>
              <a:gd name="T42" fmla="*/ 2147483647 w 1211"/>
              <a:gd name="T43" fmla="*/ 811490313 h 2526"/>
              <a:gd name="T44" fmla="*/ 2147483647 w 1211"/>
              <a:gd name="T45" fmla="*/ 738406575 h 2526"/>
              <a:gd name="T46" fmla="*/ 2147483647 w 1211"/>
              <a:gd name="T47" fmla="*/ 665321250 h 2526"/>
              <a:gd name="T48" fmla="*/ 2147483647 w 1211"/>
              <a:gd name="T49" fmla="*/ 567034363 h 2526"/>
              <a:gd name="T50" fmla="*/ 2147483647 w 1211"/>
              <a:gd name="T51" fmla="*/ 173891575 h 2526"/>
              <a:gd name="T52" fmla="*/ 2147483647 w 1211"/>
              <a:gd name="T53" fmla="*/ 50403125 h 2526"/>
              <a:gd name="T54" fmla="*/ 2147483647 w 1211"/>
              <a:gd name="T55" fmla="*/ 0 h 25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11"/>
              <a:gd name="T85" fmla="*/ 0 h 2526"/>
              <a:gd name="T86" fmla="*/ 1211 w 1211"/>
              <a:gd name="T87" fmla="*/ 2526 h 25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11" h="2526">
                <a:moveTo>
                  <a:pt x="1108" y="0"/>
                </a:moveTo>
                <a:cubicBezTo>
                  <a:pt x="1061" y="31"/>
                  <a:pt x="1008" y="23"/>
                  <a:pt x="961" y="49"/>
                </a:cubicBezTo>
                <a:cubicBezTo>
                  <a:pt x="941" y="60"/>
                  <a:pt x="922" y="75"/>
                  <a:pt x="903" y="88"/>
                </a:cubicBezTo>
                <a:cubicBezTo>
                  <a:pt x="893" y="95"/>
                  <a:pt x="873" y="108"/>
                  <a:pt x="873" y="108"/>
                </a:cubicBezTo>
                <a:cubicBezTo>
                  <a:pt x="827" y="176"/>
                  <a:pt x="853" y="153"/>
                  <a:pt x="805" y="186"/>
                </a:cubicBezTo>
                <a:cubicBezTo>
                  <a:pt x="781" y="221"/>
                  <a:pt x="767" y="253"/>
                  <a:pt x="737" y="283"/>
                </a:cubicBezTo>
                <a:cubicBezTo>
                  <a:pt x="721" y="344"/>
                  <a:pt x="734" y="312"/>
                  <a:pt x="688" y="381"/>
                </a:cubicBezTo>
                <a:cubicBezTo>
                  <a:pt x="681" y="391"/>
                  <a:pt x="668" y="410"/>
                  <a:pt x="668" y="410"/>
                </a:cubicBezTo>
                <a:cubicBezTo>
                  <a:pt x="647" y="473"/>
                  <a:pt x="635" y="512"/>
                  <a:pt x="600" y="566"/>
                </a:cubicBezTo>
                <a:cubicBezTo>
                  <a:pt x="597" y="579"/>
                  <a:pt x="596" y="594"/>
                  <a:pt x="590" y="606"/>
                </a:cubicBezTo>
                <a:cubicBezTo>
                  <a:pt x="580" y="627"/>
                  <a:pt x="559" y="642"/>
                  <a:pt x="551" y="664"/>
                </a:cubicBezTo>
                <a:cubicBezTo>
                  <a:pt x="540" y="696"/>
                  <a:pt x="530" y="729"/>
                  <a:pt x="522" y="762"/>
                </a:cubicBezTo>
                <a:cubicBezTo>
                  <a:pt x="518" y="778"/>
                  <a:pt x="517" y="795"/>
                  <a:pt x="512" y="811"/>
                </a:cubicBezTo>
                <a:cubicBezTo>
                  <a:pt x="506" y="831"/>
                  <a:pt x="492" y="869"/>
                  <a:pt x="492" y="869"/>
                </a:cubicBezTo>
                <a:cubicBezTo>
                  <a:pt x="409" y="1415"/>
                  <a:pt x="0" y="2431"/>
                  <a:pt x="610" y="2519"/>
                </a:cubicBezTo>
                <a:cubicBezTo>
                  <a:pt x="670" y="2506"/>
                  <a:pt x="721" y="2526"/>
                  <a:pt x="756" y="2470"/>
                </a:cubicBezTo>
                <a:cubicBezTo>
                  <a:pt x="765" y="2350"/>
                  <a:pt x="791" y="2246"/>
                  <a:pt x="815" y="2129"/>
                </a:cubicBezTo>
                <a:cubicBezTo>
                  <a:pt x="818" y="1716"/>
                  <a:pt x="818" y="1302"/>
                  <a:pt x="824" y="889"/>
                </a:cubicBezTo>
                <a:cubicBezTo>
                  <a:pt x="826" y="775"/>
                  <a:pt x="850" y="691"/>
                  <a:pt x="903" y="596"/>
                </a:cubicBezTo>
                <a:cubicBezTo>
                  <a:pt x="920" y="565"/>
                  <a:pt x="941" y="537"/>
                  <a:pt x="961" y="508"/>
                </a:cubicBezTo>
                <a:cubicBezTo>
                  <a:pt x="968" y="498"/>
                  <a:pt x="981" y="479"/>
                  <a:pt x="981" y="479"/>
                </a:cubicBezTo>
                <a:cubicBezTo>
                  <a:pt x="998" y="422"/>
                  <a:pt x="1026" y="372"/>
                  <a:pt x="1059" y="322"/>
                </a:cubicBezTo>
                <a:cubicBezTo>
                  <a:pt x="1065" y="312"/>
                  <a:pt x="1072" y="303"/>
                  <a:pt x="1078" y="293"/>
                </a:cubicBezTo>
                <a:cubicBezTo>
                  <a:pt x="1084" y="284"/>
                  <a:pt x="1080" y="270"/>
                  <a:pt x="1088" y="264"/>
                </a:cubicBezTo>
                <a:cubicBezTo>
                  <a:pt x="1114" y="245"/>
                  <a:pt x="1149" y="243"/>
                  <a:pt x="1176" y="225"/>
                </a:cubicBezTo>
                <a:cubicBezTo>
                  <a:pt x="1194" y="173"/>
                  <a:pt x="1211" y="114"/>
                  <a:pt x="1166" y="69"/>
                </a:cubicBezTo>
                <a:cubicBezTo>
                  <a:pt x="1157" y="60"/>
                  <a:pt x="1078" y="24"/>
                  <a:pt x="1078" y="20"/>
                </a:cubicBezTo>
                <a:cubicBezTo>
                  <a:pt x="1078" y="8"/>
                  <a:pt x="1098" y="7"/>
                  <a:pt x="1108" y="0"/>
                </a:cubicBezTo>
                <a:close/>
              </a:path>
            </a:pathLst>
          </a:custGeom>
          <a:solidFill>
            <a:schemeClr val="folHlink">
              <a:alpha val="32156"/>
            </a:schemeClr>
          </a:solidFill>
          <a:ln w="3810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0535" name="Freeform 7"/>
          <p:cNvSpPr>
            <a:spLocks/>
          </p:cNvSpPr>
          <p:nvPr/>
        </p:nvSpPr>
        <p:spPr bwMode="auto">
          <a:xfrm>
            <a:off x="6816725" y="4448175"/>
            <a:ext cx="1906588" cy="2735263"/>
          </a:xfrm>
          <a:custGeom>
            <a:avLst/>
            <a:gdLst>
              <a:gd name="T0" fmla="*/ 693043944 w 1201"/>
              <a:gd name="T1" fmla="*/ 0 h 1723"/>
              <a:gd name="T2" fmla="*/ 987901509 w 1201"/>
              <a:gd name="T3" fmla="*/ 246975358 h 1723"/>
              <a:gd name="T4" fmla="*/ 1136591561 w 1201"/>
              <a:gd name="T5" fmla="*/ 367942880 h 1723"/>
              <a:gd name="T6" fmla="*/ 1529736039 w 1201"/>
              <a:gd name="T7" fmla="*/ 786288894 h 1723"/>
              <a:gd name="T8" fmla="*/ 1824593603 w 1201"/>
              <a:gd name="T9" fmla="*/ 1106349590 h 1723"/>
              <a:gd name="T10" fmla="*/ 2021165843 w 1201"/>
              <a:gd name="T11" fmla="*/ 1426408698 h 1723"/>
              <a:gd name="T12" fmla="*/ 2147483647 w 1201"/>
              <a:gd name="T13" fmla="*/ 1698585623 h 1723"/>
              <a:gd name="T14" fmla="*/ 2147483647 w 1201"/>
              <a:gd name="T15" fmla="*/ 1771670961 h 1723"/>
              <a:gd name="T16" fmla="*/ 2147483647 w 1201"/>
              <a:gd name="T17" fmla="*/ 2091730070 h 1723"/>
              <a:gd name="T18" fmla="*/ 2147483647 w 1201"/>
              <a:gd name="T19" fmla="*/ 2147483647 h 1723"/>
              <a:gd name="T20" fmla="*/ 2147483647 w 1201"/>
              <a:gd name="T21" fmla="*/ 2147483647 h 1723"/>
              <a:gd name="T22" fmla="*/ 2147483647 w 1201"/>
              <a:gd name="T23" fmla="*/ 2147483647 h 1723"/>
              <a:gd name="T24" fmla="*/ 2147483647 w 1201"/>
              <a:gd name="T25" fmla="*/ 2147483647 h 1723"/>
              <a:gd name="T26" fmla="*/ 2147483647 w 1201"/>
              <a:gd name="T27" fmla="*/ 2147483647 h 1723"/>
              <a:gd name="T28" fmla="*/ 2147483647 w 1201"/>
              <a:gd name="T29" fmla="*/ 2147483647 h 1723"/>
              <a:gd name="T30" fmla="*/ 2094251187 w 1201"/>
              <a:gd name="T31" fmla="*/ 2147483647 h 1723"/>
              <a:gd name="T32" fmla="*/ 2046367412 w 1201"/>
              <a:gd name="T33" fmla="*/ 2147483647 h 1723"/>
              <a:gd name="T34" fmla="*/ 1973283655 w 1201"/>
              <a:gd name="T35" fmla="*/ 2147483647 h 1723"/>
              <a:gd name="T36" fmla="*/ 1948082086 w 1201"/>
              <a:gd name="T37" fmla="*/ 2147483647 h 1723"/>
              <a:gd name="T38" fmla="*/ 1874996742 w 1201"/>
              <a:gd name="T39" fmla="*/ 2147483647 h 1723"/>
              <a:gd name="T40" fmla="*/ 1849795173 w 1201"/>
              <a:gd name="T41" fmla="*/ 2147483647 h 1723"/>
              <a:gd name="T42" fmla="*/ 1675905140 w 1201"/>
              <a:gd name="T43" fmla="*/ 2147483647 h 1723"/>
              <a:gd name="T44" fmla="*/ 1406247556 w 1201"/>
              <a:gd name="T45" fmla="*/ 2147483647 h 1723"/>
              <a:gd name="T46" fmla="*/ 1159272179 w 1201"/>
              <a:gd name="T47" fmla="*/ 1746469394 h 1723"/>
              <a:gd name="T48" fmla="*/ 1060986853 w 1201"/>
              <a:gd name="T49" fmla="*/ 1524695604 h 1723"/>
              <a:gd name="T50" fmla="*/ 718245513 w 1201"/>
              <a:gd name="T51" fmla="*/ 960180501 h 1723"/>
              <a:gd name="T52" fmla="*/ 693043944 w 1201"/>
              <a:gd name="T53" fmla="*/ 884575799 h 1723"/>
              <a:gd name="T54" fmla="*/ 544353893 w 1201"/>
              <a:gd name="T55" fmla="*/ 662802009 h 1723"/>
              <a:gd name="T56" fmla="*/ 398184792 w 1201"/>
              <a:gd name="T57" fmla="*/ 564515103 h 1723"/>
              <a:gd name="T58" fmla="*/ 151209415 w 1201"/>
              <a:gd name="T59" fmla="*/ 367942880 h 1723"/>
              <a:gd name="T60" fmla="*/ 5040314 w 1201"/>
              <a:gd name="T61" fmla="*/ 196572223 h 17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01"/>
              <a:gd name="T94" fmla="*/ 0 h 1723"/>
              <a:gd name="T95" fmla="*/ 1201 w 1201"/>
              <a:gd name="T96" fmla="*/ 1723 h 17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01" h="1723">
                <a:moveTo>
                  <a:pt x="275" y="0"/>
                </a:moveTo>
                <a:cubicBezTo>
                  <a:pt x="318" y="28"/>
                  <a:pt x="353" y="65"/>
                  <a:pt x="392" y="98"/>
                </a:cubicBezTo>
                <a:cubicBezTo>
                  <a:pt x="433" y="133"/>
                  <a:pt x="412" y="99"/>
                  <a:pt x="451" y="146"/>
                </a:cubicBezTo>
                <a:cubicBezTo>
                  <a:pt x="490" y="193"/>
                  <a:pt x="553" y="277"/>
                  <a:pt x="607" y="312"/>
                </a:cubicBezTo>
                <a:cubicBezTo>
                  <a:pt x="641" y="358"/>
                  <a:pt x="683" y="398"/>
                  <a:pt x="724" y="439"/>
                </a:cubicBezTo>
                <a:cubicBezTo>
                  <a:pt x="743" y="496"/>
                  <a:pt x="760" y="524"/>
                  <a:pt x="802" y="566"/>
                </a:cubicBezTo>
                <a:cubicBezTo>
                  <a:pt x="823" y="627"/>
                  <a:pt x="805" y="584"/>
                  <a:pt x="870" y="674"/>
                </a:cubicBezTo>
                <a:cubicBezTo>
                  <a:pt x="877" y="684"/>
                  <a:pt x="890" y="703"/>
                  <a:pt x="890" y="703"/>
                </a:cubicBezTo>
                <a:cubicBezTo>
                  <a:pt x="900" y="759"/>
                  <a:pt x="914" y="781"/>
                  <a:pt x="939" y="830"/>
                </a:cubicBezTo>
                <a:cubicBezTo>
                  <a:pt x="952" y="892"/>
                  <a:pt x="984" y="931"/>
                  <a:pt x="997" y="996"/>
                </a:cubicBezTo>
                <a:cubicBezTo>
                  <a:pt x="1010" y="1059"/>
                  <a:pt x="1039" y="1127"/>
                  <a:pt x="1075" y="1181"/>
                </a:cubicBezTo>
                <a:cubicBezTo>
                  <a:pt x="1086" y="1225"/>
                  <a:pt x="1097" y="1276"/>
                  <a:pt x="1115" y="1318"/>
                </a:cubicBezTo>
                <a:cubicBezTo>
                  <a:pt x="1143" y="1383"/>
                  <a:pt x="1128" y="1312"/>
                  <a:pt x="1144" y="1376"/>
                </a:cubicBezTo>
                <a:cubicBezTo>
                  <a:pt x="1177" y="1506"/>
                  <a:pt x="1136" y="1365"/>
                  <a:pt x="1163" y="1455"/>
                </a:cubicBezTo>
                <a:cubicBezTo>
                  <a:pt x="1152" y="1723"/>
                  <a:pt x="1201" y="1684"/>
                  <a:pt x="958" y="1669"/>
                </a:cubicBezTo>
                <a:cubicBezTo>
                  <a:pt x="911" y="1658"/>
                  <a:pt x="871" y="1646"/>
                  <a:pt x="831" y="1621"/>
                </a:cubicBezTo>
                <a:cubicBezTo>
                  <a:pt x="825" y="1611"/>
                  <a:pt x="820" y="1599"/>
                  <a:pt x="812" y="1591"/>
                </a:cubicBezTo>
                <a:cubicBezTo>
                  <a:pt x="804" y="1583"/>
                  <a:pt x="789" y="1582"/>
                  <a:pt x="783" y="1572"/>
                </a:cubicBezTo>
                <a:cubicBezTo>
                  <a:pt x="776" y="1561"/>
                  <a:pt x="777" y="1546"/>
                  <a:pt x="773" y="1533"/>
                </a:cubicBezTo>
                <a:cubicBezTo>
                  <a:pt x="764" y="1503"/>
                  <a:pt x="753" y="1474"/>
                  <a:pt x="744" y="1445"/>
                </a:cubicBezTo>
                <a:cubicBezTo>
                  <a:pt x="741" y="1390"/>
                  <a:pt x="741" y="1334"/>
                  <a:pt x="734" y="1279"/>
                </a:cubicBezTo>
                <a:cubicBezTo>
                  <a:pt x="724" y="1199"/>
                  <a:pt x="688" y="1154"/>
                  <a:pt x="665" y="1084"/>
                </a:cubicBezTo>
                <a:cubicBezTo>
                  <a:pt x="640" y="1008"/>
                  <a:pt x="615" y="926"/>
                  <a:pt x="558" y="869"/>
                </a:cubicBezTo>
                <a:cubicBezTo>
                  <a:pt x="544" y="813"/>
                  <a:pt x="494" y="742"/>
                  <a:pt x="460" y="693"/>
                </a:cubicBezTo>
                <a:cubicBezTo>
                  <a:pt x="437" y="623"/>
                  <a:pt x="453" y="651"/>
                  <a:pt x="421" y="605"/>
                </a:cubicBezTo>
                <a:cubicBezTo>
                  <a:pt x="393" y="516"/>
                  <a:pt x="311" y="458"/>
                  <a:pt x="285" y="381"/>
                </a:cubicBezTo>
                <a:cubicBezTo>
                  <a:pt x="282" y="371"/>
                  <a:pt x="280" y="360"/>
                  <a:pt x="275" y="351"/>
                </a:cubicBezTo>
                <a:cubicBezTo>
                  <a:pt x="258" y="320"/>
                  <a:pt x="236" y="292"/>
                  <a:pt x="216" y="263"/>
                </a:cubicBezTo>
                <a:cubicBezTo>
                  <a:pt x="203" y="244"/>
                  <a:pt x="158" y="224"/>
                  <a:pt x="158" y="224"/>
                </a:cubicBezTo>
                <a:cubicBezTo>
                  <a:pt x="142" y="177"/>
                  <a:pt x="104" y="161"/>
                  <a:pt x="60" y="146"/>
                </a:cubicBezTo>
                <a:cubicBezTo>
                  <a:pt x="0" y="86"/>
                  <a:pt x="2" y="115"/>
                  <a:pt x="2" y="78"/>
                </a:cubicBezTo>
              </a:path>
            </a:pathLst>
          </a:custGeom>
          <a:gradFill rotWithShape="1">
            <a:gsLst>
              <a:gs pos="0">
                <a:srgbClr val="FF0000">
                  <a:alpha val="37000"/>
                </a:srgbClr>
              </a:gs>
              <a:gs pos="100000">
                <a:srgbClr val="760000">
                  <a:alpha val="39998"/>
                </a:srgbClr>
              </a:gs>
            </a:gsLst>
            <a:lin ang="5400000" scaled="1"/>
          </a:gra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0536" name="Freeform 8"/>
          <p:cNvSpPr>
            <a:spLocks/>
          </p:cNvSpPr>
          <p:nvPr/>
        </p:nvSpPr>
        <p:spPr bwMode="auto">
          <a:xfrm>
            <a:off x="2125663" y="3238500"/>
            <a:ext cx="4724400" cy="2774950"/>
          </a:xfrm>
          <a:custGeom>
            <a:avLst/>
            <a:gdLst>
              <a:gd name="T0" fmla="*/ 413305625 w 2976"/>
              <a:gd name="T1" fmla="*/ 75604688 h 1748"/>
              <a:gd name="T2" fmla="*/ 168851263 w 2976"/>
              <a:gd name="T3" fmla="*/ 173891575 h 1748"/>
              <a:gd name="T4" fmla="*/ 20161250 w 2976"/>
              <a:gd name="T5" fmla="*/ 592235925 h 1748"/>
              <a:gd name="T6" fmla="*/ 45362813 w 2976"/>
              <a:gd name="T7" fmla="*/ 1131549363 h 1748"/>
              <a:gd name="T8" fmla="*/ 95765938 w 2976"/>
              <a:gd name="T9" fmla="*/ 1232355613 h 1748"/>
              <a:gd name="T10" fmla="*/ 340221888 w 2976"/>
              <a:gd name="T11" fmla="*/ 1650703138 h 1748"/>
              <a:gd name="T12" fmla="*/ 488910313 w 2976"/>
              <a:gd name="T13" fmla="*/ 1748988438 h 1748"/>
              <a:gd name="T14" fmla="*/ 907256250 w 2976"/>
              <a:gd name="T15" fmla="*/ 2116931250 h 1748"/>
              <a:gd name="T16" fmla="*/ 1176912175 w 2976"/>
              <a:gd name="T17" fmla="*/ 2147483647 h 1748"/>
              <a:gd name="T18" fmla="*/ 1522174375 w 2976"/>
              <a:gd name="T19" fmla="*/ 2147483647 h 1748"/>
              <a:gd name="T20" fmla="*/ 1842235013 w 2976"/>
              <a:gd name="T21" fmla="*/ 2147483647 h 1748"/>
              <a:gd name="T22" fmla="*/ 1890117188 w 2976"/>
              <a:gd name="T23" fmla="*/ 2147483647 h 1748"/>
              <a:gd name="T24" fmla="*/ 1965721875 w 2976"/>
              <a:gd name="T25" fmla="*/ 2147483647 h 1748"/>
              <a:gd name="T26" fmla="*/ 2147483647 w 2976"/>
              <a:gd name="T27" fmla="*/ 2147483647 h 1748"/>
              <a:gd name="T28" fmla="*/ 2147483647 w 2976"/>
              <a:gd name="T29" fmla="*/ 2147483647 h 1748"/>
              <a:gd name="T30" fmla="*/ 2147483647 w 2976"/>
              <a:gd name="T31" fmla="*/ 2147483647 h 1748"/>
              <a:gd name="T32" fmla="*/ 2147483647 w 2976"/>
              <a:gd name="T33" fmla="*/ 2147483647 h 1748"/>
              <a:gd name="T34" fmla="*/ 2147483647 w 2976"/>
              <a:gd name="T35" fmla="*/ 2147483647 h 1748"/>
              <a:gd name="T36" fmla="*/ 2147483647 w 2976"/>
              <a:gd name="T37" fmla="*/ 2147483647 h 1748"/>
              <a:gd name="T38" fmla="*/ 2147483647 w 2976"/>
              <a:gd name="T39" fmla="*/ 2147483647 h 1748"/>
              <a:gd name="T40" fmla="*/ 2147483647 w 2976"/>
              <a:gd name="T41" fmla="*/ 2147483647 h 1748"/>
              <a:gd name="T42" fmla="*/ 2147483647 w 2976"/>
              <a:gd name="T43" fmla="*/ 2147483647 h 1748"/>
              <a:gd name="T44" fmla="*/ 2147483647 w 2976"/>
              <a:gd name="T45" fmla="*/ 2147483647 h 1748"/>
              <a:gd name="T46" fmla="*/ 2147483647 w 2976"/>
              <a:gd name="T47" fmla="*/ 2147483647 h 1748"/>
              <a:gd name="T48" fmla="*/ 2147483647 w 2976"/>
              <a:gd name="T49" fmla="*/ 2147483647 h 1748"/>
              <a:gd name="T50" fmla="*/ 2147483647 w 2976"/>
              <a:gd name="T51" fmla="*/ 2147483647 h 1748"/>
              <a:gd name="T52" fmla="*/ 2147483647 w 2976"/>
              <a:gd name="T53" fmla="*/ 2147483647 h 1748"/>
              <a:gd name="T54" fmla="*/ 2147483647 w 2976"/>
              <a:gd name="T55" fmla="*/ 2147483647 h 1748"/>
              <a:gd name="T56" fmla="*/ 2147483647 w 2976"/>
              <a:gd name="T57" fmla="*/ 2147483647 h 1748"/>
              <a:gd name="T58" fmla="*/ 2147483647 w 2976"/>
              <a:gd name="T59" fmla="*/ 2147483647 h 1748"/>
              <a:gd name="T60" fmla="*/ 2147483647 w 2976"/>
              <a:gd name="T61" fmla="*/ 2147483647 h 1748"/>
              <a:gd name="T62" fmla="*/ 2147483647 w 2976"/>
              <a:gd name="T63" fmla="*/ 2147483647 h 1748"/>
              <a:gd name="T64" fmla="*/ 2147483647 w 2976"/>
              <a:gd name="T65" fmla="*/ 2147483647 h 1748"/>
              <a:gd name="T66" fmla="*/ 2147483647 w 2976"/>
              <a:gd name="T67" fmla="*/ 2147483647 h 1748"/>
              <a:gd name="T68" fmla="*/ 2147483647 w 2976"/>
              <a:gd name="T69" fmla="*/ 2147483647 h 1748"/>
              <a:gd name="T70" fmla="*/ 2147483647 w 2976"/>
              <a:gd name="T71" fmla="*/ 2147483647 h 1748"/>
              <a:gd name="T72" fmla="*/ 2147483647 w 2976"/>
              <a:gd name="T73" fmla="*/ 2147483647 h 1748"/>
              <a:gd name="T74" fmla="*/ 2147483647 w 2976"/>
              <a:gd name="T75" fmla="*/ 1945560625 h 1748"/>
              <a:gd name="T76" fmla="*/ 2147483647 w 2976"/>
              <a:gd name="T77" fmla="*/ 1920359063 h 1748"/>
              <a:gd name="T78" fmla="*/ 2147483647 w 2976"/>
              <a:gd name="T79" fmla="*/ 1869955938 h 1748"/>
              <a:gd name="T80" fmla="*/ 2147483647 w 2976"/>
              <a:gd name="T81" fmla="*/ 1771670638 h 1748"/>
              <a:gd name="T82" fmla="*/ 2147483647 w 2976"/>
              <a:gd name="T83" fmla="*/ 1600300013 h 1748"/>
              <a:gd name="T84" fmla="*/ 2147483647 w 2976"/>
              <a:gd name="T85" fmla="*/ 1502013125 h 1748"/>
              <a:gd name="T86" fmla="*/ 2147483647 w 2976"/>
              <a:gd name="T87" fmla="*/ 1451610000 h 1748"/>
              <a:gd name="T88" fmla="*/ 2147483647 w 2976"/>
              <a:gd name="T89" fmla="*/ 1378526263 h 1748"/>
              <a:gd name="T90" fmla="*/ 2147483647 w 2976"/>
              <a:gd name="T91" fmla="*/ 1305440938 h 1748"/>
              <a:gd name="T92" fmla="*/ 2147483647 w 2976"/>
              <a:gd name="T93" fmla="*/ 1255037813 h 1748"/>
              <a:gd name="T94" fmla="*/ 2147483647 w 2976"/>
              <a:gd name="T95" fmla="*/ 1207154050 h 1748"/>
              <a:gd name="T96" fmla="*/ 2147483647 w 2976"/>
              <a:gd name="T97" fmla="*/ 1058465625 h 1748"/>
              <a:gd name="T98" fmla="*/ 1842235013 w 2976"/>
              <a:gd name="T99" fmla="*/ 738406575 h 1748"/>
              <a:gd name="T100" fmla="*/ 1718746563 w 2976"/>
              <a:gd name="T101" fmla="*/ 640119688 h 1748"/>
              <a:gd name="T102" fmla="*/ 1547375938 w 2976"/>
              <a:gd name="T103" fmla="*/ 541834388 h 1748"/>
              <a:gd name="T104" fmla="*/ 1348284388 w 2976"/>
              <a:gd name="T105" fmla="*/ 395665325 h 1748"/>
              <a:gd name="T106" fmla="*/ 1275199063 w 2976"/>
              <a:gd name="T107" fmla="*/ 320059050 h 1748"/>
              <a:gd name="T108" fmla="*/ 1202113738 w 2976"/>
              <a:gd name="T109" fmla="*/ 297378438 h 1748"/>
              <a:gd name="T110" fmla="*/ 1078626875 w 2976"/>
              <a:gd name="T111" fmla="*/ 199093138 h 1748"/>
              <a:gd name="T112" fmla="*/ 733366263 w 2976"/>
              <a:gd name="T113" fmla="*/ 0 h 1748"/>
              <a:gd name="T114" fmla="*/ 413305625 w 2976"/>
              <a:gd name="T115" fmla="*/ 25201563 h 1748"/>
              <a:gd name="T116" fmla="*/ 340221888 w 2976"/>
              <a:gd name="T117" fmla="*/ 50403125 h 1748"/>
              <a:gd name="T118" fmla="*/ 413305625 w 2976"/>
              <a:gd name="T119" fmla="*/ 75604688 h 17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76"/>
              <a:gd name="T181" fmla="*/ 0 h 1748"/>
              <a:gd name="T182" fmla="*/ 2976 w 2976"/>
              <a:gd name="T183" fmla="*/ 1748 h 17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76" h="1748">
                <a:moveTo>
                  <a:pt x="164" y="30"/>
                </a:moveTo>
                <a:cubicBezTo>
                  <a:pt x="125" y="39"/>
                  <a:pt x="100" y="46"/>
                  <a:pt x="67" y="69"/>
                </a:cubicBezTo>
                <a:cubicBezTo>
                  <a:pt x="0" y="166"/>
                  <a:pt x="23" y="54"/>
                  <a:pt x="8" y="235"/>
                </a:cubicBezTo>
                <a:cubicBezTo>
                  <a:pt x="11" y="306"/>
                  <a:pt x="10" y="378"/>
                  <a:pt x="18" y="449"/>
                </a:cubicBezTo>
                <a:cubicBezTo>
                  <a:pt x="20" y="464"/>
                  <a:pt x="32" y="475"/>
                  <a:pt x="38" y="489"/>
                </a:cubicBezTo>
                <a:cubicBezTo>
                  <a:pt x="63" y="548"/>
                  <a:pt x="86" y="612"/>
                  <a:pt x="135" y="655"/>
                </a:cubicBezTo>
                <a:cubicBezTo>
                  <a:pt x="153" y="671"/>
                  <a:pt x="176" y="679"/>
                  <a:pt x="194" y="694"/>
                </a:cubicBezTo>
                <a:cubicBezTo>
                  <a:pt x="258" y="748"/>
                  <a:pt x="289" y="796"/>
                  <a:pt x="360" y="840"/>
                </a:cubicBezTo>
                <a:cubicBezTo>
                  <a:pt x="395" y="861"/>
                  <a:pt x="435" y="872"/>
                  <a:pt x="467" y="899"/>
                </a:cubicBezTo>
                <a:cubicBezTo>
                  <a:pt x="599" y="1012"/>
                  <a:pt x="489" y="949"/>
                  <a:pt x="604" y="1006"/>
                </a:cubicBezTo>
                <a:cubicBezTo>
                  <a:pt x="636" y="1038"/>
                  <a:pt x="689" y="1105"/>
                  <a:pt x="731" y="1133"/>
                </a:cubicBezTo>
                <a:cubicBezTo>
                  <a:pt x="737" y="1143"/>
                  <a:pt x="743" y="1153"/>
                  <a:pt x="750" y="1162"/>
                </a:cubicBezTo>
                <a:cubicBezTo>
                  <a:pt x="759" y="1173"/>
                  <a:pt x="772" y="1180"/>
                  <a:pt x="780" y="1191"/>
                </a:cubicBezTo>
                <a:cubicBezTo>
                  <a:pt x="816" y="1242"/>
                  <a:pt x="805" y="1249"/>
                  <a:pt x="867" y="1279"/>
                </a:cubicBezTo>
                <a:cubicBezTo>
                  <a:pt x="893" y="1313"/>
                  <a:pt x="928" y="1353"/>
                  <a:pt x="965" y="1377"/>
                </a:cubicBezTo>
                <a:cubicBezTo>
                  <a:pt x="1040" y="1426"/>
                  <a:pt x="1006" y="1383"/>
                  <a:pt x="1063" y="1436"/>
                </a:cubicBezTo>
                <a:cubicBezTo>
                  <a:pt x="1169" y="1535"/>
                  <a:pt x="1206" y="1590"/>
                  <a:pt x="1356" y="1621"/>
                </a:cubicBezTo>
                <a:cubicBezTo>
                  <a:pt x="1548" y="1717"/>
                  <a:pt x="1679" y="1731"/>
                  <a:pt x="1892" y="1748"/>
                </a:cubicBezTo>
                <a:cubicBezTo>
                  <a:pt x="1931" y="1745"/>
                  <a:pt x="1971" y="1743"/>
                  <a:pt x="2010" y="1738"/>
                </a:cubicBezTo>
                <a:cubicBezTo>
                  <a:pt x="2078" y="1729"/>
                  <a:pt x="2139" y="1688"/>
                  <a:pt x="2205" y="1670"/>
                </a:cubicBezTo>
                <a:cubicBezTo>
                  <a:pt x="2267" y="1653"/>
                  <a:pt x="2354" y="1644"/>
                  <a:pt x="2410" y="1611"/>
                </a:cubicBezTo>
                <a:cubicBezTo>
                  <a:pt x="2498" y="1559"/>
                  <a:pt x="2503" y="1530"/>
                  <a:pt x="2605" y="1514"/>
                </a:cubicBezTo>
                <a:cubicBezTo>
                  <a:pt x="2612" y="1501"/>
                  <a:pt x="2621" y="1489"/>
                  <a:pt x="2625" y="1475"/>
                </a:cubicBezTo>
                <a:cubicBezTo>
                  <a:pt x="2631" y="1456"/>
                  <a:pt x="2626" y="1434"/>
                  <a:pt x="2634" y="1416"/>
                </a:cubicBezTo>
                <a:cubicBezTo>
                  <a:pt x="2641" y="1401"/>
                  <a:pt x="2679" y="1376"/>
                  <a:pt x="2693" y="1367"/>
                </a:cubicBezTo>
                <a:cubicBezTo>
                  <a:pt x="2700" y="1354"/>
                  <a:pt x="2703" y="1338"/>
                  <a:pt x="2713" y="1328"/>
                </a:cubicBezTo>
                <a:cubicBezTo>
                  <a:pt x="2720" y="1321"/>
                  <a:pt x="2733" y="1323"/>
                  <a:pt x="2742" y="1318"/>
                </a:cubicBezTo>
                <a:cubicBezTo>
                  <a:pt x="2752" y="1313"/>
                  <a:pt x="2761" y="1304"/>
                  <a:pt x="2771" y="1299"/>
                </a:cubicBezTo>
                <a:cubicBezTo>
                  <a:pt x="2787" y="1291"/>
                  <a:pt x="2804" y="1286"/>
                  <a:pt x="2820" y="1279"/>
                </a:cubicBezTo>
                <a:cubicBezTo>
                  <a:pt x="2849" y="1219"/>
                  <a:pt x="2831" y="1253"/>
                  <a:pt x="2878" y="1182"/>
                </a:cubicBezTo>
                <a:cubicBezTo>
                  <a:pt x="2885" y="1172"/>
                  <a:pt x="2891" y="1162"/>
                  <a:pt x="2898" y="1152"/>
                </a:cubicBezTo>
                <a:cubicBezTo>
                  <a:pt x="2905" y="1142"/>
                  <a:pt x="2918" y="1123"/>
                  <a:pt x="2918" y="1123"/>
                </a:cubicBezTo>
                <a:cubicBezTo>
                  <a:pt x="2929" y="1091"/>
                  <a:pt x="2934" y="1056"/>
                  <a:pt x="2947" y="1025"/>
                </a:cubicBezTo>
                <a:cubicBezTo>
                  <a:pt x="2951" y="1014"/>
                  <a:pt x="2961" y="1006"/>
                  <a:pt x="2966" y="996"/>
                </a:cubicBezTo>
                <a:cubicBezTo>
                  <a:pt x="2971" y="987"/>
                  <a:pt x="2973" y="977"/>
                  <a:pt x="2976" y="967"/>
                </a:cubicBezTo>
                <a:cubicBezTo>
                  <a:pt x="2973" y="951"/>
                  <a:pt x="2976" y="931"/>
                  <a:pt x="2966" y="918"/>
                </a:cubicBezTo>
                <a:cubicBezTo>
                  <a:pt x="2939" y="883"/>
                  <a:pt x="2888" y="872"/>
                  <a:pt x="2849" y="860"/>
                </a:cubicBezTo>
                <a:cubicBezTo>
                  <a:pt x="2766" y="833"/>
                  <a:pt x="2681" y="784"/>
                  <a:pt x="2595" y="772"/>
                </a:cubicBezTo>
                <a:cubicBezTo>
                  <a:pt x="2563" y="768"/>
                  <a:pt x="2530" y="765"/>
                  <a:pt x="2498" y="762"/>
                </a:cubicBezTo>
                <a:cubicBezTo>
                  <a:pt x="2379" y="731"/>
                  <a:pt x="2498" y="759"/>
                  <a:pt x="2224" y="742"/>
                </a:cubicBezTo>
                <a:cubicBezTo>
                  <a:pt x="2013" y="729"/>
                  <a:pt x="1815" y="709"/>
                  <a:pt x="1600" y="703"/>
                </a:cubicBezTo>
                <a:cubicBezTo>
                  <a:pt x="1569" y="683"/>
                  <a:pt x="1543" y="655"/>
                  <a:pt x="1512" y="635"/>
                </a:cubicBezTo>
                <a:cubicBezTo>
                  <a:pt x="1464" y="603"/>
                  <a:pt x="1331" y="602"/>
                  <a:pt x="1277" y="596"/>
                </a:cubicBezTo>
                <a:cubicBezTo>
                  <a:pt x="1255" y="588"/>
                  <a:pt x="1230" y="587"/>
                  <a:pt x="1209" y="576"/>
                </a:cubicBezTo>
                <a:cubicBezTo>
                  <a:pt x="1195" y="569"/>
                  <a:pt x="1184" y="555"/>
                  <a:pt x="1170" y="547"/>
                </a:cubicBezTo>
                <a:cubicBezTo>
                  <a:pt x="1146" y="533"/>
                  <a:pt x="1117" y="530"/>
                  <a:pt x="1092" y="518"/>
                </a:cubicBezTo>
                <a:cubicBezTo>
                  <a:pt x="1081" y="513"/>
                  <a:pt x="1074" y="503"/>
                  <a:pt x="1063" y="498"/>
                </a:cubicBezTo>
                <a:cubicBezTo>
                  <a:pt x="1041" y="489"/>
                  <a:pt x="1017" y="487"/>
                  <a:pt x="994" y="479"/>
                </a:cubicBezTo>
                <a:cubicBezTo>
                  <a:pt x="965" y="449"/>
                  <a:pt x="946" y="433"/>
                  <a:pt x="906" y="420"/>
                </a:cubicBezTo>
                <a:cubicBezTo>
                  <a:pt x="863" y="363"/>
                  <a:pt x="798" y="316"/>
                  <a:pt x="731" y="293"/>
                </a:cubicBezTo>
                <a:cubicBezTo>
                  <a:pt x="686" y="227"/>
                  <a:pt x="739" y="292"/>
                  <a:pt x="682" y="254"/>
                </a:cubicBezTo>
                <a:cubicBezTo>
                  <a:pt x="613" y="208"/>
                  <a:pt x="696" y="236"/>
                  <a:pt x="614" y="215"/>
                </a:cubicBezTo>
                <a:cubicBezTo>
                  <a:pt x="575" y="191"/>
                  <a:pt x="578" y="170"/>
                  <a:pt x="535" y="157"/>
                </a:cubicBezTo>
                <a:cubicBezTo>
                  <a:pt x="525" y="147"/>
                  <a:pt x="518" y="135"/>
                  <a:pt x="506" y="127"/>
                </a:cubicBezTo>
                <a:cubicBezTo>
                  <a:pt x="498" y="121"/>
                  <a:pt x="485" y="124"/>
                  <a:pt x="477" y="118"/>
                </a:cubicBezTo>
                <a:cubicBezTo>
                  <a:pt x="414" y="68"/>
                  <a:pt x="500" y="101"/>
                  <a:pt x="428" y="79"/>
                </a:cubicBezTo>
                <a:cubicBezTo>
                  <a:pt x="372" y="40"/>
                  <a:pt x="362" y="15"/>
                  <a:pt x="291" y="0"/>
                </a:cubicBezTo>
                <a:cubicBezTo>
                  <a:pt x="249" y="3"/>
                  <a:pt x="206" y="5"/>
                  <a:pt x="164" y="10"/>
                </a:cubicBezTo>
                <a:cubicBezTo>
                  <a:pt x="154" y="11"/>
                  <a:pt x="135" y="10"/>
                  <a:pt x="135" y="20"/>
                </a:cubicBezTo>
                <a:cubicBezTo>
                  <a:pt x="135" y="30"/>
                  <a:pt x="154" y="27"/>
                  <a:pt x="164" y="30"/>
                </a:cubicBezTo>
                <a:close/>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0537" name="Text Box 9"/>
          <p:cNvSpPr txBox="1">
            <a:spLocks noChangeArrowheads="1"/>
          </p:cNvSpPr>
          <p:nvPr/>
        </p:nvSpPr>
        <p:spPr bwMode="auto">
          <a:xfrm>
            <a:off x="228600" y="457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FF"/>
              </a:solidFill>
              <a:effectLst/>
              <a:uLnTx/>
              <a:uFillTx/>
              <a:latin typeface="Arial" charset="0"/>
              <a:ea typeface="+mn-ea"/>
              <a:cs typeface="+mn-cs"/>
            </a:endParaRPr>
          </a:p>
        </p:txBody>
      </p:sp>
      <p:sp>
        <p:nvSpPr>
          <p:cNvPr id="150538" name="Text Box 10"/>
          <p:cNvSpPr txBox="1">
            <a:spLocks noChangeArrowheads="1"/>
          </p:cNvSpPr>
          <p:nvPr/>
        </p:nvSpPr>
        <p:spPr bwMode="auto">
          <a:xfrm>
            <a:off x="381000" y="2286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Please name A, B, and C.  Which one carries blood with depleted oxygen levels?</a:t>
            </a:r>
          </a:p>
        </p:txBody>
      </p:sp>
      <p:sp>
        <p:nvSpPr>
          <p:cNvPr id="150539" name="WordArt 11"/>
          <p:cNvSpPr>
            <a:spLocks noChangeArrowheads="1" noChangeShapeType="1" noTextEdit="1"/>
          </p:cNvSpPr>
          <p:nvPr/>
        </p:nvSpPr>
        <p:spPr bwMode="auto">
          <a:xfrm>
            <a:off x="762000" y="4343400"/>
            <a:ext cx="709613"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50540" name="WordArt 12"/>
          <p:cNvSpPr>
            <a:spLocks noChangeArrowheads="1" noChangeShapeType="1" noTextEdit="1"/>
          </p:cNvSpPr>
          <p:nvPr/>
        </p:nvSpPr>
        <p:spPr bwMode="auto">
          <a:xfrm>
            <a:off x="7620000" y="5029200"/>
            <a:ext cx="685800" cy="876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50541" name="WordArt 13"/>
          <p:cNvSpPr>
            <a:spLocks noChangeArrowheads="1" noChangeShapeType="1" noTextEdit="1"/>
          </p:cNvSpPr>
          <p:nvPr/>
        </p:nvSpPr>
        <p:spPr bwMode="auto">
          <a:xfrm>
            <a:off x="4343400" y="30480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9933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50542" name="WordArt 14"/>
          <p:cNvSpPr>
            <a:spLocks noChangeArrowheads="1" noChangeShapeType="1" noTextEdit="1"/>
          </p:cNvSpPr>
          <p:nvPr/>
        </p:nvSpPr>
        <p:spPr bwMode="auto">
          <a:xfrm>
            <a:off x="8001000" y="1066800"/>
            <a:ext cx="6858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13</a:t>
            </a:r>
          </a:p>
        </p:txBody>
      </p:sp>
      <p:sp>
        <p:nvSpPr>
          <p:cNvPr id="150543" name="WordArt 15"/>
          <p:cNvSpPr>
            <a:spLocks noChangeArrowheads="1" noChangeShapeType="1" noTextEdit="1"/>
          </p:cNvSpPr>
          <p:nvPr/>
        </p:nvSpPr>
        <p:spPr bwMode="auto">
          <a:xfrm>
            <a:off x="1600200" y="4953000"/>
            <a:ext cx="1114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Vein</a:t>
            </a:r>
          </a:p>
        </p:txBody>
      </p:sp>
      <p:sp>
        <p:nvSpPr>
          <p:cNvPr id="150544" name="AutoShape 16"/>
          <p:cNvSpPr>
            <a:spLocks noChangeArrowheads="1"/>
          </p:cNvSpPr>
          <p:nvPr/>
        </p:nvSpPr>
        <p:spPr bwMode="auto">
          <a:xfrm>
            <a:off x="762000" y="5715000"/>
            <a:ext cx="609600" cy="1143000"/>
          </a:xfrm>
          <a:prstGeom prst="downArrow">
            <a:avLst>
              <a:gd name="adj1" fmla="val 50000"/>
              <a:gd name="adj2" fmla="val 46875"/>
            </a:avLst>
          </a:prstGeom>
          <a:solidFill>
            <a:schemeClr val="folHlink"/>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0545" name="WordArt 17"/>
          <p:cNvSpPr>
            <a:spLocks noChangeArrowheads="1" noChangeShapeType="1" noTextEdit="1"/>
          </p:cNvSpPr>
          <p:nvPr/>
        </p:nvSpPr>
        <p:spPr bwMode="auto">
          <a:xfrm>
            <a:off x="1371600" y="6019800"/>
            <a:ext cx="2105025"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To heart</a:t>
            </a:r>
          </a:p>
        </p:txBody>
      </p:sp>
      <p:sp>
        <p:nvSpPr>
          <p:cNvPr id="150546" name="WordArt 18"/>
          <p:cNvSpPr>
            <a:spLocks noChangeArrowheads="1" noChangeShapeType="1" noTextEdit="1"/>
          </p:cNvSpPr>
          <p:nvPr/>
        </p:nvSpPr>
        <p:spPr bwMode="auto">
          <a:xfrm>
            <a:off x="5562600" y="4953000"/>
            <a:ext cx="18383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Artery</a:t>
            </a:r>
          </a:p>
        </p:txBody>
      </p:sp>
      <p:sp>
        <p:nvSpPr>
          <p:cNvPr id="150547" name="Rectangle 19"/>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82711283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endParaRPr lang="en-US"/>
          </a:p>
        </p:txBody>
      </p:sp>
      <p:sp>
        <p:nvSpPr>
          <p:cNvPr id="151555" name="Rectangle 3"/>
          <p:cNvSpPr>
            <a:spLocks noGrp="1" noChangeArrowheads="1"/>
          </p:cNvSpPr>
          <p:nvPr>
            <p:ph type="body" idx="1"/>
          </p:nvPr>
        </p:nvSpPr>
        <p:spPr/>
        <p:txBody>
          <a:bodyPr/>
          <a:lstStyle/>
          <a:p>
            <a:pPr eaLnBrk="1" hangingPunct="1"/>
            <a:endParaRPr lang="en-US"/>
          </a:p>
        </p:txBody>
      </p:sp>
      <p:sp>
        <p:nvSpPr>
          <p:cNvPr id="151556" name="Rectangle 4"/>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515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955422">
            <a:off x="2166938" y="1600200"/>
            <a:ext cx="48101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8" name="Freeform 6"/>
          <p:cNvSpPr>
            <a:spLocks/>
          </p:cNvSpPr>
          <p:nvPr/>
        </p:nvSpPr>
        <p:spPr bwMode="auto">
          <a:xfrm>
            <a:off x="101600" y="3052763"/>
            <a:ext cx="1922463" cy="4010025"/>
          </a:xfrm>
          <a:custGeom>
            <a:avLst/>
            <a:gdLst>
              <a:gd name="T0" fmla="*/ 2147483647 w 1211"/>
              <a:gd name="T1" fmla="*/ 0 h 2526"/>
              <a:gd name="T2" fmla="*/ 2147483647 w 1211"/>
              <a:gd name="T3" fmla="*/ 123486863 h 2526"/>
              <a:gd name="T4" fmla="*/ 2147483647 w 1211"/>
              <a:gd name="T5" fmla="*/ 221773750 h 2526"/>
              <a:gd name="T6" fmla="*/ 2147483647 w 1211"/>
              <a:gd name="T7" fmla="*/ 272176875 h 2526"/>
              <a:gd name="T8" fmla="*/ 2028727103 w 1211"/>
              <a:gd name="T9" fmla="*/ 468749063 h 2526"/>
              <a:gd name="T10" fmla="*/ 1857356433 w 1211"/>
              <a:gd name="T11" fmla="*/ 713205013 h 2526"/>
              <a:gd name="T12" fmla="*/ 1733867951 w 1211"/>
              <a:gd name="T13" fmla="*/ 960178738 h 2526"/>
              <a:gd name="T14" fmla="*/ 1683464813 w 1211"/>
              <a:gd name="T15" fmla="*/ 1033264063 h 2526"/>
              <a:gd name="T16" fmla="*/ 1512094143 w 1211"/>
              <a:gd name="T17" fmla="*/ 1426408438 h 2526"/>
              <a:gd name="T18" fmla="*/ 1486892574 w 1211"/>
              <a:gd name="T19" fmla="*/ 1527214688 h 2526"/>
              <a:gd name="T20" fmla="*/ 1388607249 w 1211"/>
              <a:gd name="T21" fmla="*/ 1673383750 h 2526"/>
              <a:gd name="T22" fmla="*/ 1315521905 w 1211"/>
              <a:gd name="T23" fmla="*/ 1920359063 h 2526"/>
              <a:gd name="T24" fmla="*/ 1290320336 w 1211"/>
              <a:gd name="T25" fmla="*/ 2043845925 h 2526"/>
              <a:gd name="T26" fmla="*/ 1239917197 w 1211"/>
              <a:gd name="T27" fmla="*/ 2147483647 h 2526"/>
              <a:gd name="T28" fmla="*/ 1537295712 w 1211"/>
              <a:gd name="T29" fmla="*/ 2147483647 h 2526"/>
              <a:gd name="T30" fmla="*/ 1905238621 w 1211"/>
              <a:gd name="T31" fmla="*/ 2147483647 h 2526"/>
              <a:gd name="T32" fmla="*/ 2053928672 w 1211"/>
              <a:gd name="T33" fmla="*/ 2147483647 h 2526"/>
              <a:gd name="T34" fmla="*/ 2076609290 w 1211"/>
              <a:gd name="T35" fmla="*/ 2147483647 h 2526"/>
              <a:gd name="T36" fmla="*/ 2147483647 w 1211"/>
              <a:gd name="T37" fmla="*/ 1502013125 h 2526"/>
              <a:gd name="T38" fmla="*/ 2147483647 w 1211"/>
              <a:gd name="T39" fmla="*/ 1280239375 h 2526"/>
              <a:gd name="T40" fmla="*/ 2147483647 w 1211"/>
              <a:gd name="T41" fmla="*/ 1207154050 h 2526"/>
              <a:gd name="T42" fmla="*/ 2147483647 w 1211"/>
              <a:gd name="T43" fmla="*/ 811490313 h 2526"/>
              <a:gd name="T44" fmla="*/ 2147483647 w 1211"/>
              <a:gd name="T45" fmla="*/ 738406575 h 2526"/>
              <a:gd name="T46" fmla="*/ 2147483647 w 1211"/>
              <a:gd name="T47" fmla="*/ 665321250 h 2526"/>
              <a:gd name="T48" fmla="*/ 2147483647 w 1211"/>
              <a:gd name="T49" fmla="*/ 567034363 h 2526"/>
              <a:gd name="T50" fmla="*/ 2147483647 w 1211"/>
              <a:gd name="T51" fmla="*/ 173891575 h 2526"/>
              <a:gd name="T52" fmla="*/ 2147483647 w 1211"/>
              <a:gd name="T53" fmla="*/ 50403125 h 2526"/>
              <a:gd name="T54" fmla="*/ 2147483647 w 1211"/>
              <a:gd name="T55" fmla="*/ 0 h 25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11"/>
              <a:gd name="T85" fmla="*/ 0 h 2526"/>
              <a:gd name="T86" fmla="*/ 1211 w 1211"/>
              <a:gd name="T87" fmla="*/ 2526 h 25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11" h="2526">
                <a:moveTo>
                  <a:pt x="1108" y="0"/>
                </a:moveTo>
                <a:cubicBezTo>
                  <a:pt x="1061" y="31"/>
                  <a:pt x="1008" y="23"/>
                  <a:pt x="961" y="49"/>
                </a:cubicBezTo>
                <a:cubicBezTo>
                  <a:pt x="941" y="60"/>
                  <a:pt x="922" y="75"/>
                  <a:pt x="903" y="88"/>
                </a:cubicBezTo>
                <a:cubicBezTo>
                  <a:pt x="893" y="95"/>
                  <a:pt x="873" y="108"/>
                  <a:pt x="873" y="108"/>
                </a:cubicBezTo>
                <a:cubicBezTo>
                  <a:pt x="827" y="176"/>
                  <a:pt x="853" y="153"/>
                  <a:pt x="805" y="186"/>
                </a:cubicBezTo>
                <a:cubicBezTo>
                  <a:pt x="781" y="221"/>
                  <a:pt x="767" y="253"/>
                  <a:pt x="737" y="283"/>
                </a:cubicBezTo>
                <a:cubicBezTo>
                  <a:pt x="721" y="344"/>
                  <a:pt x="734" y="312"/>
                  <a:pt x="688" y="381"/>
                </a:cubicBezTo>
                <a:cubicBezTo>
                  <a:pt x="681" y="391"/>
                  <a:pt x="668" y="410"/>
                  <a:pt x="668" y="410"/>
                </a:cubicBezTo>
                <a:cubicBezTo>
                  <a:pt x="647" y="473"/>
                  <a:pt x="635" y="512"/>
                  <a:pt x="600" y="566"/>
                </a:cubicBezTo>
                <a:cubicBezTo>
                  <a:pt x="597" y="579"/>
                  <a:pt x="596" y="594"/>
                  <a:pt x="590" y="606"/>
                </a:cubicBezTo>
                <a:cubicBezTo>
                  <a:pt x="580" y="627"/>
                  <a:pt x="559" y="642"/>
                  <a:pt x="551" y="664"/>
                </a:cubicBezTo>
                <a:cubicBezTo>
                  <a:pt x="540" y="696"/>
                  <a:pt x="530" y="729"/>
                  <a:pt x="522" y="762"/>
                </a:cubicBezTo>
                <a:cubicBezTo>
                  <a:pt x="518" y="778"/>
                  <a:pt x="517" y="795"/>
                  <a:pt x="512" y="811"/>
                </a:cubicBezTo>
                <a:cubicBezTo>
                  <a:pt x="506" y="831"/>
                  <a:pt x="492" y="869"/>
                  <a:pt x="492" y="869"/>
                </a:cubicBezTo>
                <a:cubicBezTo>
                  <a:pt x="409" y="1415"/>
                  <a:pt x="0" y="2431"/>
                  <a:pt x="610" y="2519"/>
                </a:cubicBezTo>
                <a:cubicBezTo>
                  <a:pt x="670" y="2506"/>
                  <a:pt x="721" y="2526"/>
                  <a:pt x="756" y="2470"/>
                </a:cubicBezTo>
                <a:cubicBezTo>
                  <a:pt x="765" y="2350"/>
                  <a:pt x="791" y="2246"/>
                  <a:pt x="815" y="2129"/>
                </a:cubicBezTo>
                <a:cubicBezTo>
                  <a:pt x="818" y="1716"/>
                  <a:pt x="818" y="1302"/>
                  <a:pt x="824" y="889"/>
                </a:cubicBezTo>
                <a:cubicBezTo>
                  <a:pt x="826" y="775"/>
                  <a:pt x="850" y="691"/>
                  <a:pt x="903" y="596"/>
                </a:cubicBezTo>
                <a:cubicBezTo>
                  <a:pt x="920" y="565"/>
                  <a:pt x="941" y="537"/>
                  <a:pt x="961" y="508"/>
                </a:cubicBezTo>
                <a:cubicBezTo>
                  <a:pt x="968" y="498"/>
                  <a:pt x="981" y="479"/>
                  <a:pt x="981" y="479"/>
                </a:cubicBezTo>
                <a:cubicBezTo>
                  <a:pt x="998" y="422"/>
                  <a:pt x="1026" y="372"/>
                  <a:pt x="1059" y="322"/>
                </a:cubicBezTo>
                <a:cubicBezTo>
                  <a:pt x="1065" y="312"/>
                  <a:pt x="1072" y="303"/>
                  <a:pt x="1078" y="293"/>
                </a:cubicBezTo>
                <a:cubicBezTo>
                  <a:pt x="1084" y="284"/>
                  <a:pt x="1080" y="270"/>
                  <a:pt x="1088" y="264"/>
                </a:cubicBezTo>
                <a:cubicBezTo>
                  <a:pt x="1114" y="245"/>
                  <a:pt x="1149" y="243"/>
                  <a:pt x="1176" y="225"/>
                </a:cubicBezTo>
                <a:cubicBezTo>
                  <a:pt x="1194" y="173"/>
                  <a:pt x="1211" y="114"/>
                  <a:pt x="1166" y="69"/>
                </a:cubicBezTo>
                <a:cubicBezTo>
                  <a:pt x="1157" y="60"/>
                  <a:pt x="1078" y="24"/>
                  <a:pt x="1078" y="20"/>
                </a:cubicBezTo>
                <a:cubicBezTo>
                  <a:pt x="1078" y="8"/>
                  <a:pt x="1098" y="7"/>
                  <a:pt x="1108" y="0"/>
                </a:cubicBezTo>
                <a:close/>
              </a:path>
            </a:pathLst>
          </a:custGeom>
          <a:solidFill>
            <a:schemeClr val="folHlink">
              <a:alpha val="32156"/>
            </a:schemeClr>
          </a:solidFill>
          <a:ln w="3810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1559" name="Freeform 7"/>
          <p:cNvSpPr>
            <a:spLocks/>
          </p:cNvSpPr>
          <p:nvPr/>
        </p:nvSpPr>
        <p:spPr bwMode="auto">
          <a:xfrm>
            <a:off x="6816725" y="4448175"/>
            <a:ext cx="1906588" cy="2735263"/>
          </a:xfrm>
          <a:custGeom>
            <a:avLst/>
            <a:gdLst>
              <a:gd name="T0" fmla="*/ 693043944 w 1201"/>
              <a:gd name="T1" fmla="*/ 0 h 1723"/>
              <a:gd name="T2" fmla="*/ 987901509 w 1201"/>
              <a:gd name="T3" fmla="*/ 246975358 h 1723"/>
              <a:gd name="T4" fmla="*/ 1136591561 w 1201"/>
              <a:gd name="T5" fmla="*/ 367942880 h 1723"/>
              <a:gd name="T6" fmla="*/ 1529736039 w 1201"/>
              <a:gd name="T7" fmla="*/ 786288894 h 1723"/>
              <a:gd name="T8" fmla="*/ 1824593603 w 1201"/>
              <a:gd name="T9" fmla="*/ 1106349590 h 1723"/>
              <a:gd name="T10" fmla="*/ 2021165843 w 1201"/>
              <a:gd name="T11" fmla="*/ 1426408698 h 1723"/>
              <a:gd name="T12" fmla="*/ 2147483647 w 1201"/>
              <a:gd name="T13" fmla="*/ 1698585623 h 1723"/>
              <a:gd name="T14" fmla="*/ 2147483647 w 1201"/>
              <a:gd name="T15" fmla="*/ 1771670961 h 1723"/>
              <a:gd name="T16" fmla="*/ 2147483647 w 1201"/>
              <a:gd name="T17" fmla="*/ 2091730070 h 1723"/>
              <a:gd name="T18" fmla="*/ 2147483647 w 1201"/>
              <a:gd name="T19" fmla="*/ 2147483647 h 1723"/>
              <a:gd name="T20" fmla="*/ 2147483647 w 1201"/>
              <a:gd name="T21" fmla="*/ 2147483647 h 1723"/>
              <a:gd name="T22" fmla="*/ 2147483647 w 1201"/>
              <a:gd name="T23" fmla="*/ 2147483647 h 1723"/>
              <a:gd name="T24" fmla="*/ 2147483647 w 1201"/>
              <a:gd name="T25" fmla="*/ 2147483647 h 1723"/>
              <a:gd name="T26" fmla="*/ 2147483647 w 1201"/>
              <a:gd name="T27" fmla="*/ 2147483647 h 1723"/>
              <a:gd name="T28" fmla="*/ 2147483647 w 1201"/>
              <a:gd name="T29" fmla="*/ 2147483647 h 1723"/>
              <a:gd name="T30" fmla="*/ 2094251187 w 1201"/>
              <a:gd name="T31" fmla="*/ 2147483647 h 1723"/>
              <a:gd name="T32" fmla="*/ 2046367412 w 1201"/>
              <a:gd name="T33" fmla="*/ 2147483647 h 1723"/>
              <a:gd name="T34" fmla="*/ 1973283655 w 1201"/>
              <a:gd name="T35" fmla="*/ 2147483647 h 1723"/>
              <a:gd name="T36" fmla="*/ 1948082086 w 1201"/>
              <a:gd name="T37" fmla="*/ 2147483647 h 1723"/>
              <a:gd name="T38" fmla="*/ 1874996742 w 1201"/>
              <a:gd name="T39" fmla="*/ 2147483647 h 1723"/>
              <a:gd name="T40" fmla="*/ 1849795173 w 1201"/>
              <a:gd name="T41" fmla="*/ 2147483647 h 1723"/>
              <a:gd name="T42" fmla="*/ 1675905140 w 1201"/>
              <a:gd name="T43" fmla="*/ 2147483647 h 1723"/>
              <a:gd name="T44" fmla="*/ 1406247556 w 1201"/>
              <a:gd name="T45" fmla="*/ 2147483647 h 1723"/>
              <a:gd name="T46" fmla="*/ 1159272179 w 1201"/>
              <a:gd name="T47" fmla="*/ 1746469394 h 1723"/>
              <a:gd name="T48" fmla="*/ 1060986853 w 1201"/>
              <a:gd name="T49" fmla="*/ 1524695604 h 1723"/>
              <a:gd name="T50" fmla="*/ 718245513 w 1201"/>
              <a:gd name="T51" fmla="*/ 960180501 h 1723"/>
              <a:gd name="T52" fmla="*/ 693043944 w 1201"/>
              <a:gd name="T53" fmla="*/ 884575799 h 1723"/>
              <a:gd name="T54" fmla="*/ 544353893 w 1201"/>
              <a:gd name="T55" fmla="*/ 662802009 h 1723"/>
              <a:gd name="T56" fmla="*/ 398184792 w 1201"/>
              <a:gd name="T57" fmla="*/ 564515103 h 1723"/>
              <a:gd name="T58" fmla="*/ 151209415 w 1201"/>
              <a:gd name="T59" fmla="*/ 367942880 h 1723"/>
              <a:gd name="T60" fmla="*/ 5040314 w 1201"/>
              <a:gd name="T61" fmla="*/ 196572223 h 17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01"/>
              <a:gd name="T94" fmla="*/ 0 h 1723"/>
              <a:gd name="T95" fmla="*/ 1201 w 1201"/>
              <a:gd name="T96" fmla="*/ 1723 h 17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01" h="1723">
                <a:moveTo>
                  <a:pt x="275" y="0"/>
                </a:moveTo>
                <a:cubicBezTo>
                  <a:pt x="318" y="28"/>
                  <a:pt x="353" y="65"/>
                  <a:pt x="392" y="98"/>
                </a:cubicBezTo>
                <a:cubicBezTo>
                  <a:pt x="433" y="133"/>
                  <a:pt x="412" y="99"/>
                  <a:pt x="451" y="146"/>
                </a:cubicBezTo>
                <a:cubicBezTo>
                  <a:pt x="490" y="193"/>
                  <a:pt x="553" y="277"/>
                  <a:pt x="607" y="312"/>
                </a:cubicBezTo>
                <a:cubicBezTo>
                  <a:pt x="641" y="358"/>
                  <a:pt x="683" y="398"/>
                  <a:pt x="724" y="439"/>
                </a:cubicBezTo>
                <a:cubicBezTo>
                  <a:pt x="743" y="496"/>
                  <a:pt x="760" y="524"/>
                  <a:pt x="802" y="566"/>
                </a:cubicBezTo>
                <a:cubicBezTo>
                  <a:pt x="823" y="627"/>
                  <a:pt x="805" y="584"/>
                  <a:pt x="870" y="674"/>
                </a:cubicBezTo>
                <a:cubicBezTo>
                  <a:pt x="877" y="684"/>
                  <a:pt x="890" y="703"/>
                  <a:pt x="890" y="703"/>
                </a:cubicBezTo>
                <a:cubicBezTo>
                  <a:pt x="900" y="759"/>
                  <a:pt x="914" y="781"/>
                  <a:pt x="939" y="830"/>
                </a:cubicBezTo>
                <a:cubicBezTo>
                  <a:pt x="952" y="892"/>
                  <a:pt x="984" y="931"/>
                  <a:pt x="997" y="996"/>
                </a:cubicBezTo>
                <a:cubicBezTo>
                  <a:pt x="1010" y="1059"/>
                  <a:pt x="1039" y="1127"/>
                  <a:pt x="1075" y="1181"/>
                </a:cubicBezTo>
                <a:cubicBezTo>
                  <a:pt x="1086" y="1225"/>
                  <a:pt x="1097" y="1276"/>
                  <a:pt x="1115" y="1318"/>
                </a:cubicBezTo>
                <a:cubicBezTo>
                  <a:pt x="1143" y="1383"/>
                  <a:pt x="1128" y="1312"/>
                  <a:pt x="1144" y="1376"/>
                </a:cubicBezTo>
                <a:cubicBezTo>
                  <a:pt x="1177" y="1506"/>
                  <a:pt x="1136" y="1365"/>
                  <a:pt x="1163" y="1455"/>
                </a:cubicBezTo>
                <a:cubicBezTo>
                  <a:pt x="1152" y="1723"/>
                  <a:pt x="1201" y="1684"/>
                  <a:pt x="958" y="1669"/>
                </a:cubicBezTo>
                <a:cubicBezTo>
                  <a:pt x="911" y="1658"/>
                  <a:pt x="871" y="1646"/>
                  <a:pt x="831" y="1621"/>
                </a:cubicBezTo>
                <a:cubicBezTo>
                  <a:pt x="825" y="1611"/>
                  <a:pt x="820" y="1599"/>
                  <a:pt x="812" y="1591"/>
                </a:cubicBezTo>
                <a:cubicBezTo>
                  <a:pt x="804" y="1583"/>
                  <a:pt x="789" y="1582"/>
                  <a:pt x="783" y="1572"/>
                </a:cubicBezTo>
                <a:cubicBezTo>
                  <a:pt x="776" y="1561"/>
                  <a:pt x="777" y="1546"/>
                  <a:pt x="773" y="1533"/>
                </a:cubicBezTo>
                <a:cubicBezTo>
                  <a:pt x="764" y="1503"/>
                  <a:pt x="753" y="1474"/>
                  <a:pt x="744" y="1445"/>
                </a:cubicBezTo>
                <a:cubicBezTo>
                  <a:pt x="741" y="1390"/>
                  <a:pt x="741" y="1334"/>
                  <a:pt x="734" y="1279"/>
                </a:cubicBezTo>
                <a:cubicBezTo>
                  <a:pt x="724" y="1199"/>
                  <a:pt x="688" y="1154"/>
                  <a:pt x="665" y="1084"/>
                </a:cubicBezTo>
                <a:cubicBezTo>
                  <a:pt x="640" y="1008"/>
                  <a:pt x="615" y="926"/>
                  <a:pt x="558" y="869"/>
                </a:cubicBezTo>
                <a:cubicBezTo>
                  <a:pt x="544" y="813"/>
                  <a:pt x="494" y="742"/>
                  <a:pt x="460" y="693"/>
                </a:cubicBezTo>
                <a:cubicBezTo>
                  <a:pt x="437" y="623"/>
                  <a:pt x="453" y="651"/>
                  <a:pt x="421" y="605"/>
                </a:cubicBezTo>
                <a:cubicBezTo>
                  <a:pt x="393" y="516"/>
                  <a:pt x="311" y="458"/>
                  <a:pt x="285" y="381"/>
                </a:cubicBezTo>
                <a:cubicBezTo>
                  <a:pt x="282" y="371"/>
                  <a:pt x="280" y="360"/>
                  <a:pt x="275" y="351"/>
                </a:cubicBezTo>
                <a:cubicBezTo>
                  <a:pt x="258" y="320"/>
                  <a:pt x="236" y="292"/>
                  <a:pt x="216" y="263"/>
                </a:cubicBezTo>
                <a:cubicBezTo>
                  <a:pt x="203" y="244"/>
                  <a:pt x="158" y="224"/>
                  <a:pt x="158" y="224"/>
                </a:cubicBezTo>
                <a:cubicBezTo>
                  <a:pt x="142" y="177"/>
                  <a:pt x="104" y="161"/>
                  <a:pt x="60" y="146"/>
                </a:cubicBezTo>
                <a:cubicBezTo>
                  <a:pt x="0" y="86"/>
                  <a:pt x="2" y="115"/>
                  <a:pt x="2" y="78"/>
                </a:cubicBezTo>
              </a:path>
            </a:pathLst>
          </a:custGeom>
          <a:gradFill rotWithShape="1">
            <a:gsLst>
              <a:gs pos="0">
                <a:srgbClr val="FF0000">
                  <a:alpha val="37000"/>
                </a:srgbClr>
              </a:gs>
              <a:gs pos="100000">
                <a:srgbClr val="760000">
                  <a:alpha val="39998"/>
                </a:srgbClr>
              </a:gs>
            </a:gsLst>
            <a:lin ang="5400000" scaled="1"/>
          </a:gra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1560" name="Freeform 8"/>
          <p:cNvSpPr>
            <a:spLocks/>
          </p:cNvSpPr>
          <p:nvPr/>
        </p:nvSpPr>
        <p:spPr bwMode="auto">
          <a:xfrm>
            <a:off x="2125663" y="3238500"/>
            <a:ext cx="4724400" cy="2774950"/>
          </a:xfrm>
          <a:custGeom>
            <a:avLst/>
            <a:gdLst>
              <a:gd name="T0" fmla="*/ 413305625 w 2976"/>
              <a:gd name="T1" fmla="*/ 75604688 h 1748"/>
              <a:gd name="T2" fmla="*/ 168851263 w 2976"/>
              <a:gd name="T3" fmla="*/ 173891575 h 1748"/>
              <a:gd name="T4" fmla="*/ 20161250 w 2976"/>
              <a:gd name="T5" fmla="*/ 592235925 h 1748"/>
              <a:gd name="T6" fmla="*/ 45362813 w 2976"/>
              <a:gd name="T7" fmla="*/ 1131549363 h 1748"/>
              <a:gd name="T8" fmla="*/ 95765938 w 2976"/>
              <a:gd name="T9" fmla="*/ 1232355613 h 1748"/>
              <a:gd name="T10" fmla="*/ 340221888 w 2976"/>
              <a:gd name="T11" fmla="*/ 1650703138 h 1748"/>
              <a:gd name="T12" fmla="*/ 488910313 w 2976"/>
              <a:gd name="T13" fmla="*/ 1748988438 h 1748"/>
              <a:gd name="T14" fmla="*/ 907256250 w 2976"/>
              <a:gd name="T15" fmla="*/ 2116931250 h 1748"/>
              <a:gd name="T16" fmla="*/ 1176912175 w 2976"/>
              <a:gd name="T17" fmla="*/ 2147483647 h 1748"/>
              <a:gd name="T18" fmla="*/ 1522174375 w 2976"/>
              <a:gd name="T19" fmla="*/ 2147483647 h 1748"/>
              <a:gd name="T20" fmla="*/ 1842235013 w 2976"/>
              <a:gd name="T21" fmla="*/ 2147483647 h 1748"/>
              <a:gd name="T22" fmla="*/ 1890117188 w 2976"/>
              <a:gd name="T23" fmla="*/ 2147483647 h 1748"/>
              <a:gd name="T24" fmla="*/ 1965721875 w 2976"/>
              <a:gd name="T25" fmla="*/ 2147483647 h 1748"/>
              <a:gd name="T26" fmla="*/ 2147483647 w 2976"/>
              <a:gd name="T27" fmla="*/ 2147483647 h 1748"/>
              <a:gd name="T28" fmla="*/ 2147483647 w 2976"/>
              <a:gd name="T29" fmla="*/ 2147483647 h 1748"/>
              <a:gd name="T30" fmla="*/ 2147483647 w 2976"/>
              <a:gd name="T31" fmla="*/ 2147483647 h 1748"/>
              <a:gd name="T32" fmla="*/ 2147483647 w 2976"/>
              <a:gd name="T33" fmla="*/ 2147483647 h 1748"/>
              <a:gd name="T34" fmla="*/ 2147483647 w 2976"/>
              <a:gd name="T35" fmla="*/ 2147483647 h 1748"/>
              <a:gd name="T36" fmla="*/ 2147483647 w 2976"/>
              <a:gd name="T37" fmla="*/ 2147483647 h 1748"/>
              <a:gd name="T38" fmla="*/ 2147483647 w 2976"/>
              <a:gd name="T39" fmla="*/ 2147483647 h 1748"/>
              <a:gd name="T40" fmla="*/ 2147483647 w 2976"/>
              <a:gd name="T41" fmla="*/ 2147483647 h 1748"/>
              <a:gd name="T42" fmla="*/ 2147483647 w 2976"/>
              <a:gd name="T43" fmla="*/ 2147483647 h 1748"/>
              <a:gd name="T44" fmla="*/ 2147483647 w 2976"/>
              <a:gd name="T45" fmla="*/ 2147483647 h 1748"/>
              <a:gd name="T46" fmla="*/ 2147483647 w 2976"/>
              <a:gd name="T47" fmla="*/ 2147483647 h 1748"/>
              <a:gd name="T48" fmla="*/ 2147483647 w 2976"/>
              <a:gd name="T49" fmla="*/ 2147483647 h 1748"/>
              <a:gd name="T50" fmla="*/ 2147483647 w 2976"/>
              <a:gd name="T51" fmla="*/ 2147483647 h 1748"/>
              <a:gd name="T52" fmla="*/ 2147483647 w 2976"/>
              <a:gd name="T53" fmla="*/ 2147483647 h 1748"/>
              <a:gd name="T54" fmla="*/ 2147483647 w 2976"/>
              <a:gd name="T55" fmla="*/ 2147483647 h 1748"/>
              <a:gd name="T56" fmla="*/ 2147483647 w 2976"/>
              <a:gd name="T57" fmla="*/ 2147483647 h 1748"/>
              <a:gd name="T58" fmla="*/ 2147483647 w 2976"/>
              <a:gd name="T59" fmla="*/ 2147483647 h 1748"/>
              <a:gd name="T60" fmla="*/ 2147483647 w 2976"/>
              <a:gd name="T61" fmla="*/ 2147483647 h 1748"/>
              <a:gd name="T62" fmla="*/ 2147483647 w 2976"/>
              <a:gd name="T63" fmla="*/ 2147483647 h 1748"/>
              <a:gd name="T64" fmla="*/ 2147483647 w 2976"/>
              <a:gd name="T65" fmla="*/ 2147483647 h 1748"/>
              <a:gd name="T66" fmla="*/ 2147483647 w 2976"/>
              <a:gd name="T67" fmla="*/ 2147483647 h 1748"/>
              <a:gd name="T68" fmla="*/ 2147483647 w 2976"/>
              <a:gd name="T69" fmla="*/ 2147483647 h 1748"/>
              <a:gd name="T70" fmla="*/ 2147483647 w 2976"/>
              <a:gd name="T71" fmla="*/ 2147483647 h 1748"/>
              <a:gd name="T72" fmla="*/ 2147483647 w 2976"/>
              <a:gd name="T73" fmla="*/ 2147483647 h 1748"/>
              <a:gd name="T74" fmla="*/ 2147483647 w 2976"/>
              <a:gd name="T75" fmla="*/ 1945560625 h 1748"/>
              <a:gd name="T76" fmla="*/ 2147483647 w 2976"/>
              <a:gd name="T77" fmla="*/ 1920359063 h 1748"/>
              <a:gd name="T78" fmla="*/ 2147483647 w 2976"/>
              <a:gd name="T79" fmla="*/ 1869955938 h 1748"/>
              <a:gd name="T80" fmla="*/ 2147483647 w 2976"/>
              <a:gd name="T81" fmla="*/ 1771670638 h 1748"/>
              <a:gd name="T82" fmla="*/ 2147483647 w 2976"/>
              <a:gd name="T83" fmla="*/ 1600300013 h 1748"/>
              <a:gd name="T84" fmla="*/ 2147483647 w 2976"/>
              <a:gd name="T85" fmla="*/ 1502013125 h 1748"/>
              <a:gd name="T86" fmla="*/ 2147483647 w 2976"/>
              <a:gd name="T87" fmla="*/ 1451610000 h 1748"/>
              <a:gd name="T88" fmla="*/ 2147483647 w 2976"/>
              <a:gd name="T89" fmla="*/ 1378526263 h 1748"/>
              <a:gd name="T90" fmla="*/ 2147483647 w 2976"/>
              <a:gd name="T91" fmla="*/ 1305440938 h 1748"/>
              <a:gd name="T92" fmla="*/ 2147483647 w 2976"/>
              <a:gd name="T93" fmla="*/ 1255037813 h 1748"/>
              <a:gd name="T94" fmla="*/ 2147483647 w 2976"/>
              <a:gd name="T95" fmla="*/ 1207154050 h 1748"/>
              <a:gd name="T96" fmla="*/ 2147483647 w 2976"/>
              <a:gd name="T97" fmla="*/ 1058465625 h 1748"/>
              <a:gd name="T98" fmla="*/ 1842235013 w 2976"/>
              <a:gd name="T99" fmla="*/ 738406575 h 1748"/>
              <a:gd name="T100" fmla="*/ 1718746563 w 2976"/>
              <a:gd name="T101" fmla="*/ 640119688 h 1748"/>
              <a:gd name="T102" fmla="*/ 1547375938 w 2976"/>
              <a:gd name="T103" fmla="*/ 541834388 h 1748"/>
              <a:gd name="T104" fmla="*/ 1348284388 w 2976"/>
              <a:gd name="T105" fmla="*/ 395665325 h 1748"/>
              <a:gd name="T106" fmla="*/ 1275199063 w 2976"/>
              <a:gd name="T107" fmla="*/ 320059050 h 1748"/>
              <a:gd name="T108" fmla="*/ 1202113738 w 2976"/>
              <a:gd name="T109" fmla="*/ 297378438 h 1748"/>
              <a:gd name="T110" fmla="*/ 1078626875 w 2976"/>
              <a:gd name="T111" fmla="*/ 199093138 h 1748"/>
              <a:gd name="T112" fmla="*/ 733366263 w 2976"/>
              <a:gd name="T113" fmla="*/ 0 h 1748"/>
              <a:gd name="T114" fmla="*/ 413305625 w 2976"/>
              <a:gd name="T115" fmla="*/ 25201563 h 1748"/>
              <a:gd name="T116" fmla="*/ 340221888 w 2976"/>
              <a:gd name="T117" fmla="*/ 50403125 h 1748"/>
              <a:gd name="T118" fmla="*/ 413305625 w 2976"/>
              <a:gd name="T119" fmla="*/ 75604688 h 17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76"/>
              <a:gd name="T181" fmla="*/ 0 h 1748"/>
              <a:gd name="T182" fmla="*/ 2976 w 2976"/>
              <a:gd name="T183" fmla="*/ 1748 h 17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76" h="1748">
                <a:moveTo>
                  <a:pt x="164" y="30"/>
                </a:moveTo>
                <a:cubicBezTo>
                  <a:pt x="125" y="39"/>
                  <a:pt x="100" y="46"/>
                  <a:pt x="67" y="69"/>
                </a:cubicBezTo>
                <a:cubicBezTo>
                  <a:pt x="0" y="166"/>
                  <a:pt x="23" y="54"/>
                  <a:pt x="8" y="235"/>
                </a:cubicBezTo>
                <a:cubicBezTo>
                  <a:pt x="11" y="306"/>
                  <a:pt x="10" y="378"/>
                  <a:pt x="18" y="449"/>
                </a:cubicBezTo>
                <a:cubicBezTo>
                  <a:pt x="20" y="464"/>
                  <a:pt x="32" y="475"/>
                  <a:pt x="38" y="489"/>
                </a:cubicBezTo>
                <a:cubicBezTo>
                  <a:pt x="63" y="548"/>
                  <a:pt x="86" y="612"/>
                  <a:pt x="135" y="655"/>
                </a:cubicBezTo>
                <a:cubicBezTo>
                  <a:pt x="153" y="671"/>
                  <a:pt x="176" y="679"/>
                  <a:pt x="194" y="694"/>
                </a:cubicBezTo>
                <a:cubicBezTo>
                  <a:pt x="258" y="748"/>
                  <a:pt x="289" y="796"/>
                  <a:pt x="360" y="840"/>
                </a:cubicBezTo>
                <a:cubicBezTo>
                  <a:pt x="395" y="861"/>
                  <a:pt x="435" y="872"/>
                  <a:pt x="467" y="899"/>
                </a:cubicBezTo>
                <a:cubicBezTo>
                  <a:pt x="599" y="1012"/>
                  <a:pt x="489" y="949"/>
                  <a:pt x="604" y="1006"/>
                </a:cubicBezTo>
                <a:cubicBezTo>
                  <a:pt x="636" y="1038"/>
                  <a:pt x="689" y="1105"/>
                  <a:pt x="731" y="1133"/>
                </a:cubicBezTo>
                <a:cubicBezTo>
                  <a:pt x="737" y="1143"/>
                  <a:pt x="743" y="1153"/>
                  <a:pt x="750" y="1162"/>
                </a:cubicBezTo>
                <a:cubicBezTo>
                  <a:pt x="759" y="1173"/>
                  <a:pt x="772" y="1180"/>
                  <a:pt x="780" y="1191"/>
                </a:cubicBezTo>
                <a:cubicBezTo>
                  <a:pt x="816" y="1242"/>
                  <a:pt x="805" y="1249"/>
                  <a:pt x="867" y="1279"/>
                </a:cubicBezTo>
                <a:cubicBezTo>
                  <a:pt x="893" y="1313"/>
                  <a:pt x="928" y="1353"/>
                  <a:pt x="965" y="1377"/>
                </a:cubicBezTo>
                <a:cubicBezTo>
                  <a:pt x="1040" y="1426"/>
                  <a:pt x="1006" y="1383"/>
                  <a:pt x="1063" y="1436"/>
                </a:cubicBezTo>
                <a:cubicBezTo>
                  <a:pt x="1169" y="1535"/>
                  <a:pt x="1206" y="1590"/>
                  <a:pt x="1356" y="1621"/>
                </a:cubicBezTo>
                <a:cubicBezTo>
                  <a:pt x="1548" y="1717"/>
                  <a:pt x="1679" y="1731"/>
                  <a:pt x="1892" y="1748"/>
                </a:cubicBezTo>
                <a:cubicBezTo>
                  <a:pt x="1931" y="1745"/>
                  <a:pt x="1971" y="1743"/>
                  <a:pt x="2010" y="1738"/>
                </a:cubicBezTo>
                <a:cubicBezTo>
                  <a:pt x="2078" y="1729"/>
                  <a:pt x="2139" y="1688"/>
                  <a:pt x="2205" y="1670"/>
                </a:cubicBezTo>
                <a:cubicBezTo>
                  <a:pt x="2267" y="1653"/>
                  <a:pt x="2354" y="1644"/>
                  <a:pt x="2410" y="1611"/>
                </a:cubicBezTo>
                <a:cubicBezTo>
                  <a:pt x="2498" y="1559"/>
                  <a:pt x="2503" y="1530"/>
                  <a:pt x="2605" y="1514"/>
                </a:cubicBezTo>
                <a:cubicBezTo>
                  <a:pt x="2612" y="1501"/>
                  <a:pt x="2621" y="1489"/>
                  <a:pt x="2625" y="1475"/>
                </a:cubicBezTo>
                <a:cubicBezTo>
                  <a:pt x="2631" y="1456"/>
                  <a:pt x="2626" y="1434"/>
                  <a:pt x="2634" y="1416"/>
                </a:cubicBezTo>
                <a:cubicBezTo>
                  <a:pt x="2641" y="1401"/>
                  <a:pt x="2679" y="1376"/>
                  <a:pt x="2693" y="1367"/>
                </a:cubicBezTo>
                <a:cubicBezTo>
                  <a:pt x="2700" y="1354"/>
                  <a:pt x="2703" y="1338"/>
                  <a:pt x="2713" y="1328"/>
                </a:cubicBezTo>
                <a:cubicBezTo>
                  <a:pt x="2720" y="1321"/>
                  <a:pt x="2733" y="1323"/>
                  <a:pt x="2742" y="1318"/>
                </a:cubicBezTo>
                <a:cubicBezTo>
                  <a:pt x="2752" y="1313"/>
                  <a:pt x="2761" y="1304"/>
                  <a:pt x="2771" y="1299"/>
                </a:cubicBezTo>
                <a:cubicBezTo>
                  <a:pt x="2787" y="1291"/>
                  <a:pt x="2804" y="1286"/>
                  <a:pt x="2820" y="1279"/>
                </a:cubicBezTo>
                <a:cubicBezTo>
                  <a:pt x="2849" y="1219"/>
                  <a:pt x="2831" y="1253"/>
                  <a:pt x="2878" y="1182"/>
                </a:cubicBezTo>
                <a:cubicBezTo>
                  <a:pt x="2885" y="1172"/>
                  <a:pt x="2891" y="1162"/>
                  <a:pt x="2898" y="1152"/>
                </a:cubicBezTo>
                <a:cubicBezTo>
                  <a:pt x="2905" y="1142"/>
                  <a:pt x="2918" y="1123"/>
                  <a:pt x="2918" y="1123"/>
                </a:cubicBezTo>
                <a:cubicBezTo>
                  <a:pt x="2929" y="1091"/>
                  <a:pt x="2934" y="1056"/>
                  <a:pt x="2947" y="1025"/>
                </a:cubicBezTo>
                <a:cubicBezTo>
                  <a:pt x="2951" y="1014"/>
                  <a:pt x="2961" y="1006"/>
                  <a:pt x="2966" y="996"/>
                </a:cubicBezTo>
                <a:cubicBezTo>
                  <a:pt x="2971" y="987"/>
                  <a:pt x="2973" y="977"/>
                  <a:pt x="2976" y="967"/>
                </a:cubicBezTo>
                <a:cubicBezTo>
                  <a:pt x="2973" y="951"/>
                  <a:pt x="2976" y="931"/>
                  <a:pt x="2966" y="918"/>
                </a:cubicBezTo>
                <a:cubicBezTo>
                  <a:pt x="2939" y="883"/>
                  <a:pt x="2888" y="872"/>
                  <a:pt x="2849" y="860"/>
                </a:cubicBezTo>
                <a:cubicBezTo>
                  <a:pt x="2766" y="833"/>
                  <a:pt x="2681" y="784"/>
                  <a:pt x="2595" y="772"/>
                </a:cubicBezTo>
                <a:cubicBezTo>
                  <a:pt x="2563" y="768"/>
                  <a:pt x="2530" y="765"/>
                  <a:pt x="2498" y="762"/>
                </a:cubicBezTo>
                <a:cubicBezTo>
                  <a:pt x="2379" y="731"/>
                  <a:pt x="2498" y="759"/>
                  <a:pt x="2224" y="742"/>
                </a:cubicBezTo>
                <a:cubicBezTo>
                  <a:pt x="2013" y="729"/>
                  <a:pt x="1815" y="709"/>
                  <a:pt x="1600" y="703"/>
                </a:cubicBezTo>
                <a:cubicBezTo>
                  <a:pt x="1569" y="683"/>
                  <a:pt x="1543" y="655"/>
                  <a:pt x="1512" y="635"/>
                </a:cubicBezTo>
                <a:cubicBezTo>
                  <a:pt x="1464" y="603"/>
                  <a:pt x="1331" y="602"/>
                  <a:pt x="1277" y="596"/>
                </a:cubicBezTo>
                <a:cubicBezTo>
                  <a:pt x="1255" y="588"/>
                  <a:pt x="1230" y="587"/>
                  <a:pt x="1209" y="576"/>
                </a:cubicBezTo>
                <a:cubicBezTo>
                  <a:pt x="1195" y="569"/>
                  <a:pt x="1184" y="555"/>
                  <a:pt x="1170" y="547"/>
                </a:cubicBezTo>
                <a:cubicBezTo>
                  <a:pt x="1146" y="533"/>
                  <a:pt x="1117" y="530"/>
                  <a:pt x="1092" y="518"/>
                </a:cubicBezTo>
                <a:cubicBezTo>
                  <a:pt x="1081" y="513"/>
                  <a:pt x="1074" y="503"/>
                  <a:pt x="1063" y="498"/>
                </a:cubicBezTo>
                <a:cubicBezTo>
                  <a:pt x="1041" y="489"/>
                  <a:pt x="1017" y="487"/>
                  <a:pt x="994" y="479"/>
                </a:cubicBezTo>
                <a:cubicBezTo>
                  <a:pt x="965" y="449"/>
                  <a:pt x="946" y="433"/>
                  <a:pt x="906" y="420"/>
                </a:cubicBezTo>
                <a:cubicBezTo>
                  <a:pt x="863" y="363"/>
                  <a:pt x="798" y="316"/>
                  <a:pt x="731" y="293"/>
                </a:cubicBezTo>
                <a:cubicBezTo>
                  <a:pt x="686" y="227"/>
                  <a:pt x="739" y="292"/>
                  <a:pt x="682" y="254"/>
                </a:cubicBezTo>
                <a:cubicBezTo>
                  <a:pt x="613" y="208"/>
                  <a:pt x="696" y="236"/>
                  <a:pt x="614" y="215"/>
                </a:cubicBezTo>
                <a:cubicBezTo>
                  <a:pt x="575" y="191"/>
                  <a:pt x="578" y="170"/>
                  <a:pt x="535" y="157"/>
                </a:cubicBezTo>
                <a:cubicBezTo>
                  <a:pt x="525" y="147"/>
                  <a:pt x="518" y="135"/>
                  <a:pt x="506" y="127"/>
                </a:cubicBezTo>
                <a:cubicBezTo>
                  <a:pt x="498" y="121"/>
                  <a:pt x="485" y="124"/>
                  <a:pt x="477" y="118"/>
                </a:cubicBezTo>
                <a:cubicBezTo>
                  <a:pt x="414" y="68"/>
                  <a:pt x="500" y="101"/>
                  <a:pt x="428" y="79"/>
                </a:cubicBezTo>
                <a:cubicBezTo>
                  <a:pt x="372" y="40"/>
                  <a:pt x="362" y="15"/>
                  <a:pt x="291" y="0"/>
                </a:cubicBezTo>
                <a:cubicBezTo>
                  <a:pt x="249" y="3"/>
                  <a:pt x="206" y="5"/>
                  <a:pt x="164" y="10"/>
                </a:cubicBezTo>
                <a:cubicBezTo>
                  <a:pt x="154" y="11"/>
                  <a:pt x="135" y="10"/>
                  <a:pt x="135" y="20"/>
                </a:cubicBezTo>
                <a:cubicBezTo>
                  <a:pt x="135" y="30"/>
                  <a:pt x="154" y="27"/>
                  <a:pt x="164" y="30"/>
                </a:cubicBezTo>
                <a:close/>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1561" name="Text Box 9"/>
          <p:cNvSpPr txBox="1">
            <a:spLocks noChangeArrowheads="1"/>
          </p:cNvSpPr>
          <p:nvPr/>
        </p:nvSpPr>
        <p:spPr bwMode="auto">
          <a:xfrm>
            <a:off x="228600" y="457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FF"/>
              </a:solidFill>
              <a:effectLst/>
              <a:uLnTx/>
              <a:uFillTx/>
              <a:latin typeface="Arial" charset="0"/>
              <a:ea typeface="+mn-ea"/>
              <a:cs typeface="+mn-cs"/>
            </a:endParaRPr>
          </a:p>
        </p:txBody>
      </p:sp>
      <p:sp>
        <p:nvSpPr>
          <p:cNvPr id="151562" name="Text Box 10"/>
          <p:cNvSpPr txBox="1">
            <a:spLocks noChangeArrowheads="1"/>
          </p:cNvSpPr>
          <p:nvPr/>
        </p:nvSpPr>
        <p:spPr bwMode="auto">
          <a:xfrm>
            <a:off x="381000" y="2286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Please name A, B, and C.  Which one carries blood with depleted oxygen levels?</a:t>
            </a:r>
          </a:p>
        </p:txBody>
      </p:sp>
      <p:sp>
        <p:nvSpPr>
          <p:cNvPr id="151563" name="WordArt 11"/>
          <p:cNvSpPr>
            <a:spLocks noChangeArrowheads="1" noChangeShapeType="1" noTextEdit="1"/>
          </p:cNvSpPr>
          <p:nvPr/>
        </p:nvSpPr>
        <p:spPr bwMode="auto">
          <a:xfrm>
            <a:off x="762000" y="4343400"/>
            <a:ext cx="709613"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51564" name="WordArt 12"/>
          <p:cNvSpPr>
            <a:spLocks noChangeArrowheads="1" noChangeShapeType="1" noTextEdit="1"/>
          </p:cNvSpPr>
          <p:nvPr/>
        </p:nvSpPr>
        <p:spPr bwMode="auto">
          <a:xfrm>
            <a:off x="7620000" y="5029200"/>
            <a:ext cx="685800" cy="876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51565" name="WordArt 13"/>
          <p:cNvSpPr>
            <a:spLocks noChangeArrowheads="1" noChangeShapeType="1" noTextEdit="1"/>
          </p:cNvSpPr>
          <p:nvPr/>
        </p:nvSpPr>
        <p:spPr bwMode="auto">
          <a:xfrm>
            <a:off x="4343400" y="30480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9933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51566" name="WordArt 14"/>
          <p:cNvSpPr>
            <a:spLocks noChangeArrowheads="1" noChangeShapeType="1" noTextEdit="1"/>
          </p:cNvSpPr>
          <p:nvPr/>
        </p:nvSpPr>
        <p:spPr bwMode="auto">
          <a:xfrm>
            <a:off x="8001000" y="1066800"/>
            <a:ext cx="6858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13</a:t>
            </a:r>
          </a:p>
        </p:txBody>
      </p:sp>
      <p:sp>
        <p:nvSpPr>
          <p:cNvPr id="151567" name="WordArt 15"/>
          <p:cNvSpPr>
            <a:spLocks noChangeArrowheads="1" noChangeShapeType="1" noTextEdit="1"/>
          </p:cNvSpPr>
          <p:nvPr/>
        </p:nvSpPr>
        <p:spPr bwMode="auto">
          <a:xfrm>
            <a:off x="1600200" y="4953000"/>
            <a:ext cx="1114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Vein</a:t>
            </a:r>
          </a:p>
        </p:txBody>
      </p:sp>
      <p:sp>
        <p:nvSpPr>
          <p:cNvPr id="151568" name="AutoShape 16"/>
          <p:cNvSpPr>
            <a:spLocks noChangeArrowheads="1"/>
          </p:cNvSpPr>
          <p:nvPr/>
        </p:nvSpPr>
        <p:spPr bwMode="auto">
          <a:xfrm>
            <a:off x="762000" y="5715000"/>
            <a:ext cx="609600" cy="1143000"/>
          </a:xfrm>
          <a:prstGeom prst="downArrow">
            <a:avLst>
              <a:gd name="adj1" fmla="val 50000"/>
              <a:gd name="adj2" fmla="val 46875"/>
            </a:avLst>
          </a:prstGeom>
          <a:solidFill>
            <a:schemeClr val="folHlink"/>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1569" name="WordArt 17"/>
          <p:cNvSpPr>
            <a:spLocks noChangeArrowheads="1" noChangeShapeType="1" noTextEdit="1"/>
          </p:cNvSpPr>
          <p:nvPr/>
        </p:nvSpPr>
        <p:spPr bwMode="auto">
          <a:xfrm>
            <a:off x="1371600" y="6019800"/>
            <a:ext cx="2105025"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To heart</a:t>
            </a:r>
          </a:p>
        </p:txBody>
      </p:sp>
      <p:sp>
        <p:nvSpPr>
          <p:cNvPr id="151570" name="WordArt 18"/>
          <p:cNvSpPr>
            <a:spLocks noChangeArrowheads="1" noChangeShapeType="1" noTextEdit="1"/>
          </p:cNvSpPr>
          <p:nvPr/>
        </p:nvSpPr>
        <p:spPr bwMode="auto">
          <a:xfrm>
            <a:off x="5562600" y="4953000"/>
            <a:ext cx="18383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Artery</a:t>
            </a:r>
          </a:p>
        </p:txBody>
      </p:sp>
      <p:sp>
        <p:nvSpPr>
          <p:cNvPr id="151571" name="AutoShape 19"/>
          <p:cNvSpPr>
            <a:spLocks noChangeArrowheads="1"/>
          </p:cNvSpPr>
          <p:nvPr/>
        </p:nvSpPr>
        <p:spPr bwMode="auto">
          <a:xfrm rot="9330196">
            <a:off x="8229600" y="6096000"/>
            <a:ext cx="609600" cy="1143000"/>
          </a:xfrm>
          <a:prstGeom prst="downArrow">
            <a:avLst>
              <a:gd name="adj1" fmla="val 50000"/>
              <a:gd name="adj2" fmla="val 46875"/>
            </a:avLst>
          </a:prstGeom>
          <a:solidFill>
            <a:srgbClr val="FF33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1572" name="WordArt 20"/>
          <p:cNvSpPr>
            <a:spLocks noChangeArrowheads="1" noChangeShapeType="1" noTextEdit="1"/>
          </p:cNvSpPr>
          <p:nvPr/>
        </p:nvSpPr>
        <p:spPr bwMode="auto">
          <a:xfrm>
            <a:off x="4876800" y="5943600"/>
            <a:ext cx="28098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From Heart</a:t>
            </a:r>
          </a:p>
        </p:txBody>
      </p:sp>
      <p:sp>
        <p:nvSpPr>
          <p:cNvPr id="151573" name="Rectangle 21"/>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51200039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endParaRPr lang="en-US"/>
          </a:p>
        </p:txBody>
      </p:sp>
      <p:sp>
        <p:nvSpPr>
          <p:cNvPr id="152579" name="Rectangle 3"/>
          <p:cNvSpPr>
            <a:spLocks noGrp="1" noChangeArrowheads="1"/>
          </p:cNvSpPr>
          <p:nvPr>
            <p:ph type="body" idx="1"/>
          </p:nvPr>
        </p:nvSpPr>
        <p:spPr/>
        <p:txBody>
          <a:bodyPr/>
          <a:lstStyle/>
          <a:p>
            <a:pPr eaLnBrk="1" hangingPunct="1"/>
            <a:endParaRPr lang="en-US"/>
          </a:p>
        </p:txBody>
      </p:sp>
      <p:sp>
        <p:nvSpPr>
          <p:cNvPr id="152580" name="Rectangle 4"/>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525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955422">
            <a:off x="2166938" y="1600200"/>
            <a:ext cx="48101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582" name="Freeform 6"/>
          <p:cNvSpPr>
            <a:spLocks/>
          </p:cNvSpPr>
          <p:nvPr/>
        </p:nvSpPr>
        <p:spPr bwMode="auto">
          <a:xfrm>
            <a:off x="101600" y="3052763"/>
            <a:ext cx="1922463" cy="4010025"/>
          </a:xfrm>
          <a:custGeom>
            <a:avLst/>
            <a:gdLst>
              <a:gd name="T0" fmla="*/ 2147483647 w 1211"/>
              <a:gd name="T1" fmla="*/ 0 h 2526"/>
              <a:gd name="T2" fmla="*/ 2147483647 w 1211"/>
              <a:gd name="T3" fmla="*/ 123486863 h 2526"/>
              <a:gd name="T4" fmla="*/ 2147483647 w 1211"/>
              <a:gd name="T5" fmla="*/ 221773750 h 2526"/>
              <a:gd name="T6" fmla="*/ 2147483647 w 1211"/>
              <a:gd name="T7" fmla="*/ 272176875 h 2526"/>
              <a:gd name="T8" fmla="*/ 2028727103 w 1211"/>
              <a:gd name="T9" fmla="*/ 468749063 h 2526"/>
              <a:gd name="T10" fmla="*/ 1857356433 w 1211"/>
              <a:gd name="T11" fmla="*/ 713205013 h 2526"/>
              <a:gd name="T12" fmla="*/ 1733867951 w 1211"/>
              <a:gd name="T13" fmla="*/ 960178738 h 2526"/>
              <a:gd name="T14" fmla="*/ 1683464813 w 1211"/>
              <a:gd name="T15" fmla="*/ 1033264063 h 2526"/>
              <a:gd name="T16" fmla="*/ 1512094143 w 1211"/>
              <a:gd name="T17" fmla="*/ 1426408438 h 2526"/>
              <a:gd name="T18" fmla="*/ 1486892574 w 1211"/>
              <a:gd name="T19" fmla="*/ 1527214688 h 2526"/>
              <a:gd name="T20" fmla="*/ 1388607249 w 1211"/>
              <a:gd name="T21" fmla="*/ 1673383750 h 2526"/>
              <a:gd name="T22" fmla="*/ 1315521905 w 1211"/>
              <a:gd name="T23" fmla="*/ 1920359063 h 2526"/>
              <a:gd name="T24" fmla="*/ 1290320336 w 1211"/>
              <a:gd name="T25" fmla="*/ 2043845925 h 2526"/>
              <a:gd name="T26" fmla="*/ 1239917197 w 1211"/>
              <a:gd name="T27" fmla="*/ 2147483647 h 2526"/>
              <a:gd name="T28" fmla="*/ 1537295712 w 1211"/>
              <a:gd name="T29" fmla="*/ 2147483647 h 2526"/>
              <a:gd name="T30" fmla="*/ 1905238621 w 1211"/>
              <a:gd name="T31" fmla="*/ 2147483647 h 2526"/>
              <a:gd name="T32" fmla="*/ 2053928672 w 1211"/>
              <a:gd name="T33" fmla="*/ 2147483647 h 2526"/>
              <a:gd name="T34" fmla="*/ 2076609290 w 1211"/>
              <a:gd name="T35" fmla="*/ 2147483647 h 2526"/>
              <a:gd name="T36" fmla="*/ 2147483647 w 1211"/>
              <a:gd name="T37" fmla="*/ 1502013125 h 2526"/>
              <a:gd name="T38" fmla="*/ 2147483647 w 1211"/>
              <a:gd name="T39" fmla="*/ 1280239375 h 2526"/>
              <a:gd name="T40" fmla="*/ 2147483647 w 1211"/>
              <a:gd name="T41" fmla="*/ 1207154050 h 2526"/>
              <a:gd name="T42" fmla="*/ 2147483647 w 1211"/>
              <a:gd name="T43" fmla="*/ 811490313 h 2526"/>
              <a:gd name="T44" fmla="*/ 2147483647 w 1211"/>
              <a:gd name="T45" fmla="*/ 738406575 h 2526"/>
              <a:gd name="T46" fmla="*/ 2147483647 w 1211"/>
              <a:gd name="T47" fmla="*/ 665321250 h 2526"/>
              <a:gd name="T48" fmla="*/ 2147483647 w 1211"/>
              <a:gd name="T49" fmla="*/ 567034363 h 2526"/>
              <a:gd name="T50" fmla="*/ 2147483647 w 1211"/>
              <a:gd name="T51" fmla="*/ 173891575 h 2526"/>
              <a:gd name="T52" fmla="*/ 2147483647 w 1211"/>
              <a:gd name="T53" fmla="*/ 50403125 h 2526"/>
              <a:gd name="T54" fmla="*/ 2147483647 w 1211"/>
              <a:gd name="T55" fmla="*/ 0 h 25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11"/>
              <a:gd name="T85" fmla="*/ 0 h 2526"/>
              <a:gd name="T86" fmla="*/ 1211 w 1211"/>
              <a:gd name="T87" fmla="*/ 2526 h 25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11" h="2526">
                <a:moveTo>
                  <a:pt x="1108" y="0"/>
                </a:moveTo>
                <a:cubicBezTo>
                  <a:pt x="1061" y="31"/>
                  <a:pt x="1008" y="23"/>
                  <a:pt x="961" y="49"/>
                </a:cubicBezTo>
                <a:cubicBezTo>
                  <a:pt x="941" y="60"/>
                  <a:pt x="922" y="75"/>
                  <a:pt x="903" y="88"/>
                </a:cubicBezTo>
                <a:cubicBezTo>
                  <a:pt x="893" y="95"/>
                  <a:pt x="873" y="108"/>
                  <a:pt x="873" y="108"/>
                </a:cubicBezTo>
                <a:cubicBezTo>
                  <a:pt x="827" y="176"/>
                  <a:pt x="853" y="153"/>
                  <a:pt x="805" y="186"/>
                </a:cubicBezTo>
                <a:cubicBezTo>
                  <a:pt x="781" y="221"/>
                  <a:pt x="767" y="253"/>
                  <a:pt x="737" y="283"/>
                </a:cubicBezTo>
                <a:cubicBezTo>
                  <a:pt x="721" y="344"/>
                  <a:pt x="734" y="312"/>
                  <a:pt x="688" y="381"/>
                </a:cubicBezTo>
                <a:cubicBezTo>
                  <a:pt x="681" y="391"/>
                  <a:pt x="668" y="410"/>
                  <a:pt x="668" y="410"/>
                </a:cubicBezTo>
                <a:cubicBezTo>
                  <a:pt x="647" y="473"/>
                  <a:pt x="635" y="512"/>
                  <a:pt x="600" y="566"/>
                </a:cubicBezTo>
                <a:cubicBezTo>
                  <a:pt x="597" y="579"/>
                  <a:pt x="596" y="594"/>
                  <a:pt x="590" y="606"/>
                </a:cubicBezTo>
                <a:cubicBezTo>
                  <a:pt x="580" y="627"/>
                  <a:pt x="559" y="642"/>
                  <a:pt x="551" y="664"/>
                </a:cubicBezTo>
                <a:cubicBezTo>
                  <a:pt x="540" y="696"/>
                  <a:pt x="530" y="729"/>
                  <a:pt x="522" y="762"/>
                </a:cubicBezTo>
                <a:cubicBezTo>
                  <a:pt x="518" y="778"/>
                  <a:pt x="517" y="795"/>
                  <a:pt x="512" y="811"/>
                </a:cubicBezTo>
                <a:cubicBezTo>
                  <a:pt x="506" y="831"/>
                  <a:pt x="492" y="869"/>
                  <a:pt x="492" y="869"/>
                </a:cubicBezTo>
                <a:cubicBezTo>
                  <a:pt x="409" y="1415"/>
                  <a:pt x="0" y="2431"/>
                  <a:pt x="610" y="2519"/>
                </a:cubicBezTo>
                <a:cubicBezTo>
                  <a:pt x="670" y="2506"/>
                  <a:pt x="721" y="2526"/>
                  <a:pt x="756" y="2470"/>
                </a:cubicBezTo>
                <a:cubicBezTo>
                  <a:pt x="765" y="2350"/>
                  <a:pt x="791" y="2246"/>
                  <a:pt x="815" y="2129"/>
                </a:cubicBezTo>
                <a:cubicBezTo>
                  <a:pt x="818" y="1716"/>
                  <a:pt x="818" y="1302"/>
                  <a:pt x="824" y="889"/>
                </a:cubicBezTo>
                <a:cubicBezTo>
                  <a:pt x="826" y="775"/>
                  <a:pt x="850" y="691"/>
                  <a:pt x="903" y="596"/>
                </a:cubicBezTo>
                <a:cubicBezTo>
                  <a:pt x="920" y="565"/>
                  <a:pt x="941" y="537"/>
                  <a:pt x="961" y="508"/>
                </a:cubicBezTo>
                <a:cubicBezTo>
                  <a:pt x="968" y="498"/>
                  <a:pt x="981" y="479"/>
                  <a:pt x="981" y="479"/>
                </a:cubicBezTo>
                <a:cubicBezTo>
                  <a:pt x="998" y="422"/>
                  <a:pt x="1026" y="372"/>
                  <a:pt x="1059" y="322"/>
                </a:cubicBezTo>
                <a:cubicBezTo>
                  <a:pt x="1065" y="312"/>
                  <a:pt x="1072" y="303"/>
                  <a:pt x="1078" y="293"/>
                </a:cubicBezTo>
                <a:cubicBezTo>
                  <a:pt x="1084" y="284"/>
                  <a:pt x="1080" y="270"/>
                  <a:pt x="1088" y="264"/>
                </a:cubicBezTo>
                <a:cubicBezTo>
                  <a:pt x="1114" y="245"/>
                  <a:pt x="1149" y="243"/>
                  <a:pt x="1176" y="225"/>
                </a:cubicBezTo>
                <a:cubicBezTo>
                  <a:pt x="1194" y="173"/>
                  <a:pt x="1211" y="114"/>
                  <a:pt x="1166" y="69"/>
                </a:cubicBezTo>
                <a:cubicBezTo>
                  <a:pt x="1157" y="60"/>
                  <a:pt x="1078" y="24"/>
                  <a:pt x="1078" y="20"/>
                </a:cubicBezTo>
                <a:cubicBezTo>
                  <a:pt x="1078" y="8"/>
                  <a:pt x="1098" y="7"/>
                  <a:pt x="1108" y="0"/>
                </a:cubicBezTo>
                <a:close/>
              </a:path>
            </a:pathLst>
          </a:custGeom>
          <a:solidFill>
            <a:schemeClr val="folHlink">
              <a:alpha val="32156"/>
            </a:schemeClr>
          </a:solidFill>
          <a:ln w="3810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583" name="Freeform 7"/>
          <p:cNvSpPr>
            <a:spLocks/>
          </p:cNvSpPr>
          <p:nvPr/>
        </p:nvSpPr>
        <p:spPr bwMode="auto">
          <a:xfrm>
            <a:off x="6816725" y="4448175"/>
            <a:ext cx="1906588" cy="2735263"/>
          </a:xfrm>
          <a:custGeom>
            <a:avLst/>
            <a:gdLst>
              <a:gd name="T0" fmla="*/ 693043944 w 1201"/>
              <a:gd name="T1" fmla="*/ 0 h 1723"/>
              <a:gd name="T2" fmla="*/ 987901509 w 1201"/>
              <a:gd name="T3" fmla="*/ 246975358 h 1723"/>
              <a:gd name="T4" fmla="*/ 1136591561 w 1201"/>
              <a:gd name="T5" fmla="*/ 367942880 h 1723"/>
              <a:gd name="T6" fmla="*/ 1529736039 w 1201"/>
              <a:gd name="T7" fmla="*/ 786288894 h 1723"/>
              <a:gd name="T8" fmla="*/ 1824593603 w 1201"/>
              <a:gd name="T9" fmla="*/ 1106349590 h 1723"/>
              <a:gd name="T10" fmla="*/ 2021165843 w 1201"/>
              <a:gd name="T11" fmla="*/ 1426408698 h 1723"/>
              <a:gd name="T12" fmla="*/ 2147483647 w 1201"/>
              <a:gd name="T13" fmla="*/ 1698585623 h 1723"/>
              <a:gd name="T14" fmla="*/ 2147483647 w 1201"/>
              <a:gd name="T15" fmla="*/ 1771670961 h 1723"/>
              <a:gd name="T16" fmla="*/ 2147483647 w 1201"/>
              <a:gd name="T17" fmla="*/ 2091730070 h 1723"/>
              <a:gd name="T18" fmla="*/ 2147483647 w 1201"/>
              <a:gd name="T19" fmla="*/ 2147483647 h 1723"/>
              <a:gd name="T20" fmla="*/ 2147483647 w 1201"/>
              <a:gd name="T21" fmla="*/ 2147483647 h 1723"/>
              <a:gd name="T22" fmla="*/ 2147483647 w 1201"/>
              <a:gd name="T23" fmla="*/ 2147483647 h 1723"/>
              <a:gd name="T24" fmla="*/ 2147483647 w 1201"/>
              <a:gd name="T25" fmla="*/ 2147483647 h 1723"/>
              <a:gd name="T26" fmla="*/ 2147483647 w 1201"/>
              <a:gd name="T27" fmla="*/ 2147483647 h 1723"/>
              <a:gd name="T28" fmla="*/ 2147483647 w 1201"/>
              <a:gd name="T29" fmla="*/ 2147483647 h 1723"/>
              <a:gd name="T30" fmla="*/ 2094251187 w 1201"/>
              <a:gd name="T31" fmla="*/ 2147483647 h 1723"/>
              <a:gd name="T32" fmla="*/ 2046367412 w 1201"/>
              <a:gd name="T33" fmla="*/ 2147483647 h 1723"/>
              <a:gd name="T34" fmla="*/ 1973283655 w 1201"/>
              <a:gd name="T35" fmla="*/ 2147483647 h 1723"/>
              <a:gd name="T36" fmla="*/ 1948082086 w 1201"/>
              <a:gd name="T37" fmla="*/ 2147483647 h 1723"/>
              <a:gd name="T38" fmla="*/ 1874996742 w 1201"/>
              <a:gd name="T39" fmla="*/ 2147483647 h 1723"/>
              <a:gd name="T40" fmla="*/ 1849795173 w 1201"/>
              <a:gd name="T41" fmla="*/ 2147483647 h 1723"/>
              <a:gd name="T42" fmla="*/ 1675905140 w 1201"/>
              <a:gd name="T43" fmla="*/ 2147483647 h 1723"/>
              <a:gd name="T44" fmla="*/ 1406247556 w 1201"/>
              <a:gd name="T45" fmla="*/ 2147483647 h 1723"/>
              <a:gd name="T46" fmla="*/ 1159272179 w 1201"/>
              <a:gd name="T47" fmla="*/ 1746469394 h 1723"/>
              <a:gd name="T48" fmla="*/ 1060986853 w 1201"/>
              <a:gd name="T49" fmla="*/ 1524695604 h 1723"/>
              <a:gd name="T50" fmla="*/ 718245513 w 1201"/>
              <a:gd name="T51" fmla="*/ 960180501 h 1723"/>
              <a:gd name="T52" fmla="*/ 693043944 w 1201"/>
              <a:gd name="T53" fmla="*/ 884575799 h 1723"/>
              <a:gd name="T54" fmla="*/ 544353893 w 1201"/>
              <a:gd name="T55" fmla="*/ 662802009 h 1723"/>
              <a:gd name="T56" fmla="*/ 398184792 w 1201"/>
              <a:gd name="T57" fmla="*/ 564515103 h 1723"/>
              <a:gd name="T58" fmla="*/ 151209415 w 1201"/>
              <a:gd name="T59" fmla="*/ 367942880 h 1723"/>
              <a:gd name="T60" fmla="*/ 5040314 w 1201"/>
              <a:gd name="T61" fmla="*/ 196572223 h 17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01"/>
              <a:gd name="T94" fmla="*/ 0 h 1723"/>
              <a:gd name="T95" fmla="*/ 1201 w 1201"/>
              <a:gd name="T96" fmla="*/ 1723 h 17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01" h="1723">
                <a:moveTo>
                  <a:pt x="275" y="0"/>
                </a:moveTo>
                <a:cubicBezTo>
                  <a:pt x="318" y="28"/>
                  <a:pt x="353" y="65"/>
                  <a:pt x="392" y="98"/>
                </a:cubicBezTo>
                <a:cubicBezTo>
                  <a:pt x="433" y="133"/>
                  <a:pt x="412" y="99"/>
                  <a:pt x="451" y="146"/>
                </a:cubicBezTo>
                <a:cubicBezTo>
                  <a:pt x="490" y="193"/>
                  <a:pt x="553" y="277"/>
                  <a:pt x="607" y="312"/>
                </a:cubicBezTo>
                <a:cubicBezTo>
                  <a:pt x="641" y="358"/>
                  <a:pt x="683" y="398"/>
                  <a:pt x="724" y="439"/>
                </a:cubicBezTo>
                <a:cubicBezTo>
                  <a:pt x="743" y="496"/>
                  <a:pt x="760" y="524"/>
                  <a:pt x="802" y="566"/>
                </a:cubicBezTo>
                <a:cubicBezTo>
                  <a:pt x="823" y="627"/>
                  <a:pt x="805" y="584"/>
                  <a:pt x="870" y="674"/>
                </a:cubicBezTo>
                <a:cubicBezTo>
                  <a:pt x="877" y="684"/>
                  <a:pt x="890" y="703"/>
                  <a:pt x="890" y="703"/>
                </a:cubicBezTo>
                <a:cubicBezTo>
                  <a:pt x="900" y="759"/>
                  <a:pt x="914" y="781"/>
                  <a:pt x="939" y="830"/>
                </a:cubicBezTo>
                <a:cubicBezTo>
                  <a:pt x="952" y="892"/>
                  <a:pt x="984" y="931"/>
                  <a:pt x="997" y="996"/>
                </a:cubicBezTo>
                <a:cubicBezTo>
                  <a:pt x="1010" y="1059"/>
                  <a:pt x="1039" y="1127"/>
                  <a:pt x="1075" y="1181"/>
                </a:cubicBezTo>
                <a:cubicBezTo>
                  <a:pt x="1086" y="1225"/>
                  <a:pt x="1097" y="1276"/>
                  <a:pt x="1115" y="1318"/>
                </a:cubicBezTo>
                <a:cubicBezTo>
                  <a:pt x="1143" y="1383"/>
                  <a:pt x="1128" y="1312"/>
                  <a:pt x="1144" y="1376"/>
                </a:cubicBezTo>
                <a:cubicBezTo>
                  <a:pt x="1177" y="1506"/>
                  <a:pt x="1136" y="1365"/>
                  <a:pt x="1163" y="1455"/>
                </a:cubicBezTo>
                <a:cubicBezTo>
                  <a:pt x="1152" y="1723"/>
                  <a:pt x="1201" y="1684"/>
                  <a:pt x="958" y="1669"/>
                </a:cubicBezTo>
                <a:cubicBezTo>
                  <a:pt x="911" y="1658"/>
                  <a:pt x="871" y="1646"/>
                  <a:pt x="831" y="1621"/>
                </a:cubicBezTo>
                <a:cubicBezTo>
                  <a:pt x="825" y="1611"/>
                  <a:pt x="820" y="1599"/>
                  <a:pt x="812" y="1591"/>
                </a:cubicBezTo>
                <a:cubicBezTo>
                  <a:pt x="804" y="1583"/>
                  <a:pt x="789" y="1582"/>
                  <a:pt x="783" y="1572"/>
                </a:cubicBezTo>
                <a:cubicBezTo>
                  <a:pt x="776" y="1561"/>
                  <a:pt x="777" y="1546"/>
                  <a:pt x="773" y="1533"/>
                </a:cubicBezTo>
                <a:cubicBezTo>
                  <a:pt x="764" y="1503"/>
                  <a:pt x="753" y="1474"/>
                  <a:pt x="744" y="1445"/>
                </a:cubicBezTo>
                <a:cubicBezTo>
                  <a:pt x="741" y="1390"/>
                  <a:pt x="741" y="1334"/>
                  <a:pt x="734" y="1279"/>
                </a:cubicBezTo>
                <a:cubicBezTo>
                  <a:pt x="724" y="1199"/>
                  <a:pt x="688" y="1154"/>
                  <a:pt x="665" y="1084"/>
                </a:cubicBezTo>
                <a:cubicBezTo>
                  <a:pt x="640" y="1008"/>
                  <a:pt x="615" y="926"/>
                  <a:pt x="558" y="869"/>
                </a:cubicBezTo>
                <a:cubicBezTo>
                  <a:pt x="544" y="813"/>
                  <a:pt x="494" y="742"/>
                  <a:pt x="460" y="693"/>
                </a:cubicBezTo>
                <a:cubicBezTo>
                  <a:pt x="437" y="623"/>
                  <a:pt x="453" y="651"/>
                  <a:pt x="421" y="605"/>
                </a:cubicBezTo>
                <a:cubicBezTo>
                  <a:pt x="393" y="516"/>
                  <a:pt x="311" y="458"/>
                  <a:pt x="285" y="381"/>
                </a:cubicBezTo>
                <a:cubicBezTo>
                  <a:pt x="282" y="371"/>
                  <a:pt x="280" y="360"/>
                  <a:pt x="275" y="351"/>
                </a:cubicBezTo>
                <a:cubicBezTo>
                  <a:pt x="258" y="320"/>
                  <a:pt x="236" y="292"/>
                  <a:pt x="216" y="263"/>
                </a:cubicBezTo>
                <a:cubicBezTo>
                  <a:pt x="203" y="244"/>
                  <a:pt x="158" y="224"/>
                  <a:pt x="158" y="224"/>
                </a:cubicBezTo>
                <a:cubicBezTo>
                  <a:pt x="142" y="177"/>
                  <a:pt x="104" y="161"/>
                  <a:pt x="60" y="146"/>
                </a:cubicBezTo>
                <a:cubicBezTo>
                  <a:pt x="0" y="86"/>
                  <a:pt x="2" y="115"/>
                  <a:pt x="2" y="78"/>
                </a:cubicBezTo>
              </a:path>
            </a:pathLst>
          </a:custGeom>
          <a:gradFill rotWithShape="1">
            <a:gsLst>
              <a:gs pos="0">
                <a:srgbClr val="FF0000">
                  <a:alpha val="37000"/>
                </a:srgbClr>
              </a:gs>
              <a:gs pos="100000">
                <a:srgbClr val="760000">
                  <a:alpha val="39998"/>
                </a:srgbClr>
              </a:gs>
            </a:gsLst>
            <a:lin ang="5400000" scaled="1"/>
          </a:gra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584" name="Freeform 8"/>
          <p:cNvSpPr>
            <a:spLocks/>
          </p:cNvSpPr>
          <p:nvPr/>
        </p:nvSpPr>
        <p:spPr bwMode="auto">
          <a:xfrm>
            <a:off x="2125663" y="3238500"/>
            <a:ext cx="4724400" cy="2774950"/>
          </a:xfrm>
          <a:custGeom>
            <a:avLst/>
            <a:gdLst>
              <a:gd name="T0" fmla="*/ 413305625 w 2976"/>
              <a:gd name="T1" fmla="*/ 75604688 h 1748"/>
              <a:gd name="T2" fmla="*/ 168851263 w 2976"/>
              <a:gd name="T3" fmla="*/ 173891575 h 1748"/>
              <a:gd name="T4" fmla="*/ 20161250 w 2976"/>
              <a:gd name="T5" fmla="*/ 592235925 h 1748"/>
              <a:gd name="T6" fmla="*/ 45362813 w 2976"/>
              <a:gd name="T7" fmla="*/ 1131549363 h 1748"/>
              <a:gd name="T8" fmla="*/ 95765938 w 2976"/>
              <a:gd name="T9" fmla="*/ 1232355613 h 1748"/>
              <a:gd name="T10" fmla="*/ 340221888 w 2976"/>
              <a:gd name="T11" fmla="*/ 1650703138 h 1748"/>
              <a:gd name="T12" fmla="*/ 488910313 w 2976"/>
              <a:gd name="T13" fmla="*/ 1748988438 h 1748"/>
              <a:gd name="T14" fmla="*/ 907256250 w 2976"/>
              <a:gd name="T15" fmla="*/ 2116931250 h 1748"/>
              <a:gd name="T16" fmla="*/ 1176912175 w 2976"/>
              <a:gd name="T17" fmla="*/ 2147483647 h 1748"/>
              <a:gd name="T18" fmla="*/ 1522174375 w 2976"/>
              <a:gd name="T19" fmla="*/ 2147483647 h 1748"/>
              <a:gd name="T20" fmla="*/ 1842235013 w 2976"/>
              <a:gd name="T21" fmla="*/ 2147483647 h 1748"/>
              <a:gd name="T22" fmla="*/ 1890117188 w 2976"/>
              <a:gd name="T23" fmla="*/ 2147483647 h 1748"/>
              <a:gd name="T24" fmla="*/ 1965721875 w 2976"/>
              <a:gd name="T25" fmla="*/ 2147483647 h 1748"/>
              <a:gd name="T26" fmla="*/ 2147483647 w 2976"/>
              <a:gd name="T27" fmla="*/ 2147483647 h 1748"/>
              <a:gd name="T28" fmla="*/ 2147483647 w 2976"/>
              <a:gd name="T29" fmla="*/ 2147483647 h 1748"/>
              <a:gd name="T30" fmla="*/ 2147483647 w 2976"/>
              <a:gd name="T31" fmla="*/ 2147483647 h 1748"/>
              <a:gd name="T32" fmla="*/ 2147483647 w 2976"/>
              <a:gd name="T33" fmla="*/ 2147483647 h 1748"/>
              <a:gd name="T34" fmla="*/ 2147483647 w 2976"/>
              <a:gd name="T35" fmla="*/ 2147483647 h 1748"/>
              <a:gd name="T36" fmla="*/ 2147483647 w 2976"/>
              <a:gd name="T37" fmla="*/ 2147483647 h 1748"/>
              <a:gd name="T38" fmla="*/ 2147483647 w 2976"/>
              <a:gd name="T39" fmla="*/ 2147483647 h 1748"/>
              <a:gd name="T40" fmla="*/ 2147483647 w 2976"/>
              <a:gd name="T41" fmla="*/ 2147483647 h 1748"/>
              <a:gd name="T42" fmla="*/ 2147483647 w 2976"/>
              <a:gd name="T43" fmla="*/ 2147483647 h 1748"/>
              <a:gd name="T44" fmla="*/ 2147483647 w 2976"/>
              <a:gd name="T45" fmla="*/ 2147483647 h 1748"/>
              <a:gd name="T46" fmla="*/ 2147483647 w 2976"/>
              <a:gd name="T47" fmla="*/ 2147483647 h 1748"/>
              <a:gd name="T48" fmla="*/ 2147483647 w 2976"/>
              <a:gd name="T49" fmla="*/ 2147483647 h 1748"/>
              <a:gd name="T50" fmla="*/ 2147483647 w 2976"/>
              <a:gd name="T51" fmla="*/ 2147483647 h 1748"/>
              <a:gd name="T52" fmla="*/ 2147483647 w 2976"/>
              <a:gd name="T53" fmla="*/ 2147483647 h 1748"/>
              <a:gd name="T54" fmla="*/ 2147483647 w 2976"/>
              <a:gd name="T55" fmla="*/ 2147483647 h 1748"/>
              <a:gd name="T56" fmla="*/ 2147483647 w 2976"/>
              <a:gd name="T57" fmla="*/ 2147483647 h 1748"/>
              <a:gd name="T58" fmla="*/ 2147483647 w 2976"/>
              <a:gd name="T59" fmla="*/ 2147483647 h 1748"/>
              <a:gd name="T60" fmla="*/ 2147483647 w 2976"/>
              <a:gd name="T61" fmla="*/ 2147483647 h 1748"/>
              <a:gd name="T62" fmla="*/ 2147483647 w 2976"/>
              <a:gd name="T63" fmla="*/ 2147483647 h 1748"/>
              <a:gd name="T64" fmla="*/ 2147483647 w 2976"/>
              <a:gd name="T65" fmla="*/ 2147483647 h 1748"/>
              <a:gd name="T66" fmla="*/ 2147483647 w 2976"/>
              <a:gd name="T67" fmla="*/ 2147483647 h 1748"/>
              <a:gd name="T68" fmla="*/ 2147483647 w 2976"/>
              <a:gd name="T69" fmla="*/ 2147483647 h 1748"/>
              <a:gd name="T70" fmla="*/ 2147483647 w 2976"/>
              <a:gd name="T71" fmla="*/ 2147483647 h 1748"/>
              <a:gd name="T72" fmla="*/ 2147483647 w 2976"/>
              <a:gd name="T73" fmla="*/ 2147483647 h 1748"/>
              <a:gd name="T74" fmla="*/ 2147483647 w 2976"/>
              <a:gd name="T75" fmla="*/ 1945560625 h 1748"/>
              <a:gd name="T76" fmla="*/ 2147483647 w 2976"/>
              <a:gd name="T77" fmla="*/ 1920359063 h 1748"/>
              <a:gd name="T78" fmla="*/ 2147483647 w 2976"/>
              <a:gd name="T79" fmla="*/ 1869955938 h 1748"/>
              <a:gd name="T80" fmla="*/ 2147483647 w 2976"/>
              <a:gd name="T81" fmla="*/ 1771670638 h 1748"/>
              <a:gd name="T82" fmla="*/ 2147483647 w 2976"/>
              <a:gd name="T83" fmla="*/ 1600300013 h 1748"/>
              <a:gd name="T84" fmla="*/ 2147483647 w 2976"/>
              <a:gd name="T85" fmla="*/ 1502013125 h 1748"/>
              <a:gd name="T86" fmla="*/ 2147483647 w 2976"/>
              <a:gd name="T87" fmla="*/ 1451610000 h 1748"/>
              <a:gd name="T88" fmla="*/ 2147483647 w 2976"/>
              <a:gd name="T89" fmla="*/ 1378526263 h 1748"/>
              <a:gd name="T90" fmla="*/ 2147483647 w 2976"/>
              <a:gd name="T91" fmla="*/ 1305440938 h 1748"/>
              <a:gd name="T92" fmla="*/ 2147483647 w 2976"/>
              <a:gd name="T93" fmla="*/ 1255037813 h 1748"/>
              <a:gd name="T94" fmla="*/ 2147483647 w 2976"/>
              <a:gd name="T95" fmla="*/ 1207154050 h 1748"/>
              <a:gd name="T96" fmla="*/ 2147483647 w 2976"/>
              <a:gd name="T97" fmla="*/ 1058465625 h 1748"/>
              <a:gd name="T98" fmla="*/ 1842235013 w 2976"/>
              <a:gd name="T99" fmla="*/ 738406575 h 1748"/>
              <a:gd name="T100" fmla="*/ 1718746563 w 2976"/>
              <a:gd name="T101" fmla="*/ 640119688 h 1748"/>
              <a:gd name="T102" fmla="*/ 1547375938 w 2976"/>
              <a:gd name="T103" fmla="*/ 541834388 h 1748"/>
              <a:gd name="T104" fmla="*/ 1348284388 w 2976"/>
              <a:gd name="T105" fmla="*/ 395665325 h 1748"/>
              <a:gd name="T106" fmla="*/ 1275199063 w 2976"/>
              <a:gd name="T107" fmla="*/ 320059050 h 1748"/>
              <a:gd name="T108" fmla="*/ 1202113738 w 2976"/>
              <a:gd name="T109" fmla="*/ 297378438 h 1748"/>
              <a:gd name="T110" fmla="*/ 1078626875 w 2976"/>
              <a:gd name="T111" fmla="*/ 199093138 h 1748"/>
              <a:gd name="T112" fmla="*/ 733366263 w 2976"/>
              <a:gd name="T113" fmla="*/ 0 h 1748"/>
              <a:gd name="T114" fmla="*/ 413305625 w 2976"/>
              <a:gd name="T115" fmla="*/ 25201563 h 1748"/>
              <a:gd name="T116" fmla="*/ 340221888 w 2976"/>
              <a:gd name="T117" fmla="*/ 50403125 h 1748"/>
              <a:gd name="T118" fmla="*/ 413305625 w 2976"/>
              <a:gd name="T119" fmla="*/ 75604688 h 17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76"/>
              <a:gd name="T181" fmla="*/ 0 h 1748"/>
              <a:gd name="T182" fmla="*/ 2976 w 2976"/>
              <a:gd name="T183" fmla="*/ 1748 h 17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76" h="1748">
                <a:moveTo>
                  <a:pt x="164" y="30"/>
                </a:moveTo>
                <a:cubicBezTo>
                  <a:pt x="125" y="39"/>
                  <a:pt x="100" y="46"/>
                  <a:pt x="67" y="69"/>
                </a:cubicBezTo>
                <a:cubicBezTo>
                  <a:pt x="0" y="166"/>
                  <a:pt x="23" y="54"/>
                  <a:pt x="8" y="235"/>
                </a:cubicBezTo>
                <a:cubicBezTo>
                  <a:pt x="11" y="306"/>
                  <a:pt x="10" y="378"/>
                  <a:pt x="18" y="449"/>
                </a:cubicBezTo>
                <a:cubicBezTo>
                  <a:pt x="20" y="464"/>
                  <a:pt x="32" y="475"/>
                  <a:pt x="38" y="489"/>
                </a:cubicBezTo>
                <a:cubicBezTo>
                  <a:pt x="63" y="548"/>
                  <a:pt x="86" y="612"/>
                  <a:pt x="135" y="655"/>
                </a:cubicBezTo>
                <a:cubicBezTo>
                  <a:pt x="153" y="671"/>
                  <a:pt x="176" y="679"/>
                  <a:pt x="194" y="694"/>
                </a:cubicBezTo>
                <a:cubicBezTo>
                  <a:pt x="258" y="748"/>
                  <a:pt x="289" y="796"/>
                  <a:pt x="360" y="840"/>
                </a:cubicBezTo>
                <a:cubicBezTo>
                  <a:pt x="395" y="861"/>
                  <a:pt x="435" y="872"/>
                  <a:pt x="467" y="899"/>
                </a:cubicBezTo>
                <a:cubicBezTo>
                  <a:pt x="599" y="1012"/>
                  <a:pt x="489" y="949"/>
                  <a:pt x="604" y="1006"/>
                </a:cubicBezTo>
                <a:cubicBezTo>
                  <a:pt x="636" y="1038"/>
                  <a:pt x="689" y="1105"/>
                  <a:pt x="731" y="1133"/>
                </a:cubicBezTo>
                <a:cubicBezTo>
                  <a:pt x="737" y="1143"/>
                  <a:pt x="743" y="1153"/>
                  <a:pt x="750" y="1162"/>
                </a:cubicBezTo>
                <a:cubicBezTo>
                  <a:pt x="759" y="1173"/>
                  <a:pt x="772" y="1180"/>
                  <a:pt x="780" y="1191"/>
                </a:cubicBezTo>
                <a:cubicBezTo>
                  <a:pt x="816" y="1242"/>
                  <a:pt x="805" y="1249"/>
                  <a:pt x="867" y="1279"/>
                </a:cubicBezTo>
                <a:cubicBezTo>
                  <a:pt x="893" y="1313"/>
                  <a:pt x="928" y="1353"/>
                  <a:pt x="965" y="1377"/>
                </a:cubicBezTo>
                <a:cubicBezTo>
                  <a:pt x="1040" y="1426"/>
                  <a:pt x="1006" y="1383"/>
                  <a:pt x="1063" y="1436"/>
                </a:cubicBezTo>
                <a:cubicBezTo>
                  <a:pt x="1169" y="1535"/>
                  <a:pt x="1206" y="1590"/>
                  <a:pt x="1356" y="1621"/>
                </a:cubicBezTo>
                <a:cubicBezTo>
                  <a:pt x="1548" y="1717"/>
                  <a:pt x="1679" y="1731"/>
                  <a:pt x="1892" y="1748"/>
                </a:cubicBezTo>
                <a:cubicBezTo>
                  <a:pt x="1931" y="1745"/>
                  <a:pt x="1971" y="1743"/>
                  <a:pt x="2010" y="1738"/>
                </a:cubicBezTo>
                <a:cubicBezTo>
                  <a:pt x="2078" y="1729"/>
                  <a:pt x="2139" y="1688"/>
                  <a:pt x="2205" y="1670"/>
                </a:cubicBezTo>
                <a:cubicBezTo>
                  <a:pt x="2267" y="1653"/>
                  <a:pt x="2354" y="1644"/>
                  <a:pt x="2410" y="1611"/>
                </a:cubicBezTo>
                <a:cubicBezTo>
                  <a:pt x="2498" y="1559"/>
                  <a:pt x="2503" y="1530"/>
                  <a:pt x="2605" y="1514"/>
                </a:cubicBezTo>
                <a:cubicBezTo>
                  <a:pt x="2612" y="1501"/>
                  <a:pt x="2621" y="1489"/>
                  <a:pt x="2625" y="1475"/>
                </a:cubicBezTo>
                <a:cubicBezTo>
                  <a:pt x="2631" y="1456"/>
                  <a:pt x="2626" y="1434"/>
                  <a:pt x="2634" y="1416"/>
                </a:cubicBezTo>
                <a:cubicBezTo>
                  <a:pt x="2641" y="1401"/>
                  <a:pt x="2679" y="1376"/>
                  <a:pt x="2693" y="1367"/>
                </a:cubicBezTo>
                <a:cubicBezTo>
                  <a:pt x="2700" y="1354"/>
                  <a:pt x="2703" y="1338"/>
                  <a:pt x="2713" y="1328"/>
                </a:cubicBezTo>
                <a:cubicBezTo>
                  <a:pt x="2720" y="1321"/>
                  <a:pt x="2733" y="1323"/>
                  <a:pt x="2742" y="1318"/>
                </a:cubicBezTo>
                <a:cubicBezTo>
                  <a:pt x="2752" y="1313"/>
                  <a:pt x="2761" y="1304"/>
                  <a:pt x="2771" y="1299"/>
                </a:cubicBezTo>
                <a:cubicBezTo>
                  <a:pt x="2787" y="1291"/>
                  <a:pt x="2804" y="1286"/>
                  <a:pt x="2820" y="1279"/>
                </a:cubicBezTo>
                <a:cubicBezTo>
                  <a:pt x="2849" y="1219"/>
                  <a:pt x="2831" y="1253"/>
                  <a:pt x="2878" y="1182"/>
                </a:cubicBezTo>
                <a:cubicBezTo>
                  <a:pt x="2885" y="1172"/>
                  <a:pt x="2891" y="1162"/>
                  <a:pt x="2898" y="1152"/>
                </a:cubicBezTo>
                <a:cubicBezTo>
                  <a:pt x="2905" y="1142"/>
                  <a:pt x="2918" y="1123"/>
                  <a:pt x="2918" y="1123"/>
                </a:cubicBezTo>
                <a:cubicBezTo>
                  <a:pt x="2929" y="1091"/>
                  <a:pt x="2934" y="1056"/>
                  <a:pt x="2947" y="1025"/>
                </a:cubicBezTo>
                <a:cubicBezTo>
                  <a:pt x="2951" y="1014"/>
                  <a:pt x="2961" y="1006"/>
                  <a:pt x="2966" y="996"/>
                </a:cubicBezTo>
                <a:cubicBezTo>
                  <a:pt x="2971" y="987"/>
                  <a:pt x="2973" y="977"/>
                  <a:pt x="2976" y="967"/>
                </a:cubicBezTo>
                <a:cubicBezTo>
                  <a:pt x="2973" y="951"/>
                  <a:pt x="2976" y="931"/>
                  <a:pt x="2966" y="918"/>
                </a:cubicBezTo>
                <a:cubicBezTo>
                  <a:pt x="2939" y="883"/>
                  <a:pt x="2888" y="872"/>
                  <a:pt x="2849" y="860"/>
                </a:cubicBezTo>
                <a:cubicBezTo>
                  <a:pt x="2766" y="833"/>
                  <a:pt x="2681" y="784"/>
                  <a:pt x="2595" y="772"/>
                </a:cubicBezTo>
                <a:cubicBezTo>
                  <a:pt x="2563" y="768"/>
                  <a:pt x="2530" y="765"/>
                  <a:pt x="2498" y="762"/>
                </a:cubicBezTo>
                <a:cubicBezTo>
                  <a:pt x="2379" y="731"/>
                  <a:pt x="2498" y="759"/>
                  <a:pt x="2224" y="742"/>
                </a:cubicBezTo>
                <a:cubicBezTo>
                  <a:pt x="2013" y="729"/>
                  <a:pt x="1815" y="709"/>
                  <a:pt x="1600" y="703"/>
                </a:cubicBezTo>
                <a:cubicBezTo>
                  <a:pt x="1569" y="683"/>
                  <a:pt x="1543" y="655"/>
                  <a:pt x="1512" y="635"/>
                </a:cubicBezTo>
                <a:cubicBezTo>
                  <a:pt x="1464" y="603"/>
                  <a:pt x="1331" y="602"/>
                  <a:pt x="1277" y="596"/>
                </a:cubicBezTo>
                <a:cubicBezTo>
                  <a:pt x="1255" y="588"/>
                  <a:pt x="1230" y="587"/>
                  <a:pt x="1209" y="576"/>
                </a:cubicBezTo>
                <a:cubicBezTo>
                  <a:pt x="1195" y="569"/>
                  <a:pt x="1184" y="555"/>
                  <a:pt x="1170" y="547"/>
                </a:cubicBezTo>
                <a:cubicBezTo>
                  <a:pt x="1146" y="533"/>
                  <a:pt x="1117" y="530"/>
                  <a:pt x="1092" y="518"/>
                </a:cubicBezTo>
                <a:cubicBezTo>
                  <a:pt x="1081" y="513"/>
                  <a:pt x="1074" y="503"/>
                  <a:pt x="1063" y="498"/>
                </a:cubicBezTo>
                <a:cubicBezTo>
                  <a:pt x="1041" y="489"/>
                  <a:pt x="1017" y="487"/>
                  <a:pt x="994" y="479"/>
                </a:cubicBezTo>
                <a:cubicBezTo>
                  <a:pt x="965" y="449"/>
                  <a:pt x="946" y="433"/>
                  <a:pt x="906" y="420"/>
                </a:cubicBezTo>
                <a:cubicBezTo>
                  <a:pt x="863" y="363"/>
                  <a:pt x="798" y="316"/>
                  <a:pt x="731" y="293"/>
                </a:cubicBezTo>
                <a:cubicBezTo>
                  <a:pt x="686" y="227"/>
                  <a:pt x="739" y="292"/>
                  <a:pt x="682" y="254"/>
                </a:cubicBezTo>
                <a:cubicBezTo>
                  <a:pt x="613" y="208"/>
                  <a:pt x="696" y="236"/>
                  <a:pt x="614" y="215"/>
                </a:cubicBezTo>
                <a:cubicBezTo>
                  <a:pt x="575" y="191"/>
                  <a:pt x="578" y="170"/>
                  <a:pt x="535" y="157"/>
                </a:cubicBezTo>
                <a:cubicBezTo>
                  <a:pt x="525" y="147"/>
                  <a:pt x="518" y="135"/>
                  <a:pt x="506" y="127"/>
                </a:cubicBezTo>
                <a:cubicBezTo>
                  <a:pt x="498" y="121"/>
                  <a:pt x="485" y="124"/>
                  <a:pt x="477" y="118"/>
                </a:cubicBezTo>
                <a:cubicBezTo>
                  <a:pt x="414" y="68"/>
                  <a:pt x="500" y="101"/>
                  <a:pt x="428" y="79"/>
                </a:cubicBezTo>
                <a:cubicBezTo>
                  <a:pt x="372" y="40"/>
                  <a:pt x="362" y="15"/>
                  <a:pt x="291" y="0"/>
                </a:cubicBezTo>
                <a:cubicBezTo>
                  <a:pt x="249" y="3"/>
                  <a:pt x="206" y="5"/>
                  <a:pt x="164" y="10"/>
                </a:cubicBezTo>
                <a:cubicBezTo>
                  <a:pt x="154" y="11"/>
                  <a:pt x="135" y="10"/>
                  <a:pt x="135" y="20"/>
                </a:cubicBezTo>
                <a:cubicBezTo>
                  <a:pt x="135" y="30"/>
                  <a:pt x="154" y="27"/>
                  <a:pt x="164" y="30"/>
                </a:cubicBezTo>
                <a:close/>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585" name="Text Box 9"/>
          <p:cNvSpPr txBox="1">
            <a:spLocks noChangeArrowheads="1"/>
          </p:cNvSpPr>
          <p:nvPr/>
        </p:nvSpPr>
        <p:spPr bwMode="auto">
          <a:xfrm>
            <a:off x="228600" y="457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FF"/>
              </a:solidFill>
              <a:effectLst/>
              <a:uLnTx/>
              <a:uFillTx/>
              <a:latin typeface="Arial" charset="0"/>
              <a:ea typeface="+mn-ea"/>
              <a:cs typeface="+mn-cs"/>
            </a:endParaRPr>
          </a:p>
        </p:txBody>
      </p:sp>
      <p:sp>
        <p:nvSpPr>
          <p:cNvPr id="152586" name="Text Box 10"/>
          <p:cNvSpPr txBox="1">
            <a:spLocks noChangeArrowheads="1"/>
          </p:cNvSpPr>
          <p:nvPr/>
        </p:nvSpPr>
        <p:spPr bwMode="auto">
          <a:xfrm>
            <a:off x="381000" y="2286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Please name A, B, and C.  Which one carries blood with depleted oxygen levels?</a:t>
            </a:r>
          </a:p>
        </p:txBody>
      </p:sp>
      <p:sp>
        <p:nvSpPr>
          <p:cNvPr id="152587" name="WordArt 11"/>
          <p:cNvSpPr>
            <a:spLocks noChangeArrowheads="1" noChangeShapeType="1" noTextEdit="1"/>
          </p:cNvSpPr>
          <p:nvPr/>
        </p:nvSpPr>
        <p:spPr bwMode="auto">
          <a:xfrm>
            <a:off x="762000" y="4343400"/>
            <a:ext cx="709613"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52588" name="WordArt 12"/>
          <p:cNvSpPr>
            <a:spLocks noChangeArrowheads="1" noChangeShapeType="1" noTextEdit="1"/>
          </p:cNvSpPr>
          <p:nvPr/>
        </p:nvSpPr>
        <p:spPr bwMode="auto">
          <a:xfrm>
            <a:off x="7620000" y="5029200"/>
            <a:ext cx="685800" cy="876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52589" name="WordArt 13"/>
          <p:cNvSpPr>
            <a:spLocks noChangeArrowheads="1" noChangeShapeType="1" noTextEdit="1"/>
          </p:cNvSpPr>
          <p:nvPr/>
        </p:nvSpPr>
        <p:spPr bwMode="auto">
          <a:xfrm>
            <a:off x="4343400" y="30480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FF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52590" name="WordArt 14"/>
          <p:cNvSpPr>
            <a:spLocks noChangeArrowheads="1" noChangeShapeType="1" noTextEdit="1"/>
          </p:cNvSpPr>
          <p:nvPr/>
        </p:nvSpPr>
        <p:spPr bwMode="auto">
          <a:xfrm>
            <a:off x="8001000" y="1066800"/>
            <a:ext cx="6858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13</a:t>
            </a:r>
          </a:p>
        </p:txBody>
      </p:sp>
      <p:sp>
        <p:nvSpPr>
          <p:cNvPr id="152591" name="WordArt 15"/>
          <p:cNvSpPr>
            <a:spLocks noChangeArrowheads="1" noChangeShapeType="1" noTextEdit="1"/>
          </p:cNvSpPr>
          <p:nvPr/>
        </p:nvSpPr>
        <p:spPr bwMode="auto">
          <a:xfrm>
            <a:off x="1600200" y="4953000"/>
            <a:ext cx="1114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Vein</a:t>
            </a:r>
          </a:p>
        </p:txBody>
      </p:sp>
      <p:sp>
        <p:nvSpPr>
          <p:cNvPr id="152592" name="AutoShape 16"/>
          <p:cNvSpPr>
            <a:spLocks noChangeArrowheads="1"/>
          </p:cNvSpPr>
          <p:nvPr/>
        </p:nvSpPr>
        <p:spPr bwMode="auto">
          <a:xfrm>
            <a:off x="762000" y="5715000"/>
            <a:ext cx="609600" cy="1143000"/>
          </a:xfrm>
          <a:prstGeom prst="downArrow">
            <a:avLst>
              <a:gd name="adj1" fmla="val 50000"/>
              <a:gd name="adj2" fmla="val 46875"/>
            </a:avLst>
          </a:prstGeom>
          <a:solidFill>
            <a:schemeClr val="folHlink"/>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593" name="WordArt 17"/>
          <p:cNvSpPr>
            <a:spLocks noChangeArrowheads="1" noChangeShapeType="1" noTextEdit="1"/>
          </p:cNvSpPr>
          <p:nvPr/>
        </p:nvSpPr>
        <p:spPr bwMode="auto">
          <a:xfrm>
            <a:off x="1371600" y="6019800"/>
            <a:ext cx="2105025"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To heart</a:t>
            </a:r>
          </a:p>
        </p:txBody>
      </p:sp>
      <p:sp>
        <p:nvSpPr>
          <p:cNvPr id="152594" name="WordArt 18"/>
          <p:cNvSpPr>
            <a:spLocks noChangeArrowheads="1" noChangeShapeType="1" noTextEdit="1"/>
          </p:cNvSpPr>
          <p:nvPr/>
        </p:nvSpPr>
        <p:spPr bwMode="auto">
          <a:xfrm>
            <a:off x="5562600" y="4953000"/>
            <a:ext cx="18383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Artery</a:t>
            </a:r>
          </a:p>
        </p:txBody>
      </p:sp>
      <p:sp>
        <p:nvSpPr>
          <p:cNvPr id="152595" name="AutoShape 19"/>
          <p:cNvSpPr>
            <a:spLocks noChangeArrowheads="1"/>
          </p:cNvSpPr>
          <p:nvPr/>
        </p:nvSpPr>
        <p:spPr bwMode="auto">
          <a:xfrm rot="9330196">
            <a:off x="8229600" y="6096000"/>
            <a:ext cx="609600" cy="1143000"/>
          </a:xfrm>
          <a:prstGeom prst="downArrow">
            <a:avLst>
              <a:gd name="adj1" fmla="val 50000"/>
              <a:gd name="adj2" fmla="val 46875"/>
            </a:avLst>
          </a:prstGeom>
          <a:solidFill>
            <a:srgbClr val="FF33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596" name="WordArt 20"/>
          <p:cNvSpPr>
            <a:spLocks noChangeArrowheads="1" noChangeShapeType="1" noTextEdit="1"/>
          </p:cNvSpPr>
          <p:nvPr/>
        </p:nvSpPr>
        <p:spPr bwMode="auto">
          <a:xfrm>
            <a:off x="4876800" y="5943600"/>
            <a:ext cx="28098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From Heart</a:t>
            </a:r>
          </a:p>
        </p:txBody>
      </p:sp>
      <p:sp>
        <p:nvSpPr>
          <p:cNvPr id="152597" name="Rectangle 21"/>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4083900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idx="1"/>
          </p:nvPr>
        </p:nvSpPr>
        <p:spPr>
          <a:xfrm>
            <a:off x="457200" y="304800"/>
            <a:ext cx="8229600" cy="5821363"/>
          </a:xfrm>
        </p:spPr>
        <p:txBody>
          <a:bodyPr/>
          <a:lstStyle/>
          <a:p>
            <a:pPr eaLnBrk="1" hangingPunct="1">
              <a:lnSpc>
                <a:spcPct val="90000"/>
              </a:lnSpc>
            </a:pPr>
            <a:r>
              <a:rPr lang="en-US"/>
              <a:t>What is the correct order that blood travels from the list below?</a:t>
            </a:r>
          </a:p>
          <a:p>
            <a:pPr eaLnBrk="1" hangingPunct="1">
              <a:lnSpc>
                <a:spcPct val="90000"/>
              </a:lnSpc>
            </a:pPr>
            <a:r>
              <a:rPr lang="en-US">
                <a:solidFill>
                  <a:srgbClr val="FF3300"/>
                </a:solidFill>
              </a:rPr>
              <a:t>A.) Oxygen rich blood travels from the body to the lungs, to the heart.</a:t>
            </a:r>
          </a:p>
          <a:p>
            <a:pPr eaLnBrk="1" hangingPunct="1">
              <a:lnSpc>
                <a:spcPct val="90000"/>
              </a:lnSpc>
            </a:pPr>
            <a:r>
              <a:rPr lang="en-US">
                <a:solidFill>
                  <a:schemeClr val="tx1"/>
                </a:solidFill>
              </a:rPr>
              <a:t>B.) Oxygen poor blood travels to the body, then the heart, and then to the lungs.</a:t>
            </a:r>
          </a:p>
          <a:p>
            <a:pPr eaLnBrk="1" hangingPunct="1">
              <a:lnSpc>
                <a:spcPct val="90000"/>
              </a:lnSpc>
            </a:pPr>
            <a:r>
              <a:rPr lang="en-US">
                <a:solidFill>
                  <a:schemeClr val="tx1"/>
                </a:solidFill>
              </a:rPr>
              <a:t>C.) Blood rarely travels to all regions of the body.</a:t>
            </a:r>
          </a:p>
          <a:p>
            <a:pPr eaLnBrk="1" hangingPunct="1">
              <a:lnSpc>
                <a:spcPct val="90000"/>
              </a:lnSpc>
            </a:pPr>
            <a:r>
              <a:rPr lang="en-US">
                <a:solidFill>
                  <a:schemeClr val="tx1"/>
                </a:solidFill>
              </a:rPr>
              <a:t>D.) Oxygen rich blood travels from the lungs to the heart, to the body, back to the heart, and then to the lungs.</a:t>
            </a:r>
          </a:p>
        </p:txBody>
      </p:sp>
      <p:sp>
        <p:nvSpPr>
          <p:cNvPr id="101379" name="WordArt 3"/>
          <p:cNvSpPr>
            <a:spLocks noChangeArrowheads="1" noChangeShapeType="1" noTextEdit="1"/>
          </p:cNvSpPr>
          <p:nvPr/>
        </p:nvSpPr>
        <p:spPr bwMode="auto">
          <a:xfrm>
            <a:off x="8001000" y="228600"/>
            <a:ext cx="914400" cy="933450"/>
          </a:xfrm>
          <a:prstGeom prst="rect">
            <a:avLst/>
          </a:prstGeom>
        </p:spPr>
        <p:txBody>
          <a:bodyPr wrap="none" fromWordArt="1">
            <a:prstTxWarp prst="textPlain">
              <a:avLst>
                <a:gd name="adj" fmla="val 50000"/>
              </a:avLst>
            </a:prstTxWarp>
          </a:bodyPr>
          <a:lstStyle/>
          <a:p>
            <a:pPr algn="ctr"/>
            <a:r>
              <a:rPr lang="en-US" sz="3600" kern="10" spc="720" dirty="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6</a:t>
            </a:r>
          </a:p>
        </p:txBody>
      </p:sp>
      <p:sp>
        <p:nvSpPr>
          <p:cNvPr id="101380"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endParaRPr lang="en-US"/>
          </a:p>
        </p:txBody>
      </p:sp>
      <p:sp>
        <p:nvSpPr>
          <p:cNvPr id="153603" name="Rectangle 3"/>
          <p:cNvSpPr>
            <a:spLocks noGrp="1" noChangeArrowheads="1"/>
          </p:cNvSpPr>
          <p:nvPr>
            <p:ph type="body" idx="1"/>
          </p:nvPr>
        </p:nvSpPr>
        <p:spPr/>
        <p:txBody>
          <a:bodyPr/>
          <a:lstStyle/>
          <a:p>
            <a:pPr eaLnBrk="1" hangingPunct="1"/>
            <a:endParaRPr lang="en-US"/>
          </a:p>
        </p:txBody>
      </p:sp>
      <p:sp>
        <p:nvSpPr>
          <p:cNvPr id="153604" name="Rectangle 4"/>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536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955422">
            <a:off x="2166938" y="1600200"/>
            <a:ext cx="48101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6" name="Freeform 6"/>
          <p:cNvSpPr>
            <a:spLocks/>
          </p:cNvSpPr>
          <p:nvPr/>
        </p:nvSpPr>
        <p:spPr bwMode="auto">
          <a:xfrm>
            <a:off x="101600" y="3052763"/>
            <a:ext cx="1922463" cy="4010025"/>
          </a:xfrm>
          <a:custGeom>
            <a:avLst/>
            <a:gdLst>
              <a:gd name="T0" fmla="*/ 2147483647 w 1211"/>
              <a:gd name="T1" fmla="*/ 0 h 2526"/>
              <a:gd name="T2" fmla="*/ 2147483647 w 1211"/>
              <a:gd name="T3" fmla="*/ 123486863 h 2526"/>
              <a:gd name="T4" fmla="*/ 2147483647 w 1211"/>
              <a:gd name="T5" fmla="*/ 221773750 h 2526"/>
              <a:gd name="T6" fmla="*/ 2147483647 w 1211"/>
              <a:gd name="T7" fmla="*/ 272176875 h 2526"/>
              <a:gd name="T8" fmla="*/ 2028727103 w 1211"/>
              <a:gd name="T9" fmla="*/ 468749063 h 2526"/>
              <a:gd name="T10" fmla="*/ 1857356433 w 1211"/>
              <a:gd name="T11" fmla="*/ 713205013 h 2526"/>
              <a:gd name="T12" fmla="*/ 1733867951 w 1211"/>
              <a:gd name="T13" fmla="*/ 960178738 h 2526"/>
              <a:gd name="T14" fmla="*/ 1683464813 w 1211"/>
              <a:gd name="T15" fmla="*/ 1033264063 h 2526"/>
              <a:gd name="T16" fmla="*/ 1512094143 w 1211"/>
              <a:gd name="T17" fmla="*/ 1426408438 h 2526"/>
              <a:gd name="T18" fmla="*/ 1486892574 w 1211"/>
              <a:gd name="T19" fmla="*/ 1527214688 h 2526"/>
              <a:gd name="T20" fmla="*/ 1388607249 w 1211"/>
              <a:gd name="T21" fmla="*/ 1673383750 h 2526"/>
              <a:gd name="T22" fmla="*/ 1315521905 w 1211"/>
              <a:gd name="T23" fmla="*/ 1920359063 h 2526"/>
              <a:gd name="T24" fmla="*/ 1290320336 w 1211"/>
              <a:gd name="T25" fmla="*/ 2043845925 h 2526"/>
              <a:gd name="T26" fmla="*/ 1239917197 w 1211"/>
              <a:gd name="T27" fmla="*/ 2147483647 h 2526"/>
              <a:gd name="T28" fmla="*/ 1537295712 w 1211"/>
              <a:gd name="T29" fmla="*/ 2147483647 h 2526"/>
              <a:gd name="T30" fmla="*/ 1905238621 w 1211"/>
              <a:gd name="T31" fmla="*/ 2147483647 h 2526"/>
              <a:gd name="T32" fmla="*/ 2053928672 w 1211"/>
              <a:gd name="T33" fmla="*/ 2147483647 h 2526"/>
              <a:gd name="T34" fmla="*/ 2076609290 w 1211"/>
              <a:gd name="T35" fmla="*/ 2147483647 h 2526"/>
              <a:gd name="T36" fmla="*/ 2147483647 w 1211"/>
              <a:gd name="T37" fmla="*/ 1502013125 h 2526"/>
              <a:gd name="T38" fmla="*/ 2147483647 w 1211"/>
              <a:gd name="T39" fmla="*/ 1280239375 h 2526"/>
              <a:gd name="T40" fmla="*/ 2147483647 w 1211"/>
              <a:gd name="T41" fmla="*/ 1207154050 h 2526"/>
              <a:gd name="T42" fmla="*/ 2147483647 w 1211"/>
              <a:gd name="T43" fmla="*/ 811490313 h 2526"/>
              <a:gd name="T44" fmla="*/ 2147483647 w 1211"/>
              <a:gd name="T45" fmla="*/ 738406575 h 2526"/>
              <a:gd name="T46" fmla="*/ 2147483647 w 1211"/>
              <a:gd name="T47" fmla="*/ 665321250 h 2526"/>
              <a:gd name="T48" fmla="*/ 2147483647 w 1211"/>
              <a:gd name="T49" fmla="*/ 567034363 h 2526"/>
              <a:gd name="T50" fmla="*/ 2147483647 w 1211"/>
              <a:gd name="T51" fmla="*/ 173891575 h 2526"/>
              <a:gd name="T52" fmla="*/ 2147483647 w 1211"/>
              <a:gd name="T53" fmla="*/ 50403125 h 2526"/>
              <a:gd name="T54" fmla="*/ 2147483647 w 1211"/>
              <a:gd name="T55" fmla="*/ 0 h 25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11"/>
              <a:gd name="T85" fmla="*/ 0 h 2526"/>
              <a:gd name="T86" fmla="*/ 1211 w 1211"/>
              <a:gd name="T87" fmla="*/ 2526 h 25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11" h="2526">
                <a:moveTo>
                  <a:pt x="1108" y="0"/>
                </a:moveTo>
                <a:cubicBezTo>
                  <a:pt x="1061" y="31"/>
                  <a:pt x="1008" y="23"/>
                  <a:pt x="961" y="49"/>
                </a:cubicBezTo>
                <a:cubicBezTo>
                  <a:pt x="941" y="60"/>
                  <a:pt x="922" y="75"/>
                  <a:pt x="903" y="88"/>
                </a:cubicBezTo>
                <a:cubicBezTo>
                  <a:pt x="893" y="95"/>
                  <a:pt x="873" y="108"/>
                  <a:pt x="873" y="108"/>
                </a:cubicBezTo>
                <a:cubicBezTo>
                  <a:pt x="827" y="176"/>
                  <a:pt x="853" y="153"/>
                  <a:pt x="805" y="186"/>
                </a:cubicBezTo>
                <a:cubicBezTo>
                  <a:pt x="781" y="221"/>
                  <a:pt x="767" y="253"/>
                  <a:pt x="737" y="283"/>
                </a:cubicBezTo>
                <a:cubicBezTo>
                  <a:pt x="721" y="344"/>
                  <a:pt x="734" y="312"/>
                  <a:pt x="688" y="381"/>
                </a:cubicBezTo>
                <a:cubicBezTo>
                  <a:pt x="681" y="391"/>
                  <a:pt x="668" y="410"/>
                  <a:pt x="668" y="410"/>
                </a:cubicBezTo>
                <a:cubicBezTo>
                  <a:pt x="647" y="473"/>
                  <a:pt x="635" y="512"/>
                  <a:pt x="600" y="566"/>
                </a:cubicBezTo>
                <a:cubicBezTo>
                  <a:pt x="597" y="579"/>
                  <a:pt x="596" y="594"/>
                  <a:pt x="590" y="606"/>
                </a:cubicBezTo>
                <a:cubicBezTo>
                  <a:pt x="580" y="627"/>
                  <a:pt x="559" y="642"/>
                  <a:pt x="551" y="664"/>
                </a:cubicBezTo>
                <a:cubicBezTo>
                  <a:pt x="540" y="696"/>
                  <a:pt x="530" y="729"/>
                  <a:pt x="522" y="762"/>
                </a:cubicBezTo>
                <a:cubicBezTo>
                  <a:pt x="518" y="778"/>
                  <a:pt x="517" y="795"/>
                  <a:pt x="512" y="811"/>
                </a:cubicBezTo>
                <a:cubicBezTo>
                  <a:pt x="506" y="831"/>
                  <a:pt x="492" y="869"/>
                  <a:pt x="492" y="869"/>
                </a:cubicBezTo>
                <a:cubicBezTo>
                  <a:pt x="409" y="1415"/>
                  <a:pt x="0" y="2431"/>
                  <a:pt x="610" y="2519"/>
                </a:cubicBezTo>
                <a:cubicBezTo>
                  <a:pt x="670" y="2506"/>
                  <a:pt x="721" y="2526"/>
                  <a:pt x="756" y="2470"/>
                </a:cubicBezTo>
                <a:cubicBezTo>
                  <a:pt x="765" y="2350"/>
                  <a:pt x="791" y="2246"/>
                  <a:pt x="815" y="2129"/>
                </a:cubicBezTo>
                <a:cubicBezTo>
                  <a:pt x="818" y="1716"/>
                  <a:pt x="818" y="1302"/>
                  <a:pt x="824" y="889"/>
                </a:cubicBezTo>
                <a:cubicBezTo>
                  <a:pt x="826" y="775"/>
                  <a:pt x="850" y="691"/>
                  <a:pt x="903" y="596"/>
                </a:cubicBezTo>
                <a:cubicBezTo>
                  <a:pt x="920" y="565"/>
                  <a:pt x="941" y="537"/>
                  <a:pt x="961" y="508"/>
                </a:cubicBezTo>
                <a:cubicBezTo>
                  <a:pt x="968" y="498"/>
                  <a:pt x="981" y="479"/>
                  <a:pt x="981" y="479"/>
                </a:cubicBezTo>
                <a:cubicBezTo>
                  <a:pt x="998" y="422"/>
                  <a:pt x="1026" y="372"/>
                  <a:pt x="1059" y="322"/>
                </a:cubicBezTo>
                <a:cubicBezTo>
                  <a:pt x="1065" y="312"/>
                  <a:pt x="1072" y="303"/>
                  <a:pt x="1078" y="293"/>
                </a:cubicBezTo>
                <a:cubicBezTo>
                  <a:pt x="1084" y="284"/>
                  <a:pt x="1080" y="270"/>
                  <a:pt x="1088" y="264"/>
                </a:cubicBezTo>
                <a:cubicBezTo>
                  <a:pt x="1114" y="245"/>
                  <a:pt x="1149" y="243"/>
                  <a:pt x="1176" y="225"/>
                </a:cubicBezTo>
                <a:cubicBezTo>
                  <a:pt x="1194" y="173"/>
                  <a:pt x="1211" y="114"/>
                  <a:pt x="1166" y="69"/>
                </a:cubicBezTo>
                <a:cubicBezTo>
                  <a:pt x="1157" y="60"/>
                  <a:pt x="1078" y="24"/>
                  <a:pt x="1078" y="20"/>
                </a:cubicBezTo>
                <a:cubicBezTo>
                  <a:pt x="1078" y="8"/>
                  <a:pt x="1098" y="7"/>
                  <a:pt x="1108" y="0"/>
                </a:cubicBezTo>
                <a:close/>
              </a:path>
            </a:pathLst>
          </a:custGeom>
          <a:solidFill>
            <a:schemeClr val="folHlink">
              <a:alpha val="32156"/>
            </a:schemeClr>
          </a:solidFill>
          <a:ln w="3810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07" name="Freeform 7"/>
          <p:cNvSpPr>
            <a:spLocks/>
          </p:cNvSpPr>
          <p:nvPr/>
        </p:nvSpPr>
        <p:spPr bwMode="auto">
          <a:xfrm>
            <a:off x="6816725" y="4448175"/>
            <a:ext cx="1906588" cy="2735263"/>
          </a:xfrm>
          <a:custGeom>
            <a:avLst/>
            <a:gdLst>
              <a:gd name="T0" fmla="*/ 693043944 w 1201"/>
              <a:gd name="T1" fmla="*/ 0 h 1723"/>
              <a:gd name="T2" fmla="*/ 987901509 w 1201"/>
              <a:gd name="T3" fmla="*/ 246975358 h 1723"/>
              <a:gd name="T4" fmla="*/ 1136591561 w 1201"/>
              <a:gd name="T5" fmla="*/ 367942880 h 1723"/>
              <a:gd name="T6" fmla="*/ 1529736039 w 1201"/>
              <a:gd name="T7" fmla="*/ 786288894 h 1723"/>
              <a:gd name="T8" fmla="*/ 1824593603 w 1201"/>
              <a:gd name="T9" fmla="*/ 1106349590 h 1723"/>
              <a:gd name="T10" fmla="*/ 2021165843 w 1201"/>
              <a:gd name="T11" fmla="*/ 1426408698 h 1723"/>
              <a:gd name="T12" fmla="*/ 2147483647 w 1201"/>
              <a:gd name="T13" fmla="*/ 1698585623 h 1723"/>
              <a:gd name="T14" fmla="*/ 2147483647 w 1201"/>
              <a:gd name="T15" fmla="*/ 1771670961 h 1723"/>
              <a:gd name="T16" fmla="*/ 2147483647 w 1201"/>
              <a:gd name="T17" fmla="*/ 2091730070 h 1723"/>
              <a:gd name="T18" fmla="*/ 2147483647 w 1201"/>
              <a:gd name="T19" fmla="*/ 2147483647 h 1723"/>
              <a:gd name="T20" fmla="*/ 2147483647 w 1201"/>
              <a:gd name="T21" fmla="*/ 2147483647 h 1723"/>
              <a:gd name="T22" fmla="*/ 2147483647 w 1201"/>
              <a:gd name="T23" fmla="*/ 2147483647 h 1723"/>
              <a:gd name="T24" fmla="*/ 2147483647 w 1201"/>
              <a:gd name="T25" fmla="*/ 2147483647 h 1723"/>
              <a:gd name="T26" fmla="*/ 2147483647 w 1201"/>
              <a:gd name="T27" fmla="*/ 2147483647 h 1723"/>
              <a:gd name="T28" fmla="*/ 2147483647 w 1201"/>
              <a:gd name="T29" fmla="*/ 2147483647 h 1723"/>
              <a:gd name="T30" fmla="*/ 2094251187 w 1201"/>
              <a:gd name="T31" fmla="*/ 2147483647 h 1723"/>
              <a:gd name="T32" fmla="*/ 2046367412 w 1201"/>
              <a:gd name="T33" fmla="*/ 2147483647 h 1723"/>
              <a:gd name="T34" fmla="*/ 1973283655 w 1201"/>
              <a:gd name="T35" fmla="*/ 2147483647 h 1723"/>
              <a:gd name="T36" fmla="*/ 1948082086 w 1201"/>
              <a:gd name="T37" fmla="*/ 2147483647 h 1723"/>
              <a:gd name="T38" fmla="*/ 1874996742 w 1201"/>
              <a:gd name="T39" fmla="*/ 2147483647 h 1723"/>
              <a:gd name="T40" fmla="*/ 1849795173 w 1201"/>
              <a:gd name="T41" fmla="*/ 2147483647 h 1723"/>
              <a:gd name="T42" fmla="*/ 1675905140 w 1201"/>
              <a:gd name="T43" fmla="*/ 2147483647 h 1723"/>
              <a:gd name="T44" fmla="*/ 1406247556 w 1201"/>
              <a:gd name="T45" fmla="*/ 2147483647 h 1723"/>
              <a:gd name="T46" fmla="*/ 1159272179 w 1201"/>
              <a:gd name="T47" fmla="*/ 1746469394 h 1723"/>
              <a:gd name="T48" fmla="*/ 1060986853 w 1201"/>
              <a:gd name="T49" fmla="*/ 1524695604 h 1723"/>
              <a:gd name="T50" fmla="*/ 718245513 w 1201"/>
              <a:gd name="T51" fmla="*/ 960180501 h 1723"/>
              <a:gd name="T52" fmla="*/ 693043944 w 1201"/>
              <a:gd name="T53" fmla="*/ 884575799 h 1723"/>
              <a:gd name="T54" fmla="*/ 544353893 w 1201"/>
              <a:gd name="T55" fmla="*/ 662802009 h 1723"/>
              <a:gd name="T56" fmla="*/ 398184792 w 1201"/>
              <a:gd name="T57" fmla="*/ 564515103 h 1723"/>
              <a:gd name="T58" fmla="*/ 151209415 w 1201"/>
              <a:gd name="T59" fmla="*/ 367942880 h 1723"/>
              <a:gd name="T60" fmla="*/ 5040314 w 1201"/>
              <a:gd name="T61" fmla="*/ 196572223 h 17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01"/>
              <a:gd name="T94" fmla="*/ 0 h 1723"/>
              <a:gd name="T95" fmla="*/ 1201 w 1201"/>
              <a:gd name="T96" fmla="*/ 1723 h 17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01" h="1723">
                <a:moveTo>
                  <a:pt x="275" y="0"/>
                </a:moveTo>
                <a:cubicBezTo>
                  <a:pt x="318" y="28"/>
                  <a:pt x="353" y="65"/>
                  <a:pt x="392" y="98"/>
                </a:cubicBezTo>
                <a:cubicBezTo>
                  <a:pt x="433" y="133"/>
                  <a:pt x="412" y="99"/>
                  <a:pt x="451" y="146"/>
                </a:cubicBezTo>
                <a:cubicBezTo>
                  <a:pt x="490" y="193"/>
                  <a:pt x="553" y="277"/>
                  <a:pt x="607" y="312"/>
                </a:cubicBezTo>
                <a:cubicBezTo>
                  <a:pt x="641" y="358"/>
                  <a:pt x="683" y="398"/>
                  <a:pt x="724" y="439"/>
                </a:cubicBezTo>
                <a:cubicBezTo>
                  <a:pt x="743" y="496"/>
                  <a:pt x="760" y="524"/>
                  <a:pt x="802" y="566"/>
                </a:cubicBezTo>
                <a:cubicBezTo>
                  <a:pt x="823" y="627"/>
                  <a:pt x="805" y="584"/>
                  <a:pt x="870" y="674"/>
                </a:cubicBezTo>
                <a:cubicBezTo>
                  <a:pt x="877" y="684"/>
                  <a:pt x="890" y="703"/>
                  <a:pt x="890" y="703"/>
                </a:cubicBezTo>
                <a:cubicBezTo>
                  <a:pt x="900" y="759"/>
                  <a:pt x="914" y="781"/>
                  <a:pt x="939" y="830"/>
                </a:cubicBezTo>
                <a:cubicBezTo>
                  <a:pt x="952" y="892"/>
                  <a:pt x="984" y="931"/>
                  <a:pt x="997" y="996"/>
                </a:cubicBezTo>
                <a:cubicBezTo>
                  <a:pt x="1010" y="1059"/>
                  <a:pt x="1039" y="1127"/>
                  <a:pt x="1075" y="1181"/>
                </a:cubicBezTo>
                <a:cubicBezTo>
                  <a:pt x="1086" y="1225"/>
                  <a:pt x="1097" y="1276"/>
                  <a:pt x="1115" y="1318"/>
                </a:cubicBezTo>
                <a:cubicBezTo>
                  <a:pt x="1143" y="1383"/>
                  <a:pt x="1128" y="1312"/>
                  <a:pt x="1144" y="1376"/>
                </a:cubicBezTo>
                <a:cubicBezTo>
                  <a:pt x="1177" y="1506"/>
                  <a:pt x="1136" y="1365"/>
                  <a:pt x="1163" y="1455"/>
                </a:cubicBezTo>
                <a:cubicBezTo>
                  <a:pt x="1152" y="1723"/>
                  <a:pt x="1201" y="1684"/>
                  <a:pt x="958" y="1669"/>
                </a:cubicBezTo>
                <a:cubicBezTo>
                  <a:pt x="911" y="1658"/>
                  <a:pt x="871" y="1646"/>
                  <a:pt x="831" y="1621"/>
                </a:cubicBezTo>
                <a:cubicBezTo>
                  <a:pt x="825" y="1611"/>
                  <a:pt x="820" y="1599"/>
                  <a:pt x="812" y="1591"/>
                </a:cubicBezTo>
                <a:cubicBezTo>
                  <a:pt x="804" y="1583"/>
                  <a:pt x="789" y="1582"/>
                  <a:pt x="783" y="1572"/>
                </a:cubicBezTo>
                <a:cubicBezTo>
                  <a:pt x="776" y="1561"/>
                  <a:pt x="777" y="1546"/>
                  <a:pt x="773" y="1533"/>
                </a:cubicBezTo>
                <a:cubicBezTo>
                  <a:pt x="764" y="1503"/>
                  <a:pt x="753" y="1474"/>
                  <a:pt x="744" y="1445"/>
                </a:cubicBezTo>
                <a:cubicBezTo>
                  <a:pt x="741" y="1390"/>
                  <a:pt x="741" y="1334"/>
                  <a:pt x="734" y="1279"/>
                </a:cubicBezTo>
                <a:cubicBezTo>
                  <a:pt x="724" y="1199"/>
                  <a:pt x="688" y="1154"/>
                  <a:pt x="665" y="1084"/>
                </a:cubicBezTo>
                <a:cubicBezTo>
                  <a:pt x="640" y="1008"/>
                  <a:pt x="615" y="926"/>
                  <a:pt x="558" y="869"/>
                </a:cubicBezTo>
                <a:cubicBezTo>
                  <a:pt x="544" y="813"/>
                  <a:pt x="494" y="742"/>
                  <a:pt x="460" y="693"/>
                </a:cubicBezTo>
                <a:cubicBezTo>
                  <a:pt x="437" y="623"/>
                  <a:pt x="453" y="651"/>
                  <a:pt x="421" y="605"/>
                </a:cubicBezTo>
                <a:cubicBezTo>
                  <a:pt x="393" y="516"/>
                  <a:pt x="311" y="458"/>
                  <a:pt x="285" y="381"/>
                </a:cubicBezTo>
                <a:cubicBezTo>
                  <a:pt x="282" y="371"/>
                  <a:pt x="280" y="360"/>
                  <a:pt x="275" y="351"/>
                </a:cubicBezTo>
                <a:cubicBezTo>
                  <a:pt x="258" y="320"/>
                  <a:pt x="236" y="292"/>
                  <a:pt x="216" y="263"/>
                </a:cubicBezTo>
                <a:cubicBezTo>
                  <a:pt x="203" y="244"/>
                  <a:pt x="158" y="224"/>
                  <a:pt x="158" y="224"/>
                </a:cubicBezTo>
                <a:cubicBezTo>
                  <a:pt x="142" y="177"/>
                  <a:pt x="104" y="161"/>
                  <a:pt x="60" y="146"/>
                </a:cubicBezTo>
                <a:cubicBezTo>
                  <a:pt x="0" y="86"/>
                  <a:pt x="2" y="115"/>
                  <a:pt x="2" y="78"/>
                </a:cubicBezTo>
              </a:path>
            </a:pathLst>
          </a:custGeom>
          <a:gradFill rotWithShape="1">
            <a:gsLst>
              <a:gs pos="0">
                <a:srgbClr val="FF0000">
                  <a:alpha val="37000"/>
                </a:srgbClr>
              </a:gs>
              <a:gs pos="100000">
                <a:srgbClr val="760000">
                  <a:alpha val="39998"/>
                </a:srgbClr>
              </a:gs>
            </a:gsLst>
            <a:lin ang="5400000" scaled="1"/>
          </a:gra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08" name="Freeform 8"/>
          <p:cNvSpPr>
            <a:spLocks/>
          </p:cNvSpPr>
          <p:nvPr/>
        </p:nvSpPr>
        <p:spPr bwMode="auto">
          <a:xfrm>
            <a:off x="2125663" y="3238500"/>
            <a:ext cx="4724400" cy="2774950"/>
          </a:xfrm>
          <a:custGeom>
            <a:avLst/>
            <a:gdLst>
              <a:gd name="T0" fmla="*/ 413305625 w 2976"/>
              <a:gd name="T1" fmla="*/ 75604688 h 1748"/>
              <a:gd name="T2" fmla="*/ 168851263 w 2976"/>
              <a:gd name="T3" fmla="*/ 173891575 h 1748"/>
              <a:gd name="T4" fmla="*/ 20161250 w 2976"/>
              <a:gd name="T5" fmla="*/ 592235925 h 1748"/>
              <a:gd name="T6" fmla="*/ 45362813 w 2976"/>
              <a:gd name="T7" fmla="*/ 1131549363 h 1748"/>
              <a:gd name="T8" fmla="*/ 95765938 w 2976"/>
              <a:gd name="T9" fmla="*/ 1232355613 h 1748"/>
              <a:gd name="T10" fmla="*/ 340221888 w 2976"/>
              <a:gd name="T11" fmla="*/ 1650703138 h 1748"/>
              <a:gd name="T12" fmla="*/ 488910313 w 2976"/>
              <a:gd name="T13" fmla="*/ 1748988438 h 1748"/>
              <a:gd name="T14" fmla="*/ 907256250 w 2976"/>
              <a:gd name="T15" fmla="*/ 2116931250 h 1748"/>
              <a:gd name="T16" fmla="*/ 1176912175 w 2976"/>
              <a:gd name="T17" fmla="*/ 2147483647 h 1748"/>
              <a:gd name="T18" fmla="*/ 1522174375 w 2976"/>
              <a:gd name="T19" fmla="*/ 2147483647 h 1748"/>
              <a:gd name="T20" fmla="*/ 1842235013 w 2976"/>
              <a:gd name="T21" fmla="*/ 2147483647 h 1748"/>
              <a:gd name="T22" fmla="*/ 1890117188 w 2976"/>
              <a:gd name="T23" fmla="*/ 2147483647 h 1748"/>
              <a:gd name="T24" fmla="*/ 1965721875 w 2976"/>
              <a:gd name="T25" fmla="*/ 2147483647 h 1748"/>
              <a:gd name="T26" fmla="*/ 2147483647 w 2976"/>
              <a:gd name="T27" fmla="*/ 2147483647 h 1748"/>
              <a:gd name="T28" fmla="*/ 2147483647 w 2976"/>
              <a:gd name="T29" fmla="*/ 2147483647 h 1748"/>
              <a:gd name="T30" fmla="*/ 2147483647 w 2976"/>
              <a:gd name="T31" fmla="*/ 2147483647 h 1748"/>
              <a:gd name="T32" fmla="*/ 2147483647 w 2976"/>
              <a:gd name="T33" fmla="*/ 2147483647 h 1748"/>
              <a:gd name="T34" fmla="*/ 2147483647 w 2976"/>
              <a:gd name="T35" fmla="*/ 2147483647 h 1748"/>
              <a:gd name="T36" fmla="*/ 2147483647 w 2976"/>
              <a:gd name="T37" fmla="*/ 2147483647 h 1748"/>
              <a:gd name="T38" fmla="*/ 2147483647 w 2976"/>
              <a:gd name="T39" fmla="*/ 2147483647 h 1748"/>
              <a:gd name="T40" fmla="*/ 2147483647 w 2976"/>
              <a:gd name="T41" fmla="*/ 2147483647 h 1748"/>
              <a:gd name="T42" fmla="*/ 2147483647 w 2976"/>
              <a:gd name="T43" fmla="*/ 2147483647 h 1748"/>
              <a:gd name="T44" fmla="*/ 2147483647 w 2976"/>
              <a:gd name="T45" fmla="*/ 2147483647 h 1748"/>
              <a:gd name="T46" fmla="*/ 2147483647 w 2976"/>
              <a:gd name="T47" fmla="*/ 2147483647 h 1748"/>
              <a:gd name="T48" fmla="*/ 2147483647 w 2976"/>
              <a:gd name="T49" fmla="*/ 2147483647 h 1748"/>
              <a:gd name="T50" fmla="*/ 2147483647 w 2976"/>
              <a:gd name="T51" fmla="*/ 2147483647 h 1748"/>
              <a:gd name="T52" fmla="*/ 2147483647 w 2976"/>
              <a:gd name="T53" fmla="*/ 2147483647 h 1748"/>
              <a:gd name="T54" fmla="*/ 2147483647 w 2976"/>
              <a:gd name="T55" fmla="*/ 2147483647 h 1748"/>
              <a:gd name="T56" fmla="*/ 2147483647 w 2976"/>
              <a:gd name="T57" fmla="*/ 2147483647 h 1748"/>
              <a:gd name="T58" fmla="*/ 2147483647 w 2976"/>
              <a:gd name="T59" fmla="*/ 2147483647 h 1748"/>
              <a:gd name="T60" fmla="*/ 2147483647 w 2976"/>
              <a:gd name="T61" fmla="*/ 2147483647 h 1748"/>
              <a:gd name="T62" fmla="*/ 2147483647 w 2976"/>
              <a:gd name="T63" fmla="*/ 2147483647 h 1748"/>
              <a:gd name="T64" fmla="*/ 2147483647 w 2976"/>
              <a:gd name="T65" fmla="*/ 2147483647 h 1748"/>
              <a:gd name="T66" fmla="*/ 2147483647 w 2976"/>
              <a:gd name="T67" fmla="*/ 2147483647 h 1748"/>
              <a:gd name="T68" fmla="*/ 2147483647 w 2976"/>
              <a:gd name="T69" fmla="*/ 2147483647 h 1748"/>
              <a:gd name="T70" fmla="*/ 2147483647 w 2976"/>
              <a:gd name="T71" fmla="*/ 2147483647 h 1748"/>
              <a:gd name="T72" fmla="*/ 2147483647 w 2976"/>
              <a:gd name="T73" fmla="*/ 2147483647 h 1748"/>
              <a:gd name="T74" fmla="*/ 2147483647 w 2976"/>
              <a:gd name="T75" fmla="*/ 1945560625 h 1748"/>
              <a:gd name="T76" fmla="*/ 2147483647 w 2976"/>
              <a:gd name="T77" fmla="*/ 1920359063 h 1748"/>
              <a:gd name="T78" fmla="*/ 2147483647 w 2976"/>
              <a:gd name="T79" fmla="*/ 1869955938 h 1748"/>
              <a:gd name="T80" fmla="*/ 2147483647 w 2976"/>
              <a:gd name="T81" fmla="*/ 1771670638 h 1748"/>
              <a:gd name="T82" fmla="*/ 2147483647 w 2976"/>
              <a:gd name="T83" fmla="*/ 1600300013 h 1748"/>
              <a:gd name="T84" fmla="*/ 2147483647 w 2976"/>
              <a:gd name="T85" fmla="*/ 1502013125 h 1748"/>
              <a:gd name="T86" fmla="*/ 2147483647 w 2976"/>
              <a:gd name="T87" fmla="*/ 1451610000 h 1748"/>
              <a:gd name="T88" fmla="*/ 2147483647 w 2976"/>
              <a:gd name="T89" fmla="*/ 1378526263 h 1748"/>
              <a:gd name="T90" fmla="*/ 2147483647 w 2976"/>
              <a:gd name="T91" fmla="*/ 1305440938 h 1748"/>
              <a:gd name="T92" fmla="*/ 2147483647 w 2976"/>
              <a:gd name="T93" fmla="*/ 1255037813 h 1748"/>
              <a:gd name="T94" fmla="*/ 2147483647 w 2976"/>
              <a:gd name="T95" fmla="*/ 1207154050 h 1748"/>
              <a:gd name="T96" fmla="*/ 2147483647 w 2976"/>
              <a:gd name="T97" fmla="*/ 1058465625 h 1748"/>
              <a:gd name="T98" fmla="*/ 1842235013 w 2976"/>
              <a:gd name="T99" fmla="*/ 738406575 h 1748"/>
              <a:gd name="T100" fmla="*/ 1718746563 w 2976"/>
              <a:gd name="T101" fmla="*/ 640119688 h 1748"/>
              <a:gd name="T102" fmla="*/ 1547375938 w 2976"/>
              <a:gd name="T103" fmla="*/ 541834388 h 1748"/>
              <a:gd name="T104" fmla="*/ 1348284388 w 2976"/>
              <a:gd name="T105" fmla="*/ 395665325 h 1748"/>
              <a:gd name="T106" fmla="*/ 1275199063 w 2976"/>
              <a:gd name="T107" fmla="*/ 320059050 h 1748"/>
              <a:gd name="T108" fmla="*/ 1202113738 w 2976"/>
              <a:gd name="T109" fmla="*/ 297378438 h 1748"/>
              <a:gd name="T110" fmla="*/ 1078626875 w 2976"/>
              <a:gd name="T111" fmla="*/ 199093138 h 1748"/>
              <a:gd name="T112" fmla="*/ 733366263 w 2976"/>
              <a:gd name="T113" fmla="*/ 0 h 1748"/>
              <a:gd name="T114" fmla="*/ 413305625 w 2976"/>
              <a:gd name="T115" fmla="*/ 25201563 h 1748"/>
              <a:gd name="T116" fmla="*/ 340221888 w 2976"/>
              <a:gd name="T117" fmla="*/ 50403125 h 1748"/>
              <a:gd name="T118" fmla="*/ 413305625 w 2976"/>
              <a:gd name="T119" fmla="*/ 75604688 h 17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76"/>
              <a:gd name="T181" fmla="*/ 0 h 1748"/>
              <a:gd name="T182" fmla="*/ 2976 w 2976"/>
              <a:gd name="T183" fmla="*/ 1748 h 17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76" h="1748">
                <a:moveTo>
                  <a:pt x="164" y="30"/>
                </a:moveTo>
                <a:cubicBezTo>
                  <a:pt x="125" y="39"/>
                  <a:pt x="100" y="46"/>
                  <a:pt x="67" y="69"/>
                </a:cubicBezTo>
                <a:cubicBezTo>
                  <a:pt x="0" y="166"/>
                  <a:pt x="23" y="54"/>
                  <a:pt x="8" y="235"/>
                </a:cubicBezTo>
                <a:cubicBezTo>
                  <a:pt x="11" y="306"/>
                  <a:pt x="10" y="378"/>
                  <a:pt x="18" y="449"/>
                </a:cubicBezTo>
                <a:cubicBezTo>
                  <a:pt x="20" y="464"/>
                  <a:pt x="32" y="475"/>
                  <a:pt x="38" y="489"/>
                </a:cubicBezTo>
                <a:cubicBezTo>
                  <a:pt x="63" y="548"/>
                  <a:pt x="86" y="612"/>
                  <a:pt x="135" y="655"/>
                </a:cubicBezTo>
                <a:cubicBezTo>
                  <a:pt x="153" y="671"/>
                  <a:pt x="176" y="679"/>
                  <a:pt x="194" y="694"/>
                </a:cubicBezTo>
                <a:cubicBezTo>
                  <a:pt x="258" y="748"/>
                  <a:pt x="289" y="796"/>
                  <a:pt x="360" y="840"/>
                </a:cubicBezTo>
                <a:cubicBezTo>
                  <a:pt x="395" y="861"/>
                  <a:pt x="435" y="872"/>
                  <a:pt x="467" y="899"/>
                </a:cubicBezTo>
                <a:cubicBezTo>
                  <a:pt x="599" y="1012"/>
                  <a:pt x="489" y="949"/>
                  <a:pt x="604" y="1006"/>
                </a:cubicBezTo>
                <a:cubicBezTo>
                  <a:pt x="636" y="1038"/>
                  <a:pt x="689" y="1105"/>
                  <a:pt x="731" y="1133"/>
                </a:cubicBezTo>
                <a:cubicBezTo>
                  <a:pt x="737" y="1143"/>
                  <a:pt x="743" y="1153"/>
                  <a:pt x="750" y="1162"/>
                </a:cubicBezTo>
                <a:cubicBezTo>
                  <a:pt x="759" y="1173"/>
                  <a:pt x="772" y="1180"/>
                  <a:pt x="780" y="1191"/>
                </a:cubicBezTo>
                <a:cubicBezTo>
                  <a:pt x="816" y="1242"/>
                  <a:pt x="805" y="1249"/>
                  <a:pt x="867" y="1279"/>
                </a:cubicBezTo>
                <a:cubicBezTo>
                  <a:pt x="893" y="1313"/>
                  <a:pt x="928" y="1353"/>
                  <a:pt x="965" y="1377"/>
                </a:cubicBezTo>
                <a:cubicBezTo>
                  <a:pt x="1040" y="1426"/>
                  <a:pt x="1006" y="1383"/>
                  <a:pt x="1063" y="1436"/>
                </a:cubicBezTo>
                <a:cubicBezTo>
                  <a:pt x="1169" y="1535"/>
                  <a:pt x="1206" y="1590"/>
                  <a:pt x="1356" y="1621"/>
                </a:cubicBezTo>
                <a:cubicBezTo>
                  <a:pt x="1548" y="1717"/>
                  <a:pt x="1679" y="1731"/>
                  <a:pt x="1892" y="1748"/>
                </a:cubicBezTo>
                <a:cubicBezTo>
                  <a:pt x="1931" y="1745"/>
                  <a:pt x="1971" y="1743"/>
                  <a:pt x="2010" y="1738"/>
                </a:cubicBezTo>
                <a:cubicBezTo>
                  <a:pt x="2078" y="1729"/>
                  <a:pt x="2139" y="1688"/>
                  <a:pt x="2205" y="1670"/>
                </a:cubicBezTo>
                <a:cubicBezTo>
                  <a:pt x="2267" y="1653"/>
                  <a:pt x="2354" y="1644"/>
                  <a:pt x="2410" y="1611"/>
                </a:cubicBezTo>
                <a:cubicBezTo>
                  <a:pt x="2498" y="1559"/>
                  <a:pt x="2503" y="1530"/>
                  <a:pt x="2605" y="1514"/>
                </a:cubicBezTo>
                <a:cubicBezTo>
                  <a:pt x="2612" y="1501"/>
                  <a:pt x="2621" y="1489"/>
                  <a:pt x="2625" y="1475"/>
                </a:cubicBezTo>
                <a:cubicBezTo>
                  <a:pt x="2631" y="1456"/>
                  <a:pt x="2626" y="1434"/>
                  <a:pt x="2634" y="1416"/>
                </a:cubicBezTo>
                <a:cubicBezTo>
                  <a:pt x="2641" y="1401"/>
                  <a:pt x="2679" y="1376"/>
                  <a:pt x="2693" y="1367"/>
                </a:cubicBezTo>
                <a:cubicBezTo>
                  <a:pt x="2700" y="1354"/>
                  <a:pt x="2703" y="1338"/>
                  <a:pt x="2713" y="1328"/>
                </a:cubicBezTo>
                <a:cubicBezTo>
                  <a:pt x="2720" y="1321"/>
                  <a:pt x="2733" y="1323"/>
                  <a:pt x="2742" y="1318"/>
                </a:cubicBezTo>
                <a:cubicBezTo>
                  <a:pt x="2752" y="1313"/>
                  <a:pt x="2761" y="1304"/>
                  <a:pt x="2771" y="1299"/>
                </a:cubicBezTo>
                <a:cubicBezTo>
                  <a:pt x="2787" y="1291"/>
                  <a:pt x="2804" y="1286"/>
                  <a:pt x="2820" y="1279"/>
                </a:cubicBezTo>
                <a:cubicBezTo>
                  <a:pt x="2849" y="1219"/>
                  <a:pt x="2831" y="1253"/>
                  <a:pt x="2878" y="1182"/>
                </a:cubicBezTo>
                <a:cubicBezTo>
                  <a:pt x="2885" y="1172"/>
                  <a:pt x="2891" y="1162"/>
                  <a:pt x="2898" y="1152"/>
                </a:cubicBezTo>
                <a:cubicBezTo>
                  <a:pt x="2905" y="1142"/>
                  <a:pt x="2918" y="1123"/>
                  <a:pt x="2918" y="1123"/>
                </a:cubicBezTo>
                <a:cubicBezTo>
                  <a:pt x="2929" y="1091"/>
                  <a:pt x="2934" y="1056"/>
                  <a:pt x="2947" y="1025"/>
                </a:cubicBezTo>
                <a:cubicBezTo>
                  <a:pt x="2951" y="1014"/>
                  <a:pt x="2961" y="1006"/>
                  <a:pt x="2966" y="996"/>
                </a:cubicBezTo>
                <a:cubicBezTo>
                  <a:pt x="2971" y="987"/>
                  <a:pt x="2973" y="977"/>
                  <a:pt x="2976" y="967"/>
                </a:cubicBezTo>
                <a:cubicBezTo>
                  <a:pt x="2973" y="951"/>
                  <a:pt x="2976" y="931"/>
                  <a:pt x="2966" y="918"/>
                </a:cubicBezTo>
                <a:cubicBezTo>
                  <a:pt x="2939" y="883"/>
                  <a:pt x="2888" y="872"/>
                  <a:pt x="2849" y="860"/>
                </a:cubicBezTo>
                <a:cubicBezTo>
                  <a:pt x="2766" y="833"/>
                  <a:pt x="2681" y="784"/>
                  <a:pt x="2595" y="772"/>
                </a:cubicBezTo>
                <a:cubicBezTo>
                  <a:pt x="2563" y="768"/>
                  <a:pt x="2530" y="765"/>
                  <a:pt x="2498" y="762"/>
                </a:cubicBezTo>
                <a:cubicBezTo>
                  <a:pt x="2379" y="731"/>
                  <a:pt x="2498" y="759"/>
                  <a:pt x="2224" y="742"/>
                </a:cubicBezTo>
                <a:cubicBezTo>
                  <a:pt x="2013" y="729"/>
                  <a:pt x="1815" y="709"/>
                  <a:pt x="1600" y="703"/>
                </a:cubicBezTo>
                <a:cubicBezTo>
                  <a:pt x="1569" y="683"/>
                  <a:pt x="1543" y="655"/>
                  <a:pt x="1512" y="635"/>
                </a:cubicBezTo>
                <a:cubicBezTo>
                  <a:pt x="1464" y="603"/>
                  <a:pt x="1331" y="602"/>
                  <a:pt x="1277" y="596"/>
                </a:cubicBezTo>
                <a:cubicBezTo>
                  <a:pt x="1255" y="588"/>
                  <a:pt x="1230" y="587"/>
                  <a:pt x="1209" y="576"/>
                </a:cubicBezTo>
                <a:cubicBezTo>
                  <a:pt x="1195" y="569"/>
                  <a:pt x="1184" y="555"/>
                  <a:pt x="1170" y="547"/>
                </a:cubicBezTo>
                <a:cubicBezTo>
                  <a:pt x="1146" y="533"/>
                  <a:pt x="1117" y="530"/>
                  <a:pt x="1092" y="518"/>
                </a:cubicBezTo>
                <a:cubicBezTo>
                  <a:pt x="1081" y="513"/>
                  <a:pt x="1074" y="503"/>
                  <a:pt x="1063" y="498"/>
                </a:cubicBezTo>
                <a:cubicBezTo>
                  <a:pt x="1041" y="489"/>
                  <a:pt x="1017" y="487"/>
                  <a:pt x="994" y="479"/>
                </a:cubicBezTo>
                <a:cubicBezTo>
                  <a:pt x="965" y="449"/>
                  <a:pt x="946" y="433"/>
                  <a:pt x="906" y="420"/>
                </a:cubicBezTo>
                <a:cubicBezTo>
                  <a:pt x="863" y="363"/>
                  <a:pt x="798" y="316"/>
                  <a:pt x="731" y="293"/>
                </a:cubicBezTo>
                <a:cubicBezTo>
                  <a:pt x="686" y="227"/>
                  <a:pt x="739" y="292"/>
                  <a:pt x="682" y="254"/>
                </a:cubicBezTo>
                <a:cubicBezTo>
                  <a:pt x="613" y="208"/>
                  <a:pt x="696" y="236"/>
                  <a:pt x="614" y="215"/>
                </a:cubicBezTo>
                <a:cubicBezTo>
                  <a:pt x="575" y="191"/>
                  <a:pt x="578" y="170"/>
                  <a:pt x="535" y="157"/>
                </a:cubicBezTo>
                <a:cubicBezTo>
                  <a:pt x="525" y="147"/>
                  <a:pt x="518" y="135"/>
                  <a:pt x="506" y="127"/>
                </a:cubicBezTo>
                <a:cubicBezTo>
                  <a:pt x="498" y="121"/>
                  <a:pt x="485" y="124"/>
                  <a:pt x="477" y="118"/>
                </a:cubicBezTo>
                <a:cubicBezTo>
                  <a:pt x="414" y="68"/>
                  <a:pt x="500" y="101"/>
                  <a:pt x="428" y="79"/>
                </a:cubicBezTo>
                <a:cubicBezTo>
                  <a:pt x="372" y="40"/>
                  <a:pt x="362" y="15"/>
                  <a:pt x="291" y="0"/>
                </a:cubicBezTo>
                <a:cubicBezTo>
                  <a:pt x="249" y="3"/>
                  <a:pt x="206" y="5"/>
                  <a:pt x="164" y="10"/>
                </a:cubicBezTo>
                <a:cubicBezTo>
                  <a:pt x="154" y="11"/>
                  <a:pt x="135" y="10"/>
                  <a:pt x="135" y="20"/>
                </a:cubicBezTo>
                <a:cubicBezTo>
                  <a:pt x="135" y="30"/>
                  <a:pt x="154" y="27"/>
                  <a:pt x="164" y="30"/>
                </a:cubicBezTo>
                <a:close/>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09" name="Text Box 9"/>
          <p:cNvSpPr txBox="1">
            <a:spLocks noChangeArrowheads="1"/>
          </p:cNvSpPr>
          <p:nvPr/>
        </p:nvSpPr>
        <p:spPr bwMode="auto">
          <a:xfrm>
            <a:off x="228600" y="457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FF"/>
              </a:solidFill>
              <a:effectLst/>
              <a:uLnTx/>
              <a:uFillTx/>
              <a:latin typeface="Arial" charset="0"/>
              <a:ea typeface="+mn-ea"/>
              <a:cs typeface="+mn-cs"/>
            </a:endParaRPr>
          </a:p>
        </p:txBody>
      </p:sp>
      <p:sp>
        <p:nvSpPr>
          <p:cNvPr id="153610" name="Text Box 10"/>
          <p:cNvSpPr txBox="1">
            <a:spLocks noChangeArrowheads="1"/>
          </p:cNvSpPr>
          <p:nvPr/>
        </p:nvSpPr>
        <p:spPr bwMode="auto">
          <a:xfrm>
            <a:off x="381000" y="2286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Please name A, B, and C.  Which one carries blood with depleted oxygen levels?</a:t>
            </a:r>
          </a:p>
        </p:txBody>
      </p:sp>
      <p:sp>
        <p:nvSpPr>
          <p:cNvPr id="153611" name="WordArt 11"/>
          <p:cNvSpPr>
            <a:spLocks noChangeArrowheads="1" noChangeShapeType="1" noTextEdit="1"/>
          </p:cNvSpPr>
          <p:nvPr/>
        </p:nvSpPr>
        <p:spPr bwMode="auto">
          <a:xfrm>
            <a:off x="762000" y="4343400"/>
            <a:ext cx="709613"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53612" name="WordArt 12"/>
          <p:cNvSpPr>
            <a:spLocks noChangeArrowheads="1" noChangeShapeType="1" noTextEdit="1"/>
          </p:cNvSpPr>
          <p:nvPr/>
        </p:nvSpPr>
        <p:spPr bwMode="auto">
          <a:xfrm>
            <a:off x="7620000" y="5029200"/>
            <a:ext cx="685800" cy="876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53613" name="WordArt 13"/>
          <p:cNvSpPr>
            <a:spLocks noChangeArrowheads="1" noChangeShapeType="1" noTextEdit="1"/>
          </p:cNvSpPr>
          <p:nvPr/>
        </p:nvSpPr>
        <p:spPr bwMode="auto">
          <a:xfrm>
            <a:off x="4343400" y="30480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9933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53614" name="WordArt 14"/>
          <p:cNvSpPr>
            <a:spLocks noChangeArrowheads="1" noChangeShapeType="1" noTextEdit="1"/>
          </p:cNvSpPr>
          <p:nvPr/>
        </p:nvSpPr>
        <p:spPr bwMode="auto">
          <a:xfrm>
            <a:off x="8001000" y="1066800"/>
            <a:ext cx="6858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13</a:t>
            </a:r>
          </a:p>
        </p:txBody>
      </p:sp>
      <p:sp>
        <p:nvSpPr>
          <p:cNvPr id="153615" name="WordArt 15"/>
          <p:cNvSpPr>
            <a:spLocks noChangeArrowheads="1" noChangeShapeType="1" noTextEdit="1"/>
          </p:cNvSpPr>
          <p:nvPr/>
        </p:nvSpPr>
        <p:spPr bwMode="auto">
          <a:xfrm>
            <a:off x="1600200" y="4953000"/>
            <a:ext cx="1114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Vein</a:t>
            </a:r>
          </a:p>
        </p:txBody>
      </p:sp>
      <p:sp>
        <p:nvSpPr>
          <p:cNvPr id="153616" name="AutoShape 16"/>
          <p:cNvSpPr>
            <a:spLocks noChangeArrowheads="1"/>
          </p:cNvSpPr>
          <p:nvPr/>
        </p:nvSpPr>
        <p:spPr bwMode="auto">
          <a:xfrm>
            <a:off x="762000" y="5715000"/>
            <a:ext cx="609600" cy="1143000"/>
          </a:xfrm>
          <a:prstGeom prst="downArrow">
            <a:avLst>
              <a:gd name="adj1" fmla="val 50000"/>
              <a:gd name="adj2" fmla="val 46875"/>
            </a:avLst>
          </a:prstGeom>
          <a:solidFill>
            <a:schemeClr val="folHlink"/>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17" name="WordArt 17"/>
          <p:cNvSpPr>
            <a:spLocks noChangeArrowheads="1" noChangeShapeType="1" noTextEdit="1"/>
          </p:cNvSpPr>
          <p:nvPr/>
        </p:nvSpPr>
        <p:spPr bwMode="auto">
          <a:xfrm>
            <a:off x="1371600" y="6019800"/>
            <a:ext cx="2105025"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To heart</a:t>
            </a:r>
          </a:p>
        </p:txBody>
      </p:sp>
      <p:sp>
        <p:nvSpPr>
          <p:cNvPr id="153618" name="WordArt 18"/>
          <p:cNvSpPr>
            <a:spLocks noChangeArrowheads="1" noChangeShapeType="1" noTextEdit="1"/>
          </p:cNvSpPr>
          <p:nvPr/>
        </p:nvSpPr>
        <p:spPr bwMode="auto">
          <a:xfrm>
            <a:off x="5562600" y="4953000"/>
            <a:ext cx="18383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Artery</a:t>
            </a:r>
          </a:p>
        </p:txBody>
      </p:sp>
      <p:sp>
        <p:nvSpPr>
          <p:cNvPr id="153619" name="AutoShape 19"/>
          <p:cNvSpPr>
            <a:spLocks noChangeArrowheads="1"/>
          </p:cNvSpPr>
          <p:nvPr/>
        </p:nvSpPr>
        <p:spPr bwMode="auto">
          <a:xfrm rot="9330196">
            <a:off x="8229600" y="6096000"/>
            <a:ext cx="609600" cy="1143000"/>
          </a:xfrm>
          <a:prstGeom prst="downArrow">
            <a:avLst>
              <a:gd name="adj1" fmla="val 50000"/>
              <a:gd name="adj2" fmla="val 46875"/>
            </a:avLst>
          </a:prstGeom>
          <a:solidFill>
            <a:srgbClr val="FF33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20" name="WordArt 20"/>
          <p:cNvSpPr>
            <a:spLocks noChangeArrowheads="1" noChangeShapeType="1" noTextEdit="1"/>
          </p:cNvSpPr>
          <p:nvPr/>
        </p:nvSpPr>
        <p:spPr bwMode="auto">
          <a:xfrm>
            <a:off x="4876800" y="5943600"/>
            <a:ext cx="28098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From Heart</a:t>
            </a:r>
          </a:p>
        </p:txBody>
      </p:sp>
      <p:sp>
        <p:nvSpPr>
          <p:cNvPr id="153621" name="WordArt 21"/>
          <p:cNvSpPr>
            <a:spLocks noChangeArrowheads="1" noChangeShapeType="1" noTextEdit="1"/>
          </p:cNvSpPr>
          <p:nvPr/>
        </p:nvSpPr>
        <p:spPr bwMode="auto">
          <a:xfrm>
            <a:off x="3352800" y="1676400"/>
            <a:ext cx="22002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9933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Capillary</a:t>
            </a:r>
          </a:p>
        </p:txBody>
      </p:sp>
      <p:sp>
        <p:nvSpPr>
          <p:cNvPr id="153622" name="Rectangle 22"/>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22086638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endParaRPr lang="en-US"/>
          </a:p>
        </p:txBody>
      </p:sp>
      <p:sp>
        <p:nvSpPr>
          <p:cNvPr id="154627" name="Rectangle 3"/>
          <p:cNvSpPr>
            <a:spLocks noGrp="1" noChangeArrowheads="1"/>
          </p:cNvSpPr>
          <p:nvPr>
            <p:ph type="body" idx="1"/>
          </p:nvPr>
        </p:nvSpPr>
        <p:spPr/>
        <p:txBody>
          <a:bodyPr/>
          <a:lstStyle/>
          <a:p>
            <a:pPr eaLnBrk="1" hangingPunct="1"/>
            <a:endParaRPr lang="en-US"/>
          </a:p>
        </p:txBody>
      </p:sp>
      <p:sp>
        <p:nvSpPr>
          <p:cNvPr id="154628" name="Rectangle 4"/>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546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955422">
            <a:off x="2166938" y="1600200"/>
            <a:ext cx="48101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30" name="Freeform 6"/>
          <p:cNvSpPr>
            <a:spLocks/>
          </p:cNvSpPr>
          <p:nvPr/>
        </p:nvSpPr>
        <p:spPr bwMode="auto">
          <a:xfrm>
            <a:off x="101600" y="3052763"/>
            <a:ext cx="1922463" cy="4010025"/>
          </a:xfrm>
          <a:custGeom>
            <a:avLst/>
            <a:gdLst>
              <a:gd name="T0" fmla="*/ 2147483647 w 1211"/>
              <a:gd name="T1" fmla="*/ 0 h 2526"/>
              <a:gd name="T2" fmla="*/ 2147483647 w 1211"/>
              <a:gd name="T3" fmla="*/ 123486863 h 2526"/>
              <a:gd name="T4" fmla="*/ 2147483647 w 1211"/>
              <a:gd name="T5" fmla="*/ 221773750 h 2526"/>
              <a:gd name="T6" fmla="*/ 2147483647 w 1211"/>
              <a:gd name="T7" fmla="*/ 272176875 h 2526"/>
              <a:gd name="T8" fmla="*/ 2028727103 w 1211"/>
              <a:gd name="T9" fmla="*/ 468749063 h 2526"/>
              <a:gd name="T10" fmla="*/ 1857356433 w 1211"/>
              <a:gd name="T11" fmla="*/ 713205013 h 2526"/>
              <a:gd name="T12" fmla="*/ 1733867951 w 1211"/>
              <a:gd name="T13" fmla="*/ 960178738 h 2526"/>
              <a:gd name="T14" fmla="*/ 1683464813 w 1211"/>
              <a:gd name="T15" fmla="*/ 1033264063 h 2526"/>
              <a:gd name="T16" fmla="*/ 1512094143 w 1211"/>
              <a:gd name="T17" fmla="*/ 1426408438 h 2526"/>
              <a:gd name="T18" fmla="*/ 1486892574 w 1211"/>
              <a:gd name="T19" fmla="*/ 1527214688 h 2526"/>
              <a:gd name="T20" fmla="*/ 1388607249 w 1211"/>
              <a:gd name="T21" fmla="*/ 1673383750 h 2526"/>
              <a:gd name="T22" fmla="*/ 1315521905 w 1211"/>
              <a:gd name="T23" fmla="*/ 1920359063 h 2526"/>
              <a:gd name="T24" fmla="*/ 1290320336 w 1211"/>
              <a:gd name="T25" fmla="*/ 2043845925 h 2526"/>
              <a:gd name="T26" fmla="*/ 1239917197 w 1211"/>
              <a:gd name="T27" fmla="*/ 2147483647 h 2526"/>
              <a:gd name="T28" fmla="*/ 1537295712 w 1211"/>
              <a:gd name="T29" fmla="*/ 2147483647 h 2526"/>
              <a:gd name="T30" fmla="*/ 1905238621 w 1211"/>
              <a:gd name="T31" fmla="*/ 2147483647 h 2526"/>
              <a:gd name="T32" fmla="*/ 2053928672 w 1211"/>
              <a:gd name="T33" fmla="*/ 2147483647 h 2526"/>
              <a:gd name="T34" fmla="*/ 2076609290 w 1211"/>
              <a:gd name="T35" fmla="*/ 2147483647 h 2526"/>
              <a:gd name="T36" fmla="*/ 2147483647 w 1211"/>
              <a:gd name="T37" fmla="*/ 1502013125 h 2526"/>
              <a:gd name="T38" fmla="*/ 2147483647 w 1211"/>
              <a:gd name="T39" fmla="*/ 1280239375 h 2526"/>
              <a:gd name="T40" fmla="*/ 2147483647 w 1211"/>
              <a:gd name="T41" fmla="*/ 1207154050 h 2526"/>
              <a:gd name="T42" fmla="*/ 2147483647 w 1211"/>
              <a:gd name="T43" fmla="*/ 811490313 h 2526"/>
              <a:gd name="T44" fmla="*/ 2147483647 w 1211"/>
              <a:gd name="T45" fmla="*/ 738406575 h 2526"/>
              <a:gd name="T46" fmla="*/ 2147483647 w 1211"/>
              <a:gd name="T47" fmla="*/ 665321250 h 2526"/>
              <a:gd name="T48" fmla="*/ 2147483647 w 1211"/>
              <a:gd name="T49" fmla="*/ 567034363 h 2526"/>
              <a:gd name="T50" fmla="*/ 2147483647 w 1211"/>
              <a:gd name="T51" fmla="*/ 173891575 h 2526"/>
              <a:gd name="T52" fmla="*/ 2147483647 w 1211"/>
              <a:gd name="T53" fmla="*/ 50403125 h 2526"/>
              <a:gd name="T54" fmla="*/ 2147483647 w 1211"/>
              <a:gd name="T55" fmla="*/ 0 h 25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11"/>
              <a:gd name="T85" fmla="*/ 0 h 2526"/>
              <a:gd name="T86" fmla="*/ 1211 w 1211"/>
              <a:gd name="T87" fmla="*/ 2526 h 25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11" h="2526">
                <a:moveTo>
                  <a:pt x="1108" y="0"/>
                </a:moveTo>
                <a:cubicBezTo>
                  <a:pt x="1061" y="31"/>
                  <a:pt x="1008" y="23"/>
                  <a:pt x="961" y="49"/>
                </a:cubicBezTo>
                <a:cubicBezTo>
                  <a:pt x="941" y="60"/>
                  <a:pt x="922" y="75"/>
                  <a:pt x="903" y="88"/>
                </a:cubicBezTo>
                <a:cubicBezTo>
                  <a:pt x="893" y="95"/>
                  <a:pt x="873" y="108"/>
                  <a:pt x="873" y="108"/>
                </a:cubicBezTo>
                <a:cubicBezTo>
                  <a:pt x="827" y="176"/>
                  <a:pt x="853" y="153"/>
                  <a:pt x="805" y="186"/>
                </a:cubicBezTo>
                <a:cubicBezTo>
                  <a:pt x="781" y="221"/>
                  <a:pt x="767" y="253"/>
                  <a:pt x="737" y="283"/>
                </a:cubicBezTo>
                <a:cubicBezTo>
                  <a:pt x="721" y="344"/>
                  <a:pt x="734" y="312"/>
                  <a:pt x="688" y="381"/>
                </a:cubicBezTo>
                <a:cubicBezTo>
                  <a:pt x="681" y="391"/>
                  <a:pt x="668" y="410"/>
                  <a:pt x="668" y="410"/>
                </a:cubicBezTo>
                <a:cubicBezTo>
                  <a:pt x="647" y="473"/>
                  <a:pt x="635" y="512"/>
                  <a:pt x="600" y="566"/>
                </a:cubicBezTo>
                <a:cubicBezTo>
                  <a:pt x="597" y="579"/>
                  <a:pt x="596" y="594"/>
                  <a:pt x="590" y="606"/>
                </a:cubicBezTo>
                <a:cubicBezTo>
                  <a:pt x="580" y="627"/>
                  <a:pt x="559" y="642"/>
                  <a:pt x="551" y="664"/>
                </a:cubicBezTo>
                <a:cubicBezTo>
                  <a:pt x="540" y="696"/>
                  <a:pt x="530" y="729"/>
                  <a:pt x="522" y="762"/>
                </a:cubicBezTo>
                <a:cubicBezTo>
                  <a:pt x="518" y="778"/>
                  <a:pt x="517" y="795"/>
                  <a:pt x="512" y="811"/>
                </a:cubicBezTo>
                <a:cubicBezTo>
                  <a:pt x="506" y="831"/>
                  <a:pt x="492" y="869"/>
                  <a:pt x="492" y="869"/>
                </a:cubicBezTo>
                <a:cubicBezTo>
                  <a:pt x="409" y="1415"/>
                  <a:pt x="0" y="2431"/>
                  <a:pt x="610" y="2519"/>
                </a:cubicBezTo>
                <a:cubicBezTo>
                  <a:pt x="670" y="2506"/>
                  <a:pt x="721" y="2526"/>
                  <a:pt x="756" y="2470"/>
                </a:cubicBezTo>
                <a:cubicBezTo>
                  <a:pt x="765" y="2350"/>
                  <a:pt x="791" y="2246"/>
                  <a:pt x="815" y="2129"/>
                </a:cubicBezTo>
                <a:cubicBezTo>
                  <a:pt x="818" y="1716"/>
                  <a:pt x="818" y="1302"/>
                  <a:pt x="824" y="889"/>
                </a:cubicBezTo>
                <a:cubicBezTo>
                  <a:pt x="826" y="775"/>
                  <a:pt x="850" y="691"/>
                  <a:pt x="903" y="596"/>
                </a:cubicBezTo>
                <a:cubicBezTo>
                  <a:pt x="920" y="565"/>
                  <a:pt x="941" y="537"/>
                  <a:pt x="961" y="508"/>
                </a:cubicBezTo>
                <a:cubicBezTo>
                  <a:pt x="968" y="498"/>
                  <a:pt x="981" y="479"/>
                  <a:pt x="981" y="479"/>
                </a:cubicBezTo>
                <a:cubicBezTo>
                  <a:pt x="998" y="422"/>
                  <a:pt x="1026" y="372"/>
                  <a:pt x="1059" y="322"/>
                </a:cubicBezTo>
                <a:cubicBezTo>
                  <a:pt x="1065" y="312"/>
                  <a:pt x="1072" y="303"/>
                  <a:pt x="1078" y="293"/>
                </a:cubicBezTo>
                <a:cubicBezTo>
                  <a:pt x="1084" y="284"/>
                  <a:pt x="1080" y="270"/>
                  <a:pt x="1088" y="264"/>
                </a:cubicBezTo>
                <a:cubicBezTo>
                  <a:pt x="1114" y="245"/>
                  <a:pt x="1149" y="243"/>
                  <a:pt x="1176" y="225"/>
                </a:cubicBezTo>
                <a:cubicBezTo>
                  <a:pt x="1194" y="173"/>
                  <a:pt x="1211" y="114"/>
                  <a:pt x="1166" y="69"/>
                </a:cubicBezTo>
                <a:cubicBezTo>
                  <a:pt x="1157" y="60"/>
                  <a:pt x="1078" y="24"/>
                  <a:pt x="1078" y="20"/>
                </a:cubicBezTo>
                <a:cubicBezTo>
                  <a:pt x="1078" y="8"/>
                  <a:pt x="1098" y="7"/>
                  <a:pt x="1108" y="0"/>
                </a:cubicBezTo>
                <a:close/>
              </a:path>
            </a:pathLst>
          </a:custGeom>
          <a:solidFill>
            <a:schemeClr val="folHlink">
              <a:alpha val="32156"/>
            </a:schemeClr>
          </a:solidFill>
          <a:ln w="3810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4631" name="Freeform 7"/>
          <p:cNvSpPr>
            <a:spLocks/>
          </p:cNvSpPr>
          <p:nvPr/>
        </p:nvSpPr>
        <p:spPr bwMode="auto">
          <a:xfrm>
            <a:off x="6816725" y="4448175"/>
            <a:ext cx="1906588" cy="2735263"/>
          </a:xfrm>
          <a:custGeom>
            <a:avLst/>
            <a:gdLst>
              <a:gd name="T0" fmla="*/ 693043944 w 1201"/>
              <a:gd name="T1" fmla="*/ 0 h 1723"/>
              <a:gd name="T2" fmla="*/ 987901509 w 1201"/>
              <a:gd name="T3" fmla="*/ 246975358 h 1723"/>
              <a:gd name="T4" fmla="*/ 1136591561 w 1201"/>
              <a:gd name="T5" fmla="*/ 367942880 h 1723"/>
              <a:gd name="T6" fmla="*/ 1529736039 w 1201"/>
              <a:gd name="T7" fmla="*/ 786288894 h 1723"/>
              <a:gd name="T8" fmla="*/ 1824593603 w 1201"/>
              <a:gd name="T9" fmla="*/ 1106349590 h 1723"/>
              <a:gd name="T10" fmla="*/ 2021165843 w 1201"/>
              <a:gd name="T11" fmla="*/ 1426408698 h 1723"/>
              <a:gd name="T12" fmla="*/ 2147483647 w 1201"/>
              <a:gd name="T13" fmla="*/ 1698585623 h 1723"/>
              <a:gd name="T14" fmla="*/ 2147483647 w 1201"/>
              <a:gd name="T15" fmla="*/ 1771670961 h 1723"/>
              <a:gd name="T16" fmla="*/ 2147483647 w 1201"/>
              <a:gd name="T17" fmla="*/ 2091730070 h 1723"/>
              <a:gd name="T18" fmla="*/ 2147483647 w 1201"/>
              <a:gd name="T19" fmla="*/ 2147483647 h 1723"/>
              <a:gd name="T20" fmla="*/ 2147483647 w 1201"/>
              <a:gd name="T21" fmla="*/ 2147483647 h 1723"/>
              <a:gd name="T22" fmla="*/ 2147483647 w 1201"/>
              <a:gd name="T23" fmla="*/ 2147483647 h 1723"/>
              <a:gd name="T24" fmla="*/ 2147483647 w 1201"/>
              <a:gd name="T25" fmla="*/ 2147483647 h 1723"/>
              <a:gd name="T26" fmla="*/ 2147483647 w 1201"/>
              <a:gd name="T27" fmla="*/ 2147483647 h 1723"/>
              <a:gd name="T28" fmla="*/ 2147483647 w 1201"/>
              <a:gd name="T29" fmla="*/ 2147483647 h 1723"/>
              <a:gd name="T30" fmla="*/ 2094251187 w 1201"/>
              <a:gd name="T31" fmla="*/ 2147483647 h 1723"/>
              <a:gd name="T32" fmla="*/ 2046367412 w 1201"/>
              <a:gd name="T33" fmla="*/ 2147483647 h 1723"/>
              <a:gd name="T34" fmla="*/ 1973283655 w 1201"/>
              <a:gd name="T35" fmla="*/ 2147483647 h 1723"/>
              <a:gd name="T36" fmla="*/ 1948082086 w 1201"/>
              <a:gd name="T37" fmla="*/ 2147483647 h 1723"/>
              <a:gd name="T38" fmla="*/ 1874996742 w 1201"/>
              <a:gd name="T39" fmla="*/ 2147483647 h 1723"/>
              <a:gd name="T40" fmla="*/ 1849795173 w 1201"/>
              <a:gd name="T41" fmla="*/ 2147483647 h 1723"/>
              <a:gd name="T42" fmla="*/ 1675905140 w 1201"/>
              <a:gd name="T43" fmla="*/ 2147483647 h 1723"/>
              <a:gd name="T44" fmla="*/ 1406247556 w 1201"/>
              <a:gd name="T45" fmla="*/ 2147483647 h 1723"/>
              <a:gd name="T46" fmla="*/ 1159272179 w 1201"/>
              <a:gd name="T47" fmla="*/ 1746469394 h 1723"/>
              <a:gd name="T48" fmla="*/ 1060986853 w 1201"/>
              <a:gd name="T49" fmla="*/ 1524695604 h 1723"/>
              <a:gd name="T50" fmla="*/ 718245513 w 1201"/>
              <a:gd name="T51" fmla="*/ 960180501 h 1723"/>
              <a:gd name="T52" fmla="*/ 693043944 w 1201"/>
              <a:gd name="T53" fmla="*/ 884575799 h 1723"/>
              <a:gd name="T54" fmla="*/ 544353893 w 1201"/>
              <a:gd name="T55" fmla="*/ 662802009 h 1723"/>
              <a:gd name="T56" fmla="*/ 398184792 w 1201"/>
              <a:gd name="T57" fmla="*/ 564515103 h 1723"/>
              <a:gd name="T58" fmla="*/ 151209415 w 1201"/>
              <a:gd name="T59" fmla="*/ 367942880 h 1723"/>
              <a:gd name="T60" fmla="*/ 5040314 w 1201"/>
              <a:gd name="T61" fmla="*/ 196572223 h 17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01"/>
              <a:gd name="T94" fmla="*/ 0 h 1723"/>
              <a:gd name="T95" fmla="*/ 1201 w 1201"/>
              <a:gd name="T96" fmla="*/ 1723 h 17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01" h="1723">
                <a:moveTo>
                  <a:pt x="275" y="0"/>
                </a:moveTo>
                <a:cubicBezTo>
                  <a:pt x="318" y="28"/>
                  <a:pt x="353" y="65"/>
                  <a:pt x="392" y="98"/>
                </a:cubicBezTo>
                <a:cubicBezTo>
                  <a:pt x="433" y="133"/>
                  <a:pt x="412" y="99"/>
                  <a:pt x="451" y="146"/>
                </a:cubicBezTo>
                <a:cubicBezTo>
                  <a:pt x="490" y="193"/>
                  <a:pt x="553" y="277"/>
                  <a:pt x="607" y="312"/>
                </a:cubicBezTo>
                <a:cubicBezTo>
                  <a:pt x="641" y="358"/>
                  <a:pt x="683" y="398"/>
                  <a:pt x="724" y="439"/>
                </a:cubicBezTo>
                <a:cubicBezTo>
                  <a:pt x="743" y="496"/>
                  <a:pt x="760" y="524"/>
                  <a:pt x="802" y="566"/>
                </a:cubicBezTo>
                <a:cubicBezTo>
                  <a:pt x="823" y="627"/>
                  <a:pt x="805" y="584"/>
                  <a:pt x="870" y="674"/>
                </a:cubicBezTo>
                <a:cubicBezTo>
                  <a:pt x="877" y="684"/>
                  <a:pt x="890" y="703"/>
                  <a:pt x="890" y="703"/>
                </a:cubicBezTo>
                <a:cubicBezTo>
                  <a:pt x="900" y="759"/>
                  <a:pt x="914" y="781"/>
                  <a:pt x="939" y="830"/>
                </a:cubicBezTo>
                <a:cubicBezTo>
                  <a:pt x="952" y="892"/>
                  <a:pt x="984" y="931"/>
                  <a:pt x="997" y="996"/>
                </a:cubicBezTo>
                <a:cubicBezTo>
                  <a:pt x="1010" y="1059"/>
                  <a:pt x="1039" y="1127"/>
                  <a:pt x="1075" y="1181"/>
                </a:cubicBezTo>
                <a:cubicBezTo>
                  <a:pt x="1086" y="1225"/>
                  <a:pt x="1097" y="1276"/>
                  <a:pt x="1115" y="1318"/>
                </a:cubicBezTo>
                <a:cubicBezTo>
                  <a:pt x="1143" y="1383"/>
                  <a:pt x="1128" y="1312"/>
                  <a:pt x="1144" y="1376"/>
                </a:cubicBezTo>
                <a:cubicBezTo>
                  <a:pt x="1177" y="1506"/>
                  <a:pt x="1136" y="1365"/>
                  <a:pt x="1163" y="1455"/>
                </a:cubicBezTo>
                <a:cubicBezTo>
                  <a:pt x="1152" y="1723"/>
                  <a:pt x="1201" y="1684"/>
                  <a:pt x="958" y="1669"/>
                </a:cubicBezTo>
                <a:cubicBezTo>
                  <a:pt x="911" y="1658"/>
                  <a:pt x="871" y="1646"/>
                  <a:pt x="831" y="1621"/>
                </a:cubicBezTo>
                <a:cubicBezTo>
                  <a:pt x="825" y="1611"/>
                  <a:pt x="820" y="1599"/>
                  <a:pt x="812" y="1591"/>
                </a:cubicBezTo>
                <a:cubicBezTo>
                  <a:pt x="804" y="1583"/>
                  <a:pt x="789" y="1582"/>
                  <a:pt x="783" y="1572"/>
                </a:cubicBezTo>
                <a:cubicBezTo>
                  <a:pt x="776" y="1561"/>
                  <a:pt x="777" y="1546"/>
                  <a:pt x="773" y="1533"/>
                </a:cubicBezTo>
                <a:cubicBezTo>
                  <a:pt x="764" y="1503"/>
                  <a:pt x="753" y="1474"/>
                  <a:pt x="744" y="1445"/>
                </a:cubicBezTo>
                <a:cubicBezTo>
                  <a:pt x="741" y="1390"/>
                  <a:pt x="741" y="1334"/>
                  <a:pt x="734" y="1279"/>
                </a:cubicBezTo>
                <a:cubicBezTo>
                  <a:pt x="724" y="1199"/>
                  <a:pt x="688" y="1154"/>
                  <a:pt x="665" y="1084"/>
                </a:cubicBezTo>
                <a:cubicBezTo>
                  <a:pt x="640" y="1008"/>
                  <a:pt x="615" y="926"/>
                  <a:pt x="558" y="869"/>
                </a:cubicBezTo>
                <a:cubicBezTo>
                  <a:pt x="544" y="813"/>
                  <a:pt x="494" y="742"/>
                  <a:pt x="460" y="693"/>
                </a:cubicBezTo>
                <a:cubicBezTo>
                  <a:pt x="437" y="623"/>
                  <a:pt x="453" y="651"/>
                  <a:pt x="421" y="605"/>
                </a:cubicBezTo>
                <a:cubicBezTo>
                  <a:pt x="393" y="516"/>
                  <a:pt x="311" y="458"/>
                  <a:pt x="285" y="381"/>
                </a:cubicBezTo>
                <a:cubicBezTo>
                  <a:pt x="282" y="371"/>
                  <a:pt x="280" y="360"/>
                  <a:pt x="275" y="351"/>
                </a:cubicBezTo>
                <a:cubicBezTo>
                  <a:pt x="258" y="320"/>
                  <a:pt x="236" y="292"/>
                  <a:pt x="216" y="263"/>
                </a:cubicBezTo>
                <a:cubicBezTo>
                  <a:pt x="203" y="244"/>
                  <a:pt x="158" y="224"/>
                  <a:pt x="158" y="224"/>
                </a:cubicBezTo>
                <a:cubicBezTo>
                  <a:pt x="142" y="177"/>
                  <a:pt x="104" y="161"/>
                  <a:pt x="60" y="146"/>
                </a:cubicBezTo>
                <a:cubicBezTo>
                  <a:pt x="0" y="86"/>
                  <a:pt x="2" y="115"/>
                  <a:pt x="2" y="78"/>
                </a:cubicBezTo>
              </a:path>
            </a:pathLst>
          </a:custGeom>
          <a:gradFill rotWithShape="1">
            <a:gsLst>
              <a:gs pos="0">
                <a:srgbClr val="FF0000">
                  <a:alpha val="37000"/>
                </a:srgbClr>
              </a:gs>
              <a:gs pos="100000">
                <a:srgbClr val="760000">
                  <a:alpha val="39998"/>
                </a:srgbClr>
              </a:gs>
            </a:gsLst>
            <a:lin ang="5400000" scaled="1"/>
          </a:gra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4632" name="Freeform 8"/>
          <p:cNvSpPr>
            <a:spLocks/>
          </p:cNvSpPr>
          <p:nvPr/>
        </p:nvSpPr>
        <p:spPr bwMode="auto">
          <a:xfrm>
            <a:off x="2125663" y="3238500"/>
            <a:ext cx="4724400" cy="2774950"/>
          </a:xfrm>
          <a:custGeom>
            <a:avLst/>
            <a:gdLst>
              <a:gd name="T0" fmla="*/ 413305625 w 2976"/>
              <a:gd name="T1" fmla="*/ 75604688 h 1748"/>
              <a:gd name="T2" fmla="*/ 168851263 w 2976"/>
              <a:gd name="T3" fmla="*/ 173891575 h 1748"/>
              <a:gd name="T4" fmla="*/ 20161250 w 2976"/>
              <a:gd name="T5" fmla="*/ 592235925 h 1748"/>
              <a:gd name="T6" fmla="*/ 45362813 w 2976"/>
              <a:gd name="T7" fmla="*/ 1131549363 h 1748"/>
              <a:gd name="T8" fmla="*/ 95765938 w 2976"/>
              <a:gd name="T9" fmla="*/ 1232355613 h 1748"/>
              <a:gd name="T10" fmla="*/ 340221888 w 2976"/>
              <a:gd name="T11" fmla="*/ 1650703138 h 1748"/>
              <a:gd name="T12" fmla="*/ 488910313 w 2976"/>
              <a:gd name="T13" fmla="*/ 1748988438 h 1748"/>
              <a:gd name="T14" fmla="*/ 907256250 w 2976"/>
              <a:gd name="T15" fmla="*/ 2116931250 h 1748"/>
              <a:gd name="T16" fmla="*/ 1176912175 w 2976"/>
              <a:gd name="T17" fmla="*/ 2147483647 h 1748"/>
              <a:gd name="T18" fmla="*/ 1522174375 w 2976"/>
              <a:gd name="T19" fmla="*/ 2147483647 h 1748"/>
              <a:gd name="T20" fmla="*/ 1842235013 w 2976"/>
              <a:gd name="T21" fmla="*/ 2147483647 h 1748"/>
              <a:gd name="T22" fmla="*/ 1890117188 w 2976"/>
              <a:gd name="T23" fmla="*/ 2147483647 h 1748"/>
              <a:gd name="T24" fmla="*/ 1965721875 w 2976"/>
              <a:gd name="T25" fmla="*/ 2147483647 h 1748"/>
              <a:gd name="T26" fmla="*/ 2147483647 w 2976"/>
              <a:gd name="T27" fmla="*/ 2147483647 h 1748"/>
              <a:gd name="T28" fmla="*/ 2147483647 w 2976"/>
              <a:gd name="T29" fmla="*/ 2147483647 h 1748"/>
              <a:gd name="T30" fmla="*/ 2147483647 w 2976"/>
              <a:gd name="T31" fmla="*/ 2147483647 h 1748"/>
              <a:gd name="T32" fmla="*/ 2147483647 w 2976"/>
              <a:gd name="T33" fmla="*/ 2147483647 h 1748"/>
              <a:gd name="T34" fmla="*/ 2147483647 w 2976"/>
              <a:gd name="T35" fmla="*/ 2147483647 h 1748"/>
              <a:gd name="T36" fmla="*/ 2147483647 w 2976"/>
              <a:gd name="T37" fmla="*/ 2147483647 h 1748"/>
              <a:gd name="T38" fmla="*/ 2147483647 w 2976"/>
              <a:gd name="T39" fmla="*/ 2147483647 h 1748"/>
              <a:gd name="T40" fmla="*/ 2147483647 w 2976"/>
              <a:gd name="T41" fmla="*/ 2147483647 h 1748"/>
              <a:gd name="T42" fmla="*/ 2147483647 w 2976"/>
              <a:gd name="T43" fmla="*/ 2147483647 h 1748"/>
              <a:gd name="T44" fmla="*/ 2147483647 w 2976"/>
              <a:gd name="T45" fmla="*/ 2147483647 h 1748"/>
              <a:gd name="T46" fmla="*/ 2147483647 w 2976"/>
              <a:gd name="T47" fmla="*/ 2147483647 h 1748"/>
              <a:gd name="T48" fmla="*/ 2147483647 w 2976"/>
              <a:gd name="T49" fmla="*/ 2147483647 h 1748"/>
              <a:gd name="T50" fmla="*/ 2147483647 w 2976"/>
              <a:gd name="T51" fmla="*/ 2147483647 h 1748"/>
              <a:gd name="T52" fmla="*/ 2147483647 w 2976"/>
              <a:gd name="T53" fmla="*/ 2147483647 h 1748"/>
              <a:gd name="T54" fmla="*/ 2147483647 w 2976"/>
              <a:gd name="T55" fmla="*/ 2147483647 h 1748"/>
              <a:gd name="T56" fmla="*/ 2147483647 w 2976"/>
              <a:gd name="T57" fmla="*/ 2147483647 h 1748"/>
              <a:gd name="T58" fmla="*/ 2147483647 w 2976"/>
              <a:gd name="T59" fmla="*/ 2147483647 h 1748"/>
              <a:gd name="T60" fmla="*/ 2147483647 w 2976"/>
              <a:gd name="T61" fmla="*/ 2147483647 h 1748"/>
              <a:gd name="T62" fmla="*/ 2147483647 w 2976"/>
              <a:gd name="T63" fmla="*/ 2147483647 h 1748"/>
              <a:gd name="T64" fmla="*/ 2147483647 w 2976"/>
              <a:gd name="T65" fmla="*/ 2147483647 h 1748"/>
              <a:gd name="T66" fmla="*/ 2147483647 w 2976"/>
              <a:gd name="T67" fmla="*/ 2147483647 h 1748"/>
              <a:gd name="T68" fmla="*/ 2147483647 w 2976"/>
              <a:gd name="T69" fmla="*/ 2147483647 h 1748"/>
              <a:gd name="T70" fmla="*/ 2147483647 w 2976"/>
              <a:gd name="T71" fmla="*/ 2147483647 h 1748"/>
              <a:gd name="T72" fmla="*/ 2147483647 w 2976"/>
              <a:gd name="T73" fmla="*/ 2147483647 h 1748"/>
              <a:gd name="T74" fmla="*/ 2147483647 w 2976"/>
              <a:gd name="T75" fmla="*/ 1945560625 h 1748"/>
              <a:gd name="T76" fmla="*/ 2147483647 w 2976"/>
              <a:gd name="T77" fmla="*/ 1920359063 h 1748"/>
              <a:gd name="T78" fmla="*/ 2147483647 w 2976"/>
              <a:gd name="T79" fmla="*/ 1869955938 h 1748"/>
              <a:gd name="T80" fmla="*/ 2147483647 w 2976"/>
              <a:gd name="T81" fmla="*/ 1771670638 h 1748"/>
              <a:gd name="T82" fmla="*/ 2147483647 w 2976"/>
              <a:gd name="T83" fmla="*/ 1600300013 h 1748"/>
              <a:gd name="T84" fmla="*/ 2147483647 w 2976"/>
              <a:gd name="T85" fmla="*/ 1502013125 h 1748"/>
              <a:gd name="T86" fmla="*/ 2147483647 w 2976"/>
              <a:gd name="T87" fmla="*/ 1451610000 h 1748"/>
              <a:gd name="T88" fmla="*/ 2147483647 w 2976"/>
              <a:gd name="T89" fmla="*/ 1378526263 h 1748"/>
              <a:gd name="T90" fmla="*/ 2147483647 w 2976"/>
              <a:gd name="T91" fmla="*/ 1305440938 h 1748"/>
              <a:gd name="T92" fmla="*/ 2147483647 w 2976"/>
              <a:gd name="T93" fmla="*/ 1255037813 h 1748"/>
              <a:gd name="T94" fmla="*/ 2147483647 w 2976"/>
              <a:gd name="T95" fmla="*/ 1207154050 h 1748"/>
              <a:gd name="T96" fmla="*/ 2147483647 w 2976"/>
              <a:gd name="T97" fmla="*/ 1058465625 h 1748"/>
              <a:gd name="T98" fmla="*/ 1842235013 w 2976"/>
              <a:gd name="T99" fmla="*/ 738406575 h 1748"/>
              <a:gd name="T100" fmla="*/ 1718746563 w 2976"/>
              <a:gd name="T101" fmla="*/ 640119688 h 1748"/>
              <a:gd name="T102" fmla="*/ 1547375938 w 2976"/>
              <a:gd name="T103" fmla="*/ 541834388 h 1748"/>
              <a:gd name="T104" fmla="*/ 1348284388 w 2976"/>
              <a:gd name="T105" fmla="*/ 395665325 h 1748"/>
              <a:gd name="T106" fmla="*/ 1275199063 w 2976"/>
              <a:gd name="T107" fmla="*/ 320059050 h 1748"/>
              <a:gd name="T108" fmla="*/ 1202113738 w 2976"/>
              <a:gd name="T109" fmla="*/ 297378438 h 1748"/>
              <a:gd name="T110" fmla="*/ 1078626875 w 2976"/>
              <a:gd name="T111" fmla="*/ 199093138 h 1748"/>
              <a:gd name="T112" fmla="*/ 733366263 w 2976"/>
              <a:gd name="T113" fmla="*/ 0 h 1748"/>
              <a:gd name="T114" fmla="*/ 413305625 w 2976"/>
              <a:gd name="T115" fmla="*/ 25201563 h 1748"/>
              <a:gd name="T116" fmla="*/ 340221888 w 2976"/>
              <a:gd name="T117" fmla="*/ 50403125 h 1748"/>
              <a:gd name="T118" fmla="*/ 413305625 w 2976"/>
              <a:gd name="T119" fmla="*/ 75604688 h 17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76"/>
              <a:gd name="T181" fmla="*/ 0 h 1748"/>
              <a:gd name="T182" fmla="*/ 2976 w 2976"/>
              <a:gd name="T183" fmla="*/ 1748 h 17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76" h="1748">
                <a:moveTo>
                  <a:pt x="164" y="30"/>
                </a:moveTo>
                <a:cubicBezTo>
                  <a:pt x="125" y="39"/>
                  <a:pt x="100" y="46"/>
                  <a:pt x="67" y="69"/>
                </a:cubicBezTo>
                <a:cubicBezTo>
                  <a:pt x="0" y="166"/>
                  <a:pt x="23" y="54"/>
                  <a:pt x="8" y="235"/>
                </a:cubicBezTo>
                <a:cubicBezTo>
                  <a:pt x="11" y="306"/>
                  <a:pt x="10" y="378"/>
                  <a:pt x="18" y="449"/>
                </a:cubicBezTo>
                <a:cubicBezTo>
                  <a:pt x="20" y="464"/>
                  <a:pt x="32" y="475"/>
                  <a:pt x="38" y="489"/>
                </a:cubicBezTo>
                <a:cubicBezTo>
                  <a:pt x="63" y="548"/>
                  <a:pt x="86" y="612"/>
                  <a:pt x="135" y="655"/>
                </a:cubicBezTo>
                <a:cubicBezTo>
                  <a:pt x="153" y="671"/>
                  <a:pt x="176" y="679"/>
                  <a:pt x="194" y="694"/>
                </a:cubicBezTo>
                <a:cubicBezTo>
                  <a:pt x="258" y="748"/>
                  <a:pt x="289" y="796"/>
                  <a:pt x="360" y="840"/>
                </a:cubicBezTo>
                <a:cubicBezTo>
                  <a:pt x="395" y="861"/>
                  <a:pt x="435" y="872"/>
                  <a:pt x="467" y="899"/>
                </a:cubicBezTo>
                <a:cubicBezTo>
                  <a:pt x="599" y="1012"/>
                  <a:pt x="489" y="949"/>
                  <a:pt x="604" y="1006"/>
                </a:cubicBezTo>
                <a:cubicBezTo>
                  <a:pt x="636" y="1038"/>
                  <a:pt x="689" y="1105"/>
                  <a:pt x="731" y="1133"/>
                </a:cubicBezTo>
                <a:cubicBezTo>
                  <a:pt x="737" y="1143"/>
                  <a:pt x="743" y="1153"/>
                  <a:pt x="750" y="1162"/>
                </a:cubicBezTo>
                <a:cubicBezTo>
                  <a:pt x="759" y="1173"/>
                  <a:pt x="772" y="1180"/>
                  <a:pt x="780" y="1191"/>
                </a:cubicBezTo>
                <a:cubicBezTo>
                  <a:pt x="816" y="1242"/>
                  <a:pt x="805" y="1249"/>
                  <a:pt x="867" y="1279"/>
                </a:cubicBezTo>
                <a:cubicBezTo>
                  <a:pt x="893" y="1313"/>
                  <a:pt x="928" y="1353"/>
                  <a:pt x="965" y="1377"/>
                </a:cubicBezTo>
                <a:cubicBezTo>
                  <a:pt x="1040" y="1426"/>
                  <a:pt x="1006" y="1383"/>
                  <a:pt x="1063" y="1436"/>
                </a:cubicBezTo>
                <a:cubicBezTo>
                  <a:pt x="1169" y="1535"/>
                  <a:pt x="1206" y="1590"/>
                  <a:pt x="1356" y="1621"/>
                </a:cubicBezTo>
                <a:cubicBezTo>
                  <a:pt x="1548" y="1717"/>
                  <a:pt x="1679" y="1731"/>
                  <a:pt x="1892" y="1748"/>
                </a:cubicBezTo>
                <a:cubicBezTo>
                  <a:pt x="1931" y="1745"/>
                  <a:pt x="1971" y="1743"/>
                  <a:pt x="2010" y="1738"/>
                </a:cubicBezTo>
                <a:cubicBezTo>
                  <a:pt x="2078" y="1729"/>
                  <a:pt x="2139" y="1688"/>
                  <a:pt x="2205" y="1670"/>
                </a:cubicBezTo>
                <a:cubicBezTo>
                  <a:pt x="2267" y="1653"/>
                  <a:pt x="2354" y="1644"/>
                  <a:pt x="2410" y="1611"/>
                </a:cubicBezTo>
                <a:cubicBezTo>
                  <a:pt x="2498" y="1559"/>
                  <a:pt x="2503" y="1530"/>
                  <a:pt x="2605" y="1514"/>
                </a:cubicBezTo>
                <a:cubicBezTo>
                  <a:pt x="2612" y="1501"/>
                  <a:pt x="2621" y="1489"/>
                  <a:pt x="2625" y="1475"/>
                </a:cubicBezTo>
                <a:cubicBezTo>
                  <a:pt x="2631" y="1456"/>
                  <a:pt x="2626" y="1434"/>
                  <a:pt x="2634" y="1416"/>
                </a:cubicBezTo>
                <a:cubicBezTo>
                  <a:pt x="2641" y="1401"/>
                  <a:pt x="2679" y="1376"/>
                  <a:pt x="2693" y="1367"/>
                </a:cubicBezTo>
                <a:cubicBezTo>
                  <a:pt x="2700" y="1354"/>
                  <a:pt x="2703" y="1338"/>
                  <a:pt x="2713" y="1328"/>
                </a:cubicBezTo>
                <a:cubicBezTo>
                  <a:pt x="2720" y="1321"/>
                  <a:pt x="2733" y="1323"/>
                  <a:pt x="2742" y="1318"/>
                </a:cubicBezTo>
                <a:cubicBezTo>
                  <a:pt x="2752" y="1313"/>
                  <a:pt x="2761" y="1304"/>
                  <a:pt x="2771" y="1299"/>
                </a:cubicBezTo>
                <a:cubicBezTo>
                  <a:pt x="2787" y="1291"/>
                  <a:pt x="2804" y="1286"/>
                  <a:pt x="2820" y="1279"/>
                </a:cubicBezTo>
                <a:cubicBezTo>
                  <a:pt x="2849" y="1219"/>
                  <a:pt x="2831" y="1253"/>
                  <a:pt x="2878" y="1182"/>
                </a:cubicBezTo>
                <a:cubicBezTo>
                  <a:pt x="2885" y="1172"/>
                  <a:pt x="2891" y="1162"/>
                  <a:pt x="2898" y="1152"/>
                </a:cubicBezTo>
                <a:cubicBezTo>
                  <a:pt x="2905" y="1142"/>
                  <a:pt x="2918" y="1123"/>
                  <a:pt x="2918" y="1123"/>
                </a:cubicBezTo>
                <a:cubicBezTo>
                  <a:pt x="2929" y="1091"/>
                  <a:pt x="2934" y="1056"/>
                  <a:pt x="2947" y="1025"/>
                </a:cubicBezTo>
                <a:cubicBezTo>
                  <a:pt x="2951" y="1014"/>
                  <a:pt x="2961" y="1006"/>
                  <a:pt x="2966" y="996"/>
                </a:cubicBezTo>
                <a:cubicBezTo>
                  <a:pt x="2971" y="987"/>
                  <a:pt x="2973" y="977"/>
                  <a:pt x="2976" y="967"/>
                </a:cubicBezTo>
                <a:cubicBezTo>
                  <a:pt x="2973" y="951"/>
                  <a:pt x="2976" y="931"/>
                  <a:pt x="2966" y="918"/>
                </a:cubicBezTo>
                <a:cubicBezTo>
                  <a:pt x="2939" y="883"/>
                  <a:pt x="2888" y="872"/>
                  <a:pt x="2849" y="860"/>
                </a:cubicBezTo>
                <a:cubicBezTo>
                  <a:pt x="2766" y="833"/>
                  <a:pt x="2681" y="784"/>
                  <a:pt x="2595" y="772"/>
                </a:cubicBezTo>
                <a:cubicBezTo>
                  <a:pt x="2563" y="768"/>
                  <a:pt x="2530" y="765"/>
                  <a:pt x="2498" y="762"/>
                </a:cubicBezTo>
                <a:cubicBezTo>
                  <a:pt x="2379" y="731"/>
                  <a:pt x="2498" y="759"/>
                  <a:pt x="2224" y="742"/>
                </a:cubicBezTo>
                <a:cubicBezTo>
                  <a:pt x="2013" y="729"/>
                  <a:pt x="1815" y="709"/>
                  <a:pt x="1600" y="703"/>
                </a:cubicBezTo>
                <a:cubicBezTo>
                  <a:pt x="1569" y="683"/>
                  <a:pt x="1543" y="655"/>
                  <a:pt x="1512" y="635"/>
                </a:cubicBezTo>
                <a:cubicBezTo>
                  <a:pt x="1464" y="603"/>
                  <a:pt x="1331" y="602"/>
                  <a:pt x="1277" y="596"/>
                </a:cubicBezTo>
                <a:cubicBezTo>
                  <a:pt x="1255" y="588"/>
                  <a:pt x="1230" y="587"/>
                  <a:pt x="1209" y="576"/>
                </a:cubicBezTo>
                <a:cubicBezTo>
                  <a:pt x="1195" y="569"/>
                  <a:pt x="1184" y="555"/>
                  <a:pt x="1170" y="547"/>
                </a:cubicBezTo>
                <a:cubicBezTo>
                  <a:pt x="1146" y="533"/>
                  <a:pt x="1117" y="530"/>
                  <a:pt x="1092" y="518"/>
                </a:cubicBezTo>
                <a:cubicBezTo>
                  <a:pt x="1081" y="513"/>
                  <a:pt x="1074" y="503"/>
                  <a:pt x="1063" y="498"/>
                </a:cubicBezTo>
                <a:cubicBezTo>
                  <a:pt x="1041" y="489"/>
                  <a:pt x="1017" y="487"/>
                  <a:pt x="994" y="479"/>
                </a:cubicBezTo>
                <a:cubicBezTo>
                  <a:pt x="965" y="449"/>
                  <a:pt x="946" y="433"/>
                  <a:pt x="906" y="420"/>
                </a:cubicBezTo>
                <a:cubicBezTo>
                  <a:pt x="863" y="363"/>
                  <a:pt x="798" y="316"/>
                  <a:pt x="731" y="293"/>
                </a:cubicBezTo>
                <a:cubicBezTo>
                  <a:pt x="686" y="227"/>
                  <a:pt x="739" y="292"/>
                  <a:pt x="682" y="254"/>
                </a:cubicBezTo>
                <a:cubicBezTo>
                  <a:pt x="613" y="208"/>
                  <a:pt x="696" y="236"/>
                  <a:pt x="614" y="215"/>
                </a:cubicBezTo>
                <a:cubicBezTo>
                  <a:pt x="575" y="191"/>
                  <a:pt x="578" y="170"/>
                  <a:pt x="535" y="157"/>
                </a:cubicBezTo>
                <a:cubicBezTo>
                  <a:pt x="525" y="147"/>
                  <a:pt x="518" y="135"/>
                  <a:pt x="506" y="127"/>
                </a:cubicBezTo>
                <a:cubicBezTo>
                  <a:pt x="498" y="121"/>
                  <a:pt x="485" y="124"/>
                  <a:pt x="477" y="118"/>
                </a:cubicBezTo>
                <a:cubicBezTo>
                  <a:pt x="414" y="68"/>
                  <a:pt x="500" y="101"/>
                  <a:pt x="428" y="79"/>
                </a:cubicBezTo>
                <a:cubicBezTo>
                  <a:pt x="372" y="40"/>
                  <a:pt x="362" y="15"/>
                  <a:pt x="291" y="0"/>
                </a:cubicBezTo>
                <a:cubicBezTo>
                  <a:pt x="249" y="3"/>
                  <a:pt x="206" y="5"/>
                  <a:pt x="164" y="10"/>
                </a:cubicBezTo>
                <a:cubicBezTo>
                  <a:pt x="154" y="11"/>
                  <a:pt x="135" y="10"/>
                  <a:pt x="135" y="20"/>
                </a:cubicBezTo>
                <a:cubicBezTo>
                  <a:pt x="135" y="30"/>
                  <a:pt x="154" y="27"/>
                  <a:pt x="164" y="30"/>
                </a:cubicBezTo>
                <a:close/>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4633" name="Text Box 9"/>
          <p:cNvSpPr txBox="1">
            <a:spLocks noChangeArrowheads="1"/>
          </p:cNvSpPr>
          <p:nvPr/>
        </p:nvSpPr>
        <p:spPr bwMode="auto">
          <a:xfrm>
            <a:off x="228600" y="457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FF"/>
              </a:solidFill>
              <a:effectLst/>
              <a:uLnTx/>
              <a:uFillTx/>
              <a:latin typeface="Arial" charset="0"/>
              <a:ea typeface="+mn-ea"/>
              <a:cs typeface="+mn-cs"/>
            </a:endParaRPr>
          </a:p>
        </p:txBody>
      </p:sp>
      <p:sp>
        <p:nvSpPr>
          <p:cNvPr id="154634" name="Text Box 10"/>
          <p:cNvSpPr txBox="1">
            <a:spLocks noChangeArrowheads="1"/>
          </p:cNvSpPr>
          <p:nvPr/>
        </p:nvSpPr>
        <p:spPr bwMode="auto">
          <a:xfrm>
            <a:off x="381000" y="2286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Please name A, B, and C.  Which one carries blood with depleted oxygen levels?</a:t>
            </a:r>
          </a:p>
        </p:txBody>
      </p:sp>
      <p:sp>
        <p:nvSpPr>
          <p:cNvPr id="154635" name="WordArt 11"/>
          <p:cNvSpPr>
            <a:spLocks noChangeArrowheads="1" noChangeShapeType="1" noTextEdit="1"/>
          </p:cNvSpPr>
          <p:nvPr/>
        </p:nvSpPr>
        <p:spPr bwMode="auto">
          <a:xfrm>
            <a:off x="762000" y="4343400"/>
            <a:ext cx="709613"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54636" name="WordArt 12"/>
          <p:cNvSpPr>
            <a:spLocks noChangeArrowheads="1" noChangeShapeType="1" noTextEdit="1"/>
          </p:cNvSpPr>
          <p:nvPr/>
        </p:nvSpPr>
        <p:spPr bwMode="auto">
          <a:xfrm>
            <a:off x="7620000" y="5029200"/>
            <a:ext cx="685800" cy="876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54637" name="WordArt 13"/>
          <p:cNvSpPr>
            <a:spLocks noChangeArrowheads="1" noChangeShapeType="1" noTextEdit="1"/>
          </p:cNvSpPr>
          <p:nvPr/>
        </p:nvSpPr>
        <p:spPr bwMode="auto">
          <a:xfrm>
            <a:off x="4343400" y="30480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9933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54638" name="WordArt 14"/>
          <p:cNvSpPr>
            <a:spLocks noChangeArrowheads="1" noChangeShapeType="1" noTextEdit="1"/>
          </p:cNvSpPr>
          <p:nvPr/>
        </p:nvSpPr>
        <p:spPr bwMode="auto">
          <a:xfrm>
            <a:off x="8001000" y="1066800"/>
            <a:ext cx="6858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13</a:t>
            </a:r>
          </a:p>
        </p:txBody>
      </p:sp>
      <p:sp>
        <p:nvSpPr>
          <p:cNvPr id="154639" name="WordArt 15"/>
          <p:cNvSpPr>
            <a:spLocks noChangeArrowheads="1" noChangeShapeType="1" noTextEdit="1"/>
          </p:cNvSpPr>
          <p:nvPr/>
        </p:nvSpPr>
        <p:spPr bwMode="auto">
          <a:xfrm>
            <a:off x="1600200" y="4953000"/>
            <a:ext cx="1114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Vein</a:t>
            </a:r>
          </a:p>
        </p:txBody>
      </p:sp>
      <p:sp>
        <p:nvSpPr>
          <p:cNvPr id="154640" name="AutoShape 16"/>
          <p:cNvSpPr>
            <a:spLocks noChangeArrowheads="1"/>
          </p:cNvSpPr>
          <p:nvPr/>
        </p:nvSpPr>
        <p:spPr bwMode="auto">
          <a:xfrm>
            <a:off x="762000" y="5715000"/>
            <a:ext cx="609600" cy="1143000"/>
          </a:xfrm>
          <a:prstGeom prst="downArrow">
            <a:avLst>
              <a:gd name="adj1" fmla="val 50000"/>
              <a:gd name="adj2" fmla="val 46875"/>
            </a:avLst>
          </a:prstGeom>
          <a:solidFill>
            <a:schemeClr val="folHlink"/>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4641" name="WordArt 17"/>
          <p:cNvSpPr>
            <a:spLocks noChangeArrowheads="1" noChangeShapeType="1" noTextEdit="1"/>
          </p:cNvSpPr>
          <p:nvPr/>
        </p:nvSpPr>
        <p:spPr bwMode="auto">
          <a:xfrm>
            <a:off x="1371600" y="6019800"/>
            <a:ext cx="2105025"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To heart</a:t>
            </a:r>
          </a:p>
        </p:txBody>
      </p:sp>
      <p:sp>
        <p:nvSpPr>
          <p:cNvPr id="154642" name="WordArt 18"/>
          <p:cNvSpPr>
            <a:spLocks noChangeArrowheads="1" noChangeShapeType="1" noTextEdit="1"/>
          </p:cNvSpPr>
          <p:nvPr/>
        </p:nvSpPr>
        <p:spPr bwMode="auto">
          <a:xfrm>
            <a:off x="5562600" y="4953000"/>
            <a:ext cx="18383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Artery</a:t>
            </a:r>
          </a:p>
        </p:txBody>
      </p:sp>
      <p:sp>
        <p:nvSpPr>
          <p:cNvPr id="154643" name="AutoShape 19"/>
          <p:cNvSpPr>
            <a:spLocks noChangeArrowheads="1"/>
          </p:cNvSpPr>
          <p:nvPr/>
        </p:nvSpPr>
        <p:spPr bwMode="auto">
          <a:xfrm rot="9330196">
            <a:off x="8229600" y="6096000"/>
            <a:ext cx="609600" cy="1143000"/>
          </a:xfrm>
          <a:prstGeom prst="downArrow">
            <a:avLst>
              <a:gd name="adj1" fmla="val 50000"/>
              <a:gd name="adj2" fmla="val 46875"/>
            </a:avLst>
          </a:prstGeom>
          <a:solidFill>
            <a:srgbClr val="FF33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4644" name="WordArt 20"/>
          <p:cNvSpPr>
            <a:spLocks noChangeArrowheads="1" noChangeShapeType="1" noTextEdit="1"/>
          </p:cNvSpPr>
          <p:nvPr/>
        </p:nvSpPr>
        <p:spPr bwMode="auto">
          <a:xfrm>
            <a:off x="4876800" y="5943600"/>
            <a:ext cx="28098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From Heart</a:t>
            </a:r>
          </a:p>
        </p:txBody>
      </p:sp>
      <p:sp>
        <p:nvSpPr>
          <p:cNvPr id="154645" name="WordArt 21"/>
          <p:cNvSpPr>
            <a:spLocks noChangeArrowheads="1" noChangeShapeType="1" noTextEdit="1"/>
          </p:cNvSpPr>
          <p:nvPr/>
        </p:nvSpPr>
        <p:spPr bwMode="auto">
          <a:xfrm>
            <a:off x="3352800" y="1676400"/>
            <a:ext cx="22002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9933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Capillary</a:t>
            </a:r>
          </a:p>
        </p:txBody>
      </p:sp>
      <p:sp>
        <p:nvSpPr>
          <p:cNvPr id="154646" name="WordArt 22"/>
          <p:cNvSpPr>
            <a:spLocks noChangeArrowheads="1" noChangeShapeType="1" noTextEdit="1"/>
          </p:cNvSpPr>
          <p:nvPr/>
        </p:nvSpPr>
        <p:spPr bwMode="auto">
          <a:xfrm>
            <a:off x="2819400" y="2362200"/>
            <a:ext cx="3581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9933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Gas Exchange</a:t>
            </a:r>
          </a:p>
        </p:txBody>
      </p:sp>
      <p:sp>
        <p:nvSpPr>
          <p:cNvPr id="154647" name="Rectangle 2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744668603"/>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endParaRPr lang="en-US"/>
          </a:p>
        </p:txBody>
      </p:sp>
      <p:sp>
        <p:nvSpPr>
          <p:cNvPr id="155651" name="Rectangle 3"/>
          <p:cNvSpPr>
            <a:spLocks noGrp="1" noChangeArrowheads="1"/>
          </p:cNvSpPr>
          <p:nvPr>
            <p:ph type="body" idx="1"/>
          </p:nvPr>
        </p:nvSpPr>
        <p:spPr/>
        <p:txBody>
          <a:bodyPr/>
          <a:lstStyle/>
          <a:p>
            <a:pPr eaLnBrk="1" hangingPunct="1"/>
            <a:endParaRPr lang="en-US"/>
          </a:p>
        </p:txBody>
      </p:sp>
      <p:sp>
        <p:nvSpPr>
          <p:cNvPr id="155652" name="Rectangle 4"/>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556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955422">
            <a:off x="2166938" y="1600200"/>
            <a:ext cx="48101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654" name="Freeform 6"/>
          <p:cNvSpPr>
            <a:spLocks/>
          </p:cNvSpPr>
          <p:nvPr/>
        </p:nvSpPr>
        <p:spPr bwMode="auto">
          <a:xfrm>
            <a:off x="101600" y="3052763"/>
            <a:ext cx="1922463" cy="4010025"/>
          </a:xfrm>
          <a:custGeom>
            <a:avLst/>
            <a:gdLst>
              <a:gd name="T0" fmla="*/ 2147483647 w 1211"/>
              <a:gd name="T1" fmla="*/ 0 h 2526"/>
              <a:gd name="T2" fmla="*/ 2147483647 w 1211"/>
              <a:gd name="T3" fmla="*/ 123486863 h 2526"/>
              <a:gd name="T4" fmla="*/ 2147483647 w 1211"/>
              <a:gd name="T5" fmla="*/ 221773750 h 2526"/>
              <a:gd name="T6" fmla="*/ 2147483647 w 1211"/>
              <a:gd name="T7" fmla="*/ 272176875 h 2526"/>
              <a:gd name="T8" fmla="*/ 2028727103 w 1211"/>
              <a:gd name="T9" fmla="*/ 468749063 h 2526"/>
              <a:gd name="T10" fmla="*/ 1857356433 w 1211"/>
              <a:gd name="T11" fmla="*/ 713205013 h 2526"/>
              <a:gd name="T12" fmla="*/ 1733867951 w 1211"/>
              <a:gd name="T13" fmla="*/ 960178738 h 2526"/>
              <a:gd name="T14" fmla="*/ 1683464813 w 1211"/>
              <a:gd name="T15" fmla="*/ 1033264063 h 2526"/>
              <a:gd name="T16" fmla="*/ 1512094143 w 1211"/>
              <a:gd name="T17" fmla="*/ 1426408438 h 2526"/>
              <a:gd name="T18" fmla="*/ 1486892574 w 1211"/>
              <a:gd name="T19" fmla="*/ 1527214688 h 2526"/>
              <a:gd name="T20" fmla="*/ 1388607249 w 1211"/>
              <a:gd name="T21" fmla="*/ 1673383750 h 2526"/>
              <a:gd name="T22" fmla="*/ 1315521905 w 1211"/>
              <a:gd name="T23" fmla="*/ 1920359063 h 2526"/>
              <a:gd name="T24" fmla="*/ 1290320336 w 1211"/>
              <a:gd name="T25" fmla="*/ 2043845925 h 2526"/>
              <a:gd name="T26" fmla="*/ 1239917197 w 1211"/>
              <a:gd name="T27" fmla="*/ 2147483647 h 2526"/>
              <a:gd name="T28" fmla="*/ 1537295712 w 1211"/>
              <a:gd name="T29" fmla="*/ 2147483647 h 2526"/>
              <a:gd name="T30" fmla="*/ 1905238621 w 1211"/>
              <a:gd name="T31" fmla="*/ 2147483647 h 2526"/>
              <a:gd name="T32" fmla="*/ 2053928672 w 1211"/>
              <a:gd name="T33" fmla="*/ 2147483647 h 2526"/>
              <a:gd name="T34" fmla="*/ 2076609290 w 1211"/>
              <a:gd name="T35" fmla="*/ 2147483647 h 2526"/>
              <a:gd name="T36" fmla="*/ 2147483647 w 1211"/>
              <a:gd name="T37" fmla="*/ 1502013125 h 2526"/>
              <a:gd name="T38" fmla="*/ 2147483647 w 1211"/>
              <a:gd name="T39" fmla="*/ 1280239375 h 2526"/>
              <a:gd name="T40" fmla="*/ 2147483647 w 1211"/>
              <a:gd name="T41" fmla="*/ 1207154050 h 2526"/>
              <a:gd name="T42" fmla="*/ 2147483647 w 1211"/>
              <a:gd name="T43" fmla="*/ 811490313 h 2526"/>
              <a:gd name="T44" fmla="*/ 2147483647 w 1211"/>
              <a:gd name="T45" fmla="*/ 738406575 h 2526"/>
              <a:gd name="T46" fmla="*/ 2147483647 w 1211"/>
              <a:gd name="T47" fmla="*/ 665321250 h 2526"/>
              <a:gd name="T48" fmla="*/ 2147483647 w 1211"/>
              <a:gd name="T49" fmla="*/ 567034363 h 2526"/>
              <a:gd name="T50" fmla="*/ 2147483647 w 1211"/>
              <a:gd name="T51" fmla="*/ 173891575 h 2526"/>
              <a:gd name="T52" fmla="*/ 2147483647 w 1211"/>
              <a:gd name="T53" fmla="*/ 50403125 h 2526"/>
              <a:gd name="T54" fmla="*/ 2147483647 w 1211"/>
              <a:gd name="T55" fmla="*/ 0 h 25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11"/>
              <a:gd name="T85" fmla="*/ 0 h 2526"/>
              <a:gd name="T86" fmla="*/ 1211 w 1211"/>
              <a:gd name="T87" fmla="*/ 2526 h 25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11" h="2526">
                <a:moveTo>
                  <a:pt x="1108" y="0"/>
                </a:moveTo>
                <a:cubicBezTo>
                  <a:pt x="1061" y="31"/>
                  <a:pt x="1008" y="23"/>
                  <a:pt x="961" y="49"/>
                </a:cubicBezTo>
                <a:cubicBezTo>
                  <a:pt x="941" y="60"/>
                  <a:pt x="922" y="75"/>
                  <a:pt x="903" y="88"/>
                </a:cubicBezTo>
                <a:cubicBezTo>
                  <a:pt x="893" y="95"/>
                  <a:pt x="873" y="108"/>
                  <a:pt x="873" y="108"/>
                </a:cubicBezTo>
                <a:cubicBezTo>
                  <a:pt x="827" y="176"/>
                  <a:pt x="853" y="153"/>
                  <a:pt x="805" y="186"/>
                </a:cubicBezTo>
                <a:cubicBezTo>
                  <a:pt x="781" y="221"/>
                  <a:pt x="767" y="253"/>
                  <a:pt x="737" y="283"/>
                </a:cubicBezTo>
                <a:cubicBezTo>
                  <a:pt x="721" y="344"/>
                  <a:pt x="734" y="312"/>
                  <a:pt x="688" y="381"/>
                </a:cubicBezTo>
                <a:cubicBezTo>
                  <a:pt x="681" y="391"/>
                  <a:pt x="668" y="410"/>
                  <a:pt x="668" y="410"/>
                </a:cubicBezTo>
                <a:cubicBezTo>
                  <a:pt x="647" y="473"/>
                  <a:pt x="635" y="512"/>
                  <a:pt x="600" y="566"/>
                </a:cubicBezTo>
                <a:cubicBezTo>
                  <a:pt x="597" y="579"/>
                  <a:pt x="596" y="594"/>
                  <a:pt x="590" y="606"/>
                </a:cubicBezTo>
                <a:cubicBezTo>
                  <a:pt x="580" y="627"/>
                  <a:pt x="559" y="642"/>
                  <a:pt x="551" y="664"/>
                </a:cubicBezTo>
                <a:cubicBezTo>
                  <a:pt x="540" y="696"/>
                  <a:pt x="530" y="729"/>
                  <a:pt x="522" y="762"/>
                </a:cubicBezTo>
                <a:cubicBezTo>
                  <a:pt x="518" y="778"/>
                  <a:pt x="517" y="795"/>
                  <a:pt x="512" y="811"/>
                </a:cubicBezTo>
                <a:cubicBezTo>
                  <a:pt x="506" y="831"/>
                  <a:pt x="492" y="869"/>
                  <a:pt x="492" y="869"/>
                </a:cubicBezTo>
                <a:cubicBezTo>
                  <a:pt x="409" y="1415"/>
                  <a:pt x="0" y="2431"/>
                  <a:pt x="610" y="2519"/>
                </a:cubicBezTo>
                <a:cubicBezTo>
                  <a:pt x="670" y="2506"/>
                  <a:pt x="721" y="2526"/>
                  <a:pt x="756" y="2470"/>
                </a:cubicBezTo>
                <a:cubicBezTo>
                  <a:pt x="765" y="2350"/>
                  <a:pt x="791" y="2246"/>
                  <a:pt x="815" y="2129"/>
                </a:cubicBezTo>
                <a:cubicBezTo>
                  <a:pt x="818" y="1716"/>
                  <a:pt x="818" y="1302"/>
                  <a:pt x="824" y="889"/>
                </a:cubicBezTo>
                <a:cubicBezTo>
                  <a:pt x="826" y="775"/>
                  <a:pt x="850" y="691"/>
                  <a:pt x="903" y="596"/>
                </a:cubicBezTo>
                <a:cubicBezTo>
                  <a:pt x="920" y="565"/>
                  <a:pt x="941" y="537"/>
                  <a:pt x="961" y="508"/>
                </a:cubicBezTo>
                <a:cubicBezTo>
                  <a:pt x="968" y="498"/>
                  <a:pt x="981" y="479"/>
                  <a:pt x="981" y="479"/>
                </a:cubicBezTo>
                <a:cubicBezTo>
                  <a:pt x="998" y="422"/>
                  <a:pt x="1026" y="372"/>
                  <a:pt x="1059" y="322"/>
                </a:cubicBezTo>
                <a:cubicBezTo>
                  <a:pt x="1065" y="312"/>
                  <a:pt x="1072" y="303"/>
                  <a:pt x="1078" y="293"/>
                </a:cubicBezTo>
                <a:cubicBezTo>
                  <a:pt x="1084" y="284"/>
                  <a:pt x="1080" y="270"/>
                  <a:pt x="1088" y="264"/>
                </a:cubicBezTo>
                <a:cubicBezTo>
                  <a:pt x="1114" y="245"/>
                  <a:pt x="1149" y="243"/>
                  <a:pt x="1176" y="225"/>
                </a:cubicBezTo>
                <a:cubicBezTo>
                  <a:pt x="1194" y="173"/>
                  <a:pt x="1211" y="114"/>
                  <a:pt x="1166" y="69"/>
                </a:cubicBezTo>
                <a:cubicBezTo>
                  <a:pt x="1157" y="60"/>
                  <a:pt x="1078" y="24"/>
                  <a:pt x="1078" y="20"/>
                </a:cubicBezTo>
                <a:cubicBezTo>
                  <a:pt x="1078" y="8"/>
                  <a:pt x="1098" y="7"/>
                  <a:pt x="1108" y="0"/>
                </a:cubicBezTo>
                <a:close/>
              </a:path>
            </a:pathLst>
          </a:custGeom>
          <a:solidFill>
            <a:schemeClr val="folHlink">
              <a:alpha val="32156"/>
            </a:schemeClr>
          </a:solidFill>
          <a:ln w="3810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5655" name="Freeform 7"/>
          <p:cNvSpPr>
            <a:spLocks/>
          </p:cNvSpPr>
          <p:nvPr/>
        </p:nvSpPr>
        <p:spPr bwMode="auto">
          <a:xfrm>
            <a:off x="6816725" y="4448175"/>
            <a:ext cx="1906588" cy="2735263"/>
          </a:xfrm>
          <a:custGeom>
            <a:avLst/>
            <a:gdLst>
              <a:gd name="T0" fmla="*/ 693043944 w 1201"/>
              <a:gd name="T1" fmla="*/ 0 h 1723"/>
              <a:gd name="T2" fmla="*/ 987901509 w 1201"/>
              <a:gd name="T3" fmla="*/ 246975358 h 1723"/>
              <a:gd name="T4" fmla="*/ 1136591561 w 1201"/>
              <a:gd name="T5" fmla="*/ 367942880 h 1723"/>
              <a:gd name="T6" fmla="*/ 1529736039 w 1201"/>
              <a:gd name="T7" fmla="*/ 786288894 h 1723"/>
              <a:gd name="T8" fmla="*/ 1824593603 w 1201"/>
              <a:gd name="T9" fmla="*/ 1106349590 h 1723"/>
              <a:gd name="T10" fmla="*/ 2021165843 w 1201"/>
              <a:gd name="T11" fmla="*/ 1426408698 h 1723"/>
              <a:gd name="T12" fmla="*/ 2147483647 w 1201"/>
              <a:gd name="T13" fmla="*/ 1698585623 h 1723"/>
              <a:gd name="T14" fmla="*/ 2147483647 w 1201"/>
              <a:gd name="T15" fmla="*/ 1771670961 h 1723"/>
              <a:gd name="T16" fmla="*/ 2147483647 w 1201"/>
              <a:gd name="T17" fmla="*/ 2091730070 h 1723"/>
              <a:gd name="T18" fmla="*/ 2147483647 w 1201"/>
              <a:gd name="T19" fmla="*/ 2147483647 h 1723"/>
              <a:gd name="T20" fmla="*/ 2147483647 w 1201"/>
              <a:gd name="T21" fmla="*/ 2147483647 h 1723"/>
              <a:gd name="T22" fmla="*/ 2147483647 w 1201"/>
              <a:gd name="T23" fmla="*/ 2147483647 h 1723"/>
              <a:gd name="T24" fmla="*/ 2147483647 w 1201"/>
              <a:gd name="T25" fmla="*/ 2147483647 h 1723"/>
              <a:gd name="T26" fmla="*/ 2147483647 w 1201"/>
              <a:gd name="T27" fmla="*/ 2147483647 h 1723"/>
              <a:gd name="T28" fmla="*/ 2147483647 w 1201"/>
              <a:gd name="T29" fmla="*/ 2147483647 h 1723"/>
              <a:gd name="T30" fmla="*/ 2094251187 w 1201"/>
              <a:gd name="T31" fmla="*/ 2147483647 h 1723"/>
              <a:gd name="T32" fmla="*/ 2046367412 w 1201"/>
              <a:gd name="T33" fmla="*/ 2147483647 h 1723"/>
              <a:gd name="T34" fmla="*/ 1973283655 w 1201"/>
              <a:gd name="T35" fmla="*/ 2147483647 h 1723"/>
              <a:gd name="T36" fmla="*/ 1948082086 w 1201"/>
              <a:gd name="T37" fmla="*/ 2147483647 h 1723"/>
              <a:gd name="T38" fmla="*/ 1874996742 w 1201"/>
              <a:gd name="T39" fmla="*/ 2147483647 h 1723"/>
              <a:gd name="T40" fmla="*/ 1849795173 w 1201"/>
              <a:gd name="T41" fmla="*/ 2147483647 h 1723"/>
              <a:gd name="T42" fmla="*/ 1675905140 w 1201"/>
              <a:gd name="T43" fmla="*/ 2147483647 h 1723"/>
              <a:gd name="T44" fmla="*/ 1406247556 w 1201"/>
              <a:gd name="T45" fmla="*/ 2147483647 h 1723"/>
              <a:gd name="T46" fmla="*/ 1159272179 w 1201"/>
              <a:gd name="T47" fmla="*/ 1746469394 h 1723"/>
              <a:gd name="T48" fmla="*/ 1060986853 w 1201"/>
              <a:gd name="T49" fmla="*/ 1524695604 h 1723"/>
              <a:gd name="T50" fmla="*/ 718245513 w 1201"/>
              <a:gd name="T51" fmla="*/ 960180501 h 1723"/>
              <a:gd name="T52" fmla="*/ 693043944 w 1201"/>
              <a:gd name="T53" fmla="*/ 884575799 h 1723"/>
              <a:gd name="T54" fmla="*/ 544353893 w 1201"/>
              <a:gd name="T55" fmla="*/ 662802009 h 1723"/>
              <a:gd name="T56" fmla="*/ 398184792 w 1201"/>
              <a:gd name="T57" fmla="*/ 564515103 h 1723"/>
              <a:gd name="T58" fmla="*/ 151209415 w 1201"/>
              <a:gd name="T59" fmla="*/ 367942880 h 1723"/>
              <a:gd name="T60" fmla="*/ 5040314 w 1201"/>
              <a:gd name="T61" fmla="*/ 196572223 h 17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01"/>
              <a:gd name="T94" fmla="*/ 0 h 1723"/>
              <a:gd name="T95" fmla="*/ 1201 w 1201"/>
              <a:gd name="T96" fmla="*/ 1723 h 17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01" h="1723">
                <a:moveTo>
                  <a:pt x="275" y="0"/>
                </a:moveTo>
                <a:cubicBezTo>
                  <a:pt x="318" y="28"/>
                  <a:pt x="353" y="65"/>
                  <a:pt x="392" y="98"/>
                </a:cubicBezTo>
                <a:cubicBezTo>
                  <a:pt x="433" y="133"/>
                  <a:pt x="412" y="99"/>
                  <a:pt x="451" y="146"/>
                </a:cubicBezTo>
                <a:cubicBezTo>
                  <a:pt x="490" y="193"/>
                  <a:pt x="553" y="277"/>
                  <a:pt x="607" y="312"/>
                </a:cubicBezTo>
                <a:cubicBezTo>
                  <a:pt x="641" y="358"/>
                  <a:pt x="683" y="398"/>
                  <a:pt x="724" y="439"/>
                </a:cubicBezTo>
                <a:cubicBezTo>
                  <a:pt x="743" y="496"/>
                  <a:pt x="760" y="524"/>
                  <a:pt x="802" y="566"/>
                </a:cubicBezTo>
                <a:cubicBezTo>
                  <a:pt x="823" y="627"/>
                  <a:pt x="805" y="584"/>
                  <a:pt x="870" y="674"/>
                </a:cubicBezTo>
                <a:cubicBezTo>
                  <a:pt x="877" y="684"/>
                  <a:pt x="890" y="703"/>
                  <a:pt x="890" y="703"/>
                </a:cubicBezTo>
                <a:cubicBezTo>
                  <a:pt x="900" y="759"/>
                  <a:pt x="914" y="781"/>
                  <a:pt x="939" y="830"/>
                </a:cubicBezTo>
                <a:cubicBezTo>
                  <a:pt x="952" y="892"/>
                  <a:pt x="984" y="931"/>
                  <a:pt x="997" y="996"/>
                </a:cubicBezTo>
                <a:cubicBezTo>
                  <a:pt x="1010" y="1059"/>
                  <a:pt x="1039" y="1127"/>
                  <a:pt x="1075" y="1181"/>
                </a:cubicBezTo>
                <a:cubicBezTo>
                  <a:pt x="1086" y="1225"/>
                  <a:pt x="1097" y="1276"/>
                  <a:pt x="1115" y="1318"/>
                </a:cubicBezTo>
                <a:cubicBezTo>
                  <a:pt x="1143" y="1383"/>
                  <a:pt x="1128" y="1312"/>
                  <a:pt x="1144" y="1376"/>
                </a:cubicBezTo>
                <a:cubicBezTo>
                  <a:pt x="1177" y="1506"/>
                  <a:pt x="1136" y="1365"/>
                  <a:pt x="1163" y="1455"/>
                </a:cubicBezTo>
                <a:cubicBezTo>
                  <a:pt x="1152" y="1723"/>
                  <a:pt x="1201" y="1684"/>
                  <a:pt x="958" y="1669"/>
                </a:cubicBezTo>
                <a:cubicBezTo>
                  <a:pt x="911" y="1658"/>
                  <a:pt x="871" y="1646"/>
                  <a:pt x="831" y="1621"/>
                </a:cubicBezTo>
                <a:cubicBezTo>
                  <a:pt x="825" y="1611"/>
                  <a:pt x="820" y="1599"/>
                  <a:pt x="812" y="1591"/>
                </a:cubicBezTo>
                <a:cubicBezTo>
                  <a:pt x="804" y="1583"/>
                  <a:pt x="789" y="1582"/>
                  <a:pt x="783" y="1572"/>
                </a:cubicBezTo>
                <a:cubicBezTo>
                  <a:pt x="776" y="1561"/>
                  <a:pt x="777" y="1546"/>
                  <a:pt x="773" y="1533"/>
                </a:cubicBezTo>
                <a:cubicBezTo>
                  <a:pt x="764" y="1503"/>
                  <a:pt x="753" y="1474"/>
                  <a:pt x="744" y="1445"/>
                </a:cubicBezTo>
                <a:cubicBezTo>
                  <a:pt x="741" y="1390"/>
                  <a:pt x="741" y="1334"/>
                  <a:pt x="734" y="1279"/>
                </a:cubicBezTo>
                <a:cubicBezTo>
                  <a:pt x="724" y="1199"/>
                  <a:pt x="688" y="1154"/>
                  <a:pt x="665" y="1084"/>
                </a:cubicBezTo>
                <a:cubicBezTo>
                  <a:pt x="640" y="1008"/>
                  <a:pt x="615" y="926"/>
                  <a:pt x="558" y="869"/>
                </a:cubicBezTo>
                <a:cubicBezTo>
                  <a:pt x="544" y="813"/>
                  <a:pt x="494" y="742"/>
                  <a:pt x="460" y="693"/>
                </a:cubicBezTo>
                <a:cubicBezTo>
                  <a:pt x="437" y="623"/>
                  <a:pt x="453" y="651"/>
                  <a:pt x="421" y="605"/>
                </a:cubicBezTo>
                <a:cubicBezTo>
                  <a:pt x="393" y="516"/>
                  <a:pt x="311" y="458"/>
                  <a:pt x="285" y="381"/>
                </a:cubicBezTo>
                <a:cubicBezTo>
                  <a:pt x="282" y="371"/>
                  <a:pt x="280" y="360"/>
                  <a:pt x="275" y="351"/>
                </a:cubicBezTo>
                <a:cubicBezTo>
                  <a:pt x="258" y="320"/>
                  <a:pt x="236" y="292"/>
                  <a:pt x="216" y="263"/>
                </a:cubicBezTo>
                <a:cubicBezTo>
                  <a:pt x="203" y="244"/>
                  <a:pt x="158" y="224"/>
                  <a:pt x="158" y="224"/>
                </a:cubicBezTo>
                <a:cubicBezTo>
                  <a:pt x="142" y="177"/>
                  <a:pt x="104" y="161"/>
                  <a:pt x="60" y="146"/>
                </a:cubicBezTo>
                <a:cubicBezTo>
                  <a:pt x="0" y="86"/>
                  <a:pt x="2" y="115"/>
                  <a:pt x="2" y="78"/>
                </a:cubicBezTo>
              </a:path>
            </a:pathLst>
          </a:custGeom>
          <a:gradFill rotWithShape="1">
            <a:gsLst>
              <a:gs pos="0">
                <a:srgbClr val="FF0000">
                  <a:alpha val="37000"/>
                </a:srgbClr>
              </a:gs>
              <a:gs pos="100000">
                <a:srgbClr val="760000">
                  <a:alpha val="39998"/>
                </a:srgbClr>
              </a:gs>
            </a:gsLst>
            <a:lin ang="5400000" scaled="1"/>
          </a:gra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5656" name="Freeform 8"/>
          <p:cNvSpPr>
            <a:spLocks/>
          </p:cNvSpPr>
          <p:nvPr/>
        </p:nvSpPr>
        <p:spPr bwMode="auto">
          <a:xfrm>
            <a:off x="2125663" y="3238500"/>
            <a:ext cx="4724400" cy="2774950"/>
          </a:xfrm>
          <a:custGeom>
            <a:avLst/>
            <a:gdLst>
              <a:gd name="T0" fmla="*/ 413305625 w 2976"/>
              <a:gd name="T1" fmla="*/ 75604688 h 1748"/>
              <a:gd name="T2" fmla="*/ 168851263 w 2976"/>
              <a:gd name="T3" fmla="*/ 173891575 h 1748"/>
              <a:gd name="T4" fmla="*/ 20161250 w 2976"/>
              <a:gd name="T5" fmla="*/ 592235925 h 1748"/>
              <a:gd name="T6" fmla="*/ 45362813 w 2976"/>
              <a:gd name="T7" fmla="*/ 1131549363 h 1748"/>
              <a:gd name="T8" fmla="*/ 95765938 w 2976"/>
              <a:gd name="T9" fmla="*/ 1232355613 h 1748"/>
              <a:gd name="T10" fmla="*/ 340221888 w 2976"/>
              <a:gd name="T11" fmla="*/ 1650703138 h 1748"/>
              <a:gd name="T12" fmla="*/ 488910313 w 2976"/>
              <a:gd name="T13" fmla="*/ 1748988438 h 1748"/>
              <a:gd name="T14" fmla="*/ 907256250 w 2976"/>
              <a:gd name="T15" fmla="*/ 2116931250 h 1748"/>
              <a:gd name="T16" fmla="*/ 1176912175 w 2976"/>
              <a:gd name="T17" fmla="*/ 2147483647 h 1748"/>
              <a:gd name="T18" fmla="*/ 1522174375 w 2976"/>
              <a:gd name="T19" fmla="*/ 2147483647 h 1748"/>
              <a:gd name="T20" fmla="*/ 1842235013 w 2976"/>
              <a:gd name="T21" fmla="*/ 2147483647 h 1748"/>
              <a:gd name="T22" fmla="*/ 1890117188 w 2976"/>
              <a:gd name="T23" fmla="*/ 2147483647 h 1748"/>
              <a:gd name="T24" fmla="*/ 1965721875 w 2976"/>
              <a:gd name="T25" fmla="*/ 2147483647 h 1748"/>
              <a:gd name="T26" fmla="*/ 2147483647 w 2976"/>
              <a:gd name="T27" fmla="*/ 2147483647 h 1748"/>
              <a:gd name="T28" fmla="*/ 2147483647 w 2976"/>
              <a:gd name="T29" fmla="*/ 2147483647 h 1748"/>
              <a:gd name="T30" fmla="*/ 2147483647 w 2976"/>
              <a:gd name="T31" fmla="*/ 2147483647 h 1748"/>
              <a:gd name="T32" fmla="*/ 2147483647 w 2976"/>
              <a:gd name="T33" fmla="*/ 2147483647 h 1748"/>
              <a:gd name="T34" fmla="*/ 2147483647 w 2976"/>
              <a:gd name="T35" fmla="*/ 2147483647 h 1748"/>
              <a:gd name="T36" fmla="*/ 2147483647 w 2976"/>
              <a:gd name="T37" fmla="*/ 2147483647 h 1748"/>
              <a:gd name="T38" fmla="*/ 2147483647 w 2976"/>
              <a:gd name="T39" fmla="*/ 2147483647 h 1748"/>
              <a:gd name="T40" fmla="*/ 2147483647 w 2976"/>
              <a:gd name="T41" fmla="*/ 2147483647 h 1748"/>
              <a:gd name="T42" fmla="*/ 2147483647 w 2976"/>
              <a:gd name="T43" fmla="*/ 2147483647 h 1748"/>
              <a:gd name="T44" fmla="*/ 2147483647 w 2976"/>
              <a:gd name="T45" fmla="*/ 2147483647 h 1748"/>
              <a:gd name="T46" fmla="*/ 2147483647 w 2976"/>
              <a:gd name="T47" fmla="*/ 2147483647 h 1748"/>
              <a:gd name="T48" fmla="*/ 2147483647 w 2976"/>
              <a:gd name="T49" fmla="*/ 2147483647 h 1748"/>
              <a:gd name="T50" fmla="*/ 2147483647 w 2976"/>
              <a:gd name="T51" fmla="*/ 2147483647 h 1748"/>
              <a:gd name="T52" fmla="*/ 2147483647 w 2976"/>
              <a:gd name="T53" fmla="*/ 2147483647 h 1748"/>
              <a:gd name="T54" fmla="*/ 2147483647 w 2976"/>
              <a:gd name="T55" fmla="*/ 2147483647 h 1748"/>
              <a:gd name="T56" fmla="*/ 2147483647 w 2976"/>
              <a:gd name="T57" fmla="*/ 2147483647 h 1748"/>
              <a:gd name="T58" fmla="*/ 2147483647 w 2976"/>
              <a:gd name="T59" fmla="*/ 2147483647 h 1748"/>
              <a:gd name="T60" fmla="*/ 2147483647 w 2976"/>
              <a:gd name="T61" fmla="*/ 2147483647 h 1748"/>
              <a:gd name="T62" fmla="*/ 2147483647 w 2976"/>
              <a:gd name="T63" fmla="*/ 2147483647 h 1748"/>
              <a:gd name="T64" fmla="*/ 2147483647 w 2976"/>
              <a:gd name="T65" fmla="*/ 2147483647 h 1748"/>
              <a:gd name="T66" fmla="*/ 2147483647 w 2976"/>
              <a:gd name="T67" fmla="*/ 2147483647 h 1748"/>
              <a:gd name="T68" fmla="*/ 2147483647 w 2976"/>
              <a:gd name="T69" fmla="*/ 2147483647 h 1748"/>
              <a:gd name="T70" fmla="*/ 2147483647 w 2976"/>
              <a:gd name="T71" fmla="*/ 2147483647 h 1748"/>
              <a:gd name="T72" fmla="*/ 2147483647 w 2976"/>
              <a:gd name="T73" fmla="*/ 2147483647 h 1748"/>
              <a:gd name="T74" fmla="*/ 2147483647 w 2976"/>
              <a:gd name="T75" fmla="*/ 1945560625 h 1748"/>
              <a:gd name="T76" fmla="*/ 2147483647 w 2976"/>
              <a:gd name="T77" fmla="*/ 1920359063 h 1748"/>
              <a:gd name="T78" fmla="*/ 2147483647 w 2976"/>
              <a:gd name="T79" fmla="*/ 1869955938 h 1748"/>
              <a:gd name="T80" fmla="*/ 2147483647 w 2976"/>
              <a:gd name="T81" fmla="*/ 1771670638 h 1748"/>
              <a:gd name="T82" fmla="*/ 2147483647 w 2976"/>
              <a:gd name="T83" fmla="*/ 1600300013 h 1748"/>
              <a:gd name="T84" fmla="*/ 2147483647 w 2976"/>
              <a:gd name="T85" fmla="*/ 1502013125 h 1748"/>
              <a:gd name="T86" fmla="*/ 2147483647 w 2976"/>
              <a:gd name="T87" fmla="*/ 1451610000 h 1748"/>
              <a:gd name="T88" fmla="*/ 2147483647 w 2976"/>
              <a:gd name="T89" fmla="*/ 1378526263 h 1748"/>
              <a:gd name="T90" fmla="*/ 2147483647 w 2976"/>
              <a:gd name="T91" fmla="*/ 1305440938 h 1748"/>
              <a:gd name="T92" fmla="*/ 2147483647 w 2976"/>
              <a:gd name="T93" fmla="*/ 1255037813 h 1748"/>
              <a:gd name="T94" fmla="*/ 2147483647 w 2976"/>
              <a:gd name="T95" fmla="*/ 1207154050 h 1748"/>
              <a:gd name="T96" fmla="*/ 2147483647 w 2976"/>
              <a:gd name="T97" fmla="*/ 1058465625 h 1748"/>
              <a:gd name="T98" fmla="*/ 1842235013 w 2976"/>
              <a:gd name="T99" fmla="*/ 738406575 h 1748"/>
              <a:gd name="T100" fmla="*/ 1718746563 w 2976"/>
              <a:gd name="T101" fmla="*/ 640119688 h 1748"/>
              <a:gd name="T102" fmla="*/ 1547375938 w 2976"/>
              <a:gd name="T103" fmla="*/ 541834388 h 1748"/>
              <a:gd name="T104" fmla="*/ 1348284388 w 2976"/>
              <a:gd name="T105" fmla="*/ 395665325 h 1748"/>
              <a:gd name="T106" fmla="*/ 1275199063 w 2976"/>
              <a:gd name="T107" fmla="*/ 320059050 h 1748"/>
              <a:gd name="T108" fmla="*/ 1202113738 w 2976"/>
              <a:gd name="T109" fmla="*/ 297378438 h 1748"/>
              <a:gd name="T110" fmla="*/ 1078626875 w 2976"/>
              <a:gd name="T111" fmla="*/ 199093138 h 1748"/>
              <a:gd name="T112" fmla="*/ 733366263 w 2976"/>
              <a:gd name="T113" fmla="*/ 0 h 1748"/>
              <a:gd name="T114" fmla="*/ 413305625 w 2976"/>
              <a:gd name="T115" fmla="*/ 25201563 h 1748"/>
              <a:gd name="T116" fmla="*/ 340221888 w 2976"/>
              <a:gd name="T117" fmla="*/ 50403125 h 1748"/>
              <a:gd name="T118" fmla="*/ 413305625 w 2976"/>
              <a:gd name="T119" fmla="*/ 75604688 h 17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76"/>
              <a:gd name="T181" fmla="*/ 0 h 1748"/>
              <a:gd name="T182" fmla="*/ 2976 w 2976"/>
              <a:gd name="T183" fmla="*/ 1748 h 17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76" h="1748">
                <a:moveTo>
                  <a:pt x="164" y="30"/>
                </a:moveTo>
                <a:cubicBezTo>
                  <a:pt x="125" y="39"/>
                  <a:pt x="100" y="46"/>
                  <a:pt x="67" y="69"/>
                </a:cubicBezTo>
                <a:cubicBezTo>
                  <a:pt x="0" y="166"/>
                  <a:pt x="23" y="54"/>
                  <a:pt x="8" y="235"/>
                </a:cubicBezTo>
                <a:cubicBezTo>
                  <a:pt x="11" y="306"/>
                  <a:pt x="10" y="378"/>
                  <a:pt x="18" y="449"/>
                </a:cubicBezTo>
                <a:cubicBezTo>
                  <a:pt x="20" y="464"/>
                  <a:pt x="32" y="475"/>
                  <a:pt x="38" y="489"/>
                </a:cubicBezTo>
                <a:cubicBezTo>
                  <a:pt x="63" y="548"/>
                  <a:pt x="86" y="612"/>
                  <a:pt x="135" y="655"/>
                </a:cubicBezTo>
                <a:cubicBezTo>
                  <a:pt x="153" y="671"/>
                  <a:pt x="176" y="679"/>
                  <a:pt x="194" y="694"/>
                </a:cubicBezTo>
                <a:cubicBezTo>
                  <a:pt x="258" y="748"/>
                  <a:pt x="289" y="796"/>
                  <a:pt x="360" y="840"/>
                </a:cubicBezTo>
                <a:cubicBezTo>
                  <a:pt x="395" y="861"/>
                  <a:pt x="435" y="872"/>
                  <a:pt x="467" y="899"/>
                </a:cubicBezTo>
                <a:cubicBezTo>
                  <a:pt x="599" y="1012"/>
                  <a:pt x="489" y="949"/>
                  <a:pt x="604" y="1006"/>
                </a:cubicBezTo>
                <a:cubicBezTo>
                  <a:pt x="636" y="1038"/>
                  <a:pt x="689" y="1105"/>
                  <a:pt x="731" y="1133"/>
                </a:cubicBezTo>
                <a:cubicBezTo>
                  <a:pt x="737" y="1143"/>
                  <a:pt x="743" y="1153"/>
                  <a:pt x="750" y="1162"/>
                </a:cubicBezTo>
                <a:cubicBezTo>
                  <a:pt x="759" y="1173"/>
                  <a:pt x="772" y="1180"/>
                  <a:pt x="780" y="1191"/>
                </a:cubicBezTo>
                <a:cubicBezTo>
                  <a:pt x="816" y="1242"/>
                  <a:pt x="805" y="1249"/>
                  <a:pt x="867" y="1279"/>
                </a:cubicBezTo>
                <a:cubicBezTo>
                  <a:pt x="893" y="1313"/>
                  <a:pt x="928" y="1353"/>
                  <a:pt x="965" y="1377"/>
                </a:cubicBezTo>
                <a:cubicBezTo>
                  <a:pt x="1040" y="1426"/>
                  <a:pt x="1006" y="1383"/>
                  <a:pt x="1063" y="1436"/>
                </a:cubicBezTo>
                <a:cubicBezTo>
                  <a:pt x="1169" y="1535"/>
                  <a:pt x="1206" y="1590"/>
                  <a:pt x="1356" y="1621"/>
                </a:cubicBezTo>
                <a:cubicBezTo>
                  <a:pt x="1548" y="1717"/>
                  <a:pt x="1679" y="1731"/>
                  <a:pt x="1892" y="1748"/>
                </a:cubicBezTo>
                <a:cubicBezTo>
                  <a:pt x="1931" y="1745"/>
                  <a:pt x="1971" y="1743"/>
                  <a:pt x="2010" y="1738"/>
                </a:cubicBezTo>
                <a:cubicBezTo>
                  <a:pt x="2078" y="1729"/>
                  <a:pt x="2139" y="1688"/>
                  <a:pt x="2205" y="1670"/>
                </a:cubicBezTo>
                <a:cubicBezTo>
                  <a:pt x="2267" y="1653"/>
                  <a:pt x="2354" y="1644"/>
                  <a:pt x="2410" y="1611"/>
                </a:cubicBezTo>
                <a:cubicBezTo>
                  <a:pt x="2498" y="1559"/>
                  <a:pt x="2503" y="1530"/>
                  <a:pt x="2605" y="1514"/>
                </a:cubicBezTo>
                <a:cubicBezTo>
                  <a:pt x="2612" y="1501"/>
                  <a:pt x="2621" y="1489"/>
                  <a:pt x="2625" y="1475"/>
                </a:cubicBezTo>
                <a:cubicBezTo>
                  <a:pt x="2631" y="1456"/>
                  <a:pt x="2626" y="1434"/>
                  <a:pt x="2634" y="1416"/>
                </a:cubicBezTo>
                <a:cubicBezTo>
                  <a:pt x="2641" y="1401"/>
                  <a:pt x="2679" y="1376"/>
                  <a:pt x="2693" y="1367"/>
                </a:cubicBezTo>
                <a:cubicBezTo>
                  <a:pt x="2700" y="1354"/>
                  <a:pt x="2703" y="1338"/>
                  <a:pt x="2713" y="1328"/>
                </a:cubicBezTo>
                <a:cubicBezTo>
                  <a:pt x="2720" y="1321"/>
                  <a:pt x="2733" y="1323"/>
                  <a:pt x="2742" y="1318"/>
                </a:cubicBezTo>
                <a:cubicBezTo>
                  <a:pt x="2752" y="1313"/>
                  <a:pt x="2761" y="1304"/>
                  <a:pt x="2771" y="1299"/>
                </a:cubicBezTo>
                <a:cubicBezTo>
                  <a:pt x="2787" y="1291"/>
                  <a:pt x="2804" y="1286"/>
                  <a:pt x="2820" y="1279"/>
                </a:cubicBezTo>
                <a:cubicBezTo>
                  <a:pt x="2849" y="1219"/>
                  <a:pt x="2831" y="1253"/>
                  <a:pt x="2878" y="1182"/>
                </a:cubicBezTo>
                <a:cubicBezTo>
                  <a:pt x="2885" y="1172"/>
                  <a:pt x="2891" y="1162"/>
                  <a:pt x="2898" y="1152"/>
                </a:cubicBezTo>
                <a:cubicBezTo>
                  <a:pt x="2905" y="1142"/>
                  <a:pt x="2918" y="1123"/>
                  <a:pt x="2918" y="1123"/>
                </a:cubicBezTo>
                <a:cubicBezTo>
                  <a:pt x="2929" y="1091"/>
                  <a:pt x="2934" y="1056"/>
                  <a:pt x="2947" y="1025"/>
                </a:cubicBezTo>
                <a:cubicBezTo>
                  <a:pt x="2951" y="1014"/>
                  <a:pt x="2961" y="1006"/>
                  <a:pt x="2966" y="996"/>
                </a:cubicBezTo>
                <a:cubicBezTo>
                  <a:pt x="2971" y="987"/>
                  <a:pt x="2973" y="977"/>
                  <a:pt x="2976" y="967"/>
                </a:cubicBezTo>
                <a:cubicBezTo>
                  <a:pt x="2973" y="951"/>
                  <a:pt x="2976" y="931"/>
                  <a:pt x="2966" y="918"/>
                </a:cubicBezTo>
                <a:cubicBezTo>
                  <a:pt x="2939" y="883"/>
                  <a:pt x="2888" y="872"/>
                  <a:pt x="2849" y="860"/>
                </a:cubicBezTo>
                <a:cubicBezTo>
                  <a:pt x="2766" y="833"/>
                  <a:pt x="2681" y="784"/>
                  <a:pt x="2595" y="772"/>
                </a:cubicBezTo>
                <a:cubicBezTo>
                  <a:pt x="2563" y="768"/>
                  <a:pt x="2530" y="765"/>
                  <a:pt x="2498" y="762"/>
                </a:cubicBezTo>
                <a:cubicBezTo>
                  <a:pt x="2379" y="731"/>
                  <a:pt x="2498" y="759"/>
                  <a:pt x="2224" y="742"/>
                </a:cubicBezTo>
                <a:cubicBezTo>
                  <a:pt x="2013" y="729"/>
                  <a:pt x="1815" y="709"/>
                  <a:pt x="1600" y="703"/>
                </a:cubicBezTo>
                <a:cubicBezTo>
                  <a:pt x="1569" y="683"/>
                  <a:pt x="1543" y="655"/>
                  <a:pt x="1512" y="635"/>
                </a:cubicBezTo>
                <a:cubicBezTo>
                  <a:pt x="1464" y="603"/>
                  <a:pt x="1331" y="602"/>
                  <a:pt x="1277" y="596"/>
                </a:cubicBezTo>
                <a:cubicBezTo>
                  <a:pt x="1255" y="588"/>
                  <a:pt x="1230" y="587"/>
                  <a:pt x="1209" y="576"/>
                </a:cubicBezTo>
                <a:cubicBezTo>
                  <a:pt x="1195" y="569"/>
                  <a:pt x="1184" y="555"/>
                  <a:pt x="1170" y="547"/>
                </a:cubicBezTo>
                <a:cubicBezTo>
                  <a:pt x="1146" y="533"/>
                  <a:pt x="1117" y="530"/>
                  <a:pt x="1092" y="518"/>
                </a:cubicBezTo>
                <a:cubicBezTo>
                  <a:pt x="1081" y="513"/>
                  <a:pt x="1074" y="503"/>
                  <a:pt x="1063" y="498"/>
                </a:cubicBezTo>
                <a:cubicBezTo>
                  <a:pt x="1041" y="489"/>
                  <a:pt x="1017" y="487"/>
                  <a:pt x="994" y="479"/>
                </a:cubicBezTo>
                <a:cubicBezTo>
                  <a:pt x="965" y="449"/>
                  <a:pt x="946" y="433"/>
                  <a:pt x="906" y="420"/>
                </a:cubicBezTo>
                <a:cubicBezTo>
                  <a:pt x="863" y="363"/>
                  <a:pt x="798" y="316"/>
                  <a:pt x="731" y="293"/>
                </a:cubicBezTo>
                <a:cubicBezTo>
                  <a:pt x="686" y="227"/>
                  <a:pt x="739" y="292"/>
                  <a:pt x="682" y="254"/>
                </a:cubicBezTo>
                <a:cubicBezTo>
                  <a:pt x="613" y="208"/>
                  <a:pt x="696" y="236"/>
                  <a:pt x="614" y="215"/>
                </a:cubicBezTo>
                <a:cubicBezTo>
                  <a:pt x="575" y="191"/>
                  <a:pt x="578" y="170"/>
                  <a:pt x="535" y="157"/>
                </a:cubicBezTo>
                <a:cubicBezTo>
                  <a:pt x="525" y="147"/>
                  <a:pt x="518" y="135"/>
                  <a:pt x="506" y="127"/>
                </a:cubicBezTo>
                <a:cubicBezTo>
                  <a:pt x="498" y="121"/>
                  <a:pt x="485" y="124"/>
                  <a:pt x="477" y="118"/>
                </a:cubicBezTo>
                <a:cubicBezTo>
                  <a:pt x="414" y="68"/>
                  <a:pt x="500" y="101"/>
                  <a:pt x="428" y="79"/>
                </a:cubicBezTo>
                <a:cubicBezTo>
                  <a:pt x="372" y="40"/>
                  <a:pt x="362" y="15"/>
                  <a:pt x="291" y="0"/>
                </a:cubicBezTo>
                <a:cubicBezTo>
                  <a:pt x="249" y="3"/>
                  <a:pt x="206" y="5"/>
                  <a:pt x="164" y="10"/>
                </a:cubicBezTo>
                <a:cubicBezTo>
                  <a:pt x="154" y="11"/>
                  <a:pt x="135" y="10"/>
                  <a:pt x="135" y="20"/>
                </a:cubicBezTo>
                <a:cubicBezTo>
                  <a:pt x="135" y="30"/>
                  <a:pt x="154" y="27"/>
                  <a:pt x="164" y="30"/>
                </a:cubicBezTo>
                <a:close/>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5657" name="Text Box 9"/>
          <p:cNvSpPr txBox="1">
            <a:spLocks noChangeArrowheads="1"/>
          </p:cNvSpPr>
          <p:nvPr/>
        </p:nvSpPr>
        <p:spPr bwMode="auto">
          <a:xfrm>
            <a:off x="228600" y="457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FF"/>
              </a:solidFill>
              <a:effectLst/>
              <a:uLnTx/>
              <a:uFillTx/>
              <a:latin typeface="Arial" charset="0"/>
              <a:ea typeface="+mn-ea"/>
              <a:cs typeface="+mn-cs"/>
            </a:endParaRPr>
          </a:p>
        </p:txBody>
      </p:sp>
      <p:sp>
        <p:nvSpPr>
          <p:cNvPr id="155658" name="Text Box 10"/>
          <p:cNvSpPr txBox="1">
            <a:spLocks noChangeArrowheads="1"/>
          </p:cNvSpPr>
          <p:nvPr/>
        </p:nvSpPr>
        <p:spPr bwMode="auto">
          <a:xfrm>
            <a:off x="381000" y="2286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Please name A, B, and C.  </a:t>
            </a:r>
            <a:r>
              <a:rPr kumimoji="0" lang="en-US" sz="3200" b="0" i="0" u="none" strike="noStrike" kern="1200" cap="none" spc="0" normalizeH="0" baseline="0" noProof="0">
                <a:ln>
                  <a:noFill/>
                </a:ln>
                <a:solidFill>
                  <a:srgbClr val="FF9900"/>
                </a:solidFill>
                <a:effectLst/>
                <a:uLnTx/>
                <a:uFillTx/>
                <a:latin typeface="Arial" charset="0"/>
                <a:ea typeface="+mn-ea"/>
                <a:cs typeface="+mn-cs"/>
              </a:rPr>
              <a:t>Which one carries blood with depleted oxygen levels?</a:t>
            </a:r>
          </a:p>
        </p:txBody>
      </p:sp>
      <p:sp>
        <p:nvSpPr>
          <p:cNvPr id="155659" name="WordArt 11"/>
          <p:cNvSpPr>
            <a:spLocks noChangeArrowheads="1" noChangeShapeType="1" noTextEdit="1"/>
          </p:cNvSpPr>
          <p:nvPr/>
        </p:nvSpPr>
        <p:spPr bwMode="auto">
          <a:xfrm>
            <a:off x="762000" y="4343400"/>
            <a:ext cx="709613"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55660" name="WordArt 12"/>
          <p:cNvSpPr>
            <a:spLocks noChangeArrowheads="1" noChangeShapeType="1" noTextEdit="1"/>
          </p:cNvSpPr>
          <p:nvPr/>
        </p:nvSpPr>
        <p:spPr bwMode="auto">
          <a:xfrm>
            <a:off x="7620000" y="5029200"/>
            <a:ext cx="685800" cy="876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55661" name="WordArt 13"/>
          <p:cNvSpPr>
            <a:spLocks noChangeArrowheads="1" noChangeShapeType="1" noTextEdit="1"/>
          </p:cNvSpPr>
          <p:nvPr/>
        </p:nvSpPr>
        <p:spPr bwMode="auto">
          <a:xfrm>
            <a:off x="4343400" y="30480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9933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55662" name="WordArt 14"/>
          <p:cNvSpPr>
            <a:spLocks noChangeArrowheads="1" noChangeShapeType="1" noTextEdit="1"/>
          </p:cNvSpPr>
          <p:nvPr/>
        </p:nvSpPr>
        <p:spPr bwMode="auto">
          <a:xfrm>
            <a:off x="8001000" y="1066800"/>
            <a:ext cx="6858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13</a:t>
            </a:r>
          </a:p>
        </p:txBody>
      </p:sp>
      <p:sp>
        <p:nvSpPr>
          <p:cNvPr id="155663" name="WordArt 15"/>
          <p:cNvSpPr>
            <a:spLocks noChangeArrowheads="1" noChangeShapeType="1" noTextEdit="1"/>
          </p:cNvSpPr>
          <p:nvPr/>
        </p:nvSpPr>
        <p:spPr bwMode="auto">
          <a:xfrm>
            <a:off x="1600200" y="4953000"/>
            <a:ext cx="1114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Vein</a:t>
            </a:r>
          </a:p>
        </p:txBody>
      </p:sp>
      <p:sp>
        <p:nvSpPr>
          <p:cNvPr id="155664" name="AutoShape 16"/>
          <p:cNvSpPr>
            <a:spLocks noChangeArrowheads="1"/>
          </p:cNvSpPr>
          <p:nvPr/>
        </p:nvSpPr>
        <p:spPr bwMode="auto">
          <a:xfrm>
            <a:off x="762000" y="5715000"/>
            <a:ext cx="609600" cy="1143000"/>
          </a:xfrm>
          <a:prstGeom prst="downArrow">
            <a:avLst>
              <a:gd name="adj1" fmla="val 50000"/>
              <a:gd name="adj2" fmla="val 46875"/>
            </a:avLst>
          </a:prstGeom>
          <a:solidFill>
            <a:schemeClr val="folHlink"/>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5665" name="WordArt 17"/>
          <p:cNvSpPr>
            <a:spLocks noChangeArrowheads="1" noChangeShapeType="1" noTextEdit="1"/>
          </p:cNvSpPr>
          <p:nvPr/>
        </p:nvSpPr>
        <p:spPr bwMode="auto">
          <a:xfrm>
            <a:off x="1371600" y="6019800"/>
            <a:ext cx="2105025"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To heart</a:t>
            </a:r>
          </a:p>
        </p:txBody>
      </p:sp>
      <p:sp>
        <p:nvSpPr>
          <p:cNvPr id="155666" name="WordArt 18"/>
          <p:cNvSpPr>
            <a:spLocks noChangeArrowheads="1" noChangeShapeType="1" noTextEdit="1"/>
          </p:cNvSpPr>
          <p:nvPr/>
        </p:nvSpPr>
        <p:spPr bwMode="auto">
          <a:xfrm>
            <a:off x="5562600" y="4953000"/>
            <a:ext cx="18383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Artery</a:t>
            </a:r>
          </a:p>
        </p:txBody>
      </p:sp>
      <p:sp>
        <p:nvSpPr>
          <p:cNvPr id="155667" name="AutoShape 19"/>
          <p:cNvSpPr>
            <a:spLocks noChangeArrowheads="1"/>
          </p:cNvSpPr>
          <p:nvPr/>
        </p:nvSpPr>
        <p:spPr bwMode="auto">
          <a:xfrm rot="9330196">
            <a:off x="8229600" y="6096000"/>
            <a:ext cx="609600" cy="1143000"/>
          </a:xfrm>
          <a:prstGeom prst="downArrow">
            <a:avLst>
              <a:gd name="adj1" fmla="val 50000"/>
              <a:gd name="adj2" fmla="val 46875"/>
            </a:avLst>
          </a:prstGeom>
          <a:solidFill>
            <a:srgbClr val="FF33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5668" name="WordArt 20"/>
          <p:cNvSpPr>
            <a:spLocks noChangeArrowheads="1" noChangeShapeType="1" noTextEdit="1"/>
          </p:cNvSpPr>
          <p:nvPr/>
        </p:nvSpPr>
        <p:spPr bwMode="auto">
          <a:xfrm>
            <a:off x="4876800" y="5943600"/>
            <a:ext cx="28098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From Heart</a:t>
            </a:r>
          </a:p>
        </p:txBody>
      </p:sp>
      <p:sp>
        <p:nvSpPr>
          <p:cNvPr id="155669" name="WordArt 21"/>
          <p:cNvSpPr>
            <a:spLocks noChangeArrowheads="1" noChangeShapeType="1" noTextEdit="1"/>
          </p:cNvSpPr>
          <p:nvPr/>
        </p:nvSpPr>
        <p:spPr bwMode="auto">
          <a:xfrm>
            <a:off x="3352800" y="1676400"/>
            <a:ext cx="22002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9933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Capillary</a:t>
            </a:r>
          </a:p>
        </p:txBody>
      </p:sp>
      <p:sp>
        <p:nvSpPr>
          <p:cNvPr id="155670" name="WordArt 22"/>
          <p:cNvSpPr>
            <a:spLocks noChangeArrowheads="1" noChangeShapeType="1" noTextEdit="1"/>
          </p:cNvSpPr>
          <p:nvPr/>
        </p:nvSpPr>
        <p:spPr bwMode="auto">
          <a:xfrm>
            <a:off x="2819400" y="2362200"/>
            <a:ext cx="3581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9933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Gas Exchange</a:t>
            </a:r>
          </a:p>
        </p:txBody>
      </p:sp>
      <p:sp>
        <p:nvSpPr>
          <p:cNvPr id="155671" name="Rectangle 2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55672" name="Rectangle 24"/>
          <p:cNvSpPr>
            <a:spLocks noChangeArrowheads="1"/>
          </p:cNvSpPr>
          <p:nvPr/>
        </p:nvSpPr>
        <p:spPr bwMode="auto">
          <a:xfrm>
            <a:off x="5791200" y="67960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51814433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endParaRPr lang="en-US"/>
          </a:p>
        </p:txBody>
      </p:sp>
      <p:sp>
        <p:nvSpPr>
          <p:cNvPr id="156675" name="Rectangle 3"/>
          <p:cNvSpPr>
            <a:spLocks noGrp="1" noChangeArrowheads="1"/>
          </p:cNvSpPr>
          <p:nvPr>
            <p:ph type="body" idx="1"/>
          </p:nvPr>
        </p:nvSpPr>
        <p:spPr/>
        <p:txBody>
          <a:bodyPr/>
          <a:lstStyle/>
          <a:p>
            <a:pPr eaLnBrk="1" hangingPunct="1"/>
            <a:endParaRPr lang="en-US"/>
          </a:p>
        </p:txBody>
      </p:sp>
      <p:sp>
        <p:nvSpPr>
          <p:cNvPr id="156676" name="Rectangle 4"/>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566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955422">
            <a:off x="2166938" y="1600200"/>
            <a:ext cx="48101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8" name="Freeform 6"/>
          <p:cNvSpPr>
            <a:spLocks/>
          </p:cNvSpPr>
          <p:nvPr/>
        </p:nvSpPr>
        <p:spPr bwMode="auto">
          <a:xfrm>
            <a:off x="101600" y="3052763"/>
            <a:ext cx="1922463" cy="4010025"/>
          </a:xfrm>
          <a:custGeom>
            <a:avLst/>
            <a:gdLst>
              <a:gd name="T0" fmla="*/ 2147483647 w 1211"/>
              <a:gd name="T1" fmla="*/ 0 h 2526"/>
              <a:gd name="T2" fmla="*/ 2147483647 w 1211"/>
              <a:gd name="T3" fmla="*/ 123486863 h 2526"/>
              <a:gd name="T4" fmla="*/ 2147483647 w 1211"/>
              <a:gd name="T5" fmla="*/ 221773750 h 2526"/>
              <a:gd name="T6" fmla="*/ 2147483647 w 1211"/>
              <a:gd name="T7" fmla="*/ 272176875 h 2526"/>
              <a:gd name="T8" fmla="*/ 2028727103 w 1211"/>
              <a:gd name="T9" fmla="*/ 468749063 h 2526"/>
              <a:gd name="T10" fmla="*/ 1857356433 w 1211"/>
              <a:gd name="T11" fmla="*/ 713205013 h 2526"/>
              <a:gd name="T12" fmla="*/ 1733867951 w 1211"/>
              <a:gd name="T13" fmla="*/ 960178738 h 2526"/>
              <a:gd name="T14" fmla="*/ 1683464813 w 1211"/>
              <a:gd name="T15" fmla="*/ 1033264063 h 2526"/>
              <a:gd name="T16" fmla="*/ 1512094143 w 1211"/>
              <a:gd name="T17" fmla="*/ 1426408438 h 2526"/>
              <a:gd name="T18" fmla="*/ 1486892574 w 1211"/>
              <a:gd name="T19" fmla="*/ 1527214688 h 2526"/>
              <a:gd name="T20" fmla="*/ 1388607249 w 1211"/>
              <a:gd name="T21" fmla="*/ 1673383750 h 2526"/>
              <a:gd name="T22" fmla="*/ 1315521905 w 1211"/>
              <a:gd name="T23" fmla="*/ 1920359063 h 2526"/>
              <a:gd name="T24" fmla="*/ 1290320336 w 1211"/>
              <a:gd name="T25" fmla="*/ 2043845925 h 2526"/>
              <a:gd name="T26" fmla="*/ 1239917197 w 1211"/>
              <a:gd name="T27" fmla="*/ 2147483647 h 2526"/>
              <a:gd name="T28" fmla="*/ 1537295712 w 1211"/>
              <a:gd name="T29" fmla="*/ 2147483647 h 2526"/>
              <a:gd name="T30" fmla="*/ 1905238621 w 1211"/>
              <a:gd name="T31" fmla="*/ 2147483647 h 2526"/>
              <a:gd name="T32" fmla="*/ 2053928672 w 1211"/>
              <a:gd name="T33" fmla="*/ 2147483647 h 2526"/>
              <a:gd name="T34" fmla="*/ 2076609290 w 1211"/>
              <a:gd name="T35" fmla="*/ 2147483647 h 2526"/>
              <a:gd name="T36" fmla="*/ 2147483647 w 1211"/>
              <a:gd name="T37" fmla="*/ 1502013125 h 2526"/>
              <a:gd name="T38" fmla="*/ 2147483647 w 1211"/>
              <a:gd name="T39" fmla="*/ 1280239375 h 2526"/>
              <a:gd name="T40" fmla="*/ 2147483647 w 1211"/>
              <a:gd name="T41" fmla="*/ 1207154050 h 2526"/>
              <a:gd name="T42" fmla="*/ 2147483647 w 1211"/>
              <a:gd name="T43" fmla="*/ 811490313 h 2526"/>
              <a:gd name="T44" fmla="*/ 2147483647 w 1211"/>
              <a:gd name="T45" fmla="*/ 738406575 h 2526"/>
              <a:gd name="T46" fmla="*/ 2147483647 w 1211"/>
              <a:gd name="T47" fmla="*/ 665321250 h 2526"/>
              <a:gd name="T48" fmla="*/ 2147483647 w 1211"/>
              <a:gd name="T49" fmla="*/ 567034363 h 2526"/>
              <a:gd name="T50" fmla="*/ 2147483647 w 1211"/>
              <a:gd name="T51" fmla="*/ 173891575 h 2526"/>
              <a:gd name="T52" fmla="*/ 2147483647 w 1211"/>
              <a:gd name="T53" fmla="*/ 50403125 h 2526"/>
              <a:gd name="T54" fmla="*/ 2147483647 w 1211"/>
              <a:gd name="T55" fmla="*/ 0 h 25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11"/>
              <a:gd name="T85" fmla="*/ 0 h 2526"/>
              <a:gd name="T86" fmla="*/ 1211 w 1211"/>
              <a:gd name="T87" fmla="*/ 2526 h 25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11" h="2526">
                <a:moveTo>
                  <a:pt x="1108" y="0"/>
                </a:moveTo>
                <a:cubicBezTo>
                  <a:pt x="1061" y="31"/>
                  <a:pt x="1008" y="23"/>
                  <a:pt x="961" y="49"/>
                </a:cubicBezTo>
                <a:cubicBezTo>
                  <a:pt x="941" y="60"/>
                  <a:pt x="922" y="75"/>
                  <a:pt x="903" y="88"/>
                </a:cubicBezTo>
                <a:cubicBezTo>
                  <a:pt x="893" y="95"/>
                  <a:pt x="873" y="108"/>
                  <a:pt x="873" y="108"/>
                </a:cubicBezTo>
                <a:cubicBezTo>
                  <a:pt x="827" y="176"/>
                  <a:pt x="853" y="153"/>
                  <a:pt x="805" y="186"/>
                </a:cubicBezTo>
                <a:cubicBezTo>
                  <a:pt x="781" y="221"/>
                  <a:pt x="767" y="253"/>
                  <a:pt x="737" y="283"/>
                </a:cubicBezTo>
                <a:cubicBezTo>
                  <a:pt x="721" y="344"/>
                  <a:pt x="734" y="312"/>
                  <a:pt x="688" y="381"/>
                </a:cubicBezTo>
                <a:cubicBezTo>
                  <a:pt x="681" y="391"/>
                  <a:pt x="668" y="410"/>
                  <a:pt x="668" y="410"/>
                </a:cubicBezTo>
                <a:cubicBezTo>
                  <a:pt x="647" y="473"/>
                  <a:pt x="635" y="512"/>
                  <a:pt x="600" y="566"/>
                </a:cubicBezTo>
                <a:cubicBezTo>
                  <a:pt x="597" y="579"/>
                  <a:pt x="596" y="594"/>
                  <a:pt x="590" y="606"/>
                </a:cubicBezTo>
                <a:cubicBezTo>
                  <a:pt x="580" y="627"/>
                  <a:pt x="559" y="642"/>
                  <a:pt x="551" y="664"/>
                </a:cubicBezTo>
                <a:cubicBezTo>
                  <a:pt x="540" y="696"/>
                  <a:pt x="530" y="729"/>
                  <a:pt x="522" y="762"/>
                </a:cubicBezTo>
                <a:cubicBezTo>
                  <a:pt x="518" y="778"/>
                  <a:pt x="517" y="795"/>
                  <a:pt x="512" y="811"/>
                </a:cubicBezTo>
                <a:cubicBezTo>
                  <a:pt x="506" y="831"/>
                  <a:pt x="492" y="869"/>
                  <a:pt x="492" y="869"/>
                </a:cubicBezTo>
                <a:cubicBezTo>
                  <a:pt x="409" y="1415"/>
                  <a:pt x="0" y="2431"/>
                  <a:pt x="610" y="2519"/>
                </a:cubicBezTo>
                <a:cubicBezTo>
                  <a:pt x="670" y="2506"/>
                  <a:pt x="721" y="2526"/>
                  <a:pt x="756" y="2470"/>
                </a:cubicBezTo>
                <a:cubicBezTo>
                  <a:pt x="765" y="2350"/>
                  <a:pt x="791" y="2246"/>
                  <a:pt x="815" y="2129"/>
                </a:cubicBezTo>
                <a:cubicBezTo>
                  <a:pt x="818" y="1716"/>
                  <a:pt x="818" y="1302"/>
                  <a:pt x="824" y="889"/>
                </a:cubicBezTo>
                <a:cubicBezTo>
                  <a:pt x="826" y="775"/>
                  <a:pt x="850" y="691"/>
                  <a:pt x="903" y="596"/>
                </a:cubicBezTo>
                <a:cubicBezTo>
                  <a:pt x="920" y="565"/>
                  <a:pt x="941" y="537"/>
                  <a:pt x="961" y="508"/>
                </a:cubicBezTo>
                <a:cubicBezTo>
                  <a:pt x="968" y="498"/>
                  <a:pt x="981" y="479"/>
                  <a:pt x="981" y="479"/>
                </a:cubicBezTo>
                <a:cubicBezTo>
                  <a:pt x="998" y="422"/>
                  <a:pt x="1026" y="372"/>
                  <a:pt x="1059" y="322"/>
                </a:cubicBezTo>
                <a:cubicBezTo>
                  <a:pt x="1065" y="312"/>
                  <a:pt x="1072" y="303"/>
                  <a:pt x="1078" y="293"/>
                </a:cubicBezTo>
                <a:cubicBezTo>
                  <a:pt x="1084" y="284"/>
                  <a:pt x="1080" y="270"/>
                  <a:pt x="1088" y="264"/>
                </a:cubicBezTo>
                <a:cubicBezTo>
                  <a:pt x="1114" y="245"/>
                  <a:pt x="1149" y="243"/>
                  <a:pt x="1176" y="225"/>
                </a:cubicBezTo>
                <a:cubicBezTo>
                  <a:pt x="1194" y="173"/>
                  <a:pt x="1211" y="114"/>
                  <a:pt x="1166" y="69"/>
                </a:cubicBezTo>
                <a:cubicBezTo>
                  <a:pt x="1157" y="60"/>
                  <a:pt x="1078" y="24"/>
                  <a:pt x="1078" y="20"/>
                </a:cubicBezTo>
                <a:cubicBezTo>
                  <a:pt x="1078" y="8"/>
                  <a:pt x="1098" y="7"/>
                  <a:pt x="1108" y="0"/>
                </a:cubicBezTo>
                <a:close/>
              </a:path>
            </a:pathLst>
          </a:custGeom>
          <a:solidFill>
            <a:schemeClr val="folHlink">
              <a:alpha val="32156"/>
            </a:schemeClr>
          </a:solidFill>
          <a:ln w="3810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6679" name="Freeform 7"/>
          <p:cNvSpPr>
            <a:spLocks/>
          </p:cNvSpPr>
          <p:nvPr/>
        </p:nvSpPr>
        <p:spPr bwMode="auto">
          <a:xfrm>
            <a:off x="6816725" y="4448175"/>
            <a:ext cx="1906588" cy="2735263"/>
          </a:xfrm>
          <a:custGeom>
            <a:avLst/>
            <a:gdLst>
              <a:gd name="T0" fmla="*/ 693043944 w 1201"/>
              <a:gd name="T1" fmla="*/ 0 h 1723"/>
              <a:gd name="T2" fmla="*/ 987901509 w 1201"/>
              <a:gd name="T3" fmla="*/ 246975358 h 1723"/>
              <a:gd name="T4" fmla="*/ 1136591561 w 1201"/>
              <a:gd name="T5" fmla="*/ 367942880 h 1723"/>
              <a:gd name="T6" fmla="*/ 1529736039 w 1201"/>
              <a:gd name="T7" fmla="*/ 786288894 h 1723"/>
              <a:gd name="T8" fmla="*/ 1824593603 w 1201"/>
              <a:gd name="T9" fmla="*/ 1106349590 h 1723"/>
              <a:gd name="T10" fmla="*/ 2021165843 w 1201"/>
              <a:gd name="T11" fmla="*/ 1426408698 h 1723"/>
              <a:gd name="T12" fmla="*/ 2147483647 w 1201"/>
              <a:gd name="T13" fmla="*/ 1698585623 h 1723"/>
              <a:gd name="T14" fmla="*/ 2147483647 w 1201"/>
              <a:gd name="T15" fmla="*/ 1771670961 h 1723"/>
              <a:gd name="T16" fmla="*/ 2147483647 w 1201"/>
              <a:gd name="T17" fmla="*/ 2091730070 h 1723"/>
              <a:gd name="T18" fmla="*/ 2147483647 w 1201"/>
              <a:gd name="T19" fmla="*/ 2147483647 h 1723"/>
              <a:gd name="T20" fmla="*/ 2147483647 w 1201"/>
              <a:gd name="T21" fmla="*/ 2147483647 h 1723"/>
              <a:gd name="T22" fmla="*/ 2147483647 w 1201"/>
              <a:gd name="T23" fmla="*/ 2147483647 h 1723"/>
              <a:gd name="T24" fmla="*/ 2147483647 w 1201"/>
              <a:gd name="T25" fmla="*/ 2147483647 h 1723"/>
              <a:gd name="T26" fmla="*/ 2147483647 w 1201"/>
              <a:gd name="T27" fmla="*/ 2147483647 h 1723"/>
              <a:gd name="T28" fmla="*/ 2147483647 w 1201"/>
              <a:gd name="T29" fmla="*/ 2147483647 h 1723"/>
              <a:gd name="T30" fmla="*/ 2094251187 w 1201"/>
              <a:gd name="T31" fmla="*/ 2147483647 h 1723"/>
              <a:gd name="T32" fmla="*/ 2046367412 w 1201"/>
              <a:gd name="T33" fmla="*/ 2147483647 h 1723"/>
              <a:gd name="T34" fmla="*/ 1973283655 w 1201"/>
              <a:gd name="T35" fmla="*/ 2147483647 h 1723"/>
              <a:gd name="T36" fmla="*/ 1948082086 w 1201"/>
              <a:gd name="T37" fmla="*/ 2147483647 h 1723"/>
              <a:gd name="T38" fmla="*/ 1874996742 w 1201"/>
              <a:gd name="T39" fmla="*/ 2147483647 h 1723"/>
              <a:gd name="T40" fmla="*/ 1849795173 w 1201"/>
              <a:gd name="T41" fmla="*/ 2147483647 h 1723"/>
              <a:gd name="T42" fmla="*/ 1675905140 w 1201"/>
              <a:gd name="T43" fmla="*/ 2147483647 h 1723"/>
              <a:gd name="T44" fmla="*/ 1406247556 w 1201"/>
              <a:gd name="T45" fmla="*/ 2147483647 h 1723"/>
              <a:gd name="T46" fmla="*/ 1159272179 w 1201"/>
              <a:gd name="T47" fmla="*/ 1746469394 h 1723"/>
              <a:gd name="T48" fmla="*/ 1060986853 w 1201"/>
              <a:gd name="T49" fmla="*/ 1524695604 h 1723"/>
              <a:gd name="T50" fmla="*/ 718245513 w 1201"/>
              <a:gd name="T51" fmla="*/ 960180501 h 1723"/>
              <a:gd name="T52" fmla="*/ 693043944 w 1201"/>
              <a:gd name="T53" fmla="*/ 884575799 h 1723"/>
              <a:gd name="T54" fmla="*/ 544353893 w 1201"/>
              <a:gd name="T55" fmla="*/ 662802009 h 1723"/>
              <a:gd name="T56" fmla="*/ 398184792 w 1201"/>
              <a:gd name="T57" fmla="*/ 564515103 h 1723"/>
              <a:gd name="T58" fmla="*/ 151209415 w 1201"/>
              <a:gd name="T59" fmla="*/ 367942880 h 1723"/>
              <a:gd name="T60" fmla="*/ 5040314 w 1201"/>
              <a:gd name="T61" fmla="*/ 196572223 h 17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01"/>
              <a:gd name="T94" fmla="*/ 0 h 1723"/>
              <a:gd name="T95" fmla="*/ 1201 w 1201"/>
              <a:gd name="T96" fmla="*/ 1723 h 17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01" h="1723">
                <a:moveTo>
                  <a:pt x="275" y="0"/>
                </a:moveTo>
                <a:cubicBezTo>
                  <a:pt x="318" y="28"/>
                  <a:pt x="353" y="65"/>
                  <a:pt x="392" y="98"/>
                </a:cubicBezTo>
                <a:cubicBezTo>
                  <a:pt x="433" y="133"/>
                  <a:pt x="412" y="99"/>
                  <a:pt x="451" y="146"/>
                </a:cubicBezTo>
                <a:cubicBezTo>
                  <a:pt x="490" y="193"/>
                  <a:pt x="553" y="277"/>
                  <a:pt x="607" y="312"/>
                </a:cubicBezTo>
                <a:cubicBezTo>
                  <a:pt x="641" y="358"/>
                  <a:pt x="683" y="398"/>
                  <a:pt x="724" y="439"/>
                </a:cubicBezTo>
                <a:cubicBezTo>
                  <a:pt x="743" y="496"/>
                  <a:pt x="760" y="524"/>
                  <a:pt x="802" y="566"/>
                </a:cubicBezTo>
                <a:cubicBezTo>
                  <a:pt x="823" y="627"/>
                  <a:pt x="805" y="584"/>
                  <a:pt x="870" y="674"/>
                </a:cubicBezTo>
                <a:cubicBezTo>
                  <a:pt x="877" y="684"/>
                  <a:pt x="890" y="703"/>
                  <a:pt x="890" y="703"/>
                </a:cubicBezTo>
                <a:cubicBezTo>
                  <a:pt x="900" y="759"/>
                  <a:pt x="914" y="781"/>
                  <a:pt x="939" y="830"/>
                </a:cubicBezTo>
                <a:cubicBezTo>
                  <a:pt x="952" y="892"/>
                  <a:pt x="984" y="931"/>
                  <a:pt x="997" y="996"/>
                </a:cubicBezTo>
                <a:cubicBezTo>
                  <a:pt x="1010" y="1059"/>
                  <a:pt x="1039" y="1127"/>
                  <a:pt x="1075" y="1181"/>
                </a:cubicBezTo>
                <a:cubicBezTo>
                  <a:pt x="1086" y="1225"/>
                  <a:pt x="1097" y="1276"/>
                  <a:pt x="1115" y="1318"/>
                </a:cubicBezTo>
                <a:cubicBezTo>
                  <a:pt x="1143" y="1383"/>
                  <a:pt x="1128" y="1312"/>
                  <a:pt x="1144" y="1376"/>
                </a:cubicBezTo>
                <a:cubicBezTo>
                  <a:pt x="1177" y="1506"/>
                  <a:pt x="1136" y="1365"/>
                  <a:pt x="1163" y="1455"/>
                </a:cubicBezTo>
                <a:cubicBezTo>
                  <a:pt x="1152" y="1723"/>
                  <a:pt x="1201" y="1684"/>
                  <a:pt x="958" y="1669"/>
                </a:cubicBezTo>
                <a:cubicBezTo>
                  <a:pt x="911" y="1658"/>
                  <a:pt x="871" y="1646"/>
                  <a:pt x="831" y="1621"/>
                </a:cubicBezTo>
                <a:cubicBezTo>
                  <a:pt x="825" y="1611"/>
                  <a:pt x="820" y="1599"/>
                  <a:pt x="812" y="1591"/>
                </a:cubicBezTo>
                <a:cubicBezTo>
                  <a:pt x="804" y="1583"/>
                  <a:pt x="789" y="1582"/>
                  <a:pt x="783" y="1572"/>
                </a:cubicBezTo>
                <a:cubicBezTo>
                  <a:pt x="776" y="1561"/>
                  <a:pt x="777" y="1546"/>
                  <a:pt x="773" y="1533"/>
                </a:cubicBezTo>
                <a:cubicBezTo>
                  <a:pt x="764" y="1503"/>
                  <a:pt x="753" y="1474"/>
                  <a:pt x="744" y="1445"/>
                </a:cubicBezTo>
                <a:cubicBezTo>
                  <a:pt x="741" y="1390"/>
                  <a:pt x="741" y="1334"/>
                  <a:pt x="734" y="1279"/>
                </a:cubicBezTo>
                <a:cubicBezTo>
                  <a:pt x="724" y="1199"/>
                  <a:pt x="688" y="1154"/>
                  <a:pt x="665" y="1084"/>
                </a:cubicBezTo>
                <a:cubicBezTo>
                  <a:pt x="640" y="1008"/>
                  <a:pt x="615" y="926"/>
                  <a:pt x="558" y="869"/>
                </a:cubicBezTo>
                <a:cubicBezTo>
                  <a:pt x="544" y="813"/>
                  <a:pt x="494" y="742"/>
                  <a:pt x="460" y="693"/>
                </a:cubicBezTo>
                <a:cubicBezTo>
                  <a:pt x="437" y="623"/>
                  <a:pt x="453" y="651"/>
                  <a:pt x="421" y="605"/>
                </a:cubicBezTo>
                <a:cubicBezTo>
                  <a:pt x="393" y="516"/>
                  <a:pt x="311" y="458"/>
                  <a:pt x="285" y="381"/>
                </a:cubicBezTo>
                <a:cubicBezTo>
                  <a:pt x="282" y="371"/>
                  <a:pt x="280" y="360"/>
                  <a:pt x="275" y="351"/>
                </a:cubicBezTo>
                <a:cubicBezTo>
                  <a:pt x="258" y="320"/>
                  <a:pt x="236" y="292"/>
                  <a:pt x="216" y="263"/>
                </a:cubicBezTo>
                <a:cubicBezTo>
                  <a:pt x="203" y="244"/>
                  <a:pt x="158" y="224"/>
                  <a:pt x="158" y="224"/>
                </a:cubicBezTo>
                <a:cubicBezTo>
                  <a:pt x="142" y="177"/>
                  <a:pt x="104" y="161"/>
                  <a:pt x="60" y="146"/>
                </a:cubicBezTo>
                <a:cubicBezTo>
                  <a:pt x="0" y="86"/>
                  <a:pt x="2" y="115"/>
                  <a:pt x="2" y="78"/>
                </a:cubicBezTo>
              </a:path>
            </a:pathLst>
          </a:custGeom>
          <a:gradFill rotWithShape="1">
            <a:gsLst>
              <a:gs pos="0">
                <a:srgbClr val="FF0000">
                  <a:alpha val="37000"/>
                </a:srgbClr>
              </a:gs>
              <a:gs pos="100000">
                <a:srgbClr val="760000">
                  <a:alpha val="39998"/>
                </a:srgbClr>
              </a:gs>
            </a:gsLst>
            <a:lin ang="5400000" scaled="1"/>
          </a:gra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6680" name="Freeform 8"/>
          <p:cNvSpPr>
            <a:spLocks/>
          </p:cNvSpPr>
          <p:nvPr/>
        </p:nvSpPr>
        <p:spPr bwMode="auto">
          <a:xfrm>
            <a:off x="2125663" y="3238500"/>
            <a:ext cx="4724400" cy="2774950"/>
          </a:xfrm>
          <a:custGeom>
            <a:avLst/>
            <a:gdLst>
              <a:gd name="T0" fmla="*/ 413305625 w 2976"/>
              <a:gd name="T1" fmla="*/ 75604688 h 1748"/>
              <a:gd name="T2" fmla="*/ 168851263 w 2976"/>
              <a:gd name="T3" fmla="*/ 173891575 h 1748"/>
              <a:gd name="T4" fmla="*/ 20161250 w 2976"/>
              <a:gd name="T5" fmla="*/ 592235925 h 1748"/>
              <a:gd name="T6" fmla="*/ 45362813 w 2976"/>
              <a:gd name="T7" fmla="*/ 1131549363 h 1748"/>
              <a:gd name="T8" fmla="*/ 95765938 w 2976"/>
              <a:gd name="T9" fmla="*/ 1232355613 h 1748"/>
              <a:gd name="T10" fmla="*/ 340221888 w 2976"/>
              <a:gd name="T11" fmla="*/ 1650703138 h 1748"/>
              <a:gd name="T12" fmla="*/ 488910313 w 2976"/>
              <a:gd name="T13" fmla="*/ 1748988438 h 1748"/>
              <a:gd name="T14" fmla="*/ 907256250 w 2976"/>
              <a:gd name="T15" fmla="*/ 2116931250 h 1748"/>
              <a:gd name="T16" fmla="*/ 1176912175 w 2976"/>
              <a:gd name="T17" fmla="*/ 2147483647 h 1748"/>
              <a:gd name="T18" fmla="*/ 1522174375 w 2976"/>
              <a:gd name="T19" fmla="*/ 2147483647 h 1748"/>
              <a:gd name="T20" fmla="*/ 1842235013 w 2976"/>
              <a:gd name="T21" fmla="*/ 2147483647 h 1748"/>
              <a:gd name="T22" fmla="*/ 1890117188 w 2976"/>
              <a:gd name="T23" fmla="*/ 2147483647 h 1748"/>
              <a:gd name="T24" fmla="*/ 1965721875 w 2976"/>
              <a:gd name="T25" fmla="*/ 2147483647 h 1748"/>
              <a:gd name="T26" fmla="*/ 2147483647 w 2976"/>
              <a:gd name="T27" fmla="*/ 2147483647 h 1748"/>
              <a:gd name="T28" fmla="*/ 2147483647 w 2976"/>
              <a:gd name="T29" fmla="*/ 2147483647 h 1748"/>
              <a:gd name="T30" fmla="*/ 2147483647 w 2976"/>
              <a:gd name="T31" fmla="*/ 2147483647 h 1748"/>
              <a:gd name="T32" fmla="*/ 2147483647 w 2976"/>
              <a:gd name="T33" fmla="*/ 2147483647 h 1748"/>
              <a:gd name="T34" fmla="*/ 2147483647 w 2976"/>
              <a:gd name="T35" fmla="*/ 2147483647 h 1748"/>
              <a:gd name="T36" fmla="*/ 2147483647 w 2976"/>
              <a:gd name="T37" fmla="*/ 2147483647 h 1748"/>
              <a:gd name="T38" fmla="*/ 2147483647 w 2976"/>
              <a:gd name="T39" fmla="*/ 2147483647 h 1748"/>
              <a:gd name="T40" fmla="*/ 2147483647 w 2976"/>
              <a:gd name="T41" fmla="*/ 2147483647 h 1748"/>
              <a:gd name="T42" fmla="*/ 2147483647 w 2976"/>
              <a:gd name="T43" fmla="*/ 2147483647 h 1748"/>
              <a:gd name="T44" fmla="*/ 2147483647 w 2976"/>
              <a:gd name="T45" fmla="*/ 2147483647 h 1748"/>
              <a:gd name="T46" fmla="*/ 2147483647 w 2976"/>
              <a:gd name="T47" fmla="*/ 2147483647 h 1748"/>
              <a:gd name="T48" fmla="*/ 2147483647 w 2976"/>
              <a:gd name="T49" fmla="*/ 2147483647 h 1748"/>
              <a:gd name="T50" fmla="*/ 2147483647 w 2976"/>
              <a:gd name="T51" fmla="*/ 2147483647 h 1748"/>
              <a:gd name="T52" fmla="*/ 2147483647 w 2976"/>
              <a:gd name="T53" fmla="*/ 2147483647 h 1748"/>
              <a:gd name="T54" fmla="*/ 2147483647 w 2976"/>
              <a:gd name="T55" fmla="*/ 2147483647 h 1748"/>
              <a:gd name="T56" fmla="*/ 2147483647 w 2976"/>
              <a:gd name="T57" fmla="*/ 2147483647 h 1748"/>
              <a:gd name="T58" fmla="*/ 2147483647 w 2976"/>
              <a:gd name="T59" fmla="*/ 2147483647 h 1748"/>
              <a:gd name="T60" fmla="*/ 2147483647 w 2976"/>
              <a:gd name="T61" fmla="*/ 2147483647 h 1748"/>
              <a:gd name="T62" fmla="*/ 2147483647 w 2976"/>
              <a:gd name="T63" fmla="*/ 2147483647 h 1748"/>
              <a:gd name="T64" fmla="*/ 2147483647 w 2976"/>
              <a:gd name="T65" fmla="*/ 2147483647 h 1748"/>
              <a:gd name="T66" fmla="*/ 2147483647 w 2976"/>
              <a:gd name="T67" fmla="*/ 2147483647 h 1748"/>
              <a:gd name="T68" fmla="*/ 2147483647 w 2976"/>
              <a:gd name="T69" fmla="*/ 2147483647 h 1748"/>
              <a:gd name="T70" fmla="*/ 2147483647 w 2976"/>
              <a:gd name="T71" fmla="*/ 2147483647 h 1748"/>
              <a:gd name="T72" fmla="*/ 2147483647 w 2976"/>
              <a:gd name="T73" fmla="*/ 2147483647 h 1748"/>
              <a:gd name="T74" fmla="*/ 2147483647 w 2976"/>
              <a:gd name="T75" fmla="*/ 1945560625 h 1748"/>
              <a:gd name="T76" fmla="*/ 2147483647 w 2976"/>
              <a:gd name="T77" fmla="*/ 1920359063 h 1748"/>
              <a:gd name="T78" fmla="*/ 2147483647 w 2976"/>
              <a:gd name="T79" fmla="*/ 1869955938 h 1748"/>
              <a:gd name="T80" fmla="*/ 2147483647 w 2976"/>
              <a:gd name="T81" fmla="*/ 1771670638 h 1748"/>
              <a:gd name="T82" fmla="*/ 2147483647 w 2976"/>
              <a:gd name="T83" fmla="*/ 1600300013 h 1748"/>
              <a:gd name="T84" fmla="*/ 2147483647 w 2976"/>
              <a:gd name="T85" fmla="*/ 1502013125 h 1748"/>
              <a:gd name="T86" fmla="*/ 2147483647 w 2976"/>
              <a:gd name="T87" fmla="*/ 1451610000 h 1748"/>
              <a:gd name="T88" fmla="*/ 2147483647 w 2976"/>
              <a:gd name="T89" fmla="*/ 1378526263 h 1748"/>
              <a:gd name="T90" fmla="*/ 2147483647 w 2976"/>
              <a:gd name="T91" fmla="*/ 1305440938 h 1748"/>
              <a:gd name="T92" fmla="*/ 2147483647 w 2976"/>
              <a:gd name="T93" fmla="*/ 1255037813 h 1748"/>
              <a:gd name="T94" fmla="*/ 2147483647 w 2976"/>
              <a:gd name="T95" fmla="*/ 1207154050 h 1748"/>
              <a:gd name="T96" fmla="*/ 2147483647 w 2976"/>
              <a:gd name="T97" fmla="*/ 1058465625 h 1748"/>
              <a:gd name="T98" fmla="*/ 1842235013 w 2976"/>
              <a:gd name="T99" fmla="*/ 738406575 h 1748"/>
              <a:gd name="T100" fmla="*/ 1718746563 w 2976"/>
              <a:gd name="T101" fmla="*/ 640119688 h 1748"/>
              <a:gd name="T102" fmla="*/ 1547375938 w 2976"/>
              <a:gd name="T103" fmla="*/ 541834388 h 1748"/>
              <a:gd name="T104" fmla="*/ 1348284388 w 2976"/>
              <a:gd name="T105" fmla="*/ 395665325 h 1748"/>
              <a:gd name="T106" fmla="*/ 1275199063 w 2976"/>
              <a:gd name="T107" fmla="*/ 320059050 h 1748"/>
              <a:gd name="T108" fmla="*/ 1202113738 w 2976"/>
              <a:gd name="T109" fmla="*/ 297378438 h 1748"/>
              <a:gd name="T110" fmla="*/ 1078626875 w 2976"/>
              <a:gd name="T111" fmla="*/ 199093138 h 1748"/>
              <a:gd name="T112" fmla="*/ 733366263 w 2976"/>
              <a:gd name="T113" fmla="*/ 0 h 1748"/>
              <a:gd name="T114" fmla="*/ 413305625 w 2976"/>
              <a:gd name="T115" fmla="*/ 25201563 h 1748"/>
              <a:gd name="T116" fmla="*/ 340221888 w 2976"/>
              <a:gd name="T117" fmla="*/ 50403125 h 1748"/>
              <a:gd name="T118" fmla="*/ 413305625 w 2976"/>
              <a:gd name="T119" fmla="*/ 75604688 h 17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76"/>
              <a:gd name="T181" fmla="*/ 0 h 1748"/>
              <a:gd name="T182" fmla="*/ 2976 w 2976"/>
              <a:gd name="T183" fmla="*/ 1748 h 17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76" h="1748">
                <a:moveTo>
                  <a:pt x="164" y="30"/>
                </a:moveTo>
                <a:cubicBezTo>
                  <a:pt x="125" y="39"/>
                  <a:pt x="100" y="46"/>
                  <a:pt x="67" y="69"/>
                </a:cubicBezTo>
                <a:cubicBezTo>
                  <a:pt x="0" y="166"/>
                  <a:pt x="23" y="54"/>
                  <a:pt x="8" y="235"/>
                </a:cubicBezTo>
                <a:cubicBezTo>
                  <a:pt x="11" y="306"/>
                  <a:pt x="10" y="378"/>
                  <a:pt x="18" y="449"/>
                </a:cubicBezTo>
                <a:cubicBezTo>
                  <a:pt x="20" y="464"/>
                  <a:pt x="32" y="475"/>
                  <a:pt x="38" y="489"/>
                </a:cubicBezTo>
                <a:cubicBezTo>
                  <a:pt x="63" y="548"/>
                  <a:pt x="86" y="612"/>
                  <a:pt x="135" y="655"/>
                </a:cubicBezTo>
                <a:cubicBezTo>
                  <a:pt x="153" y="671"/>
                  <a:pt x="176" y="679"/>
                  <a:pt x="194" y="694"/>
                </a:cubicBezTo>
                <a:cubicBezTo>
                  <a:pt x="258" y="748"/>
                  <a:pt x="289" y="796"/>
                  <a:pt x="360" y="840"/>
                </a:cubicBezTo>
                <a:cubicBezTo>
                  <a:pt x="395" y="861"/>
                  <a:pt x="435" y="872"/>
                  <a:pt x="467" y="899"/>
                </a:cubicBezTo>
                <a:cubicBezTo>
                  <a:pt x="599" y="1012"/>
                  <a:pt x="489" y="949"/>
                  <a:pt x="604" y="1006"/>
                </a:cubicBezTo>
                <a:cubicBezTo>
                  <a:pt x="636" y="1038"/>
                  <a:pt x="689" y="1105"/>
                  <a:pt x="731" y="1133"/>
                </a:cubicBezTo>
                <a:cubicBezTo>
                  <a:pt x="737" y="1143"/>
                  <a:pt x="743" y="1153"/>
                  <a:pt x="750" y="1162"/>
                </a:cubicBezTo>
                <a:cubicBezTo>
                  <a:pt x="759" y="1173"/>
                  <a:pt x="772" y="1180"/>
                  <a:pt x="780" y="1191"/>
                </a:cubicBezTo>
                <a:cubicBezTo>
                  <a:pt x="816" y="1242"/>
                  <a:pt x="805" y="1249"/>
                  <a:pt x="867" y="1279"/>
                </a:cubicBezTo>
                <a:cubicBezTo>
                  <a:pt x="893" y="1313"/>
                  <a:pt x="928" y="1353"/>
                  <a:pt x="965" y="1377"/>
                </a:cubicBezTo>
                <a:cubicBezTo>
                  <a:pt x="1040" y="1426"/>
                  <a:pt x="1006" y="1383"/>
                  <a:pt x="1063" y="1436"/>
                </a:cubicBezTo>
                <a:cubicBezTo>
                  <a:pt x="1169" y="1535"/>
                  <a:pt x="1206" y="1590"/>
                  <a:pt x="1356" y="1621"/>
                </a:cubicBezTo>
                <a:cubicBezTo>
                  <a:pt x="1548" y="1717"/>
                  <a:pt x="1679" y="1731"/>
                  <a:pt x="1892" y="1748"/>
                </a:cubicBezTo>
                <a:cubicBezTo>
                  <a:pt x="1931" y="1745"/>
                  <a:pt x="1971" y="1743"/>
                  <a:pt x="2010" y="1738"/>
                </a:cubicBezTo>
                <a:cubicBezTo>
                  <a:pt x="2078" y="1729"/>
                  <a:pt x="2139" y="1688"/>
                  <a:pt x="2205" y="1670"/>
                </a:cubicBezTo>
                <a:cubicBezTo>
                  <a:pt x="2267" y="1653"/>
                  <a:pt x="2354" y="1644"/>
                  <a:pt x="2410" y="1611"/>
                </a:cubicBezTo>
                <a:cubicBezTo>
                  <a:pt x="2498" y="1559"/>
                  <a:pt x="2503" y="1530"/>
                  <a:pt x="2605" y="1514"/>
                </a:cubicBezTo>
                <a:cubicBezTo>
                  <a:pt x="2612" y="1501"/>
                  <a:pt x="2621" y="1489"/>
                  <a:pt x="2625" y="1475"/>
                </a:cubicBezTo>
                <a:cubicBezTo>
                  <a:pt x="2631" y="1456"/>
                  <a:pt x="2626" y="1434"/>
                  <a:pt x="2634" y="1416"/>
                </a:cubicBezTo>
                <a:cubicBezTo>
                  <a:pt x="2641" y="1401"/>
                  <a:pt x="2679" y="1376"/>
                  <a:pt x="2693" y="1367"/>
                </a:cubicBezTo>
                <a:cubicBezTo>
                  <a:pt x="2700" y="1354"/>
                  <a:pt x="2703" y="1338"/>
                  <a:pt x="2713" y="1328"/>
                </a:cubicBezTo>
                <a:cubicBezTo>
                  <a:pt x="2720" y="1321"/>
                  <a:pt x="2733" y="1323"/>
                  <a:pt x="2742" y="1318"/>
                </a:cubicBezTo>
                <a:cubicBezTo>
                  <a:pt x="2752" y="1313"/>
                  <a:pt x="2761" y="1304"/>
                  <a:pt x="2771" y="1299"/>
                </a:cubicBezTo>
                <a:cubicBezTo>
                  <a:pt x="2787" y="1291"/>
                  <a:pt x="2804" y="1286"/>
                  <a:pt x="2820" y="1279"/>
                </a:cubicBezTo>
                <a:cubicBezTo>
                  <a:pt x="2849" y="1219"/>
                  <a:pt x="2831" y="1253"/>
                  <a:pt x="2878" y="1182"/>
                </a:cubicBezTo>
                <a:cubicBezTo>
                  <a:pt x="2885" y="1172"/>
                  <a:pt x="2891" y="1162"/>
                  <a:pt x="2898" y="1152"/>
                </a:cubicBezTo>
                <a:cubicBezTo>
                  <a:pt x="2905" y="1142"/>
                  <a:pt x="2918" y="1123"/>
                  <a:pt x="2918" y="1123"/>
                </a:cubicBezTo>
                <a:cubicBezTo>
                  <a:pt x="2929" y="1091"/>
                  <a:pt x="2934" y="1056"/>
                  <a:pt x="2947" y="1025"/>
                </a:cubicBezTo>
                <a:cubicBezTo>
                  <a:pt x="2951" y="1014"/>
                  <a:pt x="2961" y="1006"/>
                  <a:pt x="2966" y="996"/>
                </a:cubicBezTo>
                <a:cubicBezTo>
                  <a:pt x="2971" y="987"/>
                  <a:pt x="2973" y="977"/>
                  <a:pt x="2976" y="967"/>
                </a:cubicBezTo>
                <a:cubicBezTo>
                  <a:pt x="2973" y="951"/>
                  <a:pt x="2976" y="931"/>
                  <a:pt x="2966" y="918"/>
                </a:cubicBezTo>
                <a:cubicBezTo>
                  <a:pt x="2939" y="883"/>
                  <a:pt x="2888" y="872"/>
                  <a:pt x="2849" y="860"/>
                </a:cubicBezTo>
                <a:cubicBezTo>
                  <a:pt x="2766" y="833"/>
                  <a:pt x="2681" y="784"/>
                  <a:pt x="2595" y="772"/>
                </a:cubicBezTo>
                <a:cubicBezTo>
                  <a:pt x="2563" y="768"/>
                  <a:pt x="2530" y="765"/>
                  <a:pt x="2498" y="762"/>
                </a:cubicBezTo>
                <a:cubicBezTo>
                  <a:pt x="2379" y="731"/>
                  <a:pt x="2498" y="759"/>
                  <a:pt x="2224" y="742"/>
                </a:cubicBezTo>
                <a:cubicBezTo>
                  <a:pt x="2013" y="729"/>
                  <a:pt x="1815" y="709"/>
                  <a:pt x="1600" y="703"/>
                </a:cubicBezTo>
                <a:cubicBezTo>
                  <a:pt x="1569" y="683"/>
                  <a:pt x="1543" y="655"/>
                  <a:pt x="1512" y="635"/>
                </a:cubicBezTo>
                <a:cubicBezTo>
                  <a:pt x="1464" y="603"/>
                  <a:pt x="1331" y="602"/>
                  <a:pt x="1277" y="596"/>
                </a:cubicBezTo>
                <a:cubicBezTo>
                  <a:pt x="1255" y="588"/>
                  <a:pt x="1230" y="587"/>
                  <a:pt x="1209" y="576"/>
                </a:cubicBezTo>
                <a:cubicBezTo>
                  <a:pt x="1195" y="569"/>
                  <a:pt x="1184" y="555"/>
                  <a:pt x="1170" y="547"/>
                </a:cubicBezTo>
                <a:cubicBezTo>
                  <a:pt x="1146" y="533"/>
                  <a:pt x="1117" y="530"/>
                  <a:pt x="1092" y="518"/>
                </a:cubicBezTo>
                <a:cubicBezTo>
                  <a:pt x="1081" y="513"/>
                  <a:pt x="1074" y="503"/>
                  <a:pt x="1063" y="498"/>
                </a:cubicBezTo>
                <a:cubicBezTo>
                  <a:pt x="1041" y="489"/>
                  <a:pt x="1017" y="487"/>
                  <a:pt x="994" y="479"/>
                </a:cubicBezTo>
                <a:cubicBezTo>
                  <a:pt x="965" y="449"/>
                  <a:pt x="946" y="433"/>
                  <a:pt x="906" y="420"/>
                </a:cubicBezTo>
                <a:cubicBezTo>
                  <a:pt x="863" y="363"/>
                  <a:pt x="798" y="316"/>
                  <a:pt x="731" y="293"/>
                </a:cubicBezTo>
                <a:cubicBezTo>
                  <a:pt x="686" y="227"/>
                  <a:pt x="739" y="292"/>
                  <a:pt x="682" y="254"/>
                </a:cubicBezTo>
                <a:cubicBezTo>
                  <a:pt x="613" y="208"/>
                  <a:pt x="696" y="236"/>
                  <a:pt x="614" y="215"/>
                </a:cubicBezTo>
                <a:cubicBezTo>
                  <a:pt x="575" y="191"/>
                  <a:pt x="578" y="170"/>
                  <a:pt x="535" y="157"/>
                </a:cubicBezTo>
                <a:cubicBezTo>
                  <a:pt x="525" y="147"/>
                  <a:pt x="518" y="135"/>
                  <a:pt x="506" y="127"/>
                </a:cubicBezTo>
                <a:cubicBezTo>
                  <a:pt x="498" y="121"/>
                  <a:pt x="485" y="124"/>
                  <a:pt x="477" y="118"/>
                </a:cubicBezTo>
                <a:cubicBezTo>
                  <a:pt x="414" y="68"/>
                  <a:pt x="500" y="101"/>
                  <a:pt x="428" y="79"/>
                </a:cubicBezTo>
                <a:cubicBezTo>
                  <a:pt x="372" y="40"/>
                  <a:pt x="362" y="15"/>
                  <a:pt x="291" y="0"/>
                </a:cubicBezTo>
                <a:cubicBezTo>
                  <a:pt x="249" y="3"/>
                  <a:pt x="206" y="5"/>
                  <a:pt x="164" y="10"/>
                </a:cubicBezTo>
                <a:cubicBezTo>
                  <a:pt x="154" y="11"/>
                  <a:pt x="135" y="10"/>
                  <a:pt x="135" y="20"/>
                </a:cubicBezTo>
                <a:cubicBezTo>
                  <a:pt x="135" y="30"/>
                  <a:pt x="154" y="27"/>
                  <a:pt x="164" y="30"/>
                </a:cubicBezTo>
                <a:close/>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6681" name="Text Box 9"/>
          <p:cNvSpPr txBox="1">
            <a:spLocks noChangeArrowheads="1"/>
          </p:cNvSpPr>
          <p:nvPr/>
        </p:nvSpPr>
        <p:spPr bwMode="auto">
          <a:xfrm>
            <a:off x="228600" y="457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FF"/>
              </a:solidFill>
              <a:effectLst/>
              <a:uLnTx/>
              <a:uFillTx/>
              <a:latin typeface="Arial" charset="0"/>
              <a:ea typeface="+mn-ea"/>
              <a:cs typeface="+mn-cs"/>
            </a:endParaRPr>
          </a:p>
        </p:txBody>
      </p:sp>
      <p:sp>
        <p:nvSpPr>
          <p:cNvPr id="156682" name="Text Box 10"/>
          <p:cNvSpPr txBox="1">
            <a:spLocks noChangeArrowheads="1"/>
          </p:cNvSpPr>
          <p:nvPr/>
        </p:nvSpPr>
        <p:spPr bwMode="auto">
          <a:xfrm>
            <a:off x="381000" y="2286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Please name A, B, and C.  </a:t>
            </a:r>
            <a:r>
              <a:rPr kumimoji="0" lang="en-US" sz="3200" b="0" i="0" u="none" strike="noStrike" kern="1200" cap="none" spc="0" normalizeH="0" baseline="0" noProof="0">
                <a:ln>
                  <a:noFill/>
                </a:ln>
                <a:solidFill>
                  <a:srgbClr val="FF9900"/>
                </a:solidFill>
                <a:effectLst/>
                <a:uLnTx/>
                <a:uFillTx/>
                <a:latin typeface="Arial" charset="0"/>
                <a:ea typeface="+mn-ea"/>
                <a:cs typeface="+mn-cs"/>
              </a:rPr>
              <a:t>Which one carries blood with depleted oxygen levels?</a:t>
            </a:r>
          </a:p>
        </p:txBody>
      </p:sp>
      <p:sp>
        <p:nvSpPr>
          <p:cNvPr id="156683" name="WordArt 11"/>
          <p:cNvSpPr>
            <a:spLocks noChangeArrowheads="1" noChangeShapeType="1" noTextEdit="1"/>
          </p:cNvSpPr>
          <p:nvPr/>
        </p:nvSpPr>
        <p:spPr bwMode="auto">
          <a:xfrm>
            <a:off x="762000" y="4343400"/>
            <a:ext cx="709613"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56684" name="WordArt 12"/>
          <p:cNvSpPr>
            <a:spLocks noChangeArrowheads="1" noChangeShapeType="1" noTextEdit="1"/>
          </p:cNvSpPr>
          <p:nvPr/>
        </p:nvSpPr>
        <p:spPr bwMode="auto">
          <a:xfrm>
            <a:off x="7620000" y="5029200"/>
            <a:ext cx="685800" cy="876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56685" name="WordArt 13"/>
          <p:cNvSpPr>
            <a:spLocks noChangeArrowheads="1" noChangeShapeType="1" noTextEdit="1"/>
          </p:cNvSpPr>
          <p:nvPr/>
        </p:nvSpPr>
        <p:spPr bwMode="auto">
          <a:xfrm>
            <a:off x="4343400" y="30480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9933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56686" name="WordArt 14"/>
          <p:cNvSpPr>
            <a:spLocks noChangeArrowheads="1" noChangeShapeType="1" noTextEdit="1"/>
          </p:cNvSpPr>
          <p:nvPr/>
        </p:nvSpPr>
        <p:spPr bwMode="auto">
          <a:xfrm>
            <a:off x="8001000" y="1066800"/>
            <a:ext cx="6858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13</a:t>
            </a:r>
          </a:p>
        </p:txBody>
      </p:sp>
      <p:sp>
        <p:nvSpPr>
          <p:cNvPr id="156687" name="WordArt 15"/>
          <p:cNvSpPr>
            <a:spLocks noChangeArrowheads="1" noChangeShapeType="1" noTextEdit="1"/>
          </p:cNvSpPr>
          <p:nvPr/>
        </p:nvSpPr>
        <p:spPr bwMode="auto">
          <a:xfrm>
            <a:off x="1600200" y="4953000"/>
            <a:ext cx="1114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Vein</a:t>
            </a:r>
          </a:p>
        </p:txBody>
      </p:sp>
      <p:sp>
        <p:nvSpPr>
          <p:cNvPr id="156688" name="AutoShape 16"/>
          <p:cNvSpPr>
            <a:spLocks noChangeArrowheads="1"/>
          </p:cNvSpPr>
          <p:nvPr/>
        </p:nvSpPr>
        <p:spPr bwMode="auto">
          <a:xfrm>
            <a:off x="762000" y="5715000"/>
            <a:ext cx="609600" cy="1143000"/>
          </a:xfrm>
          <a:prstGeom prst="downArrow">
            <a:avLst>
              <a:gd name="adj1" fmla="val 50000"/>
              <a:gd name="adj2" fmla="val 46875"/>
            </a:avLst>
          </a:prstGeom>
          <a:solidFill>
            <a:schemeClr val="folHlink"/>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6689" name="WordArt 17"/>
          <p:cNvSpPr>
            <a:spLocks noChangeArrowheads="1" noChangeShapeType="1" noTextEdit="1"/>
          </p:cNvSpPr>
          <p:nvPr/>
        </p:nvSpPr>
        <p:spPr bwMode="auto">
          <a:xfrm>
            <a:off x="1371600" y="6019800"/>
            <a:ext cx="2105025"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To heart</a:t>
            </a:r>
          </a:p>
        </p:txBody>
      </p:sp>
      <p:sp>
        <p:nvSpPr>
          <p:cNvPr id="156690" name="WordArt 18"/>
          <p:cNvSpPr>
            <a:spLocks noChangeArrowheads="1" noChangeShapeType="1" noTextEdit="1"/>
          </p:cNvSpPr>
          <p:nvPr/>
        </p:nvSpPr>
        <p:spPr bwMode="auto">
          <a:xfrm>
            <a:off x="5562600" y="4953000"/>
            <a:ext cx="18383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Artery</a:t>
            </a:r>
          </a:p>
        </p:txBody>
      </p:sp>
      <p:sp>
        <p:nvSpPr>
          <p:cNvPr id="156691" name="AutoShape 19"/>
          <p:cNvSpPr>
            <a:spLocks noChangeArrowheads="1"/>
          </p:cNvSpPr>
          <p:nvPr/>
        </p:nvSpPr>
        <p:spPr bwMode="auto">
          <a:xfrm rot="9330196">
            <a:off x="8229600" y="6096000"/>
            <a:ext cx="609600" cy="1143000"/>
          </a:xfrm>
          <a:prstGeom prst="downArrow">
            <a:avLst>
              <a:gd name="adj1" fmla="val 50000"/>
              <a:gd name="adj2" fmla="val 46875"/>
            </a:avLst>
          </a:prstGeom>
          <a:solidFill>
            <a:srgbClr val="FF33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6692" name="WordArt 20"/>
          <p:cNvSpPr>
            <a:spLocks noChangeArrowheads="1" noChangeShapeType="1" noTextEdit="1"/>
          </p:cNvSpPr>
          <p:nvPr/>
        </p:nvSpPr>
        <p:spPr bwMode="auto">
          <a:xfrm>
            <a:off x="4876800" y="5943600"/>
            <a:ext cx="28098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From Heart</a:t>
            </a:r>
          </a:p>
        </p:txBody>
      </p:sp>
      <p:sp>
        <p:nvSpPr>
          <p:cNvPr id="156693" name="WordArt 21"/>
          <p:cNvSpPr>
            <a:spLocks noChangeArrowheads="1" noChangeShapeType="1" noTextEdit="1"/>
          </p:cNvSpPr>
          <p:nvPr/>
        </p:nvSpPr>
        <p:spPr bwMode="auto">
          <a:xfrm>
            <a:off x="3352800" y="1676400"/>
            <a:ext cx="22002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9933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Capillary</a:t>
            </a:r>
          </a:p>
        </p:txBody>
      </p:sp>
      <p:sp>
        <p:nvSpPr>
          <p:cNvPr id="156694" name="WordArt 22"/>
          <p:cNvSpPr>
            <a:spLocks noChangeArrowheads="1" noChangeShapeType="1" noTextEdit="1"/>
          </p:cNvSpPr>
          <p:nvPr/>
        </p:nvSpPr>
        <p:spPr bwMode="auto">
          <a:xfrm>
            <a:off x="2819400" y="2362200"/>
            <a:ext cx="3581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9933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Gas Exchange</a:t>
            </a:r>
          </a:p>
        </p:txBody>
      </p:sp>
      <p:sp>
        <p:nvSpPr>
          <p:cNvPr id="156695" name="Oval 23"/>
          <p:cNvSpPr>
            <a:spLocks noChangeArrowheads="1"/>
          </p:cNvSpPr>
          <p:nvPr/>
        </p:nvSpPr>
        <p:spPr bwMode="auto">
          <a:xfrm>
            <a:off x="228600" y="3505200"/>
            <a:ext cx="4038600" cy="3733800"/>
          </a:xfrm>
          <a:prstGeom prst="ellipse">
            <a:avLst/>
          </a:prstGeom>
          <a:noFill/>
          <a:ln w="762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6696"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Tree>
    <p:extLst>
      <p:ext uri="{BB962C8B-B14F-4D97-AF65-F5344CB8AC3E}">
        <p14:creationId xmlns:p14="http://schemas.microsoft.com/office/powerpoint/2010/main" val="421739364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endParaRPr lang="en-US"/>
          </a:p>
        </p:txBody>
      </p:sp>
      <p:sp>
        <p:nvSpPr>
          <p:cNvPr id="156675" name="Rectangle 3"/>
          <p:cNvSpPr>
            <a:spLocks noGrp="1" noChangeArrowheads="1"/>
          </p:cNvSpPr>
          <p:nvPr>
            <p:ph type="body" idx="1"/>
          </p:nvPr>
        </p:nvSpPr>
        <p:spPr/>
        <p:txBody>
          <a:bodyPr/>
          <a:lstStyle/>
          <a:p>
            <a:pPr eaLnBrk="1" hangingPunct="1"/>
            <a:endParaRPr lang="en-US"/>
          </a:p>
        </p:txBody>
      </p:sp>
      <p:sp>
        <p:nvSpPr>
          <p:cNvPr id="156676" name="Rectangle 4"/>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566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955422">
            <a:off x="2166938" y="1600200"/>
            <a:ext cx="48101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8" name="Freeform 6"/>
          <p:cNvSpPr>
            <a:spLocks/>
          </p:cNvSpPr>
          <p:nvPr/>
        </p:nvSpPr>
        <p:spPr bwMode="auto">
          <a:xfrm>
            <a:off x="101600" y="3052763"/>
            <a:ext cx="1922463" cy="4010025"/>
          </a:xfrm>
          <a:custGeom>
            <a:avLst/>
            <a:gdLst>
              <a:gd name="T0" fmla="*/ 2147483647 w 1211"/>
              <a:gd name="T1" fmla="*/ 0 h 2526"/>
              <a:gd name="T2" fmla="*/ 2147483647 w 1211"/>
              <a:gd name="T3" fmla="*/ 123486863 h 2526"/>
              <a:gd name="T4" fmla="*/ 2147483647 w 1211"/>
              <a:gd name="T5" fmla="*/ 221773750 h 2526"/>
              <a:gd name="T6" fmla="*/ 2147483647 w 1211"/>
              <a:gd name="T7" fmla="*/ 272176875 h 2526"/>
              <a:gd name="T8" fmla="*/ 2028727103 w 1211"/>
              <a:gd name="T9" fmla="*/ 468749063 h 2526"/>
              <a:gd name="T10" fmla="*/ 1857356433 w 1211"/>
              <a:gd name="T11" fmla="*/ 713205013 h 2526"/>
              <a:gd name="T12" fmla="*/ 1733867951 w 1211"/>
              <a:gd name="T13" fmla="*/ 960178738 h 2526"/>
              <a:gd name="T14" fmla="*/ 1683464813 w 1211"/>
              <a:gd name="T15" fmla="*/ 1033264063 h 2526"/>
              <a:gd name="T16" fmla="*/ 1512094143 w 1211"/>
              <a:gd name="T17" fmla="*/ 1426408438 h 2526"/>
              <a:gd name="T18" fmla="*/ 1486892574 w 1211"/>
              <a:gd name="T19" fmla="*/ 1527214688 h 2526"/>
              <a:gd name="T20" fmla="*/ 1388607249 w 1211"/>
              <a:gd name="T21" fmla="*/ 1673383750 h 2526"/>
              <a:gd name="T22" fmla="*/ 1315521905 w 1211"/>
              <a:gd name="T23" fmla="*/ 1920359063 h 2526"/>
              <a:gd name="T24" fmla="*/ 1290320336 w 1211"/>
              <a:gd name="T25" fmla="*/ 2043845925 h 2526"/>
              <a:gd name="T26" fmla="*/ 1239917197 w 1211"/>
              <a:gd name="T27" fmla="*/ 2147483647 h 2526"/>
              <a:gd name="T28" fmla="*/ 1537295712 w 1211"/>
              <a:gd name="T29" fmla="*/ 2147483647 h 2526"/>
              <a:gd name="T30" fmla="*/ 1905238621 w 1211"/>
              <a:gd name="T31" fmla="*/ 2147483647 h 2526"/>
              <a:gd name="T32" fmla="*/ 2053928672 w 1211"/>
              <a:gd name="T33" fmla="*/ 2147483647 h 2526"/>
              <a:gd name="T34" fmla="*/ 2076609290 w 1211"/>
              <a:gd name="T35" fmla="*/ 2147483647 h 2526"/>
              <a:gd name="T36" fmla="*/ 2147483647 w 1211"/>
              <a:gd name="T37" fmla="*/ 1502013125 h 2526"/>
              <a:gd name="T38" fmla="*/ 2147483647 w 1211"/>
              <a:gd name="T39" fmla="*/ 1280239375 h 2526"/>
              <a:gd name="T40" fmla="*/ 2147483647 w 1211"/>
              <a:gd name="T41" fmla="*/ 1207154050 h 2526"/>
              <a:gd name="T42" fmla="*/ 2147483647 w 1211"/>
              <a:gd name="T43" fmla="*/ 811490313 h 2526"/>
              <a:gd name="T44" fmla="*/ 2147483647 w 1211"/>
              <a:gd name="T45" fmla="*/ 738406575 h 2526"/>
              <a:gd name="T46" fmla="*/ 2147483647 w 1211"/>
              <a:gd name="T47" fmla="*/ 665321250 h 2526"/>
              <a:gd name="T48" fmla="*/ 2147483647 w 1211"/>
              <a:gd name="T49" fmla="*/ 567034363 h 2526"/>
              <a:gd name="T50" fmla="*/ 2147483647 w 1211"/>
              <a:gd name="T51" fmla="*/ 173891575 h 2526"/>
              <a:gd name="T52" fmla="*/ 2147483647 w 1211"/>
              <a:gd name="T53" fmla="*/ 50403125 h 2526"/>
              <a:gd name="T54" fmla="*/ 2147483647 w 1211"/>
              <a:gd name="T55" fmla="*/ 0 h 25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11"/>
              <a:gd name="T85" fmla="*/ 0 h 2526"/>
              <a:gd name="T86" fmla="*/ 1211 w 1211"/>
              <a:gd name="T87" fmla="*/ 2526 h 25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11" h="2526">
                <a:moveTo>
                  <a:pt x="1108" y="0"/>
                </a:moveTo>
                <a:cubicBezTo>
                  <a:pt x="1061" y="31"/>
                  <a:pt x="1008" y="23"/>
                  <a:pt x="961" y="49"/>
                </a:cubicBezTo>
                <a:cubicBezTo>
                  <a:pt x="941" y="60"/>
                  <a:pt x="922" y="75"/>
                  <a:pt x="903" y="88"/>
                </a:cubicBezTo>
                <a:cubicBezTo>
                  <a:pt x="893" y="95"/>
                  <a:pt x="873" y="108"/>
                  <a:pt x="873" y="108"/>
                </a:cubicBezTo>
                <a:cubicBezTo>
                  <a:pt x="827" y="176"/>
                  <a:pt x="853" y="153"/>
                  <a:pt x="805" y="186"/>
                </a:cubicBezTo>
                <a:cubicBezTo>
                  <a:pt x="781" y="221"/>
                  <a:pt x="767" y="253"/>
                  <a:pt x="737" y="283"/>
                </a:cubicBezTo>
                <a:cubicBezTo>
                  <a:pt x="721" y="344"/>
                  <a:pt x="734" y="312"/>
                  <a:pt x="688" y="381"/>
                </a:cubicBezTo>
                <a:cubicBezTo>
                  <a:pt x="681" y="391"/>
                  <a:pt x="668" y="410"/>
                  <a:pt x="668" y="410"/>
                </a:cubicBezTo>
                <a:cubicBezTo>
                  <a:pt x="647" y="473"/>
                  <a:pt x="635" y="512"/>
                  <a:pt x="600" y="566"/>
                </a:cubicBezTo>
                <a:cubicBezTo>
                  <a:pt x="597" y="579"/>
                  <a:pt x="596" y="594"/>
                  <a:pt x="590" y="606"/>
                </a:cubicBezTo>
                <a:cubicBezTo>
                  <a:pt x="580" y="627"/>
                  <a:pt x="559" y="642"/>
                  <a:pt x="551" y="664"/>
                </a:cubicBezTo>
                <a:cubicBezTo>
                  <a:pt x="540" y="696"/>
                  <a:pt x="530" y="729"/>
                  <a:pt x="522" y="762"/>
                </a:cubicBezTo>
                <a:cubicBezTo>
                  <a:pt x="518" y="778"/>
                  <a:pt x="517" y="795"/>
                  <a:pt x="512" y="811"/>
                </a:cubicBezTo>
                <a:cubicBezTo>
                  <a:pt x="506" y="831"/>
                  <a:pt x="492" y="869"/>
                  <a:pt x="492" y="869"/>
                </a:cubicBezTo>
                <a:cubicBezTo>
                  <a:pt x="409" y="1415"/>
                  <a:pt x="0" y="2431"/>
                  <a:pt x="610" y="2519"/>
                </a:cubicBezTo>
                <a:cubicBezTo>
                  <a:pt x="670" y="2506"/>
                  <a:pt x="721" y="2526"/>
                  <a:pt x="756" y="2470"/>
                </a:cubicBezTo>
                <a:cubicBezTo>
                  <a:pt x="765" y="2350"/>
                  <a:pt x="791" y="2246"/>
                  <a:pt x="815" y="2129"/>
                </a:cubicBezTo>
                <a:cubicBezTo>
                  <a:pt x="818" y="1716"/>
                  <a:pt x="818" y="1302"/>
                  <a:pt x="824" y="889"/>
                </a:cubicBezTo>
                <a:cubicBezTo>
                  <a:pt x="826" y="775"/>
                  <a:pt x="850" y="691"/>
                  <a:pt x="903" y="596"/>
                </a:cubicBezTo>
                <a:cubicBezTo>
                  <a:pt x="920" y="565"/>
                  <a:pt x="941" y="537"/>
                  <a:pt x="961" y="508"/>
                </a:cubicBezTo>
                <a:cubicBezTo>
                  <a:pt x="968" y="498"/>
                  <a:pt x="981" y="479"/>
                  <a:pt x="981" y="479"/>
                </a:cubicBezTo>
                <a:cubicBezTo>
                  <a:pt x="998" y="422"/>
                  <a:pt x="1026" y="372"/>
                  <a:pt x="1059" y="322"/>
                </a:cubicBezTo>
                <a:cubicBezTo>
                  <a:pt x="1065" y="312"/>
                  <a:pt x="1072" y="303"/>
                  <a:pt x="1078" y="293"/>
                </a:cubicBezTo>
                <a:cubicBezTo>
                  <a:pt x="1084" y="284"/>
                  <a:pt x="1080" y="270"/>
                  <a:pt x="1088" y="264"/>
                </a:cubicBezTo>
                <a:cubicBezTo>
                  <a:pt x="1114" y="245"/>
                  <a:pt x="1149" y="243"/>
                  <a:pt x="1176" y="225"/>
                </a:cubicBezTo>
                <a:cubicBezTo>
                  <a:pt x="1194" y="173"/>
                  <a:pt x="1211" y="114"/>
                  <a:pt x="1166" y="69"/>
                </a:cubicBezTo>
                <a:cubicBezTo>
                  <a:pt x="1157" y="60"/>
                  <a:pt x="1078" y="24"/>
                  <a:pt x="1078" y="20"/>
                </a:cubicBezTo>
                <a:cubicBezTo>
                  <a:pt x="1078" y="8"/>
                  <a:pt x="1098" y="7"/>
                  <a:pt x="1108" y="0"/>
                </a:cubicBezTo>
                <a:close/>
              </a:path>
            </a:pathLst>
          </a:custGeom>
          <a:solidFill>
            <a:schemeClr val="folHlink">
              <a:alpha val="32156"/>
            </a:schemeClr>
          </a:solidFill>
          <a:ln w="3810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6679" name="Freeform 7"/>
          <p:cNvSpPr>
            <a:spLocks/>
          </p:cNvSpPr>
          <p:nvPr/>
        </p:nvSpPr>
        <p:spPr bwMode="auto">
          <a:xfrm>
            <a:off x="6816725" y="4448175"/>
            <a:ext cx="1906588" cy="2735263"/>
          </a:xfrm>
          <a:custGeom>
            <a:avLst/>
            <a:gdLst>
              <a:gd name="T0" fmla="*/ 693043944 w 1201"/>
              <a:gd name="T1" fmla="*/ 0 h 1723"/>
              <a:gd name="T2" fmla="*/ 987901509 w 1201"/>
              <a:gd name="T3" fmla="*/ 246975358 h 1723"/>
              <a:gd name="T4" fmla="*/ 1136591561 w 1201"/>
              <a:gd name="T5" fmla="*/ 367942880 h 1723"/>
              <a:gd name="T6" fmla="*/ 1529736039 w 1201"/>
              <a:gd name="T7" fmla="*/ 786288894 h 1723"/>
              <a:gd name="T8" fmla="*/ 1824593603 w 1201"/>
              <a:gd name="T9" fmla="*/ 1106349590 h 1723"/>
              <a:gd name="T10" fmla="*/ 2021165843 w 1201"/>
              <a:gd name="T11" fmla="*/ 1426408698 h 1723"/>
              <a:gd name="T12" fmla="*/ 2147483647 w 1201"/>
              <a:gd name="T13" fmla="*/ 1698585623 h 1723"/>
              <a:gd name="T14" fmla="*/ 2147483647 w 1201"/>
              <a:gd name="T15" fmla="*/ 1771670961 h 1723"/>
              <a:gd name="T16" fmla="*/ 2147483647 w 1201"/>
              <a:gd name="T17" fmla="*/ 2091730070 h 1723"/>
              <a:gd name="T18" fmla="*/ 2147483647 w 1201"/>
              <a:gd name="T19" fmla="*/ 2147483647 h 1723"/>
              <a:gd name="T20" fmla="*/ 2147483647 w 1201"/>
              <a:gd name="T21" fmla="*/ 2147483647 h 1723"/>
              <a:gd name="T22" fmla="*/ 2147483647 w 1201"/>
              <a:gd name="T23" fmla="*/ 2147483647 h 1723"/>
              <a:gd name="T24" fmla="*/ 2147483647 w 1201"/>
              <a:gd name="T25" fmla="*/ 2147483647 h 1723"/>
              <a:gd name="T26" fmla="*/ 2147483647 w 1201"/>
              <a:gd name="T27" fmla="*/ 2147483647 h 1723"/>
              <a:gd name="T28" fmla="*/ 2147483647 w 1201"/>
              <a:gd name="T29" fmla="*/ 2147483647 h 1723"/>
              <a:gd name="T30" fmla="*/ 2094251187 w 1201"/>
              <a:gd name="T31" fmla="*/ 2147483647 h 1723"/>
              <a:gd name="T32" fmla="*/ 2046367412 w 1201"/>
              <a:gd name="T33" fmla="*/ 2147483647 h 1723"/>
              <a:gd name="T34" fmla="*/ 1973283655 w 1201"/>
              <a:gd name="T35" fmla="*/ 2147483647 h 1723"/>
              <a:gd name="T36" fmla="*/ 1948082086 w 1201"/>
              <a:gd name="T37" fmla="*/ 2147483647 h 1723"/>
              <a:gd name="T38" fmla="*/ 1874996742 w 1201"/>
              <a:gd name="T39" fmla="*/ 2147483647 h 1723"/>
              <a:gd name="T40" fmla="*/ 1849795173 w 1201"/>
              <a:gd name="T41" fmla="*/ 2147483647 h 1723"/>
              <a:gd name="T42" fmla="*/ 1675905140 w 1201"/>
              <a:gd name="T43" fmla="*/ 2147483647 h 1723"/>
              <a:gd name="T44" fmla="*/ 1406247556 w 1201"/>
              <a:gd name="T45" fmla="*/ 2147483647 h 1723"/>
              <a:gd name="T46" fmla="*/ 1159272179 w 1201"/>
              <a:gd name="T47" fmla="*/ 1746469394 h 1723"/>
              <a:gd name="T48" fmla="*/ 1060986853 w 1201"/>
              <a:gd name="T49" fmla="*/ 1524695604 h 1723"/>
              <a:gd name="T50" fmla="*/ 718245513 w 1201"/>
              <a:gd name="T51" fmla="*/ 960180501 h 1723"/>
              <a:gd name="T52" fmla="*/ 693043944 w 1201"/>
              <a:gd name="T53" fmla="*/ 884575799 h 1723"/>
              <a:gd name="T54" fmla="*/ 544353893 w 1201"/>
              <a:gd name="T55" fmla="*/ 662802009 h 1723"/>
              <a:gd name="T56" fmla="*/ 398184792 w 1201"/>
              <a:gd name="T57" fmla="*/ 564515103 h 1723"/>
              <a:gd name="T58" fmla="*/ 151209415 w 1201"/>
              <a:gd name="T59" fmla="*/ 367942880 h 1723"/>
              <a:gd name="T60" fmla="*/ 5040314 w 1201"/>
              <a:gd name="T61" fmla="*/ 196572223 h 17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01"/>
              <a:gd name="T94" fmla="*/ 0 h 1723"/>
              <a:gd name="T95" fmla="*/ 1201 w 1201"/>
              <a:gd name="T96" fmla="*/ 1723 h 17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01" h="1723">
                <a:moveTo>
                  <a:pt x="275" y="0"/>
                </a:moveTo>
                <a:cubicBezTo>
                  <a:pt x="318" y="28"/>
                  <a:pt x="353" y="65"/>
                  <a:pt x="392" y="98"/>
                </a:cubicBezTo>
                <a:cubicBezTo>
                  <a:pt x="433" y="133"/>
                  <a:pt x="412" y="99"/>
                  <a:pt x="451" y="146"/>
                </a:cubicBezTo>
                <a:cubicBezTo>
                  <a:pt x="490" y="193"/>
                  <a:pt x="553" y="277"/>
                  <a:pt x="607" y="312"/>
                </a:cubicBezTo>
                <a:cubicBezTo>
                  <a:pt x="641" y="358"/>
                  <a:pt x="683" y="398"/>
                  <a:pt x="724" y="439"/>
                </a:cubicBezTo>
                <a:cubicBezTo>
                  <a:pt x="743" y="496"/>
                  <a:pt x="760" y="524"/>
                  <a:pt x="802" y="566"/>
                </a:cubicBezTo>
                <a:cubicBezTo>
                  <a:pt x="823" y="627"/>
                  <a:pt x="805" y="584"/>
                  <a:pt x="870" y="674"/>
                </a:cubicBezTo>
                <a:cubicBezTo>
                  <a:pt x="877" y="684"/>
                  <a:pt x="890" y="703"/>
                  <a:pt x="890" y="703"/>
                </a:cubicBezTo>
                <a:cubicBezTo>
                  <a:pt x="900" y="759"/>
                  <a:pt x="914" y="781"/>
                  <a:pt x="939" y="830"/>
                </a:cubicBezTo>
                <a:cubicBezTo>
                  <a:pt x="952" y="892"/>
                  <a:pt x="984" y="931"/>
                  <a:pt x="997" y="996"/>
                </a:cubicBezTo>
                <a:cubicBezTo>
                  <a:pt x="1010" y="1059"/>
                  <a:pt x="1039" y="1127"/>
                  <a:pt x="1075" y="1181"/>
                </a:cubicBezTo>
                <a:cubicBezTo>
                  <a:pt x="1086" y="1225"/>
                  <a:pt x="1097" y="1276"/>
                  <a:pt x="1115" y="1318"/>
                </a:cubicBezTo>
                <a:cubicBezTo>
                  <a:pt x="1143" y="1383"/>
                  <a:pt x="1128" y="1312"/>
                  <a:pt x="1144" y="1376"/>
                </a:cubicBezTo>
                <a:cubicBezTo>
                  <a:pt x="1177" y="1506"/>
                  <a:pt x="1136" y="1365"/>
                  <a:pt x="1163" y="1455"/>
                </a:cubicBezTo>
                <a:cubicBezTo>
                  <a:pt x="1152" y="1723"/>
                  <a:pt x="1201" y="1684"/>
                  <a:pt x="958" y="1669"/>
                </a:cubicBezTo>
                <a:cubicBezTo>
                  <a:pt x="911" y="1658"/>
                  <a:pt x="871" y="1646"/>
                  <a:pt x="831" y="1621"/>
                </a:cubicBezTo>
                <a:cubicBezTo>
                  <a:pt x="825" y="1611"/>
                  <a:pt x="820" y="1599"/>
                  <a:pt x="812" y="1591"/>
                </a:cubicBezTo>
                <a:cubicBezTo>
                  <a:pt x="804" y="1583"/>
                  <a:pt x="789" y="1582"/>
                  <a:pt x="783" y="1572"/>
                </a:cubicBezTo>
                <a:cubicBezTo>
                  <a:pt x="776" y="1561"/>
                  <a:pt x="777" y="1546"/>
                  <a:pt x="773" y="1533"/>
                </a:cubicBezTo>
                <a:cubicBezTo>
                  <a:pt x="764" y="1503"/>
                  <a:pt x="753" y="1474"/>
                  <a:pt x="744" y="1445"/>
                </a:cubicBezTo>
                <a:cubicBezTo>
                  <a:pt x="741" y="1390"/>
                  <a:pt x="741" y="1334"/>
                  <a:pt x="734" y="1279"/>
                </a:cubicBezTo>
                <a:cubicBezTo>
                  <a:pt x="724" y="1199"/>
                  <a:pt x="688" y="1154"/>
                  <a:pt x="665" y="1084"/>
                </a:cubicBezTo>
                <a:cubicBezTo>
                  <a:pt x="640" y="1008"/>
                  <a:pt x="615" y="926"/>
                  <a:pt x="558" y="869"/>
                </a:cubicBezTo>
                <a:cubicBezTo>
                  <a:pt x="544" y="813"/>
                  <a:pt x="494" y="742"/>
                  <a:pt x="460" y="693"/>
                </a:cubicBezTo>
                <a:cubicBezTo>
                  <a:pt x="437" y="623"/>
                  <a:pt x="453" y="651"/>
                  <a:pt x="421" y="605"/>
                </a:cubicBezTo>
                <a:cubicBezTo>
                  <a:pt x="393" y="516"/>
                  <a:pt x="311" y="458"/>
                  <a:pt x="285" y="381"/>
                </a:cubicBezTo>
                <a:cubicBezTo>
                  <a:pt x="282" y="371"/>
                  <a:pt x="280" y="360"/>
                  <a:pt x="275" y="351"/>
                </a:cubicBezTo>
                <a:cubicBezTo>
                  <a:pt x="258" y="320"/>
                  <a:pt x="236" y="292"/>
                  <a:pt x="216" y="263"/>
                </a:cubicBezTo>
                <a:cubicBezTo>
                  <a:pt x="203" y="244"/>
                  <a:pt x="158" y="224"/>
                  <a:pt x="158" y="224"/>
                </a:cubicBezTo>
                <a:cubicBezTo>
                  <a:pt x="142" y="177"/>
                  <a:pt x="104" y="161"/>
                  <a:pt x="60" y="146"/>
                </a:cubicBezTo>
                <a:cubicBezTo>
                  <a:pt x="0" y="86"/>
                  <a:pt x="2" y="115"/>
                  <a:pt x="2" y="78"/>
                </a:cubicBezTo>
              </a:path>
            </a:pathLst>
          </a:custGeom>
          <a:gradFill rotWithShape="1">
            <a:gsLst>
              <a:gs pos="0">
                <a:srgbClr val="FF0000">
                  <a:alpha val="37000"/>
                </a:srgbClr>
              </a:gs>
              <a:gs pos="100000">
                <a:srgbClr val="760000">
                  <a:alpha val="39998"/>
                </a:srgbClr>
              </a:gs>
            </a:gsLst>
            <a:lin ang="5400000" scaled="1"/>
          </a:gra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6680" name="Freeform 8"/>
          <p:cNvSpPr>
            <a:spLocks/>
          </p:cNvSpPr>
          <p:nvPr/>
        </p:nvSpPr>
        <p:spPr bwMode="auto">
          <a:xfrm>
            <a:off x="2125663" y="3238500"/>
            <a:ext cx="4724400" cy="2774950"/>
          </a:xfrm>
          <a:custGeom>
            <a:avLst/>
            <a:gdLst>
              <a:gd name="T0" fmla="*/ 413305625 w 2976"/>
              <a:gd name="T1" fmla="*/ 75604688 h 1748"/>
              <a:gd name="T2" fmla="*/ 168851263 w 2976"/>
              <a:gd name="T3" fmla="*/ 173891575 h 1748"/>
              <a:gd name="T4" fmla="*/ 20161250 w 2976"/>
              <a:gd name="T5" fmla="*/ 592235925 h 1748"/>
              <a:gd name="T6" fmla="*/ 45362813 w 2976"/>
              <a:gd name="T7" fmla="*/ 1131549363 h 1748"/>
              <a:gd name="T8" fmla="*/ 95765938 w 2976"/>
              <a:gd name="T9" fmla="*/ 1232355613 h 1748"/>
              <a:gd name="T10" fmla="*/ 340221888 w 2976"/>
              <a:gd name="T11" fmla="*/ 1650703138 h 1748"/>
              <a:gd name="T12" fmla="*/ 488910313 w 2976"/>
              <a:gd name="T13" fmla="*/ 1748988438 h 1748"/>
              <a:gd name="T14" fmla="*/ 907256250 w 2976"/>
              <a:gd name="T15" fmla="*/ 2116931250 h 1748"/>
              <a:gd name="T16" fmla="*/ 1176912175 w 2976"/>
              <a:gd name="T17" fmla="*/ 2147483647 h 1748"/>
              <a:gd name="T18" fmla="*/ 1522174375 w 2976"/>
              <a:gd name="T19" fmla="*/ 2147483647 h 1748"/>
              <a:gd name="T20" fmla="*/ 1842235013 w 2976"/>
              <a:gd name="T21" fmla="*/ 2147483647 h 1748"/>
              <a:gd name="T22" fmla="*/ 1890117188 w 2976"/>
              <a:gd name="T23" fmla="*/ 2147483647 h 1748"/>
              <a:gd name="T24" fmla="*/ 1965721875 w 2976"/>
              <a:gd name="T25" fmla="*/ 2147483647 h 1748"/>
              <a:gd name="T26" fmla="*/ 2147483647 w 2976"/>
              <a:gd name="T27" fmla="*/ 2147483647 h 1748"/>
              <a:gd name="T28" fmla="*/ 2147483647 w 2976"/>
              <a:gd name="T29" fmla="*/ 2147483647 h 1748"/>
              <a:gd name="T30" fmla="*/ 2147483647 w 2976"/>
              <a:gd name="T31" fmla="*/ 2147483647 h 1748"/>
              <a:gd name="T32" fmla="*/ 2147483647 w 2976"/>
              <a:gd name="T33" fmla="*/ 2147483647 h 1748"/>
              <a:gd name="T34" fmla="*/ 2147483647 w 2976"/>
              <a:gd name="T35" fmla="*/ 2147483647 h 1748"/>
              <a:gd name="T36" fmla="*/ 2147483647 w 2976"/>
              <a:gd name="T37" fmla="*/ 2147483647 h 1748"/>
              <a:gd name="T38" fmla="*/ 2147483647 w 2976"/>
              <a:gd name="T39" fmla="*/ 2147483647 h 1748"/>
              <a:gd name="T40" fmla="*/ 2147483647 w 2976"/>
              <a:gd name="T41" fmla="*/ 2147483647 h 1748"/>
              <a:gd name="T42" fmla="*/ 2147483647 w 2976"/>
              <a:gd name="T43" fmla="*/ 2147483647 h 1748"/>
              <a:gd name="T44" fmla="*/ 2147483647 w 2976"/>
              <a:gd name="T45" fmla="*/ 2147483647 h 1748"/>
              <a:gd name="T46" fmla="*/ 2147483647 w 2976"/>
              <a:gd name="T47" fmla="*/ 2147483647 h 1748"/>
              <a:gd name="T48" fmla="*/ 2147483647 w 2976"/>
              <a:gd name="T49" fmla="*/ 2147483647 h 1748"/>
              <a:gd name="T50" fmla="*/ 2147483647 w 2976"/>
              <a:gd name="T51" fmla="*/ 2147483647 h 1748"/>
              <a:gd name="T52" fmla="*/ 2147483647 w 2976"/>
              <a:gd name="T53" fmla="*/ 2147483647 h 1748"/>
              <a:gd name="T54" fmla="*/ 2147483647 w 2976"/>
              <a:gd name="T55" fmla="*/ 2147483647 h 1748"/>
              <a:gd name="T56" fmla="*/ 2147483647 w 2976"/>
              <a:gd name="T57" fmla="*/ 2147483647 h 1748"/>
              <a:gd name="T58" fmla="*/ 2147483647 w 2976"/>
              <a:gd name="T59" fmla="*/ 2147483647 h 1748"/>
              <a:gd name="T60" fmla="*/ 2147483647 w 2976"/>
              <a:gd name="T61" fmla="*/ 2147483647 h 1748"/>
              <a:gd name="T62" fmla="*/ 2147483647 w 2976"/>
              <a:gd name="T63" fmla="*/ 2147483647 h 1748"/>
              <a:gd name="T64" fmla="*/ 2147483647 w 2976"/>
              <a:gd name="T65" fmla="*/ 2147483647 h 1748"/>
              <a:gd name="T66" fmla="*/ 2147483647 w 2976"/>
              <a:gd name="T67" fmla="*/ 2147483647 h 1748"/>
              <a:gd name="T68" fmla="*/ 2147483647 w 2976"/>
              <a:gd name="T69" fmla="*/ 2147483647 h 1748"/>
              <a:gd name="T70" fmla="*/ 2147483647 w 2976"/>
              <a:gd name="T71" fmla="*/ 2147483647 h 1748"/>
              <a:gd name="T72" fmla="*/ 2147483647 w 2976"/>
              <a:gd name="T73" fmla="*/ 2147483647 h 1748"/>
              <a:gd name="T74" fmla="*/ 2147483647 w 2976"/>
              <a:gd name="T75" fmla="*/ 1945560625 h 1748"/>
              <a:gd name="T76" fmla="*/ 2147483647 w 2976"/>
              <a:gd name="T77" fmla="*/ 1920359063 h 1748"/>
              <a:gd name="T78" fmla="*/ 2147483647 w 2976"/>
              <a:gd name="T79" fmla="*/ 1869955938 h 1748"/>
              <a:gd name="T80" fmla="*/ 2147483647 w 2976"/>
              <a:gd name="T81" fmla="*/ 1771670638 h 1748"/>
              <a:gd name="T82" fmla="*/ 2147483647 w 2976"/>
              <a:gd name="T83" fmla="*/ 1600300013 h 1748"/>
              <a:gd name="T84" fmla="*/ 2147483647 w 2976"/>
              <a:gd name="T85" fmla="*/ 1502013125 h 1748"/>
              <a:gd name="T86" fmla="*/ 2147483647 w 2976"/>
              <a:gd name="T87" fmla="*/ 1451610000 h 1748"/>
              <a:gd name="T88" fmla="*/ 2147483647 w 2976"/>
              <a:gd name="T89" fmla="*/ 1378526263 h 1748"/>
              <a:gd name="T90" fmla="*/ 2147483647 w 2976"/>
              <a:gd name="T91" fmla="*/ 1305440938 h 1748"/>
              <a:gd name="T92" fmla="*/ 2147483647 w 2976"/>
              <a:gd name="T93" fmla="*/ 1255037813 h 1748"/>
              <a:gd name="T94" fmla="*/ 2147483647 w 2976"/>
              <a:gd name="T95" fmla="*/ 1207154050 h 1748"/>
              <a:gd name="T96" fmla="*/ 2147483647 w 2976"/>
              <a:gd name="T97" fmla="*/ 1058465625 h 1748"/>
              <a:gd name="T98" fmla="*/ 1842235013 w 2976"/>
              <a:gd name="T99" fmla="*/ 738406575 h 1748"/>
              <a:gd name="T100" fmla="*/ 1718746563 w 2976"/>
              <a:gd name="T101" fmla="*/ 640119688 h 1748"/>
              <a:gd name="T102" fmla="*/ 1547375938 w 2976"/>
              <a:gd name="T103" fmla="*/ 541834388 h 1748"/>
              <a:gd name="T104" fmla="*/ 1348284388 w 2976"/>
              <a:gd name="T105" fmla="*/ 395665325 h 1748"/>
              <a:gd name="T106" fmla="*/ 1275199063 w 2976"/>
              <a:gd name="T107" fmla="*/ 320059050 h 1748"/>
              <a:gd name="T108" fmla="*/ 1202113738 w 2976"/>
              <a:gd name="T109" fmla="*/ 297378438 h 1748"/>
              <a:gd name="T110" fmla="*/ 1078626875 w 2976"/>
              <a:gd name="T111" fmla="*/ 199093138 h 1748"/>
              <a:gd name="T112" fmla="*/ 733366263 w 2976"/>
              <a:gd name="T113" fmla="*/ 0 h 1748"/>
              <a:gd name="T114" fmla="*/ 413305625 w 2976"/>
              <a:gd name="T115" fmla="*/ 25201563 h 1748"/>
              <a:gd name="T116" fmla="*/ 340221888 w 2976"/>
              <a:gd name="T117" fmla="*/ 50403125 h 1748"/>
              <a:gd name="T118" fmla="*/ 413305625 w 2976"/>
              <a:gd name="T119" fmla="*/ 75604688 h 17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76"/>
              <a:gd name="T181" fmla="*/ 0 h 1748"/>
              <a:gd name="T182" fmla="*/ 2976 w 2976"/>
              <a:gd name="T183" fmla="*/ 1748 h 17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76" h="1748">
                <a:moveTo>
                  <a:pt x="164" y="30"/>
                </a:moveTo>
                <a:cubicBezTo>
                  <a:pt x="125" y="39"/>
                  <a:pt x="100" y="46"/>
                  <a:pt x="67" y="69"/>
                </a:cubicBezTo>
                <a:cubicBezTo>
                  <a:pt x="0" y="166"/>
                  <a:pt x="23" y="54"/>
                  <a:pt x="8" y="235"/>
                </a:cubicBezTo>
                <a:cubicBezTo>
                  <a:pt x="11" y="306"/>
                  <a:pt x="10" y="378"/>
                  <a:pt x="18" y="449"/>
                </a:cubicBezTo>
                <a:cubicBezTo>
                  <a:pt x="20" y="464"/>
                  <a:pt x="32" y="475"/>
                  <a:pt x="38" y="489"/>
                </a:cubicBezTo>
                <a:cubicBezTo>
                  <a:pt x="63" y="548"/>
                  <a:pt x="86" y="612"/>
                  <a:pt x="135" y="655"/>
                </a:cubicBezTo>
                <a:cubicBezTo>
                  <a:pt x="153" y="671"/>
                  <a:pt x="176" y="679"/>
                  <a:pt x="194" y="694"/>
                </a:cubicBezTo>
                <a:cubicBezTo>
                  <a:pt x="258" y="748"/>
                  <a:pt x="289" y="796"/>
                  <a:pt x="360" y="840"/>
                </a:cubicBezTo>
                <a:cubicBezTo>
                  <a:pt x="395" y="861"/>
                  <a:pt x="435" y="872"/>
                  <a:pt x="467" y="899"/>
                </a:cubicBezTo>
                <a:cubicBezTo>
                  <a:pt x="599" y="1012"/>
                  <a:pt x="489" y="949"/>
                  <a:pt x="604" y="1006"/>
                </a:cubicBezTo>
                <a:cubicBezTo>
                  <a:pt x="636" y="1038"/>
                  <a:pt x="689" y="1105"/>
                  <a:pt x="731" y="1133"/>
                </a:cubicBezTo>
                <a:cubicBezTo>
                  <a:pt x="737" y="1143"/>
                  <a:pt x="743" y="1153"/>
                  <a:pt x="750" y="1162"/>
                </a:cubicBezTo>
                <a:cubicBezTo>
                  <a:pt x="759" y="1173"/>
                  <a:pt x="772" y="1180"/>
                  <a:pt x="780" y="1191"/>
                </a:cubicBezTo>
                <a:cubicBezTo>
                  <a:pt x="816" y="1242"/>
                  <a:pt x="805" y="1249"/>
                  <a:pt x="867" y="1279"/>
                </a:cubicBezTo>
                <a:cubicBezTo>
                  <a:pt x="893" y="1313"/>
                  <a:pt x="928" y="1353"/>
                  <a:pt x="965" y="1377"/>
                </a:cubicBezTo>
                <a:cubicBezTo>
                  <a:pt x="1040" y="1426"/>
                  <a:pt x="1006" y="1383"/>
                  <a:pt x="1063" y="1436"/>
                </a:cubicBezTo>
                <a:cubicBezTo>
                  <a:pt x="1169" y="1535"/>
                  <a:pt x="1206" y="1590"/>
                  <a:pt x="1356" y="1621"/>
                </a:cubicBezTo>
                <a:cubicBezTo>
                  <a:pt x="1548" y="1717"/>
                  <a:pt x="1679" y="1731"/>
                  <a:pt x="1892" y="1748"/>
                </a:cubicBezTo>
                <a:cubicBezTo>
                  <a:pt x="1931" y="1745"/>
                  <a:pt x="1971" y="1743"/>
                  <a:pt x="2010" y="1738"/>
                </a:cubicBezTo>
                <a:cubicBezTo>
                  <a:pt x="2078" y="1729"/>
                  <a:pt x="2139" y="1688"/>
                  <a:pt x="2205" y="1670"/>
                </a:cubicBezTo>
                <a:cubicBezTo>
                  <a:pt x="2267" y="1653"/>
                  <a:pt x="2354" y="1644"/>
                  <a:pt x="2410" y="1611"/>
                </a:cubicBezTo>
                <a:cubicBezTo>
                  <a:pt x="2498" y="1559"/>
                  <a:pt x="2503" y="1530"/>
                  <a:pt x="2605" y="1514"/>
                </a:cubicBezTo>
                <a:cubicBezTo>
                  <a:pt x="2612" y="1501"/>
                  <a:pt x="2621" y="1489"/>
                  <a:pt x="2625" y="1475"/>
                </a:cubicBezTo>
                <a:cubicBezTo>
                  <a:pt x="2631" y="1456"/>
                  <a:pt x="2626" y="1434"/>
                  <a:pt x="2634" y="1416"/>
                </a:cubicBezTo>
                <a:cubicBezTo>
                  <a:pt x="2641" y="1401"/>
                  <a:pt x="2679" y="1376"/>
                  <a:pt x="2693" y="1367"/>
                </a:cubicBezTo>
                <a:cubicBezTo>
                  <a:pt x="2700" y="1354"/>
                  <a:pt x="2703" y="1338"/>
                  <a:pt x="2713" y="1328"/>
                </a:cubicBezTo>
                <a:cubicBezTo>
                  <a:pt x="2720" y="1321"/>
                  <a:pt x="2733" y="1323"/>
                  <a:pt x="2742" y="1318"/>
                </a:cubicBezTo>
                <a:cubicBezTo>
                  <a:pt x="2752" y="1313"/>
                  <a:pt x="2761" y="1304"/>
                  <a:pt x="2771" y="1299"/>
                </a:cubicBezTo>
                <a:cubicBezTo>
                  <a:pt x="2787" y="1291"/>
                  <a:pt x="2804" y="1286"/>
                  <a:pt x="2820" y="1279"/>
                </a:cubicBezTo>
                <a:cubicBezTo>
                  <a:pt x="2849" y="1219"/>
                  <a:pt x="2831" y="1253"/>
                  <a:pt x="2878" y="1182"/>
                </a:cubicBezTo>
                <a:cubicBezTo>
                  <a:pt x="2885" y="1172"/>
                  <a:pt x="2891" y="1162"/>
                  <a:pt x="2898" y="1152"/>
                </a:cubicBezTo>
                <a:cubicBezTo>
                  <a:pt x="2905" y="1142"/>
                  <a:pt x="2918" y="1123"/>
                  <a:pt x="2918" y="1123"/>
                </a:cubicBezTo>
                <a:cubicBezTo>
                  <a:pt x="2929" y="1091"/>
                  <a:pt x="2934" y="1056"/>
                  <a:pt x="2947" y="1025"/>
                </a:cubicBezTo>
                <a:cubicBezTo>
                  <a:pt x="2951" y="1014"/>
                  <a:pt x="2961" y="1006"/>
                  <a:pt x="2966" y="996"/>
                </a:cubicBezTo>
                <a:cubicBezTo>
                  <a:pt x="2971" y="987"/>
                  <a:pt x="2973" y="977"/>
                  <a:pt x="2976" y="967"/>
                </a:cubicBezTo>
                <a:cubicBezTo>
                  <a:pt x="2973" y="951"/>
                  <a:pt x="2976" y="931"/>
                  <a:pt x="2966" y="918"/>
                </a:cubicBezTo>
                <a:cubicBezTo>
                  <a:pt x="2939" y="883"/>
                  <a:pt x="2888" y="872"/>
                  <a:pt x="2849" y="860"/>
                </a:cubicBezTo>
                <a:cubicBezTo>
                  <a:pt x="2766" y="833"/>
                  <a:pt x="2681" y="784"/>
                  <a:pt x="2595" y="772"/>
                </a:cubicBezTo>
                <a:cubicBezTo>
                  <a:pt x="2563" y="768"/>
                  <a:pt x="2530" y="765"/>
                  <a:pt x="2498" y="762"/>
                </a:cubicBezTo>
                <a:cubicBezTo>
                  <a:pt x="2379" y="731"/>
                  <a:pt x="2498" y="759"/>
                  <a:pt x="2224" y="742"/>
                </a:cubicBezTo>
                <a:cubicBezTo>
                  <a:pt x="2013" y="729"/>
                  <a:pt x="1815" y="709"/>
                  <a:pt x="1600" y="703"/>
                </a:cubicBezTo>
                <a:cubicBezTo>
                  <a:pt x="1569" y="683"/>
                  <a:pt x="1543" y="655"/>
                  <a:pt x="1512" y="635"/>
                </a:cubicBezTo>
                <a:cubicBezTo>
                  <a:pt x="1464" y="603"/>
                  <a:pt x="1331" y="602"/>
                  <a:pt x="1277" y="596"/>
                </a:cubicBezTo>
                <a:cubicBezTo>
                  <a:pt x="1255" y="588"/>
                  <a:pt x="1230" y="587"/>
                  <a:pt x="1209" y="576"/>
                </a:cubicBezTo>
                <a:cubicBezTo>
                  <a:pt x="1195" y="569"/>
                  <a:pt x="1184" y="555"/>
                  <a:pt x="1170" y="547"/>
                </a:cubicBezTo>
                <a:cubicBezTo>
                  <a:pt x="1146" y="533"/>
                  <a:pt x="1117" y="530"/>
                  <a:pt x="1092" y="518"/>
                </a:cubicBezTo>
                <a:cubicBezTo>
                  <a:pt x="1081" y="513"/>
                  <a:pt x="1074" y="503"/>
                  <a:pt x="1063" y="498"/>
                </a:cubicBezTo>
                <a:cubicBezTo>
                  <a:pt x="1041" y="489"/>
                  <a:pt x="1017" y="487"/>
                  <a:pt x="994" y="479"/>
                </a:cubicBezTo>
                <a:cubicBezTo>
                  <a:pt x="965" y="449"/>
                  <a:pt x="946" y="433"/>
                  <a:pt x="906" y="420"/>
                </a:cubicBezTo>
                <a:cubicBezTo>
                  <a:pt x="863" y="363"/>
                  <a:pt x="798" y="316"/>
                  <a:pt x="731" y="293"/>
                </a:cubicBezTo>
                <a:cubicBezTo>
                  <a:pt x="686" y="227"/>
                  <a:pt x="739" y="292"/>
                  <a:pt x="682" y="254"/>
                </a:cubicBezTo>
                <a:cubicBezTo>
                  <a:pt x="613" y="208"/>
                  <a:pt x="696" y="236"/>
                  <a:pt x="614" y="215"/>
                </a:cubicBezTo>
                <a:cubicBezTo>
                  <a:pt x="575" y="191"/>
                  <a:pt x="578" y="170"/>
                  <a:pt x="535" y="157"/>
                </a:cubicBezTo>
                <a:cubicBezTo>
                  <a:pt x="525" y="147"/>
                  <a:pt x="518" y="135"/>
                  <a:pt x="506" y="127"/>
                </a:cubicBezTo>
                <a:cubicBezTo>
                  <a:pt x="498" y="121"/>
                  <a:pt x="485" y="124"/>
                  <a:pt x="477" y="118"/>
                </a:cubicBezTo>
                <a:cubicBezTo>
                  <a:pt x="414" y="68"/>
                  <a:pt x="500" y="101"/>
                  <a:pt x="428" y="79"/>
                </a:cubicBezTo>
                <a:cubicBezTo>
                  <a:pt x="372" y="40"/>
                  <a:pt x="362" y="15"/>
                  <a:pt x="291" y="0"/>
                </a:cubicBezTo>
                <a:cubicBezTo>
                  <a:pt x="249" y="3"/>
                  <a:pt x="206" y="5"/>
                  <a:pt x="164" y="10"/>
                </a:cubicBezTo>
                <a:cubicBezTo>
                  <a:pt x="154" y="11"/>
                  <a:pt x="135" y="10"/>
                  <a:pt x="135" y="20"/>
                </a:cubicBezTo>
                <a:cubicBezTo>
                  <a:pt x="135" y="30"/>
                  <a:pt x="154" y="27"/>
                  <a:pt x="164" y="30"/>
                </a:cubicBezTo>
                <a:close/>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6681" name="Text Box 9"/>
          <p:cNvSpPr txBox="1">
            <a:spLocks noChangeArrowheads="1"/>
          </p:cNvSpPr>
          <p:nvPr/>
        </p:nvSpPr>
        <p:spPr bwMode="auto">
          <a:xfrm>
            <a:off x="228600" y="457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FF"/>
              </a:solidFill>
              <a:effectLst/>
              <a:uLnTx/>
              <a:uFillTx/>
              <a:latin typeface="Arial" charset="0"/>
              <a:ea typeface="+mn-ea"/>
              <a:cs typeface="+mn-cs"/>
            </a:endParaRPr>
          </a:p>
        </p:txBody>
      </p:sp>
      <p:sp>
        <p:nvSpPr>
          <p:cNvPr id="156682" name="Text Box 10"/>
          <p:cNvSpPr txBox="1">
            <a:spLocks noChangeArrowheads="1"/>
          </p:cNvSpPr>
          <p:nvPr/>
        </p:nvSpPr>
        <p:spPr bwMode="auto">
          <a:xfrm>
            <a:off x="381000" y="2286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Please name A, B, and C.  </a:t>
            </a:r>
            <a:r>
              <a:rPr kumimoji="0" lang="en-US" sz="3200" b="0" i="0" u="none" strike="noStrike" kern="1200" cap="none" spc="0" normalizeH="0" baseline="0" noProof="0">
                <a:ln>
                  <a:noFill/>
                </a:ln>
                <a:solidFill>
                  <a:srgbClr val="FF9900"/>
                </a:solidFill>
                <a:effectLst/>
                <a:uLnTx/>
                <a:uFillTx/>
                <a:latin typeface="Arial" charset="0"/>
                <a:ea typeface="+mn-ea"/>
                <a:cs typeface="+mn-cs"/>
              </a:rPr>
              <a:t>Which one carries blood with depleted oxygen levels?</a:t>
            </a:r>
          </a:p>
        </p:txBody>
      </p:sp>
      <p:sp>
        <p:nvSpPr>
          <p:cNvPr id="156683" name="WordArt 11"/>
          <p:cNvSpPr>
            <a:spLocks noChangeArrowheads="1" noChangeShapeType="1" noTextEdit="1"/>
          </p:cNvSpPr>
          <p:nvPr/>
        </p:nvSpPr>
        <p:spPr bwMode="auto">
          <a:xfrm>
            <a:off x="762000" y="4343400"/>
            <a:ext cx="709613"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56684" name="WordArt 12"/>
          <p:cNvSpPr>
            <a:spLocks noChangeArrowheads="1" noChangeShapeType="1" noTextEdit="1"/>
          </p:cNvSpPr>
          <p:nvPr/>
        </p:nvSpPr>
        <p:spPr bwMode="auto">
          <a:xfrm>
            <a:off x="7620000" y="5029200"/>
            <a:ext cx="685800" cy="876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56685" name="WordArt 13"/>
          <p:cNvSpPr>
            <a:spLocks noChangeArrowheads="1" noChangeShapeType="1" noTextEdit="1"/>
          </p:cNvSpPr>
          <p:nvPr/>
        </p:nvSpPr>
        <p:spPr bwMode="auto">
          <a:xfrm>
            <a:off x="4343400" y="30480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9933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56686" name="WordArt 14"/>
          <p:cNvSpPr>
            <a:spLocks noChangeArrowheads="1" noChangeShapeType="1" noTextEdit="1"/>
          </p:cNvSpPr>
          <p:nvPr/>
        </p:nvSpPr>
        <p:spPr bwMode="auto">
          <a:xfrm>
            <a:off x="8001000" y="1066800"/>
            <a:ext cx="6858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13</a:t>
            </a:r>
          </a:p>
        </p:txBody>
      </p:sp>
      <p:sp>
        <p:nvSpPr>
          <p:cNvPr id="156687" name="WordArt 15"/>
          <p:cNvSpPr>
            <a:spLocks noChangeArrowheads="1" noChangeShapeType="1" noTextEdit="1"/>
          </p:cNvSpPr>
          <p:nvPr/>
        </p:nvSpPr>
        <p:spPr bwMode="auto">
          <a:xfrm>
            <a:off x="1600200" y="4953000"/>
            <a:ext cx="1114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Vein</a:t>
            </a:r>
          </a:p>
        </p:txBody>
      </p:sp>
      <p:sp>
        <p:nvSpPr>
          <p:cNvPr id="156688" name="AutoShape 16"/>
          <p:cNvSpPr>
            <a:spLocks noChangeArrowheads="1"/>
          </p:cNvSpPr>
          <p:nvPr/>
        </p:nvSpPr>
        <p:spPr bwMode="auto">
          <a:xfrm>
            <a:off x="762000" y="5715000"/>
            <a:ext cx="609600" cy="1143000"/>
          </a:xfrm>
          <a:prstGeom prst="downArrow">
            <a:avLst>
              <a:gd name="adj1" fmla="val 50000"/>
              <a:gd name="adj2" fmla="val 46875"/>
            </a:avLst>
          </a:prstGeom>
          <a:solidFill>
            <a:schemeClr val="folHlink"/>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6689" name="WordArt 17"/>
          <p:cNvSpPr>
            <a:spLocks noChangeArrowheads="1" noChangeShapeType="1" noTextEdit="1"/>
          </p:cNvSpPr>
          <p:nvPr/>
        </p:nvSpPr>
        <p:spPr bwMode="auto">
          <a:xfrm>
            <a:off x="1371600" y="6019800"/>
            <a:ext cx="2105025"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To heart</a:t>
            </a:r>
          </a:p>
        </p:txBody>
      </p:sp>
      <p:sp>
        <p:nvSpPr>
          <p:cNvPr id="156690" name="WordArt 18"/>
          <p:cNvSpPr>
            <a:spLocks noChangeArrowheads="1" noChangeShapeType="1" noTextEdit="1"/>
          </p:cNvSpPr>
          <p:nvPr/>
        </p:nvSpPr>
        <p:spPr bwMode="auto">
          <a:xfrm>
            <a:off x="5562600" y="4953000"/>
            <a:ext cx="18383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Artery</a:t>
            </a:r>
          </a:p>
        </p:txBody>
      </p:sp>
      <p:sp>
        <p:nvSpPr>
          <p:cNvPr id="156691" name="AutoShape 19"/>
          <p:cNvSpPr>
            <a:spLocks noChangeArrowheads="1"/>
          </p:cNvSpPr>
          <p:nvPr/>
        </p:nvSpPr>
        <p:spPr bwMode="auto">
          <a:xfrm rot="9330196">
            <a:off x="8229600" y="6096000"/>
            <a:ext cx="609600" cy="1143000"/>
          </a:xfrm>
          <a:prstGeom prst="downArrow">
            <a:avLst>
              <a:gd name="adj1" fmla="val 50000"/>
              <a:gd name="adj2" fmla="val 46875"/>
            </a:avLst>
          </a:prstGeom>
          <a:solidFill>
            <a:srgbClr val="FF33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6692" name="WordArt 20"/>
          <p:cNvSpPr>
            <a:spLocks noChangeArrowheads="1" noChangeShapeType="1" noTextEdit="1"/>
          </p:cNvSpPr>
          <p:nvPr/>
        </p:nvSpPr>
        <p:spPr bwMode="auto">
          <a:xfrm>
            <a:off x="4876800" y="5943600"/>
            <a:ext cx="28098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From Heart</a:t>
            </a:r>
          </a:p>
        </p:txBody>
      </p:sp>
      <p:sp>
        <p:nvSpPr>
          <p:cNvPr id="156693" name="WordArt 21"/>
          <p:cNvSpPr>
            <a:spLocks noChangeArrowheads="1" noChangeShapeType="1" noTextEdit="1"/>
          </p:cNvSpPr>
          <p:nvPr/>
        </p:nvSpPr>
        <p:spPr bwMode="auto">
          <a:xfrm>
            <a:off x="3352800" y="1676400"/>
            <a:ext cx="22002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9933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Capillary</a:t>
            </a:r>
          </a:p>
        </p:txBody>
      </p:sp>
      <p:sp>
        <p:nvSpPr>
          <p:cNvPr id="156694" name="WordArt 22"/>
          <p:cNvSpPr>
            <a:spLocks noChangeArrowheads="1" noChangeShapeType="1" noTextEdit="1"/>
          </p:cNvSpPr>
          <p:nvPr/>
        </p:nvSpPr>
        <p:spPr bwMode="auto">
          <a:xfrm>
            <a:off x="2819400" y="2362200"/>
            <a:ext cx="3581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9933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Gas Exchange</a:t>
            </a:r>
          </a:p>
        </p:txBody>
      </p:sp>
      <p:sp>
        <p:nvSpPr>
          <p:cNvPr id="156695" name="Oval 23"/>
          <p:cNvSpPr>
            <a:spLocks noChangeArrowheads="1"/>
          </p:cNvSpPr>
          <p:nvPr/>
        </p:nvSpPr>
        <p:spPr bwMode="auto">
          <a:xfrm>
            <a:off x="228600" y="3505200"/>
            <a:ext cx="4038600" cy="3733800"/>
          </a:xfrm>
          <a:prstGeom prst="ellipse">
            <a:avLst/>
          </a:prstGeom>
          <a:noFill/>
          <a:ln w="762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6696"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2" name="Rectangle 1"/>
          <p:cNvSpPr/>
          <p:nvPr/>
        </p:nvSpPr>
        <p:spPr>
          <a:xfrm>
            <a:off x="6162105" y="3337461"/>
            <a:ext cx="3147015"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C00000"/>
                </a:solidFill>
                <a:effectLst>
                  <a:glow rad="228600">
                    <a:srgbClr val="C00000">
                      <a:alpha val="40000"/>
                    </a:srgbClr>
                  </a:glow>
                  <a:outerShdw blurRad="50800" algn="tl" rotWithShape="0">
                    <a:srgbClr val="000000"/>
                  </a:outerShdw>
                </a:effectLst>
                <a:uLnTx/>
                <a:uFillTx/>
                <a:latin typeface="Arial" charset="0"/>
                <a:ea typeface="+mn-ea"/>
                <a:cs typeface="+mn-cs"/>
              </a:rPr>
              <a:t>High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C00000"/>
                </a:solidFill>
                <a:effectLst>
                  <a:glow rad="228600">
                    <a:srgbClr val="C00000">
                      <a:alpha val="40000"/>
                    </a:srgbClr>
                  </a:glow>
                  <a:outerShdw blurRad="50800" algn="tl" rotWithShape="0">
                    <a:srgbClr val="000000"/>
                  </a:outerShdw>
                </a:effectLst>
                <a:uLnTx/>
                <a:uFillTx/>
                <a:latin typeface="Arial" charset="0"/>
                <a:ea typeface="+mn-ea"/>
                <a:cs typeface="+mn-cs"/>
              </a:rPr>
              <a:t>Pressure</a:t>
            </a:r>
          </a:p>
        </p:txBody>
      </p:sp>
      <p:sp>
        <p:nvSpPr>
          <p:cNvPr id="3" name="Rectangle 2"/>
          <p:cNvSpPr/>
          <p:nvPr/>
        </p:nvSpPr>
        <p:spPr>
          <a:xfrm>
            <a:off x="-133310" y="2986018"/>
            <a:ext cx="3397084"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glow rad="228600">
                    <a:srgbClr val="333399">
                      <a:satMod val="175000"/>
                      <a:alpha val="40000"/>
                    </a:srgbClr>
                  </a:glow>
                  <a:outerShdw blurRad="76200" dist="50800" dir="5400000" algn="tl" rotWithShape="0">
                    <a:srgbClr val="000000">
                      <a:alpha val="65000"/>
                    </a:srgbClr>
                  </a:outerShdw>
                </a:effectLst>
                <a:uLnTx/>
                <a:uFillTx/>
                <a:latin typeface="Arial" charset="0"/>
                <a:ea typeface="+mn-ea"/>
                <a:cs typeface="+mn-cs"/>
              </a:rPr>
              <a:t>Low</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glow rad="228600">
                    <a:srgbClr val="333399">
                      <a:satMod val="175000"/>
                      <a:alpha val="40000"/>
                    </a:srgbClr>
                  </a:glow>
                  <a:outerShdw blurRad="76200" dist="50800" dir="5400000" algn="tl" rotWithShape="0">
                    <a:srgbClr val="000000">
                      <a:alpha val="65000"/>
                    </a:srgbClr>
                  </a:outerShdw>
                </a:effectLst>
                <a:uLnTx/>
                <a:uFillTx/>
                <a:latin typeface="Arial" charset="0"/>
                <a:ea typeface="+mn-ea"/>
                <a:cs typeface="+mn-cs"/>
              </a:rPr>
              <a:t> Pressure</a:t>
            </a:r>
          </a:p>
        </p:txBody>
      </p:sp>
    </p:spTree>
    <p:extLst>
      <p:ext uri="{BB962C8B-B14F-4D97-AF65-F5344CB8AC3E}">
        <p14:creationId xmlns:p14="http://schemas.microsoft.com/office/powerpoint/2010/main" val="174846090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endParaRPr lang="en-US"/>
          </a:p>
        </p:txBody>
      </p:sp>
      <p:sp>
        <p:nvSpPr>
          <p:cNvPr id="156675" name="Rectangle 3"/>
          <p:cNvSpPr>
            <a:spLocks noGrp="1" noChangeArrowheads="1"/>
          </p:cNvSpPr>
          <p:nvPr>
            <p:ph type="body" idx="1"/>
          </p:nvPr>
        </p:nvSpPr>
        <p:spPr/>
        <p:txBody>
          <a:bodyPr/>
          <a:lstStyle/>
          <a:p>
            <a:pPr eaLnBrk="1" hangingPunct="1"/>
            <a:endParaRPr lang="en-US"/>
          </a:p>
        </p:txBody>
      </p:sp>
      <p:sp>
        <p:nvSpPr>
          <p:cNvPr id="156676" name="Rectangle 4"/>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566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955422">
            <a:off x="2166938" y="1600200"/>
            <a:ext cx="48101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678" name="Freeform 6"/>
          <p:cNvSpPr>
            <a:spLocks/>
          </p:cNvSpPr>
          <p:nvPr/>
        </p:nvSpPr>
        <p:spPr bwMode="auto">
          <a:xfrm>
            <a:off x="101600" y="3052763"/>
            <a:ext cx="1922463" cy="4010025"/>
          </a:xfrm>
          <a:custGeom>
            <a:avLst/>
            <a:gdLst>
              <a:gd name="T0" fmla="*/ 2147483647 w 1211"/>
              <a:gd name="T1" fmla="*/ 0 h 2526"/>
              <a:gd name="T2" fmla="*/ 2147483647 w 1211"/>
              <a:gd name="T3" fmla="*/ 123486863 h 2526"/>
              <a:gd name="T4" fmla="*/ 2147483647 w 1211"/>
              <a:gd name="T5" fmla="*/ 221773750 h 2526"/>
              <a:gd name="T6" fmla="*/ 2147483647 w 1211"/>
              <a:gd name="T7" fmla="*/ 272176875 h 2526"/>
              <a:gd name="T8" fmla="*/ 2028727103 w 1211"/>
              <a:gd name="T9" fmla="*/ 468749063 h 2526"/>
              <a:gd name="T10" fmla="*/ 1857356433 w 1211"/>
              <a:gd name="T11" fmla="*/ 713205013 h 2526"/>
              <a:gd name="T12" fmla="*/ 1733867951 w 1211"/>
              <a:gd name="T13" fmla="*/ 960178738 h 2526"/>
              <a:gd name="T14" fmla="*/ 1683464813 w 1211"/>
              <a:gd name="T15" fmla="*/ 1033264063 h 2526"/>
              <a:gd name="T16" fmla="*/ 1512094143 w 1211"/>
              <a:gd name="T17" fmla="*/ 1426408438 h 2526"/>
              <a:gd name="T18" fmla="*/ 1486892574 w 1211"/>
              <a:gd name="T19" fmla="*/ 1527214688 h 2526"/>
              <a:gd name="T20" fmla="*/ 1388607249 w 1211"/>
              <a:gd name="T21" fmla="*/ 1673383750 h 2526"/>
              <a:gd name="T22" fmla="*/ 1315521905 w 1211"/>
              <a:gd name="T23" fmla="*/ 1920359063 h 2526"/>
              <a:gd name="T24" fmla="*/ 1290320336 w 1211"/>
              <a:gd name="T25" fmla="*/ 2043845925 h 2526"/>
              <a:gd name="T26" fmla="*/ 1239917197 w 1211"/>
              <a:gd name="T27" fmla="*/ 2147483647 h 2526"/>
              <a:gd name="T28" fmla="*/ 1537295712 w 1211"/>
              <a:gd name="T29" fmla="*/ 2147483647 h 2526"/>
              <a:gd name="T30" fmla="*/ 1905238621 w 1211"/>
              <a:gd name="T31" fmla="*/ 2147483647 h 2526"/>
              <a:gd name="T32" fmla="*/ 2053928672 w 1211"/>
              <a:gd name="T33" fmla="*/ 2147483647 h 2526"/>
              <a:gd name="T34" fmla="*/ 2076609290 w 1211"/>
              <a:gd name="T35" fmla="*/ 2147483647 h 2526"/>
              <a:gd name="T36" fmla="*/ 2147483647 w 1211"/>
              <a:gd name="T37" fmla="*/ 1502013125 h 2526"/>
              <a:gd name="T38" fmla="*/ 2147483647 w 1211"/>
              <a:gd name="T39" fmla="*/ 1280239375 h 2526"/>
              <a:gd name="T40" fmla="*/ 2147483647 w 1211"/>
              <a:gd name="T41" fmla="*/ 1207154050 h 2526"/>
              <a:gd name="T42" fmla="*/ 2147483647 w 1211"/>
              <a:gd name="T43" fmla="*/ 811490313 h 2526"/>
              <a:gd name="T44" fmla="*/ 2147483647 w 1211"/>
              <a:gd name="T45" fmla="*/ 738406575 h 2526"/>
              <a:gd name="T46" fmla="*/ 2147483647 w 1211"/>
              <a:gd name="T47" fmla="*/ 665321250 h 2526"/>
              <a:gd name="T48" fmla="*/ 2147483647 w 1211"/>
              <a:gd name="T49" fmla="*/ 567034363 h 2526"/>
              <a:gd name="T50" fmla="*/ 2147483647 w 1211"/>
              <a:gd name="T51" fmla="*/ 173891575 h 2526"/>
              <a:gd name="T52" fmla="*/ 2147483647 w 1211"/>
              <a:gd name="T53" fmla="*/ 50403125 h 2526"/>
              <a:gd name="T54" fmla="*/ 2147483647 w 1211"/>
              <a:gd name="T55" fmla="*/ 0 h 25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11"/>
              <a:gd name="T85" fmla="*/ 0 h 2526"/>
              <a:gd name="T86" fmla="*/ 1211 w 1211"/>
              <a:gd name="T87" fmla="*/ 2526 h 25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11" h="2526">
                <a:moveTo>
                  <a:pt x="1108" y="0"/>
                </a:moveTo>
                <a:cubicBezTo>
                  <a:pt x="1061" y="31"/>
                  <a:pt x="1008" y="23"/>
                  <a:pt x="961" y="49"/>
                </a:cubicBezTo>
                <a:cubicBezTo>
                  <a:pt x="941" y="60"/>
                  <a:pt x="922" y="75"/>
                  <a:pt x="903" y="88"/>
                </a:cubicBezTo>
                <a:cubicBezTo>
                  <a:pt x="893" y="95"/>
                  <a:pt x="873" y="108"/>
                  <a:pt x="873" y="108"/>
                </a:cubicBezTo>
                <a:cubicBezTo>
                  <a:pt x="827" y="176"/>
                  <a:pt x="853" y="153"/>
                  <a:pt x="805" y="186"/>
                </a:cubicBezTo>
                <a:cubicBezTo>
                  <a:pt x="781" y="221"/>
                  <a:pt x="767" y="253"/>
                  <a:pt x="737" y="283"/>
                </a:cubicBezTo>
                <a:cubicBezTo>
                  <a:pt x="721" y="344"/>
                  <a:pt x="734" y="312"/>
                  <a:pt x="688" y="381"/>
                </a:cubicBezTo>
                <a:cubicBezTo>
                  <a:pt x="681" y="391"/>
                  <a:pt x="668" y="410"/>
                  <a:pt x="668" y="410"/>
                </a:cubicBezTo>
                <a:cubicBezTo>
                  <a:pt x="647" y="473"/>
                  <a:pt x="635" y="512"/>
                  <a:pt x="600" y="566"/>
                </a:cubicBezTo>
                <a:cubicBezTo>
                  <a:pt x="597" y="579"/>
                  <a:pt x="596" y="594"/>
                  <a:pt x="590" y="606"/>
                </a:cubicBezTo>
                <a:cubicBezTo>
                  <a:pt x="580" y="627"/>
                  <a:pt x="559" y="642"/>
                  <a:pt x="551" y="664"/>
                </a:cubicBezTo>
                <a:cubicBezTo>
                  <a:pt x="540" y="696"/>
                  <a:pt x="530" y="729"/>
                  <a:pt x="522" y="762"/>
                </a:cubicBezTo>
                <a:cubicBezTo>
                  <a:pt x="518" y="778"/>
                  <a:pt x="517" y="795"/>
                  <a:pt x="512" y="811"/>
                </a:cubicBezTo>
                <a:cubicBezTo>
                  <a:pt x="506" y="831"/>
                  <a:pt x="492" y="869"/>
                  <a:pt x="492" y="869"/>
                </a:cubicBezTo>
                <a:cubicBezTo>
                  <a:pt x="409" y="1415"/>
                  <a:pt x="0" y="2431"/>
                  <a:pt x="610" y="2519"/>
                </a:cubicBezTo>
                <a:cubicBezTo>
                  <a:pt x="670" y="2506"/>
                  <a:pt x="721" y="2526"/>
                  <a:pt x="756" y="2470"/>
                </a:cubicBezTo>
                <a:cubicBezTo>
                  <a:pt x="765" y="2350"/>
                  <a:pt x="791" y="2246"/>
                  <a:pt x="815" y="2129"/>
                </a:cubicBezTo>
                <a:cubicBezTo>
                  <a:pt x="818" y="1716"/>
                  <a:pt x="818" y="1302"/>
                  <a:pt x="824" y="889"/>
                </a:cubicBezTo>
                <a:cubicBezTo>
                  <a:pt x="826" y="775"/>
                  <a:pt x="850" y="691"/>
                  <a:pt x="903" y="596"/>
                </a:cubicBezTo>
                <a:cubicBezTo>
                  <a:pt x="920" y="565"/>
                  <a:pt x="941" y="537"/>
                  <a:pt x="961" y="508"/>
                </a:cubicBezTo>
                <a:cubicBezTo>
                  <a:pt x="968" y="498"/>
                  <a:pt x="981" y="479"/>
                  <a:pt x="981" y="479"/>
                </a:cubicBezTo>
                <a:cubicBezTo>
                  <a:pt x="998" y="422"/>
                  <a:pt x="1026" y="372"/>
                  <a:pt x="1059" y="322"/>
                </a:cubicBezTo>
                <a:cubicBezTo>
                  <a:pt x="1065" y="312"/>
                  <a:pt x="1072" y="303"/>
                  <a:pt x="1078" y="293"/>
                </a:cubicBezTo>
                <a:cubicBezTo>
                  <a:pt x="1084" y="284"/>
                  <a:pt x="1080" y="270"/>
                  <a:pt x="1088" y="264"/>
                </a:cubicBezTo>
                <a:cubicBezTo>
                  <a:pt x="1114" y="245"/>
                  <a:pt x="1149" y="243"/>
                  <a:pt x="1176" y="225"/>
                </a:cubicBezTo>
                <a:cubicBezTo>
                  <a:pt x="1194" y="173"/>
                  <a:pt x="1211" y="114"/>
                  <a:pt x="1166" y="69"/>
                </a:cubicBezTo>
                <a:cubicBezTo>
                  <a:pt x="1157" y="60"/>
                  <a:pt x="1078" y="24"/>
                  <a:pt x="1078" y="20"/>
                </a:cubicBezTo>
                <a:cubicBezTo>
                  <a:pt x="1078" y="8"/>
                  <a:pt x="1098" y="7"/>
                  <a:pt x="1108" y="0"/>
                </a:cubicBezTo>
                <a:close/>
              </a:path>
            </a:pathLst>
          </a:custGeom>
          <a:solidFill>
            <a:schemeClr val="folHlink">
              <a:alpha val="32156"/>
            </a:schemeClr>
          </a:solidFill>
          <a:ln w="3810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6679" name="Freeform 7"/>
          <p:cNvSpPr>
            <a:spLocks/>
          </p:cNvSpPr>
          <p:nvPr/>
        </p:nvSpPr>
        <p:spPr bwMode="auto">
          <a:xfrm>
            <a:off x="6816725" y="4448175"/>
            <a:ext cx="1906588" cy="2735263"/>
          </a:xfrm>
          <a:custGeom>
            <a:avLst/>
            <a:gdLst>
              <a:gd name="T0" fmla="*/ 693043944 w 1201"/>
              <a:gd name="T1" fmla="*/ 0 h 1723"/>
              <a:gd name="T2" fmla="*/ 987901509 w 1201"/>
              <a:gd name="T3" fmla="*/ 246975358 h 1723"/>
              <a:gd name="T4" fmla="*/ 1136591561 w 1201"/>
              <a:gd name="T5" fmla="*/ 367942880 h 1723"/>
              <a:gd name="T6" fmla="*/ 1529736039 w 1201"/>
              <a:gd name="T7" fmla="*/ 786288894 h 1723"/>
              <a:gd name="T8" fmla="*/ 1824593603 w 1201"/>
              <a:gd name="T9" fmla="*/ 1106349590 h 1723"/>
              <a:gd name="T10" fmla="*/ 2021165843 w 1201"/>
              <a:gd name="T11" fmla="*/ 1426408698 h 1723"/>
              <a:gd name="T12" fmla="*/ 2147483647 w 1201"/>
              <a:gd name="T13" fmla="*/ 1698585623 h 1723"/>
              <a:gd name="T14" fmla="*/ 2147483647 w 1201"/>
              <a:gd name="T15" fmla="*/ 1771670961 h 1723"/>
              <a:gd name="T16" fmla="*/ 2147483647 w 1201"/>
              <a:gd name="T17" fmla="*/ 2091730070 h 1723"/>
              <a:gd name="T18" fmla="*/ 2147483647 w 1201"/>
              <a:gd name="T19" fmla="*/ 2147483647 h 1723"/>
              <a:gd name="T20" fmla="*/ 2147483647 w 1201"/>
              <a:gd name="T21" fmla="*/ 2147483647 h 1723"/>
              <a:gd name="T22" fmla="*/ 2147483647 w 1201"/>
              <a:gd name="T23" fmla="*/ 2147483647 h 1723"/>
              <a:gd name="T24" fmla="*/ 2147483647 w 1201"/>
              <a:gd name="T25" fmla="*/ 2147483647 h 1723"/>
              <a:gd name="T26" fmla="*/ 2147483647 w 1201"/>
              <a:gd name="T27" fmla="*/ 2147483647 h 1723"/>
              <a:gd name="T28" fmla="*/ 2147483647 w 1201"/>
              <a:gd name="T29" fmla="*/ 2147483647 h 1723"/>
              <a:gd name="T30" fmla="*/ 2094251187 w 1201"/>
              <a:gd name="T31" fmla="*/ 2147483647 h 1723"/>
              <a:gd name="T32" fmla="*/ 2046367412 w 1201"/>
              <a:gd name="T33" fmla="*/ 2147483647 h 1723"/>
              <a:gd name="T34" fmla="*/ 1973283655 w 1201"/>
              <a:gd name="T35" fmla="*/ 2147483647 h 1723"/>
              <a:gd name="T36" fmla="*/ 1948082086 w 1201"/>
              <a:gd name="T37" fmla="*/ 2147483647 h 1723"/>
              <a:gd name="T38" fmla="*/ 1874996742 w 1201"/>
              <a:gd name="T39" fmla="*/ 2147483647 h 1723"/>
              <a:gd name="T40" fmla="*/ 1849795173 w 1201"/>
              <a:gd name="T41" fmla="*/ 2147483647 h 1723"/>
              <a:gd name="T42" fmla="*/ 1675905140 w 1201"/>
              <a:gd name="T43" fmla="*/ 2147483647 h 1723"/>
              <a:gd name="T44" fmla="*/ 1406247556 w 1201"/>
              <a:gd name="T45" fmla="*/ 2147483647 h 1723"/>
              <a:gd name="T46" fmla="*/ 1159272179 w 1201"/>
              <a:gd name="T47" fmla="*/ 1746469394 h 1723"/>
              <a:gd name="T48" fmla="*/ 1060986853 w 1201"/>
              <a:gd name="T49" fmla="*/ 1524695604 h 1723"/>
              <a:gd name="T50" fmla="*/ 718245513 w 1201"/>
              <a:gd name="T51" fmla="*/ 960180501 h 1723"/>
              <a:gd name="T52" fmla="*/ 693043944 w 1201"/>
              <a:gd name="T53" fmla="*/ 884575799 h 1723"/>
              <a:gd name="T54" fmla="*/ 544353893 w 1201"/>
              <a:gd name="T55" fmla="*/ 662802009 h 1723"/>
              <a:gd name="T56" fmla="*/ 398184792 w 1201"/>
              <a:gd name="T57" fmla="*/ 564515103 h 1723"/>
              <a:gd name="T58" fmla="*/ 151209415 w 1201"/>
              <a:gd name="T59" fmla="*/ 367942880 h 1723"/>
              <a:gd name="T60" fmla="*/ 5040314 w 1201"/>
              <a:gd name="T61" fmla="*/ 196572223 h 17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01"/>
              <a:gd name="T94" fmla="*/ 0 h 1723"/>
              <a:gd name="T95" fmla="*/ 1201 w 1201"/>
              <a:gd name="T96" fmla="*/ 1723 h 17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01" h="1723">
                <a:moveTo>
                  <a:pt x="275" y="0"/>
                </a:moveTo>
                <a:cubicBezTo>
                  <a:pt x="318" y="28"/>
                  <a:pt x="353" y="65"/>
                  <a:pt x="392" y="98"/>
                </a:cubicBezTo>
                <a:cubicBezTo>
                  <a:pt x="433" y="133"/>
                  <a:pt x="412" y="99"/>
                  <a:pt x="451" y="146"/>
                </a:cubicBezTo>
                <a:cubicBezTo>
                  <a:pt x="490" y="193"/>
                  <a:pt x="553" y="277"/>
                  <a:pt x="607" y="312"/>
                </a:cubicBezTo>
                <a:cubicBezTo>
                  <a:pt x="641" y="358"/>
                  <a:pt x="683" y="398"/>
                  <a:pt x="724" y="439"/>
                </a:cubicBezTo>
                <a:cubicBezTo>
                  <a:pt x="743" y="496"/>
                  <a:pt x="760" y="524"/>
                  <a:pt x="802" y="566"/>
                </a:cubicBezTo>
                <a:cubicBezTo>
                  <a:pt x="823" y="627"/>
                  <a:pt x="805" y="584"/>
                  <a:pt x="870" y="674"/>
                </a:cubicBezTo>
                <a:cubicBezTo>
                  <a:pt x="877" y="684"/>
                  <a:pt x="890" y="703"/>
                  <a:pt x="890" y="703"/>
                </a:cubicBezTo>
                <a:cubicBezTo>
                  <a:pt x="900" y="759"/>
                  <a:pt x="914" y="781"/>
                  <a:pt x="939" y="830"/>
                </a:cubicBezTo>
                <a:cubicBezTo>
                  <a:pt x="952" y="892"/>
                  <a:pt x="984" y="931"/>
                  <a:pt x="997" y="996"/>
                </a:cubicBezTo>
                <a:cubicBezTo>
                  <a:pt x="1010" y="1059"/>
                  <a:pt x="1039" y="1127"/>
                  <a:pt x="1075" y="1181"/>
                </a:cubicBezTo>
                <a:cubicBezTo>
                  <a:pt x="1086" y="1225"/>
                  <a:pt x="1097" y="1276"/>
                  <a:pt x="1115" y="1318"/>
                </a:cubicBezTo>
                <a:cubicBezTo>
                  <a:pt x="1143" y="1383"/>
                  <a:pt x="1128" y="1312"/>
                  <a:pt x="1144" y="1376"/>
                </a:cubicBezTo>
                <a:cubicBezTo>
                  <a:pt x="1177" y="1506"/>
                  <a:pt x="1136" y="1365"/>
                  <a:pt x="1163" y="1455"/>
                </a:cubicBezTo>
                <a:cubicBezTo>
                  <a:pt x="1152" y="1723"/>
                  <a:pt x="1201" y="1684"/>
                  <a:pt x="958" y="1669"/>
                </a:cubicBezTo>
                <a:cubicBezTo>
                  <a:pt x="911" y="1658"/>
                  <a:pt x="871" y="1646"/>
                  <a:pt x="831" y="1621"/>
                </a:cubicBezTo>
                <a:cubicBezTo>
                  <a:pt x="825" y="1611"/>
                  <a:pt x="820" y="1599"/>
                  <a:pt x="812" y="1591"/>
                </a:cubicBezTo>
                <a:cubicBezTo>
                  <a:pt x="804" y="1583"/>
                  <a:pt x="789" y="1582"/>
                  <a:pt x="783" y="1572"/>
                </a:cubicBezTo>
                <a:cubicBezTo>
                  <a:pt x="776" y="1561"/>
                  <a:pt x="777" y="1546"/>
                  <a:pt x="773" y="1533"/>
                </a:cubicBezTo>
                <a:cubicBezTo>
                  <a:pt x="764" y="1503"/>
                  <a:pt x="753" y="1474"/>
                  <a:pt x="744" y="1445"/>
                </a:cubicBezTo>
                <a:cubicBezTo>
                  <a:pt x="741" y="1390"/>
                  <a:pt x="741" y="1334"/>
                  <a:pt x="734" y="1279"/>
                </a:cubicBezTo>
                <a:cubicBezTo>
                  <a:pt x="724" y="1199"/>
                  <a:pt x="688" y="1154"/>
                  <a:pt x="665" y="1084"/>
                </a:cubicBezTo>
                <a:cubicBezTo>
                  <a:pt x="640" y="1008"/>
                  <a:pt x="615" y="926"/>
                  <a:pt x="558" y="869"/>
                </a:cubicBezTo>
                <a:cubicBezTo>
                  <a:pt x="544" y="813"/>
                  <a:pt x="494" y="742"/>
                  <a:pt x="460" y="693"/>
                </a:cubicBezTo>
                <a:cubicBezTo>
                  <a:pt x="437" y="623"/>
                  <a:pt x="453" y="651"/>
                  <a:pt x="421" y="605"/>
                </a:cubicBezTo>
                <a:cubicBezTo>
                  <a:pt x="393" y="516"/>
                  <a:pt x="311" y="458"/>
                  <a:pt x="285" y="381"/>
                </a:cubicBezTo>
                <a:cubicBezTo>
                  <a:pt x="282" y="371"/>
                  <a:pt x="280" y="360"/>
                  <a:pt x="275" y="351"/>
                </a:cubicBezTo>
                <a:cubicBezTo>
                  <a:pt x="258" y="320"/>
                  <a:pt x="236" y="292"/>
                  <a:pt x="216" y="263"/>
                </a:cubicBezTo>
                <a:cubicBezTo>
                  <a:pt x="203" y="244"/>
                  <a:pt x="158" y="224"/>
                  <a:pt x="158" y="224"/>
                </a:cubicBezTo>
                <a:cubicBezTo>
                  <a:pt x="142" y="177"/>
                  <a:pt x="104" y="161"/>
                  <a:pt x="60" y="146"/>
                </a:cubicBezTo>
                <a:cubicBezTo>
                  <a:pt x="0" y="86"/>
                  <a:pt x="2" y="115"/>
                  <a:pt x="2" y="78"/>
                </a:cubicBezTo>
              </a:path>
            </a:pathLst>
          </a:custGeom>
          <a:gradFill rotWithShape="1">
            <a:gsLst>
              <a:gs pos="0">
                <a:srgbClr val="FF0000">
                  <a:alpha val="37000"/>
                </a:srgbClr>
              </a:gs>
              <a:gs pos="100000">
                <a:srgbClr val="760000">
                  <a:alpha val="39998"/>
                </a:srgbClr>
              </a:gs>
            </a:gsLst>
            <a:lin ang="5400000" scaled="1"/>
          </a:gra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6680" name="Freeform 8"/>
          <p:cNvSpPr>
            <a:spLocks/>
          </p:cNvSpPr>
          <p:nvPr/>
        </p:nvSpPr>
        <p:spPr bwMode="auto">
          <a:xfrm>
            <a:off x="2125663" y="3238500"/>
            <a:ext cx="4724400" cy="2774950"/>
          </a:xfrm>
          <a:custGeom>
            <a:avLst/>
            <a:gdLst>
              <a:gd name="T0" fmla="*/ 413305625 w 2976"/>
              <a:gd name="T1" fmla="*/ 75604688 h 1748"/>
              <a:gd name="T2" fmla="*/ 168851263 w 2976"/>
              <a:gd name="T3" fmla="*/ 173891575 h 1748"/>
              <a:gd name="T4" fmla="*/ 20161250 w 2976"/>
              <a:gd name="T5" fmla="*/ 592235925 h 1748"/>
              <a:gd name="T6" fmla="*/ 45362813 w 2976"/>
              <a:gd name="T7" fmla="*/ 1131549363 h 1748"/>
              <a:gd name="T8" fmla="*/ 95765938 w 2976"/>
              <a:gd name="T9" fmla="*/ 1232355613 h 1748"/>
              <a:gd name="T10" fmla="*/ 340221888 w 2976"/>
              <a:gd name="T11" fmla="*/ 1650703138 h 1748"/>
              <a:gd name="T12" fmla="*/ 488910313 w 2976"/>
              <a:gd name="T13" fmla="*/ 1748988438 h 1748"/>
              <a:gd name="T14" fmla="*/ 907256250 w 2976"/>
              <a:gd name="T15" fmla="*/ 2116931250 h 1748"/>
              <a:gd name="T16" fmla="*/ 1176912175 w 2976"/>
              <a:gd name="T17" fmla="*/ 2147483647 h 1748"/>
              <a:gd name="T18" fmla="*/ 1522174375 w 2976"/>
              <a:gd name="T19" fmla="*/ 2147483647 h 1748"/>
              <a:gd name="T20" fmla="*/ 1842235013 w 2976"/>
              <a:gd name="T21" fmla="*/ 2147483647 h 1748"/>
              <a:gd name="T22" fmla="*/ 1890117188 w 2976"/>
              <a:gd name="T23" fmla="*/ 2147483647 h 1748"/>
              <a:gd name="T24" fmla="*/ 1965721875 w 2976"/>
              <a:gd name="T25" fmla="*/ 2147483647 h 1748"/>
              <a:gd name="T26" fmla="*/ 2147483647 w 2976"/>
              <a:gd name="T27" fmla="*/ 2147483647 h 1748"/>
              <a:gd name="T28" fmla="*/ 2147483647 w 2976"/>
              <a:gd name="T29" fmla="*/ 2147483647 h 1748"/>
              <a:gd name="T30" fmla="*/ 2147483647 w 2976"/>
              <a:gd name="T31" fmla="*/ 2147483647 h 1748"/>
              <a:gd name="T32" fmla="*/ 2147483647 w 2976"/>
              <a:gd name="T33" fmla="*/ 2147483647 h 1748"/>
              <a:gd name="T34" fmla="*/ 2147483647 w 2976"/>
              <a:gd name="T35" fmla="*/ 2147483647 h 1748"/>
              <a:gd name="T36" fmla="*/ 2147483647 w 2976"/>
              <a:gd name="T37" fmla="*/ 2147483647 h 1748"/>
              <a:gd name="T38" fmla="*/ 2147483647 w 2976"/>
              <a:gd name="T39" fmla="*/ 2147483647 h 1748"/>
              <a:gd name="T40" fmla="*/ 2147483647 w 2976"/>
              <a:gd name="T41" fmla="*/ 2147483647 h 1748"/>
              <a:gd name="T42" fmla="*/ 2147483647 w 2976"/>
              <a:gd name="T43" fmla="*/ 2147483647 h 1748"/>
              <a:gd name="T44" fmla="*/ 2147483647 w 2976"/>
              <a:gd name="T45" fmla="*/ 2147483647 h 1748"/>
              <a:gd name="T46" fmla="*/ 2147483647 w 2976"/>
              <a:gd name="T47" fmla="*/ 2147483647 h 1748"/>
              <a:gd name="T48" fmla="*/ 2147483647 w 2976"/>
              <a:gd name="T49" fmla="*/ 2147483647 h 1748"/>
              <a:gd name="T50" fmla="*/ 2147483647 w 2976"/>
              <a:gd name="T51" fmla="*/ 2147483647 h 1748"/>
              <a:gd name="T52" fmla="*/ 2147483647 w 2976"/>
              <a:gd name="T53" fmla="*/ 2147483647 h 1748"/>
              <a:gd name="T54" fmla="*/ 2147483647 w 2976"/>
              <a:gd name="T55" fmla="*/ 2147483647 h 1748"/>
              <a:gd name="T56" fmla="*/ 2147483647 w 2976"/>
              <a:gd name="T57" fmla="*/ 2147483647 h 1748"/>
              <a:gd name="T58" fmla="*/ 2147483647 w 2976"/>
              <a:gd name="T59" fmla="*/ 2147483647 h 1748"/>
              <a:gd name="T60" fmla="*/ 2147483647 w 2976"/>
              <a:gd name="T61" fmla="*/ 2147483647 h 1748"/>
              <a:gd name="T62" fmla="*/ 2147483647 w 2976"/>
              <a:gd name="T63" fmla="*/ 2147483647 h 1748"/>
              <a:gd name="T64" fmla="*/ 2147483647 w 2976"/>
              <a:gd name="T65" fmla="*/ 2147483647 h 1748"/>
              <a:gd name="T66" fmla="*/ 2147483647 w 2976"/>
              <a:gd name="T67" fmla="*/ 2147483647 h 1748"/>
              <a:gd name="T68" fmla="*/ 2147483647 w 2976"/>
              <a:gd name="T69" fmla="*/ 2147483647 h 1748"/>
              <a:gd name="T70" fmla="*/ 2147483647 w 2976"/>
              <a:gd name="T71" fmla="*/ 2147483647 h 1748"/>
              <a:gd name="T72" fmla="*/ 2147483647 w 2976"/>
              <a:gd name="T73" fmla="*/ 2147483647 h 1748"/>
              <a:gd name="T74" fmla="*/ 2147483647 w 2976"/>
              <a:gd name="T75" fmla="*/ 1945560625 h 1748"/>
              <a:gd name="T76" fmla="*/ 2147483647 w 2976"/>
              <a:gd name="T77" fmla="*/ 1920359063 h 1748"/>
              <a:gd name="T78" fmla="*/ 2147483647 w 2976"/>
              <a:gd name="T79" fmla="*/ 1869955938 h 1748"/>
              <a:gd name="T80" fmla="*/ 2147483647 w 2976"/>
              <a:gd name="T81" fmla="*/ 1771670638 h 1748"/>
              <a:gd name="T82" fmla="*/ 2147483647 w 2976"/>
              <a:gd name="T83" fmla="*/ 1600300013 h 1748"/>
              <a:gd name="T84" fmla="*/ 2147483647 w 2976"/>
              <a:gd name="T85" fmla="*/ 1502013125 h 1748"/>
              <a:gd name="T86" fmla="*/ 2147483647 w 2976"/>
              <a:gd name="T87" fmla="*/ 1451610000 h 1748"/>
              <a:gd name="T88" fmla="*/ 2147483647 w 2976"/>
              <a:gd name="T89" fmla="*/ 1378526263 h 1748"/>
              <a:gd name="T90" fmla="*/ 2147483647 w 2976"/>
              <a:gd name="T91" fmla="*/ 1305440938 h 1748"/>
              <a:gd name="T92" fmla="*/ 2147483647 w 2976"/>
              <a:gd name="T93" fmla="*/ 1255037813 h 1748"/>
              <a:gd name="T94" fmla="*/ 2147483647 w 2976"/>
              <a:gd name="T95" fmla="*/ 1207154050 h 1748"/>
              <a:gd name="T96" fmla="*/ 2147483647 w 2976"/>
              <a:gd name="T97" fmla="*/ 1058465625 h 1748"/>
              <a:gd name="T98" fmla="*/ 1842235013 w 2976"/>
              <a:gd name="T99" fmla="*/ 738406575 h 1748"/>
              <a:gd name="T100" fmla="*/ 1718746563 w 2976"/>
              <a:gd name="T101" fmla="*/ 640119688 h 1748"/>
              <a:gd name="T102" fmla="*/ 1547375938 w 2976"/>
              <a:gd name="T103" fmla="*/ 541834388 h 1748"/>
              <a:gd name="T104" fmla="*/ 1348284388 w 2976"/>
              <a:gd name="T105" fmla="*/ 395665325 h 1748"/>
              <a:gd name="T106" fmla="*/ 1275199063 w 2976"/>
              <a:gd name="T107" fmla="*/ 320059050 h 1748"/>
              <a:gd name="T108" fmla="*/ 1202113738 w 2976"/>
              <a:gd name="T109" fmla="*/ 297378438 h 1748"/>
              <a:gd name="T110" fmla="*/ 1078626875 w 2976"/>
              <a:gd name="T111" fmla="*/ 199093138 h 1748"/>
              <a:gd name="T112" fmla="*/ 733366263 w 2976"/>
              <a:gd name="T113" fmla="*/ 0 h 1748"/>
              <a:gd name="T114" fmla="*/ 413305625 w 2976"/>
              <a:gd name="T115" fmla="*/ 25201563 h 1748"/>
              <a:gd name="T116" fmla="*/ 340221888 w 2976"/>
              <a:gd name="T117" fmla="*/ 50403125 h 1748"/>
              <a:gd name="T118" fmla="*/ 413305625 w 2976"/>
              <a:gd name="T119" fmla="*/ 75604688 h 17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76"/>
              <a:gd name="T181" fmla="*/ 0 h 1748"/>
              <a:gd name="T182" fmla="*/ 2976 w 2976"/>
              <a:gd name="T183" fmla="*/ 1748 h 17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76" h="1748">
                <a:moveTo>
                  <a:pt x="164" y="30"/>
                </a:moveTo>
                <a:cubicBezTo>
                  <a:pt x="125" y="39"/>
                  <a:pt x="100" y="46"/>
                  <a:pt x="67" y="69"/>
                </a:cubicBezTo>
                <a:cubicBezTo>
                  <a:pt x="0" y="166"/>
                  <a:pt x="23" y="54"/>
                  <a:pt x="8" y="235"/>
                </a:cubicBezTo>
                <a:cubicBezTo>
                  <a:pt x="11" y="306"/>
                  <a:pt x="10" y="378"/>
                  <a:pt x="18" y="449"/>
                </a:cubicBezTo>
                <a:cubicBezTo>
                  <a:pt x="20" y="464"/>
                  <a:pt x="32" y="475"/>
                  <a:pt x="38" y="489"/>
                </a:cubicBezTo>
                <a:cubicBezTo>
                  <a:pt x="63" y="548"/>
                  <a:pt x="86" y="612"/>
                  <a:pt x="135" y="655"/>
                </a:cubicBezTo>
                <a:cubicBezTo>
                  <a:pt x="153" y="671"/>
                  <a:pt x="176" y="679"/>
                  <a:pt x="194" y="694"/>
                </a:cubicBezTo>
                <a:cubicBezTo>
                  <a:pt x="258" y="748"/>
                  <a:pt x="289" y="796"/>
                  <a:pt x="360" y="840"/>
                </a:cubicBezTo>
                <a:cubicBezTo>
                  <a:pt x="395" y="861"/>
                  <a:pt x="435" y="872"/>
                  <a:pt x="467" y="899"/>
                </a:cubicBezTo>
                <a:cubicBezTo>
                  <a:pt x="599" y="1012"/>
                  <a:pt x="489" y="949"/>
                  <a:pt x="604" y="1006"/>
                </a:cubicBezTo>
                <a:cubicBezTo>
                  <a:pt x="636" y="1038"/>
                  <a:pt x="689" y="1105"/>
                  <a:pt x="731" y="1133"/>
                </a:cubicBezTo>
                <a:cubicBezTo>
                  <a:pt x="737" y="1143"/>
                  <a:pt x="743" y="1153"/>
                  <a:pt x="750" y="1162"/>
                </a:cubicBezTo>
                <a:cubicBezTo>
                  <a:pt x="759" y="1173"/>
                  <a:pt x="772" y="1180"/>
                  <a:pt x="780" y="1191"/>
                </a:cubicBezTo>
                <a:cubicBezTo>
                  <a:pt x="816" y="1242"/>
                  <a:pt x="805" y="1249"/>
                  <a:pt x="867" y="1279"/>
                </a:cubicBezTo>
                <a:cubicBezTo>
                  <a:pt x="893" y="1313"/>
                  <a:pt x="928" y="1353"/>
                  <a:pt x="965" y="1377"/>
                </a:cubicBezTo>
                <a:cubicBezTo>
                  <a:pt x="1040" y="1426"/>
                  <a:pt x="1006" y="1383"/>
                  <a:pt x="1063" y="1436"/>
                </a:cubicBezTo>
                <a:cubicBezTo>
                  <a:pt x="1169" y="1535"/>
                  <a:pt x="1206" y="1590"/>
                  <a:pt x="1356" y="1621"/>
                </a:cubicBezTo>
                <a:cubicBezTo>
                  <a:pt x="1548" y="1717"/>
                  <a:pt x="1679" y="1731"/>
                  <a:pt x="1892" y="1748"/>
                </a:cubicBezTo>
                <a:cubicBezTo>
                  <a:pt x="1931" y="1745"/>
                  <a:pt x="1971" y="1743"/>
                  <a:pt x="2010" y="1738"/>
                </a:cubicBezTo>
                <a:cubicBezTo>
                  <a:pt x="2078" y="1729"/>
                  <a:pt x="2139" y="1688"/>
                  <a:pt x="2205" y="1670"/>
                </a:cubicBezTo>
                <a:cubicBezTo>
                  <a:pt x="2267" y="1653"/>
                  <a:pt x="2354" y="1644"/>
                  <a:pt x="2410" y="1611"/>
                </a:cubicBezTo>
                <a:cubicBezTo>
                  <a:pt x="2498" y="1559"/>
                  <a:pt x="2503" y="1530"/>
                  <a:pt x="2605" y="1514"/>
                </a:cubicBezTo>
                <a:cubicBezTo>
                  <a:pt x="2612" y="1501"/>
                  <a:pt x="2621" y="1489"/>
                  <a:pt x="2625" y="1475"/>
                </a:cubicBezTo>
                <a:cubicBezTo>
                  <a:pt x="2631" y="1456"/>
                  <a:pt x="2626" y="1434"/>
                  <a:pt x="2634" y="1416"/>
                </a:cubicBezTo>
                <a:cubicBezTo>
                  <a:pt x="2641" y="1401"/>
                  <a:pt x="2679" y="1376"/>
                  <a:pt x="2693" y="1367"/>
                </a:cubicBezTo>
                <a:cubicBezTo>
                  <a:pt x="2700" y="1354"/>
                  <a:pt x="2703" y="1338"/>
                  <a:pt x="2713" y="1328"/>
                </a:cubicBezTo>
                <a:cubicBezTo>
                  <a:pt x="2720" y="1321"/>
                  <a:pt x="2733" y="1323"/>
                  <a:pt x="2742" y="1318"/>
                </a:cubicBezTo>
                <a:cubicBezTo>
                  <a:pt x="2752" y="1313"/>
                  <a:pt x="2761" y="1304"/>
                  <a:pt x="2771" y="1299"/>
                </a:cubicBezTo>
                <a:cubicBezTo>
                  <a:pt x="2787" y="1291"/>
                  <a:pt x="2804" y="1286"/>
                  <a:pt x="2820" y="1279"/>
                </a:cubicBezTo>
                <a:cubicBezTo>
                  <a:pt x="2849" y="1219"/>
                  <a:pt x="2831" y="1253"/>
                  <a:pt x="2878" y="1182"/>
                </a:cubicBezTo>
                <a:cubicBezTo>
                  <a:pt x="2885" y="1172"/>
                  <a:pt x="2891" y="1162"/>
                  <a:pt x="2898" y="1152"/>
                </a:cubicBezTo>
                <a:cubicBezTo>
                  <a:pt x="2905" y="1142"/>
                  <a:pt x="2918" y="1123"/>
                  <a:pt x="2918" y="1123"/>
                </a:cubicBezTo>
                <a:cubicBezTo>
                  <a:pt x="2929" y="1091"/>
                  <a:pt x="2934" y="1056"/>
                  <a:pt x="2947" y="1025"/>
                </a:cubicBezTo>
                <a:cubicBezTo>
                  <a:pt x="2951" y="1014"/>
                  <a:pt x="2961" y="1006"/>
                  <a:pt x="2966" y="996"/>
                </a:cubicBezTo>
                <a:cubicBezTo>
                  <a:pt x="2971" y="987"/>
                  <a:pt x="2973" y="977"/>
                  <a:pt x="2976" y="967"/>
                </a:cubicBezTo>
                <a:cubicBezTo>
                  <a:pt x="2973" y="951"/>
                  <a:pt x="2976" y="931"/>
                  <a:pt x="2966" y="918"/>
                </a:cubicBezTo>
                <a:cubicBezTo>
                  <a:pt x="2939" y="883"/>
                  <a:pt x="2888" y="872"/>
                  <a:pt x="2849" y="860"/>
                </a:cubicBezTo>
                <a:cubicBezTo>
                  <a:pt x="2766" y="833"/>
                  <a:pt x="2681" y="784"/>
                  <a:pt x="2595" y="772"/>
                </a:cubicBezTo>
                <a:cubicBezTo>
                  <a:pt x="2563" y="768"/>
                  <a:pt x="2530" y="765"/>
                  <a:pt x="2498" y="762"/>
                </a:cubicBezTo>
                <a:cubicBezTo>
                  <a:pt x="2379" y="731"/>
                  <a:pt x="2498" y="759"/>
                  <a:pt x="2224" y="742"/>
                </a:cubicBezTo>
                <a:cubicBezTo>
                  <a:pt x="2013" y="729"/>
                  <a:pt x="1815" y="709"/>
                  <a:pt x="1600" y="703"/>
                </a:cubicBezTo>
                <a:cubicBezTo>
                  <a:pt x="1569" y="683"/>
                  <a:pt x="1543" y="655"/>
                  <a:pt x="1512" y="635"/>
                </a:cubicBezTo>
                <a:cubicBezTo>
                  <a:pt x="1464" y="603"/>
                  <a:pt x="1331" y="602"/>
                  <a:pt x="1277" y="596"/>
                </a:cubicBezTo>
                <a:cubicBezTo>
                  <a:pt x="1255" y="588"/>
                  <a:pt x="1230" y="587"/>
                  <a:pt x="1209" y="576"/>
                </a:cubicBezTo>
                <a:cubicBezTo>
                  <a:pt x="1195" y="569"/>
                  <a:pt x="1184" y="555"/>
                  <a:pt x="1170" y="547"/>
                </a:cubicBezTo>
                <a:cubicBezTo>
                  <a:pt x="1146" y="533"/>
                  <a:pt x="1117" y="530"/>
                  <a:pt x="1092" y="518"/>
                </a:cubicBezTo>
                <a:cubicBezTo>
                  <a:pt x="1081" y="513"/>
                  <a:pt x="1074" y="503"/>
                  <a:pt x="1063" y="498"/>
                </a:cubicBezTo>
                <a:cubicBezTo>
                  <a:pt x="1041" y="489"/>
                  <a:pt x="1017" y="487"/>
                  <a:pt x="994" y="479"/>
                </a:cubicBezTo>
                <a:cubicBezTo>
                  <a:pt x="965" y="449"/>
                  <a:pt x="946" y="433"/>
                  <a:pt x="906" y="420"/>
                </a:cubicBezTo>
                <a:cubicBezTo>
                  <a:pt x="863" y="363"/>
                  <a:pt x="798" y="316"/>
                  <a:pt x="731" y="293"/>
                </a:cubicBezTo>
                <a:cubicBezTo>
                  <a:pt x="686" y="227"/>
                  <a:pt x="739" y="292"/>
                  <a:pt x="682" y="254"/>
                </a:cubicBezTo>
                <a:cubicBezTo>
                  <a:pt x="613" y="208"/>
                  <a:pt x="696" y="236"/>
                  <a:pt x="614" y="215"/>
                </a:cubicBezTo>
                <a:cubicBezTo>
                  <a:pt x="575" y="191"/>
                  <a:pt x="578" y="170"/>
                  <a:pt x="535" y="157"/>
                </a:cubicBezTo>
                <a:cubicBezTo>
                  <a:pt x="525" y="147"/>
                  <a:pt x="518" y="135"/>
                  <a:pt x="506" y="127"/>
                </a:cubicBezTo>
                <a:cubicBezTo>
                  <a:pt x="498" y="121"/>
                  <a:pt x="485" y="124"/>
                  <a:pt x="477" y="118"/>
                </a:cubicBezTo>
                <a:cubicBezTo>
                  <a:pt x="414" y="68"/>
                  <a:pt x="500" y="101"/>
                  <a:pt x="428" y="79"/>
                </a:cubicBezTo>
                <a:cubicBezTo>
                  <a:pt x="372" y="40"/>
                  <a:pt x="362" y="15"/>
                  <a:pt x="291" y="0"/>
                </a:cubicBezTo>
                <a:cubicBezTo>
                  <a:pt x="249" y="3"/>
                  <a:pt x="206" y="5"/>
                  <a:pt x="164" y="10"/>
                </a:cubicBezTo>
                <a:cubicBezTo>
                  <a:pt x="154" y="11"/>
                  <a:pt x="135" y="10"/>
                  <a:pt x="135" y="20"/>
                </a:cubicBezTo>
                <a:cubicBezTo>
                  <a:pt x="135" y="30"/>
                  <a:pt x="154" y="27"/>
                  <a:pt x="164" y="30"/>
                </a:cubicBezTo>
                <a:close/>
              </a:path>
            </a:pathLst>
          </a:custGeom>
          <a:solidFill>
            <a:schemeClr val="bg1"/>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6681" name="Text Box 9"/>
          <p:cNvSpPr txBox="1">
            <a:spLocks noChangeArrowheads="1"/>
          </p:cNvSpPr>
          <p:nvPr/>
        </p:nvSpPr>
        <p:spPr bwMode="auto">
          <a:xfrm>
            <a:off x="228600" y="457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2400" b="0" i="0" u="none" strike="noStrike" kern="1200" cap="none" spc="0" normalizeH="0" baseline="0" noProof="0">
              <a:ln>
                <a:noFill/>
              </a:ln>
              <a:solidFill>
                <a:srgbClr val="0000FF"/>
              </a:solidFill>
              <a:effectLst/>
              <a:uLnTx/>
              <a:uFillTx/>
              <a:latin typeface="Arial" charset="0"/>
              <a:ea typeface="+mn-ea"/>
              <a:cs typeface="+mn-cs"/>
            </a:endParaRPr>
          </a:p>
        </p:txBody>
      </p:sp>
      <p:sp>
        <p:nvSpPr>
          <p:cNvPr id="156682" name="Text Box 10"/>
          <p:cNvSpPr txBox="1">
            <a:spLocks noChangeArrowheads="1"/>
          </p:cNvSpPr>
          <p:nvPr/>
        </p:nvSpPr>
        <p:spPr bwMode="auto">
          <a:xfrm>
            <a:off x="381000" y="2286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Please name A, B, and C.  </a:t>
            </a:r>
            <a:r>
              <a:rPr kumimoji="0" lang="en-US" sz="3200" b="0" i="0" u="none" strike="noStrike" kern="1200" cap="none" spc="0" normalizeH="0" baseline="0" noProof="0">
                <a:ln>
                  <a:noFill/>
                </a:ln>
                <a:solidFill>
                  <a:srgbClr val="FF9900"/>
                </a:solidFill>
                <a:effectLst/>
                <a:uLnTx/>
                <a:uFillTx/>
                <a:latin typeface="Arial" charset="0"/>
                <a:ea typeface="+mn-ea"/>
                <a:cs typeface="+mn-cs"/>
              </a:rPr>
              <a:t>Which one carries blood with depleted oxygen levels?</a:t>
            </a:r>
          </a:p>
        </p:txBody>
      </p:sp>
      <p:sp>
        <p:nvSpPr>
          <p:cNvPr id="156683" name="WordArt 11"/>
          <p:cNvSpPr>
            <a:spLocks noChangeArrowheads="1" noChangeShapeType="1" noTextEdit="1"/>
          </p:cNvSpPr>
          <p:nvPr/>
        </p:nvSpPr>
        <p:spPr bwMode="auto">
          <a:xfrm>
            <a:off x="762000" y="4343400"/>
            <a:ext cx="709613"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56684" name="WordArt 12"/>
          <p:cNvSpPr>
            <a:spLocks noChangeArrowheads="1" noChangeShapeType="1" noTextEdit="1"/>
          </p:cNvSpPr>
          <p:nvPr/>
        </p:nvSpPr>
        <p:spPr bwMode="auto">
          <a:xfrm>
            <a:off x="7620000" y="5029200"/>
            <a:ext cx="685800" cy="876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56685" name="WordArt 13"/>
          <p:cNvSpPr>
            <a:spLocks noChangeArrowheads="1" noChangeShapeType="1" noTextEdit="1"/>
          </p:cNvSpPr>
          <p:nvPr/>
        </p:nvSpPr>
        <p:spPr bwMode="auto">
          <a:xfrm>
            <a:off x="4343400" y="3048000"/>
            <a:ext cx="633413"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9933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56686" name="WordArt 14"/>
          <p:cNvSpPr>
            <a:spLocks noChangeArrowheads="1" noChangeShapeType="1" noTextEdit="1"/>
          </p:cNvSpPr>
          <p:nvPr/>
        </p:nvSpPr>
        <p:spPr bwMode="auto">
          <a:xfrm>
            <a:off x="8001000" y="1066800"/>
            <a:ext cx="6858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13</a:t>
            </a:r>
          </a:p>
        </p:txBody>
      </p:sp>
      <p:sp>
        <p:nvSpPr>
          <p:cNvPr id="156687" name="WordArt 15"/>
          <p:cNvSpPr>
            <a:spLocks noChangeArrowheads="1" noChangeShapeType="1" noTextEdit="1"/>
          </p:cNvSpPr>
          <p:nvPr/>
        </p:nvSpPr>
        <p:spPr bwMode="auto">
          <a:xfrm>
            <a:off x="1600200" y="4953000"/>
            <a:ext cx="1114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Vein</a:t>
            </a:r>
          </a:p>
        </p:txBody>
      </p:sp>
      <p:sp>
        <p:nvSpPr>
          <p:cNvPr id="156688" name="AutoShape 16"/>
          <p:cNvSpPr>
            <a:spLocks noChangeArrowheads="1"/>
          </p:cNvSpPr>
          <p:nvPr/>
        </p:nvSpPr>
        <p:spPr bwMode="auto">
          <a:xfrm>
            <a:off x="762000" y="5715000"/>
            <a:ext cx="609600" cy="1143000"/>
          </a:xfrm>
          <a:prstGeom prst="downArrow">
            <a:avLst>
              <a:gd name="adj1" fmla="val 50000"/>
              <a:gd name="adj2" fmla="val 46875"/>
            </a:avLst>
          </a:prstGeom>
          <a:solidFill>
            <a:schemeClr val="folHlink"/>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6689" name="WordArt 17"/>
          <p:cNvSpPr>
            <a:spLocks noChangeArrowheads="1" noChangeShapeType="1" noTextEdit="1"/>
          </p:cNvSpPr>
          <p:nvPr/>
        </p:nvSpPr>
        <p:spPr bwMode="auto">
          <a:xfrm>
            <a:off x="1371600" y="6019800"/>
            <a:ext cx="2105025"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CC"/>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To heart</a:t>
            </a:r>
          </a:p>
        </p:txBody>
      </p:sp>
      <p:sp>
        <p:nvSpPr>
          <p:cNvPr id="156690" name="WordArt 18"/>
          <p:cNvSpPr>
            <a:spLocks noChangeArrowheads="1" noChangeShapeType="1" noTextEdit="1"/>
          </p:cNvSpPr>
          <p:nvPr/>
        </p:nvSpPr>
        <p:spPr bwMode="auto">
          <a:xfrm>
            <a:off x="5562600" y="4953000"/>
            <a:ext cx="18383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Artery</a:t>
            </a:r>
          </a:p>
        </p:txBody>
      </p:sp>
      <p:sp>
        <p:nvSpPr>
          <p:cNvPr id="156691" name="AutoShape 19"/>
          <p:cNvSpPr>
            <a:spLocks noChangeArrowheads="1"/>
          </p:cNvSpPr>
          <p:nvPr/>
        </p:nvSpPr>
        <p:spPr bwMode="auto">
          <a:xfrm rot="9330196">
            <a:off x="8229600" y="6096000"/>
            <a:ext cx="609600" cy="1143000"/>
          </a:xfrm>
          <a:prstGeom prst="downArrow">
            <a:avLst>
              <a:gd name="adj1" fmla="val 50000"/>
              <a:gd name="adj2" fmla="val 46875"/>
            </a:avLst>
          </a:prstGeom>
          <a:solidFill>
            <a:srgbClr val="FF33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6692" name="WordArt 20"/>
          <p:cNvSpPr>
            <a:spLocks noChangeArrowheads="1" noChangeShapeType="1" noTextEdit="1"/>
          </p:cNvSpPr>
          <p:nvPr/>
        </p:nvSpPr>
        <p:spPr bwMode="auto">
          <a:xfrm>
            <a:off x="4876800" y="5943600"/>
            <a:ext cx="28098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From Heart</a:t>
            </a:r>
          </a:p>
        </p:txBody>
      </p:sp>
      <p:sp>
        <p:nvSpPr>
          <p:cNvPr id="156693" name="WordArt 21"/>
          <p:cNvSpPr>
            <a:spLocks noChangeArrowheads="1" noChangeShapeType="1" noTextEdit="1"/>
          </p:cNvSpPr>
          <p:nvPr/>
        </p:nvSpPr>
        <p:spPr bwMode="auto">
          <a:xfrm>
            <a:off x="3352800" y="1676400"/>
            <a:ext cx="22002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9933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Capillary</a:t>
            </a:r>
          </a:p>
        </p:txBody>
      </p:sp>
      <p:sp>
        <p:nvSpPr>
          <p:cNvPr id="156694" name="WordArt 22"/>
          <p:cNvSpPr>
            <a:spLocks noChangeArrowheads="1" noChangeShapeType="1" noTextEdit="1"/>
          </p:cNvSpPr>
          <p:nvPr/>
        </p:nvSpPr>
        <p:spPr bwMode="auto">
          <a:xfrm>
            <a:off x="2819400" y="2362200"/>
            <a:ext cx="3581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9933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Gas Exchange</a:t>
            </a:r>
          </a:p>
        </p:txBody>
      </p:sp>
      <p:sp>
        <p:nvSpPr>
          <p:cNvPr id="156695" name="Oval 23"/>
          <p:cNvSpPr>
            <a:spLocks noChangeArrowheads="1"/>
          </p:cNvSpPr>
          <p:nvPr/>
        </p:nvSpPr>
        <p:spPr bwMode="auto">
          <a:xfrm>
            <a:off x="228600" y="3505200"/>
            <a:ext cx="4038600" cy="3733800"/>
          </a:xfrm>
          <a:prstGeom prst="ellipse">
            <a:avLst/>
          </a:prstGeom>
          <a:noFill/>
          <a:ln w="76200">
            <a:solidFill>
              <a:srgbClr val="0000CC"/>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6696"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2" name="Rectangle 1"/>
          <p:cNvSpPr/>
          <p:nvPr/>
        </p:nvSpPr>
        <p:spPr>
          <a:xfrm>
            <a:off x="6162105" y="3337461"/>
            <a:ext cx="3147015"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C00000"/>
                </a:solidFill>
                <a:effectLst>
                  <a:glow rad="228600">
                    <a:srgbClr val="C00000">
                      <a:alpha val="40000"/>
                    </a:srgbClr>
                  </a:glow>
                  <a:outerShdw blurRad="50800" algn="tl" rotWithShape="0">
                    <a:srgbClr val="000000"/>
                  </a:outerShdw>
                </a:effectLst>
                <a:uLnTx/>
                <a:uFillTx/>
                <a:latin typeface="Arial" charset="0"/>
                <a:ea typeface="+mn-ea"/>
                <a:cs typeface="+mn-cs"/>
              </a:rPr>
              <a:t>High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C00000"/>
                </a:solidFill>
                <a:effectLst>
                  <a:glow rad="228600">
                    <a:srgbClr val="C00000">
                      <a:alpha val="40000"/>
                    </a:srgbClr>
                  </a:glow>
                  <a:outerShdw blurRad="50800" algn="tl" rotWithShape="0">
                    <a:srgbClr val="000000"/>
                  </a:outerShdw>
                </a:effectLst>
                <a:uLnTx/>
                <a:uFillTx/>
                <a:latin typeface="Arial" charset="0"/>
                <a:ea typeface="+mn-ea"/>
                <a:cs typeface="+mn-cs"/>
              </a:rPr>
              <a:t>Pressure</a:t>
            </a:r>
          </a:p>
        </p:txBody>
      </p:sp>
      <p:sp>
        <p:nvSpPr>
          <p:cNvPr id="3" name="Rectangle 2"/>
          <p:cNvSpPr/>
          <p:nvPr/>
        </p:nvSpPr>
        <p:spPr>
          <a:xfrm>
            <a:off x="-133310" y="2986018"/>
            <a:ext cx="3397084"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glow rad="228600">
                    <a:srgbClr val="333399">
                      <a:satMod val="175000"/>
                      <a:alpha val="40000"/>
                    </a:srgbClr>
                  </a:glow>
                  <a:outerShdw blurRad="76200" dist="50800" dir="5400000" algn="tl" rotWithShape="0">
                    <a:srgbClr val="000000">
                      <a:alpha val="65000"/>
                    </a:srgbClr>
                  </a:outerShdw>
                </a:effectLst>
                <a:uLnTx/>
                <a:uFillTx/>
                <a:latin typeface="Arial" charset="0"/>
                <a:ea typeface="+mn-ea"/>
                <a:cs typeface="+mn-cs"/>
              </a:rPr>
              <a:t>Low</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glow rad="228600">
                    <a:srgbClr val="333399">
                      <a:satMod val="175000"/>
                      <a:alpha val="40000"/>
                    </a:srgbClr>
                  </a:glow>
                  <a:outerShdw blurRad="76200" dist="50800" dir="5400000" algn="tl" rotWithShape="0">
                    <a:srgbClr val="000000">
                      <a:alpha val="65000"/>
                    </a:srgbClr>
                  </a:outerShdw>
                </a:effectLst>
                <a:uLnTx/>
                <a:uFillTx/>
                <a:latin typeface="Arial" charset="0"/>
                <a:ea typeface="+mn-ea"/>
                <a:cs typeface="+mn-cs"/>
              </a:rPr>
              <a:t> Pressure</a:t>
            </a:r>
          </a:p>
        </p:txBody>
      </p:sp>
      <p:sp>
        <p:nvSpPr>
          <p:cNvPr id="4" name="Circular Arrow 3"/>
          <p:cNvSpPr/>
          <p:nvPr/>
        </p:nvSpPr>
        <p:spPr>
          <a:xfrm rot="565802" flipH="1">
            <a:off x="2025929" y="1943100"/>
            <a:ext cx="4482540" cy="3124200"/>
          </a:xfrm>
          <a:prstGeom prst="circularArrow">
            <a:avLst/>
          </a:prstGeom>
          <a:solidFill>
            <a:schemeClr val="tx1"/>
          </a:solidFill>
          <a:ln>
            <a:solidFill>
              <a:schemeClr val="bg1"/>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93891834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body" idx="1"/>
          </p:nvPr>
        </p:nvSpPr>
        <p:spPr>
          <a:xfrm>
            <a:off x="228600" y="457200"/>
            <a:ext cx="4572000" cy="5668963"/>
          </a:xfrm>
        </p:spPr>
        <p:txBody>
          <a:bodyPr/>
          <a:lstStyle/>
          <a:p>
            <a:pPr eaLnBrk="1" hangingPunct="1"/>
            <a:r>
              <a:rPr lang="en-US">
                <a:solidFill>
                  <a:srgbClr val="FF3300"/>
                </a:solidFill>
              </a:rPr>
              <a:t>Please name the four components of blood based on the pictures below?</a:t>
            </a:r>
          </a:p>
        </p:txBody>
      </p:sp>
      <p:sp>
        <p:nvSpPr>
          <p:cNvPr id="157699" name="WordArt 3"/>
          <p:cNvSpPr>
            <a:spLocks noChangeArrowheads="1" noChangeShapeType="1" noTextEdit="1"/>
          </p:cNvSpPr>
          <p:nvPr/>
        </p:nvSpPr>
        <p:spPr bwMode="auto">
          <a:xfrm>
            <a:off x="8153400" y="228600"/>
            <a:ext cx="762000" cy="952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14</a:t>
            </a:r>
          </a:p>
        </p:txBody>
      </p:sp>
      <p:sp>
        <p:nvSpPr>
          <p:cNvPr id="157700"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98983738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body" idx="1"/>
          </p:nvPr>
        </p:nvSpPr>
        <p:spPr>
          <a:xfrm>
            <a:off x="228600" y="457200"/>
            <a:ext cx="4572000" cy="5668963"/>
          </a:xfrm>
        </p:spPr>
        <p:txBody>
          <a:bodyPr/>
          <a:lstStyle/>
          <a:p>
            <a:pPr eaLnBrk="1" hangingPunct="1"/>
            <a:r>
              <a:rPr lang="en-US"/>
              <a:t>Please name the four components of blood based on the pictures below?</a:t>
            </a:r>
          </a:p>
        </p:txBody>
      </p:sp>
      <p:pic>
        <p:nvPicPr>
          <p:cNvPr id="158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57200"/>
            <a:ext cx="3886200" cy="26670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58724" name="WordArt 4"/>
          <p:cNvSpPr>
            <a:spLocks noChangeArrowheads="1" noChangeShapeType="1" noTextEdit="1"/>
          </p:cNvSpPr>
          <p:nvPr/>
        </p:nvSpPr>
        <p:spPr bwMode="auto">
          <a:xfrm>
            <a:off x="5105400" y="533400"/>
            <a:ext cx="4810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58725" name="WordArt 5"/>
          <p:cNvSpPr>
            <a:spLocks noChangeArrowheads="1" noChangeShapeType="1" noTextEdit="1"/>
          </p:cNvSpPr>
          <p:nvPr/>
        </p:nvSpPr>
        <p:spPr bwMode="auto">
          <a:xfrm>
            <a:off x="8153400" y="228600"/>
            <a:ext cx="762000" cy="952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14</a:t>
            </a:r>
          </a:p>
        </p:txBody>
      </p:sp>
      <p:sp>
        <p:nvSpPr>
          <p:cNvPr id="158726"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94865622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body" idx="1"/>
          </p:nvPr>
        </p:nvSpPr>
        <p:spPr>
          <a:xfrm>
            <a:off x="228600" y="457200"/>
            <a:ext cx="4572000" cy="5668963"/>
          </a:xfrm>
        </p:spPr>
        <p:txBody>
          <a:bodyPr/>
          <a:lstStyle/>
          <a:p>
            <a:pPr eaLnBrk="1" hangingPunct="1"/>
            <a:r>
              <a:rPr lang="en-US"/>
              <a:t>Please name the four components of blood based on the pictures below?</a:t>
            </a:r>
          </a:p>
        </p:txBody>
      </p:sp>
      <p:pic>
        <p:nvPicPr>
          <p:cNvPr id="159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57200"/>
            <a:ext cx="3886200" cy="26670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59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76600"/>
            <a:ext cx="3886200" cy="32766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59749" name="WordArt 5"/>
          <p:cNvSpPr>
            <a:spLocks noChangeArrowheads="1" noChangeShapeType="1" noTextEdit="1"/>
          </p:cNvSpPr>
          <p:nvPr/>
        </p:nvSpPr>
        <p:spPr bwMode="auto">
          <a:xfrm>
            <a:off x="5105400" y="533400"/>
            <a:ext cx="4810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59750" name="WordArt 6"/>
          <p:cNvSpPr>
            <a:spLocks noChangeArrowheads="1" noChangeShapeType="1" noTextEdit="1"/>
          </p:cNvSpPr>
          <p:nvPr/>
        </p:nvSpPr>
        <p:spPr bwMode="auto">
          <a:xfrm>
            <a:off x="5029200" y="3352800"/>
            <a:ext cx="4572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BBE0E3"/>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59751" name="WordArt 7"/>
          <p:cNvSpPr>
            <a:spLocks noChangeArrowheads="1" noChangeShapeType="1" noTextEdit="1"/>
          </p:cNvSpPr>
          <p:nvPr/>
        </p:nvSpPr>
        <p:spPr bwMode="auto">
          <a:xfrm>
            <a:off x="8153400" y="228600"/>
            <a:ext cx="762000" cy="952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14</a:t>
            </a:r>
          </a:p>
        </p:txBody>
      </p:sp>
      <p:sp>
        <p:nvSpPr>
          <p:cNvPr id="159752"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24525387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body" idx="1"/>
          </p:nvPr>
        </p:nvSpPr>
        <p:spPr>
          <a:xfrm>
            <a:off x="228600" y="457200"/>
            <a:ext cx="4572000" cy="5668963"/>
          </a:xfrm>
        </p:spPr>
        <p:txBody>
          <a:bodyPr/>
          <a:lstStyle/>
          <a:p>
            <a:pPr eaLnBrk="1" hangingPunct="1"/>
            <a:r>
              <a:rPr lang="en-US"/>
              <a:t>Please name the four components of blood based on the pictures below?</a:t>
            </a:r>
          </a:p>
        </p:txBody>
      </p:sp>
      <p:pic>
        <p:nvPicPr>
          <p:cNvPr id="160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57200"/>
            <a:ext cx="3886200" cy="26670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60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76600"/>
            <a:ext cx="3886200" cy="32766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607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276600"/>
            <a:ext cx="2133600" cy="3276600"/>
          </a:xfrm>
          <a:prstGeom prst="rect">
            <a:avLst/>
          </a:prstGeom>
          <a:noFill/>
          <a:ln w="38100">
            <a:solidFill>
              <a:srgbClr val="66FF99"/>
            </a:solidFill>
            <a:miter lim="800000"/>
            <a:headEnd/>
            <a:tailEnd/>
          </a:ln>
          <a:extLst>
            <a:ext uri="{909E8E84-426E-40DD-AFC4-6F175D3DCCD1}">
              <a14:hiddenFill xmlns:a14="http://schemas.microsoft.com/office/drawing/2010/main">
                <a:solidFill>
                  <a:srgbClr val="FFFFFF"/>
                </a:solidFill>
              </a14:hiddenFill>
            </a:ext>
          </a:extLst>
        </p:spPr>
      </p:pic>
      <p:sp>
        <p:nvSpPr>
          <p:cNvPr id="160774" name="WordArt 6"/>
          <p:cNvSpPr>
            <a:spLocks noChangeArrowheads="1" noChangeShapeType="1" noTextEdit="1"/>
          </p:cNvSpPr>
          <p:nvPr/>
        </p:nvSpPr>
        <p:spPr bwMode="auto">
          <a:xfrm>
            <a:off x="5105400" y="533400"/>
            <a:ext cx="4810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60775" name="WordArt 7"/>
          <p:cNvSpPr>
            <a:spLocks noChangeArrowheads="1" noChangeShapeType="1" noTextEdit="1"/>
          </p:cNvSpPr>
          <p:nvPr/>
        </p:nvSpPr>
        <p:spPr bwMode="auto">
          <a:xfrm>
            <a:off x="5029200" y="3352800"/>
            <a:ext cx="4572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BBE0E3"/>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60776" name="WordArt 8"/>
          <p:cNvSpPr>
            <a:spLocks noChangeArrowheads="1" noChangeShapeType="1" noTextEdit="1"/>
          </p:cNvSpPr>
          <p:nvPr/>
        </p:nvSpPr>
        <p:spPr bwMode="auto">
          <a:xfrm>
            <a:off x="2743200" y="33528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66FF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60777" name="WordArt 9"/>
          <p:cNvSpPr>
            <a:spLocks noChangeArrowheads="1" noChangeShapeType="1" noTextEdit="1"/>
          </p:cNvSpPr>
          <p:nvPr/>
        </p:nvSpPr>
        <p:spPr bwMode="auto">
          <a:xfrm>
            <a:off x="8153400" y="228600"/>
            <a:ext cx="762000" cy="952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14</a:t>
            </a:r>
          </a:p>
        </p:txBody>
      </p:sp>
      <p:sp>
        <p:nvSpPr>
          <p:cNvPr id="160778" name="Rectangle 1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4270871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a:xfrm>
            <a:off x="457200" y="304800"/>
            <a:ext cx="8229600" cy="5821363"/>
          </a:xfrm>
        </p:spPr>
        <p:txBody>
          <a:bodyPr/>
          <a:lstStyle/>
          <a:p>
            <a:pPr eaLnBrk="1" hangingPunct="1">
              <a:lnSpc>
                <a:spcPct val="90000"/>
              </a:lnSpc>
            </a:pPr>
            <a:r>
              <a:rPr lang="en-US"/>
              <a:t>What is the correct order that blood travels from the list below?</a:t>
            </a:r>
          </a:p>
          <a:p>
            <a:pPr eaLnBrk="1" hangingPunct="1">
              <a:lnSpc>
                <a:spcPct val="90000"/>
              </a:lnSpc>
            </a:pPr>
            <a:r>
              <a:rPr lang="en-US">
                <a:solidFill>
                  <a:srgbClr val="FF3300"/>
                </a:solidFill>
              </a:rPr>
              <a:t>A.) Oxygen rich blood travels from the body to the lungs, to the heart.</a:t>
            </a:r>
          </a:p>
          <a:p>
            <a:pPr eaLnBrk="1" hangingPunct="1">
              <a:lnSpc>
                <a:spcPct val="90000"/>
              </a:lnSpc>
            </a:pPr>
            <a:r>
              <a:rPr lang="en-US">
                <a:solidFill>
                  <a:srgbClr val="6699FF"/>
                </a:solidFill>
              </a:rPr>
              <a:t>B.) Oxygen poor blood travels to the body, then the heart, and then to the lungs.</a:t>
            </a:r>
          </a:p>
          <a:p>
            <a:pPr eaLnBrk="1" hangingPunct="1">
              <a:lnSpc>
                <a:spcPct val="90000"/>
              </a:lnSpc>
            </a:pPr>
            <a:r>
              <a:rPr lang="en-US">
                <a:solidFill>
                  <a:schemeClr val="tx1"/>
                </a:solidFill>
              </a:rPr>
              <a:t>C.) Blood rarely travels to all regions of the body.</a:t>
            </a:r>
          </a:p>
          <a:p>
            <a:pPr eaLnBrk="1" hangingPunct="1">
              <a:lnSpc>
                <a:spcPct val="90000"/>
              </a:lnSpc>
            </a:pPr>
            <a:r>
              <a:rPr lang="en-US">
                <a:solidFill>
                  <a:schemeClr val="tx1"/>
                </a:solidFill>
              </a:rPr>
              <a:t>D.) Oxygen rich blood travels from the lungs to the heart, to the body, back to the heart, and then to the lungs.</a:t>
            </a:r>
          </a:p>
        </p:txBody>
      </p:sp>
      <p:sp>
        <p:nvSpPr>
          <p:cNvPr id="102403" name="WordArt 3"/>
          <p:cNvSpPr>
            <a:spLocks noChangeArrowheads="1" noChangeShapeType="1" noTextEdit="1"/>
          </p:cNvSpPr>
          <p:nvPr/>
        </p:nvSpPr>
        <p:spPr bwMode="auto">
          <a:xfrm>
            <a:off x="8001000" y="228600"/>
            <a:ext cx="914400" cy="933450"/>
          </a:xfrm>
          <a:prstGeom prst="rect">
            <a:avLst/>
          </a:prstGeom>
        </p:spPr>
        <p:txBody>
          <a:bodyPr wrap="none" fromWordArt="1">
            <a:prstTxWarp prst="textPlain">
              <a:avLst>
                <a:gd name="adj" fmla="val 50000"/>
              </a:avLst>
            </a:prstTxWarp>
          </a:bodyPr>
          <a:lstStyle/>
          <a:p>
            <a:pPr algn="ctr"/>
            <a:r>
              <a:rPr lang="en-US" sz="3600" kern="10" spc="720" dirty="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6</a:t>
            </a:r>
          </a:p>
        </p:txBody>
      </p:sp>
      <p:sp>
        <p:nvSpPr>
          <p:cNvPr id="102404"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body" idx="1"/>
          </p:nvPr>
        </p:nvSpPr>
        <p:spPr>
          <a:xfrm>
            <a:off x="228600" y="457200"/>
            <a:ext cx="4572000" cy="5668963"/>
          </a:xfrm>
        </p:spPr>
        <p:txBody>
          <a:bodyPr/>
          <a:lstStyle/>
          <a:p>
            <a:pPr eaLnBrk="1" hangingPunct="1"/>
            <a:r>
              <a:rPr lang="en-US"/>
              <a:t>Please name the four components of blood based on the pictures below?</a:t>
            </a:r>
          </a:p>
        </p:txBody>
      </p:sp>
      <p:pic>
        <p:nvPicPr>
          <p:cNvPr id="161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57200"/>
            <a:ext cx="3886200" cy="26670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61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76600"/>
            <a:ext cx="3886200" cy="32766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617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276600"/>
            <a:ext cx="2133600" cy="3276600"/>
          </a:xfrm>
          <a:prstGeom prst="rect">
            <a:avLst/>
          </a:prstGeom>
          <a:noFill/>
          <a:ln w="38100">
            <a:solidFill>
              <a:srgbClr val="66FF99"/>
            </a:solidFill>
            <a:miter lim="800000"/>
            <a:headEnd/>
            <a:tailEnd/>
          </a:ln>
          <a:extLst>
            <a:ext uri="{909E8E84-426E-40DD-AFC4-6F175D3DCCD1}">
              <a14:hiddenFill xmlns:a14="http://schemas.microsoft.com/office/drawing/2010/main">
                <a:solidFill>
                  <a:srgbClr val="FFFFFF"/>
                </a:solidFill>
              </a14:hiddenFill>
            </a:ext>
          </a:extLst>
        </p:spPr>
      </p:pic>
      <p:pic>
        <p:nvPicPr>
          <p:cNvPr id="1617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276600"/>
            <a:ext cx="2286000" cy="331470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61799" name="WordArt 7"/>
          <p:cNvSpPr>
            <a:spLocks noChangeArrowheads="1" noChangeShapeType="1" noTextEdit="1"/>
          </p:cNvSpPr>
          <p:nvPr/>
        </p:nvSpPr>
        <p:spPr bwMode="auto">
          <a:xfrm>
            <a:off x="5105400" y="533400"/>
            <a:ext cx="4810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61800" name="WordArt 8"/>
          <p:cNvSpPr>
            <a:spLocks noChangeArrowheads="1" noChangeShapeType="1" noTextEdit="1"/>
          </p:cNvSpPr>
          <p:nvPr/>
        </p:nvSpPr>
        <p:spPr bwMode="auto">
          <a:xfrm>
            <a:off x="5029200" y="3352800"/>
            <a:ext cx="4572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BBE0E3"/>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61801" name="WordArt 9"/>
          <p:cNvSpPr>
            <a:spLocks noChangeArrowheads="1" noChangeShapeType="1" noTextEdit="1"/>
          </p:cNvSpPr>
          <p:nvPr/>
        </p:nvSpPr>
        <p:spPr bwMode="auto">
          <a:xfrm>
            <a:off x="2743200" y="33528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66FF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61802" name="WordArt 10"/>
          <p:cNvSpPr>
            <a:spLocks noChangeArrowheads="1" noChangeShapeType="1" noTextEdit="1"/>
          </p:cNvSpPr>
          <p:nvPr/>
        </p:nvSpPr>
        <p:spPr bwMode="auto">
          <a:xfrm>
            <a:off x="381000" y="33528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61803" name="WordArt 11"/>
          <p:cNvSpPr>
            <a:spLocks noChangeArrowheads="1" noChangeShapeType="1" noTextEdit="1"/>
          </p:cNvSpPr>
          <p:nvPr/>
        </p:nvSpPr>
        <p:spPr bwMode="auto">
          <a:xfrm>
            <a:off x="8153400" y="228600"/>
            <a:ext cx="762000" cy="952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14</a:t>
            </a:r>
          </a:p>
        </p:txBody>
      </p:sp>
      <p:sp>
        <p:nvSpPr>
          <p:cNvPr id="161804" name="Rectangle 12"/>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19239903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body" idx="1"/>
          </p:nvPr>
        </p:nvSpPr>
        <p:spPr>
          <a:xfrm>
            <a:off x="228600" y="457200"/>
            <a:ext cx="4572000" cy="5668963"/>
          </a:xfrm>
        </p:spPr>
        <p:txBody>
          <a:bodyPr/>
          <a:lstStyle/>
          <a:p>
            <a:pPr eaLnBrk="1" hangingPunct="1"/>
            <a:r>
              <a:rPr lang="en-US"/>
              <a:t>Please name the four components of blood based on the pictures below? </a:t>
            </a:r>
            <a:r>
              <a:rPr lang="en-US">
                <a:solidFill>
                  <a:srgbClr val="FFFF00"/>
                </a:solidFill>
              </a:rPr>
              <a:t>Answers…</a:t>
            </a:r>
          </a:p>
        </p:txBody>
      </p:sp>
      <p:pic>
        <p:nvPicPr>
          <p:cNvPr id="1628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57200"/>
            <a:ext cx="3886200" cy="26670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62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76600"/>
            <a:ext cx="3886200" cy="32766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628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276600"/>
            <a:ext cx="2133600" cy="3276600"/>
          </a:xfrm>
          <a:prstGeom prst="rect">
            <a:avLst/>
          </a:prstGeom>
          <a:noFill/>
          <a:ln w="38100">
            <a:solidFill>
              <a:srgbClr val="66FF99"/>
            </a:solidFill>
            <a:miter lim="800000"/>
            <a:headEnd/>
            <a:tailEnd/>
          </a:ln>
          <a:extLst>
            <a:ext uri="{909E8E84-426E-40DD-AFC4-6F175D3DCCD1}">
              <a14:hiddenFill xmlns:a14="http://schemas.microsoft.com/office/drawing/2010/main">
                <a:solidFill>
                  <a:srgbClr val="FFFFFF"/>
                </a:solidFill>
              </a14:hiddenFill>
            </a:ext>
          </a:extLst>
        </p:spPr>
      </p:pic>
      <p:pic>
        <p:nvPicPr>
          <p:cNvPr id="1628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276600"/>
            <a:ext cx="2286000" cy="331470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62823" name="WordArt 7"/>
          <p:cNvSpPr>
            <a:spLocks noChangeArrowheads="1" noChangeShapeType="1" noTextEdit="1"/>
          </p:cNvSpPr>
          <p:nvPr/>
        </p:nvSpPr>
        <p:spPr bwMode="auto">
          <a:xfrm>
            <a:off x="5105400" y="533400"/>
            <a:ext cx="4810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62824" name="WordArt 8"/>
          <p:cNvSpPr>
            <a:spLocks noChangeArrowheads="1" noChangeShapeType="1" noTextEdit="1"/>
          </p:cNvSpPr>
          <p:nvPr/>
        </p:nvSpPr>
        <p:spPr bwMode="auto">
          <a:xfrm>
            <a:off x="5029200" y="3352800"/>
            <a:ext cx="4572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BBE0E3"/>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62825" name="WordArt 9"/>
          <p:cNvSpPr>
            <a:spLocks noChangeArrowheads="1" noChangeShapeType="1" noTextEdit="1"/>
          </p:cNvSpPr>
          <p:nvPr/>
        </p:nvSpPr>
        <p:spPr bwMode="auto">
          <a:xfrm>
            <a:off x="2743200" y="33528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66FF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62826" name="WordArt 10"/>
          <p:cNvSpPr>
            <a:spLocks noChangeArrowheads="1" noChangeShapeType="1" noTextEdit="1"/>
          </p:cNvSpPr>
          <p:nvPr/>
        </p:nvSpPr>
        <p:spPr bwMode="auto">
          <a:xfrm>
            <a:off x="381000" y="33528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62827" name="WordArt 11"/>
          <p:cNvSpPr>
            <a:spLocks noChangeArrowheads="1" noChangeShapeType="1" noTextEdit="1"/>
          </p:cNvSpPr>
          <p:nvPr/>
        </p:nvSpPr>
        <p:spPr bwMode="auto">
          <a:xfrm>
            <a:off x="8153400" y="228600"/>
            <a:ext cx="762000" cy="952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14</a:t>
            </a:r>
          </a:p>
        </p:txBody>
      </p:sp>
      <p:sp>
        <p:nvSpPr>
          <p:cNvPr id="162828" name="Rectangle 12"/>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91707955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body" idx="1"/>
          </p:nvPr>
        </p:nvSpPr>
        <p:spPr>
          <a:xfrm>
            <a:off x="228600" y="457200"/>
            <a:ext cx="4572000" cy="5668963"/>
          </a:xfrm>
        </p:spPr>
        <p:txBody>
          <a:bodyPr/>
          <a:lstStyle/>
          <a:p>
            <a:pPr eaLnBrk="1" hangingPunct="1"/>
            <a:r>
              <a:rPr lang="en-US"/>
              <a:t>Please name the four components of blood based on the pictures below? Answers…</a:t>
            </a:r>
          </a:p>
        </p:txBody>
      </p:sp>
      <p:pic>
        <p:nvPicPr>
          <p:cNvPr id="1638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57200"/>
            <a:ext cx="3886200" cy="26670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63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76600"/>
            <a:ext cx="3886200" cy="32766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638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276600"/>
            <a:ext cx="2133600" cy="3276600"/>
          </a:xfrm>
          <a:prstGeom prst="rect">
            <a:avLst/>
          </a:prstGeom>
          <a:noFill/>
          <a:ln w="38100">
            <a:solidFill>
              <a:srgbClr val="66FF99"/>
            </a:solidFill>
            <a:miter lim="800000"/>
            <a:headEnd/>
            <a:tailEnd/>
          </a:ln>
          <a:extLst>
            <a:ext uri="{909E8E84-426E-40DD-AFC4-6F175D3DCCD1}">
              <a14:hiddenFill xmlns:a14="http://schemas.microsoft.com/office/drawing/2010/main">
                <a:solidFill>
                  <a:srgbClr val="FFFFFF"/>
                </a:solidFill>
              </a14:hiddenFill>
            </a:ext>
          </a:extLst>
        </p:spPr>
      </p:pic>
      <p:pic>
        <p:nvPicPr>
          <p:cNvPr id="16384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276600"/>
            <a:ext cx="2286000" cy="331470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63847" name="WordArt 7"/>
          <p:cNvSpPr>
            <a:spLocks noChangeArrowheads="1" noChangeShapeType="1" noTextEdit="1"/>
          </p:cNvSpPr>
          <p:nvPr/>
        </p:nvSpPr>
        <p:spPr bwMode="auto">
          <a:xfrm>
            <a:off x="5105400" y="533400"/>
            <a:ext cx="4810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63848" name="WordArt 8"/>
          <p:cNvSpPr>
            <a:spLocks noChangeArrowheads="1" noChangeShapeType="1" noTextEdit="1"/>
          </p:cNvSpPr>
          <p:nvPr/>
        </p:nvSpPr>
        <p:spPr bwMode="auto">
          <a:xfrm>
            <a:off x="5029200" y="3352800"/>
            <a:ext cx="4572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BBE0E3"/>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63849" name="WordArt 9"/>
          <p:cNvSpPr>
            <a:spLocks noChangeArrowheads="1" noChangeShapeType="1" noTextEdit="1"/>
          </p:cNvSpPr>
          <p:nvPr/>
        </p:nvSpPr>
        <p:spPr bwMode="auto">
          <a:xfrm>
            <a:off x="2743200" y="33528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66FF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63850" name="WordArt 10"/>
          <p:cNvSpPr>
            <a:spLocks noChangeArrowheads="1" noChangeShapeType="1" noTextEdit="1"/>
          </p:cNvSpPr>
          <p:nvPr/>
        </p:nvSpPr>
        <p:spPr bwMode="auto">
          <a:xfrm>
            <a:off x="381000" y="33528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63851" name="WordArt 11"/>
          <p:cNvSpPr>
            <a:spLocks noChangeArrowheads="1" noChangeShapeType="1" noTextEdit="1"/>
          </p:cNvSpPr>
          <p:nvPr/>
        </p:nvSpPr>
        <p:spPr bwMode="auto">
          <a:xfrm>
            <a:off x="8153400" y="228600"/>
            <a:ext cx="762000" cy="952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14</a:t>
            </a:r>
          </a:p>
        </p:txBody>
      </p:sp>
      <p:sp>
        <p:nvSpPr>
          <p:cNvPr id="163852" name="Rectangle 12"/>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74687930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228600" y="457200"/>
            <a:ext cx="4572000" cy="5668963"/>
          </a:xfrm>
        </p:spPr>
        <p:txBody>
          <a:bodyPr/>
          <a:lstStyle/>
          <a:p>
            <a:pPr eaLnBrk="1" hangingPunct="1"/>
            <a:r>
              <a:rPr lang="en-US"/>
              <a:t>Please name the four components of blood based on the pictures below? Answers…</a:t>
            </a:r>
          </a:p>
        </p:txBody>
      </p:sp>
      <p:pic>
        <p:nvPicPr>
          <p:cNvPr id="1648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57200"/>
            <a:ext cx="3886200" cy="26670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64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76600"/>
            <a:ext cx="3886200" cy="32766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648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276600"/>
            <a:ext cx="2133600" cy="3276600"/>
          </a:xfrm>
          <a:prstGeom prst="rect">
            <a:avLst/>
          </a:prstGeom>
          <a:noFill/>
          <a:ln w="38100">
            <a:solidFill>
              <a:srgbClr val="66FF99"/>
            </a:solidFill>
            <a:miter lim="800000"/>
            <a:headEnd/>
            <a:tailEnd/>
          </a:ln>
          <a:extLst>
            <a:ext uri="{909E8E84-426E-40DD-AFC4-6F175D3DCCD1}">
              <a14:hiddenFill xmlns:a14="http://schemas.microsoft.com/office/drawing/2010/main">
                <a:solidFill>
                  <a:srgbClr val="FFFFFF"/>
                </a:solidFill>
              </a14:hiddenFill>
            </a:ext>
          </a:extLst>
        </p:spPr>
      </p:pic>
      <p:pic>
        <p:nvPicPr>
          <p:cNvPr id="16487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276600"/>
            <a:ext cx="2286000" cy="331470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64871" name="WordArt 7"/>
          <p:cNvSpPr>
            <a:spLocks noChangeArrowheads="1" noChangeShapeType="1" noTextEdit="1"/>
          </p:cNvSpPr>
          <p:nvPr/>
        </p:nvSpPr>
        <p:spPr bwMode="auto">
          <a:xfrm>
            <a:off x="5105400" y="533400"/>
            <a:ext cx="4810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64872" name="WordArt 8"/>
          <p:cNvSpPr>
            <a:spLocks noChangeArrowheads="1" noChangeShapeType="1" noTextEdit="1"/>
          </p:cNvSpPr>
          <p:nvPr/>
        </p:nvSpPr>
        <p:spPr bwMode="auto">
          <a:xfrm>
            <a:off x="5029200" y="3352800"/>
            <a:ext cx="4572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BBE0E3"/>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64873" name="WordArt 9"/>
          <p:cNvSpPr>
            <a:spLocks noChangeArrowheads="1" noChangeShapeType="1" noTextEdit="1"/>
          </p:cNvSpPr>
          <p:nvPr/>
        </p:nvSpPr>
        <p:spPr bwMode="auto">
          <a:xfrm>
            <a:off x="2743200" y="33528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66FF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64874" name="WordArt 10"/>
          <p:cNvSpPr>
            <a:spLocks noChangeArrowheads="1" noChangeShapeType="1" noTextEdit="1"/>
          </p:cNvSpPr>
          <p:nvPr/>
        </p:nvSpPr>
        <p:spPr bwMode="auto">
          <a:xfrm>
            <a:off x="381000" y="33528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64875" name="WordArt 11"/>
          <p:cNvSpPr>
            <a:spLocks noChangeArrowheads="1" noChangeShapeType="1" noTextEdit="1"/>
          </p:cNvSpPr>
          <p:nvPr/>
        </p:nvSpPr>
        <p:spPr bwMode="auto">
          <a:xfrm>
            <a:off x="8153400" y="228600"/>
            <a:ext cx="762000" cy="952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14</a:t>
            </a:r>
          </a:p>
        </p:txBody>
      </p:sp>
      <p:sp>
        <p:nvSpPr>
          <p:cNvPr id="164876" name="WordArt 12"/>
          <p:cNvSpPr>
            <a:spLocks noChangeArrowheads="1" noChangeShapeType="1" noTextEdit="1"/>
          </p:cNvSpPr>
          <p:nvPr/>
        </p:nvSpPr>
        <p:spPr bwMode="auto">
          <a:xfrm>
            <a:off x="5105400" y="1371600"/>
            <a:ext cx="3581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Red Blood Cells</a:t>
            </a:r>
          </a:p>
        </p:txBody>
      </p:sp>
      <p:sp>
        <p:nvSpPr>
          <p:cNvPr id="164877" name="Rectangle 1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34159630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body" idx="1"/>
          </p:nvPr>
        </p:nvSpPr>
        <p:spPr>
          <a:xfrm>
            <a:off x="228600" y="457200"/>
            <a:ext cx="4572000" cy="5668963"/>
          </a:xfrm>
        </p:spPr>
        <p:txBody>
          <a:bodyPr/>
          <a:lstStyle/>
          <a:p>
            <a:pPr eaLnBrk="1" hangingPunct="1"/>
            <a:r>
              <a:rPr lang="en-US"/>
              <a:t>Please name the four components of blood based on the pictures below? Answers…</a:t>
            </a:r>
          </a:p>
        </p:txBody>
      </p:sp>
      <p:pic>
        <p:nvPicPr>
          <p:cNvPr id="165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57200"/>
            <a:ext cx="3886200" cy="26670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65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76600"/>
            <a:ext cx="3886200" cy="32766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658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276600"/>
            <a:ext cx="2133600" cy="3276600"/>
          </a:xfrm>
          <a:prstGeom prst="rect">
            <a:avLst/>
          </a:prstGeom>
          <a:noFill/>
          <a:ln w="38100">
            <a:solidFill>
              <a:srgbClr val="66FF99"/>
            </a:solidFill>
            <a:miter lim="800000"/>
            <a:headEnd/>
            <a:tailEnd/>
          </a:ln>
          <a:extLst>
            <a:ext uri="{909E8E84-426E-40DD-AFC4-6F175D3DCCD1}">
              <a14:hiddenFill xmlns:a14="http://schemas.microsoft.com/office/drawing/2010/main">
                <a:solidFill>
                  <a:srgbClr val="FFFFFF"/>
                </a:solidFill>
              </a14:hiddenFill>
            </a:ext>
          </a:extLst>
        </p:spPr>
      </p:pic>
      <p:pic>
        <p:nvPicPr>
          <p:cNvPr id="16589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276600"/>
            <a:ext cx="2286000" cy="331470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65895" name="WordArt 7"/>
          <p:cNvSpPr>
            <a:spLocks noChangeArrowheads="1" noChangeShapeType="1" noTextEdit="1"/>
          </p:cNvSpPr>
          <p:nvPr/>
        </p:nvSpPr>
        <p:spPr bwMode="auto">
          <a:xfrm>
            <a:off x="5105400" y="533400"/>
            <a:ext cx="4810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65896" name="WordArt 8"/>
          <p:cNvSpPr>
            <a:spLocks noChangeArrowheads="1" noChangeShapeType="1" noTextEdit="1"/>
          </p:cNvSpPr>
          <p:nvPr/>
        </p:nvSpPr>
        <p:spPr bwMode="auto">
          <a:xfrm>
            <a:off x="5029200" y="3352800"/>
            <a:ext cx="4572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BBE0E3"/>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65897" name="WordArt 9"/>
          <p:cNvSpPr>
            <a:spLocks noChangeArrowheads="1" noChangeShapeType="1" noTextEdit="1"/>
          </p:cNvSpPr>
          <p:nvPr/>
        </p:nvSpPr>
        <p:spPr bwMode="auto">
          <a:xfrm>
            <a:off x="2743200" y="33528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66FF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65898" name="WordArt 10"/>
          <p:cNvSpPr>
            <a:spLocks noChangeArrowheads="1" noChangeShapeType="1" noTextEdit="1"/>
          </p:cNvSpPr>
          <p:nvPr/>
        </p:nvSpPr>
        <p:spPr bwMode="auto">
          <a:xfrm>
            <a:off x="381000" y="33528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65899" name="WordArt 11"/>
          <p:cNvSpPr>
            <a:spLocks noChangeArrowheads="1" noChangeShapeType="1" noTextEdit="1"/>
          </p:cNvSpPr>
          <p:nvPr/>
        </p:nvSpPr>
        <p:spPr bwMode="auto">
          <a:xfrm>
            <a:off x="8153400" y="228600"/>
            <a:ext cx="762000" cy="952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14</a:t>
            </a:r>
          </a:p>
        </p:txBody>
      </p:sp>
      <p:sp>
        <p:nvSpPr>
          <p:cNvPr id="165900" name="WordArt 12"/>
          <p:cNvSpPr>
            <a:spLocks noChangeArrowheads="1" noChangeShapeType="1" noTextEdit="1"/>
          </p:cNvSpPr>
          <p:nvPr/>
        </p:nvSpPr>
        <p:spPr bwMode="auto">
          <a:xfrm>
            <a:off x="5105400" y="1371600"/>
            <a:ext cx="3581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Red Blood Cells</a:t>
            </a:r>
          </a:p>
        </p:txBody>
      </p:sp>
      <p:sp>
        <p:nvSpPr>
          <p:cNvPr id="165901" name="Rectangle 1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05328940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body" idx="1"/>
          </p:nvPr>
        </p:nvSpPr>
        <p:spPr>
          <a:xfrm>
            <a:off x="228600" y="457200"/>
            <a:ext cx="4572000" cy="5668963"/>
          </a:xfrm>
        </p:spPr>
        <p:txBody>
          <a:bodyPr/>
          <a:lstStyle/>
          <a:p>
            <a:pPr eaLnBrk="1" hangingPunct="1"/>
            <a:r>
              <a:rPr lang="en-US"/>
              <a:t>Please name the four components of blood based on the pictures below? Answers…</a:t>
            </a:r>
          </a:p>
        </p:txBody>
      </p:sp>
      <p:pic>
        <p:nvPicPr>
          <p:cNvPr id="166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57200"/>
            <a:ext cx="3886200" cy="26670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66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76600"/>
            <a:ext cx="3886200" cy="32766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669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276600"/>
            <a:ext cx="2133600" cy="3276600"/>
          </a:xfrm>
          <a:prstGeom prst="rect">
            <a:avLst/>
          </a:prstGeom>
          <a:noFill/>
          <a:ln w="38100">
            <a:solidFill>
              <a:srgbClr val="66FF99"/>
            </a:solidFill>
            <a:miter lim="800000"/>
            <a:headEnd/>
            <a:tailEnd/>
          </a:ln>
          <a:extLst>
            <a:ext uri="{909E8E84-426E-40DD-AFC4-6F175D3DCCD1}">
              <a14:hiddenFill xmlns:a14="http://schemas.microsoft.com/office/drawing/2010/main">
                <a:solidFill>
                  <a:srgbClr val="FFFFFF"/>
                </a:solidFill>
              </a14:hiddenFill>
            </a:ext>
          </a:extLst>
        </p:spPr>
      </p:pic>
      <p:pic>
        <p:nvPicPr>
          <p:cNvPr id="1669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276600"/>
            <a:ext cx="2286000" cy="331470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66919" name="WordArt 7"/>
          <p:cNvSpPr>
            <a:spLocks noChangeArrowheads="1" noChangeShapeType="1" noTextEdit="1"/>
          </p:cNvSpPr>
          <p:nvPr/>
        </p:nvSpPr>
        <p:spPr bwMode="auto">
          <a:xfrm>
            <a:off x="5105400" y="533400"/>
            <a:ext cx="4810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66920" name="WordArt 8"/>
          <p:cNvSpPr>
            <a:spLocks noChangeArrowheads="1" noChangeShapeType="1" noTextEdit="1"/>
          </p:cNvSpPr>
          <p:nvPr/>
        </p:nvSpPr>
        <p:spPr bwMode="auto">
          <a:xfrm>
            <a:off x="5029200" y="3352800"/>
            <a:ext cx="4572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BBE0E3"/>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66921" name="WordArt 9"/>
          <p:cNvSpPr>
            <a:spLocks noChangeArrowheads="1" noChangeShapeType="1" noTextEdit="1"/>
          </p:cNvSpPr>
          <p:nvPr/>
        </p:nvSpPr>
        <p:spPr bwMode="auto">
          <a:xfrm>
            <a:off x="2743200" y="33528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66FF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66922" name="WordArt 10"/>
          <p:cNvSpPr>
            <a:spLocks noChangeArrowheads="1" noChangeShapeType="1" noTextEdit="1"/>
          </p:cNvSpPr>
          <p:nvPr/>
        </p:nvSpPr>
        <p:spPr bwMode="auto">
          <a:xfrm>
            <a:off x="381000" y="33528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66923" name="WordArt 11"/>
          <p:cNvSpPr>
            <a:spLocks noChangeArrowheads="1" noChangeShapeType="1" noTextEdit="1"/>
          </p:cNvSpPr>
          <p:nvPr/>
        </p:nvSpPr>
        <p:spPr bwMode="auto">
          <a:xfrm>
            <a:off x="8153400" y="228600"/>
            <a:ext cx="762000" cy="952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14</a:t>
            </a:r>
          </a:p>
        </p:txBody>
      </p:sp>
      <p:sp>
        <p:nvSpPr>
          <p:cNvPr id="166924" name="WordArt 12"/>
          <p:cNvSpPr>
            <a:spLocks noChangeArrowheads="1" noChangeShapeType="1" noTextEdit="1"/>
          </p:cNvSpPr>
          <p:nvPr/>
        </p:nvSpPr>
        <p:spPr bwMode="auto">
          <a:xfrm>
            <a:off x="5105400" y="1371600"/>
            <a:ext cx="3581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Red Blood Cells</a:t>
            </a:r>
          </a:p>
        </p:txBody>
      </p:sp>
      <p:sp>
        <p:nvSpPr>
          <p:cNvPr id="166925" name="WordArt 13"/>
          <p:cNvSpPr>
            <a:spLocks noChangeArrowheads="1" noChangeShapeType="1" noTextEdit="1"/>
          </p:cNvSpPr>
          <p:nvPr/>
        </p:nvSpPr>
        <p:spPr bwMode="auto">
          <a:xfrm>
            <a:off x="5334000" y="4419600"/>
            <a:ext cx="33147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10" cap="none" spc="0" normalizeH="0" baseline="0" noProof="0">
                <a:ln w="9525">
                  <a:solidFill>
                    <a:srgbClr val="000000"/>
                  </a:solidFill>
                  <a:round/>
                  <a:headEnd/>
                  <a:tailEnd/>
                </a:ln>
                <a:solidFill>
                  <a:srgbClr val="FFFFFF"/>
                </a:solidFill>
                <a:effectLst>
                  <a:outerShdw dist="35921" dir="2700000" algn="ctr" rotWithShape="0">
                    <a:srgbClr val="808080">
                      <a:alpha val="79999"/>
                    </a:srgbClr>
                  </a:outerShdw>
                </a:effectLst>
                <a:uLnTx/>
                <a:uFillTx/>
                <a:latin typeface="Arial Black"/>
                <a:ea typeface="+mn-ea"/>
                <a:cs typeface="+mn-cs"/>
              </a:rPr>
              <a:t>White Blood Cells</a:t>
            </a:r>
          </a:p>
        </p:txBody>
      </p:sp>
      <p:sp>
        <p:nvSpPr>
          <p:cNvPr id="166926"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Tree>
    <p:extLst>
      <p:ext uri="{BB962C8B-B14F-4D97-AF65-F5344CB8AC3E}">
        <p14:creationId xmlns:p14="http://schemas.microsoft.com/office/powerpoint/2010/main" val="179919251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body" idx="1"/>
          </p:nvPr>
        </p:nvSpPr>
        <p:spPr>
          <a:xfrm>
            <a:off x="228600" y="457200"/>
            <a:ext cx="4572000" cy="5668963"/>
          </a:xfrm>
        </p:spPr>
        <p:txBody>
          <a:bodyPr/>
          <a:lstStyle/>
          <a:p>
            <a:pPr eaLnBrk="1" hangingPunct="1"/>
            <a:r>
              <a:rPr lang="en-US"/>
              <a:t>Please name the four components of blood based on the pictures below? Answers…</a:t>
            </a:r>
          </a:p>
        </p:txBody>
      </p:sp>
      <p:pic>
        <p:nvPicPr>
          <p:cNvPr id="167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57200"/>
            <a:ext cx="3886200" cy="26670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67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76600"/>
            <a:ext cx="3886200" cy="32766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679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276600"/>
            <a:ext cx="2133600" cy="32766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1679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276600"/>
            <a:ext cx="2286000" cy="331470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67943" name="WordArt 7"/>
          <p:cNvSpPr>
            <a:spLocks noChangeArrowheads="1" noChangeShapeType="1" noTextEdit="1"/>
          </p:cNvSpPr>
          <p:nvPr/>
        </p:nvSpPr>
        <p:spPr bwMode="auto">
          <a:xfrm>
            <a:off x="5105400" y="533400"/>
            <a:ext cx="4810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67944" name="WordArt 8"/>
          <p:cNvSpPr>
            <a:spLocks noChangeArrowheads="1" noChangeShapeType="1" noTextEdit="1"/>
          </p:cNvSpPr>
          <p:nvPr/>
        </p:nvSpPr>
        <p:spPr bwMode="auto">
          <a:xfrm>
            <a:off x="5029200" y="3352800"/>
            <a:ext cx="4572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BBE0E3"/>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67945" name="WordArt 9"/>
          <p:cNvSpPr>
            <a:spLocks noChangeArrowheads="1" noChangeShapeType="1" noTextEdit="1"/>
          </p:cNvSpPr>
          <p:nvPr/>
        </p:nvSpPr>
        <p:spPr bwMode="auto">
          <a:xfrm>
            <a:off x="2743200" y="33528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66FF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67946" name="WordArt 10"/>
          <p:cNvSpPr>
            <a:spLocks noChangeArrowheads="1" noChangeShapeType="1" noTextEdit="1"/>
          </p:cNvSpPr>
          <p:nvPr/>
        </p:nvSpPr>
        <p:spPr bwMode="auto">
          <a:xfrm>
            <a:off x="381000" y="33528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67947" name="WordArt 11"/>
          <p:cNvSpPr>
            <a:spLocks noChangeArrowheads="1" noChangeShapeType="1" noTextEdit="1"/>
          </p:cNvSpPr>
          <p:nvPr/>
        </p:nvSpPr>
        <p:spPr bwMode="auto">
          <a:xfrm>
            <a:off x="8153400" y="228600"/>
            <a:ext cx="762000" cy="952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14</a:t>
            </a:r>
          </a:p>
        </p:txBody>
      </p:sp>
      <p:sp>
        <p:nvSpPr>
          <p:cNvPr id="167948" name="WordArt 12"/>
          <p:cNvSpPr>
            <a:spLocks noChangeArrowheads="1" noChangeShapeType="1" noTextEdit="1"/>
          </p:cNvSpPr>
          <p:nvPr/>
        </p:nvSpPr>
        <p:spPr bwMode="auto">
          <a:xfrm>
            <a:off x="5105400" y="1371600"/>
            <a:ext cx="3581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Red Blood Cells</a:t>
            </a:r>
          </a:p>
        </p:txBody>
      </p:sp>
      <p:sp>
        <p:nvSpPr>
          <p:cNvPr id="167949" name="WordArt 13"/>
          <p:cNvSpPr>
            <a:spLocks noChangeArrowheads="1" noChangeShapeType="1" noTextEdit="1"/>
          </p:cNvSpPr>
          <p:nvPr/>
        </p:nvSpPr>
        <p:spPr bwMode="auto">
          <a:xfrm>
            <a:off x="5334000" y="4419600"/>
            <a:ext cx="33147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10" cap="none" spc="0" normalizeH="0" baseline="0" noProof="0">
                <a:ln w="9525">
                  <a:solidFill>
                    <a:srgbClr val="000000"/>
                  </a:solidFill>
                  <a:round/>
                  <a:headEnd/>
                  <a:tailEnd/>
                </a:ln>
                <a:solidFill>
                  <a:srgbClr val="FFFFFF"/>
                </a:solidFill>
                <a:effectLst>
                  <a:outerShdw dist="35921" dir="2700000" algn="ctr" rotWithShape="0">
                    <a:srgbClr val="808080">
                      <a:alpha val="79999"/>
                    </a:srgbClr>
                  </a:outerShdw>
                </a:effectLst>
                <a:uLnTx/>
                <a:uFillTx/>
                <a:latin typeface="Arial Black"/>
                <a:ea typeface="+mn-ea"/>
                <a:cs typeface="+mn-cs"/>
              </a:rPr>
              <a:t>White Blood Cells</a:t>
            </a:r>
          </a:p>
        </p:txBody>
      </p:sp>
      <p:sp>
        <p:nvSpPr>
          <p:cNvPr id="167950" name="Rectangle 1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60247056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body" idx="1"/>
          </p:nvPr>
        </p:nvSpPr>
        <p:spPr>
          <a:xfrm>
            <a:off x="228600" y="457200"/>
            <a:ext cx="4572000" cy="5668963"/>
          </a:xfrm>
        </p:spPr>
        <p:txBody>
          <a:bodyPr/>
          <a:lstStyle/>
          <a:p>
            <a:pPr eaLnBrk="1" hangingPunct="1"/>
            <a:r>
              <a:rPr lang="en-US"/>
              <a:t>Please name the four components of blood based on the pictures below? Answers…</a:t>
            </a:r>
          </a:p>
        </p:txBody>
      </p:sp>
      <p:pic>
        <p:nvPicPr>
          <p:cNvPr id="168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57200"/>
            <a:ext cx="3886200" cy="26670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68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76600"/>
            <a:ext cx="3886200" cy="32766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689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276600"/>
            <a:ext cx="2133600" cy="3276600"/>
          </a:xfrm>
          <a:prstGeom prst="rect">
            <a:avLst/>
          </a:prstGeom>
          <a:noFill/>
          <a:ln w="38100">
            <a:solidFill>
              <a:srgbClr val="66FF99"/>
            </a:solidFill>
            <a:miter lim="800000"/>
            <a:headEnd/>
            <a:tailEnd/>
          </a:ln>
          <a:extLst>
            <a:ext uri="{909E8E84-426E-40DD-AFC4-6F175D3DCCD1}">
              <a14:hiddenFill xmlns:a14="http://schemas.microsoft.com/office/drawing/2010/main">
                <a:solidFill>
                  <a:srgbClr val="FFFFFF"/>
                </a:solidFill>
              </a14:hiddenFill>
            </a:ext>
          </a:extLst>
        </p:spPr>
      </p:pic>
      <p:pic>
        <p:nvPicPr>
          <p:cNvPr id="1689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276600"/>
            <a:ext cx="2286000" cy="331470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68967" name="WordArt 7"/>
          <p:cNvSpPr>
            <a:spLocks noChangeArrowheads="1" noChangeShapeType="1" noTextEdit="1"/>
          </p:cNvSpPr>
          <p:nvPr/>
        </p:nvSpPr>
        <p:spPr bwMode="auto">
          <a:xfrm>
            <a:off x="5105400" y="533400"/>
            <a:ext cx="4810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68968" name="WordArt 8"/>
          <p:cNvSpPr>
            <a:spLocks noChangeArrowheads="1" noChangeShapeType="1" noTextEdit="1"/>
          </p:cNvSpPr>
          <p:nvPr/>
        </p:nvSpPr>
        <p:spPr bwMode="auto">
          <a:xfrm>
            <a:off x="5029200" y="3352800"/>
            <a:ext cx="4572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BBE0E3"/>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68969" name="WordArt 9"/>
          <p:cNvSpPr>
            <a:spLocks noChangeArrowheads="1" noChangeShapeType="1" noTextEdit="1"/>
          </p:cNvSpPr>
          <p:nvPr/>
        </p:nvSpPr>
        <p:spPr bwMode="auto">
          <a:xfrm>
            <a:off x="2743200" y="33528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66FF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68970" name="WordArt 10"/>
          <p:cNvSpPr>
            <a:spLocks noChangeArrowheads="1" noChangeShapeType="1" noTextEdit="1"/>
          </p:cNvSpPr>
          <p:nvPr/>
        </p:nvSpPr>
        <p:spPr bwMode="auto">
          <a:xfrm>
            <a:off x="381000" y="33528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68971" name="WordArt 11"/>
          <p:cNvSpPr>
            <a:spLocks noChangeArrowheads="1" noChangeShapeType="1" noTextEdit="1"/>
          </p:cNvSpPr>
          <p:nvPr/>
        </p:nvSpPr>
        <p:spPr bwMode="auto">
          <a:xfrm>
            <a:off x="8153400" y="228600"/>
            <a:ext cx="762000" cy="952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14</a:t>
            </a:r>
          </a:p>
        </p:txBody>
      </p:sp>
      <p:sp>
        <p:nvSpPr>
          <p:cNvPr id="168972" name="WordArt 12"/>
          <p:cNvSpPr>
            <a:spLocks noChangeArrowheads="1" noChangeShapeType="1" noTextEdit="1"/>
          </p:cNvSpPr>
          <p:nvPr/>
        </p:nvSpPr>
        <p:spPr bwMode="auto">
          <a:xfrm>
            <a:off x="5105400" y="1371600"/>
            <a:ext cx="3581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Red Blood Cells</a:t>
            </a:r>
          </a:p>
        </p:txBody>
      </p:sp>
      <p:sp>
        <p:nvSpPr>
          <p:cNvPr id="168973" name="WordArt 13"/>
          <p:cNvSpPr>
            <a:spLocks noChangeArrowheads="1" noChangeShapeType="1" noTextEdit="1"/>
          </p:cNvSpPr>
          <p:nvPr/>
        </p:nvSpPr>
        <p:spPr bwMode="auto">
          <a:xfrm>
            <a:off x="5334000" y="4419600"/>
            <a:ext cx="33147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10" cap="none" spc="0" normalizeH="0" baseline="0" noProof="0">
                <a:ln w="9525">
                  <a:solidFill>
                    <a:srgbClr val="000000"/>
                  </a:solidFill>
                  <a:round/>
                  <a:headEnd/>
                  <a:tailEnd/>
                </a:ln>
                <a:solidFill>
                  <a:srgbClr val="FFFFFF"/>
                </a:solidFill>
                <a:effectLst>
                  <a:outerShdw dist="35921" dir="2700000" algn="ctr" rotWithShape="0">
                    <a:srgbClr val="808080">
                      <a:alpha val="79999"/>
                    </a:srgbClr>
                  </a:outerShdw>
                </a:effectLst>
                <a:uLnTx/>
                <a:uFillTx/>
                <a:latin typeface="Arial Black"/>
                <a:ea typeface="+mn-ea"/>
                <a:cs typeface="+mn-cs"/>
              </a:rPr>
              <a:t>White Blood Cells</a:t>
            </a:r>
          </a:p>
        </p:txBody>
      </p:sp>
      <p:sp>
        <p:nvSpPr>
          <p:cNvPr id="168974" name="WordArt 14"/>
          <p:cNvSpPr>
            <a:spLocks noChangeArrowheads="1" noChangeShapeType="1" noTextEdit="1"/>
          </p:cNvSpPr>
          <p:nvPr/>
        </p:nvSpPr>
        <p:spPr bwMode="auto">
          <a:xfrm rot="-3056812">
            <a:off x="2714625" y="4524375"/>
            <a:ext cx="222885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8400000" scaled="1"/>
                </a:gradFill>
                <a:effectLst>
                  <a:outerShdw dist="45791" dir="3378596" algn="ctr" rotWithShape="0">
                    <a:srgbClr val="4D4D4D">
                      <a:alpha val="79999"/>
                    </a:srgbClr>
                  </a:outerShdw>
                </a:effectLst>
                <a:uLnTx/>
                <a:uFillTx/>
                <a:latin typeface="Arial Black"/>
                <a:ea typeface="+mn-ea"/>
                <a:cs typeface="+mn-cs"/>
              </a:rPr>
              <a:t>Platelets</a:t>
            </a:r>
          </a:p>
        </p:txBody>
      </p:sp>
      <p:sp>
        <p:nvSpPr>
          <p:cNvPr id="168975" name="Rectangle 1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85293519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body" idx="1"/>
          </p:nvPr>
        </p:nvSpPr>
        <p:spPr>
          <a:xfrm>
            <a:off x="228600" y="457200"/>
            <a:ext cx="4572000" cy="5668963"/>
          </a:xfrm>
        </p:spPr>
        <p:txBody>
          <a:bodyPr/>
          <a:lstStyle/>
          <a:p>
            <a:pPr eaLnBrk="1" hangingPunct="1"/>
            <a:r>
              <a:rPr lang="en-US"/>
              <a:t>Please name the four components of blood based on the pictures below? Answers…</a:t>
            </a:r>
          </a:p>
        </p:txBody>
      </p:sp>
      <p:pic>
        <p:nvPicPr>
          <p:cNvPr id="169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57200"/>
            <a:ext cx="3886200" cy="26670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699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76600"/>
            <a:ext cx="3886200" cy="32766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699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276600"/>
            <a:ext cx="2133600" cy="3276600"/>
          </a:xfrm>
          <a:prstGeom prst="rect">
            <a:avLst/>
          </a:prstGeom>
          <a:noFill/>
          <a:ln w="38100">
            <a:solidFill>
              <a:srgbClr val="66FF99"/>
            </a:solidFill>
            <a:miter lim="800000"/>
            <a:headEnd/>
            <a:tailEnd/>
          </a:ln>
          <a:extLst>
            <a:ext uri="{909E8E84-426E-40DD-AFC4-6F175D3DCCD1}">
              <a14:hiddenFill xmlns:a14="http://schemas.microsoft.com/office/drawing/2010/main">
                <a:solidFill>
                  <a:srgbClr val="FFFFFF"/>
                </a:solidFill>
              </a14:hiddenFill>
            </a:ext>
          </a:extLst>
        </p:spPr>
      </p:pic>
      <p:pic>
        <p:nvPicPr>
          <p:cNvPr id="1699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276600"/>
            <a:ext cx="2286000" cy="33147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169991" name="WordArt 7"/>
          <p:cNvSpPr>
            <a:spLocks noChangeArrowheads="1" noChangeShapeType="1" noTextEdit="1"/>
          </p:cNvSpPr>
          <p:nvPr/>
        </p:nvSpPr>
        <p:spPr bwMode="auto">
          <a:xfrm>
            <a:off x="5105400" y="533400"/>
            <a:ext cx="4810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69992" name="WordArt 8"/>
          <p:cNvSpPr>
            <a:spLocks noChangeArrowheads="1" noChangeShapeType="1" noTextEdit="1"/>
          </p:cNvSpPr>
          <p:nvPr/>
        </p:nvSpPr>
        <p:spPr bwMode="auto">
          <a:xfrm>
            <a:off x="5029200" y="3352800"/>
            <a:ext cx="4572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BBE0E3"/>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69993" name="WordArt 9"/>
          <p:cNvSpPr>
            <a:spLocks noChangeArrowheads="1" noChangeShapeType="1" noTextEdit="1"/>
          </p:cNvSpPr>
          <p:nvPr/>
        </p:nvSpPr>
        <p:spPr bwMode="auto">
          <a:xfrm>
            <a:off x="2743200" y="33528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66FF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69994" name="WordArt 10"/>
          <p:cNvSpPr>
            <a:spLocks noChangeArrowheads="1" noChangeShapeType="1" noTextEdit="1"/>
          </p:cNvSpPr>
          <p:nvPr/>
        </p:nvSpPr>
        <p:spPr bwMode="auto">
          <a:xfrm>
            <a:off x="381000" y="33528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69995" name="WordArt 11"/>
          <p:cNvSpPr>
            <a:spLocks noChangeArrowheads="1" noChangeShapeType="1" noTextEdit="1"/>
          </p:cNvSpPr>
          <p:nvPr/>
        </p:nvSpPr>
        <p:spPr bwMode="auto">
          <a:xfrm>
            <a:off x="8153400" y="228600"/>
            <a:ext cx="762000" cy="952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14</a:t>
            </a:r>
          </a:p>
        </p:txBody>
      </p:sp>
      <p:sp>
        <p:nvSpPr>
          <p:cNvPr id="169996" name="WordArt 12"/>
          <p:cNvSpPr>
            <a:spLocks noChangeArrowheads="1" noChangeShapeType="1" noTextEdit="1"/>
          </p:cNvSpPr>
          <p:nvPr/>
        </p:nvSpPr>
        <p:spPr bwMode="auto">
          <a:xfrm>
            <a:off x="5105400" y="1371600"/>
            <a:ext cx="3581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Red Blood Cells</a:t>
            </a:r>
          </a:p>
        </p:txBody>
      </p:sp>
      <p:sp>
        <p:nvSpPr>
          <p:cNvPr id="169997" name="WordArt 13"/>
          <p:cNvSpPr>
            <a:spLocks noChangeArrowheads="1" noChangeShapeType="1" noTextEdit="1"/>
          </p:cNvSpPr>
          <p:nvPr/>
        </p:nvSpPr>
        <p:spPr bwMode="auto">
          <a:xfrm>
            <a:off x="5334000" y="4419600"/>
            <a:ext cx="33147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10" cap="none" spc="0" normalizeH="0" baseline="0" noProof="0">
                <a:ln w="9525">
                  <a:solidFill>
                    <a:srgbClr val="000000"/>
                  </a:solidFill>
                  <a:round/>
                  <a:headEnd/>
                  <a:tailEnd/>
                </a:ln>
                <a:solidFill>
                  <a:srgbClr val="FFFFFF"/>
                </a:solidFill>
                <a:effectLst>
                  <a:outerShdw dist="35921" dir="2700000" algn="ctr" rotWithShape="0">
                    <a:srgbClr val="808080">
                      <a:alpha val="79999"/>
                    </a:srgbClr>
                  </a:outerShdw>
                </a:effectLst>
                <a:uLnTx/>
                <a:uFillTx/>
                <a:latin typeface="Arial Black"/>
                <a:ea typeface="+mn-ea"/>
                <a:cs typeface="+mn-cs"/>
              </a:rPr>
              <a:t>White Blood Cells</a:t>
            </a:r>
          </a:p>
        </p:txBody>
      </p:sp>
      <p:sp>
        <p:nvSpPr>
          <p:cNvPr id="169998" name="WordArt 14"/>
          <p:cNvSpPr>
            <a:spLocks noChangeArrowheads="1" noChangeShapeType="1" noTextEdit="1"/>
          </p:cNvSpPr>
          <p:nvPr/>
        </p:nvSpPr>
        <p:spPr bwMode="auto">
          <a:xfrm rot="-3056812">
            <a:off x="2714625" y="4524375"/>
            <a:ext cx="222885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8400000" scaled="1"/>
                </a:gradFill>
                <a:effectLst>
                  <a:outerShdw dist="45791" dir="3378596" algn="ctr" rotWithShape="0">
                    <a:srgbClr val="4D4D4D">
                      <a:alpha val="79999"/>
                    </a:srgbClr>
                  </a:outerShdw>
                </a:effectLst>
                <a:uLnTx/>
                <a:uFillTx/>
                <a:latin typeface="Arial Black"/>
                <a:ea typeface="+mn-ea"/>
                <a:cs typeface="+mn-cs"/>
              </a:rPr>
              <a:t>Platelets</a:t>
            </a:r>
          </a:p>
        </p:txBody>
      </p:sp>
      <p:sp>
        <p:nvSpPr>
          <p:cNvPr id="169999" name="Rectangle 1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64336666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body" idx="1"/>
          </p:nvPr>
        </p:nvSpPr>
        <p:spPr>
          <a:xfrm>
            <a:off x="228600" y="457200"/>
            <a:ext cx="4572000" cy="5668963"/>
          </a:xfrm>
        </p:spPr>
        <p:txBody>
          <a:bodyPr/>
          <a:lstStyle/>
          <a:p>
            <a:pPr eaLnBrk="1" hangingPunct="1"/>
            <a:r>
              <a:rPr lang="en-US"/>
              <a:t>Please name the four components of blood based on the pictures below? Answers…</a:t>
            </a:r>
          </a:p>
        </p:txBody>
      </p:sp>
      <p:pic>
        <p:nvPicPr>
          <p:cNvPr id="171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57200"/>
            <a:ext cx="3886200" cy="26670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71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76600"/>
            <a:ext cx="3886200" cy="32766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710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276600"/>
            <a:ext cx="2133600" cy="3276600"/>
          </a:xfrm>
          <a:prstGeom prst="rect">
            <a:avLst/>
          </a:prstGeom>
          <a:noFill/>
          <a:ln w="38100">
            <a:solidFill>
              <a:srgbClr val="66FF99"/>
            </a:solidFill>
            <a:miter lim="800000"/>
            <a:headEnd/>
            <a:tailEnd/>
          </a:ln>
          <a:extLst>
            <a:ext uri="{909E8E84-426E-40DD-AFC4-6F175D3DCCD1}">
              <a14:hiddenFill xmlns:a14="http://schemas.microsoft.com/office/drawing/2010/main">
                <a:solidFill>
                  <a:srgbClr val="FFFFFF"/>
                </a:solidFill>
              </a14:hiddenFill>
            </a:ext>
          </a:extLst>
        </p:spPr>
      </p:pic>
      <p:pic>
        <p:nvPicPr>
          <p:cNvPr id="1710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276600"/>
            <a:ext cx="2286000" cy="331470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71015" name="WordArt 7"/>
          <p:cNvSpPr>
            <a:spLocks noChangeArrowheads="1" noChangeShapeType="1" noTextEdit="1"/>
          </p:cNvSpPr>
          <p:nvPr/>
        </p:nvSpPr>
        <p:spPr bwMode="auto">
          <a:xfrm>
            <a:off x="5105400" y="533400"/>
            <a:ext cx="4810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71016" name="WordArt 8"/>
          <p:cNvSpPr>
            <a:spLocks noChangeArrowheads="1" noChangeShapeType="1" noTextEdit="1"/>
          </p:cNvSpPr>
          <p:nvPr/>
        </p:nvSpPr>
        <p:spPr bwMode="auto">
          <a:xfrm>
            <a:off x="5029200" y="3352800"/>
            <a:ext cx="4572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BBE0E3"/>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71017" name="WordArt 9"/>
          <p:cNvSpPr>
            <a:spLocks noChangeArrowheads="1" noChangeShapeType="1" noTextEdit="1"/>
          </p:cNvSpPr>
          <p:nvPr/>
        </p:nvSpPr>
        <p:spPr bwMode="auto">
          <a:xfrm>
            <a:off x="2743200" y="33528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66FF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71018" name="WordArt 10"/>
          <p:cNvSpPr>
            <a:spLocks noChangeArrowheads="1" noChangeShapeType="1" noTextEdit="1"/>
          </p:cNvSpPr>
          <p:nvPr/>
        </p:nvSpPr>
        <p:spPr bwMode="auto">
          <a:xfrm>
            <a:off x="381000" y="33528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71019" name="WordArt 11"/>
          <p:cNvSpPr>
            <a:spLocks noChangeArrowheads="1" noChangeShapeType="1" noTextEdit="1"/>
          </p:cNvSpPr>
          <p:nvPr/>
        </p:nvSpPr>
        <p:spPr bwMode="auto">
          <a:xfrm>
            <a:off x="8153400" y="228600"/>
            <a:ext cx="762000" cy="952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14</a:t>
            </a:r>
          </a:p>
        </p:txBody>
      </p:sp>
      <p:sp>
        <p:nvSpPr>
          <p:cNvPr id="171020" name="WordArt 12"/>
          <p:cNvSpPr>
            <a:spLocks noChangeArrowheads="1" noChangeShapeType="1" noTextEdit="1"/>
          </p:cNvSpPr>
          <p:nvPr/>
        </p:nvSpPr>
        <p:spPr bwMode="auto">
          <a:xfrm>
            <a:off x="5105400" y="1371600"/>
            <a:ext cx="3581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Red Blood Cells</a:t>
            </a:r>
          </a:p>
        </p:txBody>
      </p:sp>
      <p:sp>
        <p:nvSpPr>
          <p:cNvPr id="171021" name="WordArt 13"/>
          <p:cNvSpPr>
            <a:spLocks noChangeArrowheads="1" noChangeShapeType="1" noTextEdit="1"/>
          </p:cNvSpPr>
          <p:nvPr/>
        </p:nvSpPr>
        <p:spPr bwMode="auto">
          <a:xfrm>
            <a:off x="5334000" y="4419600"/>
            <a:ext cx="33147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10" cap="none" spc="0" normalizeH="0" baseline="0" noProof="0">
                <a:ln w="9525">
                  <a:solidFill>
                    <a:srgbClr val="000000"/>
                  </a:solidFill>
                  <a:round/>
                  <a:headEnd/>
                  <a:tailEnd/>
                </a:ln>
                <a:solidFill>
                  <a:srgbClr val="FFFFFF"/>
                </a:solidFill>
                <a:effectLst>
                  <a:outerShdw dist="35921" dir="2700000" algn="ctr" rotWithShape="0">
                    <a:srgbClr val="808080">
                      <a:alpha val="79999"/>
                    </a:srgbClr>
                  </a:outerShdw>
                </a:effectLst>
                <a:uLnTx/>
                <a:uFillTx/>
                <a:latin typeface="Arial Black"/>
                <a:ea typeface="+mn-ea"/>
                <a:cs typeface="+mn-cs"/>
              </a:rPr>
              <a:t>White Blood Cells</a:t>
            </a:r>
          </a:p>
        </p:txBody>
      </p:sp>
      <p:sp>
        <p:nvSpPr>
          <p:cNvPr id="171022" name="WordArt 14"/>
          <p:cNvSpPr>
            <a:spLocks noChangeArrowheads="1" noChangeShapeType="1" noTextEdit="1"/>
          </p:cNvSpPr>
          <p:nvPr/>
        </p:nvSpPr>
        <p:spPr bwMode="auto">
          <a:xfrm rot="-3056812">
            <a:off x="2714625" y="4524375"/>
            <a:ext cx="222885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8400000" scaled="1"/>
                </a:gradFill>
                <a:effectLst>
                  <a:outerShdw dist="45791" dir="3378596" algn="ctr" rotWithShape="0">
                    <a:srgbClr val="4D4D4D">
                      <a:alpha val="79999"/>
                    </a:srgbClr>
                  </a:outerShdw>
                </a:effectLst>
                <a:uLnTx/>
                <a:uFillTx/>
                <a:latin typeface="Arial Black"/>
                <a:ea typeface="+mn-ea"/>
                <a:cs typeface="+mn-cs"/>
              </a:rPr>
              <a:t>Platelets</a:t>
            </a:r>
          </a:p>
        </p:txBody>
      </p:sp>
      <p:sp>
        <p:nvSpPr>
          <p:cNvPr id="171023" name="WordArt 15"/>
          <p:cNvSpPr>
            <a:spLocks noChangeArrowheads="1" noChangeShapeType="1" noTextEdit="1"/>
          </p:cNvSpPr>
          <p:nvPr/>
        </p:nvSpPr>
        <p:spPr bwMode="auto">
          <a:xfrm>
            <a:off x="381000" y="4191000"/>
            <a:ext cx="1828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Plasma</a:t>
            </a:r>
          </a:p>
        </p:txBody>
      </p:sp>
      <p:sp>
        <p:nvSpPr>
          <p:cNvPr id="171024" name="Rectangle 1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665561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body" idx="1"/>
          </p:nvPr>
        </p:nvSpPr>
        <p:spPr>
          <a:xfrm>
            <a:off x="457200" y="304800"/>
            <a:ext cx="8229600" cy="5821363"/>
          </a:xfrm>
        </p:spPr>
        <p:txBody>
          <a:bodyPr/>
          <a:lstStyle/>
          <a:p>
            <a:pPr eaLnBrk="1" hangingPunct="1">
              <a:lnSpc>
                <a:spcPct val="90000"/>
              </a:lnSpc>
            </a:pPr>
            <a:r>
              <a:rPr lang="en-US"/>
              <a:t>What is the correct order that blood travels from the list below?</a:t>
            </a:r>
          </a:p>
          <a:p>
            <a:pPr eaLnBrk="1" hangingPunct="1">
              <a:lnSpc>
                <a:spcPct val="90000"/>
              </a:lnSpc>
            </a:pPr>
            <a:r>
              <a:rPr lang="en-US">
                <a:solidFill>
                  <a:srgbClr val="FF3300"/>
                </a:solidFill>
              </a:rPr>
              <a:t>A.) Oxygen rich blood travels from the body to the lungs, to the heart.</a:t>
            </a:r>
          </a:p>
          <a:p>
            <a:pPr eaLnBrk="1" hangingPunct="1">
              <a:lnSpc>
                <a:spcPct val="90000"/>
              </a:lnSpc>
            </a:pPr>
            <a:r>
              <a:rPr lang="en-US">
                <a:solidFill>
                  <a:srgbClr val="6699FF"/>
                </a:solidFill>
              </a:rPr>
              <a:t>B.) Oxygen poor blood travels to the body, then the heart, and then to the lungs.</a:t>
            </a:r>
          </a:p>
          <a:p>
            <a:pPr eaLnBrk="1" hangingPunct="1">
              <a:lnSpc>
                <a:spcPct val="90000"/>
              </a:lnSpc>
            </a:pPr>
            <a:r>
              <a:rPr lang="en-US">
                <a:solidFill>
                  <a:srgbClr val="FF9900"/>
                </a:solidFill>
              </a:rPr>
              <a:t>C.) Blood rarely travels to all regions of the body.</a:t>
            </a:r>
          </a:p>
          <a:p>
            <a:pPr eaLnBrk="1" hangingPunct="1">
              <a:lnSpc>
                <a:spcPct val="90000"/>
              </a:lnSpc>
            </a:pPr>
            <a:r>
              <a:rPr lang="en-US">
                <a:solidFill>
                  <a:schemeClr val="tx1"/>
                </a:solidFill>
              </a:rPr>
              <a:t>D.) Oxygen rich blood travels from the lungs to the heart, to the body, back to the heart, and then to the lungs.</a:t>
            </a:r>
          </a:p>
        </p:txBody>
      </p:sp>
      <p:sp>
        <p:nvSpPr>
          <p:cNvPr id="103427" name="WordArt 3"/>
          <p:cNvSpPr>
            <a:spLocks noChangeArrowheads="1" noChangeShapeType="1" noTextEdit="1"/>
          </p:cNvSpPr>
          <p:nvPr/>
        </p:nvSpPr>
        <p:spPr bwMode="auto">
          <a:xfrm>
            <a:off x="8001000" y="228600"/>
            <a:ext cx="914400" cy="933450"/>
          </a:xfrm>
          <a:prstGeom prst="rect">
            <a:avLst/>
          </a:prstGeom>
        </p:spPr>
        <p:txBody>
          <a:bodyPr wrap="none" fromWordArt="1">
            <a:prstTxWarp prst="textPlain">
              <a:avLst>
                <a:gd name="adj" fmla="val 50000"/>
              </a:avLst>
            </a:prstTxWarp>
          </a:bodyPr>
          <a:lstStyle/>
          <a:p>
            <a:pPr algn="ctr"/>
            <a:r>
              <a:rPr lang="en-US" sz="3600" kern="10" spc="720" dirty="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6</a:t>
            </a:r>
          </a:p>
        </p:txBody>
      </p:sp>
      <p:sp>
        <p:nvSpPr>
          <p:cNvPr id="103428"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p:cNvSpPr>
            <a:spLocks noGrp="1" noChangeArrowheads="1"/>
          </p:cNvSpPr>
          <p:nvPr>
            <p:ph type="body" idx="1"/>
          </p:nvPr>
        </p:nvSpPr>
        <p:spPr>
          <a:xfrm>
            <a:off x="457200" y="304800"/>
            <a:ext cx="8534400" cy="5821363"/>
          </a:xfrm>
        </p:spPr>
        <p:txBody>
          <a:bodyPr/>
          <a:lstStyle/>
          <a:p>
            <a:pPr eaLnBrk="1" hangingPunct="1"/>
            <a:r>
              <a:rPr lang="en-US" dirty="0">
                <a:solidFill>
                  <a:srgbClr val="99CCFF"/>
                </a:solidFill>
              </a:rPr>
              <a:t>Antigen:</a:t>
            </a:r>
            <a:r>
              <a:rPr lang="en-US" dirty="0"/>
              <a:t>  </a:t>
            </a:r>
            <a:r>
              <a:rPr lang="en-US" dirty="0">
                <a:solidFill>
                  <a:srgbClr val="FF0000"/>
                </a:solidFill>
              </a:rPr>
              <a:t>A substance that when introduced into the body stimulates the production of an antibody.</a:t>
            </a:r>
          </a:p>
          <a:p>
            <a:pPr eaLnBrk="1" hangingPunct="1"/>
            <a:r>
              <a:rPr lang="en-US" dirty="0">
                <a:solidFill>
                  <a:srgbClr val="FFFF00"/>
                </a:solidFill>
              </a:rPr>
              <a:t>Antibody: </a:t>
            </a:r>
            <a:r>
              <a:rPr lang="en-US" dirty="0">
                <a:solidFill>
                  <a:srgbClr val="FF66FF"/>
                </a:solidFill>
              </a:rPr>
              <a:t>A blood protein produced in response to and counteracting a specific antigen.</a:t>
            </a:r>
            <a:r>
              <a:rPr lang="en-US" dirty="0"/>
              <a:t>  </a:t>
            </a:r>
          </a:p>
        </p:txBody>
      </p:sp>
      <p:sp>
        <p:nvSpPr>
          <p:cNvPr id="798723" name="Oval 3"/>
          <p:cNvSpPr>
            <a:spLocks noChangeArrowheads="1"/>
          </p:cNvSpPr>
          <p:nvPr/>
        </p:nvSpPr>
        <p:spPr bwMode="auto">
          <a:xfrm>
            <a:off x="1219200" y="4191000"/>
            <a:ext cx="2590800" cy="22860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24" name="Oval 4"/>
          <p:cNvSpPr>
            <a:spLocks noChangeArrowheads="1"/>
          </p:cNvSpPr>
          <p:nvPr/>
        </p:nvSpPr>
        <p:spPr bwMode="auto">
          <a:xfrm>
            <a:off x="1752600" y="4724400"/>
            <a:ext cx="1371600" cy="1219200"/>
          </a:xfrm>
          <a:prstGeom prst="ellipse">
            <a:avLst/>
          </a:prstGeom>
          <a:gradFill rotWithShape="1">
            <a:gsLst>
              <a:gs pos="0">
                <a:srgbClr val="470000">
                  <a:alpha val="32001"/>
                </a:srgbClr>
              </a:gs>
              <a:gs pos="100000">
                <a:srgbClr val="990000">
                  <a:alpha val="32999"/>
                </a:srgbClr>
              </a:gs>
            </a:gsLst>
            <a:lin ang="5400000" scaled="1"/>
          </a:gra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25" name="AutoShape 5"/>
          <p:cNvSpPr>
            <a:spLocks noChangeArrowheads="1"/>
          </p:cNvSpPr>
          <p:nvPr/>
        </p:nvSpPr>
        <p:spPr bwMode="auto">
          <a:xfrm rot="2446440">
            <a:off x="3200400" y="41910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26" name="AutoShape 6"/>
          <p:cNvSpPr>
            <a:spLocks noChangeArrowheads="1"/>
          </p:cNvSpPr>
          <p:nvPr/>
        </p:nvSpPr>
        <p:spPr bwMode="auto">
          <a:xfrm rot="6742495">
            <a:off x="3581400" y="54864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27" name="AutoShape 7"/>
          <p:cNvSpPr>
            <a:spLocks noChangeArrowheads="1"/>
          </p:cNvSpPr>
          <p:nvPr/>
        </p:nvSpPr>
        <p:spPr bwMode="auto">
          <a:xfrm rot="10032102">
            <a:off x="2667000" y="64008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28" name="AutoShape 8"/>
          <p:cNvSpPr>
            <a:spLocks noChangeArrowheads="1"/>
          </p:cNvSpPr>
          <p:nvPr/>
        </p:nvSpPr>
        <p:spPr bwMode="auto">
          <a:xfrm rot="-8480053">
            <a:off x="1219200" y="60960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29" name="AutoShape 9"/>
          <p:cNvSpPr>
            <a:spLocks noChangeArrowheads="1"/>
          </p:cNvSpPr>
          <p:nvPr/>
        </p:nvSpPr>
        <p:spPr bwMode="auto">
          <a:xfrm rot="-4790986">
            <a:off x="762000" y="48768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30" name="AutoShape 10"/>
          <p:cNvSpPr>
            <a:spLocks noChangeArrowheads="1"/>
          </p:cNvSpPr>
          <p:nvPr/>
        </p:nvSpPr>
        <p:spPr bwMode="auto">
          <a:xfrm rot="-1155040">
            <a:off x="1752600" y="38100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31" name="WordArt 11"/>
          <p:cNvSpPr>
            <a:spLocks noChangeArrowheads="1" noChangeShapeType="1" noTextEdit="1"/>
          </p:cNvSpPr>
          <p:nvPr/>
        </p:nvSpPr>
        <p:spPr bwMode="auto">
          <a:xfrm rot="-7825323">
            <a:off x="3245643" y="38409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2" name="Text Box 12"/>
          <p:cNvSpPr txBox="1">
            <a:spLocks noChangeArrowheads="1"/>
          </p:cNvSpPr>
          <p:nvPr/>
        </p:nvSpPr>
        <p:spPr bwMode="auto">
          <a:xfrm>
            <a:off x="1752600" y="4876800"/>
            <a:ext cx="160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mn-ea"/>
                <a:cs typeface="+mn-cs"/>
              </a:rPr>
              <a:t>Invading Blood</a:t>
            </a:r>
          </a:p>
        </p:txBody>
      </p:sp>
      <p:sp>
        <p:nvSpPr>
          <p:cNvPr id="798733" name="WordArt 13"/>
          <p:cNvSpPr>
            <a:spLocks noChangeArrowheads="1" noChangeShapeType="1" noTextEdit="1"/>
          </p:cNvSpPr>
          <p:nvPr/>
        </p:nvSpPr>
        <p:spPr bwMode="auto">
          <a:xfrm rot="5705570">
            <a:off x="273843" y="47553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4" name="WordArt 14"/>
          <p:cNvSpPr>
            <a:spLocks noChangeArrowheads="1" noChangeShapeType="1" noTextEdit="1"/>
          </p:cNvSpPr>
          <p:nvPr/>
        </p:nvSpPr>
        <p:spPr bwMode="auto">
          <a:xfrm rot="9105894">
            <a:off x="1371600" y="3505200"/>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5" name="WordArt 15"/>
          <p:cNvSpPr>
            <a:spLocks noChangeArrowheads="1" noChangeShapeType="1" noTextEdit="1"/>
          </p:cNvSpPr>
          <p:nvPr/>
        </p:nvSpPr>
        <p:spPr bwMode="auto">
          <a:xfrm rot="2903101">
            <a:off x="807244" y="6026944"/>
            <a:ext cx="1014412"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6" name="WordArt 16"/>
          <p:cNvSpPr>
            <a:spLocks noChangeArrowheads="1" noChangeShapeType="1" noTextEdit="1"/>
          </p:cNvSpPr>
          <p:nvPr/>
        </p:nvSpPr>
        <p:spPr bwMode="auto">
          <a:xfrm rot="-893665">
            <a:off x="2514600" y="6534150"/>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7" name="WordArt 17"/>
          <p:cNvSpPr>
            <a:spLocks noChangeArrowheads="1" noChangeShapeType="1" noTextEdit="1"/>
          </p:cNvSpPr>
          <p:nvPr/>
        </p:nvSpPr>
        <p:spPr bwMode="auto">
          <a:xfrm rot="-4162141">
            <a:off x="3626643" y="55173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8" name="WordArt 18"/>
          <p:cNvSpPr>
            <a:spLocks noChangeArrowheads="1" noChangeShapeType="1" noTextEdit="1"/>
          </p:cNvSpPr>
          <p:nvPr/>
        </p:nvSpPr>
        <p:spPr bwMode="auto">
          <a:xfrm rot="6367445">
            <a:off x="3931443" y="56697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9" name="AutoShape 19"/>
          <p:cNvSpPr>
            <a:spLocks noChangeArrowheads="1"/>
          </p:cNvSpPr>
          <p:nvPr/>
        </p:nvSpPr>
        <p:spPr bwMode="auto">
          <a:xfrm rot="9901534">
            <a:off x="4648200" y="59436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40" name="Oval 20"/>
          <p:cNvSpPr>
            <a:spLocks noChangeArrowheads="1"/>
          </p:cNvSpPr>
          <p:nvPr/>
        </p:nvSpPr>
        <p:spPr bwMode="auto">
          <a:xfrm>
            <a:off x="4953000" y="5410200"/>
            <a:ext cx="2590800" cy="22860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41" name="Oval 21"/>
          <p:cNvSpPr>
            <a:spLocks noChangeArrowheads="1"/>
          </p:cNvSpPr>
          <p:nvPr/>
        </p:nvSpPr>
        <p:spPr bwMode="auto">
          <a:xfrm>
            <a:off x="5562600" y="5867400"/>
            <a:ext cx="1371600" cy="1219200"/>
          </a:xfrm>
          <a:prstGeom prst="ellipse">
            <a:avLst/>
          </a:prstGeom>
          <a:gradFill rotWithShape="1">
            <a:gsLst>
              <a:gs pos="0">
                <a:srgbClr val="470000">
                  <a:alpha val="32001"/>
                </a:srgbClr>
              </a:gs>
              <a:gs pos="100000">
                <a:srgbClr val="990000">
                  <a:alpha val="32999"/>
                </a:srgbClr>
              </a:gs>
            </a:gsLst>
            <a:lin ang="5400000" scaled="1"/>
          </a:gra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42" name="AutoShape 22"/>
          <p:cNvSpPr>
            <a:spLocks noChangeArrowheads="1"/>
          </p:cNvSpPr>
          <p:nvPr/>
        </p:nvSpPr>
        <p:spPr bwMode="auto">
          <a:xfrm rot="2446440">
            <a:off x="7010400" y="54102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43" name="AutoShape 23"/>
          <p:cNvSpPr>
            <a:spLocks noChangeArrowheads="1"/>
          </p:cNvSpPr>
          <p:nvPr/>
        </p:nvSpPr>
        <p:spPr bwMode="auto">
          <a:xfrm rot="-1155040">
            <a:off x="5486400" y="50292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44" name="AutoShape 24"/>
          <p:cNvSpPr>
            <a:spLocks noChangeArrowheads="1"/>
          </p:cNvSpPr>
          <p:nvPr/>
        </p:nvSpPr>
        <p:spPr bwMode="auto">
          <a:xfrm rot="6742495">
            <a:off x="7391400" y="66294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45" name="WordArt 25"/>
          <p:cNvSpPr>
            <a:spLocks noChangeArrowheads="1" noChangeShapeType="1" noTextEdit="1"/>
          </p:cNvSpPr>
          <p:nvPr/>
        </p:nvSpPr>
        <p:spPr bwMode="auto">
          <a:xfrm rot="-7825323">
            <a:off x="7055643" y="51363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46" name="WordArt 26"/>
          <p:cNvSpPr>
            <a:spLocks noChangeArrowheads="1" noChangeShapeType="1" noTextEdit="1"/>
          </p:cNvSpPr>
          <p:nvPr/>
        </p:nvSpPr>
        <p:spPr bwMode="auto">
          <a:xfrm rot="9105894">
            <a:off x="5181600" y="4648200"/>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47" name="WordArt 27"/>
          <p:cNvSpPr>
            <a:spLocks noChangeArrowheads="1" noChangeShapeType="1" noTextEdit="1"/>
          </p:cNvSpPr>
          <p:nvPr/>
        </p:nvSpPr>
        <p:spPr bwMode="auto">
          <a:xfrm rot="-4162141">
            <a:off x="7512843" y="67365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48" name="Text Box 28"/>
          <p:cNvSpPr txBox="1">
            <a:spLocks noChangeArrowheads="1"/>
          </p:cNvSpPr>
          <p:nvPr/>
        </p:nvSpPr>
        <p:spPr bwMode="auto">
          <a:xfrm>
            <a:off x="4191000" y="3200400"/>
            <a:ext cx="4953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Causes clotting in incorrect blood transfusions</a:t>
            </a:r>
          </a:p>
        </p:txBody>
      </p:sp>
      <p:sp>
        <p:nvSpPr>
          <p:cNvPr id="798749"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2" name="Rectangle 1"/>
          <p:cNvSpPr/>
          <p:nvPr/>
        </p:nvSpPr>
        <p:spPr>
          <a:xfrm>
            <a:off x="7239000" y="3308013"/>
            <a:ext cx="1441421"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15</a:t>
            </a:r>
          </a:p>
        </p:txBody>
      </p:sp>
      <p:sp>
        <p:nvSpPr>
          <p:cNvPr id="3" name="Rounded Rectangle 2"/>
          <p:cNvSpPr/>
          <p:nvPr/>
        </p:nvSpPr>
        <p:spPr>
          <a:xfrm>
            <a:off x="1600201" y="381000"/>
            <a:ext cx="820326" cy="457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2" name="Rounded Rectangle 31"/>
          <p:cNvSpPr/>
          <p:nvPr/>
        </p:nvSpPr>
        <p:spPr>
          <a:xfrm>
            <a:off x="1576049" y="1981200"/>
            <a:ext cx="902823" cy="457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367030756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p:cNvSpPr>
            <a:spLocks noGrp="1" noChangeArrowheads="1"/>
          </p:cNvSpPr>
          <p:nvPr>
            <p:ph type="body" idx="1"/>
          </p:nvPr>
        </p:nvSpPr>
        <p:spPr>
          <a:xfrm>
            <a:off x="457200" y="304800"/>
            <a:ext cx="8534400" cy="5821363"/>
          </a:xfrm>
        </p:spPr>
        <p:txBody>
          <a:bodyPr/>
          <a:lstStyle/>
          <a:p>
            <a:pPr eaLnBrk="1" hangingPunct="1"/>
            <a:r>
              <a:rPr lang="en-US" dirty="0">
                <a:solidFill>
                  <a:srgbClr val="99CCFF"/>
                </a:solidFill>
              </a:rPr>
              <a:t>Antigen:</a:t>
            </a:r>
            <a:r>
              <a:rPr lang="en-US" dirty="0"/>
              <a:t>  </a:t>
            </a:r>
            <a:r>
              <a:rPr lang="en-US" dirty="0">
                <a:solidFill>
                  <a:srgbClr val="FF0000"/>
                </a:solidFill>
              </a:rPr>
              <a:t>A substance that when introduced into the body stimulates the production of an antibody.</a:t>
            </a:r>
          </a:p>
          <a:p>
            <a:pPr eaLnBrk="1" hangingPunct="1"/>
            <a:r>
              <a:rPr lang="en-US" dirty="0">
                <a:solidFill>
                  <a:srgbClr val="FFFF00"/>
                </a:solidFill>
              </a:rPr>
              <a:t>Antibody: </a:t>
            </a:r>
            <a:r>
              <a:rPr lang="en-US" dirty="0">
                <a:solidFill>
                  <a:srgbClr val="FF66FF"/>
                </a:solidFill>
              </a:rPr>
              <a:t>A blood protein produced in response to and counteracting a specific antigen.</a:t>
            </a:r>
            <a:r>
              <a:rPr lang="en-US" dirty="0"/>
              <a:t>  </a:t>
            </a:r>
          </a:p>
        </p:txBody>
      </p:sp>
      <p:sp>
        <p:nvSpPr>
          <p:cNvPr id="798723" name="Oval 3"/>
          <p:cNvSpPr>
            <a:spLocks noChangeArrowheads="1"/>
          </p:cNvSpPr>
          <p:nvPr/>
        </p:nvSpPr>
        <p:spPr bwMode="auto">
          <a:xfrm>
            <a:off x="1219200" y="4191000"/>
            <a:ext cx="2590800" cy="22860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24" name="Oval 4"/>
          <p:cNvSpPr>
            <a:spLocks noChangeArrowheads="1"/>
          </p:cNvSpPr>
          <p:nvPr/>
        </p:nvSpPr>
        <p:spPr bwMode="auto">
          <a:xfrm>
            <a:off x="1752600" y="4724400"/>
            <a:ext cx="1371600" cy="1219200"/>
          </a:xfrm>
          <a:prstGeom prst="ellipse">
            <a:avLst/>
          </a:prstGeom>
          <a:gradFill rotWithShape="1">
            <a:gsLst>
              <a:gs pos="0">
                <a:srgbClr val="470000">
                  <a:alpha val="32001"/>
                </a:srgbClr>
              </a:gs>
              <a:gs pos="100000">
                <a:srgbClr val="990000">
                  <a:alpha val="32999"/>
                </a:srgbClr>
              </a:gs>
            </a:gsLst>
            <a:lin ang="5400000" scaled="1"/>
          </a:gra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25" name="AutoShape 5"/>
          <p:cNvSpPr>
            <a:spLocks noChangeArrowheads="1"/>
          </p:cNvSpPr>
          <p:nvPr/>
        </p:nvSpPr>
        <p:spPr bwMode="auto">
          <a:xfrm rot="2446440">
            <a:off x="3200400" y="41910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26" name="AutoShape 6"/>
          <p:cNvSpPr>
            <a:spLocks noChangeArrowheads="1"/>
          </p:cNvSpPr>
          <p:nvPr/>
        </p:nvSpPr>
        <p:spPr bwMode="auto">
          <a:xfrm rot="6742495">
            <a:off x="3581400" y="54864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27" name="AutoShape 7"/>
          <p:cNvSpPr>
            <a:spLocks noChangeArrowheads="1"/>
          </p:cNvSpPr>
          <p:nvPr/>
        </p:nvSpPr>
        <p:spPr bwMode="auto">
          <a:xfrm rot="10032102">
            <a:off x="2667000" y="64008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28" name="AutoShape 8"/>
          <p:cNvSpPr>
            <a:spLocks noChangeArrowheads="1"/>
          </p:cNvSpPr>
          <p:nvPr/>
        </p:nvSpPr>
        <p:spPr bwMode="auto">
          <a:xfrm rot="-8480053">
            <a:off x="1219200" y="60960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29" name="AutoShape 9"/>
          <p:cNvSpPr>
            <a:spLocks noChangeArrowheads="1"/>
          </p:cNvSpPr>
          <p:nvPr/>
        </p:nvSpPr>
        <p:spPr bwMode="auto">
          <a:xfrm rot="-4790986">
            <a:off x="762000" y="48768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30" name="AutoShape 10"/>
          <p:cNvSpPr>
            <a:spLocks noChangeArrowheads="1"/>
          </p:cNvSpPr>
          <p:nvPr/>
        </p:nvSpPr>
        <p:spPr bwMode="auto">
          <a:xfrm rot="-1155040">
            <a:off x="1752600" y="38100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31" name="WordArt 11"/>
          <p:cNvSpPr>
            <a:spLocks noChangeArrowheads="1" noChangeShapeType="1" noTextEdit="1"/>
          </p:cNvSpPr>
          <p:nvPr/>
        </p:nvSpPr>
        <p:spPr bwMode="auto">
          <a:xfrm rot="-7825323">
            <a:off x="3245643" y="38409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2" name="Text Box 12"/>
          <p:cNvSpPr txBox="1">
            <a:spLocks noChangeArrowheads="1"/>
          </p:cNvSpPr>
          <p:nvPr/>
        </p:nvSpPr>
        <p:spPr bwMode="auto">
          <a:xfrm>
            <a:off x="1752600" y="4876800"/>
            <a:ext cx="160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mn-ea"/>
                <a:cs typeface="+mn-cs"/>
              </a:rPr>
              <a:t>Invading Blood</a:t>
            </a:r>
          </a:p>
        </p:txBody>
      </p:sp>
      <p:sp>
        <p:nvSpPr>
          <p:cNvPr id="798733" name="WordArt 13"/>
          <p:cNvSpPr>
            <a:spLocks noChangeArrowheads="1" noChangeShapeType="1" noTextEdit="1"/>
          </p:cNvSpPr>
          <p:nvPr/>
        </p:nvSpPr>
        <p:spPr bwMode="auto">
          <a:xfrm rot="5705570">
            <a:off x="273843" y="47553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4" name="WordArt 14"/>
          <p:cNvSpPr>
            <a:spLocks noChangeArrowheads="1" noChangeShapeType="1" noTextEdit="1"/>
          </p:cNvSpPr>
          <p:nvPr/>
        </p:nvSpPr>
        <p:spPr bwMode="auto">
          <a:xfrm rot="9105894">
            <a:off x="1371600" y="3505200"/>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5" name="WordArt 15"/>
          <p:cNvSpPr>
            <a:spLocks noChangeArrowheads="1" noChangeShapeType="1" noTextEdit="1"/>
          </p:cNvSpPr>
          <p:nvPr/>
        </p:nvSpPr>
        <p:spPr bwMode="auto">
          <a:xfrm rot="2903101">
            <a:off x="807244" y="6026944"/>
            <a:ext cx="1014412"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6" name="WordArt 16"/>
          <p:cNvSpPr>
            <a:spLocks noChangeArrowheads="1" noChangeShapeType="1" noTextEdit="1"/>
          </p:cNvSpPr>
          <p:nvPr/>
        </p:nvSpPr>
        <p:spPr bwMode="auto">
          <a:xfrm rot="-893665">
            <a:off x="2514600" y="6534150"/>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7" name="WordArt 17"/>
          <p:cNvSpPr>
            <a:spLocks noChangeArrowheads="1" noChangeShapeType="1" noTextEdit="1"/>
          </p:cNvSpPr>
          <p:nvPr/>
        </p:nvSpPr>
        <p:spPr bwMode="auto">
          <a:xfrm rot="-4162141">
            <a:off x="3626643" y="55173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8" name="WordArt 18"/>
          <p:cNvSpPr>
            <a:spLocks noChangeArrowheads="1" noChangeShapeType="1" noTextEdit="1"/>
          </p:cNvSpPr>
          <p:nvPr/>
        </p:nvSpPr>
        <p:spPr bwMode="auto">
          <a:xfrm rot="6367445">
            <a:off x="3931443" y="56697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9" name="AutoShape 19"/>
          <p:cNvSpPr>
            <a:spLocks noChangeArrowheads="1"/>
          </p:cNvSpPr>
          <p:nvPr/>
        </p:nvSpPr>
        <p:spPr bwMode="auto">
          <a:xfrm rot="9901534">
            <a:off x="4648200" y="59436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40" name="Oval 20"/>
          <p:cNvSpPr>
            <a:spLocks noChangeArrowheads="1"/>
          </p:cNvSpPr>
          <p:nvPr/>
        </p:nvSpPr>
        <p:spPr bwMode="auto">
          <a:xfrm>
            <a:off x="4953000" y="5410200"/>
            <a:ext cx="2590800" cy="22860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41" name="Oval 21"/>
          <p:cNvSpPr>
            <a:spLocks noChangeArrowheads="1"/>
          </p:cNvSpPr>
          <p:nvPr/>
        </p:nvSpPr>
        <p:spPr bwMode="auto">
          <a:xfrm>
            <a:off x="5562600" y="5867400"/>
            <a:ext cx="1371600" cy="1219200"/>
          </a:xfrm>
          <a:prstGeom prst="ellipse">
            <a:avLst/>
          </a:prstGeom>
          <a:gradFill rotWithShape="1">
            <a:gsLst>
              <a:gs pos="0">
                <a:srgbClr val="470000">
                  <a:alpha val="32001"/>
                </a:srgbClr>
              </a:gs>
              <a:gs pos="100000">
                <a:srgbClr val="990000">
                  <a:alpha val="32999"/>
                </a:srgbClr>
              </a:gs>
            </a:gsLst>
            <a:lin ang="5400000" scaled="1"/>
          </a:gra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42" name="AutoShape 22"/>
          <p:cNvSpPr>
            <a:spLocks noChangeArrowheads="1"/>
          </p:cNvSpPr>
          <p:nvPr/>
        </p:nvSpPr>
        <p:spPr bwMode="auto">
          <a:xfrm rot="2446440">
            <a:off x="7010400" y="54102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43" name="AutoShape 23"/>
          <p:cNvSpPr>
            <a:spLocks noChangeArrowheads="1"/>
          </p:cNvSpPr>
          <p:nvPr/>
        </p:nvSpPr>
        <p:spPr bwMode="auto">
          <a:xfrm rot="-1155040">
            <a:off x="5486400" y="50292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44" name="AutoShape 24"/>
          <p:cNvSpPr>
            <a:spLocks noChangeArrowheads="1"/>
          </p:cNvSpPr>
          <p:nvPr/>
        </p:nvSpPr>
        <p:spPr bwMode="auto">
          <a:xfrm rot="6742495">
            <a:off x="7391400" y="66294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45" name="WordArt 25"/>
          <p:cNvSpPr>
            <a:spLocks noChangeArrowheads="1" noChangeShapeType="1" noTextEdit="1"/>
          </p:cNvSpPr>
          <p:nvPr/>
        </p:nvSpPr>
        <p:spPr bwMode="auto">
          <a:xfrm rot="-7825323">
            <a:off x="7055643" y="51363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46" name="WordArt 26"/>
          <p:cNvSpPr>
            <a:spLocks noChangeArrowheads="1" noChangeShapeType="1" noTextEdit="1"/>
          </p:cNvSpPr>
          <p:nvPr/>
        </p:nvSpPr>
        <p:spPr bwMode="auto">
          <a:xfrm rot="9105894">
            <a:off x="5181600" y="4648200"/>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47" name="WordArt 27"/>
          <p:cNvSpPr>
            <a:spLocks noChangeArrowheads="1" noChangeShapeType="1" noTextEdit="1"/>
          </p:cNvSpPr>
          <p:nvPr/>
        </p:nvSpPr>
        <p:spPr bwMode="auto">
          <a:xfrm rot="-4162141">
            <a:off x="7512843" y="67365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48" name="Text Box 28"/>
          <p:cNvSpPr txBox="1">
            <a:spLocks noChangeArrowheads="1"/>
          </p:cNvSpPr>
          <p:nvPr/>
        </p:nvSpPr>
        <p:spPr bwMode="auto">
          <a:xfrm>
            <a:off x="4191000" y="3200400"/>
            <a:ext cx="4953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Causes clotting in incorrect blood transfusions</a:t>
            </a:r>
          </a:p>
        </p:txBody>
      </p:sp>
      <p:sp>
        <p:nvSpPr>
          <p:cNvPr id="798749"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2" name="Rectangle 1"/>
          <p:cNvSpPr/>
          <p:nvPr/>
        </p:nvSpPr>
        <p:spPr>
          <a:xfrm>
            <a:off x="7239000" y="3308013"/>
            <a:ext cx="1441421"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15</a:t>
            </a:r>
          </a:p>
        </p:txBody>
      </p:sp>
      <p:sp>
        <p:nvSpPr>
          <p:cNvPr id="3" name="Rounded Rectangle 2"/>
          <p:cNvSpPr/>
          <p:nvPr/>
        </p:nvSpPr>
        <p:spPr>
          <a:xfrm>
            <a:off x="1600201" y="381000"/>
            <a:ext cx="820326" cy="457200"/>
          </a:xfrm>
          <a:prstGeom prst="roundRect">
            <a:avLst/>
          </a:prstGeom>
          <a:solidFill>
            <a:schemeClr val="tx1"/>
          </a:solidFill>
          <a:effectLst>
            <a:glow rad="241300">
              <a:schemeClr val="accent2">
                <a:lumMod val="40000"/>
                <a:lumOff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2" name="Rounded Rectangle 31"/>
          <p:cNvSpPr/>
          <p:nvPr/>
        </p:nvSpPr>
        <p:spPr>
          <a:xfrm>
            <a:off x="1576049" y="1981200"/>
            <a:ext cx="902823" cy="457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4147978500"/>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p:cNvSpPr>
            <a:spLocks noGrp="1" noChangeArrowheads="1"/>
          </p:cNvSpPr>
          <p:nvPr>
            <p:ph type="body" idx="1"/>
          </p:nvPr>
        </p:nvSpPr>
        <p:spPr>
          <a:xfrm>
            <a:off x="457200" y="304800"/>
            <a:ext cx="8534400" cy="5821363"/>
          </a:xfrm>
        </p:spPr>
        <p:txBody>
          <a:bodyPr/>
          <a:lstStyle/>
          <a:p>
            <a:pPr eaLnBrk="1" hangingPunct="1"/>
            <a:r>
              <a:rPr lang="en-US" u="sng" dirty="0">
                <a:solidFill>
                  <a:srgbClr val="99CCFF"/>
                </a:solidFill>
              </a:rPr>
              <a:t>Antigen</a:t>
            </a:r>
            <a:r>
              <a:rPr lang="en-US" dirty="0">
                <a:solidFill>
                  <a:srgbClr val="99CCFF"/>
                </a:solidFill>
              </a:rPr>
              <a:t>:</a:t>
            </a:r>
            <a:r>
              <a:rPr lang="en-US" dirty="0"/>
              <a:t>  </a:t>
            </a:r>
            <a:r>
              <a:rPr lang="en-US" dirty="0">
                <a:solidFill>
                  <a:srgbClr val="FF0000"/>
                </a:solidFill>
              </a:rPr>
              <a:t>A substance that when introduced into the body stimulates the production of an antibody.</a:t>
            </a:r>
          </a:p>
          <a:p>
            <a:pPr eaLnBrk="1" hangingPunct="1"/>
            <a:r>
              <a:rPr lang="en-US" dirty="0">
                <a:solidFill>
                  <a:srgbClr val="FFFF00"/>
                </a:solidFill>
              </a:rPr>
              <a:t>Antibody: </a:t>
            </a:r>
            <a:r>
              <a:rPr lang="en-US" dirty="0">
                <a:solidFill>
                  <a:srgbClr val="FF66FF"/>
                </a:solidFill>
              </a:rPr>
              <a:t>A blood protein produced in response to and counteracting a specific antigen.</a:t>
            </a:r>
            <a:r>
              <a:rPr lang="en-US" dirty="0"/>
              <a:t>  </a:t>
            </a:r>
          </a:p>
        </p:txBody>
      </p:sp>
      <p:sp>
        <p:nvSpPr>
          <p:cNvPr id="798723" name="Oval 3"/>
          <p:cNvSpPr>
            <a:spLocks noChangeArrowheads="1"/>
          </p:cNvSpPr>
          <p:nvPr/>
        </p:nvSpPr>
        <p:spPr bwMode="auto">
          <a:xfrm>
            <a:off x="1219200" y="4191000"/>
            <a:ext cx="2590800" cy="22860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24" name="Oval 4"/>
          <p:cNvSpPr>
            <a:spLocks noChangeArrowheads="1"/>
          </p:cNvSpPr>
          <p:nvPr/>
        </p:nvSpPr>
        <p:spPr bwMode="auto">
          <a:xfrm>
            <a:off x="1752600" y="4724400"/>
            <a:ext cx="1371600" cy="1219200"/>
          </a:xfrm>
          <a:prstGeom prst="ellipse">
            <a:avLst/>
          </a:prstGeom>
          <a:gradFill rotWithShape="1">
            <a:gsLst>
              <a:gs pos="0">
                <a:srgbClr val="470000">
                  <a:alpha val="32001"/>
                </a:srgbClr>
              </a:gs>
              <a:gs pos="100000">
                <a:srgbClr val="990000">
                  <a:alpha val="32999"/>
                </a:srgbClr>
              </a:gs>
            </a:gsLst>
            <a:lin ang="5400000" scaled="1"/>
          </a:gra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25" name="AutoShape 5"/>
          <p:cNvSpPr>
            <a:spLocks noChangeArrowheads="1"/>
          </p:cNvSpPr>
          <p:nvPr/>
        </p:nvSpPr>
        <p:spPr bwMode="auto">
          <a:xfrm rot="2446440">
            <a:off x="3200400" y="41910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26" name="AutoShape 6"/>
          <p:cNvSpPr>
            <a:spLocks noChangeArrowheads="1"/>
          </p:cNvSpPr>
          <p:nvPr/>
        </p:nvSpPr>
        <p:spPr bwMode="auto">
          <a:xfrm rot="6742495">
            <a:off x="3581400" y="54864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27" name="AutoShape 7"/>
          <p:cNvSpPr>
            <a:spLocks noChangeArrowheads="1"/>
          </p:cNvSpPr>
          <p:nvPr/>
        </p:nvSpPr>
        <p:spPr bwMode="auto">
          <a:xfrm rot="10032102">
            <a:off x="2667000" y="64008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28" name="AutoShape 8"/>
          <p:cNvSpPr>
            <a:spLocks noChangeArrowheads="1"/>
          </p:cNvSpPr>
          <p:nvPr/>
        </p:nvSpPr>
        <p:spPr bwMode="auto">
          <a:xfrm rot="-8480053">
            <a:off x="1219200" y="60960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29" name="AutoShape 9"/>
          <p:cNvSpPr>
            <a:spLocks noChangeArrowheads="1"/>
          </p:cNvSpPr>
          <p:nvPr/>
        </p:nvSpPr>
        <p:spPr bwMode="auto">
          <a:xfrm rot="-4790986">
            <a:off x="762000" y="48768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30" name="AutoShape 10"/>
          <p:cNvSpPr>
            <a:spLocks noChangeArrowheads="1"/>
          </p:cNvSpPr>
          <p:nvPr/>
        </p:nvSpPr>
        <p:spPr bwMode="auto">
          <a:xfrm rot="-1155040">
            <a:off x="1752600" y="38100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31" name="WordArt 11"/>
          <p:cNvSpPr>
            <a:spLocks noChangeArrowheads="1" noChangeShapeType="1" noTextEdit="1"/>
          </p:cNvSpPr>
          <p:nvPr/>
        </p:nvSpPr>
        <p:spPr bwMode="auto">
          <a:xfrm rot="-7825323">
            <a:off x="3245643" y="38409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2" name="Text Box 12"/>
          <p:cNvSpPr txBox="1">
            <a:spLocks noChangeArrowheads="1"/>
          </p:cNvSpPr>
          <p:nvPr/>
        </p:nvSpPr>
        <p:spPr bwMode="auto">
          <a:xfrm>
            <a:off x="1752600" y="4876800"/>
            <a:ext cx="160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mn-ea"/>
                <a:cs typeface="+mn-cs"/>
              </a:rPr>
              <a:t>Invading Blood</a:t>
            </a:r>
          </a:p>
        </p:txBody>
      </p:sp>
      <p:sp>
        <p:nvSpPr>
          <p:cNvPr id="798733" name="WordArt 13"/>
          <p:cNvSpPr>
            <a:spLocks noChangeArrowheads="1" noChangeShapeType="1" noTextEdit="1"/>
          </p:cNvSpPr>
          <p:nvPr/>
        </p:nvSpPr>
        <p:spPr bwMode="auto">
          <a:xfrm rot="5705570">
            <a:off x="273843" y="47553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4" name="WordArt 14"/>
          <p:cNvSpPr>
            <a:spLocks noChangeArrowheads="1" noChangeShapeType="1" noTextEdit="1"/>
          </p:cNvSpPr>
          <p:nvPr/>
        </p:nvSpPr>
        <p:spPr bwMode="auto">
          <a:xfrm rot="9105894">
            <a:off x="1371600" y="3505200"/>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5" name="WordArt 15"/>
          <p:cNvSpPr>
            <a:spLocks noChangeArrowheads="1" noChangeShapeType="1" noTextEdit="1"/>
          </p:cNvSpPr>
          <p:nvPr/>
        </p:nvSpPr>
        <p:spPr bwMode="auto">
          <a:xfrm rot="2903101">
            <a:off x="807244" y="6026944"/>
            <a:ext cx="1014412"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6" name="WordArt 16"/>
          <p:cNvSpPr>
            <a:spLocks noChangeArrowheads="1" noChangeShapeType="1" noTextEdit="1"/>
          </p:cNvSpPr>
          <p:nvPr/>
        </p:nvSpPr>
        <p:spPr bwMode="auto">
          <a:xfrm rot="-893665">
            <a:off x="2514600" y="6534150"/>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7" name="WordArt 17"/>
          <p:cNvSpPr>
            <a:spLocks noChangeArrowheads="1" noChangeShapeType="1" noTextEdit="1"/>
          </p:cNvSpPr>
          <p:nvPr/>
        </p:nvSpPr>
        <p:spPr bwMode="auto">
          <a:xfrm rot="-4162141">
            <a:off x="3626643" y="55173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8" name="WordArt 18"/>
          <p:cNvSpPr>
            <a:spLocks noChangeArrowheads="1" noChangeShapeType="1" noTextEdit="1"/>
          </p:cNvSpPr>
          <p:nvPr/>
        </p:nvSpPr>
        <p:spPr bwMode="auto">
          <a:xfrm rot="6367445">
            <a:off x="3931443" y="56697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9" name="AutoShape 19"/>
          <p:cNvSpPr>
            <a:spLocks noChangeArrowheads="1"/>
          </p:cNvSpPr>
          <p:nvPr/>
        </p:nvSpPr>
        <p:spPr bwMode="auto">
          <a:xfrm rot="9901534">
            <a:off x="4648200" y="59436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40" name="Oval 20"/>
          <p:cNvSpPr>
            <a:spLocks noChangeArrowheads="1"/>
          </p:cNvSpPr>
          <p:nvPr/>
        </p:nvSpPr>
        <p:spPr bwMode="auto">
          <a:xfrm>
            <a:off x="4953000" y="5410200"/>
            <a:ext cx="2590800" cy="22860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41" name="Oval 21"/>
          <p:cNvSpPr>
            <a:spLocks noChangeArrowheads="1"/>
          </p:cNvSpPr>
          <p:nvPr/>
        </p:nvSpPr>
        <p:spPr bwMode="auto">
          <a:xfrm>
            <a:off x="5562600" y="5867400"/>
            <a:ext cx="1371600" cy="1219200"/>
          </a:xfrm>
          <a:prstGeom prst="ellipse">
            <a:avLst/>
          </a:prstGeom>
          <a:gradFill rotWithShape="1">
            <a:gsLst>
              <a:gs pos="0">
                <a:srgbClr val="470000">
                  <a:alpha val="32001"/>
                </a:srgbClr>
              </a:gs>
              <a:gs pos="100000">
                <a:srgbClr val="990000">
                  <a:alpha val="32999"/>
                </a:srgbClr>
              </a:gs>
            </a:gsLst>
            <a:lin ang="5400000" scaled="1"/>
          </a:gra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42" name="AutoShape 22"/>
          <p:cNvSpPr>
            <a:spLocks noChangeArrowheads="1"/>
          </p:cNvSpPr>
          <p:nvPr/>
        </p:nvSpPr>
        <p:spPr bwMode="auto">
          <a:xfrm rot="2446440">
            <a:off x="7010400" y="54102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43" name="AutoShape 23"/>
          <p:cNvSpPr>
            <a:spLocks noChangeArrowheads="1"/>
          </p:cNvSpPr>
          <p:nvPr/>
        </p:nvSpPr>
        <p:spPr bwMode="auto">
          <a:xfrm rot="-1155040">
            <a:off x="5486400" y="50292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44" name="AutoShape 24"/>
          <p:cNvSpPr>
            <a:spLocks noChangeArrowheads="1"/>
          </p:cNvSpPr>
          <p:nvPr/>
        </p:nvSpPr>
        <p:spPr bwMode="auto">
          <a:xfrm rot="6742495">
            <a:off x="7391400" y="66294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45" name="WordArt 25"/>
          <p:cNvSpPr>
            <a:spLocks noChangeArrowheads="1" noChangeShapeType="1" noTextEdit="1"/>
          </p:cNvSpPr>
          <p:nvPr/>
        </p:nvSpPr>
        <p:spPr bwMode="auto">
          <a:xfrm rot="-7825323">
            <a:off x="7055643" y="51363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46" name="WordArt 26"/>
          <p:cNvSpPr>
            <a:spLocks noChangeArrowheads="1" noChangeShapeType="1" noTextEdit="1"/>
          </p:cNvSpPr>
          <p:nvPr/>
        </p:nvSpPr>
        <p:spPr bwMode="auto">
          <a:xfrm rot="9105894">
            <a:off x="5181600" y="4648200"/>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47" name="WordArt 27"/>
          <p:cNvSpPr>
            <a:spLocks noChangeArrowheads="1" noChangeShapeType="1" noTextEdit="1"/>
          </p:cNvSpPr>
          <p:nvPr/>
        </p:nvSpPr>
        <p:spPr bwMode="auto">
          <a:xfrm rot="-4162141">
            <a:off x="7512843" y="67365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48" name="Text Box 28"/>
          <p:cNvSpPr txBox="1">
            <a:spLocks noChangeArrowheads="1"/>
          </p:cNvSpPr>
          <p:nvPr/>
        </p:nvSpPr>
        <p:spPr bwMode="auto">
          <a:xfrm>
            <a:off x="4191000" y="3200400"/>
            <a:ext cx="4953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Causes clotting in incorrect blood transfusions</a:t>
            </a:r>
          </a:p>
        </p:txBody>
      </p:sp>
      <p:sp>
        <p:nvSpPr>
          <p:cNvPr id="798749"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2" name="Rectangle 1"/>
          <p:cNvSpPr/>
          <p:nvPr/>
        </p:nvSpPr>
        <p:spPr>
          <a:xfrm>
            <a:off x="7239000" y="3308013"/>
            <a:ext cx="1441421"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15</a:t>
            </a:r>
          </a:p>
        </p:txBody>
      </p:sp>
      <p:sp>
        <p:nvSpPr>
          <p:cNvPr id="32" name="Rounded Rectangle 31"/>
          <p:cNvSpPr/>
          <p:nvPr/>
        </p:nvSpPr>
        <p:spPr>
          <a:xfrm>
            <a:off x="1576049" y="1981200"/>
            <a:ext cx="902823" cy="457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318743577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p:cNvSpPr>
            <a:spLocks noGrp="1" noChangeArrowheads="1"/>
          </p:cNvSpPr>
          <p:nvPr>
            <p:ph type="body" idx="1"/>
          </p:nvPr>
        </p:nvSpPr>
        <p:spPr>
          <a:xfrm>
            <a:off x="457200" y="304800"/>
            <a:ext cx="8534400" cy="5821363"/>
          </a:xfrm>
        </p:spPr>
        <p:txBody>
          <a:bodyPr/>
          <a:lstStyle/>
          <a:p>
            <a:pPr eaLnBrk="1" hangingPunct="1"/>
            <a:r>
              <a:rPr lang="en-US" u="sng" dirty="0">
                <a:solidFill>
                  <a:srgbClr val="99CCFF"/>
                </a:solidFill>
              </a:rPr>
              <a:t>Antigen</a:t>
            </a:r>
            <a:r>
              <a:rPr lang="en-US" dirty="0">
                <a:solidFill>
                  <a:srgbClr val="99CCFF"/>
                </a:solidFill>
              </a:rPr>
              <a:t>:</a:t>
            </a:r>
            <a:r>
              <a:rPr lang="en-US" dirty="0"/>
              <a:t>  </a:t>
            </a:r>
            <a:r>
              <a:rPr lang="en-US" dirty="0">
                <a:solidFill>
                  <a:srgbClr val="FF0000"/>
                </a:solidFill>
              </a:rPr>
              <a:t>A substance that when introduced into the body stimulates the production of an antibody.</a:t>
            </a:r>
          </a:p>
          <a:p>
            <a:pPr eaLnBrk="1" hangingPunct="1"/>
            <a:r>
              <a:rPr lang="en-US" dirty="0">
                <a:solidFill>
                  <a:srgbClr val="FFFF00"/>
                </a:solidFill>
              </a:rPr>
              <a:t>Antibody: </a:t>
            </a:r>
            <a:r>
              <a:rPr lang="en-US" dirty="0">
                <a:solidFill>
                  <a:srgbClr val="FF66FF"/>
                </a:solidFill>
              </a:rPr>
              <a:t>A blood protein produced in response to and counteracting a specific antigen.</a:t>
            </a:r>
            <a:r>
              <a:rPr lang="en-US" dirty="0"/>
              <a:t>  </a:t>
            </a:r>
          </a:p>
        </p:txBody>
      </p:sp>
      <p:sp>
        <p:nvSpPr>
          <p:cNvPr id="798723" name="Oval 3"/>
          <p:cNvSpPr>
            <a:spLocks noChangeArrowheads="1"/>
          </p:cNvSpPr>
          <p:nvPr/>
        </p:nvSpPr>
        <p:spPr bwMode="auto">
          <a:xfrm>
            <a:off x="1219200" y="4191000"/>
            <a:ext cx="2590800" cy="22860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24" name="Oval 4"/>
          <p:cNvSpPr>
            <a:spLocks noChangeArrowheads="1"/>
          </p:cNvSpPr>
          <p:nvPr/>
        </p:nvSpPr>
        <p:spPr bwMode="auto">
          <a:xfrm>
            <a:off x="1752600" y="4724400"/>
            <a:ext cx="1371600" cy="1219200"/>
          </a:xfrm>
          <a:prstGeom prst="ellipse">
            <a:avLst/>
          </a:prstGeom>
          <a:gradFill rotWithShape="1">
            <a:gsLst>
              <a:gs pos="0">
                <a:srgbClr val="470000">
                  <a:alpha val="32001"/>
                </a:srgbClr>
              </a:gs>
              <a:gs pos="100000">
                <a:srgbClr val="990000">
                  <a:alpha val="32999"/>
                </a:srgbClr>
              </a:gs>
            </a:gsLst>
            <a:lin ang="5400000" scaled="1"/>
          </a:gra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25" name="AutoShape 5"/>
          <p:cNvSpPr>
            <a:spLocks noChangeArrowheads="1"/>
          </p:cNvSpPr>
          <p:nvPr/>
        </p:nvSpPr>
        <p:spPr bwMode="auto">
          <a:xfrm rot="2446440">
            <a:off x="3200400" y="41910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26" name="AutoShape 6"/>
          <p:cNvSpPr>
            <a:spLocks noChangeArrowheads="1"/>
          </p:cNvSpPr>
          <p:nvPr/>
        </p:nvSpPr>
        <p:spPr bwMode="auto">
          <a:xfrm rot="6742495">
            <a:off x="3581400" y="54864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27" name="AutoShape 7"/>
          <p:cNvSpPr>
            <a:spLocks noChangeArrowheads="1"/>
          </p:cNvSpPr>
          <p:nvPr/>
        </p:nvSpPr>
        <p:spPr bwMode="auto">
          <a:xfrm rot="10032102">
            <a:off x="2667000" y="64008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28" name="AutoShape 8"/>
          <p:cNvSpPr>
            <a:spLocks noChangeArrowheads="1"/>
          </p:cNvSpPr>
          <p:nvPr/>
        </p:nvSpPr>
        <p:spPr bwMode="auto">
          <a:xfrm rot="-8480053">
            <a:off x="1219200" y="60960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29" name="AutoShape 9"/>
          <p:cNvSpPr>
            <a:spLocks noChangeArrowheads="1"/>
          </p:cNvSpPr>
          <p:nvPr/>
        </p:nvSpPr>
        <p:spPr bwMode="auto">
          <a:xfrm rot="-4790986">
            <a:off x="762000" y="48768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30" name="AutoShape 10"/>
          <p:cNvSpPr>
            <a:spLocks noChangeArrowheads="1"/>
          </p:cNvSpPr>
          <p:nvPr/>
        </p:nvSpPr>
        <p:spPr bwMode="auto">
          <a:xfrm rot="-1155040">
            <a:off x="1752600" y="38100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31" name="WordArt 11"/>
          <p:cNvSpPr>
            <a:spLocks noChangeArrowheads="1" noChangeShapeType="1" noTextEdit="1"/>
          </p:cNvSpPr>
          <p:nvPr/>
        </p:nvSpPr>
        <p:spPr bwMode="auto">
          <a:xfrm rot="-7825323">
            <a:off x="3245643" y="38409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2" name="Text Box 12"/>
          <p:cNvSpPr txBox="1">
            <a:spLocks noChangeArrowheads="1"/>
          </p:cNvSpPr>
          <p:nvPr/>
        </p:nvSpPr>
        <p:spPr bwMode="auto">
          <a:xfrm>
            <a:off x="1752600" y="4876800"/>
            <a:ext cx="160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mn-ea"/>
                <a:cs typeface="+mn-cs"/>
              </a:rPr>
              <a:t>Invading Blood</a:t>
            </a:r>
          </a:p>
        </p:txBody>
      </p:sp>
      <p:sp>
        <p:nvSpPr>
          <p:cNvPr id="798733" name="WordArt 13"/>
          <p:cNvSpPr>
            <a:spLocks noChangeArrowheads="1" noChangeShapeType="1" noTextEdit="1"/>
          </p:cNvSpPr>
          <p:nvPr/>
        </p:nvSpPr>
        <p:spPr bwMode="auto">
          <a:xfrm rot="5705570">
            <a:off x="273843" y="47553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4" name="WordArt 14"/>
          <p:cNvSpPr>
            <a:spLocks noChangeArrowheads="1" noChangeShapeType="1" noTextEdit="1"/>
          </p:cNvSpPr>
          <p:nvPr/>
        </p:nvSpPr>
        <p:spPr bwMode="auto">
          <a:xfrm rot="9105894">
            <a:off x="1371600" y="3505200"/>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5" name="WordArt 15"/>
          <p:cNvSpPr>
            <a:spLocks noChangeArrowheads="1" noChangeShapeType="1" noTextEdit="1"/>
          </p:cNvSpPr>
          <p:nvPr/>
        </p:nvSpPr>
        <p:spPr bwMode="auto">
          <a:xfrm rot="2903101">
            <a:off x="807244" y="6026944"/>
            <a:ext cx="1014412"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6" name="WordArt 16"/>
          <p:cNvSpPr>
            <a:spLocks noChangeArrowheads="1" noChangeShapeType="1" noTextEdit="1"/>
          </p:cNvSpPr>
          <p:nvPr/>
        </p:nvSpPr>
        <p:spPr bwMode="auto">
          <a:xfrm rot="-893665">
            <a:off x="2514600" y="6534150"/>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7" name="WordArt 17"/>
          <p:cNvSpPr>
            <a:spLocks noChangeArrowheads="1" noChangeShapeType="1" noTextEdit="1"/>
          </p:cNvSpPr>
          <p:nvPr/>
        </p:nvSpPr>
        <p:spPr bwMode="auto">
          <a:xfrm rot="-4162141">
            <a:off x="3626643" y="55173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8" name="WordArt 18"/>
          <p:cNvSpPr>
            <a:spLocks noChangeArrowheads="1" noChangeShapeType="1" noTextEdit="1"/>
          </p:cNvSpPr>
          <p:nvPr/>
        </p:nvSpPr>
        <p:spPr bwMode="auto">
          <a:xfrm rot="6367445">
            <a:off x="3931443" y="56697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9" name="AutoShape 19"/>
          <p:cNvSpPr>
            <a:spLocks noChangeArrowheads="1"/>
          </p:cNvSpPr>
          <p:nvPr/>
        </p:nvSpPr>
        <p:spPr bwMode="auto">
          <a:xfrm rot="9901534">
            <a:off x="4648200" y="59436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40" name="Oval 20"/>
          <p:cNvSpPr>
            <a:spLocks noChangeArrowheads="1"/>
          </p:cNvSpPr>
          <p:nvPr/>
        </p:nvSpPr>
        <p:spPr bwMode="auto">
          <a:xfrm>
            <a:off x="4953000" y="5410200"/>
            <a:ext cx="2590800" cy="22860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41" name="Oval 21"/>
          <p:cNvSpPr>
            <a:spLocks noChangeArrowheads="1"/>
          </p:cNvSpPr>
          <p:nvPr/>
        </p:nvSpPr>
        <p:spPr bwMode="auto">
          <a:xfrm>
            <a:off x="5562600" y="5867400"/>
            <a:ext cx="1371600" cy="1219200"/>
          </a:xfrm>
          <a:prstGeom prst="ellipse">
            <a:avLst/>
          </a:prstGeom>
          <a:gradFill rotWithShape="1">
            <a:gsLst>
              <a:gs pos="0">
                <a:srgbClr val="470000">
                  <a:alpha val="32001"/>
                </a:srgbClr>
              </a:gs>
              <a:gs pos="100000">
                <a:srgbClr val="990000">
                  <a:alpha val="32999"/>
                </a:srgbClr>
              </a:gs>
            </a:gsLst>
            <a:lin ang="5400000" scaled="1"/>
          </a:gra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42" name="AutoShape 22"/>
          <p:cNvSpPr>
            <a:spLocks noChangeArrowheads="1"/>
          </p:cNvSpPr>
          <p:nvPr/>
        </p:nvSpPr>
        <p:spPr bwMode="auto">
          <a:xfrm rot="2446440">
            <a:off x="7010400" y="54102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43" name="AutoShape 23"/>
          <p:cNvSpPr>
            <a:spLocks noChangeArrowheads="1"/>
          </p:cNvSpPr>
          <p:nvPr/>
        </p:nvSpPr>
        <p:spPr bwMode="auto">
          <a:xfrm rot="-1155040">
            <a:off x="5486400" y="50292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44" name="AutoShape 24"/>
          <p:cNvSpPr>
            <a:spLocks noChangeArrowheads="1"/>
          </p:cNvSpPr>
          <p:nvPr/>
        </p:nvSpPr>
        <p:spPr bwMode="auto">
          <a:xfrm rot="6742495">
            <a:off x="7391400" y="66294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45" name="WordArt 25"/>
          <p:cNvSpPr>
            <a:spLocks noChangeArrowheads="1" noChangeShapeType="1" noTextEdit="1"/>
          </p:cNvSpPr>
          <p:nvPr/>
        </p:nvSpPr>
        <p:spPr bwMode="auto">
          <a:xfrm rot="-7825323">
            <a:off x="7055643" y="51363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46" name="WordArt 26"/>
          <p:cNvSpPr>
            <a:spLocks noChangeArrowheads="1" noChangeShapeType="1" noTextEdit="1"/>
          </p:cNvSpPr>
          <p:nvPr/>
        </p:nvSpPr>
        <p:spPr bwMode="auto">
          <a:xfrm rot="9105894">
            <a:off x="5181600" y="4648200"/>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47" name="WordArt 27"/>
          <p:cNvSpPr>
            <a:spLocks noChangeArrowheads="1" noChangeShapeType="1" noTextEdit="1"/>
          </p:cNvSpPr>
          <p:nvPr/>
        </p:nvSpPr>
        <p:spPr bwMode="auto">
          <a:xfrm rot="-4162141">
            <a:off x="7512843" y="67365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48" name="Text Box 28"/>
          <p:cNvSpPr txBox="1">
            <a:spLocks noChangeArrowheads="1"/>
          </p:cNvSpPr>
          <p:nvPr/>
        </p:nvSpPr>
        <p:spPr bwMode="auto">
          <a:xfrm>
            <a:off x="4191000" y="3200400"/>
            <a:ext cx="4953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Causes clotting in incorrect blood transfusions</a:t>
            </a:r>
          </a:p>
        </p:txBody>
      </p:sp>
      <p:sp>
        <p:nvSpPr>
          <p:cNvPr id="798749"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2" name="Rectangle 1"/>
          <p:cNvSpPr/>
          <p:nvPr/>
        </p:nvSpPr>
        <p:spPr>
          <a:xfrm>
            <a:off x="7239000" y="3308013"/>
            <a:ext cx="1441421"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15</a:t>
            </a:r>
          </a:p>
        </p:txBody>
      </p:sp>
      <p:sp>
        <p:nvSpPr>
          <p:cNvPr id="32" name="Rounded Rectangle 31"/>
          <p:cNvSpPr/>
          <p:nvPr/>
        </p:nvSpPr>
        <p:spPr>
          <a:xfrm>
            <a:off x="1576049" y="1981200"/>
            <a:ext cx="902823" cy="457200"/>
          </a:xfrm>
          <a:prstGeom prst="roundRect">
            <a:avLst/>
          </a:prstGeom>
          <a:solidFill>
            <a:schemeClr val="tx1"/>
          </a:solidFill>
          <a:effectLst>
            <a:glow rad="2286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0902365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p:cNvSpPr>
            <a:spLocks noGrp="1" noChangeArrowheads="1"/>
          </p:cNvSpPr>
          <p:nvPr>
            <p:ph type="body" idx="1"/>
          </p:nvPr>
        </p:nvSpPr>
        <p:spPr>
          <a:xfrm>
            <a:off x="457200" y="304800"/>
            <a:ext cx="8534400" cy="5821363"/>
          </a:xfrm>
        </p:spPr>
        <p:txBody>
          <a:bodyPr/>
          <a:lstStyle/>
          <a:p>
            <a:pPr eaLnBrk="1" hangingPunct="1"/>
            <a:r>
              <a:rPr lang="en-US" u="sng" dirty="0">
                <a:solidFill>
                  <a:srgbClr val="99CCFF"/>
                </a:solidFill>
              </a:rPr>
              <a:t>Antigen</a:t>
            </a:r>
            <a:r>
              <a:rPr lang="en-US" dirty="0">
                <a:solidFill>
                  <a:srgbClr val="99CCFF"/>
                </a:solidFill>
              </a:rPr>
              <a:t>:</a:t>
            </a:r>
            <a:r>
              <a:rPr lang="en-US" dirty="0"/>
              <a:t>  </a:t>
            </a:r>
            <a:r>
              <a:rPr lang="en-US" dirty="0">
                <a:solidFill>
                  <a:srgbClr val="FF0000"/>
                </a:solidFill>
              </a:rPr>
              <a:t>A substance that when introduced into the body stimulates the production of an antibody.</a:t>
            </a:r>
          </a:p>
          <a:p>
            <a:pPr eaLnBrk="1" hangingPunct="1"/>
            <a:r>
              <a:rPr lang="en-US" u="sng" dirty="0">
                <a:solidFill>
                  <a:srgbClr val="FFFF00"/>
                </a:solidFill>
              </a:rPr>
              <a:t>Antibody</a:t>
            </a:r>
            <a:r>
              <a:rPr lang="en-US" dirty="0">
                <a:solidFill>
                  <a:srgbClr val="FFFF00"/>
                </a:solidFill>
              </a:rPr>
              <a:t>: </a:t>
            </a:r>
            <a:r>
              <a:rPr lang="en-US" dirty="0">
                <a:solidFill>
                  <a:srgbClr val="FF66FF"/>
                </a:solidFill>
              </a:rPr>
              <a:t>A blood protein produced in response to and counteracting a specific antigen.</a:t>
            </a:r>
            <a:r>
              <a:rPr lang="en-US" dirty="0"/>
              <a:t>  </a:t>
            </a:r>
          </a:p>
        </p:txBody>
      </p:sp>
      <p:sp>
        <p:nvSpPr>
          <p:cNvPr id="798723" name="Oval 3"/>
          <p:cNvSpPr>
            <a:spLocks noChangeArrowheads="1"/>
          </p:cNvSpPr>
          <p:nvPr/>
        </p:nvSpPr>
        <p:spPr bwMode="auto">
          <a:xfrm>
            <a:off x="1219200" y="4191000"/>
            <a:ext cx="2590800" cy="22860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24" name="Oval 4"/>
          <p:cNvSpPr>
            <a:spLocks noChangeArrowheads="1"/>
          </p:cNvSpPr>
          <p:nvPr/>
        </p:nvSpPr>
        <p:spPr bwMode="auto">
          <a:xfrm>
            <a:off x="1752600" y="4724400"/>
            <a:ext cx="1371600" cy="1219200"/>
          </a:xfrm>
          <a:prstGeom prst="ellipse">
            <a:avLst/>
          </a:prstGeom>
          <a:gradFill rotWithShape="1">
            <a:gsLst>
              <a:gs pos="0">
                <a:srgbClr val="470000">
                  <a:alpha val="32001"/>
                </a:srgbClr>
              </a:gs>
              <a:gs pos="100000">
                <a:srgbClr val="990000">
                  <a:alpha val="32999"/>
                </a:srgbClr>
              </a:gs>
            </a:gsLst>
            <a:lin ang="5400000" scaled="1"/>
          </a:gra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25" name="AutoShape 5"/>
          <p:cNvSpPr>
            <a:spLocks noChangeArrowheads="1"/>
          </p:cNvSpPr>
          <p:nvPr/>
        </p:nvSpPr>
        <p:spPr bwMode="auto">
          <a:xfrm rot="2446440">
            <a:off x="3200400" y="41910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26" name="AutoShape 6"/>
          <p:cNvSpPr>
            <a:spLocks noChangeArrowheads="1"/>
          </p:cNvSpPr>
          <p:nvPr/>
        </p:nvSpPr>
        <p:spPr bwMode="auto">
          <a:xfrm rot="6742495">
            <a:off x="3581400" y="54864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27" name="AutoShape 7"/>
          <p:cNvSpPr>
            <a:spLocks noChangeArrowheads="1"/>
          </p:cNvSpPr>
          <p:nvPr/>
        </p:nvSpPr>
        <p:spPr bwMode="auto">
          <a:xfrm rot="10032102">
            <a:off x="2667000" y="64008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28" name="AutoShape 8"/>
          <p:cNvSpPr>
            <a:spLocks noChangeArrowheads="1"/>
          </p:cNvSpPr>
          <p:nvPr/>
        </p:nvSpPr>
        <p:spPr bwMode="auto">
          <a:xfrm rot="-8480053">
            <a:off x="1219200" y="60960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29" name="AutoShape 9"/>
          <p:cNvSpPr>
            <a:spLocks noChangeArrowheads="1"/>
          </p:cNvSpPr>
          <p:nvPr/>
        </p:nvSpPr>
        <p:spPr bwMode="auto">
          <a:xfrm rot="-4790986">
            <a:off x="762000" y="48768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30" name="AutoShape 10"/>
          <p:cNvSpPr>
            <a:spLocks noChangeArrowheads="1"/>
          </p:cNvSpPr>
          <p:nvPr/>
        </p:nvSpPr>
        <p:spPr bwMode="auto">
          <a:xfrm rot="-1155040">
            <a:off x="1752600" y="38100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31" name="WordArt 11"/>
          <p:cNvSpPr>
            <a:spLocks noChangeArrowheads="1" noChangeShapeType="1" noTextEdit="1"/>
          </p:cNvSpPr>
          <p:nvPr/>
        </p:nvSpPr>
        <p:spPr bwMode="auto">
          <a:xfrm rot="-7825323">
            <a:off x="3245643" y="38409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2" name="Text Box 12"/>
          <p:cNvSpPr txBox="1">
            <a:spLocks noChangeArrowheads="1"/>
          </p:cNvSpPr>
          <p:nvPr/>
        </p:nvSpPr>
        <p:spPr bwMode="auto">
          <a:xfrm>
            <a:off x="1752600" y="4876800"/>
            <a:ext cx="160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mn-ea"/>
                <a:cs typeface="+mn-cs"/>
              </a:rPr>
              <a:t>Invading Blood</a:t>
            </a:r>
          </a:p>
        </p:txBody>
      </p:sp>
      <p:sp>
        <p:nvSpPr>
          <p:cNvPr id="798733" name="WordArt 13"/>
          <p:cNvSpPr>
            <a:spLocks noChangeArrowheads="1" noChangeShapeType="1" noTextEdit="1"/>
          </p:cNvSpPr>
          <p:nvPr/>
        </p:nvSpPr>
        <p:spPr bwMode="auto">
          <a:xfrm rot="5705570">
            <a:off x="273843" y="47553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4" name="WordArt 14"/>
          <p:cNvSpPr>
            <a:spLocks noChangeArrowheads="1" noChangeShapeType="1" noTextEdit="1"/>
          </p:cNvSpPr>
          <p:nvPr/>
        </p:nvSpPr>
        <p:spPr bwMode="auto">
          <a:xfrm rot="9105894">
            <a:off x="1371600" y="3505200"/>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5" name="WordArt 15"/>
          <p:cNvSpPr>
            <a:spLocks noChangeArrowheads="1" noChangeShapeType="1" noTextEdit="1"/>
          </p:cNvSpPr>
          <p:nvPr/>
        </p:nvSpPr>
        <p:spPr bwMode="auto">
          <a:xfrm rot="2903101">
            <a:off x="807244" y="6026944"/>
            <a:ext cx="1014412"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6" name="WordArt 16"/>
          <p:cNvSpPr>
            <a:spLocks noChangeArrowheads="1" noChangeShapeType="1" noTextEdit="1"/>
          </p:cNvSpPr>
          <p:nvPr/>
        </p:nvSpPr>
        <p:spPr bwMode="auto">
          <a:xfrm rot="-893665">
            <a:off x="2514600" y="6534150"/>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7" name="WordArt 17"/>
          <p:cNvSpPr>
            <a:spLocks noChangeArrowheads="1" noChangeShapeType="1" noTextEdit="1"/>
          </p:cNvSpPr>
          <p:nvPr/>
        </p:nvSpPr>
        <p:spPr bwMode="auto">
          <a:xfrm rot="-4162141">
            <a:off x="3626643" y="55173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8" name="WordArt 18"/>
          <p:cNvSpPr>
            <a:spLocks noChangeArrowheads="1" noChangeShapeType="1" noTextEdit="1"/>
          </p:cNvSpPr>
          <p:nvPr/>
        </p:nvSpPr>
        <p:spPr bwMode="auto">
          <a:xfrm rot="6367445">
            <a:off x="3931443" y="56697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39" name="AutoShape 19"/>
          <p:cNvSpPr>
            <a:spLocks noChangeArrowheads="1"/>
          </p:cNvSpPr>
          <p:nvPr/>
        </p:nvSpPr>
        <p:spPr bwMode="auto">
          <a:xfrm rot="9901534">
            <a:off x="4648200" y="59436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40" name="Oval 20"/>
          <p:cNvSpPr>
            <a:spLocks noChangeArrowheads="1"/>
          </p:cNvSpPr>
          <p:nvPr/>
        </p:nvSpPr>
        <p:spPr bwMode="auto">
          <a:xfrm>
            <a:off x="4953000" y="5410200"/>
            <a:ext cx="2590800" cy="22860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41" name="Oval 21"/>
          <p:cNvSpPr>
            <a:spLocks noChangeArrowheads="1"/>
          </p:cNvSpPr>
          <p:nvPr/>
        </p:nvSpPr>
        <p:spPr bwMode="auto">
          <a:xfrm>
            <a:off x="5562600" y="5867400"/>
            <a:ext cx="1371600" cy="1219200"/>
          </a:xfrm>
          <a:prstGeom prst="ellipse">
            <a:avLst/>
          </a:prstGeom>
          <a:gradFill rotWithShape="1">
            <a:gsLst>
              <a:gs pos="0">
                <a:srgbClr val="470000">
                  <a:alpha val="32001"/>
                </a:srgbClr>
              </a:gs>
              <a:gs pos="100000">
                <a:srgbClr val="990000">
                  <a:alpha val="32999"/>
                </a:srgbClr>
              </a:gs>
            </a:gsLst>
            <a:lin ang="5400000" scaled="1"/>
          </a:gra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42" name="AutoShape 22"/>
          <p:cNvSpPr>
            <a:spLocks noChangeArrowheads="1"/>
          </p:cNvSpPr>
          <p:nvPr/>
        </p:nvSpPr>
        <p:spPr bwMode="auto">
          <a:xfrm rot="2446440">
            <a:off x="7010400" y="54102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43" name="AutoShape 23"/>
          <p:cNvSpPr>
            <a:spLocks noChangeArrowheads="1"/>
          </p:cNvSpPr>
          <p:nvPr/>
        </p:nvSpPr>
        <p:spPr bwMode="auto">
          <a:xfrm rot="-1155040">
            <a:off x="5486400" y="50292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44" name="AutoShape 24"/>
          <p:cNvSpPr>
            <a:spLocks noChangeArrowheads="1"/>
          </p:cNvSpPr>
          <p:nvPr/>
        </p:nvSpPr>
        <p:spPr bwMode="auto">
          <a:xfrm rot="6742495">
            <a:off x="7391400" y="66294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45" name="WordArt 25"/>
          <p:cNvSpPr>
            <a:spLocks noChangeArrowheads="1" noChangeShapeType="1" noTextEdit="1"/>
          </p:cNvSpPr>
          <p:nvPr/>
        </p:nvSpPr>
        <p:spPr bwMode="auto">
          <a:xfrm rot="-7825323">
            <a:off x="7055643" y="51363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46" name="WordArt 26"/>
          <p:cNvSpPr>
            <a:spLocks noChangeArrowheads="1" noChangeShapeType="1" noTextEdit="1"/>
          </p:cNvSpPr>
          <p:nvPr/>
        </p:nvSpPr>
        <p:spPr bwMode="auto">
          <a:xfrm rot="9105894">
            <a:off x="5181600" y="4648200"/>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47" name="WordArt 27"/>
          <p:cNvSpPr>
            <a:spLocks noChangeArrowheads="1" noChangeShapeType="1" noTextEdit="1"/>
          </p:cNvSpPr>
          <p:nvPr/>
        </p:nvSpPr>
        <p:spPr bwMode="auto">
          <a:xfrm rot="-4162141">
            <a:off x="7512843" y="67365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solidFill>
                  <a:srgbClr val="FFFF00"/>
                </a:solidFill>
                <a:effectLst>
                  <a:outerShdw dist="45791" dir="3378596" algn="ctr" rotWithShape="0">
                    <a:srgbClr val="4D4D4D">
                      <a:alpha val="79999"/>
                    </a:srgbClr>
                  </a:outerShdw>
                </a:effectLst>
                <a:uLnTx/>
                <a:uFillTx/>
                <a:latin typeface="Arial Black"/>
                <a:ea typeface="+mn-ea"/>
                <a:cs typeface="+mn-cs"/>
              </a:rPr>
              <a:t>Y</a:t>
            </a:r>
          </a:p>
        </p:txBody>
      </p:sp>
      <p:sp>
        <p:nvSpPr>
          <p:cNvPr id="798748" name="Text Box 28"/>
          <p:cNvSpPr txBox="1">
            <a:spLocks noChangeArrowheads="1"/>
          </p:cNvSpPr>
          <p:nvPr/>
        </p:nvSpPr>
        <p:spPr bwMode="auto">
          <a:xfrm>
            <a:off x="4191000" y="3200400"/>
            <a:ext cx="4953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Causes clotting in incorrect blood transfusions</a:t>
            </a:r>
          </a:p>
        </p:txBody>
      </p:sp>
      <p:sp>
        <p:nvSpPr>
          <p:cNvPr id="798749"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2" name="Rectangle 1"/>
          <p:cNvSpPr/>
          <p:nvPr/>
        </p:nvSpPr>
        <p:spPr>
          <a:xfrm>
            <a:off x="7239000" y="3308013"/>
            <a:ext cx="1441421"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15</a:t>
            </a:r>
          </a:p>
        </p:txBody>
      </p:sp>
    </p:spTree>
    <p:extLst>
      <p:ext uri="{BB962C8B-B14F-4D97-AF65-F5344CB8AC3E}">
        <p14:creationId xmlns:p14="http://schemas.microsoft.com/office/powerpoint/2010/main" val="317088615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97339" name="Group 59"/>
          <p:cNvGraphicFramePr>
            <a:graphicFrameLocks noGrp="1"/>
          </p:cNvGraphicFramePr>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THERE AND BACK AGAIN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LUB-DUB</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HEART FELT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RED HOT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VALENTINES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096" name="Text Box 48"/>
          <p:cNvSpPr txBox="1">
            <a:spLocks noChangeArrowheads="1"/>
          </p:cNvSpPr>
          <p:nvPr/>
        </p:nvSpPr>
        <p:spPr bwMode="auto">
          <a:xfrm>
            <a:off x="228600" y="30956"/>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Circulatory System Review Game</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203924557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97339" name="Group 59"/>
          <p:cNvGraphicFramePr>
            <a:graphicFrameLocks noGrp="1"/>
          </p:cNvGraphicFramePr>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THERE AND BACK AGAIN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LUB-DUB</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HEART FELT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RED HOT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VALENTINES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096" name="Text Box 48"/>
          <p:cNvSpPr txBox="1">
            <a:spLocks noChangeArrowheads="1"/>
          </p:cNvSpPr>
          <p:nvPr/>
        </p:nvSpPr>
        <p:spPr bwMode="auto">
          <a:xfrm>
            <a:off x="228600" y="30956"/>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Circulatory System Review Game</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67789398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51202" name="Group 2"/>
          <p:cNvGraphicFramePr>
            <a:graphicFrameLocks noGrp="1"/>
          </p:cNvGraphicFramePr>
          <p:nvPr>
            <p:ph sz="half" idx="2"/>
          </p:nvPr>
        </p:nvGraphicFramePr>
        <p:xfrm>
          <a:off x="304800" y="304800"/>
          <a:ext cx="8610600" cy="6096000"/>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04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90893" name="Oval 13"/>
          <p:cNvSpPr>
            <a:spLocks noChangeArrowheads="1"/>
          </p:cNvSpPr>
          <p:nvPr/>
        </p:nvSpPr>
        <p:spPr bwMode="auto">
          <a:xfrm>
            <a:off x="2590800" y="4191000"/>
            <a:ext cx="1447800" cy="1295400"/>
          </a:xfrm>
          <a:prstGeom prst="ellipse">
            <a:avLst/>
          </a:prstGeom>
          <a:solidFill>
            <a:srgbClr val="CC33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894" name="Oval 14"/>
          <p:cNvSpPr>
            <a:spLocks noChangeArrowheads="1"/>
          </p:cNvSpPr>
          <p:nvPr/>
        </p:nvSpPr>
        <p:spPr bwMode="auto">
          <a:xfrm>
            <a:off x="2819400" y="4495800"/>
            <a:ext cx="838200" cy="685800"/>
          </a:xfrm>
          <a:prstGeom prst="ellipse">
            <a:avLst/>
          </a:prstGeom>
          <a:gradFill rotWithShape="1">
            <a:gsLst>
              <a:gs pos="0">
                <a:srgbClr val="CC3300">
                  <a:alpha val="78000"/>
                </a:srgbClr>
              </a:gs>
              <a:gs pos="100000">
                <a:srgbClr val="5E1800">
                  <a:alpha val="78998"/>
                </a:srgbClr>
              </a:gs>
            </a:gsLst>
            <a:lin ang="5400000" scaled="1"/>
          </a:gra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897" name="WordArt 17"/>
          <p:cNvSpPr>
            <a:spLocks noChangeArrowheads="1" noChangeShapeType="1" noTextEdit="1"/>
          </p:cNvSpPr>
          <p:nvPr/>
        </p:nvSpPr>
        <p:spPr bwMode="auto">
          <a:xfrm>
            <a:off x="2895600" y="4495800"/>
            <a:ext cx="91440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O-</a:t>
            </a:r>
          </a:p>
        </p:txBody>
      </p:sp>
      <p:sp>
        <p:nvSpPr>
          <p:cNvPr id="890898" name="AutoShape 18"/>
          <p:cNvSpPr>
            <a:spLocks noChangeArrowheads="1"/>
          </p:cNvSpPr>
          <p:nvPr/>
        </p:nvSpPr>
        <p:spPr bwMode="auto">
          <a:xfrm rot="-5400000">
            <a:off x="4460875" y="4454525"/>
            <a:ext cx="476250" cy="1168400"/>
          </a:xfrm>
          <a:prstGeom prst="downArrow">
            <a:avLst>
              <a:gd name="adj1" fmla="val 50000"/>
              <a:gd name="adj2" fmla="val 61333"/>
            </a:avLst>
          </a:prstGeom>
          <a:solidFill>
            <a:srgbClr val="777777"/>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899" name="AutoShape 19"/>
          <p:cNvSpPr>
            <a:spLocks noChangeArrowheads="1"/>
          </p:cNvSpPr>
          <p:nvPr/>
        </p:nvSpPr>
        <p:spPr bwMode="auto">
          <a:xfrm rot="-9444097">
            <a:off x="3505200" y="2971800"/>
            <a:ext cx="476250" cy="1168400"/>
          </a:xfrm>
          <a:prstGeom prst="downArrow">
            <a:avLst>
              <a:gd name="adj1" fmla="val 50000"/>
              <a:gd name="adj2" fmla="val 61333"/>
            </a:avLst>
          </a:prstGeom>
          <a:solidFill>
            <a:srgbClr val="777777"/>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00" name="AutoShape 20"/>
          <p:cNvSpPr>
            <a:spLocks noChangeArrowheads="1"/>
          </p:cNvSpPr>
          <p:nvPr/>
        </p:nvSpPr>
        <p:spPr bwMode="auto">
          <a:xfrm rot="9515511">
            <a:off x="2514600" y="3048000"/>
            <a:ext cx="476250" cy="1168400"/>
          </a:xfrm>
          <a:prstGeom prst="downArrow">
            <a:avLst>
              <a:gd name="adj1" fmla="val 50000"/>
              <a:gd name="adj2" fmla="val 61333"/>
            </a:avLst>
          </a:prstGeom>
          <a:solidFill>
            <a:srgbClr val="777777"/>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01" name="Oval 21"/>
          <p:cNvSpPr>
            <a:spLocks noChangeArrowheads="1"/>
          </p:cNvSpPr>
          <p:nvPr/>
        </p:nvSpPr>
        <p:spPr bwMode="auto">
          <a:xfrm>
            <a:off x="1676400" y="1676400"/>
            <a:ext cx="990600" cy="914400"/>
          </a:xfrm>
          <a:prstGeom prst="ellipse">
            <a:avLst/>
          </a:prstGeom>
          <a:solidFill>
            <a:srgbClr val="CC33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02" name="Oval 22"/>
          <p:cNvSpPr>
            <a:spLocks noChangeArrowheads="1"/>
          </p:cNvSpPr>
          <p:nvPr/>
        </p:nvSpPr>
        <p:spPr bwMode="auto">
          <a:xfrm>
            <a:off x="1828800" y="1828800"/>
            <a:ext cx="685800" cy="609600"/>
          </a:xfrm>
          <a:prstGeom prst="ellipse">
            <a:avLst/>
          </a:prstGeom>
          <a:gradFill rotWithShape="1">
            <a:gsLst>
              <a:gs pos="0">
                <a:srgbClr val="CC3300">
                  <a:alpha val="78000"/>
                </a:srgbClr>
              </a:gs>
              <a:gs pos="100000">
                <a:srgbClr val="5E1800">
                  <a:alpha val="78998"/>
                </a:srgbClr>
              </a:gs>
            </a:gsLst>
            <a:lin ang="5400000" scaled="1"/>
          </a:grad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03" name="Text Box 23"/>
          <p:cNvSpPr txBox="1">
            <a:spLocks noChangeArrowheads="1"/>
          </p:cNvSpPr>
          <p:nvPr/>
        </p:nvSpPr>
        <p:spPr bwMode="auto">
          <a:xfrm>
            <a:off x="1371600" y="12954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04" name="Text Box 24"/>
          <p:cNvSpPr txBox="1">
            <a:spLocks noChangeArrowheads="1"/>
          </p:cNvSpPr>
          <p:nvPr/>
        </p:nvSpPr>
        <p:spPr bwMode="auto">
          <a:xfrm>
            <a:off x="1371600" y="1143000"/>
            <a:ext cx="1447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O-, O+</a:t>
            </a:r>
          </a:p>
        </p:txBody>
      </p:sp>
      <p:sp>
        <p:nvSpPr>
          <p:cNvPr id="890905" name="Oval 25"/>
          <p:cNvSpPr>
            <a:spLocks noChangeArrowheads="1"/>
          </p:cNvSpPr>
          <p:nvPr/>
        </p:nvSpPr>
        <p:spPr bwMode="auto">
          <a:xfrm>
            <a:off x="3733800" y="1981200"/>
            <a:ext cx="990600" cy="914400"/>
          </a:xfrm>
          <a:prstGeom prst="ellipse">
            <a:avLst/>
          </a:prstGeom>
          <a:solidFill>
            <a:srgbClr val="CC33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06" name="Oval 26"/>
          <p:cNvSpPr>
            <a:spLocks noChangeArrowheads="1"/>
          </p:cNvSpPr>
          <p:nvPr/>
        </p:nvSpPr>
        <p:spPr bwMode="auto">
          <a:xfrm>
            <a:off x="3886200" y="2133600"/>
            <a:ext cx="685800" cy="609600"/>
          </a:xfrm>
          <a:prstGeom prst="ellipse">
            <a:avLst/>
          </a:prstGeom>
          <a:gradFill rotWithShape="1">
            <a:gsLst>
              <a:gs pos="0">
                <a:srgbClr val="CC3300">
                  <a:alpha val="78000"/>
                </a:srgbClr>
              </a:gs>
              <a:gs pos="100000">
                <a:srgbClr val="5E1800">
                  <a:alpha val="78998"/>
                </a:srgbClr>
              </a:gs>
            </a:gsLst>
            <a:lin ang="5400000" scaled="1"/>
          </a:grad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07" name="Text Box 27"/>
          <p:cNvSpPr txBox="1">
            <a:spLocks noChangeArrowheads="1"/>
          </p:cNvSpPr>
          <p:nvPr/>
        </p:nvSpPr>
        <p:spPr bwMode="auto">
          <a:xfrm>
            <a:off x="3810000" y="12192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08" name="Text Box 28"/>
          <p:cNvSpPr txBox="1">
            <a:spLocks noChangeArrowheads="1"/>
          </p:cNvSpPr>
          <p:nvPr/>
        </p:nvSpPr>
        <p:spPr bwMode="auto">
          <a:xfrm>
            <a:off x="3886200" y="1066800"/>
            <a:ext cx="129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A+/-</a:t>
            </a:r>
          </a:p>
        </p:txBody>
      </p:sp>
      <p:sp>
        <p:nvSpPr>
          <p:cNvPr id="890909" name="Oval 29"/>
          <p:cNvSpPr>
            <a:spLocks noChangeArrowheads="1"/>
          </p:cNvSpPr>
          <p:nvPr/>
        </p:nvSpPr>
        <p:spPr bwMode="auto">
          <a:xfrm>
            <a:off x="5029200" y="3048000"/>
            <a:ext cx="990600" cy="914400"/>
          </a:xfrm>
          <a:prstGeom prst="ellipse">
            <a:avLst/>
          </a:prstGeom>
          <a:solidFill>
            <a:srgbClr val="CC33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10" name="Oval 30"/>
          <p:cNvSpPr>
            <a:spLocks noChangeArrowheads="1"/>
          </p:cNvSpPr>
          <p:nvPr/>
        </p:nvSpPr>
        <p:spPr bwMode="auto">
          <a:xfrm>
            <a:off x="5181600" y="3200400"/>
            <a:ext cx="685800" cy="609600"/>
          </a:xfrm>
          <a:prstGeom prst="ellipse">
            <a:avLst/>
          </a:prstGeom>
          <a:gradFill rotWithShape="1">
            <a:gsLst>
              <a:gs pos="0">
                <a:srgbClr val="CC3300">
                  <a:alpha val="78000"/>
                </a:srgbClr>
              </a:gs>
              <a:gs pos="100000">
                <a:srgbClr val="5E1800">
                  <a:alpha val="78998"/>
                </a:srgbClr>
              </a:gs>
            </a:gsLst>
            <a:lin ang="5400000" scaled="1"/>
          </a:grad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11" name="Oval 31"/>
          <p:cNvSpPr>
            <a:spLocks noChangeArrowheads="1"/>
          </p:cNvSpPr>
          <p:nvPr/>
        </p:nvSpPr>
        <p:spPr bwMode="auto">
          <a:xfrm>
            <a:off x="5410200" y="4572000"/>
            <a:ext cx="990600" cy="914400"/>
          </a:xfrm>
          <a:prstGeom prst="ellipse">
            <a:avLst/>
          </a:prstGeom>
          <a:solidFill>
            <a:srgbClr val="CC33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12" name="Oval 32"/>
          <p:cNvSpPr>
            <a:spLocks noChangeArrowheads="1"/>
          </p:cNvSpPr>
          <p:nvPr/>
        </p:nvSpPr>
        <p:spPr bwMode="auto">
          <a:xfrm>
            <a:off x="5562600" y="4724400"/>
            <a:ext cx="685800" cy="609600"/>
          </a:xfrm>
          <a:prstGeom prst="ellipse">
            <a:avLst/>
          </a:prstGeom>
          <a:gradFill rotWithShape="1">
            <a:gsLst>
              <a:gs pos="0">
                <a:srgbClr val="CC3300">
                  <a:alpha val="78000"/>
                </a:srgbClr>
              </a:gs>
              <a:gs pos="100000">
                <a:srgbClr val="5E1800">
                  <a:alpha val="78998"/>
                </a:srgbClr>
              </a:gs>
            </a:gsLst>
            <a:lin ang="5400000" scaled="1"/>
          </a:grad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13" name="Text Box 33"/>
          <p:cNvSpPr txBox="1">
            <a:spLocks noChangeArrowheads="1"/>
          </p:cNvSpPr>
          <p:nvPr/>
        </p:nvSpPr>
        <p:spPr bwMode="auto">
          <a:xfrm>
            <a:off x="6248400" y="28194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AB+/AB-</a:t>
            </a:r>
          </a:p>
        </p:txBody>
      </p:sp>
      <p:sp>
        <p:nvSpPr>
          <p:cNvPr id="890914" name="Text Box 34"/>
          <p:cNvSpPr txBox="1">
            <a:spLocks noChangeArrowheads="1"/>
          </p:cNvSpPr>
          <p:nvPr/>
        </p:nvSpPr>
        <p:spPr bwMode="auto">
          <a:xfrm>
            <a:off x="6705600" y="4724400"/>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B+/ B-</a:t>
            </a:r>
          </a:p>
        </p:txBody>
      </p:sp>
      <p:sp>
        <p:nvSpPr>
          <p:cNvPr id="890915" name="AutoShape 35"/>
          <p:cNvSpPr>
            <a:spLocks noChangeArrowheads="1"/>
          </p:cNvSpPr>
          <p:nvPr/>
        </p:nvSpPr>
        <p:spPr bwMode="auto">
          <a:xfrm rot="-2100793">
            <a:off x="3657600" y="19050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16" name="AutoShape 36"/>
          <p:cNvSpPr>
            <a:spLocks noChangeArrowheads="1"/>
          </p:cNvSpPr>
          <p:nvPr/>
        </p:nvSpPr>
        <p:spPr bwMode="auto">
          <a:xfrm rot="1876969">
            <a:off x="4343400" y="18288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17" name="AutoShape 37"/>
          <p:cNvSpPr>
            <a:spLocks noChangeArrowheads="1"/>
          </p:cNvSpPr>
          <p:nvPr/>
        </p:nvSpPr>
        <p:spPr bwMode="auto">
          <a:xfrm rot="6302750">
            <a:off x="4579938" y="2430462"/>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18" name="AutoShape 38"/>
          <p:cNvSpPr>
            <a:spLocks noChangeArrowheads="1"/>
          </p:cNvSpPr>
          <p:nvPr/>
        </p:nvSpPr>
        <p:spPr bwMode="auto">
          <a:xfrm rot="9906601">
            <a:off x="4191000" y="28194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19" name="AutoShape 39"/>
          <p:cNvSpPr>
            <a:spLocks noChangeArrowheads="1"/>
          </p:cNvSpPr>
          <p:nvPr/>
        </p:nvSpPr>
        <p:spPr bwMode="auto">
          <a:xfrm rot="-7576523">
            <a:off x="3513138" y="2582862"/>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20" name="Oval 40"/>
          <p:cNvSpPr>
            <a:spLocks noChangeArrowheads="1"/>
          </p:cNvSpPr>
          <p:nvPr/>
        </p:nvSpPr>
        <p:spPr bwMode="auto">
          <a:xfrm>
            <a:off x="5334000" y="28956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21" name="AutoShape 41"/>
          <p:cNvSpPr>
            <a:spLocks noChangeArrowheads="1"/>
          </p:cNvSpPr>
          <p:nvPr/>
        </p:nvSpPr>
        <p:spPr bwMode="auto">
          <a:xfrm rot="1876969">
            <a:off x="5638800" y="28956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22" name="AutoShape 42"/>
          <p:cNvSpPr>
            <a:spLocks noChangeArrowheads="1"/>
          </p:cNvSpPr>
          <p:nvPr/>
        </p:nvSpPr>
        <p:spPr bwMode="auto">
          <a:xfrm rot="6302750">
            <a:off x="5875338" y="3497262"/>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23" name="AutoShape 43"/>
          <p:cNvSpPr>
            <a:spLocks noChangeArrowheads="1"/>
          </p:cNvSpPr>
          <p:nvPr/>
        </p:nvSpPr>
        <p:spPr bwMode="auto">
          <a:xfrm rot="10800000">
            <a:off x="5334000" y="39624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24" name="AutoShape 44"/>
          <p:cNvSpPr>
            <a:spLocks noChangeArrowheads="1"/>
          </p:cNvSpPr>
          <p:nvPr/>
        </p:nvSpPr>
        <p:spPr bwMode="auto">
          <a:xfrm rot="-7576523">
            <a:off x="4808538" y="3649662"/>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25" name="AutoShape 45"/>
          <p:cNvSpPr>
            <a:spLocks noChangeArrowheads="1"/>
          </p:cNvSpPr>
          <p:nvPr/>
        </p:nvSpPr>
        <p:spPr bwMode="auto">
          <a:xfrm rot="-7646065">
            <a:off x="4237038" y="3509963"/>
            <a:ext cx="476250" cy="1168400"/>
          </a:xfrm>
          <a:prstGeom prst="downArrow">
            <a:avLst>
              <a:gd name="adj1" fmla="val 50000"/>
              <a:gd name="adj2" fmla="val 61333"/>
            </a:avLst>
          </a:prstGeom>
          <a:solidFill>
            <a:srgbClr val="777777"/>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26" name="AutoShape 46"/>
          <p:cNvSpPr>
            <a:spLocks noChangeArrowheads="1"/>
          </p:cNvSpPr>
          <p:nvPr/>
        </p:nvSpPr>
        <p:spPr bwMode="auto">
          <a:xfrm rot="-3246875">
            <a:off x="4876800" y="3048001"/>
            <a:ext cx="376237" cy="239712"/>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27" name="Oval 47"/>
          <p:cNvSpPr>
            <a:spLocks noChangeArrowheads="1"/>
          </p:cNvSpPr>
          <p:nvPr/>
        </p:nvSpPr>
        <p:spPr bwMode="auto">
          <a:xfrm>
            <a:off x="5943600" y="32004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28" name="Oval 48"/>
          <p:cNvSpPr>
            <a:spLocks noChangeArrowheads="1"/>
          </p:cNvSpPr>
          <p:nvPr/>
        </p:nvSpPr>
        <p:spPr bwMode="auto">
          <a:xfrm>
            <a:off x="5791200" y="38100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29" name="Oval 49"/>
          <p:cNvSpPr>
            <a:spLocks noChangeArrowheads="1"/>
          </p:cNvSpPr>
          <p:nvPr/>
        </p:nvSpPr>
        <p:spPr bwMode="auto">
          <a:xfrm>
            <a:off x="5181600" y="38100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30" name="Oval 50"/>
          <p:cNvSpPr>
            <a:spLocks noChangeArrowheads="1"/>
          </p:cNvSpPr>
          <p:nvPr/>
        </p:nvSpPr>
        <p:spPr bwMode="auto">
          <a:xfrm>
            <a:off x="4953000" y="33528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31" name="Oval 51"/>
          <p:cNvSpPr>
            <a:spLocks noChangeArrowheads="1"/>
          </p:cNvSpPr>
          <p:nvPr/>
        </p:nvSpPr>
        <p:spPr bwMode="auto">
          <a:xfrm>
            <a:off x="5562600" y="44958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32" name="Oval 52"/>
          <p:cNvSpPr>
            <a:spLocks noChangeArrowheads="1"/>
          </p:cNvSpPr>
          <p:nvPr/>
        </p:nvSpPr>
        <p:spPr bwMode="auto">
          <a:xfrm>
            <a:off x="6096000" y="44958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33" name="Oval 53"/>
          <p:cNvSpPr>
            <a:spLocks noChangeArrowheads="1"/>
          </p:cNvSpPr>
          <p:nvPr/>
        </p:nvSpPr>
        <p:spPr bwMode="auto">
          <a:xfrm>
            <a:off x="6324600" y="49530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34" name="Oval 54"/>
          <p:cNvSpPr>
            <a:spLocks noChangeArrowheads="1"/>
          </p:cNvSpPr>
          <p:nvPr/>
        </p:nvSpPr>
        <p:spPr bwMode="auto">
          <a:xfrm>
            <a:off x="6096000" y="53340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35" name="Oval 55"/>
          <p:cNvSpPr>
            <a:spLocks noChangeArrowheads="1"/>
          </p:cNvSpPr>
          <p:nvPr/>
        </p:nvSpPr>
        <p:spPr bwMode="auto">
          <a:xfrm>
            <a:off x="5562600" y="53340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36" name="Oval 56"/>
          <p:cNvSpPr>
            <a:spLocks noChangeArrowheads="1"/>
          </p:cNvSpPr>
          <p:nvPr/>
        </p:nvSpPr>
        <p:spPr bwMode="auto">
          <a:xfrm>
            <a:off x="5334000" y="50292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38"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2" name="TextBox 1"/>
          <p:cNvSpPr txBox="1"/>
          <p:nvPr/>
        </p:nvSpPr>
        <p:spPr>
          <a:xfrm>
            <a:off x="381000" y="228600"/>
            <a:ext cx="60960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Name the mystery blood type?</a:t>
            </a:r>
          </a:p>
        </p:txBody>
      </p:sp>
      <p:sp>
        <p:nvSpPr>
          <p:cNvPr id="3" name="Rounded Rectangle 2"/>
          <p:cNvSpPr/>
          <p:nvPr/>
        </p:nvSpPr>
        <p:spPr>
          <a:xfrm>
            <a:off x="2819400" y="4495800"/>
            <a:ext cx="1026319" cy="78105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Rectangle 3"/>
          <p:cNvSpPr/>
          <p:nvPr/>
        </p:nvSpPr>
        <p:spPr>
          <a:xfrm>
            <a:off x="2995062" y="4424660"/>
            <a:ext cx="60786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t>
            </a:r>
          </a:p>
        </p:txBody>
      </p:sp>
      <p:sp>
        <p:nvSpPr>
          <p:cNvPr id="5" name="Rectangle 4"/>
          <p:cNvSpPr/>
          <p:nvPr/>
        </p:nvSpPr>
        <p:spPr>
          <a:xfrm>
            <a:off x="7321579" y="139363"/>
            <a:ext cx="1441421"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16</a:t>
            </a:r>
          </a:p>
        </p:txBody>
      </p:sp>
    </p:spTree>
    <p:extLst>
      <p:ext uri="{BB962C8B-B14F-4D97-AF65-F5344CB8AC3E}">
        <p14:creationId xmlns:p14="http://schemas.microsoft.com/office/powerpoint/2010/main" val="3971944057"/>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51202" name="Group 2"/>
          <p:cNvGraphicFramePr>
            <a:graphicFrameLocks noGrp="1"/>
          </p:cNvGraphicFramePr>
          <p:nvPr>
            <p:ph sz="half" idx="2"/>
          </p:nvPr>
        </p:nvGraphicFramePr>
        <p:xfrm>
          <a:off x="304800" y="304800"/>
          <a:ext cx="8610600" cy="6096000"/>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04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90893" name="Oval 13"/>
          <p:cNvSpPr>
            <a:spLocks noChangeArrowheads="1"/>
          </p:cNvSpPr>
          <p:nvPr/>
        </p:nvSpPr>
        <p:spPr bwMode="auto">
          <a:xfrm>
            <a:off x="2590800" y="4191000"/>
            <a:ext cx="1447800" cy="1295400"/>
          </a:xfrm>
          <a:prstGeom prst="ellipse">
            <a:avLst/>
          </a:prstGeom>
          <a:solidFill>
            <a:srgbClr val="CC33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894" name="Oval 14"/>
          <p:cNvSpPr>
            <a:spLocks noChangeArrowheads="1"/>
          </p:cNvSpPr>
          <p:nvPr/>
        </p:nvSpPr>
        <p:spPr bwMode="auto">
          <a:xfrm>
            <a:off x="2819400" y="4495800"/>
            <a:ext cx="838200" cy="685800"/>
          </a:xfrm>
          <a:prstGeom prst="ellipse">
            <a:avLst/>
          </a:prstGeom>
          <a:gradFill rotWithShape="1">
            <a:gsLst>
              <a:gs pos="0">
                <a:srgbClr val="CC3300">
                  <a:alpha val="78000"/>
                </a:srgbClr>
              </a:gs>
              <a:gs pos="100000">
                <a:srgbClr val="5E1800">
                  <a:alpha val="78998"/>
                </a:srgbClr>
              </a:gs>
            </a:gsLst>
            <a:lin ang="5400000" scaled="1"/>
          </a:gra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897" name="WordArt 17"/>
          <p:cNvSpPr>
            <a:spLocks noChangeArrowheads="1" noChangeShapeType="1" noTextEdit="1"/>
          </p:cNvSpPr>
          <p:nvPr/>
        </p:nvSpPr>
        <p:spPr bwMode="auto">
          <a:xfrm>
            <a:off x="2895600" y="4495800"/>
            <a:ext cx="91440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O-</a:t>
            </a:r>
          </a:p>
        </p:txBody>
      </p:sp>
      <p:sp>
        <p:nvSpPr>
          <p:cNvPr id="890898" name="AutoShape 18"/>
          <p:cNvSpPr>
            <a:spLocks noChangeArrowheads="1"/>
          </p:cNvSpPr>
          <p:nvPr/>
        </p:nvSpPr>
        <p:spPr bwMode="auto">
          <a:xfrm rot="-5400000">
            <a:off x="4460875" y="4454525"/>
            <a:ext cx="476250" cy="1168400"/>
          </a:xfrm>
          <a:prstGeom prst="downArrow">
            <a:avLst>
              <a:gd name="adj1" fmla="val 50000"/>
              <a:gd name="adj2" fmla="val 61333"/>
            </a:avLst>
          </a:prstGeom>
          <a:solidFill>
            <a:srgbClr val="777777"/>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899" name="AutoShape 19"/>
          <p:cNvSpPr>
            <a:spLocks noChangeArrowheads="1"/>
          </p:cNvSpPr>
          <p:nvPr/>
        </p:nvSpPr>
        <p:spPr bwMode="auto">
          <a:xfrm rot="-9444097">
            <a:off x="3505200" y="2971800"/>
            <a:ext cx="476250" cy="1168400"/>
          </a:xfrm>
          <a:prstGeom prst="downArrow">
            <a:avLst>
              <a:gd name="adj1" fmla="val 50000"/>
              <a:gd name="adj2" fmla="val 61333"/>
            </a:avLst>
          </a:prstGeom>
          <a:solidFill>
            <a:srgbClr val="777777"/>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00" name="AutoShape 20"/>
          <p:cNvSpPr>
            <a:spLocks noChangeArrowheads="1"/>
          </p:cNvSpPr>
          <p:nvPr/>
        </p:nvSpPr>
        <p:spPr bwMode="auto">
          <a:xfrm rot="9515511">
            <a:off x="2514600" y="3048000"/>
            <a:ext cx="476250" cy="1168400"/>
          </a:xfrm>
          <a:prstGeom prst="downArrow">
            <a:avLst>
              <a:gd name="adj1" fmla="val 50000"/>
              <a:gd name="adj2" fmla="val 61333"/>
            </a:avLst>
          </a:prstGeom>
          <a:solidFill>
            <a:srgbClr val="777777"/>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01" name="Oval 21"/>
          <p:cNvSpPr>
            <a:spLocks noChangeArrowheads="1"/>
          </p:cNvSpPr>
          <p:nvPr/>
        </p:nvSpPr>
        <p:spPr bwMode="auto">
          <a:xfrm>
            <a:off x="1676400" y="1676400"/>
            <a:ext cx="990600" cy="914400"/>
          </a:xfrm>
          <a:prstGeom prst="ellipse">
            <a:avLst/>
          </a:prstGeom>
          <a:solidFill>
            <a:srgbClr val="CC33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02" name="Oval 22"/>
          <p:cNvSpPr>
            <a:spLocks noChangeArrowheads="1"/>
          </p:cNvSpPr>
          <p:nvPr/>
        </p:nvSpPr>
        <p:spPr bwMode="auto">
          <a:xfrm>
            <a:off x="1828800" y="1828800"/>
            <a:ext cx="685800" cy="609600"/>
          </a:xfrm>
          <a:prstGeom prst="ellipse">
            <a:avLst/>
          </a:prstGeom>
          <a:gradFill rotWithShape="1">
            <a:gsLst>
              <a:gs pos="0">
                <a:srgbClr val="CC3300">
                  <a:alpha val="78000"/>
                </a:srgbClr>
              </a:gs>
              <a:gs pos="100000">
                <a:srgbClr val="5E1800">
                  <a:alpha val="78998"/>
                </a:srgbClr>
              </a:gs>
            </a:gsLst>
            <a:lin ang="5400000" scaled="1"/>
          </a:grad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03" name="Text Box 23"/>
          <p:cNvSpPr txBox="1">
            <a:spLocks noChangeArrowheads="1"/>
          </p:cNvSpPr>
          <p:nvPr/>
        </p:nvSpPr>
        <p:spPr bwMode="auto">
          <a:xfrm>
            <a:off x="1371600" y="12954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04" name="Text Box 24"/>
          <p:cNvSpPr txBox="1">
            <a:spLocks noChangeArrowheads="1"/>
          </p:cNvSpPr>
          <p:nvPr/>
        </p:nvSpPr>
        <p:spPr bwMode="auto">
          <a:xfrm>
            <a:off x="1371600" y="1143000"/>
            <a:ext cx="1447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O-, O+</a:t>
            </a:r>
          </a:p>
        </p:txBody>
      </p:sp>
      <p:sp>
        <p:nvSpPr>
          <p:cNvPr id="890905" name="Oval 25"/>
          <p:cNvSpPr>
            <a:spLocks noChangeArrowheads="1"/>
          </p:cNvSpPr>
          <p:nvPr/>
        </p:nvSpPr>
        <p:spPr bwMode="auto">
          <a:xfrm>
            <a:off x="3733800" y="1981200"/>
            <a:ext cx="990600" cy="914400"/>
          </a:xfrm>
          <a:prstGeom prst="ellipse">
            <a:avLst/>
          </a:prstGeom>
          <a:solidFill>
            <a:srgbClr val="CC33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06" name="Oval 26"/>
          <p:cNvSpPr>
            <a:spLocks noChangeArrowheads="1"/>
          </p:cNvSpPr>
          <p:nvPr/>
        </p:nvSpPr>
        <p:spPr bwMode="auto">
          <a:xfrm>
            <a:off x="3886200" y="2133600"/>
            <a:ext cx="685800" cy="609600"/>
          </a:xfrm>
          <a:prstGeom prst="ellipse">
            <a:avLst/>
          </a:prstGeom>
          <a:gradFill rotWithShape="1">
            <a:gsLst>
              <a:gs pos="0">
                <a:srgbClr val="CC3300">
                  <a:alpha val="78000"/>
                </a:srgbClr>
              </a:gs>
              <a:gs pos="100000">
                <a:srgbClr val="5E1800">
                  <a:alpha val="78998"/>
                </a:srgbClr>
              </a:gs>
            </a:gsLst>
            <a:lin ang="5400000" scaled="1"/>
          </a:grad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07" name="Text Box 27"/>
          <p:cNvSpPr txBox="1">
            <a:spLocks noChangeArrowheads="1"/>
          </p:cNvSpPr>
          <p:nvPr/>
        </p:nvSpPr>
        <p:spPr bwMode="auto">
          <a:xfrm>
            <a:off x="3810000" y="12192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08" name="Text Box 28"/>
          <p:cNvSpPr txBox="1">
            <a:spLocks noChangeArrowheads="1"/>
          </p:cNvSpPr>
          <p:nvPr/>
        </p:nvSpPr>
        <p:spPr bwMode="auto">
          <a:xfrm>
            <a:off x="3886200" y="1066800"/>
            <a:ext cx="129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A+/-</a:t>
            </a:r>
          </a:p>
        </p:txBody>
      </p:sp>
      <p:sp>
        <p:nvSpPr>
          <p:cNvPr id="890909" name="Oval 29"/>
          <p:cNvSpPr>
            <a:spLocks noChangeArrowheads="1"/>
          </p:cNvSpPr>
          <p:nvPr/>
        </p:nvSpPr>
        <p:spPr bwMode="auto">
          <a:xfrm>
            <a:off x="5029200" y="3048000"/>
            <a:ext cx="990600" cy="914400"/>
          </a:xfrm>
          <a:prstGeom prst="ellipse">
            <a:avLst/>
          </a:prstGeom>
          <a:solidFill>
            <a:srgbClr val="CC33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10" name="Oval 30"/>
          <p:cNvSpPr>
            <a:spLocks noChangeArrowheads="1"/>
          </p:cNvSpPr>
          <p:nvPr/>
        </p:nvSpPr>
        <p:spPr bwMode="auto">
          <a:xfrm>
            <a:off x="5181600" y="3200400"/>
            <a:ext cx="685800" cy="609600"/>
          </a:xfrm>
          <a:prstGeom prst="ellipse">
            <a:avLst/>
          </a:prstGeom>
          <a:gradFill rotWithShape="1">
            <a:gsLst>
              <a:gs pos="0">
                <a:srgbClr val="CC3300">
                  <a:alpha val="78000"/>
                </a:srgbClr>
              </a:gs>
              <a:gs pos="100000">
                <a:srgbClr val="5E1800">
                  <a:alpha val="78998"/>
                </a:srgbClr>
              </a:gs>
            </a:gsLst>
            <a:lin ang="5400000" scaled="1"/>
          </a:grad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11" name="Oval 31"/>
          <p:cNvSpPr>
            <a:spLocks noChangeArrowheads="1"/>
          </p:cNvSpPr>
          <p:nvPr/>
        </p:nvSpPr>
        <p:spPr bwMode="auto">
          <a:xfrm>
            <a:off x="5410200" y="4572000"/>
            <a:ext cx="990600" cy="914400"/>
          </a:xfrm>
          <a:prstGeom prst="ellipse">
            <a:avLst/>
          </a:prstGeom>
          <a:solidFill>
            <a:srgbClr val="CC33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12" name="Oval 32"/>
          <p:cNvSpPr>
            <a:spLocks noChangeArrowheads="1"/>
          </p:cNvSpPr>
          <p:nvPr/>
        </p:nvSpPr>
        <p:spPr bwMode="auto">
          <a:xfrm>
            <a:off x="5562600" y="4724400"/>
            <a:ext cx="685800" cy="609600"/>
          </a:xfrm>
          <a:prstGeom prst="ellipse">
            <a:avLst/>
          </a:prstGeom>
          <a:gradFill rotWithShape="1">
            <a:gsLst>
              <a:gs pos="0">
                <a:srgbClr val="CC3300">
                  <a:alpha val="78000"/>
                </a:srgbClr>
              </a:gs>
              <a:gs pos="100000">
                <a:srgbClr val="5E1800">
                  <a:alpha val="78998"/>
                </a:srgbClr>
              </a:gs>
            </a:gsLst>
            <a:lin ang="5400000" scaled="1"/>
          </a:grad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13" name="Text Box 33"/>
          <p:cNvSpPr txBox="1">
            <a:spLocks noChangeArrowheads="1"/>
          </p:cNvSpPr>
          <p:nvPr/>
        </p:nvSpPr>
        <p:spPr bwMode="auto">
          <a:xfrm>
            <a:off x="6248400" y="28194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AB+/AB-</a:t>
            </a:r>
          </a:p>
        </p:txBody>
      </p:sp>
      <p:sp>
        <p:nvSpPr>
          <p:cNvPr id="890914" name="Text Box 34"/>
          <p:cNvSpPr txBox="1">
            <a:spLocks noChangeArrowheads="1"/>
          </p:cNvSpPr>
          <p:nvPr/>
        </p:nvSpPr>
        <p:spPr bwMode="auto">
          <a:xfrm>
            <a:off x="6705600" y="4724400"/>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B+/ B-</a:t>
            </a:r>
          </a:p>
        </p:txBody>
      </p:sp>
      <p:sp>
        <p:nvSpPr>
          <p:cNvPr id="890915" name="AutoShape 35"/>
          <p:cNvSpPr>
            <a:spLocks noChangeArrowheads="1"/>
          </p:cNvSpPr>
          <p:nvPr/>
        </p:nvSpPr>
        <p:spPr bwMode="auto">
          <a:xfrm rot="-2100793">
            <a:off x="3657600" y="19050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16" name="AutoShape 36"/>
          <p:cNvSpPr>
            <a:spLocks noChangeArrowheads="1"/>
          </p:cNvSpPr>
          <p:nvPr/>
        </p:nvSpPr>
        <p:spPr bwMode="auto">
          <a:xfrm rot="1876969">
            <a:off x="4343400" y="18288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17" name="AutoShape 37"/>
          <p:cNvSpPr>
            <a:spLocks noChangeArrowheads="1"/>
          </p:cNvSpPr>
          <p:nvPr/>
        </p:nvSpPr>
        <p:spPr bwMode="auto">
          <a:xfrm rot="6302750">
            <a:off x="4579938" y="2430462"/>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18" name="AutoShape 38"/>
          <p:cNvSpPr>
            <a:spLocks noChangeArrowheads="1"/>
          </p:cNvSpPr>
          <p:nvPr/>
        </p:nvSpPr>
        <p:spPr bwMode="auto">
          <a:xfrm rot="9906601">
            <a:off x="4191000" y="28194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19" name="AutoShape 39"/>
          <p:cNvSpPr>
            <a:spLocks noChangeArrowheads="1"/>
          </p:cNvSpPr>
          <p:nvPr/>
        </p:nvSpPr>
        <p:spPr bwMode="auto">
          <a:xfrm rot="-7576523">
            <a:off x="3513138" y="2582862"/>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20" name="Oval 40"/>
          <p:cNvSpPr>
            <a:spLocks noChangeArrowheads="1"/>
          </p:cNvSpPr>
          <p:nvPr/>
        </p:nvSpPr>
        <p:spPr bwMode="auto">
          <a:xfrm>
            <a:off x="5334000" y="28956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21" name="AutoShape 41"/>
          <p:cNvSpPr>
            <a:spLocks noChangeArrowheads="1"/>
          </p:cNvSpPr>
          <p:nvPr/>
        </p:nvSpPr>
        <p:spPr bwMode="auto">
          <a:xfrm rot="1876969">
            <a:off x="5638800" y="28956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22" name="AutoShape 42"/>
          <p:cNvSpPr>
            <a:spLocks noChangeArrowheads="1"/>
          </p:cNvSpPr>
          <p:nvPr/>
        </p:nvSpPr>
        <p:spPr bwMode="auto">
          <a:xfrm rot="6302750">
            <a:off x="5875338" y="3497262"/>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23" name="AutoShape 43"/>
          <p:cNvSpPr>
            <a:spLocks noChangeArrowheads="1"/>
          </p:cNvSpPr>
          <p:nvPr/>
        </p:nvSpPr>
        <p:spPr bwMode="auto">
          <a:xfrm rot="10800000">
            <a:off x="5334000" y="39624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24" name="AutoShape 44"/>
          <p:cNvSpPr>
            <a:spLocks noChangeArrowheads="1"/>
          </p:cNvSpPr>
          <p:nvPr/>
        </p:nvSpPr>
        <p:spPr bwMode="auto">
          <a:xfrm rot="-7576523">
            <a:off x="4808538" y="3649662"/>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25" name="AutoShape 45"/>
          <p:cNvSpPr>
            <a:spLocks noChangeArrowheads="1"/>
          </p:cNvSpPr>
          <p:nvPr/>
        </p:nvSpPr>
        <p:spPr bwMode="auto">
          <a:xfrm rot="-7646065">
            <a:off x="4237038" y="3509963"/>
            <a:ext cx="476250" cy="1168400"/>
          </a:xfrm>
          <a:prstGeom prst="downArrow">
            <a:avLst>
              <a:gd name="adj1" fmla="val 50000"/>
              <a:gd name="adj2" fmla="val 61333"/>
            </a:avLst>
          </a:prstGeom>
          <a:solidFill>
            <a:srgbClr val="777777"/>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26" name="AutoShape 46"/>
          <p:cNvSpPr>
            <a:spLocks noChangeArrowheads="1"/>
          </p:cNvSpPr>
          <p:nvPr/>
        </p:nvSpPr>
        <p:spPr bwMode="auto">
          <a:xfrm rot="-3246875">
            <a:off x="4876800" y="3048001"/>
            <a:ext cx="376237" cy="239712"/>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27" name="Oval 47"/>
          <p:cNvSpPr>
            <a:spLocks noChangeArrowheads="1"/>
          </p:cNvSpPr>
          <p:nvPr/>
        </p:nvSpPr>
        <p:spPr bwMode="auto">
          <a:xfrm>
            <a:off x="5943600" y="32004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28" name="Oval 48"/>
          <p:cNvSpPr>
            <a:spLocks noChangeArrowheads="1"/>
          </p:cNvSpPr>
          <p:nvPr/>
        </p:nvSpPr>
        <p:spPr bwMode="auto">
          <a:xfrm>
            <a:off x="5791200" y="38100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29" name="Oval 49"/>
          <p:cNvSpPr>
            <a:spLocks noChangeArrowheads="1"/>
          </p:cNvSpPr>
          <p:nvPr/>
        </p:nvSpPr>
        <p:spPr bwMode="auto">
          <a:xfrm>
            <a:off x="5181600" y="38100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30" name="Oval 50"/>
          <p:cNvSpPr>
            <a:spLocks noChangeArrowheads="1"/>
          </p:cNvSpPr>
          <p:nvPr/>
        </p:nvSpPr>
        <p:spPr bwMode="auto">
          <a:xfrm>
            <a:off x="4953000" y="33528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31" name="Oval 51"/>
          <p:cNvSpPr>
            <a:spLocks noChangeArrowheads="1"/>
          </p:cNvSpPr>
          <p:nvPr/>
        </p:nvSpPr>
        <p:spPr bwMode="auto">
          <a:xfrm>
            <a:off x="5562600" y="44958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32" name="Oval 52"/>
          <p:cNvSpPr>
            <a:spLocks noChangeArrowheads="1"/>
          </p:cNvSpPr>
          <p:nvPr/>
        </p:nvSpPr>
        <p:spPr bwMode="auto">
          <a:xfrm>
            <a:off x="6096000" y="44958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33" name="Oval 53"/>
          <p:cNvSpPr>
            <a:spLocks noChangeArrowheads="1"/>
          </p:cNvSpPr>
          <p:nvPr/>
        </p:nvSpPr>
        <p:spPr bwMode="auto">
          <a:xfrm>
            <a:off x="6324600" y="49530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34" name="Oval 54"/>
          <p:cNvSpPr>
            <a:spLocks noChangeArrowheads="1"/>
          </p:cNvSpPr>
          <p:nvPr/>
        </p:nvSpPr>
        <p:spPr bwMode="auto">
          <a:xfrm>
            <a:off x="6096000" y="53340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35" name="Oval 55"/>
          <p:cNvSpPr>
            <a:spLocks noChangeArrowheads="1"/>
          </p:cNvSpPr>
          <p:nvPr/>
        </p:nvSpPr>
        <p:spPr bwMode="auto">
          <a:xfrm>
            <a:off x="5562600" y="53340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36" name="Oval 56"/>
          <p:cNvSpPr>
            <a:spLocks noChangeArrowheads="1"/>
          </p:cNvSpPr>
          <p:nvPr/>
        </p:nvSpPr>
        <p:spPr bwMode="auto">
          <a:xfrm>
            <a:off x="5334000" y="50292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38"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2" name="TextBox 1"/>
          <p:cNvSpPr txBox="1"/>
          <p:nvPr/>
        </p:nvSpPr>
        <p:spPr>
          <a:xfrm>
            <a:off x="381000" y="228600"/>
            <a:ext cx="60960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Name the mystery blood type?</a:t>
            </a:r>
          </a:p>
        </p:txBody>
      </p:sp>
      <p:sp>
        <p:nvSpPr>
          <p:cNvPr id="3" name="Rounded Rectangle 2"/>
          <p:cNvSpPr/>
          <p:nvPr/>
        </p:nvSpPr>
        <p:spPr>
          <a:xfrm>
            <a:off x="2819400" y="4495800"/>
            <a:ext cx="1026319" cy="781050"/>
          </a:xfrm>
          <a:prstGeom prst="roundRect">
            <a:avLst/>
          </a:prstGeom>
          <a:solidFill>
            <a:schemeClr val="tx1"/>
          </a:solidFill>
          <a:ln>
            <a:solidFill>
              <a:schemeClr val="bg1"/>
            </a:solidFill>
          </a:ln>
          <a:effectLst>
            <a:glow rad="2159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4" name="Rectangle 3"/>
          <p:cNvSpPr/>
          <p:nvPr/>
        </p:nvSpPr>
        <p:spPr>
          <a:xfrm>
            <a:off x="2995062" y="4424660"/>
            <a:ext cx="60786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t>
            </a:r>
          </a:p>
        </p:txBody>
      </p:sp>
      <p:sp>
        <p:nvSpPr>
          <p:cNvPr id="5" name="Rectangle 4"/>
          <p:cNvSpPr/>
          <p:nvPr/>
        </p:nvSpPr>
        <p:spPr>
          <a:xfrm>
            <a:off x="7321579" y="139363"/>
            <a:ext cx="1441421"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16</a:t>
            </a:r>
          </a:p>
        </p:txBody>
      </p:sp>
    </p:spTree>
    <p:extLst>
      <p:ext uri="{BB962C8B-B14F-4D97-AF65-F5344CB8AC3E}">
        <p14:creationId xmlns:p14="http://schemas.microsoft.com/office/powerpoint/2010/main" val="2314731268"/>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51202" name="Group 2"/>
          <p:cNvGraphicFramePr>
            <a:graphicFrameLocks noGrp="1"/>
          </p:cNvGraphicFramePr>
          <p:nvPr>
            <p:ph sz="half" idx="2"/>
          </p:nvPr>
        </p:nvGraphicFramePr>
        <p:xfrm>
          <a:off x="304800" y="304800"/>
          <a:ext cx="8610600" cy="6096000"/>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04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90893" name="Oval 13"/>
          <p:cNvSpPr>
            <a:spLocks noChangeArrowheads="1"/>
          </p:cNvSpPr>
          <p:nvPr/>
        </p:nvSpPr>
        <p:spPr bwMode="auto">
          <a:xfrm>
            <a:off x="2590800" y="4191000"/>
            <a:ext cx="1447800" cy="1295400"/>
          </a:xfrm>
          <a:prstGeom prst="ellipse">
            <a:avLst/>
          </a:prstGeom>
          <a:solidFill>
            <a:srgbClr val="CC33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894" name="Oval 14"/>
          <p:cNvSpPr>
            <a:spLocks noChangeArrowheads="1"/>
          </p:cNvSpPr>
          <p:nvPr/>
        </p:nvSpPr>
        <p:spPr bwMode="auto">
          <a:xfrm>
            <a:off x="2819400" y="4495800"/>
            <a:ext cx="838200" cy="685800"/>
          </a:xfrm>
          <a:prstGeom prst="ellipse">
            <a:avLst/>
          </a:prstGeom>
          <a:gradFill rotWithShape="1">
            <a:gsLst>
              <a:gs pos="0">
                <a:srgbClr val="CC3300">
                  <a:alpha val="78000"/>
                </a:srgbClr>
              </a:gs>
              <a:gs pos="100000">
                <a:srgbClr val="5E1800">
                  <a:alpha val="78998"/>
                </a:srgbClr>
              </a:gs>
            </a:gsLst>
            <a:lin ang="5400000" scaled="1"/>
          </a:gra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897" name="WordArt 17"/>
          <p:cNvSpPr>
            <a:spLocks noChangeArrowheads="1" noChangeShapeType="1" noTextEdit="1"/>
          </p:cNvSpPr>
          <p:nvPr/>
        </p:nvSpPr>
        <p:spPr bwMode="auto">
          <a:xfrm>
            <a:off x="2895600" y="4495800"/>
            <a:ext cx="91440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57150">
                  <a:solidFill>
                    <a:srgbClr val="000000"/>
                  </a:solid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O-</a:t>
            </a:r>
          </a:p>
        </p:txBody>
      </p:sp>
      <p:sp>
        <p:nvSpPr>
          <p:cNvPr id="890898" name="AutoShape 18"/>
          <p:cNvSpPr>
            <a:spLocks noChangeArrowheads="1"/>
          </p:cNvSpPr>
          <p:nvPr/>
        </p:nvSpPr>
        <p:spPr bwMode="auto">
          <a:xfrm rot="-5400000">
            <a:off x="4460875" y="4454525"/>
            <a:ext cx="476250" cy="1168400"/>
          </a:xfrm>
          <a:prstGeom prst="downArrow">
            <a:avLst>
              <a:gd name="adj1" fmla="val 50000"/>
              <a:gd name="adj2" fmla="val 61333"/>
            </a:avLst>
          </a:prstGeom>
          <a:solidFill>
            <a:srgbClr val="777777"/>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899" name="AutoShape 19"/>
          <p:cNvSpPr>
            <a:spLocks noChangeArrowheads="1"/>
          </p:cNvSpPr>
          <p:nvPr/>
        </p:nvSpPr>
        <p:spPr bwMode="auto">
          <a:xfrm rot="-9444097">
            <a:off x="3505200" y="2971800"/>
            <a:ext cx="476250" cy="1168400"/>
          </a:xfrm>
          <a:prstGeom prst="downArrow">
            <a:avLst>
              <a:gd name="adj1" fmla="val 50000"/>
              <a:gd name="adj2" fmla="val 61333"/>
            </a:avLst>
          </a:prstGeom>
          <a:solidFill>
            <a:srgbClr val="777777"/>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00" name="AutoShape 20"/>
          <p:cNvSpPr>
            <a:spLocks noChangeArrowheads="1"/>
          </p:cNvSpPr>
          <p:nvPr/>
        </p:nvSpPr>
        <p:spPr bwMode="auto">
          <a:xfrm rot="9515511">
            <a:off x="2514600" y="3048000"/>
            <a:ext cx="476250" cy="1168400"/>
          </a:xfrm>
          <a:prstGeom prst="downArrow">
            <a:avLst>
              <a:gd name="adj1" fmla="val 50000"/>
              <a:gd name="adj2" fmla="val 61333"/>
            </a:avLst>
          </a:prstGeom>
          <a:solidFill>
            <a:srgbClr val="777777"/>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01" name="Oval 21"/>
          <p:cNvSpPr>
            <a:spLocks noChangeArrowheads="1"/>
          </p:cNvSpPr>
          <p:nvPr/>
        </p:nvSpPr>
        <p:spPr bwMode="auto">
          <a:xfrm>
            <a:off x="1676400" y="1676400"/>
            <a:ext cx="990600" cy="914400"/>
          </a:xfrm>
          <a:prstGeom prst="ellipse">
            <a:avLst/>
          </a:prstGeom>
          <a:solidFill>
            <a:srgbClr val="CC33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02" name="Oval 22"/>
          <p:cNvSpPr>
            <a:spLocks noChangeArrowheads="1"/>
          </p:cNvSpPr>
          <p:nvPr/>
        </p:nvSpPr>
        <p:spPr bwMode="auto">
          <a:xfrm>
            <a:off x="1828800" y="1828800"/>
            <a:ext cx="685800" cy="609600"/>
          </a:xfrm>
          <a:prstGeom prst="ellipse">
            <a:avLst/>
          </a:prstGeom>
          <a:gradFill rotWithShape="1">
            <a:gsLst>
              <a:gs pos="0">
                <a:srgbClr val="CC3300">
                  <a:alpha val="78000"/>
                </a:srgbClr>
              </a:gs>
              <a:gs pos="100000">
                <a:srgbClr val="5E1800">
                  <a:alpha val="78998"/>
                </a:srgbClr>
              </a:gs>
            </a:gsLst>
            <a:lin ang="5400000" scaled="1"/>
          </a:grad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03" name="Text Box 23"/>
          <p:cNvSpPr txBox="1">
            <a:spLocks noChangeArrowheads="1"/>
          </p:cNvSpPr>
          <p:nvPr/>
        </p:nvSpPr>
        <p:spPr bwMode="auto">
          <a:xfrm>
            <a:off x="1371600" y="12954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04" name="Text Box 24"/>
          <p:cNvSpPr txBox="1">
            <a:spLocks noChangeArrowheads="1"/>
          </p:cNvSpPr>
          <p:nvPr/>
        </p:nvSpPr>
        <p:spPr bwMode="auto">
          <a:xfrm>
            <a:off x="1371600" y="1143000"/>
            <a:ext cx="1447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O-, O+</a:t>
            </a:r>
          </a:p>
        </p:txBody>
      </p:sp>
      <p:sp>
        <p:nvSpPr>
          <p:cNvPr id="890905" name="Oval 25"/>
          <p:cNvSpPr>
            <a:spLocks noChangeArrowheads="1"/>
          </p:cNvSpPr>
          <p:nvPr/>
        </p:nvSpPr>
        <p:spPr bwMode="auto">
          <a:xfrm>
            <a:off x="3733800" y="1981200"/>
            <a:ext cx="990600" cy="914400"/>
          </a:xfrm>
          <a:prstGeom prst="ellipse">
            <a:avLst/>
          </a:prstGeom>
          <a:solidFill>
            <a:srgbClr val="CC33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06" name="Oval 26"/>
          <p:cNvSpPr>
            <a:spLocks noChangeArrowheads="1"/>
          </p:cNvSpPr>
          <p:nvPr/>
        </p:nvSpPr>
        <p:spPr bwMode="auto">
          <a:xfrm>
            <a:off x="3886200" y="2133600"/>
            <a:ext cx="685800" cy="609600"/>
          </a:xfrm>
          <a:prstGeom prst="ellipse">
            <a:avLst/>
          </a:prstGeom>
          <a:gradFill rotWithShape="1">
            <a:gsLst>
              <a:gs pos="0">
                <a:srgbClr val="CC3300">
                  <a:alpha val="78000"/>
                </a:srgbClr>
              </a:gs>
              <a:gs pos="100000">
                <a:srgbClr val="5E1800">
                  <a:alpha val="78998"/>
                </a:srgbClr>
              </a:gs>
            </a:gsLst>
            <a:lin ang="5400000" scaled="1"/>
          </a:grad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07" name="Text Box 27"/>
          <p:cNvSpPr txBox="1">
            <a:spLocks noChangeArrowheads="1"/>
          </p:cNvSpPr>
          <p:nvPr/>
        </p:nvSpPr>
        <p:spPr bwMode="auto">
          <a:xfrm>
            <a:off x="3810000" y="12192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08" name="Text Box 28"/>
          <p:cNvSpPr txBox="1">
            <a:spLocks noChangeArrowheads="1"/>
          </p:cNvSpPr>
          <p:nvPr/>
        </p:nvSpPr>
        <p:spPr bwMode="auto">
          <a:xfrm>
            <a:off x="3886200" y="1066800"/>
            <a:ext cx="129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A+/-</a:t>
            </a:r>
          </a:p>
        </p:txBody>
      </p:sp>
      <p:sp>
        <p:nvSpPr>
          <p:cNvPr id="890909" name="Oval 29"/>
          <p:cNvSpPr>
            <a:spLocks noChangeArrowheads="1"/>
          </p:cNvSpPr>
          <p:nvPr/>
        </p:nvSpPr>
        <p:spPr bwMode="auto">
          <a:xfrm>
            <a:off x="5029200" y="3048000"/>
            <a:ext cx="990600" cy="914400"/>
          </a:xfrm>
          <a:prstGeom prst="ellipse">
            <a:avLst/>
          </a:prstGeom>
          <a:solidFill>
            <a:srgbClr val="CC33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10" name="Oval 30"/>
          <p:cNvSpPr>
            <a:spLocks noChangeArrowheads="1"/>
          </p:cNvSpPr>
          <p:nvPr/>
        </p:nvSpPr>
        <p:spPr bwMode="auto">
          <a:xfrm>
            <a:off x="5181600" y="3200400"/>
            <a:ext cx="685800" cy="609600"/>
          </a:xfrm>
          <a:prstGeom prst="ellipse">
            <a:avLst/>
          </a:prstGeom>
          <a:gradFill rotWithShape="1">
            <a:gsLst>
              <a:gs pos="0">
                <a:srgbClr val="CC3300">
                  <a:alpha val="78000"/>
                </a:srgbClr>
              </a:gs>
              <a:gs pos="100000">
                <a:srgbClr val="5E1800">
                  <a:alpha val="78998"/>
                </a:srgbClr>
              </a:gs>
            </a:gsLst>
            <a:lin ang="5400000" scaled="1"/>
          </a:grad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11" name="Oval 31"/>
          <p:cNvSpPr>
            <a:spLocks noChangeArrowheads="1"/>
          </p:cNvSpPr>
          <p:nvPr/>
        </p:nvSpPr>
        <p:spPr bwMode="auto">
          <a:xfrm>
            <a:off x="5410200" y="4572000"/>
            <a:ext cx="990600" cy="914400"/>
          </a:xfrm>
          <a:prstGeom prst="ellipse">
            <a:avLst/>
          </a:prstGeom>
          <a:solidFill>
            <a:srgbClr val="CC33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12" name="Oval 32"/>
          <p:cNvSpPr>
            <a:spLocks noChangeArrowheads="1"/>
          </p:cNvSpPr>
          <p:nvPr/>
        </p:nvSpPr>
        <p:spPr bwMode="auto">
          <a:xfrm>
            <a:off x="5562600" y="4724400"/>
            <a:ext cx="685800" cy="609600"/>
          </a:xfrm>
          <a:prstGeom prst="ellipse">
            <a:avLst/>
          </a:prstGeom>
          <a:gradFill rotWithShape="1">
            <a:gsLst>
              <a:gs pos="0">
                <a:srgbClr val="CC3300">
                  <a:alpha val="78000"/>
                </a:srgbClr>
              </a:gs>
              <a:gs pos="100000">
                <a:srgbClr val="5E1800">
                  <a:alpha val="78998"/>
                </a:srgbClr>
              </a:gs>
            </a:gsLst>
            <a:lin ang="5400000" scaled="1"/>
          </a:grad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13" name="Text Box 33"/>
          <p:cNvSpPr txBox="1">
            <a:spLocks noChangeArrowheads="1"/>
          </p:cNvSpPr>
          <p:nvPr/>
        </p:nvSpPr>
        <p:spPr bwMode="auto">
          <a:xfrm>
            <a:off x="6248400" y="28194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AB+/AB-</a:t>
            </a:r>
          </a:p>
        </p:txBody>
      </p:sp>
      <p:sp>
        <p:nvSpPr>
          <p:cNvPr id="890914" name="Text Box 34"/>
          <p:cNvSpPr txBox="1">
            <a:spLocks noChangeArrowheads="1"/>
          </p:cNvSpPr>
          <p:nvPr/>
        </p:nvSpPr>
        <p:spPr bwMode="auto">
          <a:xfrm>
            <a:off x="6705600" y="4724400"/>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B+/ B-</a:t>
            </a:r>
          </a:p>
        </p:txBody>
      </p:sp>
      <p:sp>
        <p:nvSpPr>
          <p:cNvPr id="890915" name="AutoShape 35"/>
          <p:cNvSpPr>
            <a:spLocks noChangeArrowheads="1"/>
          </p:cNvSpPr>
          <p:nvPr/>
        </p:nvSpPr>
        <p:spPr bwMode="auto">
          <a:xfrm rot="-2100793">
            <a:off x="3657600" y="19050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16" name="AutoShape 36"/>
          <p:cNvSpPr>
            <a:spLocks noChangeArrowheads="1"/>
          </p:cNvSpPr>
          <p:nvPr/>
        </p:nvSpPr>
        <p:spPr bwMode="auto">
          <a:xfrm rot="1876969">
            <a:off x="4343400" y="18288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17" name="AutoShape 37"/>
          <p:cNvSpPr>
            <a:spLocks noChangeArrowheads="1"/>
          </p:cNvSpPr>
          <p:nvPr/>
        </p:nvSpPr>
        <p:spPr bwMode="auto">
          <a:xfrm rot="6302750">
            <a:off x="4579938" y="2430462"/>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18" name="AutoShape 38"/>
          <p:cNvSpPr>
            <a:spLocks noChangeArrowheads="1"/>
          </p:cNvSpPr>
          <p:nvPr/>
        </p:nvSpPr>
        <p:spPr bwMode="auto">
          <a:xfrm rot="9906601">
            <a:off x="4191000" y="28194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19" name="AutoShape 39"/>
          <p:cNvSpPr>
            <a:spLocks noChangeArrowheads="1"/>
          </p:cNvSpPr>
          <p:nvPr/>
        </p:nvSpPr>
        <p:spPr bwMode="auto">
          <a:xfrm rot="-7576523">
            <a:off x="3513138" y="2582862"/>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20" name="Oval 40"/>
          <p:cNvSpPr>
            <a:spLocks noChangeArrowheads="1"/>
          </p:cNvSpPr>
          <p:nvPr/>
        </p:nvSpPr>
        <p:spPr bwMode="auto">
          <a:xfrm>
            <a:off x="5334000" y="28956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21" name="AutoShape 41"/>
          <p:cNvSpPr>
            <a:spLocks noChangeArrowheads="1"/>
          </p:cNvSpPr>
          <p:nvPr/>
        </p:nvSpPr>
        <p:spPr bwMode="auto">
          <a:xfrm rot="1876969">
            <a:off x="5638800" y="28956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22" name="AutoShape 42"/>
          <p:cNvSpPr>
            <a:spLocks noChangeArrowheads="1"/>
          </p:cNvSpPr>
          <p:nvPr/>
        </p:nvSpPr>
        <p:spPr bwMode="auto">
          <a:xfrm rot="6302750">
            <a:off x="5875338" y="3497262"/>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23" name="AutoShape 43"/>
          <p:cNvSpPr>
            <a:spLocks noChangeArrowheads="1"/>
          </p:cNvSpPr>
          <p:nvPr/>
        </p:nvSpPr>
        <p:spPr bwMode="auto">
          <a:xfrm rot="10800000">
            <a:off x="5334000" y="39624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24" name="AutoShape 44"/>
          <p:cNvSpPr>
            <a:spLocks noChangeArrowheads="1"/>
          </p:cNvSpPr>
          <p:nvPr/>
        </p:nvSpPr>
        <p:spPr bwMode="auto">
          <a:xfrm rot="-7576523">
            <a:off x="4808538" y="3649662"/>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25" name="AutoShape 45"/>
          <p:cNvSpPr>
            <a:spLocks noChangeArrowheads="1"/>
          </p:cNvSpPr>
          <p:nvPr/>
        </p:nvSpPr>
        <p:spPr bwMode="auto">
          <a:xfrm rot="-7646065">
            <a:off x="4237038" y="3509963"/>
            <a:ext cx="476250" cy="1168400"/>
          </a:xfrm>
          <a:prstGeom prst="downArrow">
            <a:avLst>
              <a:gd name="adj1" fmla="val 50000"/>
              <a:gd name="adj2" fmla="val 61333"/>
            </a:avLst>
          </a:prstGeom>
          <a:solidFill>
            <a:srgbClr val="777777"/>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26" name="AutoShape 46"/>
          <p:cNvSpPr>
            <a:spLocks noChangeArrowheads="1"/>
          </p:cNvSpPr>
          <p:nvPr/>
        </p:nvSpPr>
        <p:spPr bwMode="auto">
          <a:xfrm rot="-3246875">
            <a:off x="4876800" y="3048001"/>
            <a:ext cx="376237" cy="239712"/>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27" name="Oval 47"/>
          <p:cNvSpPr>
            <a:spLocks noChangeArrowheads="1"/>
          </p:cNvSpPr>
          <p:nvPr/>
        </p:nvSpPr>
        <p:spPr bwMode="auto">
          <a:xfrm>
            <a:off x="5943600" y="32004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28" name="Oval 48"/>
          <p:cNvSpPr>
            <a:spLocks noChangeArrowheads="1"/>
          </p:cNvSpPr>
          <p:nvPr/>
        </p:nvSpPr>
        <p:spPr bwMode="auto">
          <a:xfrm>
            <a:off x="5791200" y="38100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29" name="Oval 49"/>
          <p:cNvSpPr>
            <a:spLocks noChangeArrowheads="1"/>
          </p:cNvSpPr>
          <p:nvPr/>
        </p:nvSpPr>
        <p:spPr bwMode="auto">
          <a:xfrm>
            <a:off x="5181600" y="38100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30" name="Oval 50"/>
          <p:cNvSpPr>
            <a:spLocks noChangeArrowheads="1"/>
          </p:cNvSpPr>
          <p:nvPr/>
        </p:nvSpPr>
        <p:spPr bwMode="auto">
          <a:xfrm>
            <a:off x="4953000" y="33528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31" name="Oval 51"/>
          <p:cNvSpPr>
            <a:spLocks noChangeArrowheads="1"/>
          </p:cNvSpPr>
          <p:nvPr/>
        </p:nvSpPr>
        <p:spPr bwMode="auto">
          <a:xfrm>
            <a:off x="5562600" y="44958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32" name="Oval 52"/>
          <p:cNvSpPr>
            <a:spLocks noChangeArrowheads="1"/>
          </p:cNvSpPr>
          <p:nvPr/>
        </p:nvSpPr>
        <p:spPr bwMode="auto">
          <a:xfrm>
            <a:off x="6096000" y="44958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33" name="Oval 53"/>
          <p:cNvSpPr>
            <a:spLocks noChangeArrowheads="1"/>
          </p:cNvSpPr>
          <p:nvPr/>
        </p:nvSpPr>
        <p:spPr bwMode="auto">
          <a:xfrm>
            <a:off x="6324600" y="49530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34" name="Oval 54"/>
          <p:cNvSpPr>
            <a:spLocks noChangeArrowheads="1"/>
          </p:cNvSpPr>
          <p:nvPr/>
        </p:nvSpPr>
        <p:spPr bwMode="auto">
          <a:xfrm>
            <a:off x="6096000" y="53340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35" name="Oval 55"/>
          <p:cNvSpPr>
            <a:spLocks noChangeArrowheads="1"/>
          </p:cNvSpPr>
          <p:nvPr/>
        </p:nvSpPr>
        <p:spPr bwMode="auto">
          <a:xfrm>
            <a:off x="5562600" y="53340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36" name="Oval 56"/>
          <p:cNvSpPr>
            <a:spLocks noChangeArrowheads="1"/>
          </p:cNvSpPr>
          <p:nvPr/>
        </p:nvSpPr>
        <p:spPr bwMode="auto">
          <a:xfrm>
            <a:off x="5334000" y="5029200"/>
            <a:ext cx="152400" cy="1524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37" name="Text Box 57"/>
          <p:cNvSpPr txBox="1">
            <a:spLocks noChangeArrowheads="1"/>
          </p:cNvSpPr>
          <p:nvPr/>
        </p:nvSpPr>
        <p:spPr bwMode="auto">
          <a:xfrm>
            <a:off x="304800" y="5715000"/>
            <a:ext cx="8610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 charset="0"/>
                <a:ea typeface="+mn-ea"/>
                <a:cs typeface="+mn-cs"/>
              </a:rPr>
              <a:t>O- Negative is the universal donor.</a:t>
            </a:r>
          </a:p>
        </p:txBody>
      </p:sp>
      <p:sp>
        <p:nvSpPr>
          <p:cNvPr id="890938"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2" name="TextBox 1"/>
          <p:cNvSpPr txBox="1"/>
          <p:nvPr/>
        </p:nvSpPr>
        <p:spPr>
          <a:xfrm>
            <a:off x="381000" y="228600"/>
            <a:ext cx="60960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Name the mystery blood type?</a:t>
            </a:r>
          </a:p>
        </p:txBody>
      </p:sp>
      <p:sp>
        <p:nvSpPr>
          <p:cNvPr id="5" name="Rectangle 4"/>
          <p:cNvSpPr/>
          <p:nvPr/>
        </p:nvSpPr>
        <p:spPr>
          <a:xfrm>
            <a:off x="7321579" y="139363"/>
            <a:ext cx="1441421" cy="144655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16</a:t>
            </a:r>
          </a:p>
        </p:txBody>
      </p:sp>
    </p:spTree>
    <p:extLst>
      <p:ext uri="{BB962C8B-B14F-4D97-AF65-F5344CB8AC3E}">
        <p14:creationId xmlns:p14="http://schemas.microsoft.com/office/powerpoint/2010/main" val="1143083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97339" name="Group 59"/>
          <p:cNvGraphicFramePr>
            <a:graphicFrameLocks noGrp="1"/>
          </p:cNvGraphicFramePr>
          <p:nvPr>
            <p:extLst>
              <p:ext uri="{D42A27DB-BD31-4B8C-83A1-F6EECF244321}">
                <p14:modId xmlns:p14="http://schemas.microsoft.com/office/powerpoint/2010/main" val="802900032"/>
              </p:ext>
            </p:extLst>
          </p:nvPr>
        </p:nvGraphicFramePr>
        <p:xfrm>
          <a:off x="228600" y="886958"/>
          <a:ext cx="8610600" cy="5015367"/>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004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THERE AND BACK AGAIN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LUB-DUB</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HEART FELT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RED HOT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VALENTINES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774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74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774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774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774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2096" name="Text Box 48"/>
          <p:cNvSpPr txBox="1">
            <a:spLocks noChangeArrowheads="1"/>
          </p:cNvSpPr>
          <p:nvPr/>
        </p:nvSpPr>
        <p:spPr bwMode="auto">
          <a:xfrm>
            <a:off x="228600" y="30956"/>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Circulatory System Review Game</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
        <p:nvSpPr>
          <p:cNvPr id="2" name="TextBox 1"/>
          <p:cNvSpPr txBox="1"/>
          <p:nvPr/>
        </p:nvSpPr>
        <p:spPr>
          <a:xfrm>
            <a:off x="470026" y="456684"/>
            <a:ext cx="3124200" cy="369332"/>
          </a:xfrm>
          <a:prstGeom prst="rect">
            <a:avLst/>
          </a:prstGeom>
          <a:noFill/>
        </p:spPr>
        <p:txBody>
          <a:bodyPr wrap="square" rtlCol="0">
            <a:spAutoFit/>
          </a:bodyPr>
          <a:lstStyle/>
          <a:p>
            <a:r>
              <a:rPr lang="en-US" dirty="0">
                <a:solidFill>
                  <a:srgbClr val="FFFFCC"/>
                </a:solidFill>
              </a:rPr>
              <a:t>and Lymphatic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457200" y="304800"/>
            <a:ext cx="8229600" cy="5821363"/>
          </a:xfrm>
        </p:spPr>
        <p:txBody>
          <a:bodyPr/>
          <a:lstStyle/>
          <a:p>
            <a:pPr eaLnBrk="1" hangingPunct="1">
              <a:lnSpc>
                <a:spcPct val="90000"/>
              </a:lnSpc>
            </a:pPr>
            <a:r>
              <a:rPr lang="en-US" dirty="0"/>
              <a:t>What is the correct order that blood travels from the list below?</a:t>
            </a:r>
          </a:p>
          <a:p>
            <a:pPr eaLnBrk="1" hangingPunct="1">
              <a:lnSpc>
                <a:spcPct val="90000"/>
              </a:lnSpc>
            </a:pPr>
            <a:r>
              <a:rPr lang="en-US" dirty="0">
                <a:solidFill>
                  <a:srgbClr val="FF3300"/>
                </a:solidFill>
              </a:rPr>
              <a:t>A.) Oxygen rich blood travels from the body to the lungs, to the heart.</a:t>
            </a:r>
          </a:p>
          <a:p>
            <a:pPr eaLnBrk="1" hangingPunct="1">
              <a:lnSpc>
                <a:spcPct val="90000"/>
              </a:lnSpc>
            </a:pPr>
            <a:r>
              <a:rPr lang="en-US" dirty="0">
                <a:solidFill>
                  <a:srgbClr val="6699FF"/>
                </a:solidFill>
              </a:rPr>
              <a:t>B.) Oxygen poor blood travels to the body, then the heart, and then to the lungs.</a:t>
            </a:r>
          </a:p>
          <a:p>
            <a:pPr eaLnBrk="1" hangingPunct="1">
              <a:lnSpc>
                <a:spcPct val="90000"/>
              </a:lnSpc>
            </a:pPr>
            <a:r>
              <a:rPr lang="en-US" dirty="0">
                <a:solidFill>
                  <a:srgbClr val="FF9900"/>
                </a:solidFill>
              </a:rPr>
              <a:t>C.) Blood rarely travels to all regions of the body.</a:t>
            </a:r>
          </a:p>
          <a:p>
            <a:pPr eaLnBrk="1" hangingPunct="1">
              <a:lnSpc>
                <a:spcPct val="90000"/>
              </a:lnSpc>
            </a:pPr>
            <a:r>
              <a:rPr lang="en-US" dirty="0">
                <a:solidFill>
                  <a:srgbClr val="FF66FF"/>
                </a:solidFill>
              </a:rPr>
              <a:t>D.) Oxygen rich blood travels from the lungs to the heart, to the body, back to the heart, and then to the lungs.</a:t>
            </a:r>
          </a:p>
        </p:txBody>
      </p:sp>
      <p:sp>
        <p:nvSpPr>
          <p:cNvPr id="104451" name="WordArt 3"/>
          <p:cNvSpPr>
            <a:spLocks noChangeArrowheads="1" noChangeShapeType="1" noTextEdit="1"/>
          </p:cNvSpPr>
          <p:nvPr/>
        </p:nvSpPr>
        <p:spPr bwMode="auto">
          <a:xfrm>
            <a:off x="8001000" y="228600"/>
            <a:ext cx="914400" cy="933450"/>
          </a:xfrm>
          <a:prstGeom prst="rect">
            <a:avLst/>
          </a:prstGeom>
        </p:spPr>
        <p:txBody>
          <a:bodyPr wrap="none" fromWordArt="1">
            <a:prstTxWarp prst="textPlain">
              <a:avLst>
                <a:gd name="adj" fmla="val 50000"/>
              </a:avLst>
            </a:prstTxWarp>
          </a:bodyPr>
          <a:lstStyle/>
          <a:p>
            <a:pPr algn="ctr"/>
            <a:r>
              <a:rPr lang="en-US" sz="3600" kern="10" spc="720" dirty="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6</a:t>
            </a:r>
          </a:p>
        </p:txBody>
      </p:sp>
      <p:sp>
        <p:nvSpPr>
          <p:cNvPr id="104452"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body" sz="half" idx="4294967295"/>
          </p:nvPr>
        </p:nvSpPr>
        <p:spPr>
          <a:xfrm>
            <a:off x="457200" y="304800"/>
            <a:ext cx="8686800" cy="609600"/>
          </a:xfrm>
        </p:spPr>
        <p:txBody>
          <a:bodyPr/>
          <a:lstStyle/>
          <a:p>
            <a:pPr eaLnBrk="1" hangingPunct="1"/>
            <a:r>
              <a:rPr lang="en-US" sz="2800"/>
              <a:t>Will the two blood types below = safe transfusion</a:t>
            </a:r>
          </a:p>
        </p:txBody>
      </p:sp>
      <p:graphicFrame>
        <p:nvGraphicFramePr>
          <p:cNvPr id="3146755" name="Group 3"/>
          <p:cNvGraphicFramePr>
            <a:graphicFrameLocks noGrp="1"/>
          </p:cNvGraphicFramePr>
          <p:nvPr>
            <p:ph sz="half" idx="4294967295"/>
          </p:nvPr>
        </p:nvGraphicFramePr>
        <p:xfrm>
          <a:off x="304800" y="1143000"/>
          <a:ext cx="8610600" cy="5257800"/>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2628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28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72046" name="Oval 16"/>
          <p:cNvSpPr>
            <a:spLocks noChangeArrowheads="1"/>
          </p:cNvSpPr>
          <p:nvPr/>
        </p:nvSpPr>
        <p:spPr bwMode="auto">
          <a:xfrm>
            <a:off x="2667000" y="1447800"/>
            <a:ext cx="1447800" cy="1295400"/>
          </a:xfrm>
          <a:prstGeom prst="ellipse">
            <a:avLst/>
          </a:prstGeom>
          <a:solidFill>
            <a:srgbClr val="CC33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47" name="Oval 17"/>
          <p:cNvSpPr>
            <a:spLocks noChangeArrowheads="1"/>
          </p:cNvSpPr>
          <p:nvPr/>
        </p:nvSpPr>
        <p:spPr bwMode="auto">
          <a:xfrm>
            <a:off x="2590800" y="4191000"/>
            <a:ext cx="1447800" cy="1295400"/>
          </a:xfrm>
          <a:prstGeom prst="ellipse">
            <a:avLst/>
          </a:prstGeom>
          <a:solidFill>
            <a:srgbClr val="CC33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48" name="Oval 20"/>
          <p:cNvSpPr>
            <a:spLocks noChangeArrowheads="1"/>
          </p:cNvSpPr>
          <p:nvPr/>
        </p:nvSpPr>
        <p:spPr bwMode="auto">
          <a:xfrm>
            <a:off x="2819400" y="4495800"/>
            <a:ext cx="838200" cy="685800"/>
          </a:xfrm>
          <a:prstGeom prst="ellipse">
            <a:avLst/>
          </a:prstGeom>
          <a:gradFill rotWithShape="1">
            <a:gsLst>
              <a:gs pos="0">
                <a:srgbClr val="CC3300">
                  <a:alpha val="78000"/>
                </a:srgbClr>
              </a:gs>
              <a:gs pos="100000">
                <a:srgbClr val="5E1800">
                  <a:alpha val="78998"/>
                </a:srgbClr>
              </a:gs>
            </a:gsLst>
            <a:lin ang="5400000" scaled="1"/>
          </a:gra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49" name="Oval 21"/>
          <p:cNvSpPr>
            <a:spLocks noChangeArrowheads="1"/>
          </p:cNvSpPr>
          <p:nvPr/>
        </p:nvSpPr>
        <p:spPr bwMode="auto">
          <a:xfrm>
            <a:off x="2971800" y="1752600"/>
            <a:ext cx="838200" cy="685800"/>
          </a:xfrm>
          <a:prstGeom prst="ellipse">
            <a:avLst/>
          </a:prstGeom>
          <a:gradFill rotWithShape="1">
            <a:gsLst>
              <a:gs pos="0">
                <a:srgbClr val="CC3300">
                  <a:alpha val="78000"/>
                </a:srgbClr>
              </a:gs>
              <a:gs pos="100000">
                <a:srgbClr val="5E1800">
                  <a:alpha val="78998"/>
                </a:srgbClr>
              </a:gs>
            </a:gsLst>
            <a:lin ang="5400000" scaled="1"/>
          </a:gra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50" name="AutoShape 22"/>
          <p:cNvSpPr>
            <a:spLocks noChangeArrowheads="1"/>
          </p:cNvSpPr>
          <p:nvPr/>
        </p:nvSpPr>
        <p:spPr bwMode="auto">
          <a:xfrm rot="-8506540">
            <a:off x="2514600" y="5181600"/>
            <a:ext cx="376238" cy="239713"/>
          </a:xfrm>
          <a:prstGeom prst="triangle">
            <a:avLst>
              <a:gd name="adj" fmla="val 50000"/>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51" name="AutoShape 23"/>
          <p:cNvSpPr>
            <a:spLocks noChangeArrowheads="1"/>
          </p:cNvSpPr>
          <p:nvPr/>
        </p:nvSpPr>
        <p:spPr bwMode="auto">
          <a:xfrm rot="-4869001">
            <a:off x="2370138" y="4564062"/>
            <a:ext cx="376238" cy="239713"/>
          </a:xfrm>
          <a:prstGeom prst="triangle">
            <a:avLst>
              <a:gd name="adj" fmla="val 50000"/>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52" name="AutoShape 24"/>
          <p:cNvSpPr>
            <a:spLocks noChangeArrowheads="1"/>
          </p:cNvSpPr>
          <p:nvPr/>
        </p:nvSpPr>
        <p:spPr bwMode="auto">
          <a:xfrm rot="10157832">
            <a:off x="3200400" y="54102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53" name="AutoShape 25"/>
          <p:cNvSpPr>
            <a:spLocks noChangeArrowheads="1"/>
          </p:cNvSpPr>
          <p:nvPr/>
        </p:nvSpPr>
        <p:spPr bwMode="auto">
          <a:xfrm rot="7053161">
            <a:off x="3894138" y="5097462"/>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54" name="AutoShape 26"/>
          <p:cNvSpPr>
            <a:spLocks noChangeArrowheads="1"/>
          </p:cNvSpPr>
          <p:nvPr/>
        </p:nvSpPr>
        <p:spPr bwMode="auto">
          <a:xfrm rot="3783586">
            <a:off x="3894138" y="4411662"/>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55" name="AutoShape 27"/>
          <p:cNvSpPr>
            <a:spLocks noChangeArrowheads="1"/>
          </p:cNvSpPr>
          <p:nvPr/>
        </p:nvSpPr>
        <p:spPr bwMode="auto">
          <a:xfrm rot="-1556010">
            <a:off x="2819400" y="40386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56" name="AutoShape 28"/>
          <p:cNvSpPr>
            <a:spLocks noChangeArrowheads="1"/>
          </p:cNvSpPr>
          <p:nvPr/>
        </p:nvSpPr>
        <p:spPr bwMode="auto">
          <a:xfrm rot="1413799">
            <a:off x="3429000" y="40386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57" name="Oval 29"/>
          <p:cNvSpPr>
            <a:spLocks noChangeArrowheads="1"/>
          </p:cNvSpPr>
          <p:nvPr/>
        </p:nvSpPr>
        <p:spPr bwMode="auto">
          <a:xfrm>
            <a:off x="2362200" y="18288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58" name="Oval 30"/>
          <p:cNvSpPr>
            <a:spLocks noChangeArrowheads="1"/>
          </p:cNvSpPr>
          <p:nvPr/>
        </p:nvSpPr>
        <p:spPr bwMode="auto">
          <a:xfrm>
            <a:off x="2743200" y="12954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59" name="Oval 31"/>
          <p:cNvSpPr>
            <a:spLocks noChangeArrowheads="1"/>
          </p:cNvSpPr>
          <p:nvPr/>
        </p:nvSpPr>
        <p:spPr bwMode="auto">
          <a:xfrm>
            <a:off x="3429000" y="25908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60" name="Oval 32"/>
          <p:cNvSpPr>
            <a:spLocks noChangeArrowheads="1"/>
          </p:cNvSpPr>
          <p:nvPr/>
        </p:nvSpPr>
        <p:spPr bwMode="auto">
          <a:xfrm>
            <a:off x="3505200" y="13716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61" name="Oval 33"/>
          <p:cNvSpPr>
            <a:spLocks noChangeArrowheads="1"/>
          </p:cNvSpPr>
          <p:nvPr/>
        </p:nvSpPr>
        <p:spPr bwMode="auto">
          <a:xfrm>
            <a:off x="3962400" y="19050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62" name="Oval 34"/>
          <p:cNvSpPr>
            <a:spLocks noChangeArrowheads="1"/>
          </p:cNvSpPr>
          <p:nvPr/>
        </p:nvSpPr>
        <p:spPr bwMode="auto">
          <a:xfrm>
            <a:off x="2514600" y="24384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63" name="Rectangle 35"/>
          <p:cNvSpPr>
            <a:spLocks noChangeArrowheads="1"/>
          </p:cNvSpPr>
          <p:nvPr/>
        </p:nvSpPr>
        <p:spPr bwMode="auto">
          <a:xfrm>
            <a:off x="457200" y="3657600"/>
            <a:ext cx="4038600" cy="3048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64" name="Rectangle 36"/>
          <p:cNvSpPr>
            <a:spLocks noChangeArrowheads="1"/>
          </p:cNvSpPr>
          <p:nvPr/>
        </p:nvSpPr>
        <p:spPr bwMode="auto">
          <a:xfrm>
            <a:off x="4724400" y="3581400"/>
            <a:ext cx="4038600" cy="3048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65" name="Text Box 40"/>
          <p:cNvSpPr txBox="1">
            <a:spLocks noChangeArrowheads="1"/>
          </p:cNvSpPr>
          <p:nvPr/>
        </p:nvSpPr>
        <p:spPr bwMode="auto">
          <a:xfrm>
            <a:off x="381000" y="12192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172066" name="Text Box 41"/>
          <p:cNvSpPr txBox="1">
            <a:spLocks noChangeArrowheads="1"/>
          </p:cNvSpPr>
          <p:nvPr/>
        </p:nvSpPr>
        <p:spPr bwMode="auto">
          <a:xfrm>
            <a:off x="8229600" y="12192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172067" name="AutoShape 44"/>
          <p:cNvSpPr>
            <a:spLocks noChangeArrowheads="1"/>
          </p:cNvSpPr>
          <p:nvPr/>
        </p:nvSpPr>
        <p:spPr bwMode="auto">
          <a:xfrm>
            <a:off x="3124200" y="3124200"/>
            <a:ext cx="457200" cy="609600"/>
          </a:xfrm>
          <a:prstGeom prst="downArrow">
            <a:avLst>
              <a:gd name="adj1" fmla="val 50000"/>
              <a:gd name="adj2" fmla="val 33333"/>
            </a:avLst>
          </a:prstGeom>
          <a:solidFill>
            <a:srgbClr val="777777"/>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68"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72069" name="Oval 31"/>
          <p:cNvSpPr>
            <a:spLocks noChangeArrowheads="1"/>
          </p:cNvSpPr>
          <p:nvPr/>
        </p:nvSpPr>
        <p:spPr bwMode="auto">
          <a:xfrm>
            <a:off x="3657600" y="41148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70" name="Oval 31"/>
          <p:cNvSpPr>
            <a:spLocks noChangeArrowheads="1"/>
          </p:cNvSpPr>
          <p:nvPr/>
        </p:nvSpPr>
        <p:spPr bwMode="auto">
          <a:xfrm>
            <a:off x="3886200" y="47244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71" name="Oval 31"/>
          <p:cNvSpPr>
            <a:spLocks noChangeArrowheads="1"/>
          </p:cNvSpPr>
          <p:nvPr/>
        </p:nvSpPr>
        <p:spPr bwMode="auto">
          <a:xfrm>
            <a:off x="3505200" y="51816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72" name="Oval 31"/>
          <p:cNvSpPr>
            <a:spLocks noChangeArrowheads="1"/>
          </p:cNvSpPr>
          <p:nvPr/>
        </p:nvSpPr>
        <p:spPr bwMode="auto">
          <a:xfrm>
            <a:off x="2819400" y="52578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73" name="Oval 31"/>
          <p:cNvSpPr>
            <a:spLocks noChangeArrowheads="1"/>
          </p:cNvSpPr>
          <p:nvPr/>
        </p:nvSpPr>
        <p:spPr bwMode="auto">
          <a:xfrm>
            <a:off x="2438400" y="48768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74" name="Oval 31"/>
          <p:cNvSpPr>
            <a:spLocks noChangeArrowheads="1"/>
          </p:cNvSpPr>
          <p:nvPr/>
        </p:nvSpPr>
        <p:spPr bwMode="auto">
          <a:xfrm>
            <a:off x="3124200" y="40386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75" name="Oval 31"/>
          <p:cNvSpPr>
            <a:spLocks noChangeArrowheads="1"/>
          </p:cNvSpPr>
          <p:nvPr/>
        </p:nvSpPr>
        <p:spPr bwMode="auto">
          <a:xfrm>
            <a:off x="2514600" y="42672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2076" name="WordArt 54"/>
          <p:cNvSpPr>
            <a:spLocks noChangeArrowheads="1" noChangeShapeType="1" noTextEdit="1"/>
          </p:cNvSpPr>
          <p:nvPr/>
        </p:nvSpPr>
        <p:spPr bwMode="auto">
          <a:xfrm>
            <a:off x="2971800" y="1752600"/>
            <a:ext cx="6572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72077" name="WordArt 55"/>
          <p:cNvSpPr>
            <a:spLocks noChangeArrowheads="1" noChangeShapeType="1" noTextEdit="1"/>
          </p:cNvSpPr>
          <p:nvPr/>
        </p:nvSpPr>
        <p:spPr bwMode="auto">
          <a:xfrm>
            <a:off x="2971800" y="4495800"/>
            <a:ext cx="85725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AB-</a:t>
            </a:r>
          </a:p>
        </p:txBody>
      </p:sp>
      <p:pic>
        <p:nvPicPr>
          <p:cNvPr id="37" name="Picture 10" descr="http://ctya.org/blog/wp-content/uploads/Number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68" y="5512013"/>
            <a:ext cx="1513863"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15391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body" sz="half" idx="4294967295"/>
          </p:nvPr>
        </p:nvSpPr>
        <p:spPr>
          <a:xfrm>
            <a:off x="457200" y="304800"/>
            <a:ext cx="8686800" cy="609600"/>
          </a:xfrm>
        </p:spPr>
        <p:txBody>
          <a:bodyPr/>
          <a:lstStyle/>
          <a:p>
            <a:pPr eaLnBrk="1" hangingPunct="1"/>
            <a:r>
              <a:rPr lang="en-US" sz="2800"/>
              <a:t>Will the two blood types below = safe transfusion</a:t>
            </a:r>
          </a:p>
        </p:txBody>
      </p:sp>
      <p:graphicFrame>
        <p:nvGraphicFramePr>
          <p:cNvPr id="3146755" name="Group 3"/>
          <p:cNvGraphicFramePr>
            <a:graphicFrameLocks noGrp="1"/>
          </p:cNvGraphicFramePr>
          <p:nvPr>
            <p:ph sz="half" idx="4294967295"/>
          </p:nvPr>
        </p:nvGraphicFramePr>
        <p:xfrm>
          <a:off x="304800" y="1143000"/>
          <a:ext cx="8610600" cy="5257800"/>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2628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28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73070" name="Oval 16"/>
          <p:cNvSpPr>
            <a:spLocks noChangeArrowheads="1"/>
          </p:cNvSpPr>
          <p:nvPr/>
        </p:nvSpPr>
        <p:spPr bwMode="auto">
          <a:xfrm>
            <a:off x="2667000" y="1447800"/>
            <a:ext cx="1447800" cy="1295400"/>
          </a:xfrm>
          <a:prstGeom prst="ellipse">
            <a:avLst/>
          </a:prstGeom>
          <a:solidFill>
            <a:srgbClr val="CC33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3071" name="Oval 17"/>
          <p:cNvSpPr>
            <a:spLocks noChangeArrowheads="1"/>
          </p:cNvSpPr>
          <p:nvPr/>
        </p:nvSpPr>
        <p:spPr bwMode="auto">
          <a:xfrm>
            <a:off x="2590800" y="4191000"/>
            <a:ext cx="1447800" cy="1295400"/>
          </a:xfrm>
          <a:prstGeom prst="ellipse">
            <a:avLst/>
          </a:prstGeom>
          <a:solidFill>
            <a:srgbClr val="CC33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3072" name="Oval 20"/>
          <p:cNvSpPr>
            <a:spLocks noChangeArrowheads="1"/>
          </p:cNvSpPr>
          <p:nvPr/>
        </p:nvSpPr>
        <p:spPr bwMode="auto">
          <a:xfrm>
            <a:off x="2819400" y="4495800"/>
            <a:ext cx="838200" cy="685800"/>
          </a:xfrm>
          <a:prstGeom prst="ellipse">
            <a:avLst/>
          </a:prstGeom>
          <a:gradFill rotWithShape="1">
            <a:gsLst>
              <a:gs pos="0">
                <a:srgbClr val="CC3300">
                  <a:alpha val="78000"/>
                </a:srgbClr>
              </a:gs>
              <a:gs pos="100000">
                <a:srgbClr val="5E1800">
                  <a:alpha val="78998"/>
                </a:srgbClr>
              </a:gs>
            </a:gsLst>
            <a:lin ang="5400000" scaled="1"/>
          </a:gra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3073" name="Oval 21"/>
          <p:cNvSpPr>
            <a:spLocks noChangeArrowheads="1"/>
          </p:cNvSpPr>
          <p:nvPr/>
        </p:nvSpPr>
        <p:spPr bwMode="auto">
          <a:xfrm>
            <a:off x="2971800" y="1752600"/>
            <a:ext cx="838200" cy="685800"/>
          </a:xfrm>
          <a:prstGeom prst="ellipse">
            <a:avLst/>
          </a:prstGeom>
          <a:gradFill rotWithShape="1">
            <a:gsLst>
              <a:gs pos="0">
                <a:srgbClr val="CC3300">
                  <a:alpha val="78000"/>
                </a:srgbClr>
              </a:gs>
              <a:gs pos="100000">
                <a:srgbClr val="5E1800">
                  <a:alpha val="78998"/>
                </a:srgbClr>
              </a:gs>
            </a:gsLst>
            <a:lin ang="5400000" scaled="1"/>
          </a:gra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3074" name="AutoShape 22"/>
          <p:cNvSpPr>
            <a:spLocks noChangeArrowheads="1"/>
          </p:cNvSpPr>
          <p:nvPr/>
        </p:nvSpPr>
        <p:spPr bwMode="auto">
          <a:xfrm rot="-8506540">
            <a:off x="2514600" y="5181600"/>
            <a:ext cx="376238" cy="239713"/>
          </a:xfrm>
          <a:prstGeom prst="triangle">
            <a:avLst>
              <a:gd name="adj" fmla="val 50000"/>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3075" name="AutoShape 23"/>
          <p:cNvSpPr>
            <a:spLocks noChangeArrowheads="1"/>
          </p:cNvSpPr>
          <p:nvPr/>
        </p:nvSpPr>
        <p:spPr bwMode="auto">
          <a:xfrm rot="-4869001">
            <a:off x="2370138" y="4564062"/>
            <a:ext cx="376238" cy="239713"/>
          </a:xfrm>
          <a:prstGeom prst="triangle">
            <a:avLst>
              <a:gd name="adj" fmla="val 50000"/>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3076" name="AutoShape 24"/>
          <p:cNvSpPr>
            <a:spLocks noChangeArrowheads="1"/>
          </p:cNvSpPr>
          <p:nvPr/>
        </p:nvSpPr>
        <p:spPr bwMode="auto">
          <a:xfrm rot="10157832">
            <a:off x="3200400" y="54102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3077" name="AutoShape 25"/>
          <p:cNvSpPr>
            <a:spLocks noChangeArrowheads="1"/>
          </p:cNvSpPr>
          <p:nvPr/>
        </p:nvSpPr>
        <p:spPr bwMode="auto">
          <a:xfrm rot="7053161">
            <a:off x="3894138" y="5097462"/>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3078" name="AutoShape 26"/>
          <p:cNvSpPr>
            <a:spLocks noChangeArrowheads="1"/>
          </p:cNvSpPr>
          <p:nvPr/>
        </p:nvSpPr>
        <p:spPr bwMode="auto">
          <a:xfrm rot="3783586">
            <a:off x="3894138" y="4411662"/>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3079" name="AutoShape 27"/>
          <p:cNvSpPr>
            <a:spLocks noChangeArrowheads="1"/>
          </p:cNvSpPr>
          <p:nvPr/>
        </p:nvSpPr>
        <p:spPr bwMode="auto">
          <a:xfrm rot="-1556010">
            <a:off x="2819400" y="40386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3080" name="AutoShape 28"/>
          <p:cNvSpPr>
            <a:spLocks noChangeArrowheads="1"/>
          </p:cNvSpPr>
          <p:nvPr/>
        </p:nvSpPr>
        <p:spPr bwMode="auto">
          <a:xfrm rot="1413799">
            <a:off x="3429000" y="40386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3081" name="Oval 29"/>
          <p:cNvSpPr>
            <a:spLocks noChangeArrowheads="1"/>
          </p:cNvSpPr>
          <p:nvPr/>
        </p:nvSpPr>
        <p:spPr bwMode="auto">
          <a:xfrm>
            <a:off x="2362200" y="18288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3082" name="Oval 30"/>
          <p:cNvSpPr>
            <a:spLocks noChangeArrowheads="1"/>
          </p:cNvSpPr>
          <p:nvPr/>
        </p:nvSpPr>
        <p:spPr bwMode="auto">
          <a:xfrm>
            <a:off x="2743200" y="12954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3083" name="Oval 31"/>
          <p:cNvSpPr>
            <a:spLocks noChangeArrowheads="1"/>
          </p:cNvSpPr>
          <p:nvPr/>
        </p:nvSpPr>
        <p:spPr bwMode="auto">
          <a:xfrm>
            <a:off x="3429000" y="25908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3084" name="Oval 32"/>
          <p:cNvSpPr>
            <a:spLocks noChangeArrowheads="1"/>
          </p:cNvSpPr>
          <p:nvPr/>
        </p:nvSpPr>
        <p:spPr bwMode="auto">
          <a:xfrm>
            <a:off x="3505200" y="13716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3085" name="Oval 33"/>
          <p:cNvSpPr>
            <a:spLocks noChangeArrowheads="1"/>
          </p:cNvSpPr>
          <p:nvPr/>
        </p:nvSpPr>
        <p:spPr bwMode="auto">
          <a:xfrm>
            <a:off x="3962400" y="19050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3086" name="Oval 34"/>
          <p:cNvSpPr>
            <a:spLocks noChangeArrowheads="1"/>
          </p:cNvSpPr>
          <p:nvPr/>
        </p:nvSpPr>
        <p:spPr bwMode="auto">
          <a:xfrm>
            <a:off x="2514600" y="24384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3087" name="Rectangle 35"/>
          <p:cNvSpPr>
            <a:spLocks noChangeArrowheads="1"/>
          </p:cNvSpPr>
          <p:nvPr/>
        </p:nvSpPr>
        <p:spPr bwMode="auto">
          <a:xfrm>
            <a:off x="457200" y="3657600"/>
            <a:ext cx="4038600" cy="3048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3088" name="Rectangle 36"/>
          <p:cNvSpPr>
            <a:spLocks noChangeArrowheads="1"/>
          </p:cNvSpPr>
          <p:nvPr/>
        </p:nvSpPr>
        <p:spPr bwMode="auto">
          <a:xfrm>
            <a:off x="4724400" y="3581400"/>
            <a:ext cx="4038600" cy="3048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3089" name="Text Box 40"/>
          <p:cNvSpPr txBox="1">
            <a:spLocks noChangeArrowheads="1"/>
          </p:cNvSpPr>
          <p:nvPr/>
        </p:nvSpPr>
        <p:spPr bwMode="auto">
          <a:xfrm>
            <a:off x="381000" y="12192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173090" name="Text Box 41"/>
          <p:cNvSpPr txBox="1">
            <a:spLocks noChangeArrowheads="1"/>
          </p:cNvSpPr>
          <p:nvPr/>
        </p:nvSpPr>
        <p:spPr bwMode="auto">
          <a:xfrm>
            <a:off x="8229600" y="12192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173091" name="AutoShape 44"/>
          <p:cNvSpPr>
            <a:spLocks noChangeArrowheads="1"/>
          </p:cNvSpPr>
          <p:nvPr/>
        </p:nvSpPr>
        <p:spPr bwMode="auto">
          <a:xfrm>
            <a:off x="3124200" y="3124200"/>
            <a:ext cx="457200" cy="609600"/>
          </a:xfrm>
          <a:prstGeom prst="downArrow">
            <a:avLst>
              <a:gd name="adj1" fmla="val 50000"/>
              <a:gd name="adj2" fmla="val 33333"/>
            </a:avLst>
          </a:prstGeom>
          <a:solidFill>
            <a:srgbClr val="777777"/>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309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73093" name="Oval 31"/>
          <p:cNvSpPr>
            <a:spLocks noChangeArrowheads="1"/>
          </p:cNvSpPr>
          <p:nvPr/>
        </p:nvSpPr>
        <p:spPr bwMode="auto">
          <a:xfrm>
            <a:off x="3657600" y="41148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3094" name="Oval 31"/>
          <p:cNvSpPr>
            <a:spLocks noChangeArrowheads="1"/>
          </p:cNvSpPr>
          <p:nvPr/>
        </p:nvSpPr>
        <p:spPr bwMode="auto">
          <a:xfrm>
            <a:off x="3886200" y="47244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3095" name="Oval 31"/>
          <p:cNvSpPr>
            <a:spLocks noChangeArrowheads="1"/>
          </p:cNvSpPr>
          <p:nvPr/>
        </p:nvSpPr>
        <p:spPr bwMode="auto">
          <a:xfrm>
            <a:off x="3505200" y="51816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3096" name="Oval 31"/>
          <p:cNvSpPr>
            <a:spLocks noChangeArrowheads="1"/>
          </p:cNvSpPr>
          <p:nvPr/>
        </p:nvSpPr>
        <p:spPr bwMode="auto">
          <a:xfrm>
            <a:off x="2819400" y="52578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3097" name="Oval 31"/>
          <p:cNvSpPr>
            <a:spLocks noChangeArrowheads="1"/>
          </p:cNvSpPr>
          <p:nvPr/>
        </p:nvSpPr>
        <p:spPr bwMode="auto">
          <a:xfrm>
            <a:off x="2438400" y="48768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3098" name="Oval 31"/>
          <p:cNvSpPr>
            <a:spLocks noChangeArrowheads="1"/>
          </p:cNvSpPr>
          <p:nvPr/>
        </p:nvSpPr>
        <p:spPr bwMode="auto">
          <a:xfrm>
            <a:off x="3124200" y="40386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3099" name="Oval 31"/>
          <p:cNvSpPr>
            <a:spLocks noChangeArrowheads="1"/>
          </p:cNvSpPr>
          <p:nvPr/>
        </p:nvSpPr>
        <p:spPr bwMode="auto">
          <a:xfrm>
            <a:off x="2514600" y="42672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3100" name="WordArt 44"/>
          <p:cNvSpPr>
            <a:spLocks noChangeArrowheads="1" noChangeShapeType="1" noTextEdit="1"/>
          </p:cNvSpPr>
          <p:nvPr/>
        </p:nvSpPr>
        <p:spPr bwMode="auto">
          <a:xfrm>
            <a:off x="2971800" y="1752600"/>
            <a:ext cx="6572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73101" name="WordArt 45"/>
          <p:cNvSpPr>
            <a:spLocks noChangeArrowheads="1" noChangeShapeType="1" noTextEdit="1"/>
          </p:cNvSpPr>
          <p:nvPr/>
        </p:nvSpPr>
        <p:spPr bwMode="auto">
          <a:xfrm>
            <a:off x="2971800" y="4495800"/>
            <a:ext cx="85725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AB-</a:t>
            </a:r>
          </a:p>
        </p:txBody>
      </p:sp>
      <p:sp>
        <p:nvSpPr>
          <p:cNvPr id="173102" name="WordArt 46"/>
          <p:cNvSpPr>
            <a:spLocks noChangeArrowheads="1" noChangeShapeType="1" noTextEdit="1"/>
          </p:cNvSpPr>
          <p:nvPr/>
        </p:nvSpPr>
        <p:spPr bwMode="auto">
          <a:xfrm>
            <a:off x="7391400" y="990600"/>
            <a:ext cx="1219200" cy="1219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10</a:t>
            </a:r>
          </a:p>
        </p:txBody>
      </p:sp>
      <p:pic>
        <p:nvPicPr>
          <p:cNvPr id="173103" name="Picture 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914400"/>
            <a:ext cx="5181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data:image/jpeg;base64,/9j/4AAQSkZJRgABAQAAAQABAAD/2wCEAAkGBxMHEhUUBxQVFRIWGBsaGBYYFhgdGhkaHRgdIBsbHhoZHikgGhwlHBcXITEhJSkrMC4xGB8zODMsNygtLiwBCgoKBQUFDgUFDisZExkrKysrKysrKysrKysrKysrKysrKysrKysrKysrKysrKysrKysrKysrKysrKysrKysrK//AABEIAOEA4QMBIgACEQEDEQH/xAAcAAEAAgMBAQEAAAAAAAAAAAAABwgDBQYEAgH/xABREAABAwICBQUJCwsCBAcAAAABAAIDBBEFBgcSITFBIlFhcYEIEzJCUnKRkrEUFRcjM1RigqGy0iQ1Q1Nzk6KjwcLRFrMlNGODGGV0pMPh4//EABQBAQAAAAAAAAAAAAAAAAAAAAD/xAAUEQEAAAAAAAAAAAAAAAAAAAAA/9oADAMBAAIRAxEAPwCcUREBERAREQEREBFxebNJ+H5Yu2eXv0w/RQ2c4H6Rvqt6ib9CiTMenGuxC7cGaymZwNg+T1nDVHY3tQWMllbCC6YhrRvJIAHaVzOJ6RcLwy/uqshJG8MJkPojBVU8Uxmoxh2tis8sx3jvj3Ot1AnZ1BeFBZes044XT/Iiol8yID/cc1a5+n2iHgU1SR097H9xVeUQWFbp9o/Gpqj+X+Je+k06YZObTNqY+l0bSP4HuP2KtaILa4bpNwrEfkayNp5pNaP/AHAAuppqplW3WpXte0+M1wI9IVIV6aDEJsNdr4dLJE/yo3uafS0goLtIqy5d004jhVhiBZVR80g1X25g9vtcHKWsqaXsPx8hlQ400x8WawaT9GQcno5WqTzIJARfgOttbuX6gIiICIiAiIgIiICIiAiIgIii3ShpYZlzWp8ALZavc5x2sh57+U/6O4cd1iHY5wznSZQj1sWk5ZHIibtkf1N4D6RsOlV8ztpXrczFzKZxpqY/o4ydZw+nJvd1Cw6DvXE4liEuKSOlxF7pJXm7nONyf8Do4LzICIstLTPrHhlIxz3u2Naxpc4noA2lBiRSZlzQpiGK2diRZSsPl8qT1G7u0hSRg+g7DqMf8QM1Q7ZfWfqN7BHYi/S4oK1ordUejrCqMWiooDby26/2yE3WyhytQwC0NHTAdEEf4UFM0VzZcs0UvytJTG/PDH+Fa+p0fYXUi0lDTjzYwz7WWQVCRWaxTQlhdYPyRssB52SFw7RLrbOqyjzMWgytoLuwWRlS0eL8nJ6HEtPrdiCKEXqxLDZsKkMeJRvikG9r2lp67HeNm9eVB2GTNI9dlIhtK/vkA3wSEltvonew792znBVhMjaQ6POLbUju91AF3QPPK6S07nt6RtHEBVLWSCZ1M4Pp3Fr2m7XNJBBG4gjaCgu+ihfRhph92FtNm5zWv2COo3Nd0ScGu+lsB423maEBERAREQEREBERARFF2mfSJ/puP3Jg7vyuRvKcP0LDxvwe7hzDb5Nw1OmDSn7h16LLL/jdrZp2nwOeNh8vgXeLuG3wYDTfvRAX1GwykNjBLibAAXJJ3ADiV7sCwafH5mwYUwySu3AcBxJO5rRxJVl9HGjSnyc0PqNWasPhSkbGX8WMHwRw1t527hsARnknQlUYpqy5mcaeI7RELGZw6b7I+G8E8LBThlzLFJllmpgsLI+dwF3u8555Tu0rcIgIiICIiAiIgIiINfjWC0+Ox97xeJkrOZwvbpB3tPSLFQvnbQa6HWlyi8vG/wBzyEaw8yTc7gLOt5xU8IgpFWUr6F7o6xjmSNNnMcCHA8xB2hYVbjPmQ6bOcRFWAycD4udo5TeYHy2fRPObWO1VizblaoynOYcWbY72PHgSN8pp49W8cUGkUwaIdKZwoso8yPvTmzYpnH5LmY4/q+Y+L5vgw+iC8QN9y/VCOg7SJ33Uw7G3bQLU8h4gfoiecDwfV8kGbkBERAREQEREHO58zTHlCjfUT2L/AAYmeXIdw6htJ6AVUfE6+TFJXzV7i+WRxc5x4k+wcAOC7bTNm45mrnMpnXpqe8cdtznX5b+0iw6GjnK4BAWwwLB5sfnZT4Y3XlebAcBzuJ4NA2krwxsMpDYwS4mwAFySdwA4lWl0T5Cbk6n16sA1kwBldv1BvEbegcSN56ALBstH+SIMlwalNZ8zgO+zEbXnmHMwcB/VdUiICIiAiIgIiICIiAiIgIiIC0ubcsU+bKd0GKNuDta8eFG7g5p4H7DuK3SIKc5xytPlGpdBiI6WPA5MjODh/UcDcLRK3mkHJ0Wc6UxVFmytu6GTix9uPO07iO3eAqmYlQSYXK+GuaWSxuLXNPAj2jp4oMEchiIdESHAggg2II3EEbirVaJ86jOFIDUke6obNmHlbOTIBzOse0O4WVU102jzNLso1sc7Se9HkTNHjRnf2jY4dLQgt6i+IZWztDoSHNcAQRuIIuCOiy+0BERAXF6W8zf6Yw6R0BtNL8VFzhzgbu6NVocb89uddoq390Hj3vhXtpojyKZliP8AqPAc7+HvY9KCLERZaSmdWPZHTAue9wa1o3lzjYDtJCCVtAGUPfSodW1rbxU5tGDudMRe/wBQEHrc08FYhafKOAsyzRw01Pb4tvKcPGedr3driStwgItXXZjo8Pv7uqoI7bw6VgI7CVzWK6W8Jw29qjvrh4sTHOv1OsGfxIO5RQXjun4m4wClA5nzuv8Ay2fjUb4xpBxLF369TVzN5mxPMbR9VlvSblBbxFy2i6ofV4VSPqnue9zCS5zi5xOu7eTtK6lAREQfL3iMEyEAAXJO4DnuvNFicExDYponOO4B7ST1AFchpqxf3pwmfVNnTasLenXPLH7tr1V2iq30EjJaNxbJG4Oa4bw4G4PpCC7iKp3wp4v88f6kX4E+FPF/nj/Ui/Agtiiqd8KeL/PH+pF+BPhTxf54/wBSL8CC2KKp3wp4v88f6kX4E+FPF/nj/Ui/AgtioT7oXKHfGtxGibtbaOe3Fp2Meeo2YfObzLttD2Mz49hrZsXkMkpkeC4gDYDsFmgBdbiVCzE4pIawa0cjSxw5w4WKCkqLZ5lwd+X6qamqvCieW38ob2u6nNId2rWILJ6Asze+9CaaoN5aUhovxidfU9BDm9ADedSgqp6HMe94sUhLzaOY95f9cjV9DwzbzXVrEBERB8TSiBrnSmzWgknmAFyqW45iLsYqZp5vClke/q1nE27L27FavSjiHvZhVY8GxMRYD0yEMH31UZAUm6AcB99MRM8ouylZr/8AcddrPs13dbQoyVlO57wsUeGGY+FUSude3is5AHTymvP1kEnoiIKZZt/56r/9RN/uOWpVqK3RHhdbI+SoieXyOc9x768Xc4knYDs2lYPgZwj9TJ++k/ygq8iyTt1HODdwJH2rGgtrol/NFH+zP33LrlyOiX80Uf7M/fcuuQEREEE90ni2s+lpWHcHSvHSTqs9knpUJLsNLeL+/GK1Lmm7WP703qjGqbdBcHHtWbRZkT/W8721D3R08QBkc22sS6+q1t9gJs43IO7cg4lFZ2HQphUdtdkzuuU7fVssvwM4R+pk/fSf5QVdRWi+BnCP1Mn76T/Ki/SzhOEZX/JsDic6sNi5xleWwjftF7F5G4cAbnhcItX1HGZSGxAlxIAAFySdwAG8r5Vg9Cmjj3sY2ux1nx7heGNw+TafHI4PPAcB0nYHX6JcAmy5hsUOKANlJc8tBvq6xuAekDeuxREEC90fgPepIKyEbHjvUnnNu5h6y3WH1AoWVsdL+FjFcJqgfCjb31ptexjOsfS0OHaqnIPpjywgsJBG0EbwedXOyzinv1SU9QP0sTHkcxLRrDsNx2Kl6s7oExD3bhLGk3MMskf2h4+yRBIyIiCMu6Eq/c+FBo/Szxs9Ae/+wKtKsN3STrUVMOeov6I3f5VeUBW60X0opMJomtFrwtf6/LP3lUVXMyhEIKGka3cKeIfy2oNuiIgIiIKQ1Xhu84+1YllqvDd5x9qxILa6JfzRR/sz99y65cjol/NFH+zP33LrkBfMgJB73sNthPPwX0iCtmN6E8TgLn0zoqm5J5L9V5J3kiSwv9ZSjoTyxLlqhcMUYY55ZXOc02uGgBrRs6ifrKQkQEReLGsUjwSCSfEHasUTS5x/oOck2AHEkIOU0q56bkym/JrGrluIm+TzyOHM3gOJtwvarFRO6pe59Q4ue8lznE3LnE3JJ4kk3W1zdmOXNVVJU12wuNmtvcMYPBYOgD0kk8VraGkfXyMipRrSSOaxo53ONgPSUEjaEMkDMdSanEW3pqdw2HdJLsLWnna3Y4jzRuJVllpsoZfZlikipqXxG8p3lPO17u1xPULDgtygIiIPHjNKK2nmjcLiSN7COfWaR/VUoV4iLqkldH3mR7W7mucPQSgwKeu5pq9eGsi8l8b/AF2uB/2woFU09zQ60taOdkR9Dn/5QT0iIgiHukh+RUx/6/8A8bv8KvSsn3Q9KZ8LY5v6OoY49RY9vtc1VsQFc7KknfaKlc3cYIj/AC2qmKt9o0qPdOFURHCBjfUGr/ag6VERAREQUhqvDd5x9qxLLVeG7zj7ViQW10S/mij/AGZ++5dcuR0S/mij/Zn77l1yAiIgIiICgHuhM3Gplbh9G7kR2fNY73kclh6GtN+tw8lTbmLFmYDSzVFT4MTHOtzkDkt6ybDtVNcQrX4jLJLVnWkkcXuPOXG59qDzqV+57y5741j6uccimbZvTK8EDrs3WPWWlRQrV6GMF95sKg1hZ895ndOv4H8sMQdwiIgIiIPwmypLiD++SyEcXuPpcVdLE6j3LDI925jHO9DSf6KkqApp7mkfHVh+hF953+FCynfuaKUtZWyHc50TB9UPJ++1BNiIiDkNLdB744RVtG9sffB/23B5+xpVS1d2sp21kb45trXtLT1OFj9hVK8TonYbNJDP4cT3Md1tcQftCDzKzegHERWYU2Mb4JZGH6x74D1fGEdhVZFK/c8Y77grZKaU8mpZdv7SO5HpaX+gILGIiICFQxi+nf3tnlh9wa3epHs1vdNr6riL27ybXtuutLjGnqeriezDaVkL3AgSGUvLb8QNRo1hwvsvbYdyCIah2s9xbuJPtWNEQW00SG+EUdv1Z++5deqz5F0vzZUpm00sDJ42E6h1yxzQ4kkE2cCLk22Lpv8AxCf+X/8Auv8A8UE5IvmJ+uAecAr6QEREET90Xi/uShip4zYzy3I52Ri5/jMfoVdFLHdG15nr4Yh4MUAP1nvdf+FrFE6DPQUprpY44vCke1g63EAe1XXpoG0rGshFmsaGgcwAsPsCqTovo/d2K0bTwma/1Lv/ALVbtAREQEREHJ6VsRGF4TVud40RjHXJyP7iexVIU6d0hjthT0UR2kmaT7WsH2yHsCgtAVmO59oPcmFa53zTPf2CzPaw+lVnVysm4V7yUNNA4WdHE0O8+13/AMRKDcoiICrLp6wL3qxIzRj4upaHjm1xyXj7Gu+urNKP9NuWv9QYc59OLzUx763nLQPjG+ryuksCCri9WFYg/Cpo5qM2kie17T0tNxfnHOF5UQXTwDFo8dpoqij8CVgcOi+9p6Qbg9IWwUD9z1m7vL34fWu2PvJBfg63LZ2gawHQ/nU8IKq5lyHiVTWVL6ejncx08rmkMNiDI4gjoIWt+DzFPmM/qK3iIKh/B5inzGf1E+DzFPmM/qK3iIKh/B5inzGf1E+DzFPmNR6it4iDHTjVa2/MPYsiIgIiIK46V8pYjjWK1EtDSzSRHUDHNaSCGxMBt2grkfg8xT5jP6it4iCvOh3JVbhuKRTYtTSxRxskOs9thcsLQL8/KVhkRAREQFjqJ20rHPqCGsYC5zjuAAuSewLIoj7oDN3vdTtoaJ3xs4vJbxYgd3QXuFuprhxQQnnTH3ZmrZ6mS9nv5APixjYwdeqBfputIiIOt0WYF/qDE6eNwuxju+yebHtsegu1W/WVtlEXc85a9wU0lZUjl1B1Y78ImHafrPv6jSpdQEREBfhGtsduX6iCpmlPKZylXPZELQSfGQnhqk7WdbTcdWqeK49W00n5OGcqN0cVhUR8uFx8ri0nmcNnQbHgqnzwupnOZOC17SWuaRYgg2II4EFB9UVU+hkZJSOLZGODmuG8OBuD6VbLRznSPOdKJGWbOyzZox4rrbwPIdYkHrG8FVHW7yfmefKdS2ow07RsewnkyM4td/ngQCguQi0uUszwZsp2z4W64OxzD4UbuLXDgfbvC3SAiIgIiICIiAiIgIiICIiAiLw43i8OBQvnxR4ZEwXJP2ADiTuAG9B5M3ZlhypTPqMSOwbGtvypHnwWN6TbsAJ3BVGzDjMuYaiSoxE3kkdc8wG4NHQAAB1Ld6Rc7S51qNeW7IGXEMV/BHOeBebC56hwXJoC3WTsvSZpq4qaluNc8t1vAYNr3HqG7nJA4rSqzehXJByxTGfEG2qqgAkEbY497WdBPhO7B4qCQKCjZh8TIqRurHG0Ma0cGtFgPQF6ERAREQEREBQvpy0eGsDsQwVvLaPyiMDwmgfKjpA8LnAB4G80Igo4imDTBouOFF9blxl6c3dLC0fJc72j9XzjxfN8GH0G8yhmqoyjOJsKd0PYfAkb5Lh7DvCtBkbO9NnOLXw86srflIXEa7Dz/SbzOHbY7FUNenDsQlwuRsuHSOjlabte02I/+ujigu0ihPJOnJsmrFm9uq7d7ojbdp6XsG0dbb79wUx4fXxYmwSYdIySN25zHBwPaEHpREQEREBERAREQEWOonbStL6lzWMaLlziAAOck7Aonzrpup8O1o8sNFRLu7664ib1eNIeqw27ygkPNeZ6bKkBmxd+qPFYNr5HeSxvE/YOJAVYNIGeqjOs2tU8iBpPeoQdjek+U+3H0WWlx3HKjMEpmxiV0kh4ncBzNA2NHQFrkBEUj6KNGj82vE+KhzKFp6QZiN7Wng3g53YNty0NxoR0eHFHtr8Zb8Qw3hYR8o8Hwj9Bp9JHMCDYRY6eBtM1rKdoaxoDWtaLBoAsAANwAWRAREQEREBERAREQfhF96hLShoe77rVOT2AHe+mGwHnMXAH6Ho4NM3Igo9JGYiWyghwJBBFiCN4IO4r5VrM+6NKTOAL3DvNVbZMwDlcwkb446dh2b7bFXnOGRa3KLiMUjJivZszNsbu3xT0OsUHMrZ4FmCqy+/XwWZ8TuOqeS7zmnkuHQQVrEQTTlzT1JFZuZKcSD9ZCdV3ax3JJ6i3qUj4PpSwrFRyKpkbtl2zAx2v9J3JPYSqnoguvSYtT1wvRTRSA7iyRrvYV6wb7lR1ZoquSHZE97R0OI9iC7hNt689TiMNIL1UsbBzue0e0qlslbLJ8pI89bif6rzoLb4ppKwrCxeesiceaImU/wAsG3bZR3mLT4Nrct0xv+snPsjYdva7sUGIg3eZM21mZ3Xxqd8g4MvaNvUxtmg9Nr9K0iIgIt1ljKtXmmTUwWJz9vKfuYzpc87Bz23ngCrA6P8ARJTZYLZsTtUVQ2gkfFxn6DTvP0jzbA1BwejHRA/FC2pzU10cGwsgNw+TpdxYzo3noFibAU8DaZrWUzWsY0ANa0ABoG4ADYABwWREBERAREQEREBERAREQEREBfE0TZ2ls7Q5pFi0gEEcxB3hfaIIvzZoUosXu/BiaSU8GjWiP1CQW/VIA5lEeY9FWJ4FcmAzxjx4Lv8A4ba49W3SrWIgo89pYSHggjYQd4PMvlXQxfL9LjQ/4tTxS8xexpI6nEXHYuNxPQthVbfvDJYSf1ch9kmsEFYUU9Vnc/RP/wCRrZGefE1/3XNWvf3P0o8CtYR0wuH95QQqimlvc/S+NWx/uXfiXupO59jafy2uc4czIQ0+kvd7EEEIrMYboQwuk/5nv8x+nJYeiMN9q7LB8q0WCbcKpoY3eUGDX9c8r7UFYsu6N8SzBY0lO5kZ/SS/Ft6xrbXDzQVLOVNBlNQkPzHIah+/vbbsjHWfCf8Aw9Sl1EGChoo8PYI6FjY427AxjQ1o6gFnREBERAREQEREBERAREQEREBERAREQEREBERAREQEREBERAREQEREBERAREQEREBERB//2Q=="/>
          <p:cNvSpPr>
            <a:spLocks noChangeAspect="1" noChangeArrowheads="1"/>
          </p:cNvSpPr>
          <p:nvPr/>
        </p:nvSpPr>
        <p:spPr bwMode="auto">
          <a:xfrm>
            <a:off x="155575" y="-2286000"/>
            <a:ext cx="4762500" cy="476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AutoShape 4" descr="data:image/jpeg;base64,/9j/4AAQSkZJRgABAQAAAQABAAD/2wCEAAkGBxMHEhUUBxQVFRIWGBsaGBYYFhgdGhkaHRgdIBsbHhoZHikgGhwlHBcXITEhJSkrMC4xGB8zODMsNygtLiwBCgoKBQUFDgUFDisZExkrKysrKysrKysrKysrKysrKysrKysrKysrKysrKysrKysrKysrKysrKysrKysrKysrK//AABEIAOEA4QMBIgACEQEDEQH/xAAcAAEAAgMBAQEAAAAAAAAAAAAABwgDBQYEAgH/xABREAABAwICBQUJCwsCBAcAAAABAAIDBBEFBgcSITFBIlFhcYEIEzJCUnKRkrEUFRcjM1RigqGy0iQ1Q1Nzk6KjwcLRFrMlNGODGGV0pMPh4//EABQBAQAAAAAAAAAAAAAAAAAAAAD/xAAUEQEAAAAAAAAAAAAAAAAAAAAA/9oADAMBAAIRAxEAPwCcUREBERAREQEREBFxebNJ+H5Yu2eXv0w/RQ2c4H6Rvqt6ib9CiTMenGuxC7cGaymZwNg+T1nDVHY3tQWMllbCC6YhrRvJIAHaVzOJ6RcLwy/uqshJG8MJkPojBVU8Uxmoxh2tis8sx3jvj3Ot1AnZ1BeFBZes044XT/Iiol8yID/cc1a5+n2iHgU1SR097H9xVeUQWFbp9o/Gpqj+X+Je+k06YZObTNqY+l0bSP4HuP2KtaILa4bpNwrEfkayNp5pNaP/AHAAuppqplW3WpXte0+M1wI9IVIV6aDEJsNdr4dLJE/yo3uafS0goLtIqy5d004jhVhiBZVR80g1X25g9vtcHKWsqaXsPx8hlQ400x8WawaT9GQcno5WqTzIJARfgOttbuX6gIiICIiAiIgIiICIiAiIgIii3ShpYZlzWp8ALZavc5x2sh57+U/6O4cd1iHY5wznSZQj1sWk5ZHIibtkf1N4D6RsOlV8ztpXrczFzKZxpqY/o4ydZw+nJvd1Cw6DvXE4liEuKSOlxF7pJXm7nONyf8Do4LzICIstLTPrHhlIxz3u2Naxpc4noA2lBiRSZlzQpiGK2diRZSsPl8qT1G7u0hSRg+g7DqMf8QM1Q7ZfWfqN7BHYi/S4oK1ordUejrCqMWiooDby26/2yE3WyhytQwC0NHTAdEEf4UFM0VzZcs0UvytJTG/PDH+Fa+p0fYXUi0lDTjzYwz7WWQVCRWaxTQlhdYPyRssB52SFw7RLrbOqyjzMWgytoLuwWRlS0eL8nJ6HEtPrdiCKEXqxLDZsKkMeJRvikG9r2lp67HeNm9eVB2GTNI9dlIhtK/vkA3wSEltvonew792znBVhMjaQ6POLbUju91AF3QPPK6S07nt6RtHEBVLWSCZ1M4Pp3Fr2m7XNJBBG4gjaCgu+ihfRhph92FtNm5zWv2COo3Nd0ScGu+lsB423maEBERAREQEREBERARFF2mfSJ/puP3Jg7vyuRvKcP0LDxvwe7hzDb5Nw1OmDSn7h16LLL/jdrZp2nwOeNh8vgXeLuG3wYDTfvRAX1GwykNjBLibAAXJJ3ADiV7sCwafH5mwYUwySu3AcBxJO5rRxJVl9HGjSnyc0PqNWasPhSkbGX8WMHwRw1t527hsARnknQlUYpqy5mcaeI7RELGZw6b7I+G8E8LBThlzLFJllmpgsLI+dwF3u8555Tu0rcIgIiICIiAiIgIiINfjWC0+Ox97xeJkrOZwvbpB3tPSLFQvnbQa6HWlyi8vG/wBzyEaw8yTc7gLOt5xU8IgpFWUr6F7o6xjmSNNnMcCHA8xB2hYVbjPmQ6bOcRFWAycD4udo5TeYHy2fRPObWO1VizblaoynOYcWbY72PHgSN8pp49W8cUGkUwaIdKZwoso8yPvTmzYpnH5LmY4/q+Y+L5vgw+iC8QN9y/VCOg7SJ33Uw7G3bQLU8h4gfoiecDwfV8kGbkBERAREQEREHO58zTHlCjfUT2L/AAYmeXIdw6htJ6AVUfE6+TFJXzV7i+WRxc5x4k+wcAOC7bTNm45mrnMpnXpqe8cdtznX5b+0iw6GjnK4BAWwwLB5sfnZT4Y3XlebAcBzuJ4NA2krwxsMpDYwS4mwAFySdwA4lWl0T5Cbk6n16sA1kwBldv1BvEbegcSN56ALBstH+SIMlwalNZ8zgO+zEbXnmHMwcB/VdUiICIiAiIgIiICIiAiIgIiIC0ubcsU+bKd0GKNuDta8eFG7g5p4H7DuK3SIKc5xytPlGpdBiI6WPA5MjODh/UcDcLRK3mkHJ0Wc6UxVFmytu6GTix9uPO07iO3eAqmYlQSYXK+GuaWSxuLXNPAj2jp4oMEchiIdESHAggg2II3EEbirVaJ86jOFIDUke6obNmHlbOTIBzOse0O4WVU102jzNLso1sc7Se9HkTNHjRnf2jY4dLQgt6i+IZWztDoSHNcAQRuIIuCOiy+0BERAXF6W8zf6Yw6R0BtNL8VFzhzgbu6NVocb89uddoq390Hj3vhXtpojyKZliP8AqPAc7+HvY9KCLERZaSmdWPZHTAue9wa1o3lzjYDtJCCVtAGUPfSodW1rbxU5tGDudMRe/wBQEHrc08FYhafKOAsyzRw01Pb4tvKcPGedr3driStwgItXXZjo8Pv7uqoI7bw6VgI7CVzWK6W8Jw29qjvrh4sTHOv1OsGfxIO5RQXjun4m4wClA5nzuv8Ay2fjUb4xpBxLF369TVzN5mxPMbR9VlvSblBbxFy2i6ofV4VSPqnue9zCS5zi5xOu7eTtK6lAREQfL3iMEyEAAXJO4DnuvNFicExDYponOO4B7ST1AFchpqxf3pwmfVNnTasLenXPLH7tr1V2iq30EjJaNxbJG4Oa4bw4G4PpCC7iKp3wp4v88f6kX4E+FPF/nj/Ui/Agtiiqd8KeL/PH+pF+BPhTxf54/wBSL8CC2KKp3wp4v88f6kX4E+FPF/nj/Ui/AgtioT7oXKHfGtxGibtbaOe3Fp2Meeo2YfObzLttD2Mz49hrZsXkMkpkeC4gDYDsFmgBdbiVCzE4pIawa0cjSxw5w4WKCkqLZ5lwd+X6qamqvCieW38ob2u6nNId2rWILJ6Asze+9CaaoN5aUhovxidfU9BDm9ADedSgqp6HMe94sUhLzaOY95f9cjV9DwzbzXVrEBERB8TSiBrnSmzWgknmAFyqW45iLsYqZp5vClke/q1nE27L27FavSjiHvZhVY8GxMRYD0yEMH31UZAUm6AcB99MRM8ouylZr/8AcddrPs13dbQoyVlO57wsUeGGY+FUSude3is5AHTymvP1kEnoiIKZZt/56r/9RN/uOWpVqK3RHhdbI+SoieXyOc9x768Xc4knYDs2lYPgZwj9TJ++k/ygq8iyTt1HODdwJH2rGgtrol/NFH+zP33LrlyOiX80Uf7M/fcuuQEREEE90ni2s+lpWHcHSvHSTqs9knpUJLsNLeL+/GK1Lmm7WP703qjGqbdBcHHtWbRZkT/W8721D3R08QBkc22sS6+q1t9gJs43IO7cg4lFZ2HQphUdtdkzuuU7fVssvwM4R+pk/fSf5QVdRWi+BnCP1Mn76T/Ki/SzhOEZX/JsDic6sNi5xleWwjftF7F5G4cAbnhcItX1HGZSGxAlxIAAFySdwAG8r5Vg9Cmjj3sY2ux1nx7heGNw+TafHI4PPAcB0nYHX6JcAmy5hsUOKANlJc8tBvq6xuAekDeuxREEC90fgPepIKyEbHjvUnnNu5h6y3WH1AoWVsdL+FjFcJqgfCjb31ptexjOsfS0OHaqnIPpjywgsJBG0EbwedXOyzinv1SU9QP0sTHkcxLRrDsNx2Kl6s7oExD3bhLGk3MMskf2h4+yRBIyIiCMu6Eq/c+FBo/Szxs9Ae/+wKtKsN3STrUVMOeov6I3f5VeUBW60X0opMJomtFrwtf6/LP3lUVXMyhEIKGka3cKeIfy2oNuiIgIiIKQ1Xhu84+1YllqvDd5x9qxILa6JfzRR/sz99y65cjol/NFH+zP33LrkBfMgJB73sNthPPwX0iCtmN6E8TgLn0zoqm5J5L9V5J3kiSwv9ZSjoTyxLlqhcMUYY55ZXOc02uGgBrRs6ifrKQkQEReLGsUjwSCSfEHasUTS5x/oOck2AHEkIOU0q56bkym/JrGrluIm+TzyOHM3gOJtwvarFRO6pe59Q4ue8lznE3LnE3JJ4kk3W1zdmOXNVVJU12wuNmtvcMYPBYOgD0kk8VraGkfXyMipRrSSOaxo53ONgPSUEjaEMkDMdSanEW3pqdw2HdJLsLWnna3Y4jzRuJVllpsoZfZlikipqXxG8p3lPO17u1xPULDgtygIiIPHjNKK2nmjcLiSN7COfWaR/VUoV4iLqkldH3mR7W7mucPQSgwKeu5pq9eGsi8l8b/AF2uB/2woFU09zQ60taOdkR9Dn/5QT0iIgiHukh+RUx/6/8A8bv8KvSsn3Q9KZ8LY5v6OoY49RY9vtc1VsQFc7KknfaKlc3cYIj/AC2qmKt9o0qPdOFURHCBjfUGr/ag6VERAREQUhqvDd5x9qxLLVeG7zj7ViQW10S/mij/AGZ++5dcuR0S/mij/Zn77l1yAiIgIiICgHuhM3Gplbh9G7kR2fNY73kclh6GtN+tw8lTbmLFmYDSzVFT4MTHOtzkDkt6ybDtVNcQrX4jLJLVnWkkcXuPOXG59qDzqV+57y5741j6uccimbZvTK8EDrs3WPWWlRQrV6GMF95sKg1hZ895ndOv4H8sMQdwiIgIiIPwmypLiD++SyEcXuPpcVdLE6j3LDI925jHO9DSf6KkqApp7mkfHVh+hF953+FCynfuaKUtZWyHc50TB9UPJ++1BNiIiDkNLdB744RVtG9sffB/23B5+xpVS1d2sp21kb45trXtLT1OFj9hVK8TonYbNJDP4cT3Md1tcQftCDzKzegHERWYU2Mb4JZGH6x74D1fGEdhVZFK/c8Y77grZKaU8mpZdv7SO5HpaX+gILGIiICFQxi+nf3tnlh9wa3epHs1vdNr6riL27ybXtuutLjGnqeriezDaVkL3AgSGUvLb8QNRo1hwvsvbYdyCIah2s9xbuJPtWNEQW00SG+EUdv1Z++5deqz5F0vzZUpm00sDJ42E6h1yxzQ4kkE2cCLk22Lpv8AxCf+X/8Auv8A8UE5IvmJ+uAecAr6QEREET90Xi/uShip4zYzy3I52Ri5/jMfoVdFLHdG15nr4Yh4MUAP1nvdf+FrFE6DPQUprpY44vCke1g63EAe1XXpoG0rGshFmsaGgcwAsPsCqTovo/d2K0bTwma/1Lv/ALVbtAREQEREHJ6VsRGF4TVud40RjHXJyP7iexVIU6d0hjthT0UR2kmaT7WsH2yHsCgtAVmO59oPcmFa53zTPf2CzPaw+lVnVysm4V7yUNNA4WdHE0O8+13/AMRKDcoiICrLp6wL3qxIzRj4upaHjm1xyXj7Gu+urNKP9NuWv9QYc59OLzUx763nLQPjG+ryuksCCri9WFYg/Cpo5qM2kie17T0tNxfnHOF5UQXTwDFo8dpoqij8CVgcOi+9p6Qbg9IWwUD9z1m7vL34fWu2PvJBfg63LZ2gawHQ/nU8IKq5lyHiVTWVL6ejncx08rmkMNiDI4gjoIWt+DzFPmM/qK3iIKh/B5inzGf1E+DzFPmM/qK3iIKh/B5inzGf1E+DzFPmNR6it4iDHTjVa2/MPYsiIgIiIK46V8pYjjWK1EtDSzSRHUDHNaSCGxMBt2grkfg8xT5jP6it4iCvOh3JVbhuKRTYtTSxRxskOs9thcsLQL8/KVhkRAREQFjqJ20rHPqCGsYC5zjuAAuSewLIoj7oDN3vdTtoaJ3xs4vJbxYgd3QXuFuprhxQQnnTH3ZmrZ6mS9nv5APixjYwdeqBfputIiIOt0WYF/qDE6eNwuxju+yebHtsegu1W/WVtlEXc85a9wU0lZUjl1B1Y78ImHafrPv6jSpdQEREBfhGtsduX6iCpmlPKZylXPZELQSfGQnhqk7WdbTcdWqeK49W00n5OGcqN0cVhUR8uFx8ri0nmcNnQbHgqnzwupnOZOC17SWuaRYgg2II4EFB9UVU+hkZJSOLZGODmuG8OBuD6VbLRznSPOdKJGWbOyzZox4rrbwPIdYkHrG8FVHW7yfmefKdS2ow07RsewnkyM4td/ngQCguQi0uUszwZsp2z4W64OxzD4UbuLXDgfbvC3SAiIgIiICIiAiIgIiICIiAiLw43i8OBQvnxR4ZEwXJP2ADiTuAG9B5M3ZlhypTPqMSOwbGtvypHnwWN6TbsAJ3BVGzDjMuYaiSoxE3kkdc8wG4NHQAAB1Ld6Rc7S51qNeW7IGXEMV/BHOeBebC56hwXJoC3WTsvSZpq4qaluNc8t1vAYNr3HqG7nJA4rSqzehXJByxTGfEG2qqgAkEbY497WdBPhO7B4qCQKCjZh8TIqRurHG0Ma0cGtFgPQF6ERAREQEREBQvpy0eGsDsQwVvLaPyiMDwmgfKjpA8LnAB4G80Igo4imDTBouOFF9blxl6c3dLC0fJc72j9XzjxfN8GH0G8yhmqoyjOJsKd0PYfAkb5Lh7DvCtBkbO9NnOLXw86srflIXEa7Dz/SbzOHbY7FUNenDsQlwuRsuHSOjlabte02I/+ujigu0ihPJOnJsmrFm9uq7d7ojbdp6XsG0dbb79wUx4fXxYmwSYdIySN25zHBwPaEHpREQEREBERAREQEWOonbStL6lzWMaLlziAAOck7Aonzrpup8O1o8sNFRLu7664ib1eNIeqw27ygkPNeZ6bKkBmxd+qPFYNr5HeSxvE/YOJAVYNIGeqjOs2tU8iBpPeoQdjek+U+3H0WWlx3HKjMEpmxiV0kh4ncBzNA2NHQFrkBEUj6KNGj82vE+KhzKFp6QZiN7Wng3g53YNty0NxoR0eHFHtr8Zb8Qw3hYR8o8Hwj9Bp9JHMCDYRY6eBtM1rKdoaxoDWtaLBoAsAANwAWRAREQEREBERAREQfhF96hLShoe77rVOT2AHe+mGwHnMXAH6Ho4NM3Igo9JGYiWyghwJBBFiCN4IO4r5VrM+6NKTOAL3DvNVbZMwDlcwkb446dh2b7bFXnOGRa3KLiMUjJivZszNsbu3xT0OsUHMrZ4FmCqy+/XwWZ8TuOqeS7zmnkuHQQVrEQTTlzT1JFZuZKcSD9ZCdV3ax3JJ6i3qUj4PpSwrFRyKpkbtl2zAx2v9J3JPYSqnoguvSYtT1wvRTRSA7iyRrvYV6wb7lR1ZoquSHZE97R0OI9iC7hNt689TiMNIL1UsbBzue0e0qlslbLJ8pI89bif6rzoLb4ppKwrCxeesiceaImU/wAsG3bZR3mLT4Nrct0xv+snPsjYdva7sUGIg3eZM21mZ3Xxqd8g4MvaNvUxtmg9Nr9K0iIgIt1ljKtXmmTUwWJz9vKfuYzpc87Bz23ngCrA6P8ARJTZYLZsTtUVQ2gkfFxn6DTvP0jzbA1BwejHRA/FC2pzU10cGwsgNw+TpdxYzo3noFibAU8DaZrWUzWsY0ANa0ABoG4ADYABwWREBERAREQEREBERAREQEREBfE0TZ2ls7Q5pFi0gEEcxB3hfaIIvzZoUosXu/BiaSU8GjWiP1CQW/VIA5lEeY9FWJ4FcmAzxjx4Lv8A4ba49W3SrWIgo89pYSHggjYQd4PMvlXQxfL9LjQ/4tTxS8xexpI6nEXHYuNxPQthVbfvDJYSf1ch9kmsEFYUU9Vnc/RP/wCRrZGefE1/3XNWvf3P0o8CtYR0wuH95QQqimlvc/S+NWx/uXfiXupO59jafy2uc4czIQ0+kvd7EEEIrMYboQwuk/5nv8x+nJYeiMN9q7LB8q0WCbcKpoY3eUGDX9c8r7UFYsu6N8SzBY0lO5kZ/SS/Ft6xrbXDzQVLOVNBlNQkPzHIah+/vbbsjHWfCf8Aw9Sl1EGChoo8PYI6FjY427AxjQ1o6gFnREBERAREQEREBERAREQEREBERAREQEREBERAREQEREBERAREQEREBERAREQEREBERB//2Q=="/>
          <p:cNvSpPr>
            <a:spLocks noChangeAspect="1" noChangeArrowheads="1"/>
          </p:cNvSpPr>
          <p:nvPr/>
        </p:nvSpPr>
        <p:spPr bwMode="auto">
          <a:xfrm>
            <a:off x="307975" y="-2133600"/>
            <a:ext cx="4762500" cy="476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AutoShape 6" descr="data:image/jpeg;base64,/9j/4AAQSkZJRgABAQAAAQABAAD/2wCEAAkGBxQQEhQUEhQUFhUUGBkXFxQYFBQYHBQWFRUWGRYXHx4YHCggHB0nHBQYIjchJSksLjowFx8zODUtNygtLiwBCgoKBQUFDgUFDisZExkrKysrKysrKysrKysrKysrKysrKysrKysrKysrKysrKysrKysrKysrKysrKysrKysrK//AABEIAHwAkwMBIgACEQEDEQH/xAAcAAEAAgIDAQAAAAAAAAAAAAAABwgBBgIEBQP/xABCEAABAwICBgcEBwcDBQAAAAABAAIDBBEFIQYHEjFhgRMUIkFRcaEIMnKRI0JigpKxshUkQ1KUosHD0dIWRFRzg//EABQBAQAAAAAAAAAAAAAAAAAAAAD/xAAUEQEAAAAAAAAAAAAAAAAAAAAA/9oADAMBAAIRAxEAPwCcUREBEXFzwASTYDMnwCDN108SxeCmF55oor5jbe1t7b7XOfJQ9rH1x7BdT4a4E5h9TvA4RjcT9o5eChKsq3zPdJI9z3uN3PcSS48SUFsTrFwu9uuwfiP+y2anma9ocwhzXC4cDcEHcQVSIK5eilB1aipoTvjiY0jwIaLj5oPWRFgoM3XlV+kdJBcS1MDCN4dKwEcr3UIa9dNpH1BoYXlsUQtLskjpHuFy02+qAQLcSohKC3DtY2Fj/vYOTifyC+9Np1h0psytpyeMjW/qsqgIguzR10UwvFJHIPFj2u/SV2VR9rrG4uCMwQbWK9am0rrY7bFXUi3d08lvkTZBcpebjOPU1G0OqZ44gd224AnyG8qp8mm2IOFjW1PKVw9QV0KGCWuqY49pz5Z5Gs2nOLiS9wFyTn3oLmxSBwDmm4IuCMwQdxCL5UNOIo2RjcxrWg+OyAP8Ig7KIuL3WFybAbye4IOM87Y2lz3BrWglziQA0DeSTkAq661NaLq8upqNxbTbnPzDp+HBnDvXHW3rIdiDzS0riKZhs5wv+8Ov+gWyHfv8FtGq3VqykZ1/EWjba3pGROGULQNovcD9aw3d35BBtZTPicWSNLXC12uFiLgHd3ZEZLrruYxiDqqeWd/vTPdIRe9tp17eQvbkumg2DQDCuuYjSw2u10rS74GHbeOYaRzVwgq7ezphfSVs85BtBEAPDalOXOzHKxIQF1MWrW08Mkz/AHImOe7yY0k88l21HGvbGur4Y6MHtVLhGPhHaf6D1QVsxGsdPLJLJ78r3PdbdtPJJtwzXXW6attApMXld2jHBFbpJbZ3O5jb5F1hfh8lOmG6pcLhAHV+kI3ule9xdxIuG/IBBViywrWVGqnCn76Ro+GSVv6XBefU6lsLf7sczPhmcf17SCsaKxUuoWgI7M9WDxfCf9ILrjUJSD3qqot35RD1sgr6pg9nrRnpZ5K147MH0cfGR7e0fMNP96jrGcOhdWup6AySRmQRROe5rjI4kNuNloFi45Zbrb1a3Q7AGYdSRUzPqN7R/mec3u5lB7FkXJEAqHNfGm5gj6hA7tyi8zhvbGdzPN3fwHFTGVFOl+pwV9c6q6yWMlc0yxllzkA0hh3DId4OZQa3qN0AEpFfUsu1ptTsNrOI3ykeA3Djc+CkPXDi/VcKqDezpQIW553kyP8AbdbjR0rYWNjjaGsYA1rRuDQLAKD/AGkMXu+lpWnJodM8cXdiP5AP/EghNAiyBdBZH2fsK6HDXSkdqolc7dY7DAGNHzDj95SgvK0VwzqlHTwWt0UbWkfasNr1uvVQYKhrXno3XV9RSimgdLEyN2bdnsyPf2gbkW7LWb+KmZYQazq30c/ZuHwwOFpLF8uYP0r83ZjfbIX8GhbOiICIiBdRhru00FFTGlid+8VLSDY5xwnJzuBOYHPwW7aWaQRYdTSVEpyYMm98jj7rBxJVT8VxGfFKwyPu6aoka1rRuBcQ1jBwFwEEi+z5ov00762RvYp+xH4GVze0fNrSPxBWDAXjaIYCzD6SGmZ/Db2j/M85vdzN17SAiIgIiIMEqpWtLGeuYnUyA3a1/RM+GLs/K4J5qzumGLdSoqifvjjcW/HazfUhU2JQFs+rTCet4nSxkXaJBI/4Y+2QeBsBzWsKYfZxwvbqamoIyijaxp+1KST6M9QgsAFlYCygIiICIiAvlVVDYmOfI4NYwFznOIAa1ouSSdwsF9CoA136wTO40FK/6JhtO8fxHj+GD/K3v8T5ZhqmtLTl2K1PYJFNFcRMNxtHvkI8T3X3Dmti9n/RnrFU+se3sU2TPAyvH+Gm/wB4KKWNLiAMybAD8grdavdHRh1BDBaz7bch8ZH2LjyyHk0INkssoiAiIgIiwUER+0XjXR0kNM051Dy53wQ2PK7nN/CVXpSFrxxnrOKSMBu2naIh4bQ7T/V3oo9QArO6iMJ6vhbHkWdUPdKfL3Wctll+ZVZYIXPc1jQS5xDWgbyXGwHzKujglAKaCKFtrRMazL7IsT80HeREQEREBEXh6X6Rx4bSyVEv1R2W98jz7rR5n0ug0/XLp5+z4erwO/eZ2nMb4ozcF/AnMD5qtbnXXdxzF5a2eSed21JIbk+Hg0eAAytwXRCDfdS2jnXcRY54vHTWmdxcD9GPxZ/dVowo41FaO9Uw4SuFpKp3SHxEYFo2/K7vv8FJAQEREBERAXRxvEW0tPLO/wB2Jjnnjsgm3PdzXeUW+0DjvV6BkDTZ1U+2/wDhx2c/1LB95BXWsqXSvfI83fI4vcfFziS4/Mr4rJWEG66ncH61itOCLtiJmd/882/3bPyVrAoR9m3CbCqqiN5bCw+Q25PzZ6qb0BERAREQYJsqv649M/2lV7ETiaenu1ng997Pk47rA+A4qXtdelXUaIxRkiaqvGyxsWst9I/x3EDzcqwFAXq6K4O6uq4KZu+WQNJ8Gb3u5NDjyXlKZfZ0wLbmqKtwyiAiYftPzf8AJoH4kE8UsDY2NYwWawBrR4ACwC+qwFlAREQEREGCqx69cc61iTo2m7KZoiHxHtP9SByVjNIMVbR001Q/dExz7eJAyHM2HNUzqp3SvdI8lz3uLnOO9znG5PMkoPkiL3tB8DNfXU9Pa7XvG3vyjb2n+XZBHmQgsxqvwbqeGU0ZFnOZ0j/ik7R/MDktsXFrbblyQEREBYKyvB06xrqNBUTg9pkZ2P8A2O7LPUg8kFc9cOkPXcSlsbxwfQM+4Ttnm8u+QWjrk83Oe/vPFcUBWz1UYJ1LDKdhFnvb0r8s9qTPPyGyPJoVYtFcINZWU9OM+lka08GXu88mhx5K5MTA0AAWAAAHgBkAg5oiICIiAiIgjjXnTVEuHCOmjkkLpmdI2NrnO2AHG9m5+8Gqvv8A0nX/APhVf9NN/wAVcmyIKlUGrXE5rbNJI0HvfssA/EbqY9UWraTC3yVFUYzM9uwxrLnoxcl3a7ybN3cVKVlghBlERAREQFHGvagqKjD2spo3yfTNMjWNLjsBriDYZntbO5SOiCm40SribdSq/wCnm/y1eth+rHFJiLUj2g/WeWsA87m/orYrKCK9VGq9+GSmpqnsdKW7LGMuRGHe8STvOQGQ8VKYWUQEREBERAREQ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AutoShape 8" descr="data:image/jpeg;base64,/9j/4AAQSkZJRgABAQAAAQABAAD/2wCEAAkGBxQQEhQUEhQUFhUUGBkXFxQYFBQYHBQWFRUWGRYXHx4YHCggHB0nHBQYIjchJSksLjowFx8zODUtNygtLiwBCgoKBQUFDgUFDisZExkrKysrKysrKysrKysrKysrKysrKysrKysrKysrKysrKysrKysrKysrKysrKysrKysrK//AABEIAHwAkwMBIgACEQEDEQH/xAAcAAEAAgIDAQAAAAAAAAAAAAAABwgBBgIEBQP/xABCEAABAwICBgcEBwcDBQAAAAABAAIDBBEFIQYHEjFhgRMUIkFRcaEIMnKRI0JigpKxshUkQ1KUosHD0dIWRFRzg//EABQBAQAAAAAAAAAAAAAAAAAAAAD/xAAUEQEAAAAAAAAAAAAAAAAAAAAA/9oADAMBAAIRAxEAPwCcUREBEXFzwASTYDMnwCDN108SxeCmF55oor5jbe1t7b7XOfJQ9rH1x7BdT4a4E5h9TvA4RjcT9o5eChKsq3zPdJI9z3uN3PcSS48SUFsTrFwu9uuwfiP+y2anma9ocwhzXC4cDcEHcQVSIK5eilB1aipoTvjiY0jwIaLj5oPWRFgoM3XlV+kdJBcS1MDCN4dKwEcr3UIa9dNpH1BoYXlsUQtLskjpHuFy02+qAQLcSohKC3DtY2Fj/vYOTifyC+9Np1h0psytpyeMjW/qsqgIguzR10UwvFJHIPFj2u/SV2VR9rrG4uCMwQbWK9am0rrY7bFXUi3d08lvkTZBcpebjOPU1G0OqZ44gd224AnyG8qp8mm2IOFjW1PKVw9QV0KGCWuqY49pz5Z5Gs2nOLiS9wFyTn3oLmxSBwDmm4IuCMwQdxCL5UNOIo2RjcxrWg+OyAP8Ig7KIuL3WFybAbye4IOM87Y2lz3BrWglziQA0DeSTkAq661NaLq8upqNxbTbnPzDp+HBnDvXHW3rIdiDzS0riKZhs5wv+8Ov+gWyHfv8FtGq3VqykZ1/EWjba3pGROGULQNovcD9aw3d35BBtZTPicWSNLXC12uFiLgHd3ZEZLrruYxiDqqeWd/vTPdIRe9tp17eQvbkumg2DQDCuuYjSw2u10rS74GHbeOYaRzVwgq7ezphfSVs85BtBEAPDalOXOzHKxIQF1MWrW08Mkz/AHImOe7yY0k88l21HGvbGur4Y6MHtVLhGPhHaf6D1QVsxGsdPLJLJ78r3PdbdtPJJtwzXXW6attApMXld2jHBFbpJbZ3O5jb5F1hfh8lOmG6pcLhAHV+kI3ule9xdxIuG/IBBViywrWVGqnCn76Ro+GSVv6XBefU6lsLf7sczPhmcf17SCsaKxUuoWgI7M9WDxfCf9ILrjUJSD3qqot35RD1sgr6pg9nrRnpZ5K147MH0cfGR7e0fMNP96jrGcOhdWup6AySRmQRROe5rjI4kNuNloFi45Zbrb1a3Q7AGYdSRUzPqN7R/mec3u5lB7FkXJEAqHNfGm5gj6hA7tyi8zhvbGdzPN3fwHFTGVFOl+pwV9c6q6yWMlc0yxllzkA0hh3DId4OZQa3qN0AEpFfUsu1ptTsNrOI3ykeA3Djc+CkPXDi/VcKqDezpQIW553kyP8AbdbjR0rYWNjjaGsYA1rRuDQLAKD/AGkMXu+lpWnJodM8cXdiP5AP/EghNAiyBdBZH2fsK6HDXSkdqolc7dY7DAGNHzDj95SgvK0VwzqlHTwWt0UbWkfasNr1uvVQYKhrXno3XV9RSimgdLEyN2bdnsyPf2gbkW7LWb+KmZYQazq30c/ZuHwwOFpLF8uYP0r83ZjfbIX8GhbOiICIiBdRhru00FFTGlid+8VLSDY5xwnJzuBOYHPwW7aWaQRYdTSVEpyYMm98jj7rBxJVT8VxGfFKwyPu6aoka1rRuBcQ1jBwFwEEi+z5ov00762RvYp+xH4GVze0fNrSPxBWDAXjaIYCzD6SGmZ/Db2j/M85vdzN17SAiIgIiIMEqpWtLGeuYnUyA3a1/RM+GLs/K4J5qzumGLdSoqifvjjcW/HazfUhU2JQFs+rTCet4nSxkXaJBI/4Y+2QeBsBzWsKYfZxwvbqamoIyijaxp+1KST6M9QgsAFlYCygIiICIiAvlVVDYmOfI4NYwFznOIAa1ouSSdwsF9CoA136wTO40FK/6JhtO8fxHj+GD/K3v8T5ZhqmtLTl2K1PYJFNFcRMNxtHvkI8T3X3Dmti9n/RnrFU+se3sU2TPAyvH+Gm/wB4KKWNLiAMybAD8grdavdHRh1BDBaz7bch8ZH2LjyyHk0INkssoiAiIgIiwUER+0XjXR0kNM051Dy53wQ2PK7nN/CVXpSFrxxnrOKSMBu2naIh4bQ7T/V3oo9QArO6iMJ6vhbHkWdUPdKfL3Wctll+ZVZYIXPc1jQS5xDWgbyXGwHzKujglAKaCKFtrRMazL7IsT80HeREQEREBEXh6X6Rx4bSyVEv1R2W98jz7rR5n0ug0/XLp5+z4erwO/eZ2nMb4ozcF/AnMD5qtbnXXdxzF5a2eSed21JIbk+Hg0eAAytwXRCDfdS2jnXcRY54vHTWmdxcD9GPxZ/dVowo41FaO9Uw4SuFpKp3SHxEYFo2/K7vv8FJAQEREBERAXRxvEW0tPLO/wB2Jjnnjsgm3PdzXeUW+0DjvV6BkDTZ1U+2/wDhx2c/1LB95BXWsqXSvfI83fI4vcfFziS4/Mr4rJWEG66ncH61itOCLtiJmd/882/3bPyVrAoR9m3CbCqqiN5bCw+Q25PzZ6qb0BERAREQYJsqv649M/2lV7ETiaenu1ng997Pk47rA+A4qXtdelXUaIxRkiaqvGyxsWst9I/x3EDzcqwFAXq6K4O6uq4KZu+WQNJ8Gb3u5NDjyXlKZfZ0wLbmqKtwyiAiYftPzf8AJoH4kE8UsDY2NYwWawBrR4ACwC+qwFlAREQEREGCqx69cc61iTo2m7KZoiHxHtP9SByVjNIMVbR001Q/dExz7eJAyHM2HNUzqp3SvdI8lz3uLnOO9znG5PMkoPkiL3tB8DNfXU9Pa7XvG3vyjb2n+XZBHmQgsxqvwbqeGU0ZFnOZ0j/ik7R/MDktsXFrbblyQEREBYKyvB06xrqNBUTg9pkZ2P8A2O7LPUg8kFc9cOkPXcSlsbxwfQM+4Ttnm8u+QWjrk83Oe/vPFcUBWz1UYJ1LDKdhFnvb0r8s9qTPPyGyPJoVYtFcINZWU9OM+lka08GXu88mhx5K5MTA0AAWAAAHgBkAg5oiICIiAiIgjjXnTVEuHCOmjkkLpmdI2NrnO2AHG9m5+8Gqvv8A0nX/APhVf9NN/wAVcmyIKlUGrXE5rbNJI0HvfssA/EbqY9UWraTC3yVFUYzM9uwxrLnoxcl3a7ybN3cVKVlghBlERAREQFHGvagqKjD2spo3yfTNMjWNLjsBriDYZntbO5SOiCm40SribdSq/wCnm/y1eth+rHFJiLUj2g/WeWsA87m/orYrKCK9VGq9+GSmpqnsdKW7LGMuRGHe8STvOQGQ8VKYWUQEREBERAREQ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8442" name="Picture 10" descr="http://ctya.org/blog/wp-content/uploads/Number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68" y="5512013"/>
            <a:ext cx="1513863"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191377"/>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body" sz="half" idx="4294967295"/>
          </p:nvPr>
        </p:nvSpPr>
        <p:spPr>
          <a:xfrm>
            <a:off x="457200" y="304800"/>
            <a:ext cx="8686800" cy="609600"/>
          </a:xfrm>
        </p:spPr>
        <p:txBody>
          <a:bodyPr/>
          <a:lstStyle/>
          <a:p>
            <a:pPr eaLnBrk="1" hangingPunct="1"/>
            <a:r>
              <a:rPr lang="en-US" sz="2800"/>
              <a:t>Will the two blood types below = safe transfusion</a:t>
            </a:r>
          </a:p>
        </p:txBody>
      </p:sp>
      <p:graphicFrame>
        <p:nvGraphicFramePr>
          <p:cNvPr id="3146755" name="Group 3"/>
          <p:cNvGraphicFramePr>
            <a:graphicFrameLocks noGrp="1"/>
          </p:cNvGraphicFramePr>
          <p:nvPr>
            <p:ph sz="half" idx="4294967295"/>
          </p:nvPr>
        </p:nvGraphicFramePr>
        <p:xfrm>
          <a:off x="304800" y="1143000"/>
          <a:ext cx="8610600" cy="5257800"/>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2628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28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74094" name="Oval 16"/>
          <p:cNvSpPr>
            <a:spLocks noChangeArrowheads="1"/>
          </p:cNvSpPr>
          <p:nvPr/>
        </p:nvSpPr>
        <p:spPr bwMode="auto">
          <a:xfrm>
            <a:off x="2667000" y="1447800"/>
            <a:ext cx="1447800" cy="1295400"/>
          </a:xfrm>
          <a:prstGeom prst="ellipse">
            <a:avLst/>
          </a:prstGeom>
          <a:solidFill>
            <a:srgbClr val="CC3300"/>
          </a:solidFill>
          <a:ln w="76200">
            <a:solidFill>
              <a:srgbClr val="FFFF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095" name="Oval 17"/>
          <p:cNvSpPr>
            <a:spLocks noChangeArrowheads="1"/>
          </p:cNvSpPr>
          <p:nvPr/>
        </p:nvSpPr>
        <p:spPr bwMode="auto">
          <a:xfrm>
            <a:off x="2590800" y="4191000"/>
            <a:ext cx="1447800" cy="1295400"/>
          </a:xfrm>
          <a:prstGeom prst="ellipse">
            <a:avLst/>
          </a:prstGeom>
          <a:solidFill>
            <a:srgbClr val="CC33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096" name="Oval 20"/>
          <p:cNvSpPr>
            <a:spLocks noChangeArrowheads="1"/>
          </p:cNvSpPr>
          <p:nvPr/>
        </p:nvSpPr>
        <p:spPr bwMode="auto">
          <a:xfrm>
            <a:off x="2819400" y="4495800"/>
            <a:ext cx="838200" cy="685800"/>
          </a:xfrm>
          <a:prstGeom prst="ellipse">
            <a:avLst/>
          </a:prstGeom>
          <a:gradFill rotWithShape="1">
            <a:gsLst>
              <a:gs pos="0">
                <a:srgbClr val="CC3300">
                  <a:alpha val="78000"/>
                </a:srgbClr>
              </a:gs>
              <a:gs pos="100000">
                <a:srgbClr val="5E1800">
                  <a:alpha val="78998"/>
                </a:srgbClr>
              </a:gs>
            </a:gsLst>
            <a:lin ang="5400000" scaled="1"/>
          </a:gra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097" name="Oval 21"/>
          <p:cNvSpPr>
            <a:spLocks noChangeArrowheads="1"/>
          </p:cNvSpPr>
          <p:nvPr/>
        </p:nvSpPr>
        <p:spPr bwMode="auto">
          <a:xfrm>
            <a:off x="2971800" y="1752600"/>
            <a:ext cx="838200" cy="685800"/>
          </a:xfrm>
          <a:prstGeom prst="ellipse">
            <a:avLst/>
          </a:prstGeom>
          <a:gradFill rotWithShape="1">
            <a:gsLst>
              <a:gs pos="0">
                <a:srgbClr val="CC3300">
                  <a:alpha val="78000"/>
                </a:srgbClr>
              </a:gs>
              <a:gs pos="100000">
                <a:srgbClr val="5E1800">
                  <a:alpha val="78998"/>
                </a:srgbClr>
              </a:gs>
            </a:gsLst>
            <a:lin ang="5400000" scaled="1"/>
          </a:gra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098" name="AutoShape 22"/>
          <p:cNvSpPr>
            <a:spLocks noChangeArrowheads="1"/>
          </p:cNvSpPr>
          <p:nvPr/>
        </p:nvSpPr>
        <p:spPr bwMode="auto">
          <a:xfrm rot="-8506540">
            <a:off x="2514600" y="5181600"/>
            <a:ext cx="376238" cy="239713"/>
          </a:xfrm>
          <a:prstGeom prst="triangle">
            <a:avLst>
              <a:gd name="adj" fmla="val 50000"/>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099" name="AutoShape 23"/>
          <p:cNvSpPr>
            <a:spLocks noChangeArrowheads="1"/>
          </p:cNvSpPr>
          <p:nvPr/>
        </p:nvSpPr>
        <p:spPr bwMode="auto">
          <a:xfrm rot="-4869001">
            <a:off x="2370138" y="4564062"/>
            <a:ext cx="376238" cy="239713"/>
          </a:xfrm>
          <a:prstGeom prst="triangle">
            <a:avLst>
              <a:gd name="adj" fmla="val 50000"/>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100" name="AutoShape 24"/>
          <p:cNvSpPr>
            <a:spLocks noChangeArrowheads="1"/>
          </p:cNvSpPr>
          <p:nvPr/>
        </p:nvSpPr>
        <p:spPr bwMode="auto">
          <a:xfrm rot="10157832">
            <a:off x="3200400" y="54102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101" name="AutoShape 25"/>
          <p:cNvSpPr>
            <a:spLocks noChangeArrowheads="1"/>
          </p:cNvSpPr>
          <p:nvPr/>
        </p:nvSpPr>
        <p:spPr bwMode="auto">
          <a:xfrm rot="7053161">
            <a:off x="3894138" y="5097462"/>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102" name="AutoShape 26"/>
          <p:cNvSpPr>
            <a:spLocks noChangeArrowheads="1"/>
          </p:cNvSpPr>
          <p:nvPr/>
        </p:nvSpPr>
        <p:spPr bwMode="auto">
          <a:xfrm rot="3783586">
            <a:off x="3894138" y="4411662"/>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103" name="AutoShape 27"/>
          <p:cNvSpPr>
            <a:spLocks noChangeArrowheads="1"/>
          </p:cNvSpPr>
          <p:nvPr/>
        </p:nvSpPr>
        <p:spPr bwMode="auto">
          <a:xfrm rot="-1556010">
            <a:off x="2819400" y="40386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104" name="AutoShape 28"/>
          <p:cNvSpPr>
            <a:spLocks noChangeArrowheads="1"/>
          </p:cNvSpPr>
          <p:nvPr/>
        </p:nvSpPr>
        <p:spPr bwMode="auto">
          <a:xfrm rot="1413799">
            <a:off x="3429000" y="40386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105" name="Oval 29"/>
          <p:cNvSpPr>
            <a:spLocks noChangeArrowheads="1"/>
          </p:cNvSpPr>
          <p:nvPr/>
        </p:nvSpPr>
        <p:spPr bwMode="auto">
          <a:xfrm>
            <a:off x="2362200" y="18288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106" name="Oval 30"/>
          <p:cNvSpPr>
            <a:spLocks noChangeArrowheads="1"/>
          </p:cNvSpPr>
          <p:nvPr/>
        </p:nvSpPr>
        <p:spPr bwMode="auto">
          <a:xfrm>
            <a:off x="2743200" y="12954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107" name="Oval 31"/>
          <p:cNvSpPr>
            <a:spLocks noChangeArrowheads="1"/>
          </p:cNvSpPr>
          <p:nvPr/>
        </p:nvSpPr>
        <p:spPr bwMode="auto">
          <a:xfrm>
            <a:off x="3429000" y="25908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108" name="Oval 32"/>
          <p:cNvSpPr>
            <a:spLocks noChangeArrowheads="1"/>
          </p:cNvSpPr>
          <p:nvPr/>
        </p:nvSpPr>
        <p:spPr bwMode="auto">
          <a:xfrm>
            <a:off x="3505200" y="13716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109" name="Oval 33"/>
          <p:cNvSpPr>
            <a:spLocks noChangeArrowheads="1"/>
          </p:cNvSpPr>
          <p:nvPr/>
        </p:nvSpPr>
        <p:spPr bwMode="auto">
          <a:xfrm>
            <a:off x="3962400" y="19050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110" name="Oval 34"/>
          <p:cNvSpPr>
            <a:spLocks noChangeArrowheads="1"/>
          </p:cNvSpPr>
          <p:nvPr/>
        </p:nvSpPr>
        <p:spPr bwMode="auto">
          <a:xfrm>
            <a:off x="2514600" y="24384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111" name="Rectangle 35"/>
          <p:cNvSpPr>
            <a:spLocks noChangeArrowheads="1"/>
          </p:cNvSpPr>
          <p:nvPr/>
        </p:nvSpPr>
        <p:spPr bwMode="auto">
          <a:xfrm>
            <a:off x="457200" y="3657600"/>
            <a:ext cx="4038600" cy="3048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112" name="Rectangle 36"/>
          <p:cNvSpPr>
            <a:spLocks noChangeArrowheads="1"/>
          </p:cNvSpPr>
          <p:nvPr/>
        </p:nvSpPr>
        <p:spPr bwMode="auto">
          <a:xfrm>
            <a:off x="4724400" y="3581400"/>
            <a:ext cx="4038600" cy="3048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113" name="Text Box 40"/>
          <p:cNvSpPr txBox="1">
            <a:spLocks noChangeArrowheads="1"/>
          </p:cNvSpPr>
          <p:nvPr/>
        </p:nvSpPr>
        <p:spPr bwMode="auto">
          <a:xfrm>
            <a:off x="381000" y="12192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174114" name="Text Box 41"/>
          <p:cNvSpPr txBox="1">
            <a:spLocks noChangeArrowheads="1"/>
          </p:cNvSpPr>
          <p:nvPr/>
        </p:nvSpPr>
        <p:spPr bwMode="auto">
          <a:xfrm>
            <a:off x="8229600" y="12192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174115" name="AutoShape 44"/>
          <p:cNvSpPr>
            <a:spLocks noChangeArrowheads="1"/>
          </p:cNvSpPr>
          <p:nvPr/>
        </p:nvSpPr>
        <p:spPr bwMode="auto">
          <a:xfrm>
            <a:off x="3124200" y="3124200"/>
            <a:ext cx="457200" cy="609600"/>
          </a:xfrm>
          <a:prstGeom prst="downArrow">
            <a:avLst>
              <a:gd name="adj1" fmla="val 50000"/>
              <a:gd name="adj2" fmla="val 33333"/>
            </a:avLst>
          </a:prstGeom>
          <a:solidFill>
            <a:srgbClr val="777777"/>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116"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74117" name="Oval 31"/>
          <p:cNvSpPr>
            <a:spLocks noChangeArrowheads="1"/>
          </p:cNvSpPr>
          <p:nvPr/>
        </p:nvSpPr>
        <p:spPr bwMode="auto">
          <a:xfrm>
            <a:off x="3657600" y="41148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118" name="Oval 31"/>
          <p:cNvSpPr>
            <a:spLocks noChangeArrowheads="1"/>
          </p:cNvSpPr>
          <p:nvPr/>
        </p:nvSpPr>
        <p:spPr bwMode="auto">
          <a:xfrm>
            <a:off x="3886200" y="47244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119" name="Oval 31"/>
          <p:cNvSpPr>
            <a:spLocks noChangeArrowheads="1"/>
          </p:cNvSpPr>
          <p:nvPr/>
        </p:nvSpPr>
        <p:spPr bwMode="auto">
          <a:xfrm>
            <a:off x="3505200" y="51816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120" name="Oval 31"/>
          <p:cNvSpPr>
            <a:spLocks noChangeArrowheads="1"/>
          </p:cNvSpPr>
          <p:nvPr/>
        </p:nvSpPr>
        <p:spPr bwMode="auto">
          <a:xfrm>
            <a:off x="2819400" y="52578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121" name="Oval 31"/>
          <p:cNvSpPr>
            <a:spLocks noChangeArrowheads="1"/>
          </p:cNvSpPr>
          <p:nvPr/>
        </p:nvSpPr>
        <p:spPr bwMode="auto">
          <a:xfrm>
            <a:off x="2438400" y="48768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122" name="Oval 31"/>
          <p:cNvSpPr>
            <a:spLocks noChangeArrowheads="1"/>
          </p:cNvSpPr>
          <p:nvPr/>
        </p:nvSpPr>
        <p:spPr bwMode="auto">
          <a:xfrm>
            <a:off x="3124200" y="40386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123" name="Oval 31"/>
          <p:cNvSpPr>
            <a:spLocks noChangeArrowheads="1"/>
          </p:cNvSpPr>
          <p:nvPr/>
        </p:nvSpPr>
        <p:spPr bwMode="auto">
          <a:xfrm>
            <a:off x="2514600" y="42672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4124" name="WordArt 44"/>
          <p:cNvSpPr>
            <a:spLocks noChangeArrowheads="1" noChangeShapeType="1" noTextEdit="1"/>
          </p:cNvSpPr>
          <p:nvPr/>
        </p:nvSpPr>
        <p:spPr bwMode="auto">
          <a:xfrm>
            <a:off x="2971800" y="1752600"/>
            <a:ext cx="6572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74125" name="WordArt 45"/>
          <p:cNvSpPr>
            <a:spLocks noChangeArrowheads="1" noChangeShapeType="1" noTextEdit="1"/>
          </p:cNvSpPr>
          <p:nvPr/>
        </p:nvSpPr>
        <p:spPr bwMode="auto">
          <a:xfrm>
            <a:off x="2971800" y="4495800"/>
            <a:ext cx="85725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AB-</a:t>
            </a:r>
          </a:p>
        </p:txBody>
      </p:sp>
      <p:sp>
        <p:nvSpPr>
          <p:cNvPr id="174126" name="WordArt 46"/>
          <p:cNvSpPr>
            <a:spLocks noChangeArrowheads="1" noChangeShapeType="1" noTextEdit="1"/>
          </p:cNvSpPr>
          <p:nvPr/>
        </p:nvSpPr>
        <p:spPr bwMode="auto">
          <a:xfrm>
            <a:off x="7391400" y="990600"/>
            <a:ext cx="1219200" cy="1219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10</a:t>
            </a:r>
          </a:p>
        </p:txBody>
      </p:sp>
      <p:pic>
        <p:nvPicPr>
          <p:cNvPr id="174127" name="Picture 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914400"/>
            <a:ext cx="5181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8" name="Oval 48"/>
          <p:cNvSpPr>
            <a:spLocks noChangeArrowheads="1"/>
          </p:cNvSpPr>
          <p:nvPr/>
        </p:nvSpPr>
        <p:spPr bwMode="auto">
          <a:xfrm>
            <a:off x="8305800" y="4343400"/>
            <a:ext cx="609600" cy="1143000"/>
          </a:xfrm>
          <a:prstGeom prst="ellipse">
            <a:avLst/>
          </a:pr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39" name="Picture 10" descr="http://ctya.org/blog/wp-content/uploads/Number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68" y="5512013"/>
            <a:ext cx="1513863"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81748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body" sz="half" idx="4294967295"/>
          </p:nvPr>
        </p:nvSpPr>
        <p:spPr>
          <a:xfrm>
            <a:off x="457200" y="304800"/>
            <a:ext cx="8686800" cy="609600"/>
          </a:xfrm>
        </p:spPr>
        <p:txBody>
          <a:bodyPr/>
          <a:lstStyle/>
          <a:p>
            <a:pPr eaLnBrk="1" hangingPunct="1"/>
            <a:r>
              <a:rPr lang="en-US" sz="2800"/>
              <a:t>Will the two blood types below = safe transfusion</a:t>
            </a:r>
          </a:p>
        </p:txBody>
      </p:sp>
      <p:graphicFrame>
        <p:nvGraphicFramePr>
          <p:cNvPr id="3146755" name="Group 3"/>
          <p:cNvGraphicFramePr>
            <a:graphicFrameLocks noGrp="1"/>
          </p:cNvGraphicFramePr>
          <p:nvPr>
            <p:ph sz="half" idx="4294967295"/>
          </p:nvPr>
        </p:nvGraphicFramePr>
        <p:xfrm>
          <a:off x="304800" y="1143000"/>
          <a:ext cx="8610600" cy="5257800"/>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2628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28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75118" name="Oval 16"/>
          <p:cNvSpPr>
            <a:spLocks noChangeArrowheads="1"/>
          </p:cNvSpPr>
          <p:nvPr/>
        </p:nvSpPr>
        <p:spPr bwMode="auto">
          <a:xfrm>
            <a:off x="2667000" y="1447800"/>
            <a:ext cx="1447800" cy="1295400"/>
          </a:xfrm>
          <a:prstGeom prst="ellipse">
            <a:avLst/>
          </a:prstGeom>
          <a:solidFill>
            <a:srgbClr val="CC3300"/>
          </a:solidFill>
          <a:ln w="76200">
            <a:solidFill>
              <a:srgbClr val="FFFF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19" name="Oval 17"/>
          <p:cNvSpPr>
            <a:spLocks noChangeArrowheads="1"/>
          </p:cNvSpPr>
          <p:nvPr/>
        </p:nvSpPr>
        <p:spPr bwMode="auto">
          <a:xfrm>
            <a:off x="2590800" y="4191000"/>
            <a:ext cx="1447800" cy="1295400"/>
          </a:xfrm>
          <a:prstGeom prst="ellipse">
            <a:avLst/>
          </a:prstGeom>
          <a:solidFill>
            <a:srgbClr val="CC3300"/>
          </a:soli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20" name="Oval 20"/>
          <p:cNvSpPr>
            <a:spLocks noChangeArrowheads="1"/>
          </p:cNvSpPr>
          <p:nvPr/>
        </p:nvSpPr>
        <p:spPr bwMode="auto">
          <a:xfrm>
            <a:off x="2819400" y="4495800"/>
            <a:ext cx="838200" cy="685800"/>
          </a:xfrm>
          <a:prstGeom prst="ellipse">
            <a:avLst/>
          </a:prstGeom>
          <a:gradFill rotWithShape="1">
            <a:gsLst>
              <a:gs pos="0">
                <a:srgbClr val="CC3300">
                  <a:alpha val="78000"/>
                </a:srgbClr>
              </a:gs>
              <a:gs pos="100000">
                <a:srgbClr val="5E1800">
                  <a:alpha val="78998"/>
                </a:srgbClr>
              </a:gs>
            </a:gsLst>
            <a:lin ang="5400000" scaled="1"/>
          </a:gra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21" name="Oval 21"/>
          <p:cNvSpPr>
            <a:spLocks noChangeArrowheads="1"/>
          </p:cNvSpPr>
          <p:nvPr/>
        </p:nvSpPr>
        <p:spPr bwMode="auto">
          <a:xfrm>
            <a:off x="2971800" y="1752600"/>
            <a:ext cx="838200" cy="685800"/>
          </a:xfrm>
          <a:prstGeom prst="ellipse">
            <a:avLst/>
          </a:prstGeom>
          <a:gradFill rotWithShape="1">
            <a:gsLst>
              <a:gs pos="0">
                <a:srgbClr val="CC3300">
                  <a:alpha val="78000"/>
                </a:srgbClr>
              </a:gs>
              <a:gs pos="100000">
                <a:srgbClr val="5E1800">
                  <a:alpha val="78998"/>
                </a:srgbClr>
              </a:gs>
            </a:gsLst>
            <a:lin ang="5400000" scaled="1"/>
          </a:grad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22" name="AutoShape 22"/>
          <p:cNvSpPr>
            <a:spLocks noChangeArrowheads="1"/>
          </p:cNvSpPr>
          <p:nvPr/>
        </p:nvSpPr>
        <p:spPr bwMode="auto">
          <a:xfrm rot="-8506540">
            <a:off x="2514600" y="5181600"/>
            <a:ext cx="376238" cy="239713"/>
          </a:xfrm>
          <a:prstGeom prst="triangle">
            <a:avLst>
              <a:gd name="adj" fmla="val 50000"/>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23" name="AutoShape 23"/>
          <p:cNvSpPr>
            <a:spLocks noChangeArrowheads="1"/>
          </p:cNvSpPr>
          <p:nvPr/>
        </p:nvSpPr>
        <p:spPr bwMode="auto">
          <a:xfrm rot="-4869001">
            <a:off x="2370138" y="4564062"/>
            <a:ext cx="376238" cy="239713"/>
          </a:xfrm>
          <a:prstGeom prst="triangle">
            <a:avLst>
              <a:gd name="adj" fmla="val 50000"/>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24" name="AutoShape 24"/>
          <p:cNvSpPr>
            <a:spLocks noChangeArrowheads="1"/>
          </p:cNvSpPr>
          <p:nvPr/>
        </p:nvSpPr>
        <p:spPr bwMode="auto">
          <a:xfrm rot="10157832">
            <a:off x="3200400" y="54102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25" name="AutoShape 25"/>
          <p:cNvSpPr>
            <a:spLocks noChangeArrowheads="1"/>
          </p:cNvSpPr>
          <p:nvPr/>
        </p:nvSpPr>
        <p:spPr bwMode="auto">
          <a:xfrm rot="7053161">
            <a:off x="3894138" y="5097462"/>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26" name="AutoShape 26"/>
          <p:cNvSpPr>
            <a:spLocks noChangeArrowheads="1"/>
          </p:cNvSpPr>
          <p:nvPr/>
        </p:nvSpPr>
        <p:spPr bwMode="auto">
          <a:xfrm rot="3783586">
            <a:off x="3894138" y="4411662"/>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27" name="AutoShape 27"/>
          <p:cNvSpPr>
            <a:spLocks noChangeArrowheads="1"/>
          </p:cNvSpPr>
          <p:nvPr/>
        </p:nvSpPr>
        <p:spPr bwMode="auto">
          <a:xfrm rot="-1556010">
            <a:off x="2819400" y="40386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28" name="AutoShape 28"/>
          <p:cNvSpPr>
            <a:spLocks noChangeArrowheads="1"/>
          </p:cNvSpPr>
          <p:nvPr/>
        </p:nvSpPr>
        <p:spPr bwMode="auto">
          <a:xfrm rot="1413799">
            <a:off x="3429000" y="40386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29" name="Oval 29"/>
          <p:cNvSpPr>
            <a:spLocks noChangeArrowheads="1"/>
          </p:cNvSpPr>
          <p:nvPr/>
        </p:nvSpPr>
        <p:spPr bwMode="auto">
          <a:xfrm>
            <a:off x="2362200" y="18288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30" name="Oval 30"/>
          <p:cNvSpPr>
            <a:spLocks noChangeArrowheads="1"/>
          </p:cNvSpPr>
          <p:nvPr/>
        </p:nvSpPr>
        <p:spPr bwMode="auto">
          <a:xfrm>
            <a:off x="2743200" y="12954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31" name="Oval 31"/>
          <p:cNvSpPr>
            <a:spLocks noChangeArrowheads="1"/>
          </p:cNvSpPr>
          <p:nvPr/>
        </p:nvSpPr>
        <p:spPr bwMode="auto">
          <a:xfrm>
            <a:off x="3429000" y="25908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32" name="Oval 32"/>
          <p:cNvSpPr>
            <a:spLocks noChangeArrowheads="1"/>
          </p:cNvSpPr>
          <p:nvPr/>
        </p:nvSpPr>
        <p:spPr bwMode="auto">
          <a:xfrm>
            <a:off x="3505200" y="13716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33" name="Oval 33"/>
          <p:cNvSpPr>
            <a:spLocks noChangeArrowheads="1"/>
          </p:cNvSpPr>
          <p:nvPr/>
        </p:nvSpPr>
        <p:spPr bwMode="auto">
          <a:xfrm>
            <a:off x="3962400" y="19050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34" name="Oval 34"/>
          <p:cNvSpPr>
            <a:spLocks noChangeArrowheads="1"/>
          </p:cNvSpPr>
          <p:nvPr/>
        </p:nvSpPr>
        <p:spPr bwMode="auto">
          <a:xfrm>
            <a:off x="2514600" y="24384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35" name="Rectangle 35"/>
          <p:cNvSpPr>
            <a:spLocks noChangeArrowheads="1"/>
          </p:cNvSpPr>
          <p:nvPr/>
        </p:nvSpPr>
        <p:spPr bwMode="auto">
          <a:xfrm>
            <a:off x="457200" y="3657600"/>
            <a:ext cx="4038600" cy="3048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36" name="Rectangle 36"/>
          <p:cNvSpPr>
            <a:spLocks noChangeArrowheads="1"/>
          </p:cNvSpPr>
          <p:nvPr/>
        </p:nvSpPr>
        <p:spPr bwMode="auto">
          <a:xfrm>
            <a:off x="4724400" y="3581400"/>
            <a:ext cx="4038600" cy="3048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37" name="Text Box 40"/>
          <p:cNvSpPr txBox="1">
            <a:spLocks noChangeArrowheads="1"/>
          </p:cNvSpPr>
          <p:nvPr/>
        </p:nvSpPr>
        <p:spPr bwMode="auto">
          <a:xfrm>
            <a:off x="381000" y="12192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1</a:t>
            </a:r>
          </a:p>
        </p:txBody>
      </p:sp>
      <p:sp>
        <p:nvSpPr>
          <p:cNvPr id="175138" name="Text Box 41"/>
          <p:cNvSpPr txBox="1">
            <a:spLocks noChangeArrowheads="1"/>
          </p:cNvSpPr>
          <p:nvPr/>
        </p:nvSpPr>
        <p:spPr bwMode="auto">
          <a:xfrm>
            <a:off x="8229600" y="12192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2</a:t>
            </a:r>
          </a:p>
        </p:txBody>
      </p:sp>
      <p:sp>
        <p:nvSpPr>
          <p:cNvPr id="175139" name="AutoShape 44"/>
          <p:cNvSpPr>
            <a:spLocks noChangeArrowheads="1"/>
          </p:cNvSpPr>
          <p:nvPr/>
        </p:nvSpPr>
        <p:spPr bwMode="auto">
          <a:xfrm>
            <a:off x="3124200" y="3124200"/>
            <a:ext cx="457200" cy="609600"/>
          </a:xfrm>
          <a:prstGeom prst="downArrow">
            <a:avLst>
              <a:gd name="adj1" fmla="val 50000"/>
              <a:gd name="adj2" fmla="val 33333"/>
            </a:avLst>
          </a:prstGeom>
          <a:solidFill>
            <a:srgbClr val="777777"/>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40"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75141" name="Oval 31"/>
          <p:cNvSpPr>
            <a:spLocks noChangeArrowheads="1"/>
          </p:cNvSpPr>
          <p:nvPr/>
        </p:nvSpPr>
        <p:spPr bwMode="auto">
          <a:xfrm>
            <a:off x="3657600" y="41148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42" name="Oval 31"/>
          <p:cNvSpPr>
            <a:spLocks noChangeArrowheads="1"/>
          </p:cNvSpPr>
          <p:nvPr/>
        </p:nvSpPr>
        <p:spPr bwMode="auto">
          <a:xfrm>
            <a:off x="3886200" y="47244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43" name="Oval 31"/>
          <p:cNvSpPr>
            <a:spLocks noChangeArrowheads="1"/>
          </p:cNvSpPr>
          <p:nvPr/>
        </p:nvSpPr>
        <p:spPr bwMode="auto">
          <a:xfrm>
            <a:off x="3505200" y="51816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44" name="Oval 31"/>
          <p:cNvSpPr>
            <a:spLocks noChangeArrowheads="1"/>
          </p:cNvSpPr>
          <p:nvPr/>
        </p:nvSpPr>
        <p:spPr bwMode="auto">
          <a:xfrm>
            <a:off x="2819400" y="52578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45" name="Oval 31"/>
          <p:cNvSpPr>
            <a:spLocks noChangeArrowheads="1"/>
          </p:cNvSpPr>
          <p:nvPr/>
        </p:nvSpPr>
        <p:spPr bwMode="auto">
          <a:xfrm>
            <a:off x="2438400" y="48768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46" name="Oval 31"/>
          <p:cNvSpPr>
            <a:spLocks noChangeArrowheads="1"/>
          </p:cNvSpPr>
          <p:nvPr/>
        </p:nvSpPr>
        <p:spPr bwMode="auto">
          <a:xfrm>
            <a:off x="3124200" y="40386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47" name="Oval 31"/>
          <p:cNvSpPr>
            <a:spLocks noChangeArrowheads="1"/>
          </p:cNvSpPr>
          <p:nvPr/>
        </p:nvSpPr>
        <p:spPr bwMode="auto">
          <a:xfrm>
            <a:off x="2514600" y="4267200"/>
            <a:ext cx="381000" cy="304800"/>
          </a:xfrm>
          <a:prstGeom prst="ellipse">
            <a:avLst/>
          </a:prstGeom>
          <a:solidFill>
            <a:srgbClr val="99FF99"/>
          </a:solidFill>
          <a:ln w="9525">
            <a:solidFill>
              <a:schemeClr val="accent2"/>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48" name="WordArt 44"/>
          <p:cNvSpPr>
            <a:spLocks noChangeArrowheads="1" noChangeShapeType="1" noTextEdit="1"/>
          </p:cNvSpPr>
          <p:nvPr/>
        </p:nvSpPr>
        <p:spPr bwMode="auto">
          <a:xfrm>
            <a:off x="2971800" y="1752600"/>
            <a:ext cx="6572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75149" name="WordArt 45"/>
          <p:cNvSpPr>
            <a:spLocks noChangeArrowheads="1" noChangeShapeType="1" noTextEdit="1"/>
          </p:cNvSpPr>
          <p:nvPr/>
        </p:nvSpPr>
        <p:spPr bwMode="auto">
          <a:xfrm>
            <a:off x="2971800" y="4495800"/>
            <a:ext cx="85725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AB-</a:t>
            </a:r>
          </a:p>
        </p:txBody>
      </p:sp>
      <p:sp>
        <p:nvSpPr>
          <p:cNvPr id="175150" name="WordArt 46"/>
          <p:cNvSpPr>
            <a:spLocks noChangeArrowheads="1" noChangeShapeType="1" noTextEdit="1"/>
          </p:cNvSpPr>
          <p:nvPr/>
        </p:nvSpPr>
        <p:spPr bwMode="auto">
          <a:xfrm>
            <a:off x="7391400" y="990600"/>
            <a:ext cx="1219200" cy="1219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10</a:t>
            </a:r>
          </a:p>
        </p:txBody>
      </p:sp>
      <p:pic>
        <p:nvPicPr>
          <p:cNvPr id="175151" name="Picture 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914400"/>
            <a:ext cx="5181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52" name="Oval 48"/>
          <p:cNvSpPr>
            <a:spLocks noChangeArrowheads="1"/>
          </p:cNvSpPr>
          <p:nvPr/>
        </p:nvSpPr>
        <p:spPr bwMode="auto">
          <a:xfrm>
            <a:off x="8305800" y="4343400"/>
            <a:ext cx="609600" cy="1143000"/>
          </a:xfrm>
          <a:prstGeom prst="ellipse">
            <a:avLst/>
          </a:prstGeom>
          <a:noFill/>
          <a:ln w="7620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5153" name="AutoShape 49"/>
          <p:cNvSpPr>
            <a:spLocks noChangeArrowheads="1"/>
          </p:cNvSpPr>
          <p:nvPr/>
        </p:nvSpPr>
        <p:spPr bwMode="auto">
          <a:xfrm>
            <a:off x="1524000" y="1752600"/>
            <a:ext cx="3810000" cy="3048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rgbClr val="FF3300"/>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40" name="Picture 10" descr="http://ctya.org/blog/wp-content/uploads/Number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68" y="5512013"/>
            <a:ext cx="1513863" cy="116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561005"/>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Grp="1" noChangeArrowheads="1"/>
          </p:cNvSpPr>
          <p:nvPr>
            <p:ph type="body" idx="4294967295"/>
          </p:nvPr>
        </p:nvSpPr>
        <p:spPr>
          <a:xfrm>
            <a:off x="76200" y="228600"/>
            <a:ext cx="8890000" cy="5897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rgbClr val="FFFFCC"/>
                </a:solidFill>
                <a:effectLst/>
              </a:rPr>
              <a:t>Thi</a:t>
            </a:r>
            <a:r>
              <a:rPr lang="en-US" dirty="0">
                <a:solidFill>
                  <a:srgbClr val="FFFFCC"/>
                </a:solidFill>
              </a:rPr>
              <a:t>s system is a </a:t>
            </a:r>
            <a:r>
              <a:rPr lang="en-US" dirty="0">
                <a:solidFill>
                  <a:srgbClr val="FFFFCC"/>
                </a:solidFill>
                <a:effectLst/>
              </a:rPr>
              <a:t>part of the circulatory system, comprising a network of vessels that carry a clear fluid called lymph. </a:t>
            </a:r>
          </a:p>
          <a:p>
            <a:pPr lvl="1"/>
            <a:endParaRPr lang="en-US" dirty="0">
              <a:effectLst/>
            </a:endParaRPr>
          </a:p>
        </p:txBody>
      </p:sp>
      <p:pic>
        <p:nvPicPr>
          <p:cNvPr id="1139715" name="Picture 3" descr="http://2.bp.blogspot.com/-TfY_ymABMrw/T8-8qWfnebI/AAAAAAAAAfM/EiCsVLsGTho/s1600/lymphatic-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905000"/>
            <a:ext cx="37338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39716" name="Picture 4" descr="http://www.aafp.org/afp/2004/0915/afp20040915p1125-u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48006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ounded Rectangle 1"/>
          <p:cNvSpPr/>
          <p:nvPr/>
        </p:nvSpPr>
        <p:spPr>
          <a:xfrm>
            <a:off x="2438400" y="1295400"/>
            <a:ext cx="1219200" cy="457200"/>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p:cNvSpPr/>
          <p:nvPr/>
        </p:nvSpPr>
        <p:spPr>
          <a:xfrm>
            <a:off x="251460" y="490734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18</a:t>
            </a:r>
          </a:p>
        </p:txBody>
      </p:sp>
    </p:spTree>
    <p:extLst>
      <p:ext uri="{BB962C8B-B14F-4D97-AF65-F5344CB8AC3E}">
        <p14:creationId xmlns:p14="http://schemas.microsoft.com/office/powerpoint/2010/main" val="387840678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Grp="1" noChangeArrowheads="1"/>
          </p:cNvSpPr>
          <p:nvPr>
            <p:ph type="body" idx="4294967295"/>
          </p:nvPr>
        </p:nvSpPr>
        <p:spPr>
          <a:xfrm>
            <a:off x="76200" y="228600"/>
            <a:ext cx="8890000" cy="5897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rgbClr val="FFFFCC"/>
                </a:solidFill>
                <a:effectLst/>
              </a:rPr>
              <a:t>Thi</a:t>
            </a:r>
            <a:r>
              <a:rPr lang="en-US" dirty="0">
                <a:solidFill>
                  <a:srgbClr val="FFFFCC"/>
                </a:solidFill>
              </a:rPr>
              <a:t>s system is a </a:t>
            </a:r>
            <a:r>
              <a:rPr lang="en-US" dirty="0">
                <a:solidFill>
                  <a:srgbClr val="FFFFCC"/>
                </a:solidFill>
                <a:effectLst/>
              </a:rPr>
              <a:t>part of the circulatory system, comprising a network of vessels that carry a clear fluid called lymph. </a:t>
            </a:r>
          </a:p>
          <a:p>
            <a:pPr lvl="1"/>
            <a:endParaRPr lang="en-US" dirty="0">
              <a:effectLst/>
            </a:endParaRPr>
          </a:p>
        </p:txBody>
      </p:sp>
      <p:pic>
        <p:nvPicPr>
          <p:cNvPr id="1139715" name="Picture 3" descr="http://2.bp.blogspot.com/-TfY_ymABMrw/T8-8qWfnebI/AAAAAAAAAfM/EiCsVLsGTho/s1600/lymphatic-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905000"/>
            <a:ext cx="37338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39716" name="Picture 4" descr="http://www.aafp.org/afp/2004/0915/afp20040915p1125-u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48006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ounded Rectangle 1"/>
          <p:cNvSpPr/>
          <p:nvPr/>
        </p:nvSpPr>
        <p:spPr>
          <a:xfrm>
            <a:off x="2438400" y="1295400"/>
            <a:ext cx="1219200" cy="457200"/>
          </a:xfrm>
          <a:prstGeom prst="roundRect">
            <a:avLst/>
          </a:prstGeom>
          <a:solidFill>
            <a:srgbClr val="FFFFCC"/>
          </a:solidFill>
          <a:ln>
            <a:solidFill>
              <a:schemeClr val="tx1">
                <a:lumMod val="65000"/>
                <a:lumOff val="35000"/>
              </a:schemeClr>
            </a:solidFill>
          </a:ln>
          <a:effectLst>
            <a:glow rad="2286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p:cNvSpPr/>
          <p:nvPr/>
        </p:nvSpPr>
        <p:spPr>
          <a:xfrm>
            <a:off x="251460" y="490734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18</a:t>
            </a:r>
          </a:p>
        </p:txBody>
      </p:sp>
    </p:spTree>
    <p:extLst>
      <p:ext uri="{BB962C8B-B14F-4D97-AF65-F5344CB8AC3E}">
        <p14:creationId xmlns:p14="http://schemas.microsoft.com/office/powerpoint/2010/main" val="149790273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Grp="1" noChangeArrowheads="1"/>
          </p:cNvSpPr>
          <p:nvPr>
            <p:ph type="body" idx="4294967295"/>
          </p:nvPr>
        </p:nvSpPr>
        <p:spPr>
          <a:xfrm>
            <a:off x="76200" y="228600"/>
            <a:ext cx="8890000" cy="5897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rgbClr val="FFFFCC"/>
                </a:solidFill>
                <a:effectLst/>
              </a:rPr>
              <a:t>Thi</a:t>
            </a:r>
            <a:r>
              <a:rPr lang="en-US" dirty="0">
                <a:solidFill>
                  <a:srgbClr val="FFFFCC"/>
                </a:solidFill>
              </a:rPr>
              <a:t>s system is a </a:t>
            </a:r>
            <a:r>
              <a:rPr lang="en-US" dirty="0">
                <a:solidFill>
                  <a:srgbClr val="FFFFCC"/>
                </a:solidFill>
                <a:effectLst/>
              </a:rPr>
              <a:t>part of the circulatory system, comprising a network of vessels that carry a clear fluid called </a:t>
            </a:r>
            <a:r>
              <a:rPr lang="en-US" dirty="0">
                <a:solidFill>
                  <a:srgbClr val="FFFF00"/>
                </a:solidFill>
                <a:effectLst/>
              </a:rPr>
              <a:t>lymph. </a:t>
            </a:r>
          </a:p>
          <a:p>
            <a:pPr lvl="1"/>
            <a:endParaRPr lang="en-US" dirty="0">
              <a:effectLst/>
            </a:endParaRPr>
          </a:p>
        </p:txBody>
      </p:sp>
      <p:pic>
        <p:nvPicPr>
          <p:cNvPr id="1139715" name="Picture 3" descr="http://2.bp.blogspot.com/-TfY_ymABMrw/T8-8qWfnebI/AAAAAAAAAfM/EiCsVLsGTho/s1600/lymphatic-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905000"/>
            <a:ext cx="37338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39716" name="Picture 4" descr="http://www.aafp.org/afp/2004/0915/afp20040915p1125-u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48006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251460" y="490734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18</a:t>
            </a:r>
          </a:p>
        </p:txBody>
      </p:sp>
      <p:sp>
        <p:nvSpPr>
          <p:cNvPr id="4" name="Rectangle 3"/>
          <p:cNvSpPr/>
          <p:nvPr/>
        </p:nvSpPr>
        <p:spPr>
          <a:xfrm>
            <a:off x="1355425" y="2362200"/>
            <a:ext cx="6417912" cy="2400657"/>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0" b="1" i="0" u="none" strike="noStrike" kern="1200" cap="none" spc="0" normalizeH="0" baseline="0" noProof="0" dirty="0">
                <a:ln w="17780" cmpd="sng">
                  <a:solidFill>
                    <a:srgbClr val="000000"/>
                  </a:solidFill>
                  <a:prstDash val="solid"/>
                  <a:miter lim="800000"/>
                </a:ln>
                <a:solidFill>
                  <a:srgbClr val="FFFFCC"/>
                </a:solidFill>
                <a:effectLst>
                  <a:outerShdw blurRad="50800" algn="tl" rotWithShape="0">
                    <a:srgbClr val="000000"/>
                  </a:outerShdw>
                  <a:reflection blurRad="6350" stA="55000" endA="50" endPos="85000" dir="5400000" sy="-100000" algn="bl" rotWithShape="0"/>
                </a:effectLst>
                <a:uLnTx/>
                <a:uFillTx/>
                <a:latin typeface="Arial" charset="0"/>
                <a:ea typeface="+mn-ea"/>
                <a:cs typeface="+mn-cs"/>
              </a:rPr>
              <a:t>Lymph</a:t>
            </a:r>
          </a:p>
        </p:txBody>
      </p:sp>
    </p:spTree>
    <p:extLst>
      <p:ext uri="{BB962C8B-B14F-4D97-AF65-F5344CB8AC3E}">
        <p14:creationId xmlns:p14="http://schemas.microsoft.com/office/powerpoint/2010/main" val="1643207505"/>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9176" name="Picture 8" descr="lymphVess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59177" name="Rectangle 9"/>
          <p:cNvSpPr>
            <a:spLocks noChangeArrowheads="1"/>
          </p:cNvSpPr>
          <p:nvPr/>
        </p:nvSpPr>
        <p:spPr bwMode="auto">
          <a:xfrm>
            <a:off x="2133600" y="5410200"/>
            <a:ext cx="1981200" cy="1066800"/>
          </a:xfrm>
          <a:prstGeom prst="rect">
            <a:avLst/>
          </a:prstGeom>
          <a:solidFill>
            <a:srgbClr val="80808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9178" name="Rectangle 10"/>
          <p:cNvSpPr>
            <a:spLocks noChangeArrowheads="1"/>
          </p:cNvSpPr>
          <p:nvPr/>
        </p:nvSpPr>
        <p:spPr bwMode="auto">
          <a:xfrm>
            <a:off x="4800600" y="5410200"/>
            <a:ext cx="1981200" cy="1066800"/>
          </a:xfrm>
          <a:prstGeom prst="rect">
            <a:avLst/>
          </a:prstGeom>
          <a:solidFill>
            <a:srgbClr val="80808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9179" name="WordArt 11"/>
          <p:cNvSpPr>
            <a:spLocks noChangeArrowheads="1" noChangeShapeType="1" noTextEdit="1"/>
          </p:cNvSpPr>
          <p:nvPr/>
        </p:nvSpPr>
        <p:spPr bwMode="auto">
          <a:xfrm>
            <a:off x="304800" y="304800"/>
            <a:ext cx="8534400" cy="1676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solidFill>
                  <a:srgbClr val="9933FF"/>
                </a:solidFill>
                <a:effectLst>
                  <a:outerShdw dist="45791" dir="3378596" algn="ctr" rotWithShape="0">
                    <a:srgbClr val="4D4D4D">
                      <a:alpha val="80000"/>
                    </a:srgbClr>
                  </a:outerShdw>
                </a:effectLst>
                <a:uLnTx/>
                <a:uFillTx/>
                <a:latin typeface="Arial Black"/>
                <a:ea typeface="+mn-ea"/>
                <a:cs typeface="+mn-cs"/>
              </a:rPr>
              <a:t>Which is a vessel, 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solidFill>
                  <a:srgbClr val="9933FF"/>
                </a:solidFill>
                <a:effectLst>
                  <a:outerShdw dist="45791" dir="3378596" algn="ctr" rotWithShape="0">
                    <a:srgbClr val="4D4D4D">
                      <a:alpha val="80000"/>
                    </a:srgbClr>
                  </a:outerShdw>
                </a:effectLst>
                <a:uLnTx/>
                <a:uFillTx/>
                <a:latin typeface="Arial Black"/>
                <a:ea typeface="+mn-ea"/>
                <a:cs typeface="+mn-cs"/>
              </a:rPr>
              <a:t> which is a node?</a:t>
            </a:r>
          </a:p>
        </p:txBody>
      </p:sp>
      <p:sp>
        <p:nvSpPr>
          <p:cNvPr id="1159180" name="WordArt 12"/>
          <p:cNvSpPr>
            <a:spLocks noChangeArrowheads="1" noChangeShapeType="1" noTextEdit="1"/>
          </p:cNvSpPr>
          <p:nvPr/>
        </p:nvSpPr>
        <p:spPr bwMode="auto">
          <a:xfrm>
            <a:off x="1600200" y="5029200"/>
            <a:ext cx="685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solidFill>
                  <a:srgbClr val="CC99FF"/>
                </a:solidFill>
                <a:effectLst>
                  <a:outerShdw dist="45791" dir="3378596" algn="ctr" rotWithShape="0">
                    <a:srgbClr val="4D4D4D">
                      <a:alpha val="80000"/>
                    </a:srgbClr>
                  </a:outerShdw>
                </a:effectLst>
                <a:uLnTx/>
                <a:uFillTx/>
                <a:latin typeface="Arial Black"/>
                <a:ea typeface="+mn-ea"/>
                <a:cs typeface="+mn-cs"/>
              </a:rPr>
              <a:t>A</a:t>
            </a:r>
          </a:p>
        </p:txBody>
      </p:sp>
      <p:sp>
        <p:nvSpPr>
          <p:cNvPr id="1159181" name="WordArt 13"/>
          <p:cNvSpPr>
            <a:spLocks noChangeArrowheads="1" noChangeShapeType="1" noTextEdit="1"/>
          </p:cNvSpPr>
          <p:nvPr/>
        </p:nvSpPr>
        <p:spPr bwMode="auto">
          <a:xfrm>
            <a:off x="6629400" y="5029200"/>
            <a:ext cx="533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solidFill>
                  <a:srgbClr val="CC99FF"/>
                </a:solidFill>
                <a:effectLst>
                  <a:outerShdw dist="45791" dir="3378596" algn="ctr" rotWithShape="0">
                    <a:srgbClr val="4D4D4D">
                      <a:alpha val="80000"/>
                    </a:srgbClr>
                  </a:outerShdw>
                </a:effectLst>
                <a:uLnTx/>
                <a:uFillTx/>
                <a:latin typeface="Arial Black"/>
                <a:ea typeface="+mn-ea"/>
                <a:cs typeface="+mn-cs"/>
              </a:rPr>
              <a:t>B</a:t>
            </a:r>
          </a:p>
        </p:txBody>
      </p:sp>
      <p:sp>
        <p:nvSpPr>
          <p:cNvPr id="2" name="Up Arrow 1"/>
          <p:cNvSpPr/>
          <p:nvPr/>
        </p:nvSpPr>
        <p:spPr>
          <a:xfrm>
            <a:off x="2743200" y="4191000"/>
            <a:ext cx="228600" cy="1162050"/>
          </a:xfrm>
          <a:prstGeom prst="up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Up Arrow 8"/>
          <p:cNvSpPr/>
          <p:nvPr/>
        </p:nvSpPr>
        <p:spPr>
          <a:xfrm>
            <a:off x="5105400" y="4572000"/>
            <a:ext cx="228600" cy="849630"/>
          </a:xfrm>
          <a:prstGeom prst="up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p:cNvSpPr/>
          <p:nvPr/>
        </p:nvSpPr>
        <p:spPr>
          <a:xfrm>
            <a:off x="7590370" y="515877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19</a:t>
            </a:r>
          </a:p>
        </p:txBody>
      </p:sp>
    </p:spTree>
    <p:extLst>
      <p:ext uri="{BB962C8B-B14F-4D97-AF65-F5344CB8AC3E}">
        <p14:creationId xmlns:p14="http://schemas.microsoft.com/office/powerpoint/2010/main" val="403146541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9176" name="Picture 8" descr="lymphVess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59177" name="Rectangle 9"/>
          <p:cNvSpPr>
            <a:spLocks noChangeArrowheads="1"/>
          </p:cNvSpPr>
          <p:nvPr/>
        </p:nvSpPr>
        <p:spPr bwMode="auto">
          <a:xfrm>
            <a:off x="2133600" y="5410200"/>
            <a:ext cx="1981200" cy="1066800"/>
          </a:xfrm>
          <a:prstGeom prst="rect">
            <a:avLst/>
          </a:prstGeom>
          <a:solidFill>
            <a:srgbClr val="808080"/>
          </a:solidFill>
          <a:ln w="76200">
            <a:solidFill>
              <a:schemeClr val="tx1"/>
            </a:solidFill>
            <a:miter lim="800000"/>
            <a:headEnd/>
            <a:tailEnd/>
          </a:ln>
          <a:effectLst>
            <a:glow rad="431800">
              <a:srgbClr val="FFFF00"/>
            </a:glow>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9178" name="Rectangle 10"/>
          <p:cNvSpPr>
            <a:spLocks noChangeArrowheads="1"/>
          </p:cNvSpPr>
          <p:nvPr/>
        </p:nvSpPr>
        <p:spPr bwMode="auto">
          <a:xfrm>
            <a:off x="4800600" y="5410200"/>
            <a:ext cx="1981200" cy="1066800"/>
          </a:xfrm>
          <a:prstGeom prst="rect">
            <a:avLst/>
          </a:prstGeom>
          <a:solidFill>
            <a:srgbClr val="80808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9179" name="WordArt 11"/>
          <p:cNvSpPr>
            <a:spLocks noChangeArrowheads="1" noChangeShapeType="1" noTextEdit="1"/>
          </p:cNvSpPr>
          <p:nvPr/>
        </p:nvSpPr>
        <p:spPr bwMode="auto">
          <a:xfrm>
            <a:off x="304800" y="304800"/>
            <a:ext cx="8534400" cy="1676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solidFill>
                  <a:srgbClr val="9933FF"/>
                </a:solidFill>
                <a:effectLst>
                  <a:outerShdw dist="45791" dir="3378596" algn="ctr" rotWithShape="0">
                    <a:srgbClr val="4D4D4D">
                      <a:alpha val="80000"/>
                    </a:srgbClr>
                  </a:outerShdw>
                </a:effectLst>
                <a:uLnTx/>
                <a:uFillTx/>
                <a:latin typeface="Arial Black"/>
                <a:ea typeface="+mn-ea"/>
                <a:cs typeface="+mn-cs"/>
              </a:rPr>
              <a:t>Which is a vessel, 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solidFill>
                  <a:srgbClr val="9933FF"/>
                </a:solidFill>
                <a:effectLst>
                  <a:outerShdw dist="45791" dir="3378596" algn="ctr" rotWithShape="0">
                    <a:srgbClr val="4D4D4D">
                      <a:alpha val="80000"/>
                    </a:srgbClr>
                  </a:outerShdw>
                </a:effectLst>
                <a:uLnTx/>
                <a:uFillTx/>
                <a:latin typeface="Arial Black"/>
                <a:ea typeface="+mn-ea"/>
                <a:cs typeface="+mn-cs"/>
              </a:rPr>
              <a:t> which is a node?</a:t>
            </a:r>
          </a:p>
        </p:txBody>
      </p:sp>
      <p:sp>
        <p:nvSpPr>
          <p:cNvPr id="1159180" name="WordArt 12"/>
          <p:cNvSpPr>
            <a:spLocks noChangeArrowheads="1" noChangeShapeType="1" noTextEdit="1"/>
          </p:cNvSpPr>
          <p:nvPr/>
        </p:nvSpPr>
        <p:spPr bwMode="auto">
          <a:xfrm>
            <a:off x="1600200" y="5029200"/>
            <a:ext cx="685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solidFill>
                  <a:srgbClr val="CC99FF"/>
                </a:solidFill>
                <a:effectLst>
                  <a:outerShdw dist="45791" dir="3378596" algn="ctr" rotWithShape="0">
                    <a:srgbClr val="4D4D4D">
                      <a:alpha val="80000"/>
                    </a:srgbClr>
                  </a:outerShdw>
                </a:effectLst>
                <a:uLnTx/>
                <a:uFillTx/>
                <a:latin typeface="Arial Black"/>
                <a:ea typeface="+mn-ea"/>
                <a:cs typeface="+mn-cs"/>
              </a:rPr>
              <a:t>A</a:t>
            </a:r>
          </a:p>
        </p:txBody>
      </p:sp>
      <p:sp>
        <p:nvSpPr>
          <p:cNvPr id="1159181" name="WordArt 13"/>
          <p:cNvSpPr>
            <a:spLocks noChangeArrowheads="1" noChangeShapeType="1" noTextEdit="1"/>
          </p:cNvSpPr>
          <p:nvPr/>
        </p:nvSpPr>
        <p:spPr bwMode="auto">
          <a:xfrm>
            <a:off x="6629400" y="5029200"/>
            <a:ext cx="533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solidFill>
                  <a:srgbClr val="CC99FF"/>
                </a:solidFill>
                <a:effectLst>
                  <a:outerShdw dist="45791" dir="3378596" algn="ctr" rotWithShape="0">
                    <a:srgbClr val="4D4D4D">
                      <a:alpha val="80000"/>
                    </a:srgbClr>
                  </a:outerShdw>
                </a:effectLst>
                <a:uLnTx/>
                <a:uFillTx/>
                <a:latin typeface="Arial Black"/>
                <a:ea typeface="+mn-ea"/>
                <a:cs typeface="+mn-cs"/>
              </a:rPr>
              <a:t>B</a:t>
            </a:r>
          </a:p>
        </p:txBody>
      </p:sp>
      <p:sp>
        <p:nvSpPr>
          <p:cNvPr id="2" name="Up Arrow 1"/>
          <p:cNvSpPr/>
          <p:nvPr/>
        </p:nvSpPr>
        <p:spPr>
          <a:xfrm>
            <a:off x="2743200" y="4191000"/>
            <a:ext cx="228600" cy="1162050"/>
          </a:xfrm>
          <a:prstGeom prst="up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Up Arrow 8"/>
          <p:cNvSpPr/>
          <p:nvPr/>
        </p:nvSpPr>
        <p:spPr>
          <a:xfrm>
            <a:off x="5105400" y="4572000"/>
            <a:ext cx="228600" cy="849630"/>
          </a:xfrm>
          <a:prstGeom prst="up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p:cNvSpPr/>
          <p:nvPr/>
        </p:nvSpPr>
        <p:spPr>
          <a:xfrm>
            <a:off x="7590370" y="515877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19</a:t>
            </a:r>
          </a:p>
        </p:txBody>
      </p:sp>
    </p:spTree>
    <p:extLst>
      <p:ext uri="{BB962C8B-B14F-4D97-AF65-F5344CB8AC3E}">
        <p14:creationId xmlns:p14="http://schemas.microsoft.com/office/powerpoint/2010/main" val="386339384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9176" name="Picture 8" descr="lymphVess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59178" name="Rectangle 10"/>
          <p:cNvSpPr>
            <a:spLocks noChangeArrowheads="1"/>
          </p:cNvSpPr>
          <p:nvPr/>
        </p:nvSpPr>
        <p:spPr bwMode="auto">
          <a:xfrm>
            <a:off x="4800600" y="5410200"/>
            <a:ext cx="1981200" cy="1066800"/>
          </a:xfrm>
          <a:prstGeom prst="rect">
            <a:avLst/>
          </a:prstGeom>
          <a:solidFill>
            <a:srgbClr val="80808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9179" name="WordArt 11"/>
          <p:cNvSpPr>
            <a:spLocks noChangeArrowheads="1" noChangeShapeType="1" noTextEdit="1"/>
          </p:cNvSpPr>
          <p:nvPr/>
        </p:nvSpPr>
        <p:spPr bwMode="auto">
          <a:xfrm>
            <a:off x="304800" y="304800"/>
            <a:ext cx="8534400" cy="1676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solidFill>
                  <a:srgbClr val="9933FF"/>
                </a:solidFill>
                <a:effectLst>
                  <a:outerShdw dist="45791" dir="3378596" algn="ctr" rotWithShape="0">
                    <a:srgbClr val="4D4D4D">
                      <a:alpha val="80000"/>
                    </a:srgbClr>
                  </a:outerShdw>
                </a:effectLst>
                <a:uLnTx/>
                <a:uFillTx/>
                <a:latin typeface="Arial Black"/>
                <a:ea typeface="+mn-ea"/>
                <a:cs typeface="+mn-cs"/>
              </a:rPr>
              <a:t>Which is a vessel, 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solidFill>
                  <a:srgbClr val="9933FF"/>
                </a:solidFill>
                <a:effectLst>
                  <a:outerShdw dist="45791" dir="3378596" algn="ctr" rotWithShape="0">
                    <a:srgbClr val="4D4D4D">
                      <a:alpha val="80000"/>
                    </a:srgbClr>
                  </a:outerShdw>
                </a:effectLst>
                <a:uLnTx/>
                <a:uFillTx/>
                <a:latin typeface="Arial Black"/>
                <a:ea typeface="+mn-ea"/>
                <a:cs typeface="+mn-cs"/>
              </a:rPr>
              <a:t> which is a node?</a:t>
            </a:r>
          </a:p>
        </p:txBody>
      </p:sp>
      <p:sp>
        <p:nvSpPr>
          <p:cNvPr id="1159180" name="WordArt 12"/>
          <p:cNvSpPr>
            <a:spLocks noChangeArrowheads="1" noChangeShapeType="1" noTextEdit="1"/>
          </p:cNvSpPr>
          <p:nvPr/>
        </p:nvSpPr>
        <p:spPr bwMode="auto">
          <a:xfrm>
            <a:off x="1600200" y="5029200"/>
            <a:ext cx="685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solidFill>
                  <a:srgbClr val="CC99FF"/>
                </a:solidFill>
                <a:effectLst>
                  <a:outerShdw dist="45791" dir="3378596" algn="ctr" rotWithShape="0">
                    <a:srgbClr val="4D4D4D">
                      <a:alpha val="80000"/>
                    </a:srgbClr>
                  </a:outerShdw>
                </a:effectLst>
                <a:uLnTx/>
                <a:uFillTx/>
                <a:latin typeface="Arial Black"/>
                <a:ea typeface="+mn-ea"/>
                <a:cs typeface="+mn-cs"/>
              </a:rPr>
              <a:t>A</a:t>
            </a:r>
          </a:p>
        </p:txBody>
      </p:sp>
      <p:sp>
        <p:nvSpPr>
          <p:cNvPr id="1159181" name="WordArt 13"/>
          <p:cNvSpPr>
            <a:spLocks noChangeArrowheads="1" noChangeShapeType="1" noTextEdit="1"/>
          </p:cNvSpPr>
          <p:nvPr/>
        </p:nvSpPr>
        <p:spPr bwMode="auto">
          <a:xfrm>
            <a:off x="6629400" y="5029200"/>
            <a:ext cx="533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solidFill>
                  <a:srgbClr val="CC99FF"/>
                </a:solidFill>
                <a:effectLst>
                  <a:outerShdw dist="45791" dir="3378596" algn="ctr" rotWithShape="0">
                    <a:srgbClr val="4D4D4D">
                      <a:alpha val="80000"/>
                    </a:srgbClr>
                  </a:outerShdw>
                </a:effectLst>
                <a:uLnTx/>
                <a:uFillTx/>
                <a:latin typeface="Arial Black"/>
                <a:ea typeface="+mn-ea"/>
                <a:cs typeface="+mn-cs"/>
              </a:rPr>
              <a:t>B</a:t>
            </a:r>
          </a:p>
        </p:txBody>
      </p:sp>
      <p:sp>
        <p:nvSpPr>
          <p:cNvPr id="2" name="Up Arrow 1"/>
          <p:cNvSpPr/>
          <p:nvPr/>
        </p:nvSpPr>
        <p:spPr>
          <a:xfrm>
            <a:off x="2743200" y="4191000"/>
            <a:ext cx="228600" cy="1162050"/>
          </a:xfrm>
          <a:prstGeom prst="up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Up Arrow 8"/>
          <p:cNvSpPr/>
          <p:nvPr/>
        </p:nvSpPr>
        <p:spPr>
          <a:xfrm>
            <a:off x="5105400" y="4572000"/>
            <a:ext cx="228600" cy="849630"/>
          </a:xfrm>
          <a:prstGeom prst="up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p:cNvSpPr/>
          <p:nvPr/>
        </p:nvSpPr>
        <p:spPr>
          <a:xfrm>
            <a:off x="7590370" y="515877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19</a:t>
            </a:r>
          </a:p>
        </p:txBody>
      </p:sp>
    </p:spTree>
    <p:extLst>
      <p:ext uri="{BB962C8B-B14F-4D97-AF65-F5344CB8AC3E}">
        <p14:creationId xmlns:p14="http://schemas.microsoft.com/office/powerpoint/2010/main" val="3784694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457200" y="304800"/>
            <a:ext cx="8229600" cy="5821363"/>
          </a:xfrm>
        </p:spPr>
        <p:txBody>
          <a:bodyPr/>
          <a:lstStyle/>
          <a:p>
            <a:pPr eaLnBrk="1" hangingPunct="1">
              <a:lnSpc>
                <a:spcPct val="90000"/>
              </a:lnSpc>
            </a:pPr>
            <a:r>
              <a:rPr lang="en-US" dirty="0"/>
              <a:t>What is the correct order that blood travels from the list below?</a:t>
            </a:r>
          </a:p>
          <a:p>
            <a:pPr eaLnBrk="1" hangingPunct="1">
              <a:lnSpc>
                <a:spcPct val="90000"/>
              </a:lnSpc>
            </a:pPr>
            <a:r>
              <a:rPr lang="en-US" dirty="0">
                <a:solidFill>
                  <a:srgbClr val="FF3300"/>
                </a:solidFill>
              </a:rPr>
              <a:t>A.) Oxygen rich blood travels from the body to the lungs, to the heart.</a:t>
            </a:r>
          </a:p>
          <a:p>
            <a:pPr eaLnBrk="1" hangingPunct="1">
              <a:lnSpc>
                <a:spcPct val="90000"/>
              </a:lnSpc>
            </a:pPr>
            <a:r>
              <a:rPr lang="en-US" dirty="0">
                <a:solidFill>
                  <a:srgbClr val="6699FF"/>
                </a:solidFill>
              </a:rPr>
              <a:t>B.) Oxygen poor blood travels to the body, then the heart, and then to the lungs.</a:t>
            </a:r>
          </a:p>
          <a:p>
            <a:pPr eaLnBrk="1" hangingPunct="1">
              <a:lnSpc>
                <a:spcPct val="90000"/>
              </a:lnSpc>
            </a:pPr>
            <a:r>
              <a:rPr lang="en-US" dirty="0">
                <a:solidFill>
                  <a:srgbClr val="FF9900"/>
                </a:solidFill>
              </a:rPr>
              <a:t>C.) Blood rarely travels to all regions of the body.</a:t>
            </a:r>
          </a:p>
          <a:p>
            <a:pPr eaLnBrk="1" hangingPunct="1">
              <a:lnSpc>
                <a:spcPct val="90000"/>
              </a:lnSpc>
            </a:pPr>
            <a:r>
              <a:rPr lang="en-US" dirty="0">
                <a:solidFill>
                  <a:srgbClr val="FF66FF"/>
                </a:solidFill>
              </a:rPr>
              <a:t>D.) Oxygen rich blood travels from the lungs to the heart, to the body, back to the heart, and then to the lungs.</a:t>
            </a:r>
          </a:p>
          <a:p>
            <a:pPr eaLnBrk="1" hangingPunct="1">
              <a:lnSpc>
                <a:spcPct val="90000"/>
              </a:lnSpc>
            </a:pPr>
            <a:r>
              <a:rPr lang="en-US" dirty="0">
                <a:solidFill>
                  <a:srgbClr val="66FF99"/>
                </a:solidFill>
              </a:rPr>
              <a:t>E.) All of the above.</a:t>
            </a:r>
          </a:p>
        </p:txBody>
      </p:sp>
      <p:sp>
        <p:nvSpPr>
          <p:cNvPr id="104451" name="WordArt 3"/>
          <p:cNvSpPr>
            <a:spLocks noChangeArrowheads="1" noChangeShapeType="1" noTextEdit="1"/>
          </p:cNvSpPr>
          <p:nvPr/>
        </p:nvSpPr>
        <p:spPr bwMode="auto">
          <a:xfrm>
            <a:off x="8001000" y="228600"/>
            <a:ext cx="914400" cy="933450"/>
          </a:xfrm>
          <a:prstGeom prst="rect">
            <a:avLst/>
          </a:prstGeom>
        </p:spPr>
        <p:txBody>
          <a:bodyPr wrap="none" fromWordArt="1">
            <a:prstTxWarp prst="textPlain">
              <a:avLst>
                <a:gd name="adj" fmla="val 50000"/>
              </a:avLst>
            </a:prstTxWarp>
          </a:bodyPr>
          <a:lstStyle/>
          <a:p>
            <a:pPr algn="ctr"/>
            <a:r>
              <a:rPr lang="en-US" sz="3600" kern="10" spc="720" dirty="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6</a:t>
            </a:r>
          </a:p>
        </p:txBody>
      </p:sp>
      <p:sp>
        <p:nvSpPr>
          <p:cNvPr id="104452"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extLst>
      <p:ext uri="{BB962C8B-B14F-4D97-AF65-F5344CB8AC3E}">
        <p14:creationId xmlns:p14="http://schemas.microsoft.com/office/powerpoint/2010/main" val="268799997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9176" name="Picture 8" descr="lymphVess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59178" name="Rectangle 10"/>
          <p:cNvSpPr>
            <a:spLocks noChangeArrowheads="1"/>
          </p:cNvSpPr>
          <p:nvPr/>
        </p:nvSpPr>
        <p:spPr bwMode="auto">
          <a:xfrm>
            <a:off x="4800600" y="5410200"/>
            <a:ext cx="1981200" cy="1066800"/>
          </a:xfrm>
          <a:prstGeom prst="rect">
            <a:avLst/>
          </a:prstGeom>
          <a:solidFill>
            <a:srgbClr val="80808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9179" name="WordArt 11"/>
          <p:cNvSpPr>
            <a:spLocks noChangeArrowheads="1" noChangeShapeType="1" noTextEdit="1"/>
          </p:cNvSpPr>
          <p:nvPr/>
        </p:nvSpPr>
        <p:spPr bwMode="auto">
          <a:xfrm>
            <a:off x="304800" y="304800"/>
            <a:ext cx="8534400" cy="1676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solidFill>
                  <a:srgbClr val="9933FF"/>
                </a:solidFill>
                <a:effectLst>
                  <a:outerShdw dist="45791" dir="3378596" algn="ctr" rotWithShape="0">
                    <a:srgbClr val="4D4D4D">
                      <a:alpha val="80000"/>
                    </a:srgbClr>
                  </a:outerShdw>
                </a:effectLst>
                <a:uLnTx/>
                <a:uFillTx/>
                <a:latin typeface="Arial Black"/>
                <a:ea typeface="+mn-ea"/>
                <a:cs typeface="+mn-cs"/>
              </a:rPr>
              <a:t>Which is a vessel, 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solidFill>
                  <a:srgbClr val="9933FF"/>
                </a:solidFill>
                <a:effectLst>
                  <a:outerShdw dist="45791" dir="3378596" algn="ctr" rotWithShape="0">
                    <a:srgbClr val="4D4D4D">
                      <a:alpha val="80000"/>
                    </a:srgbClr>
                  </a:outerShdw>
                </a:effectLst>
                <a:uLnTx/>
                <a:uFillTx/>
                <a:latin typeface="Arial Black"/>
                <a:ea typeface="+mn-ea"/>
                <a:cs typeface="+mn-cs"/>
              </a:rPr>
              <a:t> which is a </a:t>
            </a:r>
            <a:r>
              <a:rPr kumimoji="0" lang="en-US" sz="3600" b="0" i="0" u="none" strike="noStrike" kern="10" cap="none" spc="720" normalizeH="0" baseline="0" noProof="0" dirty="0">
                <a:ln w="28575">
                  <a:solidFill>
                    <a:srgbClr val="000000"/>
                  </a:solidFill>
                  <a:round/>
                  <a:headEnd/>
                  <a:tailEnd/>
                </a:ln>
                <a:solidFill>
                  <a:srgbClr val="FFFF00"/>
                </a:solidFill>
                <a:effectLst>
                  <a:outerShdw dist="45791" dir="3378596" algn="ctr" rotWithShape="0">
                    <a:srgbClr val="4D4D4D">
                      <a:alpha val="80000"/>
                    </a:srgbClr>
                  </a:outerShdw>
                </a:effectLst>
                <a:uLnTx/>
                <a:uFillTx/>
                <a:latin typeface="Arial Black"/>
                <a:ea typeface="+mn-ea"/>
                <a:cs typeface="+mn-cs"/>
              </a:rPr>
              <a:t>node</a:t>
            </a:r>
            <a:r>
              <a:rPr kumimoji="0" lang="en-US" sz="3600" b="0" i="0" u="none" strike="noStrike" kern="10" cap="none" spc="720" normalizeH="0" baseline="0" noProof="0" dirty="0">
                <a:ln w="28575">
                  <a:solidFill>
                    <a:srgbClr val="000000"/>
                  </a:solidFill>
                  <a:round/>
                  <a:headEnd/>
                  <a:tailEnd/>
                </a:ln>
                <a:solidFill>
                  <a:srgbClr val="9933FF"/>
                </a:solidFill>
                <a:effectLst>
                  <a:outerShdw dist="45791" dir="3378596" algn="ctr" rotWithShape="0">
                    <a:srgbClr val="4D4D4D">
                      <a:alpha val="80000"/>
                    </a:srgbClr>
                  </a:outerShdw>
                </a:effectLst>
                <a:uLnTx/>
                <a:uFillTx/>
                <a:latin typeface="Arial Black"/>
                <a:ea typeface="+mn-ea"/>
                <a:cs typeface="+mn-cs"/>
              </a:rPr>
              <a:t>?</a:t>
            </a:r>
          </a:p>
        </p:txBody>
      </p:sp>
      <p:sp>
        <p:nvSpPr>
          <p:cNvPr id="1159180" name="WordArt 12"/>
          <p:cNvSpPr>
            <a:spLocks noChangeArrowheads="1" noChangeShapeType="1" noTextEdit="1"/>
          </p:cNvSpPr>
          <p:nvPr/>
        </p:nvSpPr>
        <p:spPr bwMode="auto">
          <a:xfrm>
            <a:off x="1600200" y="5029200"/>
            <a:ext cx="685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solidFill>
                  <a:srgbClr val="FFFF00"/>
                </a:solidFill>
                <a:effectLst>
                  <a:outerShdw dist="45791" dir="3378596" algn="ctr" rotWithShape="0">
                    <a:srgbClr val="4D4D4D">
                      <a:alpha val="80000"/>
                    </a:srgbClr>
                  </a:outerShdw>
                </a:effectLst>
                <a:uLnTx/>
                <a:uFillTx/>
                <a:latin typeface="Arial Black"/>
                <a:ea typeface="+mn-ea"/>
                <a:cs typeface="+mn-cs"/>
              </a:rPr>
              <a:t>A</a:t>
            </a:r>
          </a:p>
        </p:txBody>
      </p:sp>
      <p:sp>
        <p:nvSpPr>
          <p:cNvPr id="1159181" name="WordArt 13"/>
          <p:cNvSpPr>
            <a:spLocks noChangeArrowheads="1" noChangeShapeType="1" noTextEdit="1"/>
          </p:cNvSpPr>
          <p:nvPr/>
        </p:nvSpPr>
        <p:spPr bwMode="auto">
          <a:xfrm>
            <a:off x="6629400" y="5029200"/>
            <a:ext cx="533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solidFill>
                  <a:srgbClr val="CC99FF"/>
                </a:solidFill>
                <a:effectLst>
                  <a:outerShdw dist="45791" dir="3378596" algn="ctr" rotWithShape="0">
                    <a:srgbClr val="4D4D4D">
                      <a:alpha val="80000"/>
                    </a:srgbClr>
                  </a:outerShdw>
                </a:effectLst>
                <a:uLnTx/>
                <a:uFillTx/>
                <a:latin typeface="Arial Black"/>
                <a:ea typeface="+mn-ea"/>
                <a:cs typeface="+mn-cs"/>
              </a:rPr>
              <a:t>B</a:t>
            </a:r>
          </a:p>
        </p:txBody>
      </p:sp>
      <p:sp>
        <p:nvSpPr>
          <p:cNvPr id="2" name="Up Arrow 1"/>
          <p:cNvSpPr/>
          <p:nvPr/>
        </p:nvSpPr>
        <p:spPr>
          <a:xfrm>
            <a:off x="2743200" y="4191000"/>
            <a:ext cx="228600" cy="1162050"/>
          </a:xfrm>
          <a:prstGeom prst="up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Up Arrow 8"/>
          <p:cNvSpPr/>
          <p:nvPr/>
        </p:nvSpPr>
        <p:spPr>
          <a:xfrm>
            <a:off x="5105400" y="4572000"/>
            <a:ext cx="228600" cy="849630"/>
          </a:xfrm>
          <a:prstGeom prst="up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p:cNvSpPr/>
          <p:nvPr/>
        </p:nvSpPr>
        <p:spPr>
          <a:xfrm>
            <a:off x="7590370" y="515877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19</a:t>
            </a:r>
          </a:p>
        </p:txBody>
      </p:sp>
    </p:spTree>
    <p:extLst>
      <p:ext uri="{BB962C8B-B14F-4D97-AF65-F5344CB8AC3E}">
        <p14:creationId xmlns:p14="http://schemas.microsoft.com/office/powerpoint/2010/main" val="15803865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9176" name="Picture 8" descr="lymphVess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59178" name="Rectangle 10"/>
          <p:cNvSpPr>
            <a:spLocks noChangeArrowheads="1"/>
          </p:cNvSpPr>
          <p:nvPr/>
        </p:nvSpPr>
        <p:spPr bwMode="auto">
          <a:xfrm>
            <a:off x="4800600" y="5410200"/>
            <a:ext cx="1981200" cy="1066800"/>
          </a:xfrm>
          <a:prstGeom prst="rect">
            <a:avLst/>
          </a:prstGeom>
          <a:solidFill>
            <a:srgbClr val="808080"/>
          </a:solidFill>
          <a:ln w="76200">
            <a:solidFill>
              <a:schemeClr val="tx1"/>
            </a:solidFill>
            <a:miter lim="800000"/>
            <a:headEnd/>
            <a:tailEnd/>
          </a:ln>
          <a:effectLst>
            <a:glow rad="393700">
              <a:srgbClr val="FFFF00"/>
            </a:glow>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9179" name="WordArt 11"/>
          <p:cNvSpPr>
            <a:spLocks noChangeArrowheads="1" noChangeShapeType="1" noTextEdit="1"/>
          </p:cNvSpPr>
          <p:nvPr/>
        </p:nvSpPr>
        <p:spPr bwMode="auto">
          <a:xfrm>
            <a:off x="304800" y="304800"/>
            <a:ext cx="8534400" cy="1676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solidFill>
                  <a:srgbClr val="9933FF"/>
                </a:solidFill>
                <a:effectLst>
                  <a:outerShdw dist="45791" dir="3378596" algn="ctr" rotWithShape="0">
                    <a:srgbClr val="4D4D4D">
                      <a:alpha val="80000"/>
                    </a:srgbClr>
                  </a:outerShdw>
                </a:effectLst>
                <a:uLnTx/>
                <a:uFillTx/>
                <a:latin typeface="Arial Black"/>
                <a:ea typeface="+mn-ea"/>
                <a:cs typeface="+mn-cs"/>
              </a:rPr>
              <a:t>Which is a vessel, 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solidFill>
                  <a:srgbClr val="9933FF"/>
                </a:solidFill>
                <a:effectLst>
                  <a:outerShdw dist="45791" dir="3378596" algn="ctr" rotWithShape="0">
                    <a:srgbClr val="4D4D4D">
                      <a:alpha val="80000"/>
                    </a:srgbClr>
                  </a:outerShdw>
                </a:effectLst>
                <a:uLnTx/>
                <a:uFillTx/>
                <a:latin typeface="Arial Black"/>
                <a:ea typeface="+mn-ea"/>
                <a:cs typeface="+mn-cs"/>
              </a:rPr>
              <a:t> which is a </a:t>
            </a:r>
            <a:r>
              <a:rPr kumimoji="0" lang="en-US" sz="3600" b="0" i="0" u="none" strike="noStrike" kern="10" cap="none" spc="720" normalizeH="0" baseline="0" noProof="0" dirty="0">
                <a:ln w="28575">
                  <a:solidFill>
                    <a:srgbClr val="000000"/>
                  </a:solidFill>
                  <a:round/>
                  <a:headEnd/>
                  <a:tailEnd/>
                </a:ln>
                <a:solidFill>
                  <a:srgbClr val="FFFF00"/>
                </a:solidFill>
                <a:effectLst>
                  <a:outerShdw dist="45791" dir="3378596" algn="ctr" rotWithShape="0">
                    <a:srgbClr val="4D4D4D">
                      <a:alpha val="80000"/>
                    </a:srgbClr>
                  </a:outerShdw>
                </a:effectLst>
                <a:uLnTx/>
                <a:uFillTx/>
                <a:latin typeface="Arial Black"/>
                <a:ea typeface="+mn-ea"/>
                <a:cs typeface="+mn-cs"/>
              </a:rPr>
              <a:t>node</a:t>
            </a:r>
            <a:r>
              <a:rPr kumimoji="0" lang="en-US" sz="3600" b="0" i="0" u="none" strike="noStrike" kern="10" cap="none" spc="720" normalizeH="0" baseline="0" noProof="0" dirty="0">
                <a:ln w="28575">
                  <a:solidFill>
                    <a:srgbClr val="000000"/>
                  </a:solidFill>
                  <a:round/>
                  <a:headEnd/>
                  <a:tailEnd/>
                </a:ln>
                <a:solidFill>
                  <a:srgbClr val="9933FF"/>
                </a:solidFill>
                <a:effectLst>
                  <a:outerShdw dist="45791" dir="3378596" algn="ctr" rotWithShape="0">
                    <a:srgbClr val="4D4D4D">
                      <a:alpha val="80000"/>
                    </a:srgbClr>
                  </a:outerShdw>
                </a:effectLst>
                <a:uLnTx/>
                <a:uFillTx/>
                <a:latin typeface="Arial Black"/>
                <a:ea typeface="+mn-ea"/>
                <a:cs typeface="+mn-cs"/>
              </a:rPr>
              <a:t>?</a:t>
            </a:r>
          </a:p>
        </p:txBody>
      </p:sp>
      <p:sp>
        <p:nvSpPr>
          <p:cNvPr id="1159180" name="WordArt 12"/>
          <p:cNvSpPr>
            <a:spLocks noChangeArrowheads="1" noChangeShapeType="1" noTextEdit="1"/>
          </p:cNvSpPr>
          <p:nvPr/>
        </p:nvSpPr>
        <p:spPr bwMode="auto">
          <a:xfrm>
            <a:off x="1600200" y="5029200"/>
            <a:ext cx="685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solidFill>
                  <a:srgbClr val="FFFF00"/>
                </a:solidFill>
                <a:effectLst>
                  <a:outerShdw dist="45791" dir="3378596" algn="ctr" rotWithShape="0">
                    <a:srgbClr val="4D4D4D">
                      <a:alpha val="80000"/>
                    </a:srgbClr>
                  </a:outerShdw>
                </a:effectLst>
                <a:uLnTx/>
                <a:uFillTx/>
                <a:latin typeface="Arial Black"/>
                <a:ea typeface="+mn-ea"/>
                <a:cs typeface="+mn-cs"/>
              </a:rPr>
              <a:t>A</a:t>
            </a:r>
          </a:p>
        </p:txBody>
      </p:sp>
      <p:sp>
        <p:nvSpPr>
          <p:cNvPr id="1159181" name="WordArt 13"/>
          <p:cNvSpPr>
            <a:spLocks noChangeArrowheads="1" noChangeShapeType="1" noTextEdit="1"/>
          </p:cNvSpPr>
          <p:nvPr/>
        </p:nvSpPr>
        <p:spPr bwMode="auto">
          <a:xfrm>
            <a:off x="6629400" y="5029200"/>
            <a:ext cx="533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solidFill>
                  <a:srgbClr val="CC99FF"/>
                </a:solidFill>
                <a:effectLst>
                  <a:outerShdw dist="45791" dir="3378596" algn="ctr" rotWithShape="0">
                    <a:srgbClr val="4D4D4D">
                      <a:alpha val="80000"/>
                    </a:srgbClr>
                  </a:outerShdw>
                </a:effectLst>
                <a:uLnTx/>
                <a:uFillTx/>
                <a:latin typeface="Arial Black"/>
                <a:ea typeface="+mn-ea"/>
                <a:cs typeface="+mn-cs"/>
              </a:rPr>
              <a:t>B</a:t>
            </a:r>
          </a:p>
        </p:txBody>
      </p:sp>
      <p:sp>
        <p:nvSpPr>
          <p:cNvPr id="2" name="Up Arrow 1"/>
          <p:cNvSpPr/>
          <p:nvPr/>
        </p:nvSpPr>
        <p:spPr>
          <a:xfrm>
            <a:off x="2743200" y="4191000"/>
            <a:ext cx="228600" cy="1162050"/>
          </a:xfrm>
          <a:prstGeom prst="up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Up Arrow 8"/>
          <p:cNvSpPr/>
          <p:nvPr/>
        </p:nvSpPr>
        <p:spPr>
          <a:xfrm>
            <a:off x="5105400" y="4572000"/>
            <a:ext cx="228600" cy="849630"/>
          </a:xfrm>
          <a:prstGeom prst="up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p:cNvSpPr/>
          <p:nvPr/>
        </p:nvSpPr>
        <p:spPr>
          <a:xfrm>
            <a:off x="7590370" y="515877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19</a:t>
            </a:r>
          </a:p>
        </p:txBody>
      </p:sp>
    </p:spTree>
    <p:extLst>
      <p:ext uri="{BB962C8B-B14F-4D97-AF65-F5344CB8AC3E}">
        <p14:creationId xmlns:p14="http://schemas.microsoft.com/office/powerpoint/2010/main" val="113659125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9176" name="Picture 8" descr="lymphVess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59179" name="WordArt 11"/>
          <p:cNvSpPr>
            <a:spLocks noChangeArrowheads="1" noChangeShapeType="1" noTextEdit="1"/>
          </p:cNvSpPr>
          <p:nvPr/>
        </p:nvSpPr>
        <p:spPr bwMode="auto">
          <a:xfrm>
            <a:off x="304800" y="304800"/>
            <a:ext cx="8534400" cy="1676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solidFill>
                  <a:srgbClr val="9933FF"/>
                </a:solidFill>
                <a:effectLst>
                  <a:outerShdw dist="45791" dir="3378596" algn="ctr" rotWithShape="0">
                    <a:srgbClr val="4D4D4D">
                      <a:alpha val="80000"/>
                    </a:srgbClr>
                  </a:outerShdw>
                </a:effectLst>
                <a:uLnTx/>
                <a:uFillTx/>
                <a:latin typeface="Arial Black"/>
                <a:ea typeface="+mn-ea"/>
                <a:cs typeface="+mn-cs"/>
              </a:rPr>
              <a:t>Which is a </a:t>
            </a:r>
            <a:r>
              <a:rPr kumimoji="0" lang="en-US" sz="3600" b="0" i="0" u="none" strike="noStrike" kern="10" cap="none" spc="720" normalizeH="0" baseline="0" noProof="0" dirty="0">
                <a:ln w="28575">
                  <a:solidFill>
                    <a:srgbClr val="000000"/>
                  </a:solidFill>
                  <a:round/>
                  <a:headEnd/>
                  <a:tailEnd/>
                </a:ln>
                <a:solidFill>
                  <a:srgbClr val="FFC000"/>
                </a:solidFill>
                <a:effectLst>
                  <a:outerShdw dist="45791" dir="3378596" algn="ctr" rotWithShape="0">
                    <a:srgbClr val="4D4D4D">
                      <a:alpha val="80000"/>
                    </a:srgbClr>
                  </a:outerShdw>
                </a:effectLst>
                <a:uLnTx/>
                <a:uFillTx/>
                <a:latin typeface="Arial Black"/>
                <a:ea typeface="+mn-ea"/>
                <a:cs typeface="+mn-cs"/>
              </a:rPr>
              <a:t>vessel</a:t>
            </a:r>
            <a:r>
              <a:rPr kumimoji="0" lang="en-US" sz="3600" b="0" i="0" u="none" strike="noStrike" kern="10" cap="none" spc="720" normalizeH="0" baseline="0" noProof="0" dirty="0">
                <a:ln w="28575">
                  <a:solidFill>
                    <a:srgbClr val="000000"/>
                  </a:solidFill>
                  <a:round/>
                  <a:headEnd/>
                  <a:tailEnd/>
                </a:ln>
                <a:solidFill>
                  <a:srgbClr val="9933FF"/>
                </a:solidFill>
                <a:effectLst>
                  <a:outerShdw dist="45791" dir="3378596" algn="ctr" rotWithShape="0">
                    <a:srgbClr val="4D4D4D">
                      <a:alpha val="80000"/>
                    </a:srgbClr>
                  </a:outerShdw>
                </a:effectLst>
                <a:uLnTx/>
                <a:uFillTx/>
                <a:latin typeface="Arial Black"/>
                <a:ea typeface="+mn-ea"/>
                <a:cs typeface="+mn-cs"/>
              </a:rPr>
              <a:t>, 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0000"/>
                  </a:solidFill>
                  <a:round/>
                  <a:headEnd/>
                  <a:tailEnd/>
                </a:ln>
                <a:solidFill>
                  <a:srgbClr val="9933FF"/>
                </a:solidFill>
                <a:effectLst>
                  <a:outerShdw dist="45791" dir="3378596" algn="ctr" rotWithShape="0">
                    <a:srgbClr val="4D4D4D">
                      <a:alpha val="80000"/>
                    </a:srgbClr>
                  </a:outerShdw>
                </a:effectLst>
                <a:uLnTx/>
                <a:uFillTx/>
                <a:latin typeface="Arial Black"/>
                <a:ea typeface="+mn-ea"/>
                <a:cs typeface="+mn-cs"/>
              </a:rPr>
              <a:t> which is a </a:t>
            </a:r>
            <a:r>
              <a:rPr kumimoji="0" lang="en-US" sz="3600" b="0" i="0" u="none" strike="noStrike" kern="10" cap="none" spc="720" normalizeH="0" baseline="0" noProof="0" dirty="0">
                <a:ln w="28575">
                  <a:solidFill>
                    <a:srgbClr val="000000"/>
                  </a:solidFill>
                  <a:round/>
                  <a:headEnd/>
                  <a:tailEnd/>
                </a:ln>
                <a:solidFill>
                  <a:srgbClr val="FFFF00"/>
                </a:solidFill>
                <a:effectLst>
                  <a:outerShdw dist="45791" dir="3378596" algn="ctr" rotWithShape="0">
                    <a:srgbClr val="4D4D4D">
                      <a:alpha val="80000"/>
                    </a:srgbClr>
                  </a:outerShdw>
                </a:effectLst>
                <a:uLnTx/>
                <a:uFillTx/>
                <a:latin typeface="Arial Black"/>
                <a:ea typeface="+mn-ea"/>
                <a:cs typeface="+mn-cs"/>
              </a:rPr>
              <a:t>node</a:t>
            </a:r>
            <a:r>
              <a:rPr kumimoji="0" lang="en-US" sz="3600" b="0" i="0" u="none" strike="noStrike" kern="10" cap="none" spc="720" normalizeH="0" baseline="0" noProof="0" dirty="0">
                <a:ln w="28575">
                  <a:solidFill>
                    <a:srgbClr val="000000"/>
                  </a:solidFill>
                  <a:round/>
                  <a:headEnd/>
                  <a:tailEnd/>
                </a:ln>
                <a:solidFill>
                  <a:srgbClr val="9933FF"/>
                </a:solidFill>
                <a:effectLst>
                  <a:outerShdw dist="45791" dir="3378596" algn="ctr" rotWithShape="0">
                    <a:srgbClr val="4D4D4D">
                      <a:alpha val="80000"/>
                    </a:srgbClr>
                  </a:outerShdw>
                </a:effectLst>
                <a:uLnTx/>
                <a:uFillTx/>
                <a:latin typeface="Arial Black"/>
                <a:ea typeface="+mn-ea"/>
                <a:cs typeface="+mn-cs"/>
              </a:rPr>
              <a:t>?</a:t>
            </a:r>
          </a:p>
        </p:txBody>
      </p:sp>
      <p:sp>
        <p:nvSpPr>
          <p:cNvPr id="1159180" name="WordArt 12"/>
          <p:cNvSpPr>
            <a:spLocks noChangeArrowheads="1" noChangeShapeType="1" noTextEdit="1"/>
          </p:cNvSpPr>
          <p:nvPr/>
        </p:nvSpPr>
        <p:spPr bwMode="auto">
          <a:xfrm>
            <a:off x="1600200" y="5029200"/>
            <a:ext cx="685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solidFill>
                  <a:srgbClr val="FFFF00"/>
                </a:solidFill>
                <a:effectLst>
                  <a:outerShdw dist="45791" dir="3378596" algn="ctr" rotWithShape="0">
                    <a:srgbClr val="4D4D4D">
                      <a:alpha val="80000"/>
                    </a:srgbClr>
                  </a:outerShdw>
                </a:effectLst>
                <a:uLnTx/>
                <a:uFillTx/>
                <a:latin typeface="Arial Black"/>
                <a:ea typeface="+mn-ea"/>
                <a:cs typeface="+mn-cs"/>
              </a:rPr>
              <a:t>A</a:t>
            </a:r>
          </a:p>
        </p:txBody>
      </p:sp>
      <p:sp>
        <p:nvSpPr>
          <p:cNvPr id="1159181" name="WordArt 13"/>
          <p:cNvSpPr>
            <a:spLocks noChangeArrowheads="1" noChangeShapeType="1" noTextEdit="1"/>
          </p:cNvSpPr>
          <p:nvPr/>
        </p:nvSpPr>
        <p:spPr bwMode="auto">
          <a:xfrm>
            <a:off x="6629400" y="5029200"/>
            <a:ext cx="533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solidFill>
                  <a:srgbClr val="FFC000"/>
                </a:solidFill>
                <a:effectLst>
                  <a:outerShdw dist="45791" dir="3378596" algn="ctr" rotWithShape="0">
                    <a:srgbClr val="4D4D4D">
                      <a:alpha val="80000"/>
                    </a:srgbClr>
                  </a:outerShdw>
                </a:effectLst>
                <a:uLnTx/>
                <a:uFillTx/>
                <a:latin typeface="Arial Black"/>
                <a:ea typeface="+mn-ea"/>
                <a:cs typeface="+mn-cs"/>
              </a:rPr>
              <a:t>B</a:t>
            </a:r>
          </a:p>
        </p:txBody>
      </p:sp>
      <p:sp>
        <p:nvSpPr>
          <p:cNvPr id="2" name="Up Arrow 1"/>
          <p:cNvSpPr/>
          <p:nvPr/>
        </p:nvSpPr>
        <p:spPr>
          <a:xfrm>
            <a:off x="2743200" y="4191000"/>
            <a:ext cx="228600" cy="1162050"/>
          </a:xfrm>
          <a:prstGeom prst="up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9" name="Up Arrow 8"/>
          <p:cNvSpPr/>
          <p:nvPr/>
        </p:nvSpPr>
        <p:spPr>
          <a:xfrm>
            <a:off x="5105400" y="4572000"/>
            <a:ext cx="228600" cy="849630"/>
          </a:xfrm>
          <a:prstGeom prst="up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Rectangle 2"/>
          <p:cNvSpPr/>
          <p:nvPr/>
        </p:nvSpPr>
        <p:spPr>
          <a:xfrm>
            <a:off x="7590370" y="5158770"/>
            <a:ext cx="1553630"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19</a:t>
            </a:r>
          </a:p>
        </p:txBody>
      </p:sp>
    </p:spTree>
    <p:extLst>
      <p:ext uri="{BB962C8B-B14F-4D97-AF65-F5344CB8AC3E}">
        <p14:creationId xmlns:p14="http://schemas.microsoft.com/office/powerpoint/2010/main" val="368442272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5314" name="Picture 2" descr="http://www.phoenix5.org/glossary/graphics/lymphatic_syst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65315" name="Rectangle 3"/>
          <p:cNvSpPr>
            <a:spLocks noChangeArrowheads="1"/>
          </p:cNvSpPr>
          <p:nvPr/>
        </p:nvSpPr>
        <p:spPr bwMode="auto">
          <a:xfrm>
            <a:off x="381000" y="838200"/>
            <a:ext cx="22860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5316" name="Rectangle 4"/>
          <p:cNvSpPr>
            <a:spLocks noChangeArrowheads="1"/>
          </p:cNvSpPr>
          <p:nvPr/>
        </p:nvSpPr>
        <p:spPr bwMode="auto">
          <a:xfrm>
            <a:off x="0" y="2590800"/>
            <a:ext cx="18288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5317" name="Rectangle 5"/>
          <p:cNvSpPr>
            <a:spLocks noChangeArrowheads="1"/>
          </p:cNvSpPr>
          <p:nvPr/>
        </p:nvSpPr>
        <p:spPr bwMode="auto">
          <a:xfrm>
            <a:off x="152400" y="4953000"/>
            <a:ext cx="2590800" cy="1676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5318" name="Rectangle 6"/>
          <p:cNvSpPr>
            <a:spLocks noChangeArrowheads="1"/>
          </p:cNvSpPr>
          <p:nvPr/>
        </p:nvSpPr>
        <p:spPr bwMode="auto">
          <a:xfrm>
            <a:off x="6400800" y="2438400"/>
            <a:ext cx="2743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5319" name="Rectangle 7"/>
          <p:cNvSpPr>
            <a:spLocks noChangeArrowheads="1"/>
          </p:cNvSpPr>
          <p:nvPr/>
        </p:nvSpPr>
        <p:spPr bwMode="auto">
          <a:xfrm>
            <a:off x="6781800" y="3505200"/>
            <a:ext cx="2362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5320" name="Rectangle 8"/>
          <p:cNvSpPr>
            <a:spLocks noChangeArrowheads="1"/>
          </p:cNvSpPr>
          <p:nvPr/>
        </p:nvSpPr>
        <p:spPr bwMode="auto">
          <a:xfrm>
            <a:off x="6934200" y="4343400"/>
            <a:ext cx="22098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5321" name="Rectangle 9"/>
          <p:cNvSpPr>
            <a:spLocks noChangeArrowheads="1"/>
          </p:cNvSpPr>
          <p:nvPr/>
        </p:nvSpPr>
        <p:spPr bwMode="auto">
          <a:xfrm>
            <a:off x="7162800" y="5257800"/>
            <a:ext cx="19812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5322" name="Rectangle 10"/>
          <p:cNvSpPr>
            <a:spLocks noChangeArrowheads="1"/>
          </p:cNvSpPr>
          <p:nvPr/>
        </p:nvSpPr>
        <p:spPr bwMode="auto">
          <a:xfrm>
            <a:off x="6629400" y="6172200"/>
            <a:ext cx="25146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21506" name="Picture 2" descr="http://2.bp.blogspot.com/-H-tNoowb-u0/TmDb_S9_SOI/AAAAAAAABak/bwp2XaElAo0/s1600/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88" y="3554254"/>
            <a:ext cx="1243012" cy="124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995361"/>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3986" name="Picture 2" descr="http://www.phoenix5.org/glossary/graphics/lymphatic_syst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93987" name="Rectangle 3"/>
          <p:cNvSpPr>
            <a:spLocks noChangeArrowheads="1"/>
          </p:cNvSpPr>
          <p:nvPr/>
        </p:nvSpPr>
        <p:spPr bwMode="auto">
          <a:xfrm>
            <a:off x="381000" y="838200"/>
            <a:ext cx="22860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93988" name="Rectangle 4"/>
          <p:cNvSpPr>
            <a:spLocks noChangeArrowheads="1"/>
          </p:cNvSpPr>
          <p:nvPr/>
        </p:nvSpPr>
        <p:spPr bwMode="auto">
          <a:xfrm>
            <a:off x="0" y="2590800"/>
            <a:ext cx="18288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93989" name="Rectangle 5"/>
          <p:cNvSpPr>
            <a:spLocks noChangeArrowheads="1"/>
          </p:cNvSpPr>
          <p:nvPr/>
        </p:nvSpPr>
        <p:spPr bwMode="auto">
          <a:xfrm>
            <a:off x="152400" y="4953000"/>
            <a:ext cx="2590800" cy="1676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93990" name="Rectangle 6"/>
          <p:cNvSpPr>
            <a:spLocks noChangeArrowheads="1"/>
          </p:cNvSpPr>
          <p:nvPr/>
        </p:nvSpPr>
        <p:spPr bwMode="auto">
          <a:xfrm>
            <a:off x="6400800" y="2438400"/>
            <a:ext cx="2743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93991" name="Rectangle 7"/>
          <p:cNvSpPr>
            <a:spLocks noChangeArrowheads="1"/>
          </p:cNvSpPr>
          <p:nvPr/>
        </p:nvSpPr>
        <p:spPr bwMode="auto">
          <a:xfrm>
            <a:off x="6781800" y="3505200"/>
            <a:ext cx="2362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93992" name="Rectangle 8"/>
          <p:cNvSpPr>
            <a:spLocks noChangeArrowheads="1"/>
          </p:cNvSpPr>
          <p:nvPr/>
        </p:nvSpPr>
        <p:spPr bwMode="auto">
          <a:xfrm>
            <a:off x="6934200" y="4343400"/>
            <a:ext cx="22098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93993" name="Rectangle 9"/>
          <p:cNvSpPr>
            <a:spLocks noChangeArrowheads="1"/>
          </p:cNvSpPr>
          <p:nvPr/>
        </p:nvSpPr>
        <p:spPr bwMode="auto">
          <a:xfrm>
            <a:off x="7162800" y="5257800"/>
            <a:ext cx="19812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93994" name="Rectangle 10"/>
          <p:cNvSpPr>
            <a:spLocks noChangeArrowheads="1"/>
          </p:cNvSpPr>
          <p:nvPr/>
        </p:nvSpPr>
        <p:spPr bwMode="auto">
          <a:xfrm>
            <a:off x="6629400" y="6172200"/>
            <a:ext cx="25146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93995" name="AutoShape 11"/>
          <p:cNvSpPr>
            <a:spLocks noChangeArrowheads="1"/>
          </p:cNvSpPr>
          <p:nvPr/>
        </p:nvSpPr>
        <p:spPr bwMode="auto">
          <a:xfrm>
            <a:off x="5638800" y="304800"/>
            <a:ext cx="3200400" cy="1143000"/>
          </a:xfrm>
          <a:prstGeom prst="wedgeRoundRectCallout">
            <a:avLst>
              <a:gd name="adj1" fmla="val -47569"/>
              <a:gd name="adj2" fmla="val 60833"/>
              <a:gd name="adj3" fmla="val 16667"/>
            </a:avLst>
          </a:prstGeom>
          <a:solidFill>
            <a:schemeClr val="tx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Arial" charset="0"/>
                <a:ea typeface="+mn-ea"/>
                <a:cs typeface="+mn-cs"/>
              </a:rPr>
              <a:t>“Each part of the Lymphatic System is worth one point.”</a:t>
            </a:r>
          </a:p>
        </p:txBody>
      </p:sp>
      <p:pic>
        <p:nvPicPr>
          <p:cNvPr id="12" name="Picture 2" descr="http://2.bp.blogspot.com/-H-tNoowb-u0/TmDb_S9_SOI/AAAAAAAABak/bwp2XaElAo0/s1600/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88" y="3554254"/>
            <a:ext cx="1243012" cy="124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14774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5010" name="Picture 2" descr="http://www.phoenix5.org/glossary/graphics/lymphatic_syst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95011" name="Rectangle 3"/>
          <p:cNvSpPr>
            <a:spLocks noChangeArrowheads="1"/>
          </p:cNvSpPr>
          <p:nvPr/>
        </p:nvSpPr>
        <p:spPr bwMode="auto">
          <a:xfrm>
            <a:off x="381000" y="838200"/>
            <a:ext cx="22860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95012" name="Rectangle 4"/>
          <p:cNvSpPr>
            <a:spLocks noChangeArrowheads="1"/>
          </p:cNvSpPr>
          <p:nvPr/>
        </p:nvSpPr>
        <p:spPr bwMode="auto">
          <a:xfrm>
            <a:off x="0" y="2590800"/>
            <a:ext cx="18288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95013" name="Rectangle 5"/>
          <p:cNvSpPr>
            <a:spLocks noChangeArrowheads="1"/>
          </p:cNvSpPr>
          <p:nvPr/>
        </p:nvSpPr>
        <p:spPr bwMode="auto">
          <a:xfrm>
            <a:off x="152400" y="4953000"/>
            <a:ext cx="2590800" cy="1676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95014" name="Rectangle 6"/>
          <p:cNvSpPr>
            <a:spLocks noChangeArrowheads="1"/>
          </p:cNvSpPr>
          <p:nvPr/>
        </p:nvSpPr>
        <p:spPr bwMode="auto">
          <a:xfrm>
            <a:off x="6400800" y="2438400"/>
            <a:ext cx="2743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95015" name="Rectangle 7"/>
          <p:cNvSpPr>
            <a:spLocks noChangeArrowheads="1"/>
          </p:cNvSpPr>
          <p:nvPr/>
        </p:nvSpPr>
        <p:spPr bwMode="auto">
          <a:xfrm>
            <a:off x="6781800" y="3505200"/>
            <a:ext cx="2362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95016" name="Rectangle 8"/>
          <p:cNvSpPr>
            <a:spLocks noChangeArrowheads="1"/>
          </p:cNvSpPr>
          <p:nvPr/>
        </p:nvSpPr>
        <p:spPr bwMode="auto">
          <a:xfrm>
            <a:off x="6934200" y="4343400"/>
            <a:ext cx="22098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95017" name="Rectangle 9"/>
          <p:cNvSpPr>
            <a:spLocks noChangeArrowheads="1"/>
          </p:cNvSpPr>
          <p:nvPr/>
        </p:nvSpPr>
        <p:spPr bwMode="auto">
          <a:xfrm>
            <a:off x="7162800" y="5257800"/>
            <a:ext cx="19812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95018" name="Rectangle 10"/>
          <p:cNvSpPr>
            <a:spLocks noChangeArrowheads="1"/>
          </p:cNvSpPr>
          <p:nvPr/>
        </p:nvSpPr>
        <p:spPr bwMode="auto">
          <a:xfrm>
            <a:off x="6629400" y="6172200"/>
            <a:ext cx="25146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95019" name="AutoShape 11"/>
          <p:cNvSpPr>
            <a:spLocks noChangeArrowheads="1"/>
          </p:cNvSpPr>
          <p:nvPr/>
        </p:nvSpPr>
        <p:spPr bwMode="auto">
          <a:xfrm>
            <a:off x="5638800" y="533400"/>
            <a:ext cx="3200400" cy="609600"/>
          </a:xfrm>
          <a:prstGeom prst="wedgeRoundRectCallout">
            <a:avLst>
              <a:gd name="adj1" fmla="val -48315"/>
              <a:gd name="adj2" fmla="val 89324"/>
              <a:gd name="adj3" fmla="val 16667"/>
            </a:avLst>
          </a:prstGeom>
          <a:solidFill>
            <a:schemeClr val="tx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charset="0"/>
                <a:ea typeface="+mn-ea"/>
                <a:cs typeface="+mn-cs"/>
              </a:rPr>
              <a:t>“Get Ready.”</a:t>
            </a:r>
          </a:p>
        </p:txBody>
      </p:sp>
      <p:pic>
        <p:nvPicPr>
          <p:cNvPr id="12" name="Picture 2" descr="http://2.bp.blogspot.com/-H-tNoowb-u0/TmDb_S9_SOI/AAAAAAAABak/bwp2XaElAo0/s1600/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88" y="3554254"/>
            <a:ext cx="1243012" cy="124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88517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6338" name="Picture 2" descr="http://www.phoenix5.org/glossary/graphics/lymphatic_syst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66339" name="Rectangle 3"/>
          <p:cNvSpPr>
            <a:spLocks noChangeArrowheads="1"/>
          </p:cNvSpPr>
          <p:nvPr/>
        </p:nvSpPr>
        <p:spPr bwMode="auto">
          <a:xfrm>
            <a:off x="381000" y="838200"/>
            <a:ext cx="22860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6340" name="Rectangle 4"/>
          <p:cNvSpPr>
            <a:spLocks noChangeArrowheads="1"/>
          </p:cNvSpPr>
          <p:nvPr/>
        </p:nvSpPr>
        <p:spPr bwMode="auto">
          <a:xfrm>
            <a:off x="0" y="2590800"/>
            <a:ext cx="18288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6341" name="Rectangle 5"/>
          <p:cNvSpPr>
            <a:spLocks noChangeArrowheads="1"/>
          </p:cNvSpPr>
          <p:nvPr/>
        </p:nvSpPr>
        <p:spPr bwMode="auto">
          <a:xfrm>
            <a:off x="152400" y="4953000"/>
            <a:ext cx="2590800" cy="1676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6342" name="Rectangle 6"/>
          <p:cNvSpPr>
            <a:spLocks noChangeArrowheads="1"/>
          </p:cNvSpPr>
          <p:nvPr/>
        </p:nvSpPr>
        <p:spPr bwMode="auto">
          <a:xfrm>
            <a:off x="6400800" y="2438400"/>
            <a:ext cx="2743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6343" name="Rectangle 7"/>
          <p:cNvSpPr>
            <a:spLocks noChangeArrowheads="1"/>
          </p:cNvSpPr>
          <p:nvPr/>
        </p:nvSpPr>
        <p:spPr bwMode="auto">
          <a:xfrm>
            <a:off x="6781800" y="3505200"/>
            <a:ext cx="2362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6344" name="Rectangle 8"/>
          <p:cNvSpPr>
            <a:spLocks noChangeArrowheads="1"/>
          </p:cNvSpPr>
          <p:nvPr/>
        </p:nvSpPr>
        <p:spPr bwMode="auto">
          <a:xfrm>
            <a:off x="6934200" y="4343400"/>
            <a:ext cx="22098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6345" name="Rectangle 9"/>
          <p:cNvSpPr>
            <a:spLocks noChangeArrowheads="1"/>
          </p:cNvSpPr>
          <p:nvPr/>
        </p:nvSpPr>
        <p:spPr bwMode="auto">
          <a:xfrm>
            <a:off x="7162800" y="5257800"/>
            <a:ext cx="19812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6346" name="Rectangle 10"/>
          <p:cNvSpPr>
            <a:spLocks noChangeArrowheads="1"/>
          </p:cNvSpPr>
          <p:nvPr/>
        </p:nvSpPr>
        <p:spPr bwMode="auto">
          <a:xfrm>
            <a:off x="6629400" y="6172200"/>
            <a:ext cx="25146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166347" name="Picture 11" descr="http://www.trauma.org/images/image_library/spleen0003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3657600" cy="396240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1166348" name="WordArt 12"/>
          <p:cNvSpPr>
            <a:spLocks noChangeArrowheads="1" noChangeShapeType="1" noTextEdit="1"/>
          </p:cNvSpPr>
          <p:nvPr/>
        </p:nvSpPr>
        <p:spPr bwMode="auto">
          <a:xfrm>
            <a:off x="6019800" y="228600"/>
            <a:ext cx="1752600" cy="1600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57150">
                  <a:solidFill>
                    <a:srgbClr val="FFFFFF"/>
                  </a:solid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uLnTx/>
                <a:uFillTx/>
                <a:latin typeface="Arial Black"/>
                <a:ea typeface="+mn-ea"/>
                <a:cs typeface="+mn-cs"/>
              </a:rPr>
              <a:t>?</a:t>
            </a:r>
          </a:p>
        </p:txBody>
      </p:sp>
      <p:pic>
        <p:nvPicPr>
          <p:cNvPr id="13" name="Picture 2" descr="http://2.bp.blogspot.com/-H-tNoowb-u0/TmDb_S9_SOI/AAAAAAAABak/bwp2XaElAo0/s1600/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788" y="3554254"/>
            <a:ext cx="1243012" cy="124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732654"/>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62" name="Picture 2" descr="http://www.phoenix5.org/glossary/graphics/lymphatic_syst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67363" name="Rectangle 3"/>
          <p:cNvSpPr>
            <a:spLocks noChangeArrowheads="1"/>
          </p:cNvSpPr>
          <p:nvPr/>
        </p:nvSpPr>
        <p:spPr bwMode="auto">
          <a:xfrm>
            <a:off x="381000" y="838200"/>
            <a:ext cx="22860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364" name="Rectangle 4"/>
          <p:cNvSpPr>
            <a:spLocks noChangeArrowheads="1"/>
          </p:cNvSpPr>
          <p:nvPr/>
        </p:nvSpPr>
        <p:spPr bwMode="auto">
          <a:xfrm>
            <a:off x="0" y="2590800"/>
            <a:ext cx="18288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365" name="Rectangle 5"/>
          <p:cNvSpPr>
            <a:spLocks noChangeArrowheads="1"/>
          </p:cNvSpPr>
          <p:nvPr/>
        </p:nvSpPr>
        <p:spPr bwMode="auto">
          <a:xfrm>
            <a:off x="152400" y="4953000"/>
            <a:ext cx="2590800" cy="1676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366" name="Rectangle 6"/>
          <p:cNvSpPr>
            <a:spLocks noChangeArrowheads="1"/>
          </p:cNvSpPr>
          <p:nvPr/>
        </p:nvSpPr>
        <p:spPr bwMode="auto">
          <a:xfrm>
            <a:off x="6400800" y="2438400"/>
            <a:ext cx="2743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368" name="Rectangle 8"/>
          <p:cNvSpPr>
            <a:spLocks noChangeArrowheads="1"/>
          </p:cNvSpPr>
          <p:nvPr/>
        </p:nvSpPr>
        <p:spPr bwMode="auto">
          <a:xfrm>
            <a:off x="6934200" y="4343400"/>
            <a:ext cx="22098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369" name="Rectangle 9"/>
          <p:cNvSpPr>
            <a:spLocks noChangeArrowheads="1"/>
          </p:cNvSpPr>
          <p:nvPr/>
        </p:nvSpPr>
        <p:spPr bwMode="auto">
          <a:xfrm>
            <a:off x="7162800" y="5257800"/>
            <a:ext cx="19812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370" name="Rectangle 10"/>
          <p:cNvSpPr>
            <a:spLocks noChangeArrowheads="1"/>
          </p:cNvSpPr>
          <p:nvPr/>
        </p:nvSpPr>
        <p:spPr bwMode="auto">
          <a:xfrm>
            <a:off x="6629400" y="6172200"/>
            <a:ext cx="25146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167371" name="Picture 11" descr="http://www.trauma.org/images/image_library/spleen0003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04800"/>
            <a:ext cx="3657600" cy="396240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1167372" name="WordArt 12"/>
          <p:cNvSpPr>
            <a:spLocks noChangeArrowheads="1" noChangeShapeType="1" noTextEdit="1"/>
          </p:cNvSpPr>
          <p:nvPr/>
        </p:nvSpPr>
        <p:spPr bwMode="auto">
          <a:xfrm>
            <a:off x="6019800" y="228600"/>
            <a:ext cx="1752600" cy="1600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57150">
                  <a:solidFill>
                    <a:srgbClr val="FFFFFF"/>
                  </a:solid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uLnTx/>
                <a:uFillTx/>
                <a:latin typeface="Arial Black"/>
                <a:ea typeface="+mn-ea"/>
                <a:cs typeface="+mn-cs"/>
              </a:rPr>
              <a:t>?</a:t>
            </a:r>
          </a:p>
        </p:txBody>
      </p:sp>
      <p:sp>
        <p:nvSpPr>
          <p:cNvPr id="1167373" name="WordArt 13"/>
          <p:cNvSpPr>
            <a:spLocks noChangeArrowheads="1" noChangeShapeType="1" noTextEdit="1"/>
          </p:cNvSpPr>
          <p:nvPr/>
        </p:nvSpPr>
        <p:spPr bwMode="auto">
          <a:xfrm>
            <a:off x="533400" y="381000"/>
            <a:ext cx="2362200" cy="914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FFFF"/>
                  </a:solidFill>
                  <a:round/>
                  <a:headEnd/>
                  <a:tailEnd/>
                </a:ln>
                <a:solidFill>
                  <a:srgbClr val="FF66FF"/>
                </a:solidFill>
                <a:effectLst>
                  <a:outerShdw dist="45791" dir="3378596" algn="ctr" rotWithShape="0">
                    <a:srgbClr val="4D4D4D">
                      <a:alpha val="80000"/>
                    </a:srgbClr>
                  </a:outerShdw>
                </a:effectLst>
                <a:uLnTx/>
                <a:uFillTx/>
                <a:latin typeface="Arial Black"/>
                <a:ea typeface="+mn-ea"/>
                <a:cs typeface="+mn-cs"/>
              </a:rPr>
              <a:t>Spleen</a:t>
            </a:r>
          </a:p>
        </p:txBody>
      </p:sp>
      <p:sp>
        <p:nvSpPr>
          <p:cNvPr id="1167374" name="Rectangle 14"/>
          <p:cNvSpPr>
            <a:spLocks noChangeArrowheads="1"/>
          </p:cNvSpPr>
          <p:nvPr/>
        </p:nvSpPr>
        <p:spPr bwMode="auto">
          <a:xfrm>
            <a:off x="6705600" y="3581400"/>
            <a:ext cx="2133600" cy="457200"/>
          </a:xfrm>
          <a:prstGeom prst="rect">
            <a:avLst/>
          </a:prstGeom>
          <a:noFill/>
          <a:ln w="76200">
            <a:solidFill>
              <a:srgbClr val="66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14" name="Picture 2" descr="http://2.bp.blogspot.com/-H-tNoowb-u0/TmDb_S9_SOI/AAAAAAAABak/bwp2XaElAo0/s1600/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788" y="3554254"/>
            <a:ext cx="1243012" cy="124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49582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8386" name="Picture 2" descr="http://www.phoenix5.org/glossary/graphics/lymphatic_syst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68387" name="Rectangle 3"/>
          <p:cNvSpPr>
            <a:spLocks noChangeArrowheads="1"/>
          </p:cNvSpPr>
          <p:nvPr/>
        </p:nvSpPr>
        <p:spPr bwMode="auto">
          <a:xfrm>
            <a:off x="381000" y="838200"/>
            <a:ext cx="22860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8388" name="Rectangle 4"/>
          <p:cNvSpPr>
            <a:spLocks noChangeArrowheads="1"/>
          </p:cNvSpPr>
          <p:nvPr/>
        </p:nvSpPr>
        <p:spPr bwMode="auto">
          <a:xfrm>
            <a:off x="0" y="2590800"/>
            <a:ext cx="18288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8389" name="Rectangle 5"/>
          <p:cNvSpPr>
            <a:spLocks noChangeArrowheads="1"/>
          </p:cNvSpPr>
          <p:nvPr/>
        </p:nvSpPr>
        <p:spPr bwMode="auto">
          <a:xfrm>
            <a:off x="152400" y="4953000"/>
            <a:ext cx="2590800" cy="1676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8390" name="Rectangle 6"/>
          <p:cNvSpPr>
            <a:spLocks noChangeArrowheads="1"/>
          </p:cNvSpPr>
          <p:nvPr/>
        </p:nvSpPr>
        <p:spPr bwMode="auto">
          <a:xfrm>
            <a:off x="6400800" y="2438400"/>
            <a:ext cx="2743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8392" name="Rectangle 8"/>
          <p:cNvSpPr>
            <a:spLocks noChangeArrowheads="1"/>
          </p:cNvSpPr>
          <p:nvPr/>
        </p:nvSpPr>
        <p:spPr bwMode="auto">
          <a:xfrm>
            <a:off x="6934200" y="4343400"/>
            <a:ext cx="22098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8393" name="Rectangle 9"/>
          <p:cNvSpPr>
            <a:spLocks noChangeArrowheads="1"/>
          </p:cNvSpPr>
          <p:nvPr/>
        </p:nvSpPr>
        <p:spPr bwMode="auto">
          <a:xfrm>
            <a:off x="7162800" y="5257800"/>
            <a:ext cx="19812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8394" name="Rectangle 10"/>
          <p:cNvSpPr>
            <a:spLocks noChangeArrowheads="1"/>
          </p:cNvSpPr>
          <p:nvPr/>
        </p:nvSpPr>
        <p:spPr bwMode="auto">
          <a:xfrm>
            <a:off x="6629400" y="6172200"/>
            <a:ext cx="25146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1" name="Picture 2" descr="http://2.bp.blogspot.com/-H-tNoowb-u0/TmDb_S9_SOI/AAAAAAAABak/bwp2XaElAo0/s1600/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88" y="3554254"/>
            <a:ext cx="1243012" cy="124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79359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9410" name="Picture 2" descr="http://www.phoenix5.org/glossary/graphics/lymphatic_syst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69411" name="Rectangle 3"/>
          <p:cNvSpPr>
            <a:spLocks noChangeArrowheads="1"/>
          </p:cNvSpPr>
          <p:nvPr/>
        </p:nvSpPr>
        <p:spPr bwMode="auto">
          <a:xfrm>
            <a:off x="381000" y="838200"/>
            <a:ext cx="22860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9412" name="Rectangle 4"/>
          <p:cNvSpPr>
            <a:spLocks noChangeArrowheads="1"/>
          </p:cNvSpPr>
          <p:nvPr/>
        </p:nvSpPr>
        <p:spPr bwMode="auto">
          <a:xfrm>
            <a:off x="0" y="2590800"/>
            <a:ext cx="18288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9413" name="Rectangle 5"/>
          <p:cNvSpPr>
            <a:spLocks noChangeArrowheads="1"/>
          </p:cNvSpPr>
          <p:nvPr/>
        </p:nvSpPr>
        <p:spPr bwMode="auto">
          <a:xfrm>
            <a:off x="152400" y="4953000"/>
            <a:ext cx="2590800" cy="1676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9414" name="Rectangle 6"/>
          <p:cNvSpPr>
            <a:spLocks noChangeArrowheads="1"/>
          </p:cNvSpPr>
          <p:nvPr/>
        </p:nvSpPr>
        <p:spPr bwMode="auto">
          <a:xfrm>
            <a:off x="6400800" y="2438400"/>
            <a:ext cx="2743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9416" name="Rectangle 8"/>
          <p:cNvSpPr>
            <a:spLocks noChangeArrowheads="1"/>
          </p:cNvSpPr>
          <p:nvPr/>
        </p:nvSpPr>
        <p:spPr bwMode="auto">
          <a:xfrm>
            <a:off x="6934200" y="4343400"/>
            <a:ext cx="22098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9417" name="Rectangle 9"/>
          <p:cNvSpPr>
            <a:spLocks noChangeArrowheads="1"/>
          </p:cNvSpPr>
          <p:nvPr/>
        </p:nvSpPr>
        <p:spPr bwMode="auto">
          <a:xfrm>
            <a:off x="7162800" y="5257800"/>
            <a:ext cx="19812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9418" name="Rectangle 10"/>
          <p:cNvSpPr>
            <a:spLocks noChangeArrowheads="1"/>
          </p:cNvSpPr>
          <p:nvPr/>
        </p:nvSpPr>
        <p:spPr bwMode="auto">
          <a:xfrm>
            <a:off x="6629400" y="6172200"/>
            <a:ext cx="25146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169419" name="Picture 11" descr="boneMar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57200"/>
            <a:ext cx="4114800" cy="381000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 descr="http://2.bp.blogspot.com/-H-tNoowb-u0/TmDb_S9_SOI/AAAAAAAABak/bwp2XaElAo0/s1600/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788" y="3554254"/>
            <a:ext cx="1243012" cy="124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1150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4525963"/>
          </a:xfrm>
        </p:spPr>
        <p:txBody>
          <a:bodyPr/>
          <a:lstStyle/>
          <a:p>
            <a:r>
              <a:rPr lang="en-US" dirty="0"/>
              <a:t>Which side is oxygenated, and which side is deoxygenated?</a:t>
            </a:r>
          </a:p>
        </p:txBody>
      </p:sp>
      <p:pic>
        <p:nvPicPr>
          <p:cNvPr id="4" name="Picture 39" descr="heart"/>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86800" cy="541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64990" y="2967335"/>
            <a:ext cx="1080745"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p>
        </p:txBody>
      </p:sp>
      <p:sp>
        <p:nvSpPr>
          <p:cNvPr id="6" name="Rectangle 5"/>
          <p:cNvSpPr/>
          <p:nvPr/>
        </p:nvSpPr>
        <p:spPr>
          <a:xfrm>
            <a:off x="5867400" y="4114800"/>
            <a:ext cx="1074333"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solidFill>
                  <a:srgbClr val="FF0000"/>
                </a:solidFill>
                <a:effectLst>
                  <a:outerShdw blurRad="50800" algn="tl" rotWithShape="0">
                    <a:srgbClr val="000000"/>
                  </a:outerShdw>
                </a:effectLst>
              </a:rPr>
              <a:t>B</a:t>
            </a:r>
          </a:p>
        </p:txBody>
      </p:sp>
      <p:pic>
        <p:nvPicPr>
          <p:cNvPr id="2050" name="Picture 2" descr="http://www.theanticmuse.com/wp-content/uploads/2008/12/7.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5531" y="1524000"/>
            <a:ext cx="116552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97563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0434" name="Picture 2" descr="http://www.phoenix5.org/glossary/graphics/lymphatic_syst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70435" name="Rectangle 3"/>
          <p:cNvSpPr>
            <a:spLocks noChangeArrowheads="1"/>
          </p:cNvSpPr>
          <p:nvPr/>
        </p:nvSpPr>
        <p:spPr bwMode="auto">
          <a:xfrm>
            <a:off x="381000" y="838200"/>
            <a:ext cx="22860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0436" name="Rectangle 4"/>
          <p:cNvSpPr>
            <a:spLocks noChangeArrowheads="1"/>
          </p:cNvSpPr>
          <p:nvPr/>
        </p:nvSpPr>
        <p:spPr bwMode="auto">
          <a:xfrm>
            <a:off x="0" y="2590800"/>
            <a:ext cx="18288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0437" name="Rectangle 5"/>
          <p:cNvSpPr>
            <a:spLocks noChangeArrowheads="1"/>
          </p:cNvSpPr>
          <p:nvPr/>
        </p:nvSpPr>
        <p:spPr bwMode="auto">
          <a:xfrm>
            <a:off x="152400" y="4953000"/>
            <a:ext cx="25908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0438" name="Rectangle 6"/>
          <p:cNvSpPr>
            <a:spLocks noChangeArrowheads="1"/>
          </p:cNvSpPr>
          <p:nvPr/>
        </p:nvSpPr>
        <p:spPr bwMode="auto">
          <a:xfrm>
            <a:off x="6400800" y="2438400"/>
            <a:ext cx="2743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0440" name="Rectangle 8"/>
          <p:cNvSpPr>
            <a:spLocks noChangeArrowheads="1"/>
          </p:cNvSpPr>
          <p:nvPr/>
        </p:nvSpPr>
        <p:spPr bwMode="auto">
          <a:xfrm>
            <a:off x="6934200" y="4343400"/>
            <a:ext cx="22098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0441" name="Rectangle 9"/>
          <p:cNvSpPr>
            <a:spLocks noChangeArrowheads="1"/>
          </p:cNvSpPr>
          <p:nvPr/>
        </p:nvSpPr>
        <p:spPr bwMode="auto">
          <a:xfrm>
            <a:off x="7162800" y="5257800"/>
            <a:ext cx="19812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0442" name="Rectangle 10"/>
          <p:cNvSpPr>
            <a:spLocks noChangeArrowheads="1"/>
          </p:cNvSpPr>
          <p:nvPr/>
        </p:nvSpPr>
        <p:spPr bwMode="auto">
          <a:xfrm>
            <a:off x="6629400" y="6172200"/>
            <a:ext cx="25146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170443" name="Picture 11" descr="boneMarr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57200"/>
            <a:ext cx="4114800" cy="381000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1170444" name="WordArt 12"/>
          <p:cNvSpPr>
            <a:spLocks noChangeArrowheads="1" noChangeShapeType="1" noTextEdit="1"/>
          </p:cNvSpPr>
          <p:nvPr/>
        </p:nvSpPr>
        <p:spPr bwMode="auto">
          <a:xfrm>
            <a:off x="5181600" y="609600"/>
            <a:ext cx="32861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996633"/>
                  </a:solidFill>
                  <a:round/>
                  <a:headEnd/>
                  <a:tailEnd/>
                </a:ln>
                <a:gradFill rotWithShape="0">
                  <a:gsLst>
                    <a:gs pos="0">
                      <a:srgbClr val="AAAAAA"/>
                    </a:gs>
                    <a:gs pos="100000">
                      <a:srgbClr val="FFFFFF"/>
                    </a:gs>
                  </a:gsLst>
                  <a:lin ang="5400000" scaled="1"/>
                </a:gradFill>
                <a:effectLst>
                  <a:outerShdw dist="45791" dir="3378596" algn="ctr" rotWithShape="0">
                    <a:srgbClr val="4D4D4D">
                      <a:alpha val="80000"/>
                    </a:srgbClr>
                  </a:outerShdw>
                </a:effectLst>
                <a:uLnTx/>
                <a:uFillTx/>
                <a:latin typeface="Arial Black"/>
                <a:ea typeface="+mn-ea"/>
                <a:cs typeface="+mn-cs"/>
              </a:rPr>
              <a:t>Bone Marrow</a:t>
            </a:r>
          </a:p>
        </p:txBody>
      </p:sp>
      <p:sp>
        <p:nvSpPr>
          <p:cNvPr id="1170445" name="Rectangle 13"/>
          <p:cNvSpPr>
            <a:spLocks noChangeArrowheads="1"/>
          </p:cNvSpPr>
          <p:nvPr/>
        </p:nvSpPr>
        <p:spPr bwMode="auto">
          <a:xfrm>
            <a:off x="152400" y="5410200"/>
            <a:ext cx="2133600" cy="838200"/>
          </a:xfrm>
          <a:prstGeom prst="rect">
            <a:avLst/>
          </a:prstGeom>
          <a:noFill/>
          <a:ln w="76200">
            <a:solidFill>
              <a:srgbClr val="66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14" name="Picture 2" descr="http://2.bp.blogspot.com/-H-tNoowb-u0/TmDb_S9_SOI/AAAAAAAABak/bwp2XaElAo0/s1600/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788" y="3554254"/>
            <a:ext cx="1243012" cy="124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06900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2482" name="Picture 2" descr="http://www.phoenix5.org/glossary/graphics/lymphatic_syst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72483" name="Rectangle 3"/>
          <p:cNvSpPr>
            <a:spLocks noChangeArrowheads="1"/>
          </p:cNvSpPr>
          <p:nvPr/>
        </p:nvSpPr>
        <p:spPr bwMode="auto">
          <a:xfrm>
            <a:off x="381000" y="838200"/>
            <a:ext cx="22860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2484" name="Rectangle 4"/>
          <p:cNvSpPr>
            <a:spLocks noChangeArrowheads="1"/>
          </p:cNvSpPr>
          <p:nvPr/>
        </p:nvSpPr>
        <p:spPr bwMode="auto">
          <a:xfrm>
            <a:off x="0" y="2590800"/>
            <a:ext cx="18288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2486" name="Rectangle 6"/>
          <p:cNvSpPr>
            <a:spLocks noChangeArrowheads="1"/>
          </p:cNvSpPr>
          <p:nvPr/>
        </p:nvSpPr>
        <p:spPr bwMode="auto">
          <a:xfrm>
            <a:off x="6400800" y="2438400"/>
            <a:ext cx="2743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2488" name="Rectangle 8"/>
          <p:cNvSpPr>
            <a:spLocks noChangeArrowheads="1"/>
          </p:cNvSpPr>
          <p:nvPr/>
        </p:nvSpPr>
        <p:spPr bwMode="auto">
          <a:xfrm>
            <a:off x="6934200" y="4343400"/>
            <a:ext cx="22098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2489" name="Rectangle 9"/>
          <p:cNvSpPr>
            <a:spLocks noChangeArrowheads="1"/>
          </p:cNvSpPr>
          <p:nvPr/>
        </p:nvSpPr>
        <p:spPr bwMode="auto">
          <a:xfrm>
            <a:off x="7162800" y="5257800"/>
            <a:ext cx="19812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2490" name="Rectangle 10"/>
          <p:cNvSpPr>
            <a:spLocks noChangeArrowheads="1"/>
          </p:cNvSpPr>
          <p:nvPr/>
        </p:nvSpPr>
        <p:spPr bwMode="auto">
          <a:xfrm>
            <a:off x="6629400" y="6172200"/>
            <a:ext cx="25146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172491" name="Picture 11" descr="http://www.awesomestories.com/images/user/thumb_fecece41c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2743200" cy="198120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pic>
        <p:nvPicPr>
          <p:cNvPr id="1172492" name="Picture 12" descr="http://healthkut.com/blog/wp-content/uploads/2010/01/lymph-node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04800"/>
            <a:ext cx="2819400" cy="190500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pic>
        <p:nvPicPr>
          <p:cNvPr id="1172493" name="Picture 13" descr="http://www.biomedcentral.com/content/figures/1472-6890-7-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04800"/>
            <a:ext cx="2362200" cy="1933575"/>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 descr="http://2.bp.blogspot.com/-H-tNoowb-u0/TmDb_S9_SOI/AAAAAAAABak/bwp2XaElAo0/s1600/2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788" y="3554254"/>
            <a:ext cx="1243012" cy="124301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5"/>
          <p:cNvSpPr>
            <a:spLocks noChangeArrowheads="1"/>
          </p:cNvSpPr>
          <p:nvPr/>
        </p:nvSpPr>
        <p:spPr bwMode="auto">
          <a:xfrm>
            <a:off x="152400" y="4953000"/>
            <a:ext cx="25908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9043082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3506" name="Picture 2" descr="http://www.phoenix5.org/glossary/graphics/lymphatic_syst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73507" name="Rectangle 3"/>
          <p:cNvSpPr>
            <a:spLocks noChangeArrowheads="1"/>
          </p:cNvSpPr>
          <p:nvPr/>
        </p:nvSpPr>
        <p:spPr bwMode="auto">
          <a:xfrm>
            <a:off x="381000" y="838200"/>
            <a:ext cx="22860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3510" name="Rectangle 6"/>
          <p:cNvSpPr>
            <a:spLocks noChangeArrowheads="1"/>
          </p:cNvSpPr>
          <p:nvPr/>
        </p:nvSpPr>
        <p:spPr bwMode="auto">
          <a:xfrm>
            <a:off x="6400800" y="2438400"/>
            <a:ext cx="2743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3512" name="Rectangle 8"/>
          <p:cNvSpPr>
            <a:spLocks noChangeArrowheads="1"/>
          </p:cNvSpPr>
          <p:nvPr/>
        </p:nvSpPr>
        <p:spPr bwMode="auto">
          <a:xfrm>
            <a:off x="6934200" y="4343400"/>
            <a:ext cx="22098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3514" name="Rectangle 10"/>
          <p:cNvSpPr>
            <a:spLocks noChangeArrowheads="1"/>
          </p:cNvSpPr>
          <p:nvPr/>
        </p:nvSpPr>
        <p:spPr bwMode="auto">
          <a:xfrm>
            <a:off x="6629400" y="6172200"/>
            <a:ext cx="25146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173515" name="Picture 11" descr="http://www.awesomestories.com/images/user/thumb_fecece41c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2743200" cy="198120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pic>
        <p:nvPicPr>
          <p:cNvPr id="1173516" name="Picture 12" descr="http://healthkut.com/blog/wp-content/uploads/2010/01/lymph-node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304800"/>
            <a:ext cx="2819400" cy="190500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pic>
        <p:nvPicPr>
          <p:cNvPr id="1173517" name="Picture 13" descr="http://www.biomedcentral.com/content/figures/1472-6890-7-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304800"/>
            <a:ext cx="2362200" cy="1933575"/>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1173518" name="WordArt 14"/>
          <p:cNvSpPr>
            <a:spLocks noChangeArrowheads="1" noChangeShapeType="1" noTextEdit="1"/>
          </p:cNvSpPr>
          <p:nvPr/>
        </p:nvSpPr>
        <p:spPr bwMode="auto">
          <a:xfrm>
            <a:off x="1981200" y="1600200"/>
            <a:ext cx="5334000" cy="11430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FFFFFF"/>
                  </a:solidFill>
                  <a:round/>
                  <a:headEnd/>
                  <a:tailEnd/>
                </a:ln>
                <a:solidFill>
                  <a:srgbClr val="FF66FF"/>
                </a:solidFill>
                <a:effectLst/>
                <a:uLnTx/>
                <a:uFillTx/>
                <a:latin typeface="Impact"/>
                <a:ea typeface="+mn-ea"/>
                <a:cs typeface="+mn-cs"/>
              </a:rPr>
              <a:t>Lymph Nodes (Swollen)</a:t>
            </a:r>
          </a:p>
        </p:txBody>
      </p:sp>
      <p:sp>
        <p:nvSpPr>
          <p:cNvPr id="1173519" name="Rectangle 15"/>
          <p:cNvSpPr>
            <a:spLocks noChangeArrowheads="1"/>
          </p:cNvSpPr>
          <p:nvPr/>
        </p:nvSpPr>
        <p:spPr bwMode="auto">
          <a:xfrm>
            <a:off x="0" y="2590800"/>
            <a:ext cx="1905000" cy="762000"/>
          </a:xfrm>
          <a:prstGeom prst="rect">
            <a:avLst/>
          </a:prstGeom>
          <a:noFill/>
          <a:ln w="76200">
            <a:solidFill>
              <a:srgbClr val="66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173520" name="Rectangle 16"/>
          <p:cNvSpPr>
            <a:spLocks noChangeArrowheads="1"/>
          </p:cNvSpPr>
          <p:nvPr/>
        </p:nvSpPr>
        <p:spPr bwMode="auto">
          <a:xfrm>
            <a:off x="7086600" y="5257800"/>
            <a:ext cx="1905000" cy="914400"/>
          </a:xfrm>
          <a:prstGeom prst="rect">
            <a:avLst/>
          </a:prstGeom>
          <a:noFill/>
          <a:ln w="76200">
            <a:solidFill>
              <a:srgbClr val="66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15" name="Picture 2" descr="http://2.bp.blogspot.com/-H-tNoowb-u0/TmDb_S9_SOI/AAAAAAAABak/bwp2XaElAo0/s1600/2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4788" y="3554254"/>
            <a:ext cx="1243012" cy="124301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5"/>
          <p:cNvSpPr>
            <a:spLocks noChangeArrowheads="1"/>
          </p:cNvSpPr>
          <p:nvPr/>
        </p:nvSpPr>
        <p:spPr bwMode="auto">
          <a:xfrm>
            <a:off x="152400" y="4953000"/>
            <a:ext cx="25908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6740287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4530" name="Picture 2" descr="http://www.phoenix5.org/glossary/graphics/lymphatic_syst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74531" name="Rectangle 3"/>
          <p:cNvSpPr>
            <a:spLocks noChangeArrowheads="1"/>
          </p:cNvSpPr>
          <p:nvPr/>
        </p:nvSpPr>
        <p:spPr bwMode="auto">
          <a:xfrm>
            <a:off x="381000" y="838200"/>
            <a:ext cx="22860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4534" name="Rectangle 6"/>
          <p:cNvSpPr>
            <a:spLocks noChangeArrowheads="1"/>
          </p:cNvSpPr>
          <p:nvPr/>
        </p:nvSpPr>
        <p:spPr bwMode="auto">
          <a:xfrm>
            <a:off x="6400800" y="2438400"/>
            <a:ext cx="2743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4536" name="Rectangle 8"/>
          <p:cNvSpPr>
            <a:spLocks noChangeArrowheads="1"/>
          </p:cNvSpPr>
          <p:nvPr/>
        </p:nvSpPr>
        <p:spPr bwMode="auto">
          <a:xfrm>
            <a:off x="6934200" y="4343400"/>
            <a:ext cx="22098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4538" name="Rectangle 10"/>
          <p:cNvSpPr>
            <a:spLocks noChangeArrowheads="1"/>
          </p:cNvSpPr>
          <p:nvPr/>
        </p:nvSpPr>
        <p:spPr bwMode="auto">
          <a:xfrm>
            <a:off x="6629400" y="6172200"/>
            <a:ext cx="25146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1" name="Picture 2" descr="http://2.bp.blogspot.com/-H-tNoowb-u0/TmDb_S9_SOI/AAAAAAAABak/bwp2XaElAo0/s1600/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88" y="3554254"/>
            <a:ext cx="1243012" cy="124301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5"/>
          <p:cNvSpPr>
            <a:spLocks noChangeArrowheads="1"/>
          </p:cNvSpPr>
          <p:nvPr/>
        </p:nvSpPr>
        <p:spPr bwMode="auto">
          <a:xfrm>
            <a:off x="152400" y="4953000"/>
            <a:ext cx="25908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53831471"/>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5554" name="Picture 2" descr="http://www.phoenix5.org/glossary/graphics/lymphatic_syst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75555" name="Rectangle 3"/>
          <p:cNvSpPr>
            <a:spLocks noChangeArrowheads="1"/>
          </p:cNvSpPr>
          <p:nvPr/>
        </p:nvSpPr>
        <p:spPr bwMode="auto">
          <a:xfrm>
            <a:off x="381000" y="838200"/>
            <a:ext cx="22860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5558" name="Rectangle 6"/>
          <p:cNvSpPr>
            <a:spLocks noChangeArrowheads="1"/>
          </p:cNvSpPr>
          <p:nvPr/>
        </p:nvSpPr>
        <p:spPr bwMode="auto">
          <a:xfrm>
            <a:off x="6400800" y="2438400"/>
            <a:ext cx="2743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5560" name="Rectangle 8"/>
          <p:cNvSpPr>
            <a:spLocks noChangeArrowheads="1"/>
          </p:cNvSpPr>
          <p:nvPr/>
        </p:nvSpPr>
        <p:spPr bwMode="auto">
          <a:xfrm>
            <a:off x="6934200" y="4343400"/>
            <a:ext cx="22098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5562" name="Rectangle 10"/>
          <p:cNvSpPr>
            <a:spLocks noChangeArrowheads="1"/>
          </p:cNvSpPr>
          <p:nvPr/>
        </p:nvSpPr>
        <p:spPr bwMode="auto">
          <a:xfrm>
            <a:off x="6629400" y="6172200"/>
            <a:ext cx="25146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175563" name="Picture 11" descr="http://www.olympusmicro.com/micd/galleries/brightfield/images/peyerspatchessec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3352800" cy="3276600"/>
          </a:xfrm>
          <a:prstGeom prst="rect">
            <a:avLst/>
          </a:prstGeom>
          <a:noFill/>
          <a:ln w="38100">
            <a:solidFill>
              <a:srgbClr val="9933FF"/>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 descr="http://2.bp.blogspot.com/-H-tNoowb-u0/TmDb_S9_SOI/AAAAAAAABak/bwp2XaElAo0/s1600/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788" y="3554254"/>
            <a:ext cx="1243012" cy="124301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5"/>
          <p:cNvSpPr>
            <a:spLocks noChangeArrowheads="1"/>
          </p:cNvSpPr>
          <p:nvPr/>
        </p:nvSpPr>
        <p:spPr bwMode="auto">
          <a:xfrm>
            <a:off x="152400" y="4953000"/>
            <a:ext cx="25908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6442082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6578" name="Picture 2" descr="http://www.phoenix5.org/glossary/graphics/lymphatic_syst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76579" name="Rectangle 3"/>
          <p:cNvSpPr>
            <a:spLocks noChangeArrowheads="1"/>
          </p:cNvSpPr>
          <p:nvPr/>
        </p:nvSpPr>
        <p:spPr bwMode="auto">
          <a:xfrm>
            <a:off x="381000" y="838200"/>
            <a:ext cx="22860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6582" name="Rectangle 6"/>
          <p:cNvSpPr>
            <a:spLocks noChangeArrowheads="1"/>
          </p:cNvSpPr>
          <p:nvPr/>
        </p:nvSpPr>
        <p:spPr bwMode="auto">
          <a:xfrm>
            <a:off x="6400800" y="2438400"/>
            <a:ext cx="2743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6586" name="Rectangle 10"/>
          <p:cNvSpPr>
            <a:spLocks noChangeArrowheads="1"/>
          </p:cNvSpPr>
          <p:nvPr/>
        </p:nvSpPr>
        <p:spPr bwMode="auto">
          <a:xfrm>
            <a:off x="6629400" y="6172200"/>
            <a:ext cx="25146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176587" name="Picture 11" descr="http://www.olympusmicro.com/micd/galleries/brightfield/images/peyerspatchessec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3352800" cy="3276600"/>
          </a:xfrm>
          <a:prstGeom prst="rect">
            <a:avLst/>
          </a:prstGeom>
          <a:noFill/>
          <a:ln w="381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1176588" name="WordArt 12"/>
          <p:cNvSpPr>
            <a:spLocks noChangeArrowheads="1" noChangeShapeType="1" noTextEdit="1"/>
          </p:cNvSpPr>
          <p:nvPr/>
        </p:nvSpPr>
        <p:spPr bwMode="auto">
          <a:xfrm>
            <a:off x="381000" y="381000"/>
            <a:ext cx="31242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12700">
                  <a:solidFill>
                    <a:srgbClr val="FFFF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uLnTx/>
                <a:uFillTx/>
                <a:latin typeface="Arial Black"/>
                <a:ea typeface="+mn-ea"/>
                <a:cs typeface="+mn-cs"/>
              </a:rPr>
              <a:t>Peyer's Patches</a:t>
            </a:r>
          </a:p>
        </p:txBody>
      </p:sp>
      <p:sp>
        <p:nvSpPr>
          <p:cNvPr id="1176589" name="Rectangle 13"/>
          <p:cNvSpPr>
            <a:spLocks noChangeArrowheads="1"/>
          </p:cNvSpPr>
          <p:nvPr/>
        </p:nvSpPr>
        <p:spPr bwMode="auto">
          <a:xfrm>
            <a:off x="6858000" y="4267200"/>
            <a:ext cx="1905000" cy="914400"/>
          </a:xfrm>
          <a:prstGeom prst="rect">
            <a:avLst/>
          </a:prstGeom>
          <a:noFill/>
          <a:ln w="76200">
            <a:solidFill>
              <a:srgbClr val="66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13" name="Picture 2" descr="http://2.bp.blogspot.com/-H-tNoowb-u0/TmDb_S9_SOI/AAAAAAAABak/bwp2XaElAo0/s1600/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788" y="3554254"/>
            <a:ext cx="1243012" cy="124301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5"/>
          <p:cNvSpPr>
            <a:spLocks noChangeArrowheads="1"/>
          </p:cNvSpPr>
          <p:nvPr/>
        </p:nvSpPr>
        <p:spPr bwMode="auto">
          <a:xfrm>
            <a:off x="152400" y="4953000"/>
            <a:ext cx="25908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04569969"/>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9650" name="Picture 2" descr="http://www.phoenix5.org/glossary/graphics/lymphatic_syst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79651" name="Rectangle 3"/>
          <p:cNvSpPr>
            <a:spLocks noChangeArrowheads="1"/>
          </p:cNvSpPr>
          <p:nvPr/>
        </p:nvSpPr>
        <p:spPr bwMode="auto">
          <a:xfrm>
            <a:off x="381000" y="838200"/>
            <a:ext cx="22860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9654" name="Rectangle 6"/>
          <p:cNvSpPr>
            <a:spLocks noChangeArrowheads="1"/>
          </p:cNvSpPr>
          <p:nvPr/>
        </p:nvSpPr>
        <p:spPr bwMode="auto">
          <a:xfrm>
            <a:off x="6400800" y="2438400"/>
            <a:ext cx="2743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9658" name="Rectangle 10"/>
          <p:cNvSpPr>
            <a:spLocks noChangeArrowheads="1"/>
          </p:cNvSpPr>
          <p:nvPr/>
        </p:nvSpPr>
        <p:spPr bwMode="auto">
          <a:xfrm>
            <a:off x="6629400" y="6172200"/>
            <a:ext cx="25146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1" name="Picture 2" descr="http://2.bp.blogspot.com/-H-tNoowb-u0/TmDb_S9_SOI/AAAAAAAABak/bwp2XaElAo0/s1600/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88" y="3554254"/>
            <a:ext cx="1243012" cy="124301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5"/>
          <p:cNvSpPr>
            <a:spLocks noChangeArrowheads="1"/>
          </p:cNvSpPr>
          <p:nvPr/>
        </p:nvSpPr>
        <p:spPr bwMode="auto">
          <a:xfrm>
            <a:off x="152400" y="4953000"/>
            <a:ext cx="25908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959252970"/>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02" name="Picture 2" descr="http://www.phoenix5.org/glossary/graphics/lymphatic_syst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77603" name="Rectangle 3"/>
          <p:cNvSpPr>
            <a:spLocks noChangeArrowheads="1"/>
          </p:cNvSpPr>
          <p:nvPr/>
        </p:nvSpPr>
        <p:spPr bwMode="auto">
          <a:xfrm>
            <a:off x="381000" y="838200"/>
            <a:ext cx="22860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604" name="Rectangle 4"/>
          <p:cNvSpPr>
            <a:spLocks noChangeArrowheads="1"/>
          </p:cNvSpPr>
          <p:nvPr/>
        </p:nvSpPr>
        <p:spPr bwMode="auto">
          <a:xfrm>
            <a:off x="0" y="2590800"/>
            <a:ext cx="18288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606" name="Rectangle 6"/>
          <p:cNvSpPr>
            <a:spLocks noChangeArrowheads="1"/>
          </p:cNvSpPr>
          <p:nvPr/>
        </p:nvSpPr>
        <p:spPr bwMode="auto">
          <a:xfrm>
            <a:off x="6400800" y="2438400"/>
            <a:ext cx="2743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610" name="Rectangle 10"/>
          <p:cNvSpPr>
            <a:spLocks noChangeArrowheads="1"/>
          </p:cNvSpPr>
          <p:nvPr/>
        </p:nvSpPr>
        <p:spPr bwMode="auto">
          <a:xfrm>
            <a:off x="6629400" y="6172200"/>
            <a:ext cx="25146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177611" name="Picture 11" descr="http://www.newlifereikisolutions.com/images/thym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3100388" cy="381000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1177612" name="Rectangle 12"/>
          <p:cNvSpPr>
            <a:spLocks noChangeArrowheads="1"/>
          </p:cNvSpPr>
          <p:nvPr/>
        </p:nvSpPr>
        <p:spPr bwMode="auto">
          <a:xfrm>
            <a:off x="2362200" y="1981200"/>
            <a:ext cx="838200" cy="381000"/>
          </a:xfrm>
          <a:prstGeom prst="rect">
            <a:avLst/>
          </a:prstGeom>
          <a:solidFill>
            <a:srgbClr val="FF9999"/>
          </a:solidFill>
          <a:ln w="9525">
            <a:solidFill>
              <a:srgbClr val="FF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3" name="Picture 2" descr="http://2.bp.blogspot.com/-H-tNoowb-u0/TmDb_S9_SOI/AAAAAAAABak/bwp2XaElAo0/s1600/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788" y="3554254"/>
            <a:ext cx="1243012" cy="124301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5"/>
          <p:cNvSpPr>
            <a:spLocks noChangeArrowheads="1"/>
          </p:cNvSpPr>
          <p:nvPr/>
        </p:nvSpPr>
        <p:spPr bwMode="auto">
          <a:xfrm>
            <a:off x="152400" y="4953000"/>
            <a:ext cx="25908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8763209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8626" name="Picture 2" descr="http://www.phoenix5.org/glossary/graphics/lymphatic_syst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78627" name="Rectangle 3"/>
          <p:cNvSpPr>
            <a:spLocks noChangeArrowheads="1"/>
          </p:cNvSpPr>
          <p:nvPr/>
        </p:nvSpPr>
        <p:spPr bwMode="auto">
          <a:xfrm>
            <a:off x="381000" y="838200"/>
            <a:ext cx="22860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8628" name="Rectangle 4"/>
          <p:cNvSpPr>
            <a:spLocks noChangeArrowheads="1"/>
          </p:cNvSpPr>
          <p:nvPr/>
        </p:nvSpPr>
        <p:spPr bwMode="auto">
          <a:xfrm>
            <a:off x="0" y="2590800"/>
            <a:ext cx="18288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8634" name="Rectangle 10"/>
          <p:cNvSpPr>
            <a:spLocks noChangeArrowheads="1"/>
          </p:cNvSpPr>
          <p:nvPr/>
        </p:nvSpPr>
        <p:spPr bwMode="auto">
          <a:xfrm>
            <a:off x="6629400" y="6172200"/>
            <a:ext cx="25146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178635" name="Picture 11" descr="http://www.newlifereikisolutions.com/images/thym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3100388" cy="381000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1178637" name="Rectangle 13"/>
          <p:cNvSpPr>
            <a:spLocks noChangeArrowheads="1"/>
          </p:cNvSpPr>
          <p:nvPr/>
        </p:nvSpPr>
        <p:spPr bwMode="auto">
          <a:xfrm>
            <a:off x="6324600" y="2362200"/>
            <a:ext cx="2209800" cy="609600"/>
          </a:xfrm>
          <a:prstGeom prst="rect">
            <a:avLst/>
          </a:prstGeom>
          <a:noFill/>
          <a:ln w="76200">
            <a:solidFill>
              <a:srgbClr val="66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12" name="Picture 2" descr="http://2.bp.blogspot.com/-H-tNoowb-u0/TmDb_S9_SOI/AAAAAAAABak/bwp2XaElAo0/s1600/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788" y="3554254"/>
            <a:ext cx="1243012" cy="124301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5"/>
          <p:cNvSpPr>
            <a:spLocks noChangeArrowheads="1"/>
          </p:cNvSpPr>
          <p:nvPr/>
        </p:nvSpPr>
        <p:spPr bwMode="auto">
          <a:xfrm>
            <a:off x="152400" y="4953000"/>
            <a:ext cx="25908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6006385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1698" name="Picture 2" descr="http://www.phoenix5.org/glossary/graphics/lymphatic_syst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81699" name="Rectangle 3"/>
          <p:cNvSpPr>
            <a:spLocks noChangeArrowheads="1"/>
          </p:cNvSpPr>
          <p:nvPr/>
        </p:nvSpPr>
        <p:spPr bwMode="auto">
          <a:xfrm>
            <a:off x="381000" y="838200"/>
            <a:ext cx="22860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1706" name="Rectangle 10"/>
          <p:cNvSpPr>
            <a:spLocks noChangeArrowheads="1"/>
          </p:cNvSpPr>
          <p:nvPr/>
        </p:nvSpPr>
        <p:spPr bwMode="auto">
          <a:xfrm>
            <a:off x="6629400" y="6172200"/>
            <a:ext cx="25146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1" name="Picture 2" descr="http://2.bp.blogspot.com/-H-tNoowb-u0/TmDb_S9_SOI/AAAAAAAABak/bwp2XaElAo0/s1600/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88" y="3554254"/>
            <a:ext cx="1243012" cy="124301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5"/>
          <p:cNvSpPr>
            <a:spLocks noChangeArrowheads="1"/>
          </p:cNvSpPr>
          <p:nvPr/>
        </p:nvSpPr>
        <p:spPr bwMode="auto">
          <a:xfrm>
            <a:off x="152400" y="4953000"/>
            <a:ext cx="25908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34449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body" idx="1"/>
          </p:nvPr>
        </p:nvSpPr>
        <p:spPr>
          <a:xfrm>
            <a:off x="457200" y="0"/>
            <a:ext cx="8229600" cy="6126163"/>
          </a:xfrm>
        </p:spPr>
        <p:txBody>
          <a:bodyPr/>
          <a:lstStyle/>
          <a:p>
            <a:pPr eaLnBrk="1" hangingPunct="1"/>
            <a:r>
              <a:rPr lang="en-US"/>
              <a:t>Which of the following diagrams </a:t>
            </a:r>
            <a:r>
              <a:rPr lang="en-US" u="sng"/>
              <a:t>is correct</a:t>
            </a:r>
            <a:r>
              <a:rPr lang="en-US"/>
              <a:t> for blood flow through the heart?</a:t>
            </a:r>
          </a:p>
        </p:txBody>
      </p:sp>
      <p:pic>
        <p:nvPicPr>
          <p:cNvPr id="1126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26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1430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26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1148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264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148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2647" name="WordArt 7"/>
          <p:cNvSpPr>
            <a:spLocks noChangeArrowheads="1" noChangeShapeType="1" noTextEdit="1"/>
          </p:cNvSpPr>
          <p:nvPr/>
        </p:nvSpPr>
        <p:spPr bwMode="auto">
          <a:xfrm>
            <a:off x="381000" y="1219200"/>
            <a:ext cx="557213"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12648" name="WordArt 8"/>
          <p:cNvSpPr>
            <a:spLocks noChangeArrowheads="1" noChangeShapeType="1" noTextEdit="1"/>
          </p:cNvSpPr>
          <p:nvPr/>
        </p:nvSpPr>
        <p:spPr bwMode="auto">
          <a:xfrm>
            <a:off x="4800600" y="1219200"/>
            <a:ext cx="404813" cy="704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12649" name="WordArt 9"/>
          <p:cNvSpPr>
            <a:spLocks noChangeArrowheads="1" noChangeShapeType="1" noTextEdit="1"/>
          </p:cNvSpPr>
          <p:nvPr/>
        </p:nvSpPr>
        <p:spPr bwMode="auto">
          <a:xfrm>
            <a:off x="381000" y="4191000"/>
            <a:ext cx="4572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12650" name="WordArt 10"/>
          <p:cNvSpPr>
            <a:spLocks noChangeArrowheads="1" noChangeShapeType="1" noTextEdit="1"/>
          </p:cNvSpPr>
          <p:nvPr/>
        </p:nvSpPr>
        <p:spPr bwMode="auto">
          <a:xfrm>
            <a:off x="4800600" y="41910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12651" name="Line 11"/>
          <p:cNvSpPr>
            <a:spLocks noChangeShapeType="1"/>
          </p:cNvSpPr>
          <p:nvPr/>
        </p:nvSpPr>
        <p:spPr bwMode="auto">
          <a:xfrm>
            <a:off x="5638800" y="1524000"/>
            <a:ext cx="4572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52" name="Line 12"/>
          <p:cNvSpPr>
            <a:spLocks noChangeShapeType="1"/>
          </p:cNvSpPr>
          <p:nvPr/>
        </p:nvSpPr>
        <p:spPr bwMode="auto">
          <a:xfrm>
            <a:off x="6096000" y="2057400"/>
            <a:ext cx="7620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53" name="Line 13"/>
          <p:cNvSpPr>
            <a:spLocks noChangeShapeType="1"/>
          </p:cNvSpPr>
          <p:nvPr/>
        </p:nvSpPr>
        <p:spPr bwMode="auto">
          <a:xfrm flipV="1">
            <a:off x="6324600" y="1981200"/>
            <a:ext cx="152400" cy="6858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54" name="Line 14"/>
          <p:cNvSpPr>
            <a:spLocks noChangeShapeType="1"/>
          </p:cNvSpPr>
          <p:nvPr/>
        </p:nvSpPr>
        <p:spPr bwMode="auto">
          <a:xfrm flipH="1" flipV="1">
            <a:off x="6324600" y="1219200"/>
            <a:ext cx="152400" cy="6858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55" name="Line 15"/>
          <p:cNvSpPr>
            <a:spLocks noChangeShapeType="1"/>
          </p:cNvSpPr>
          <p:nvPr/>
        </p:nvSpPr>
        <p:spPr bwMode="auto">
          <a:xfrm flipH="1">
            <a:off x="7315200" y="1752600"/>
            <a:ext cx="914400" cy="304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56" name="Line 16"/>
          <p:cNvSpPr>
            <a:spLocks noChangeShapeType="1"/>
          </p:cNvSpPr>
          <p:nvPr/>
        </p:nvSpPr>
        <p:spPr bwMode="auto">
          <a:xfrm flipH="1">
            <a:off x="7086600" y="2133600"/>
            <a:ext cx="228600" cy="685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57" name="Line 17"/>
          <p:cNvSpPr>
            <a:spLocks noChangeShapeType="1"/>
          </p:cNvSpPr>
          <p:nvPr/>
        </p:nvSpPr>
        <p:spPr bwMode="auto">
          <a:xfrm flipH="1" flipV="1">
            <a:off x="6705600" y="2286000"/>
            <a:ext cx="1524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58" name="Line 18"/>
          <p:cNvSpPr>
            <a:spLocks noChangeShapeType="1"/>
          </p:cNvSpPr>
          <p:nvPr/>
        </p:nvSpPr>
        <p:spPr bwMode="auto">
          <a:xfrm flipV="1">
            <a:off x="6705600" y="1447800"/>
            <a:ext cx="3810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59" name="Line 19"/>
          <p:cNvSpPr>
            <a:spLocks noChangeShapeType="1"/>
          </p:cNvSpPr>
          <p:nvPr/>
        </p:nvSpPr>
        <p:spPr bwMode="auto">
          <a:xfrm flipH="1">
            <a:off x="2895600" y="1828800"/>
            <a:ext cx="609600" cy="228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60" name="Line 20"/>
          <p:cNvSpPr>
            <a:spLocks noChangeShapeType="1"/>
          </p:cNvSpPr>
          <p:nvPr/>
        </p:nvSpPr>
        <p:spPr bwMode="auto">
          <a:xfrm flipH="1">
            <a:off x="2667000" y="2209800"/>
            <a:ext cx="1524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61" name="Line 21"/>
          <p:cNvSpPr>
            <a:spLocks noChangeShapeType="1"/>
          </p:cNvSpPr>
          <p:nvPr/>
        </p:nvSpPr>
        <p:spPr bwMode="auto">
          <a:xfrm flipH="1" flipV="1">
            <a:off x="2362200" y="2362200"/>
            <a:ext cx="762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62" name="Line 22"/>
          <p:cNvSpPr>
            <a:spLocks noChangeShapeType="1"/>
          </p:cNvSpPr>
          <p:nvPr/>
        </p:nvSpPr>
        <p:spPr bwMode="auto">
          <a:xfrm flipV="1">
            <a:off x="2286000" y="1828800"/>
            <a:ext cx="1524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63" name="Line 23"/>
          <p:cNvSpPr>
            <a:spLocks noChangeShapeType="1"/>
          </p:cNvSpPr>
          <p:nvPr/>
        </p:nvSpPr>
        <p:spPr bwMode="auto">
          <a:xfrm flipV="1">
            <a:off x="2438400" y="1371600"/>
            <a:ext cx="304800" cy="3810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64" name="Line 24"/>
          <p:cNvSpPr>
            <a:spLocks noChangeShapeType="1"/>
          </p:cNvSpPr>
          <p:nvPr/>
        </p:nvSpPr>
        <p:spPr bwMode="auto">
          <a:xfrm>
            <a:off x="1295400" y="1600200"/>
            <a:ext cx="457200" cy="4572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65" name="Line 25"/>
          <p:cNvSpPr>
            <a:spLocks noChangeShapeType="1"/>
          </p:cNvSpPr>
          <p:nvPr/>
        </p:nvSpPr>
        <p:spPr bwMode="auto">
          <a:xfrm>
            <a:off x="1600200" y="2133600"/>
            <a:ext cx="2286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66" name="Line 26"/>
          <p:cNvSpPr>
            <a:spLocks noChangeShapeType="1"/>
          </p:cNvSpPr>
          <p:nvPr/>
        </p:nvSpPr>
        <p:spPr bwMode="auto">
          <a:xfrm flipV="1">
            <a:off x="1981200" y="1905000"/>
            <a:ext cx="76200" cy="762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67" name="Line 27"/>
          <p:cNvSpPr>
            <a:spLocks noChangeShapeType="1"/>
          </p:cNvSpPr>
          <p:nvPr/>
        </p:nvSpPr>
        <p:spPr bwMode="auto">
          <a:xfrm flipH="1" flipV="1">
            <a:off x="1981200" y="1295400"/>
            <a:ext cx="762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68" name="Line 28"/>
          <p:cNvSpPr>
            <a:spLocks noChangeShapeType="1"/>
          </p:cNvSpPr>
          <p:nvPr/>
        </p:nvSpPr>
        <p:spPr bwMode="auto">
          <a:xfrm flipH="1">
            <a:off x="2362200" y="4191000"/>
            <a:ext cx="457200" cy="685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69" name="Line 29"/>
          <p:cNvSpPr>
            <a:spLocks noChangeShapeType="1"/>
          </p:cNvSpPr>
          <p:nvPr/>
        </p:nvSpPr>
        <p:spPr bwMode="auto">
          <a:xfrm>
            <a:off x="2286000" y="5029200"/>
            <a:ext cx="228600" cy="762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70" name="Line 30"/>
          <p:cNvSpPr>
            <a:spLocks noChangeShapeType="1"/>
          </p:cNvSpPr>
          <p:nvPr/>
        </p:nvSpPr>
        <p:spPr bwMode="auto">
          <a:xfrm flipV="1">
            <a:off x="2590800" y="5105400"/>
            <a:ext cx="3048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71" name="Line 31"/>
          <p:cNvSpPr>
            <a:spLocks noChangeShapeType="1"/>
          </p:cNvSpPr>
          <p:nvPr/>
        </p:nvSpPr>
        <p:spPr bwMode="auto">
          <a:xfrm flipV="1">
            <a:off x="3048000" y="4648200"/>
            <a:ext cx="609600" cy="381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72" name="Line 32"/>
          <p:cNvSpPr>
            <a:spLocks noChangeShapeType="1"/>
          </p:cNvSpPr>
          <p:nvPr/>
        </p:nvSpPr>
        <p:spPr bwMode="auto">
          <a:xfrm>
            <a:off x="1981200" y="4191000"/>
            <a:ext cx="76200" cy="7620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73" name="Line 33"/>
          <p:cNvSpPr>
            <a:spLocks noChangeShapeType="1"/>
          </p:cNvSpPr>
          <p:nvPr/>
        </p:nvSpPr>
        <p:spPr bwMode="auto">
          <a:xfrm flipH="1" flipV="1">
            <a:off x="1676400" y="5257800"/>
            <a:ext cx="3048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74" name="Line 34"/>
          <p:cNvSpPr>
            <a:spLocks noChangeShapeType="1"/>
          </p:cNvSpPr>
          <p:nvPr/>
        </p:nvSpPr>
        <p:spPr bwMode="auto">
          <a:xfrm flipH="1" flipV="1">
            <a:off x="1371600" y="4572000"/>
            <a:ext cx="3810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75" name="Line 35"/>
          <p:cNvSpPr>
            <a:spLocks noChangeShapeType="1"/>
          </p:cNvSpPr>
          <p:nvPr/>
        </p:nvSpPr>
        <p:spPr bwMode="auto">
          <a:xfrm>
            <a:off x="1981200" y="5029200"/>
            <a:ext cx="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76" name="Line 36"/>
          <p:cNvSpPr>
            <a:spLocks noChangeShapeType="1"/>
          </p:cNvSpPr>
          <p:nvPr/>
        </p:nvSpPr>
        <p:spPr bwMode="auto">
          <a:xfrm flipH="1">
            <a:off x="6781800" y="4267200"/>
            <a:ext cx="3810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77" name="Line 37"/>
          <p:cNvSpPr>
            <a:spLocks noChangeShapeType="1"/>
          </p:cNvSpPr>
          <p:nvPr/>
        </p:nvSpPr>
        <p:spPr bwMode="auto">
          <a:xfrm>
            <a:off x="6705600" y="5029200"/>
            <a:ext cx="762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78" name="Line 38"/>
          <p:cNvSpPr>
            <a:spLocks noChangeShapeType="1"/>
          </p:cNvSpPr>
          <p:nvPr/>
        </p:nvSpPr>
        <p:spPr bwMode="auto">
          <a:xfrm flipV="1">
            <a:off x="6934200" y="5105400"/>
            <a:ext cx="4572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79" name="Line 39"/>
          <p:cNvSpPr>
            <a:spLocks noChangeShapeType="1"/>
          </p:cNvSpPr>
          <p:nvPr/>
        </p:nvSpPr>
        <p:spPr bwMode="auto">
          <a:xfrm flipV="1">
            <a:off x="7467600" y="4724400"/>
            <a:ext cx="533400" cy="304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80" name="Line 40"/>
          <p:cNvSpPr>
            <a:spLocks noChangeShapeType="1"/>
          </p:cNvSpPr>
          <p:nvPr/>
        </p:nvSpPr>
        <p:spPr bwMode="auto">
          <a:xfrm>
            <a:off x="6400800" y="4343400"/>
            <a:ext cx="762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81" name="Line 41"/>
          <p:cNvSpPr>
            <a:spLocks noChangeShapeType="1"/>
          </p:cNvSpPr>
          <p:nvPr/>
        </p:nvSpPr>
        <p:spPr bwMode="auto">
          <a:xfrm flipH="1">
            <a:off x="6324600" y="5029200"/>
            <a:ext cx="1524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82" name="Line 42"/>
          <p:cNvSpPr>
            <a:spLocks noChangeShapeType="1"/>
          </p:cNvSpPr>
          <p:nvPr/>
        </p:nvSpPr>
        <p:spPr bwMode="auto">
          <a:xfrm flipH="1" flipV="1">
            <a:off x="6019800" y="5029200"/>
            <a:ext cx="15240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83" name="Line 43"/>
          <p:cNvSpPr>
            <a:spLocks noChangeShapeType="1"/>
          </p:cNvSpPr>
          <p:nvPr/>
        </p:nvSpPr>
        <p:spPr bwMode="auto">
          <a:xfrm flipH="1" flipV="1">
            <a:off x="5715000" y="4495800"/>
            <a:ext cx="3810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84" name="WordArt 45"/>
          <p:cNvSpPr>
            <a:spLocks noChangeArrowheads="1" noChangeShapeType="1" noTextEdit="1"/>
          </p:cNvSpPr>
          <p:nvPr/>
        </p:nvSpPr>
        <p:spPr bwMode="auto">
          <a:xfrm>
            <a:off x="3581400" y="16002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2685" name="WordArt 46"/>
          <p:cNvSpPr>
            <a:spLocks noChangeArrowheads="1" noChangeShapeType="1" noTextEdit="1"/>
          </p:cNvSpPr>
          <p:nvPr/>
        </p:nvSpPr>
        <p:spPr bwMode="auto">
          <a:xfrm>
            <a:off x="7086600" y="13716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2686" name="WordArt 47"/>
          <p:cNvSpPr>
            <a:spLocks noChangeArrowheads="1" noChangeShapeType="1" noTextEdit="1"/>
          </p:cNvSpPr>
          <p:nvPr/>
        </p:nvSpPr>
        <p:spPr bwMode="auto">
          <a:xfrm>
            <a:off x="3657600" y="44958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2687" name="WordArt 48"/>
          <p:cNvSpPr>
            <a:spLocks noChangeArrowheads="1" noChangeShapeType="1" noTextEdit="1"/>
          </p:cNvSpPr>
          <p:nvPr/>
        </p:nvSpPr>
        <p:spPr bwMode="auto">
          <a:xfrm>
            <a:off x="8001000" y="45720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2688" name="WordArt 49"/>
          <p:cNvSpPr>
            <a:spLocks noChangeArrowheads="1" noChangeShapeType="1" noTextEdit="1"/>
          </p:cNvSpPr>
          <p:nvPr/>
        </p:nvSpPr>
        <p:spPr bwMode="auto">
          <a:xfrm>
            <a:off x="838200" y="18288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2689" name="WordArt 50"/>
          <p:cNvSpPr>
            <a:spLocks noChangeArrowheads="1" noChangeShapeType="1" noTextEdit="1"/>
          </p:cNvSpPr>
          <p:nvPr/>
        </p:nvSpPr>
        <p:spPr bwMode="auto">
          <a:xfrm>
            <a:off x="5867400" y="12192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2690" name="WordArt 51"/>
          <p:cNvSpPr>
            <a:spLocks noChangeArrowheads="1" noChangeShapeType="1" noTextEdit="1"/>
          </p:cNvSpPr>
          <p:nvPr/>
        </p:nvSpPr>
        <p:spPr bwMode="auto">
          <a:xfrm>
            <a:off x="762000" y="48006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2691" name="WordArt 52"/>
          <p:cNvSpPr>
            <a:spLocks noChangeArrowheads="1" noChangeShapeType="1" noTextEdit="1"/>
          </p:cNvSpPr>
          <p:nvPr/>
        </p:nvSpPr>
        <p:spPr bwMode="auto">
          <a:xfrm>
            <a:off x="5257800" y="41910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2692" name="Rectangle 5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112693" name="WordArt 54"/>
          <p:cNvSpPr>
            <a:spLocks noChangeArrowheads="1" noChangeShapeType="1" noTextEdit="1"/>
          </p:cNvSpPr>
          <p:nvPr/>
        </p:nvSpPr>
        <p:spPr bwMode="auto">
          <a:xfrm>
            <a:off x="8077200" y="16764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2694" name="WordArt 55"/>
          <p:cNvSpPr>
            <a:spLocks noChangeArrowheads="1" noChangeShapeType="1" noTextEdit="1"/>
          </p:cNvSpPr>
          <p:nvPr/>
        </p:nvSpPr>
        <p:spPr bwMode="auto">
          <a:xfrm>
            <a:off x="5334000" y="16002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2695" name="WordArt 56"/>
          <p:cNvSpPr>
            <a:spLocks noChangeArrowheads="1" noChangeShapeType="1" noTextEdit="1"/>
          </p:cNvSpPr>
          <p:nvPr/>
        </p:nvSpPr>
        <p:spPr bwMode="auto">
          <a:xfrm>
            <a:off x="2819400" y="12192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2696" name="WordArt 57"/>
          <p:cNvSpPr>
            <a:spLocks noChangeArrowheads="1" noChangeShapeType="1" noTextEdit="1"/>
          </p:cNvSpPr>
          <p:nvPr/>
        </p:nvSpPr>
        <p:spPr bwMode="auto">
          <a:xfrm>
            <a:off x="1600200" y="12192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2697" name="WordArt 58"/>
          <p:cNvSpPr>
            <a:spLocks noChangeArrowheads="1" noChangeShapeType="1" noTextEdit="1"/>
          </p:cNvSpPr>
          <p:nvPr/>
        </p:nvSpPr>
        <p:spPr bwMode="auto">
          <a:xfrm>
            <a:off x="1371600" y="41910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2698" name="WordArt 59"/>
          <p:cNvSpPr>
            <a:spLocks noChangeArrowheads="1" noChangeShapeType="1" noTextEdit="1"/>
          </p:cNvSpPr>
          <p:nvPr/>
        </p:nvSpPr>
        <p:spPr bwMode="auto">
          <a:xfrm>
            <a:off x="2590800" y="42672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2699" name="WordArt 60"/>
          <p:cNvSpPr>
            <a:spLocks noChangeArrowheads="1" noChangeShapeType="1" noTextEdit="1"/>
          </p:cNvSpPr>
          <p:nvPr/>
        </p:nvSpPr>
        <p:spPr bwMode="auto">
          <a:xfrm>
            <a:off x="6248400" y="42672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2700" name="WordArt 61"/>
          <p:cNvSpPr>
            <a:spLocks noChangeArrowheads="1" noChangeShapeType="1" noTextEdit="1"/>
          </p:cNvSpPr>
          <p:nvPr/>
        </p:nvSpPr>
        <p:spPr bwMode="auto">
          <a:xfrm>
            <a:off x="7162800" y="41910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303614" name="Rectangle 62"/>
          <p:cNvSpPr>
            <a:spLocks noChangeArrowheads="1"/>
          </p:cNvSpPr>
          <p:nvPr/>
        </p:nvSpPr>
        <p:spPr bwMode="auto">
          <a:xfrm>
            <a:off x="228600" y="1143000"/>
            <a:ext cx="4191000" cy="2743200"/>
          </a:xfrm>
          <a:prstGeom prst="rect">
            <a:avLst/>
          </a:prstGeom>
          <a:gradFill rotWithShape="1">
            <a:gsLst>
              <a:gs pos="0">
                <a:schemeClr val="tx1">
                  <a:alpha val="89000"/>
                </a:schemeClr>
              </a:gs>
              <a:gs pos="100000">
                <a:schemeClr val="tx1">
                  <a:gamma/>
                  <a:tint val="0"/>
                  <a:invGamma/>
                  <a:alpha val="89999"/>
                </a:schemeClr>
              </a:gs>
            </a:gsLst>
            <a:lin ang="5400000" scaled="1"/>
          </a:gradFill>
          <a:ln w="9525">
            <a:solidFill>
              <a:schemeClr val="tx1"/>
            </a:solidFill>
            <a:miter lim="800000"/>
            <a:headEnd/>
            <a:tailEnd/>
          </a:ln>
          <a:effectLst/>
        </p:spPr>
        <p:txBody>
          <a:bodyPr wrap="none" anchor="ctr"/>
          <a:lstStyle/>
          <a:p>
            <a:pPr>
              <a:defRPr/>
            </a:pPr>
            <a:endParaRPr lang="en-US">
              <a:latin typeface="Arial" pitchFamily="34" charset="0"/>
            </a:endParaRPr>
          </a:p>
        </p:txBody>
      </p:sp>
      <p:sp>
        <p:nvSpPr>
          <p:cNvPr id="1303615" name="Rectangle 63"/>
          <p:cNvSpPr>
            <a:spLocks noChangeArrowheads="1"/>
          </p:cNvSpPr>
          <p:nvPr/>
        </p:nvSpPr>
        <p:spPr bwMode="auto">
          <a:xfrm>
            <a:off x="4648200" y="1143000"/>
            <a:ext cx="4191000" cy="2743200"/>
          </a:xfrm>
          <a:prstGeom prst="rect">
            <a:avLst/>
          </a:prstGeom>
          <a:gradFill rotWithShape="1">
            <a:gsLst>
              <a:gs pos="0">
                <a:schemeClr val="tx1">
                  <a:alpha val="89000"/>
                </a:schemeClr>
              </a:gs>
              <a:gs pos="100000">
                <a:schemeClr val="tx1">
                  <a:gamma/>
                  <a:tint val="0"/>
                  <a:invGamma/>
                  <a:alpha val="89999"/>
                </a:schemeClr>
              </a:gs>
            </a:gsLst>
            <a:lin ang="5400000" scaled="1"/>
          </a:gradFill>
          <a:ln w="9525">
            <a:solidFill>
              <a:schemeClr val="tx1"/>
            </a:solidFill>
            <a:miter lim="800000"/>
            <a:headEnd/>
            <a:tailEnd/>
          </a:ln>
          <a:effectLst/>
        </p:spPr>
        <p:txBody>
          <a:bodyPr wrap="none" anchor="ctr"/>
          <a:lstStyle/>
          <a:p>
            <a:pPr>
              <a:defRPr/>
            </a:pPr>
            <a:endParaRPr lang="en-US">
              <a:latin typeface="Arial" pitchFamily="34" charset="0"/>
            </a:endParaRPr>
          </a:p>
        </p:txBody>
      </p:sp>
      <p:sp>
        <p:nvSpPr>
          <p:cNvPr id="112703" name="WordArt 64"/>
          <p:cNvSpPr>
            <a:spLocks noChangeArrowheads="1" noChangeShapeType="1" noTextEdit="1"/>
          </p:cNvSpPr>
          <p:nvPr/>
        </p:nvSpPr>
        <p:spPr bwMode="auto">
          <a:xfrm>
            <a:off x="8305800" y="685800"/>
            <a:ext cx="533400" cy="800100"/>
          </a:xfrm>
          <a:prstGeom prst="rect">
            <a:avLst/>
          </a:prstGeom>
        </p:spPr>
        <p:txBody>
          <a:bodyPr wrap="none" fromWordArt="1">
            <a:prstTxWarp prst="textPlain">
              <a:avLst>
                <a:gd name="adj" fmla="val 50000"/>
              </a:avLst>
            </a:prstTxWarp>
          </a:bodyPr>
          <a:lstStyle/>
          <a:p>
            <a:pPr algn="ctr"/>
            <a:r>
              <a:rPr lang="en-US" sz="3600" kern="10" spc="720" dirty="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8</a:t>
            </a:r>
          </a:p>
        </p:txBody>
      </p:sp>
      <p:sp>
        <p:nvSpPr>
          <p:cNvPr id="1303617" name="Rectangle 65"/>
          <p:cNvSpPr>
            <a:spLocks noChangeArrowheads="1"/>
          </p:cNvSpPr>
          <p:nvPr/>
        </p:nvSpPr>
        <p:spPr bwMode="auto">
          <a:xfrm>
            <a:off x="228600" y="4114800"/>
            <a:ext cx="4191000" cy="2743200"/>
          </a:xfrm>
          <a:prstGeom prst="rect">
            <a:avLst/>
          </a:prstGeom>
          <a:gradFill rotWithShape="1">
            <a:gsLst>
              <a:gs pos="0">
                <a:schemeClr val="tx1">
                  <a:alpha val="89000"/>
                </a:schemeClr>
              </a:gs>
              <a:gs pos="100000">
                <a:schemeClr val="tx1">
                  <a:gamma/>
                  <a:tint val="0"/>
                  <a:invGamma/>
                  <a:alpha val="89999"/>
                </a:schemeClr>
              </a:gs>
            </a:gsLst>
            <a:lin ang="5400000" scaled="1"/>
          </a:gradFill>
          <a:ln w="9525">
            <a:solidFill>
              <a:schemeClr val="tx1"/>
            </a:solidFill>
            <a:miter lim="800000"/>
            <a:headEnd/>
            <a:tailEnd/>
          </a:ln>
          <a:effectLst/>
        </p:spPr>
        <p:txBody>
          <a:bodyPr wrap="none" anchor="ctr"/>
          <a:lstStyle/>
          <a:p>
            <a:pPr>
              <a:defRPr/>
            </a:pPr>
            <a:endParaRPr lang="en-US">
              <a:latin typeface="Arial" pitchFamily="34" charset="0"/>
            </a:endParaRPr>
          </a:p>
        </p:txBody>
      </p:sp>
      <p:sp>
        <p:nvSpPr>
          <p:cNvPr id="1303618" name="Rectangle 66"/>
          <p:cNvSpPr>
            <a:spLocks noChangeArrowheads="1"/>
          </p:cNvSpPr>
          <p:nvPr/>
        </p:nvSpPr>
        <p:spPr bwMode="auto">
          <a:xfrm>
            <a:off x="4648200" y="4114800"/>
            <a:ext cx="4191000" cy="2743200"/>
          </a:xfrm>
          <a:prstGeom prst="rect">
            <a:avLst/>
          </a:prstGeom>
          <a:gradFill rotWithShape="1">
            <a:gsLst>
              <a:gs pos="0">
                <a:schemeClr val="tx1">
                  <a:alpha val="89000"/>
                </a:schemeClr>
              </a:gs>
              <a:gs pos="100000">
                <a:schemeClr val="tx1">
                  <a:gamma/>
                  <a:tint val="0"/>
                  <a:invGamma/>
                  <a:alpha val="89999"/>
                </a:schemeClr>
              </a:gs>
            </a:gsLst>
            <a:lin ang="5400000" scaled="1"/>
          </a:gradFill>
          <a:ln w="9525">
            <a:solidFill>
              <a:schemeClr val="tx1"/>
            </a:solidFill>
            <a:miter lim="800000"/>
            <a:headEnd/>
            <a:tailEnd/>
          </a:ln>
          <a:effectLst/>
        </p:spPr>
        <p:txBody>
          <a:bodyPr wrap="none" anchor="ctr"/>
          <a:lstStyle/>
          <a:p>
            <a:pPr>
              <a:defRPr/>
            </a:pPr>
            <a:endParaRPr lang="en-US">
              <a:latin typeface="Arial" pitchFamily="34" charset="0"/>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0674" name="Picture 2" descr="http://www.phoenix5.org/glossary/graphics/lymphatic_syst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80675" name="Rectangle 3"/>
          <p:cNvSpPr>
            <a:spLocks noChangeArrowheads="1"/>
          </p:cNvSpPr>
          <p:nvPr/>
        </p:nvSpPr>
        <p:spPr bwMode="auto">
          <a:xfrm>
            <a:off x="381000" y="838200"/>
            <a:ext cx="22860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0678" name="Rectangle 6"/>
          <p:cNvSpPr>
            <a:spLocks noChangeArrowheads="1"/>
          </p:cNvSpPr>
          <p:nvPr/>
        </p:nvSpPr>
        <p:spPr bwMode="auto">
          <a:xfrm>
            <a:off x="6400800" y="2438400"/>
            <a:ext cx="2743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0682" name="Rectangle 10"/>
          <p:cNvSpPr>
            <a:spLocks noChangeArrowheads="1"/>
          </p:cNvSpPr>
          <p:nvPr/>
        </p:nvSpPr>
        <p:spPr bwMode="auto">
          <a:xfrm>
            <a:off x="6629400" y="6172200"/>
            <a:ext cx="25146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180683" name="Picture 11" descr="http://4.bp.blogspot.com/-mFD39s4VI0M/TabSyEeOH5I/AAAAAAAAAFk/qL6gLg6cW_E/s1600/tonsi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04800"/>
            <a:ext cx="3657600" cy="320040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 descr="http://2.bp.blogspot.com/-H-tNoowb-u0/TmDb_S9_SOI/AAAAAAAABak/bwp2XaElAo0/s1600/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788" y="3554254"/>
            <a:ext cx="1243012" cy="124301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5"/>
          <p:cNvSpPr>
            <a:spLocks noChangeArrowheads="1"/>
          </p:cNvSpPr>
          <p:nvPr/>
        </p:nvSpPr>
        <p:spPr bwMode="auto">
          <a:xfrm>
            <a:off x="152400" y="4953000"/>
            <a:ext cx="25908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4589571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2722" name="Picture 2" descr="http://www.phoenix5.org/glossary/graphics/lymphatic_syst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82723" name="Rectangle 3"/>
          <p:cNvSpPr>
            <a:spLocks noChangeArrowheads="1"/>
          </p:cNvSpPr>
          <p:nvPr/>
        </p:nvSpPr>
        <p:spPr bwMode="auto">
          <a:xfrm>
            <a:off x="381000" y="1143000"/>
            <a:ext cx="2286000" cy="3810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2726" name="Rectangle 6"/>
          <p:cNvSpPr>
            <a:spLocks noChangeArrowheads="1"/>
          </p:cNvSpPr>
          <p:nvPr/>
        </p:nvSpPr>
        <p:spPr bwMode="auto">
          <a:xfrm>
            <a:off x="6400800" y="2438400"/>
            <a:ext cx="2743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182731" name="Picture 11" descr="http://4.bp.blogspot.com/-mFD39s4VI0M/TabSyEeOH5I/AAAAAAAAAFk/qL6gLg6cW_E/s1600/tonsi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04800"/>
            <a:ext cx="3657600" cy="320040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1182732" name="Rectangle 12"/>
          <p:cNvSpPr>
            <a:spLocks noChangeArrowheads="1"/>
          </p:cNvSpPr>
          <p:nvPr/>
        </p:nvSpPr>
        <p:spPr bwMode="auto">
          <a:xfrm>
            <a:off x="2209800" y="838200"/>
            <a:ext cx="457200" cy="3810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2733" name="WordArt 13"/>
          <p:cNvSpPr>
            <a:spLocks noChangeArrowheads="1" noChangeShapeType="1" noTextEdit="1"/>
          </p:cNvSpPr>
          <p:nvPr/>
        </p:nvSpPr>
        <p:spPr bwMode="auto">
          <a:xfrm>
            <a:off x="5867400" y="1752600"/>
            <a:ext cx="2743200" cy="1666875"/>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FFFFFF"/>
                  </a:solidFill>
                  <a:round/>
                  <a:headEnd/>
                  <a:tailEnd/>
                </a:ln>
                <a:solidFill>
                  <a:srgbClr val="FF99CC"/>
                </a:solidFill>
                <a:effectLst>
                  <a:outerShdw dist="53882" dir="2700000" algn="ctr" rotWithShape="0">
                    <a:srgbClr val="9999FF">
                      <a:alpha val="80000"/>
                    </a:srgbClr>
                  </a:outerShdw>
                </a:effectLst>
                <a:uLnTx/>
                <a:uFillTx/>
                <a:latin typeface="Impact"/>
                <a:ea typeface="+mn-ea"/>
                <a:cs typeface="+mn-cs"/>
              </a:rPr>
              <a:t>Tonsils</a:t>
            </a:r>
          </a:p>
        </p:txBody>
      </p:sp>
      <p:sp>
        <p:nvSpPr>
          <p:cNvPr id="1182734" name="Rectangle 14"/>
          <p:cNvSpPr>
            <a:spLocks noChangeArrowheads="1"/>
          </p:cNvSpPr>
          <p:nvPr/>
        </p:nvSpPr>
        <p:spPr bwMode="auto">
          <a:xfrm>
            <a:off x="381000" y="685800"/>
            <a:ext cx="2209800" cy="609600"/>
          </a:xfrm>
          <a:prstGeom prst="rect">
            <a:avLst/>
          </a:prstGeom>
          <a:noFill/>
          <a:ln w="76200">
            <a:solidFill>
              <a:srgbClr val="66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15" name="Picture 2" descr="http://2.bp.blogspot.com/-H-tNoowb-u0/TmDb_S9_SOI/AAAAAAAABak/bwp2XaElAo0/s1600/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788" y="3554254"/>
            <a:ext cx="1243012" cy="124301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5"/>
          <p:cNvSpPr>
            <a:spLocks noChangeArrowheads="1"/>
          </p:cNvSpPr>
          <p:nvPr/>
        </p:nvSpPr>
        <p:spPr bwMode="auto">
          <a:xfrm>
            <a:off x="152400" y="4953000"/>
            <a:ext cx="25908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 name="Rectangle 10"/>
          <p:cNvSpPr>
            <a:spLocks noChangeArrowheads="1"/>
          </p:cNvSpPr>
          <p:nvPr/>
        </p:nvSpPr>
        <p:spPr bwMode="auto">
          <a:xfrm>
            <a:off x="6629400" y="6172200"/>
            <a:ext cx="25146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15251158"/>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3746" name="Picture 2" descr="http://www.phoenix5.org/glossary/graphics/lymphatic_syst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83750" name="Rectangle 6"/>
          <p:cNvSpPr>
            <a:spLocks noChangeArrowheads="1"/>
          </p:cNvSpPr>
          <p:nvPr/>
        </p:nvSpPr>
        <p:spPr bwMode="auto">
          <a:xfrm>
            <a:off x="6400800" y="2438400"/>
            <a:ext cx="2743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1" name="Picture 2" descr="http://2.bp.blogspot.com/-H-tNoowb-u0/TmDb_S9_SOI/AAAAAAAABak/bwp2XaElAo0/s1600/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88" y="3554254"/>
            <a:ext cx="1243012" cy="124301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5"/>
          <p:cNvSpPr>
            <a:spLocks noChangeArrowheads="1"/>
          </p:cNvSpPr>
          <p:nvPr/>
        </p:nvSpPr>
        <p:spPr bwMode="auto">
          <a:xfrm>
            <a:off x="152400" y="4953000"/>
            <a:ext cx="25908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Rectangle 10"/>
          <p:cNvSpPr>
            <a:spLocks noChangeArrowheads="1"/>
          </p:cNvSpPr>
          <p:nvPr/>
        </p:nvSpPr>
        <p:spPr bwMode="auto">
          <a:xfrm>
            <a:off x="6629400" y="6172200"/>
            <a:ext cx="25146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60086644"/>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4770" name="Picture 2" descr="http://www.phoenix5.org/glossary/graphics/lymphatic_syst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84774" name="Rectangle 6"/>
          <p:cNvSpPr>
            <a:spLocks noChangeArrowheads="1"/>
          </p:cNvSpPr>
          <p:nvPr/>
        </p:nvSpPr>
        <p:spPr bwMode="auto">
          <a:xfrm>
            <a:off x="6400800" y="2438400"/>
            <a:ext cx="2743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4775" name="Rectangle 7"/>
          <p:cNvSpPr>
            <a:spLocks noChangeArrowheads="1"/>
          </p:cNvSpPr>
          <p:nvPr/>
        </p:nvSpPr>
        <p:spPr bwMode="auto">
          <a:xfrm>
            <a:off x="6781800" y="3505200"/>
            <a:ext cx="2362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4778" name="Rectangle 10"/>
          <p:cNvSpPr>
            <a:spLocks noChangeArrowheads="1"/>
          </p:cNvSpPr>
          <p:nvPr/>
        </p:nvSpPr>
        <p:spPr bwMode="auto">
          <a:xfrm>
            <a:off x="6629400" y="6172200"/>
            <a:ext cx="25146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184779" name="Picture 11" descr="ANd9GcQuJjmmKfoV6mLn5q9zpcM_USxIfideOL_nux35YpWm8IpKOcY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04800"/>
            <a:ext cx="3962400" cy="365760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 descr="http://2.bp.blogspot.com/-H-tNoowb-u0/TmDb_S9_SOI/AAAAAAAABak/bwp2XaElAo0/s1600/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788" y="3554254"/>
            <a:ext cx="1243012" cy="124301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5"/>
          <p:cNvSpPr>
            <a:spLocks noChangeArrowheads="1"/>
          </p:cNvSpPr>
          <p:nvPr/>
        </p:nvSpPr>
        <p:spPr bwMode="auto">
          <a:xfrm>
            <a:off x="152400" y="4953000"/>
            <a:ext cx="25908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3890568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5794" name="Picture 2" descr="http://www.phoenix5.org/glossary/graphics/lymphatic_syst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85798" name="Rectangle 6"/>
          <p:cNvSpPr>
            <a:spLocks noChangeArrowheads="1"/>
          </p:cNvSpPr>
          <p:nvPr/>
        </p:nvSpPr>
        <p:spPr bwMode="auto">
          <a:xfrm>
            <a:off x="6400800" y="2438400"/>
            <a:ext cx="2743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5799" name="Rectangle 7"/>
          <p:cNvSpPr>
            <a:spLocks noChangeArrowheads="1"/>
          </p:cNvSpPr>
          <p:nvPr/>
        </p:nvSpPr>
        <p:spPr bwMode="auto">
          <a:xfrm>
            <a:off x="6781800" y="3505200"/>
            <a:ext cx="2362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5802" name="Rectangle 10"/>
          <p:cNvSpPr>
            <a:spLocks noChangeArrowheads="1"/>
          </p:cNvSpPr>
          <p:nvPr/>
        </p:nvSpPr>
        <p:spPr bwMode="auto">
          <a:xfrm>
            <a:off x="6629400" y="6172200"/>
            <a:ext cx="25146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185803" name="Picture 11" descr="ANd9GcQuJjmmKfoV6mLn5q9zpcM_USxIfideOL_nux35YpWm8IpKOcY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04800"/>
            <a:ext cx="3962400" cy="365760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1185804" name="WordArt 12"/>
          <p:cNvSpPr>
            <a:spLocks noChangeArrowheads="1" noChangeShapeType="1" noTextEdit="1"/>
          </p:cNvSpPr>
          <p:nvPr/>
        </p:nvSpPr>
        <p:spPr bwMode="auto">
          <a:xfrm>
            <a:off x="381000" y="0"/>
            <a:ext cx="5638800" cy="1600200"/>
          </a:xfrm>
          <a:prstGeom prst="rect">
            <a:avLst/>
          </a:prstGeom>
        </p:spPr>
        <p:txBody>
          <a:bodyPr wrap="none" fromWordArt="1">
            <a:prstTxWarp prst="textWave1">
              <a:avLst>
                <a:gd name="adj1" fmla="val 13005"/>
                <a:gd name="adj2" fmla="val 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FFFFFF"/>
                  </a:solidFill>
                  <a:round/>
                  <a:headEnd/>
                  <a:tailEnd/>
                </a:ln>
                <a:solidFill>
                  <a:srgbClr val="FF9999"/>
                </a:solidFill>
                <a:effectLst>
                  <a:outerShdw dist="53882" dir="2700000" algn="ctr" rotWithShape="0">
                    <a:srgbClr val="C0C0C0">
                      <a:alpha val="80000"/>
                    </a:srgbClr>
                  </a:outerShdw>
                </a:effectLst>
                <a:uLnTx/>
                <a:uFillTx/>
                <a:latin typeface="Times New Roman"/>
                <a:ea typeface="+mn-ea"/>
                <a:cs typeface="Times New Roman"/>
              </a:rPr>
              <a:t>Appendix</a:t>
            </a:r>
          </a:p>
        </p:txBody>
      </p:sp>
      <p:sp>
        <p:nvSpPr>
          <p:cNvPr id="1185805" name="Rectangle 13"/>
          <p:cNvSpPr>
            <a:spLocks noChangeArrowheads="1"/>
          </p:cNvSpPr>
          <p:nvPr/>
        </p:nvSpPr>
        <p:spPr bwMode="auto">
          <a:xfrm>
            <a:off x="228600" y="4876800"/>
            <a:ext cx="2438400" cy="609600"/>
          </a:xfrm>
          <a:prstGeom prst="rect">
            <a:avLst/>
          </a:prstGeom>
          <a:noFill/>
          <a:ln w="76200">
            <a:solidFill>
              <a:srgbClr val="66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14" name="Picture 2" descr="http://2.bp.blogspot.com/-H-tNoowb-u0/TmDb_S9_SOI/AAAAAAAABak/bwp2XaElAo0/s1600/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788" y="3554254"/>
            <a:ext cx="1243012" cy="124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14466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42" name="Picture 2" descr="http://www.phoenix5.org/glossary/graphics/lymphatic_syst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87846" name="Rectangle 6"/>
          <p:cNvSpPr>
            <a:spLocks noChangeArrowheads="1"/>
          </p:cNvSpPr>
          <p:nvPr/>
        </p:nvSpPr>
        <p:spPr bwMode="auto">
          <a:xfrm>
            <a:off x="6400800" y="2438400"/>
            <a:ext cx="2743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7847" name="Rectangle 7"/>
          <p:cNvSpPr>
            <a:spLocks noChangeArrowheads="1"/>
          </p:cNvSpPr>
          <p:nvPr/>
        </p:nvSpPr>
        <p:spPr bwMode="auto">
          <a:xfrm>
            <a:off x="6781800" y="3505200"/>
            <a:ext cx="2362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87850" name="Rectangle 10"/>
          <p:cNvSpPr>
            <a:spLocks noChangeArrowheads="1"/>
          </p:cNvSpPr>
          <p:nvPr/>
        </p:nvSpPr>
        <p:spPr bwMode="auto">
          <a:xfrm>
            <a:off x="6629400" y="6172200"/>
            <a:ext cx="25146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187851" name="Picture 11" descr="http://www.ghorayeb.com/files/adenoi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28600"/>
            <a:ext cx="3657600" cy="320040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1187852" name="Rectangle 12"/>
          <p:cNvSpPr>
            <a:spLocks noChangeArrowheads="1"/>
          </p:cNvSpPr>
          <p:nvPr/>
        </p:nvSpPr>
        <p:spPr bwMode="auto">
          <a:xfrm>
            <a:off x="5181600" y="304800"/>
            <a:ext cx="1143000" cy="228600"/>
          </a:xfrm>
          <a:prstGeom prst="rect">
            <a:avLst/>
          </a:prstGeom>
          <a:solidFill>
            <a:srgbClr val="99CCFF"/>
          </a:solidFill>
          <a:ln w="9525">
            <a:solidFill>
              <a:srgbClr val="99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3" name="Picture 2" descr="http://2.bp.blogspot.com/-H-tNoowb-u0/TmDb_S9_SOI/AAAAAAAABak/bwp2XaElAo0/s1600/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788" y="3554254"/>
            <a:ext cx="1243012" cy="124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189058"/>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8866" name="Picture 2" descr="http://www.phoenix5.org/glossary/graphics/lymphatic_syst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88870" name="Rectangle 6"/>
          <p:cNvSpPr>
            <a:spLocks noChangeArrowheads="1"/>
          </p:cNvSpPr>
          <p:nvPr/>
        </p:nvSpPr>
        <p:spPr bwMode="auto">
          <a:xfrm>
            <a:off x="6400800" y="2438400"/>
            <a:ext cx="2743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188875" name="Picture 11" descr="http://www.ghorayeb.com/files/adenoi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28600"/>
            <a:ext cx="3657600" cy="320040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1188877" name="Rectangle 13"/>
          <p:cNvSpPr>
            <a:spLocks noChangeArrowheads="1"/>
          </p:cNvSpPr>
          <p:nvPr/>
        </p:nvSpPr>
        <p:spPr bwMode="auto">
          <a:xfrm>
            <a:off x="457200" y="1066800"/>
            <a:ext cx="2438400" cy="609600"/>
          </a:xfrm>
          <a:prstGeom prst="rect">
            <a:avLst/>
          </a:prstGeom>
          <a:noFill/>
          <a:ln w="76200">
            <a:solidFill>
              <a:srgbClr val="66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13" name="Picture 2" descr="http://2.bp.blogspot.com/-H-tNoowb-u0/TmDb_S9_SOI/AAAAAAAABak/bwp2XaElAo0/s1600/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788" y="3554254"/>
            <a:ext cx="1243012" cy="124301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0"/>
          <p:cNvSpPr>
            <a:spLocks noChangeArrowheads="1"/>
          </p:cNvSpPr>
          <p:nvPr/>
        </p:nvSpPr>
        <p:spPr bwMode="auto">
          <a:xfrm>
            <a:off x="6629400" y="6172200"/>
            <a:ext cx="25146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71230858"/>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7906" name="Picture 2" descr="http://www.phoenix5.org/glossary/graphics/lymphatic_syst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2.bp.blogspot.com/-H-tNoowb-u0/TmDb_S9_SOI/AAAAAAAABak/bwp2XaElAo0/s1600/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88" y="3554254"/>
            <a:ext cx="1243012" cy="124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6283817"/>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97339" name="Group 59"/>
          <p:cNvGraphicFramePr>
            <a:graphicFrameLocks noGrp="1"/>
          </p:cNvGraphicFramePr>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THERE AND BACK AGAIN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LUB-DUB</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HEART FELT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RED HOT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VALENTINES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096" name="Text Box 48"/>
          <p:cNvSpPr txBox="1">
            <a:spLocks noChangeArrowheads="1"/>
          </p:cNvSpPr>
          <p:nvPr/>
        </p:nvSpPr>
        <p:spPr bwMode="auto">
          <a:xfrm>
            <a:off x="228600" y="30956"/>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Circulatory System Review Game</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366410377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97339" name="Group 59"/>
          <p:cNvGraphicFramePr>
            <a:graphicFrameLocks noGrp="1"/>
          </p:cNvGraphicFramePr>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THERE AND BACK AGAIN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LUB-DUB</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HEART FELT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RED HOT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latin typeface="Times New Roman" pitchFamily="18" charset="0"/>
                        </a:rPr>
                        <a:t>VALENTINES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5050"/>
                    </a:solid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5050"/>
                    </a:solid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5050"/>
                    </a:solid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5050"/>
                    </a:solid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5050"/>
                    </a:solid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096" name="Text Box 48"/>
          <p:cNvSpPr txBox="1">
            <a:spLocks noChangeArrowheads="1"/>
          </p:cNvSpPr>
          <p:nvPr/>
        </p:nvSpPr>
        <p:spPr bwMode="auto">
          <a:xfrm>
            <a:off x="228600" y="30956"/>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Circulatory System Review Game</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3359278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body" idx="1"/>
          </p:nvPr>
        </p:nvSpPr>
        <p:spPr>
          <a:xfrm>
            <a:off x="457200" y="0"/>
            <a:ext cx="8229600" cy="6126163"/>
          </a:xfrm>
        </p:spPr>
        <p:txBody>
          <a:bodyPr/>
          <a:lstStyle/>
          <a:p>
            <a:pPr eaLnBrk="1" hangingPunct="1"/>
            <a:r>
              <a:rPr lang="en-US"/>
              <a:t>Which of the following diagrams </a:t>
            </a:r>
            <a:r>
              <a:rPr lang="en-US" u="sng"/>
              <a:t>is correct</a:t>
            </a:r>
            <a:r>
              <a:rPr lang="en-US"/>
              <a:t> for blood flow through the heart?</a:t>
            </a:r>
          </a:p>
        </p:txBody>
      </p:sp>
      <p:pic>
        <p:nvPicPr>
          <p:cNvPr id="1136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36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1430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36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1148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367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148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3671" name="WordArt 7"/>
          <p:cNvSpPr>
            <a:spLocks noChangeArrowheads="1" noChangeShapeType="1" noTextEdit="1"/>
          </p:cNvSpPr>
          <p:nvPr/>
        </p:nvSpPr>
        <p:spPr bwMode="auto">
          <a:xfrm>
            <a:off x="381000" y="1219200"/>
            <a:ext cx="557213"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13672" name="WordArt 8"/>
          <p:cNvSpPr>
            <a:spLocks noChangeArrowheads="1" noChangeShapeType="1" noTextEdit="1"/>
          </p:cNvSpPr>
          <p:nvPr/>
        </p:nvSpPr>
        <p:spPr bwMode="auto">
          <a:xfrm>
            <a:off x="4800600" y="1219200"/>
            <a:ext cx="404813" cy="704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13673" name="WordArt 9"/>
          <p:cNvSpPr>
            <a:spLocks noChangeArrowheads="1" noChangeShapeType="1" noTextEdit="1"/>
          </p:cNvSpPr>
          <p:nvPr/>
        </p:nvSpPr>
        <p:spPr bwMode="auto">
          <a:xfrm>
            <a:off x="381000" y="4191000"/>
            <a:ext cx="4572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13674" name="WordArt 10"/>
          <p:cNvSpPr>
            <a:spLocks noChangeArrowheads="1" noChangeShapeType="1" noTextEdit="1"/>
          </p:cNvSpPr>
          <p:nvPr/>
        </p:nvSpPr>
        <p:spPr bwMode="auto">
          <a:xfrm>
            <a:off x="4800600" y="41910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13675" name="Line 11"/>
          <p:cNvSpPr>
            <a:spLocks noChangeShapeType="1"/>
          </p:cNvSpPr>
          <p:nvPr/>
        </p:nvSpPr>
        <p:spPr bwMode="auto">
          <a:xfrm>
            <a:off x="5638800" y="1524000"/>
            <a:ext cx="4572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76" name="Line 12"/>
          <p:cNvSpPr>
            <a:spLocks noChangeShapeType="1"/>
          </p:cNvSpPr>
          <p:nvPr/>
        </p:nvSpPr>
        <p:spPr bwMode="auto">
          <a:xfrm>
            <a:off x="6096000" y="2057400"/>
            <a:ext cx="7620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77" name="Line 13"/>
          <p:cNvSpPr>
            <a:spLocks noChangeShapeType="1"/>
          </p:cNvSpPr>
          <p:nvPr/>
        </p:nvSpPr>
        <p:spPr bwMode="auto">
          <a:xfrm flipV="1">
            <a:off x="6324600" y="1981200"/>
            <a:ext cx="152400" cy="6858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78" name="Line 14"/>
          <p:cNvSpPr>
            <a:spLocks noChangeShapeType="1"/>
          </p:cNvSpPr>
          <p:nvPr/>
        </p:nvSpPr>
        <p:spPr bwMode="auto">
          <a:xfrm flipH="1" flipV="1">
            <a:off x="6324600" y="1219200"/>
            <a:ext cx="152400" cy="6858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79" name="Line 15"/>
          <p:cNvSpPr>
            <a:spLocks noChangeShapeType="1"/>
          </p:cNvSpPr>
          <p:nvPr/>
        </p:nvSpPr>
        <p:spPr bwMode="auto">
          <a:xfrm flipH="1">
            <a:off x="7315200" y="1752600"/>
            <a:ext cx="914400" cy="304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80" name="Line 16"/>
          <p:cNvSpPr>
            <a:spLocks noChangeShapeType="1"/>
          </p:cNvSpPr>
          <p:nvPr/>
        </p:nvSpPr>
        <p:spPr bwMode="auto">
          <a:xfrm flipH="1">
            <a:off x="7086600" y="2133600"/>
            <a:ext cx="228600" cy="685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81" name="Line 17"/>
          <p:cNvSpPr>
            <a:spLocks noChangeShapeType="1"/>
          </p:cNvSpPr>
          <p:nvPr/>
        </p:nvSpPr>
        <p:spPr bwMode="auto">
          <a:xfrm flipH="1" flipV="1">
            <a:off x="6705600" y="2286000"/>
            <a:ext cx="1524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82" name="Line 18"/>
          <p:cNvSpPr>
            <a:spLocks noChangeShapeType="1"/>
          </p:cNvSpPr>
          <p:nvPr/>
        </p:nvSpPr>
        <p:spPr bwMode="auto">
          <a:xfrm flipV="1">
            <a:off x="6705600" y="1447800"/>
            <a:ext cx="3810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83" name="Line 19"/>
          <p:cNvSpPr>
            <a:spLocks noChangeShapeType="1"/>
          </p:cNvSpPr>
          <p:nvPr/>
        </p:nvSpPr>
        <p:spPr bwMode="auto">
          <a:xfrm flipH="1">
            <a:off x="2895600" y="1828800"/>
            <a:ext cx="609600" cy="228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84" name="Line 20"/>
          <p:cNvSpPr>
            <a:spLocks noChangeShapeType="1"/>
          </p:cNvSpPr>
          <p:nvPr/>
        </p:nvSpPr>
        <p:spPr bwMode="auto">
          <a:xfrm flipH="1">
            <a:off x="2667000" y="2209800"/>
            <a:ext cx="1524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85" name="Line 21"/>
          <p:cNvSpPr>
            <a:spLocks noChangeShapeType="1"/>
          </p:cNvSpPr>
          <p:nvPr/>
        </p:nvSpPr>
        <p:spPr bwMode="auto">
          <a:xfrm flipH="1" flipV="1">
            <a:off x="2362200" y="2362200"/>
            <a:ext cx="762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86" name="Line 22"/>
          <p:cNvSpPr>
            <a:spLocks noChangeShapeType="1"/>
          </p:cNvSpPr>
          <p:nvPr/>
        </p:nvSpPr>
        <p:spPr bwMode="auto">
          <a:xfrm flipV="1">
            <a:off x="2286000" y="1828800"/>
            <a:ext cx="1524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87" name="Line 23"/>
          <p:cNvSpPr>
            <a:spLocks noChangeShapeType="1"/>
          </p:cNvSpPr>
          <p:nvPr/>
        </p:nvSpPr>
        <p:spPr bwMode="auto">
          <a:xfrm flipV="1">
            <a:off x="2438400" y="1371600"/>
            <a:ext cx="304800" cy="3810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88" name="Line 24"/>
          <p:cNvSpPr>
            <a:spLocks noChangeShapeType="1"/>
          </p:cNvSpPr>
          <p:nvPr/>
        </p:nvSpPr>
        <p:spPr bwMode="auto">
          <a:xfrm>
            <a:off x="1295400" y="1600200"/>
            <a:ext cx="457200" cy="4572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89" name="Line 25"/>
          <p:cNvSpPr>
            <a:spLocks noChangeShapeType="1"/>
          </p:cNvSpPr>
          <p:nvPr/>
        </p:nvSpPr>
        <p:spPr bwMode="auto">
          <a:xfrm>
            <a:off x="1600200" y="2133600"/>
            <a:ext cx="2286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90" name="Line 26"/>
          <p:cNvSpPr>
            <a:spLocks noChangeShapeType="1"/>
          </p:cNvSpPr>
          <p:nvPr/>
        </p:nvSpPr>
        <p:spPr bwMode="auto">
          <a:xfrm flipV="1">
            <a:off x="1981200" y="1905000"/>
            <a:ext cx="76200" cy="762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91" name="Line 27"/>
          <p:cNvSpPr>
            <a:spLocks noChangeShapeType="1"/>
          </p:cNvSpPr>
          <p:nvPr/>
        </p:nvSpPr>
        <p:spPr bwMode="auto">
          <a:xfrm flipH="1" flipV="1">
            <a:off x="1981200" y="1295400"/>
            <a:ext cx="762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92" name="Line 28"/>
          <p:cNvSpPr>
            <a:spLocks noChangeShapeType="1"/>
          </p:cNvSpPr>
          <p:nvPr/>
        </p:nvSpPr>
        <p:spPr bwMode="auto">
          <a:xfrm flipH="1">
            <a:off x="2362200" y="4191000"/>
            <a:ext cx="457200" cy="685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93" name="Line 29"/>
          <p:cNvSpPr>
            <a:spLocks noChangeShapeType="1"/>
          </p:cNvSpPr>
          <p:nvPr/>
        </p:nvSpPr>
        <p:spPr bwMode="auto">
          <a:xfrm>
            <a:off x="2286000" y="5029200"/>
            <a:ext cx="228600" cy="762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94" name="Line 30"/>
          <p:cNvSpPr>
            <a:spLocks noChangeShapeType="1"/>
          </p:cNvSpPr>
          <p:nvPr/>
        </p:nvSpPr>
        <p:spPr bwMode="auto">
          <a:xfrm flipV="1">
            <a:off x="2590800" y="5105400"/>
            <a:ext cx="3048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95" name="Line 31"/>
          <p:cNvSpPr>
            <a:spLocks noChangeShapeType="1"/>
          </p:cNvSpPr>
          <p:nvPr/>
        </p:nvSpPr>
        <p:spPr bwMode="auto">
          <a:xfrm flipV="1">
            <a:off x="3048000" y="4648200"/>
            <a:ext cx="609600" cy="381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96" name="Line 32"/>
          <p:cNvSpPr>
            <a:spLocks noChangeShapeType="1"/>
          </p:cNvSpPr>
          <p:nvPr/>
        </p:nvSpPr>
        <p:spPr bwMode="auto">
          <a:xfrm>
            <a:off x="1981200" y="4191000"/>
            <a:ext cx="76200" cy="7620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97" name="Line 33"/>
          <p:cNvSpPr>
            <a:spLocks noChangeShapeType="1"/>
          </p:cNvSpPr>
          <p:nvPr/>
        </p:nvSpPr>
        <p:spPr bwMode="auto">
          <a:xfrm flipH="1" flipV="1">
            <a:off x="1676400" y="5257800"/>
            <a:ext cx="3048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98" name="Line 34"/>
          <p:cNvSpPr>
            <a:spLocks noChangeShapeType="1"/>
          </p:cNvSpPr>
          <p:nvPr/>
        </p:nvSpPr>
        <p:spPr bwMode="auto">
          <a:xfrm flipH="1" flipV="1">
            <a:off x="1371600" y="4572000"/>
            <a:ext cx="3810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699" name="Line 35"/>
          <p:cNvSpPr>
            <a:spLocks noChangeShapeType="1"/>
          </p:cNvSpPr>
          <p:nvPr/>
        </p:nvSpPr>
        <p:spPr bwMode="auto">
          <a:xfrm>
            <a:off x="1981200" y="5029200"/>
            <a:ext cx="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700" name="Line 36"/>
          <p:cNvSpPr>
            <a:spLocks noChangeShapeType="1"/>
          </p:cNvSpPr>
          <p:nvPr/>
        </p:nvSpPr>
        <p:spPr bwMode="auto">
          <a:xfrm flipH="1">
            <a:off x="6781800" y="4267200"/>
            <a:ext cx="3810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701" name="Line 37"/>
          <p:cNvSpPr>
            <a:spLocks noChangeShapeType="1"/>
          </p:cNvSpPr>
          <p:nvPr/>
        </p:nvSpPr>
        <p:spPr bwMode="auto">
          <a:xfrm>
            <a:off x="6705600" y="5029200"/>
            <a:ext cx="762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702" name="Line 38"/>
          <p:cNvSpPr>
            <a:spLocks noChangeShapeType="1"/>
          </p:cNvSpPr>
          <p:nvPr/>
        </p:nvSpPr>
        <p:spPr bwMode="auto">
          <a:xfrm flipV="1">
            <a:off x="6934200" y="5105400"/>
            <a:ext cx="4572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703" name="Line 39"/>
          <p:cNvSpPr>
            <a:spLocks noChangeShapeType="1"/>
          </p:cNvSpPr>
          <p:nvPr/>
        </p:nvSpPr>
        <p:spPr bwMode="auto">
          <a:xfrm flipV="1">
            <a:off x="7467600" y="4724400"/>
            <a:ext cx="533400" cy="304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704" name="Line 40"/>
          <p:cNvSpPr>
            <a:spLocks noChangeShapeType="1"/>
          </p:cNvSpPr>
          <p:nvPr/>
        </p:nvSpPr>
        <p:spPr bwMode="auto">
          <a:xfrm>
            <a:off x="6400800" y="4343400"/>
            <a:ext cx="762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705" name="Line 41"/>
          <p:cNvSpPr>
            <a:spLocks noChangeShapeType="1"/>
          </p:cNvSpPr>
          <p:nvPr/>
        </p:nvSpPr>
        <p:spPr bwMode="auto">
          <a:xfrm flipH="1">
            <a:off x="6324600" y="5029200"/>
            <a:ext cx="1524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706" name="Line 42"/>
          <p:cNvSpPr>
            <a:spLocks noChangeShapeType="1"/>
          </p:cNvSpPr>
          <p:nvPr/>
        </p:nvSpPr>
        <p:spPr bwMode="auto">
          <a:xfrm flipH="1" flipV="1">
            <a:off x="6019800" y="5029200"/>
            <a:ext cx="15240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707" name="Line 43"/>
          <p:cNvSpPr>
            <a:spLocks noChangeShapeType="1"/>
          </p:cNvSpPr>
          <p:nvPr/>
        </p:nvSpPr>
        <p:spPr bwMode="auto">
          <a:xfrm flipH="1" flipV="1">
            <a:off x="5715000" y="4495800"/>
            <a:ext cx="3810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708" name="WordArt 44"/>
          <p:cNvSpPr>
            <a:spLocks noChangeArrowheads="1" noChangeShapeType="1" noTextEdit="1"/>
          </p:cNvSpPr>
          <p:nvPr/>
        </p:nvSpPr>
        <p:spPr bwMode="auto">
          <a:xfrm>
            <a:off x="3581400" y="16002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3709" name="WordArt 45"/>
          <p:cNvSpPr>
            <a:spLocks noChangeArrowheads="1" noChangeShapeType="1" noTextEdit="1"/>
          </p:cNvSpPr>
          <p:nvPr/>
        </p:nvSpPr>
        <p:spPr bwMode="auto">
          <a:xfrm>
            <a:off x="7086600" y="13716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3710" name="WordArt 46"/>
          <p:cNvSpPr>
            <a:spLocks noChangeArrowheads="1" noChangeShapeType="1" noTextEdit="1"/>
          </p:cNvSpPr>
          <p:nvPr/>
        </p:nvSpPr>
        <p:spPr bwMode="auto">
          <a:xfrm>
            <a:off x="3657600" y="44958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3711" name="WordArt 47"/>
          <p:cNvSpPr>
            <a:spLocks noChangeArrowheads="1" noChangeShapeType="1" noTextEdit="1"/>
          </p:cNvSpPr>
          <p:nvPr/>
        </p:nvSpPr>
        <p:spPr bwMode="auto">
          <a:xfrm>
            <a:off x="8001000" y="45720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3712" name="WordArt 48"/>
          <p:cNvSpPr>
            <a:spLocks noChangeArrowheads="1" noChangeShapeType="1" noTextEdit="1"/>
          </p:cNvSpPr>
          <p:nvPr/>
        </p:nvSpPr>
        <p:spPr bwMode="auto">
          <a:xfrm>
            <a:off x="838200" y="18288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3713" name="WordArt 49"/>
          <p:cNvSpPr>
            <a:spLocks noChangeArrowheads="1" noChangeShapeType="1" noTextEdit="1"/>
          </p:cNvSpPr>
          <p:nvPr/>
        </p:nvSpPr>
        <p:spPr bwMode="auto">
          <a:xfrm>
            <a:off x="5867400" y="12192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3714" name="WordArt 50"/>
          <p:cNvSpPr>
            <a:spLocks noChangeArrowheads="1" noChangeShapeType="1" noTextEdit="1"/>
          </p:cNvSpPr>
          <p:nvPr/>
        </p:nvSpPr>
        <p:spPr bwMode="auto">
          <a:xfrm>
            <a:off x="762000" y="48006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3715" name="WordArt 51"/>
          <p:cNvSpPr>
            <a:spLocks noChangeArrowheads="1" noChangeShapeType="1" noTextEdit="1"/>
          </p:cNvSpPr>
          <p:nvPr/>
        </p:nvSpPr>
        <p:spPr bwMode="auto">
          <a:xfrm>
            <a:off x="5257800" y="41910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3716" name="Rectangle 52"/>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113717" name="WordArt 53"/>
          <p:cNvSpPr>
            <a:spLocks noChangeArrowheads="1" noChangeShapeType="1" noTextEdit="1"/>
          </p:cNvSpPr>
          <p:nvPr/>
        </p:nvSpPr>
        <p:spPr bwMode="auto">
          <a:xfrm>
            <a:off x="8077200" y="16764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3718" name="WordArt 54"/>
          <p:cNvSpPr>
            <a:spLocks noChangeArrowheads="1" noChangeShapeType="1" noTextEdit="1"/>
          </p:cNvSpPr>
          <p:nvPr/>
        </p:nvSpPr>
        <p:spPr bwMode="auto">
          <a:xfrm>
            <a:off x="5334000" y="16002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3719" name="WordArt 55"/>
          <p:cNvSpPr>
            <a:spLocks noChangeArrowheads="1" noChangeShapeType="1" noTextEdit="1"/>
          </p:cNvSpPr>
          <p:nvPr/>
        </p:nvSpPr>
        <p:spPr bwMode="auto">
          <a:xfrm>
            <a:off x="2819400" y="12192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3720" name="WordArt 56"/>
          <p:cNvSpPr>
            <a:spLocks noChangeArrowheads="1" noChangeShapeType="1" noTextEdit="1"/>
          </p:cNvSpPr>
          <p:nvPr/>
        </p:nvSpPr>
        <p:spPr bwMode="auto">
          <a:xfrm>
            <a:off x="1600200" y="12192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3721" name="WordArt 57"/>
          <p:cNvSpPr>
            <a:spLocks noChangeArrowheads="1" noChangeShapeType="1" noTextEdit="1"/>
          </p:cNvSpPr>
          <p:nvPr/>
        </p:nvSpPr>
        <p:spPr bwMode="auto">
          <a:xfrm>
            <a:off x="1371600" y="41910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3722" name="WordArt 58"/>
          <p:cNvSpPr>
            <a:spLocks noChangeArrowheads="1" noChangeShapeType="1" noTextEdit="1"/>
          </p:cNvSpPr>
          <p:nvPr/>
        </p:nvSpPr>
        <p:spPr bwMode="auto">
          <a:xfrm>
            <a:off x="2590800" y="42672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3723" name="WordArt 59"/>
          <p:cNvSpPr>
            <a:spLocks noChangeArrowheads="1" noChangeShapeType="1" noTextEdit="1"/>
          </p:cNvSpPr>
          <p:nvPr/>
        </p:nvSpPr>
        <p:spPr bwMode="auto">
          <a:xfrm>
            <a:off x="6248400" y="42672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3724" name="WordArt 60"/>
          <p:cNvSpPr>
            <a:spLocks noChangeArrowheads="1" noChangeShapeType="1" noTextEdit="1"/>
          </p:cNvSpPr>
          <p:nvPr/>
        </p:nvSpPr>
        <p:spPr bwMode="auto">
          <a:xfrm>
            <a:off x="7162800" y="41910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462334" name="Rectangle 62"/>
          <p:cNvSpPr>
            <a:spLocks noChangeArrowheads="1"/>
          </p:cNvSpPr>
          <p:nvPr/>
        </p:nvSpPr>
        <p:spPr bwMode="auto">
          <a:xfrm>
            <a:off x="4648200" y="1143000"/>
            <a:ext cx="4191000" cy="2743200"/>
          </a:xfrm>
          <a:prstGeom prst="rect">
            <a:avLst/>
          </a:prstGeom>
          <a:gradFill rotWithShape="1">
            <a:gsLst>
              <a:gs pos="0">
                <a:schemeClr val="tx1">
                  <a:alpha val="89000"/>
                </a:schemeClr>
              </a:gs>
              <a:gs pos="100000">
                <a:schemeClr val="tx1">
                  <a:gamma/>
                  <a:tint val="0"/>
                  <a:invGamma/>
                  <a:alpha val="89999"/>
                </a:schemeClr>
              </a:gs>
            </a:gsLst>
            <a:lin ang="5400000" scaled="1"/>
          </a:gradFill>
          <a:ln w="9525">
            <a:solidFill>
              <a:schemeClr val="tx1"/>
            </a:solidFill>
            <a:miter lim="800000"/>
            <a:headEnd/>
            <a:tailEnd/>
          </a:ln>
          <a:effectLst/>
        </p:spPr>
        <p:txBody>
          <a:bodyPr wrap="none" anchor="ctr"/>
          <a:lstStyle/>
          <a:p>
            <a:pPr>
              <a:defRPr/>
            </a:pPr>
            <a:endParaRPr lang="en-US">
              <a:latin typeface="Arial" pitchFamily="34" charset="0"/>
            </a:endParaRPr>
          </a:p>
        </p:txBody>
      </p:sp>
      <p:sp>
        <p:nvSpPr>
          <p:cNvPr id="113726" name="WordArt 63"/>
          <p:cNvSpPr>
            <a:spLocks noChangeArrowheads="1" noChangeShapeType="1" noTextEdit="1"/>
          </p:cNvSpPr>
          <p:nvPr/>
        </p:nvSpPr>
        <p:spPr bwMode="auto">
          <a:xfrm>
            <a:off x="8305800" y="685800"/>
            <a:ext cx="533400" cy="800100"/>
          </a:xfrm>
          <a:prstGeom prst="rect">
            <a:avLst/>
          </a:prstGeom>
        </p:spPr>
        <p:txBody>
          <a:bodyPr wrap="none" fromWordArt="1">
            <a:prstTxWarp prst="textPlain">
              <a:avLst>
                <a:gd name="adj" fmla="val 50000"/>
              </a:avLst>
            </a:prstTxWarp>
          </a:bodyPr>
          <a:lstStyle/>
          <a:p>
            <a:pPr algn="ctr"/>
            <a:r>
              <a:rPr lang="en-US" sz="3600" kern="10" spc="720" dirty="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8</a:t>
            </a:r>
          </a:p>
        </p:txBody>
      </p:sp>
      <p:sp>
        <p:nvSpPr>
          <p:cNvPr id="1462336" name="Rectangle 64"/>
          <p:cNvSpPr>
            <a:spLocks noChangeArrowheads="1"/>
          </p:cNvSpPr>
          <p:nvPr/>
        </p:nvSpPr>
        <p:spPr bwMode="auto">
          <a:xfrm>
            <a:off x="228600" y="4114800"/>
            <a:ext cx="4191000" cy="2743200"/>
          </a:xfrm>
          <a:prstGeom prst="rect">
            <a:avLst/>
          </a:prstGeom>
          <a:gradFill rotWithShape="1">
            <a:gsLst>
              <a:gs pos="0">
                <a:schemeClr val="tx1">
                  <a:alpha val="89000"/>
                </a:schemeClr>
              </a:gs>
              <a:gs pos="100000">
                <a:schemeClr val="tx1">
                  <a:gamma/>
                  <a:tint val="0"/>
                  <a:invGamma/>
                  <a:alpha val="89999"/>
                </a:schemeClr>
              </a:gs>
            </a:gsLst>
            <a:lin ang="5400000" scaled="1"/>
          </a:gradFill>
          <a:ln w="9525">
            <a:solidFill>
              <a:schemeClr val="tx1"/>
            </a:solidFill>
            <a:miter lim="800000"/>
            <a:headEnd/>
            <a:tailEnd/>
          </a:ln>
          <a:effectLst/>
        </p:spPr>
        <p:txBody>
          <a:bodyPr wrap="none" anchor="ctr"/>
          <a:lstStyle/>
          <a:p>
            <a:pPr>
              <a:defRPr/>
            </a:pPr>
            <a:endParaRPr lang="en-US">
              <a:latin typeface="Arial" pitchFamily="34" charset="0"/>
            </a:endParaRPr>
          </a:p>
        </p:txBody>
      </p:sp>
      <p:sp>
        <p:nvSpPr>
          <p:cNvPr id="1462337" name="Rectangle 65"/>
          <p:cNvSpPr>
            <a:spLocks noChangeArrowheads="1"/>
          </p:cNvSpPr>
          <p:nvPr/>
        </p:nvSpPr>
        <p:spPr bwMode="auto">
          <a:xfrm>
            <a:off x="4648200" y="4114800"/>
            <a:ext cx="4191000" cy="2743200"/>
          </a:xfrm>
          <a:prstGeom prst="rect">
            <a:avLst/>
          </a:prstGeom>
          <a:gradFill rotWithShape="1">
            <a:gsLst>
              <a:gs pos="0">
                <a:schemeClr val="tx1">
                  <a:alpha val="89000"/>
                </a:schemeClr>
              </a:gs>
              <a:gs pos="100000">
                <a:schemeClr val="tx1">
                  <a:gamma/>
                  <a:tint val="0"/>
                  <a:invGamma/>
                  <a:alpha val="89999"/>
                </a:schemeClr>
              </a:gs>
            </a:gsLst>
            <a:lin ang="5400000" scaled="1"/>
          </a:gradFill>
          <a:ln w="9525">
            <a:solidFill>
              <a:schemeClr val="tx1"/>
            </a:solidFill>
            <a:miter lim="800000"/>
            <a:headEnd/>
            <a:tailEnd/>
          </a:ln>
          <a:effectLst/>
        </p:spPr>
        <p:txBody>
          <a:bodyPr wrap="none" anchor="ctr"/>
          <a:lstStyle/>
          <a:p>
            <a:pPr>
              <a:defRPr/>
            </a:pPr>
            <a:endParaRPr lang="en-US">
              <a:latin typeface="Arial" pitchFamily="34" charset="0"/>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4525963"/>
          </a:xfrm>
        </p:spPr>
        <p:txBody>
          <a:bodyPr/>
          <a:lstStyle/>
          <a:p>
            <a:r>
              <a:rPr lang="en-US" dirty="0"/>
              <a:t>How many first dates?</a:t>
            </a:r>
          </a:p>
        </p:txBody>
      </p:sp>
      <p:pic>
        <p:nvPicPr>
          <p:cNvPr id="1026" name="Picture 2" descr="http://www.sonypictures.com/movies/50firstdates/assets/images/oneshe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382000" cy="571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6858000" y="0"/>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*21</a:t>
            </a:r>
          </a:p>
        </p:txBody>
      </p:sp>
      <p:sp>
        <p:nvSpPr>
          <p:cNvPr id="5" name="Rounded Rectangle 4"/>
          <p:cNvSpPr/>
          <p:nvPr/>
        </p:nvSpPr>
        <p:spPr>
          <a:xfrm>
            <a:off x="533400" y="1569660"/>
            <a:ext cx="2209800" cy="640140"/>
          </a:xfrm>
          <a:prstGeom prst="round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28238961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4525963"/>
          </a:xfrm>
        </p:spPr>
        <p:txBody>
          <a:bodyPr/>
          <a:lstStyle/>
          <a:p>
            <a:r>
              <a:rPr lang="en-US" dirty="0"/>
              <a:t>How many first dates?</a:t>
            </a:r>
          </a:p>
        </p:txBody>
      </p:sp>
      <p:pic>
        <p:nvPicPr>
          <p:cNvPr id="1026" name="Picture 2" descr="http://www.sonypictures.com/movies/50firstdates/assets/images/oneshe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382000" cy="571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6858000" y="0"/>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*21</a:t>
            </a:r>
          </a:p>
        </p:txBody>
      </p:sp>
      <p:sp>
        <p:nvSpPr>
          <p:cNvPr id="5" name="Rounded Rectangle 4"/>
          <p:cNvSpPr/>
          <p:nvPr/>
        </p:nvSpPr>
        <p:spPr>
          <a:xfrm>
            <a:off x="533400" y="1569660"/>
            <a:ext cx="2209800" cy="640140"/>
          </a:xfrm>
          <a:prstGeom prst="roundRect">
            <a:avLst/>
          </a:prstGeom>
          <a:solidFill>
            <a:schemeClr val="tx1">
              <a:lumMod val="75000"/>
              <a:lumOff val="25000"/>
            </a:schemeClr>
          </a:solidFill>
          <a:ln>
            <a:solidFill>
              <a:schemeClr val="bg1"/>
            </a:solidFill>
          </a:ln>
          <a:effectLst>
            <a:glow rad="1358900">
              <a:srgbClr val="FF0000">
                <a:alpha val="73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20825110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4525963"/>
          </a:xfrm>
        </p:spPr>
        <p:txBody>
          <a:bodyPr/>
          <a:lstStyle/>
          <a:p>
            <a:r>
              <a:rPr lang="en-US" dirty="0"/>
              <a:t>How many first dates? </a:t>
            </a:r>
            <a:r>
              <a:rPr lang="en-US" dirty="0">
                <a:solidFill>
                  <a:srgbClr val="FF0000"/>
                </a:solidFill>
              </a:rPr>
              <a:t>50</a:t>
            </a:r>
          </a:p>
        </p:txBody>
      </p:sp>
      <p:pic>
        <p:nvPicPr>
          <p:cNvPr id="1026" name="Picture 2" descr="http://www.sonypictures.com/movies/50firstdates/assets/images/oneshe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382000" cy="571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6858000" y="0"/>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*21</a:t>
            </a:r>
          </a:p>
        </p:txBody>
      </p:sp>
    </p:spTree>
    <p:extLst>
      <p:ext uri="{BB962C8B-B14F-4D97-AF65-F5344CB8AC3E}">
        <p14:creationId xmlns:p14="http://schemas.microsoft.com/office/powerpoint/2010/main" val="640480974"/>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229600" cy="4525963"/>
          </a:xfrm>
        </p:spPr>
        <p:txBody>
          <a:bodyPr/>
          <a:lstStyle/>
          <a:p>
            <a:r>
              <a:rPr lang="en-US" dirty="0"/>
              <a:t>Name this movie with so much heart?</a:t>
            </a:r>
          </a:p>
        </p:txBody>
      </p:sp>
      <p:pic>
        <p:nvPicPr>
          <p:cNvPr id="52226" name="Picture 2" descr="http://www.johnnywujek.com/wp-content/uploads/2014/02/Johnny-Wujek-Valentine-movie-4-600x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458200" cy="4286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381000" y="909935"/>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*22</a:t>
            </a:r>
          </a:p>
        </p:txBody>
      </p:sp>
    </p:spTree>
    <p:extLst>
      <p:ext uri="{BB962C8B-B14F-4D97-AF65-F5344CB8AC3E}">
        <p14:creationId xmlns:p14="http://schemas.microsoft.com/office/powerpoint/2010/main" val="2384173499"/>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229600" cy="4525963"/>
          </a:xfrm>
        </p:spPr>
        <p:txBody>
          <a:bodyPr/>
          <a:lstStyle/>
          <a:p>
            <a:r>
              <a:rPr lang="en-US" dirty="0"/>
              <a:t>Name this movie with so much heart?</a:t>
            </a:r>
          </a:p>
        </p:txBody>
      </p:sp>
      <p:pic>
        <p:nvPicPr>
          <p:cNvPr id="52226" name="Picture 2" descr="http://www.johnnywujek.com/wp-content/uploads/2014/02/Johnny-Wujek-Valentine-movie-4-600x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458200" cy="4286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381000" y="909935"/>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*22</a:t>
            </a:r>
          </a:p>
        </p:txBody>
      </p:sp>
      <p:sp>
        <p:nvSpPr>
          <p:cNvPr id="2" name="Rectangle 1"/>
          <p:cNvSpPr/>
          <p:nvPr/>
        </p:nvSpPr>
        <p:spPr>
          <a:xfrm>
            <a:off x="381000" y="5200650"/>
            <a:ext cx="403187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 is…</a:t>
            </a:r>
          </a:p>
        </p:txBody>
      </p:sp>
    </p:spTree>
    <p:extLst>
      <p:ext uri="{BB962C8B-B14F-4D97-AF65-F5344CB8AC3E}">
        <p14:creationId xmlns:p14="http://schemas.microsoft.com/office/powerpoint/2010/main" val="192811466"/>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229600" cy="4525963"/>
          </a:xfrm>
        </p:spPr>
        <p:txBody>
          <a:bodyPr/>
          <a:lstStyle/>
          <a:p>
            <a:r>
              <a:rPr lang="en-US" dirty="0"/>
              <a:t>Name this movie with so much heart?</a:t>
            </a:r>
          </a:p>
        </p:txBody>
      </p:sp>
      <p:pic>
        <p:nvPicPr>
          <p:cNvPr id="52226" name="Picture 2" descr="http://www.johnnywujek.com/wp-content/uploads/2014/02/Johnny-Wujek-Valentine-movie-4-600x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458200" cy="4286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381000" y="909935"/>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*22</a:t>
            </a:r>
          </a:p>
        </p:txBody>
      </p:sp>
      <p:sp>
        <p:nvSpPr>
          <p:cNvPr id="2" name="Rectangle 1"/>
          <p:cNvSpPr/>
          <p:nvPr/>
        </p:nvSpPr>
        <p:spPr>
          <a:xfrm>
            <a:off x="381000" y="5200650"/>
            <a:ext cx="403187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 is…</a:t>
            </a:r>
          </a:p>
        </p:txBody>
      </p:sp>
      <p:pic>
        <p:nvPicPr>
          <p:cNvPr id="55298" name="Picture 2" descr="http://www.wichitaorpheum.com/wp-content/uploads/2012/12/GreaseMoviePo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909935"/>
            <a:ext cx="4114800" cy="5000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56159699"/>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229600" cy="4525963"/>
          </a:xfrm>
        </p:spPr>
        <p:txBody>
          <a:bodyPr/>
          <a:lstStyle/>
          <a:p>
            <a:r>
              <a:rPr lang="en-US" dirty="0"/>
              <a:t>Name this movie?</a:t>
            </a:r>
          </a:p>
        </p:txBody>
      </p:sp>
      <p:pic>
        <p:nvPicPr>
          <p:cNvPr id="57346" name="Picture 2" descr="http://www.elnovato.com/wp-content/uploads/2013/12/mostly-movies-the-wedding-singer-movie-review-674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63916"/>
            <a:ext cx="8763000" cy="4851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6882471" y="79086"/>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*23</a:t>
            </a:r>
          </a:p>
        </p:txBody>
      </p:sp>
    </p:spTree>
    <p:extLst>
      <p:ext uri="{BB962C8B-B14F-4D97-AF65-F5344CB8AC3E}">
        <p14:creationId xmlns:p14="http://schemas.microsoft.com/office/powerpoint/2010/main" val="86620771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229600" cy="4525963"/>
          </a:xfrm>
        </p:spPr>
        <p:txBody>
          <a:bodyPr/>
          <a:lstStyle/>
          <a:p>
            <a:r>
              <a:rPr lang="en-US" dirty="0"/>
              <a:t>Name this movie?</a:t>
            </a:r>
          </a:p>
        </p:txBody>
      </p:sp>
      <p:pic>
        <p:nvPicPr>
          <p:cNvPr id="57346" name="Picture 2" descr="http://www.elnovato.com/wp-content/uploads/2013/12/mostly-movies-the-wedding-singer-movie-review-674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63916"/>
            <a:ext cx="8763000" cy="4851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6882471" y="79086"/>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*23</a:t>
            </a:r>
          </a:p>
        </p:txBody>
      </p:sp>
      <p:sp>
        <p:nvSpPr>
          <p:cNvPr id="2" name="Rectangle 1"/>
          <p:cNvSpPr/>
          <p:nvPr/>
        </p:nvSpPr>
        <p:spPr>
          <a:xfrm>
            <a:off x="304800" y="5714999"/>
            <a:ext cx="32624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a:t>
            </a:r>
          </a:p>
        </p:txBody>
      </p:sp>
    </p:spTree>
    <p:extLst>
      <p:ext uri="{BB962C8B-B14F-4D97-AF65-F5344CB8AC3E}">
        <p14:creationId xmlns:p14="http://schemas.microsoft.com/office/powerpoint/2010/main" val="53930267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229600" cy="4525963"/>
          </a:xfrm>
        </p:spPr>
        <p:txBody>
          <a:bodyPr/>
          <a:lstStyle/>
          <a:p>
            <a:r>
              <a:rPr lang="en-US" dirty="0"/>
              <a:t>Name this movie?</a:t>
            </a:r>
          </a:p>
        </p:txBody>
      </p:sp>
      <p:pic>
        <p:nvPicPr>
          <p:cNvPr id="57346" name="Picture 2" descr="http://www.elnovato.com/wp-content/uploads/2013/12/mostly-movies-the-wedding-singer-movie-review-674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63916"/>
            <a:ext cx="8763000" cy="4851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6882471" y="79086"/>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*23</a:t>
            </a:r>
          </a:p>
        </p:txBody>
      </p:sp>
      <p:sp>
        <p:nvSpPr>
          <p:cNvPr id="2" name="Rectangle 1"/>
          <p:cNvSpPr/>
          <p:nvPr/>
        </p:nvSpPr>
        <p:spPr>
          <a:xfrm>
            <a:off x="304800" y="5714999"/>
            <a:ext cx="326243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a:t>
            </a:r>
          </a:p>
        </p:txBody>
      </p:sp>
      <p:pic>
        <p:nvPicPr>
          <p:cNvPr id="58370" name="Picture 2" descr="http://i1.ytimg.com/vi/EEUf58ngtIs/movieposter.jpg?v=5254a27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2136" y="1374931"/>
            <a:ext cx="4484664" cy="52633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12598728"/>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4525963"/>
          </a:xfrm>
        </p:spPr>
        <p:txBody>
          <a:bodyPr/>
          <a:lstStyle/>
          <a:p>
            <a:r>
              <a:rPr lang="en-US" dirty="0"/>
              <a:t>Name this town?</a:t>
            </a:r>
          </a:p>
        </p:txBody>
      </p:sp>
      <p:pic>
        <p:nvPicPr>
          <p:cNvPr id="60418" name="Picture 2" descr="http://i.onionstatic.com/avclub/4236/86/16x9/9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10600" cy="548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6629400" y="231815"/>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*24</a:t>
            </a:r>
          </a:p>
        </p:txBody>
      </p:sp>
    </p:spTree>
    <p:extLst>
      <p:ext uri="{BB962C8B-B14F-4D97-AF65-F5344CB8AC3E}">
        <p14:creationId xmlns:p14="http://schemas.microsoft.com/office/powerpoint/2010/main" val="666209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body" idx="1"/>
          </p:nvPr>
        </p:nvSpPr>
        <p:spPr>
          <a:xfrm>
            <a:off x="457200" y="0"/>
            <a:ext cx="8229600" cy="6126163"/>
          </a:xfrm>
        </p:spPr>
        <p:txBody>
          <a:bodyPr/>
          <a:lstStyle/>
          <a:p>
            <a:pPr eaLnBrk="1" hangingPunct="1"/>
            <a:r>
              <a:rPr lang="en-US"/>
              <a:t>Which of the following diagrams </a:t>
            </a:r>
            <a:r>
              <a:rPr lang="en-US" u="sng"/>
              <a:t>is correct</a:t>
            </a:r>
            <a:r>
              <a:rPr lang="en-US"/>
              <a:t> for blood flow through the heart?</a:t>
            </a:r>
          </a:p>
        </p:txBody>
      </p:sp>
      <p:pic>
        <p:nvPicPr>
          <p:cNvPr id="1146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46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1430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46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1148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469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148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4695" name="WordArt 7"/>
          <p:cNvSpPr>
            <a:spLocks noChangeArrowheads="1" noChangeShapeType="1" noTextEdit="1"/>
          </p:cNvSpPr>
          <p:nvPr/>
        </p:nvSpPr>
        <p:spPr bwMode="auto">
          <a:xfrm>
            <a:off x="381000" y="1219200"/>
            <a:ext cx="557213"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14696" name="WordArt 8"/>
          <p:cNvSpPr>
            <a:spLocks noChangeArrowheads="1" noChangeShapeType="1" noTextEdit="1"/>
          </p:cNvSpPr>
          <p:nvPr/>
        </p:nvSpPr>
        <p:spPr bwMode="auto">
          <a:xfrm>
            <a:off x="4800600" y="1219200"/>
            <a:ext cx="404813" cy="704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14697" name="WordArt 9"/>
          <p:cNvSpPr>
            <a:spLocks noChangeArrowheads="1" noChangeShapeType="1" noTextEdit="1"/>
          </p:cNvSpPr>
          <p:nvPr/>
        </p:nvSpPr>
        <p:spPr bwMode="auto">
          <a:xfrm>
            <a:off x="381000" y="4191000"/>
            <a:ext cx="4572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14698" name="WordArt 10"/>
          <p:cNvSpPr>
            <a:spLocks noChangeArrowheads="1" noChangeShapeType="1" noTextEdit="1"/>
          </p:cNvSpPr>
          <p:nvPr/>
        </p:nvSpPr>
        <p:spPr bwMode="auto">
          <a:xfrm>
            <a:off x="4800600" y="41910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14699" name="Line 11"/>
          <p:cNvSpPr>
            <a:spLocks noChangeShapeType="1"/>
          </p:cNvSpPr>
          <p:nvPr/>
        </p:nvSpPr>
        <p:spPr bwMode="auto">
          <a:xfrm>
            <a:off x="5638800" y="1524000"/>
            <a:ext cx="4572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00" name="Line 12"/>
          <p:cNvSpPr>
            <a:spLocks noChangeShapeType="1"/>
          </p:cNvSpPr>
          <p:nvPr/>
        </p:nvSpPr>
        <p:spPr bwMode="auto">
          <a:xfrm>
            <a:off x="6096000" y="2057400"/>
            <a:ext cx="7620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01" name="Line 13"/>
          <p:cNvSpPr>
            <a:spLocks noChangeShapeType="1"/>
          </p:cNvSpPr>
          <p:nvPr/>
        </p:nvSpPr>
        <p:spPr bwMode="auto">
          <a:xfrm flipV="1">
            <a:off x="6324600" y="1981200"/>
            <a:ext cx="152400" cy="6858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02" name="Line 14"/>
          <p:cNvSpPr>
            <a:spLocks noChangeShapeType="1"/>
          </p:cNvSpPr>
          <p:nvPr/>
        </p:nvSpPr>
        <p:spPr bwMode="auto">
          <a:xfrm flipH="1" flipV="1">
            <a:off x="6324600" y="1219200"/>
            <a:ext cx="152400" cy="6858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03" name="Line 15"/>
          <p:cNvSpPr>
            <a:spLocks noChangeShapeType="1"/>
          </p:cNvSpPr>
          <p:nvPr/>
        </p:nvSpPr>
        <p:spPr bwMode="auto">
          <a:xfrm flipH="1">
            <a:off x="7315200" y="1752600"/>
            <a:ext cx="914400" cy="304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04" name="Line 16"/>
          <p:cNvSpPr>
            <a:spLocks noChangeShapeType="1"/>
          </p:cNvSpPr>
          <p:nvPr/>
        </p:nvSpPr>
        <p:spPr bwMode="auto">
          <a:xfrm flipH="1">
            <a:off x="7086600" y="2133600"/>
            <a:ext cx="228600" cy="685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05" name="Line 17"/>
          <p:cNvSpPr>
            <a:spLocks noChangeShapeType="1"/>
          </p:cNvSpPr>
          <p:nvPr/>
        </p:nvSpPr>
        <p:spPr bwMode="auto">
          <a:xfrm flipH="1" flipV="1">
            <a:off x="6705600" y="2286000"/>
            <a:ext cx="1524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06" name="Line 18"/>
          <p:cNvSpPr>
            <a:spLocks noChangeShapeType="1"/>
          </p:cNvSpPr>
          <p:nvPr/>
        </p:nvSpPr>
        <p:spPr bwMode="auto">
          <a:xfrm flipV="1">
            <a:off x="6705600" y="1447800"/>
            <a:ext cx="3810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07" name="Line 19"/>
          <p:cNvSpPr>
            <a:spLocks noChangeShapeType="1"/>
          </p:cNvSpPr>
          <p:nvPr/>
        </p:nvSpPr>
        <p:spPr bwMode="auto">
          <a:xfrm flipH="1">
            <a:off x="2895600" y="1828800"/>
            <a:ext cx="609600" cy="228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08" name="Line 20"/>
          <p:cNvSpPr>
            <a:spLocks noChangeShapeType="1"/>
          </p:cNvSpPr>
          <p:nvPr/>
        </p:nvSpPr>
        <p:spPr bwMode="auto">
          <a:xfrm flipH="1">
            <a:off x="2667000" y="2209800"/>
            <a:ext cx="1524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09" name="Line 21"/>
          <p:cNvSpPr>
            <a:spLocks noChangeShapeType="1"/>
          </p:cNvSpPr>
          <p:nvPr/>
        </p:nvSpPr>
        <p:spPr bwMode="auto">
          <a:xfrm flipH="1" flipV="1">
            <a:off x="2362200" y="2362200"/>
            <a:ext cx="762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10" name="Line 22"/>
          <p:cNvSpPr>
            <a:spLocks noChangeShapeType="1"/>
          </p:cNvSpPr>
          <p:nvPr/>
        </p:nvSpPr>
        <p:spPr bwMode="auto">
          <a:xfrm flipV="1">
            <a:off x="2286000" y="1828800"/>
            <a:ext cx="1524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11" name="Line 23"/>
          <p:cNvSpPr>
            <a:spLocks noChangeShapeType="1"/>
          </p:cNvSpPr>
          <p:nvPr/>
        </p:nvSpPr>
        <p:spPr bwMode="auto">
          <a:xfrm flipV="1">
            <a:off x="2438400" y="1371600"/>
            <a:ext cx="304800" cy="3810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12" name="Line 24"/>
          <p:cNvSpPr>
            <a:spLocks noChangeShapeType="1"/>
          </p:cNvSpPr>
          <p:nvPr/>
        </p:nvSpPr>
        <p:spPr bwMode="auto">
          <a:xfrm>
            <a:off x="1295400" y="1600200"/>
            <a:ext cx="457200" cy="4572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13" name="Line 25"/>
          <p:cNvSpPr>
            <a:spLocks noChangeShapeType="1"/>
          </p:cNvSpPr>
          <p:nvPr/>
        </p:nvSpPr>
        <p:spPr bwMode="auto">
          <a:xfrm>
            <a:off x="1600200" y="2133600"/>
            <a:ext cx="2286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14" name="Line 26"/>
          <p:cNvSpPr>
            <a:spLocks noChangeShapeType="1"/>
          </p:cNvSpPr>
          <p:nvPr/>
        </p:nvSpPr>
        <p:spPr bwMode="auto">
          <a:xfrm flipV="1">
            <a:off x="1981200" y="1905000"/>
            <a:ext cx="76200" cy="762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15" name="Line 27"/>
          <p:cNvSpPr>
            <a:spLocks noChangeShapeType="1"/>
          </p:cNvSpPr>
          <p:nvPr/>
        </p:nvSpPr>
        <p:spPr bwMode="auto">
          <a:xfrm flipH="1" flipV="1">
            <a:off x="1981200" y="1295400"/>
            <a:ext cx="762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16" name="Line 28"/>
          <p:cNvSpPr>
            <a:spLocks noChangeShapeType="1"/>
          </p:cNvSpPr>
          <p:nvPr/>
        </p:nvSpPr>
        <p:spPr bwMode="auto">
          <a:xfrm flipH="1">
            <a:off x="2362200" y="4191000"/>
            <a:ext cx="457200" cy="685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17" name="Line 29"/>
          <p:cNvSpPr>
            <a:spLocks noChangeShapeType="1"/>
          </p:cNvSpPr>
          <p:nvPr/>
        </p:nvSpPr>
        <p:spPr bwMode="auto">
          <a:xfrm>
            <a:off x="2286000" y="5029200"/>
            <a:ext cx="228600" cy="762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18" name="Line 30"/>
          <p:cNvSpPr>
            <a:spLocks noChangeShapeType="1"/>
          </p:cNvSpPr>
          <p:nvPr/>
        </p:nvSpPr>
        <p:spPr bwMode="auto">
          <a:xfrm flipV="1">
            <a:off x="2590800" y="5105400"/>
            <a:ext cx="3048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19" name="Line 31"/>
          <p:cNvSpPr>
            <a:spLocks noChangeShapeType="1"/>
          </p:cNvSpPr>
          <p:nvPr/>
        </p:nvSpPr>
        <p:spPr bwMode="auto">
          <a:xfrm flipV="1">
            <a:off x="3048000" y="4648200"/>
            <a:ext cx="609600" cy="381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20" name="Line 32"/>
          <p:cNvSpPr>
            <a:spLocks noChangeShapeType="1"/>
          </p:cNvSpPr>
          <p:nvPr/>
        </p:nvSpPr>
        <p:spPr bwMode="auto">
          <a:xfrm>
            <a:off x="1981200" y="4191000"/>
            <a:ext cx="76200" cy="7620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21" name="Line 33"/>
          <p:cNvSpPr>
            <a:spLocks noChangeShapeType="1"/>
          </p:cNvSpPr>
          <p:nvPr/>
        </p:nvSpPr>
        <p:spPr bwMode="auto">
          <a:xfrm flipH="1" flipV="1">
            <a:off x="1676400" y="5257800"/>
            <a:ext cx="3048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22" name="Line 34"/>
          <p:cNvSpPr>
            <a:spLocks noChangeShapeType="1"/>
          </p:cNvSpPr>
          <p:nvPr/>
        </p:nvSpPr>
        <p:spPr bwMode="auto">
          <a:xfrm flipH="1" flipV="1">
            <a:off x="1371600" y="4572000"/>
            <a:ext cx="3810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23" name="Line 35"/>
          <p:cNvSpPr>
            <a:spLocks noChangeShapeType="1"/>
          </p:cNvSpPr>
          <p:nvPr/>
        </p:nvSpPr>
        <p:spPr bwMode="auto">
          <a:xfrm>
            <a:off x="1981200" y="5029200"/>
            <a:ext cx="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24" name="Line 36"/>
          <p:cNvSpPr>
            <a:spLocks noChangeShapeType="1"/>
          </p:cNvSpPr>
          <p:nvPr/>
        </p:nvSpPr>
        <p:spPr bwMode="auto">
          <a:xfrm flipH="1">
            <a:off x="6781800" y="4267200"/>
            <a:ext cx="3810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25" name="Line 37"/>
          <p:cNvSpPr>
            <a:spLocks noChangeShapeType="1"/>
          </p:cNvSpPr>
          <p:nvPr/>
        </p:nvSpPr>
        <p:spPr bwMode="auto">
          <a:xfrm>
            <a:off x="6705600" y="5029200"/>
            <a:ext cx="762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26" name="Line 38"/>
          <p:cNvSpPr>
            <a:spLocks noChangeShapeType="1"/>
          </p:cNvSpPr>
          <p:nvPr/>
        </p:nvSpPr>
        <p:spPr bwMode="auto">
          <a:xfrm flipV="1">
            <a:off x="6934200" y="5105400"/>
            <a:ext cx="4572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27" name="Line 39"/>
          <p:cNvSpPr>
            <a:spLocks noChangeShapeType="1"/>
          </p:cNvSpPr>
          <p:nvPr/>
        </p:nvSpPr>
        <p:spPr bwMode="auto">
          <a:xfrm flipV="1">
            <a:off x="7467600" y="4724400"/>
            <a:ext cx="533400" cy="304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28" name="Line 40"/>
          <p:cNvSpPr>
            <a:spLocks noChangeShapeType="1"/>
          </p:cNvSpPr>
          <p:nvPr/>
        </p:nvSpPr>
        <p:spPr bwMode="auto">
          <a:xfrm>
            <a:off x="6400800" y="4343400"/>
            <a:ext cx="762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29" name="Line 41"/>
          <p:cNvSpPr>
            <a:spLocks noChangeShapeType="1"/>
          </p:cNvSpPr>
          <p:nvPr/>
        </p:nvSpPr>
        <p:spPr bwMode="auto">
          <a:xfrm flipH="1">
            <a:off x="6324600" y="5029200"/>
            <a:ext cx="1524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30" name="Line 42"/>
          <p:cNvSpPr>
            <a:spLocks noChangeShapeType="1"/>
          </p:cNvSpPr>
          <p:nvPr/>
        </p:nvSpPr>
        <p:spPr bwMode="auto">
          <a:xfrm flipH="1" flipV="1">
            <a:off x="6019800" y="5029200"/>
            <a:ext cx="15240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31" name="Line 43"/>
          <p:cNvSpPr>
            <a:spLocks noChangeShapeType="1"/>
          </p:cNvSpPr>
          <p:nvPr/>
        </p:nvSpPr>
        <p:spPr bwMode="auto">
          <a:xfrm flipH="1" flipV="1">
            <a:off x="5715000" y="4495800"/>
            <a:ext cx="3810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4732" name="WordArt 44"/>
          <p:cNvSpPr>
            <a:spLocks noChangeArrowheads="1" noChangeShapeType="1" noTextEdit="1"/>
          </p:cNvSpPr>
          <p:nvPr/>
        </p:nvSpPr>
        <p:spPr bwMode="auto">
          <a:xfrm>
            <a:off x="3581400" y="16002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4733" name="WordArt 45"/>
          <p:cNvSpPr>
            <a:spLocks noChangeArrowheads="1" noChangeShapeType="1" noTextEdit="1"/>
          </p:cNvSpPr>
          <p:nvPr/>
        </p:nvSpPr>
        <p:spPr bwMode="auto">
          <a:xfrm>
            <a:off x="7086600" y="13716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4734" name="WordArt 46"/>
          <p:cNvSpPr>
            <a:spLocks noChangeArrowheads="1" noChangeShapeType="1" noTextEdit="1"/>
          </p:cNvSpPr>
          <p:nvPr/>
        </p:nvSpPr>
        <p:spPr bwMode="auto">
          <a:xfrm>
            <a:off x="3657600" y="44958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4735" name="WordArt 47"/>
          <p:cNvSpPr>
            <a:spLocks noChangeArrowheads="1" noChangeShapeType="1" noTextEdit="1"/>
          </p:cNvSpPr>
          <p:nvPr/>
        </p:nvSpPr>
        <p:spPr bwMode="auto">
          <a:xfrm>
            <a:off x="8001000" y="45720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4736" name="WordArt 48"/>
          <p:cNvSpPr>
            <a:spLocks noChangeArrowheads="1" noChangeShapeType="1" noTextEdit="1"/>
          </p:cNvSpPr>
          <p:nvPr/>
        </p:nvSpPr>
        <p:spPr bwMode="auto">
          <a:xfrm>
            <a:off x="838200" y="18288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4737" name="WordArt 49"/>
          <p:cNvSpPr>
            <a:spLocks noChangeArrowheads="1" noChangeShapeType="1" noTextEdit="1"/>
          </p:cNvSpPr>
          <p:nvPr/>
        </p:nvSpPr>
        <p:spPr bwMode="auto">
          <a:xfrm>
            <a:off x="5867400" y="12192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4738" name="WordArt 50"/>
          <p:cNvSpPr>
            <a:spLocks noChangeArrowheads="1" noChangeShapeType="1" noTextEdit="1"/>
          </p:cNvSpPr>
          <p:nvPr/>
        </p:nvSpPr>
        <p:spPr bwMode="auto">
          <a:xfrm>
            <a:off x="762000" y="48006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4739" name="WordArt 51"/>
          <p:cNvSpPr>
            <a:spLocks noChangeArrowheads="1" noChangeShapeType="1" noTextEdit="1"/>
          </p:cNvSpPr>
          <p:nvPr/>
        </p:nvSpPr>
        <p:spPr bwMode="auto">
          <a:xfrm>
            <a:off x="5257800" y="41910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4740" name="Rectangle 52"/>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114741" name="WordArt 53"/>
          <p:cNvSpPr>
            <a:spLocks noChangeArrowheads="1" noChangeShapeType="1" noTextEdit="1"/>
          </p:cNvSpPr>
          <p:nvPr/>
        </p:nvSpPr>
        <p:spPr bwMode="auto">
          <a:xfrm>
            <a:off x="8077200" y="16764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4742" name="WordArt 54"/>
          <p:cNvSpPr>
            <a:spLocks noChangeArrowheads="1" noChangeShapeType="1" noTextEdit="1"/>
          </p:cNvSpPr>
          <p:nvPr/>
        </p:nvSpPr>
        <p:spPr bwMode="auto">
          <a:xfrm>
            <a:off x="5334000" y="16002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4743" name="WordArt 55"/>
          <p:cNvSpPr>
            <a:spLocks noChangeArrowheads="1" noChangeShapeType="1" noTextEdit="1"/>
          </p:cNvSpPr>
          <p:nvPr/>
        </p:nvSpPr>
        <p:spPr bwMode="auto">
          <a:xfrm>
            <a:off x="2819400" y="12192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4744" name="WordArt 56"/>
          <p:cNvSpPr>
            <a:spLocks noChangeArrowheads="1" noChangeShapeType="1" noTextEdit="1"/>
          </p:cNvSpPr>
          <p:nvPr/>
        </p:nvSpPr>
        <p:spPr bwMode="auto">
          <a:xfrm>
            <a:off x="1600200" y="12192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4745" name="WordArt 57"/>
          <p:cNvSpPr>
            <a:spLocks noChangeArrowheads="1" noChangeShapeType="1" noTextEdit="1"/>
          </p:cNvSpPr>
          <p:nvPr/>
        </p:nvSpPr>
        <p:spPr bwMode="auto">
          <a:xfrm>
            <a:off x="1371600" y="41910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4746" name="WordArt 58"/>
          <p:cNvSpPr>
            <a:spLocks noChangeArrowheads="1" noChangeShapeType="1" noTextEdit="1"/>
          </p:cNvSpPr>
          <p:nvPr/>
        </p:nvSpPr>
        <p:spPr bwMode="auto">
          <a:xfrm>
            <a:off x="2590800" y="42672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4747" name="WordArt 59"/>
          <p:cNvSpPr>
            <a:spLocks noChangeArrowheads="1" noChangeShapeType="1" noTextEdit="1"/>
          </p:cNvSpPr>
          <p:nvPr/>
        </p:nvSpPr>
        <p:spPr bwMode="auto">
          <a:xfrm>
            <a:off x="6248400" y="42672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4748" name="WordArt 60"/>
          <p:cNvSpPr>
            <a:spLocks noChangeArrowheads="1" noChangeShapeType="1" noTextEdit="1"/>
          </p:cNvSpPr>
          <p:nvPr/>
        </p:nvSpPr>
        <p:spPr bwMode="auto">
          <a:xfrm>
            <a:off x="7162800" y="41910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4749" name="WordArt 62"/>
          <p:cNvSpPr>
            <a:spLocks noChangeArrowheads="1" noChangeShapeType="1" noTextEdit="1"/>
          </p:cNvSpPr>
          <p:nvPr/>
        </p:nvSpPr>
        <p:spPr bwMode="auto">
          <a:xfrm>
            <a:off x="8305800" y="685800"/>
            <a:ext cx="533400" cy="800100"/>
          </a:xfrm>
          <a:prstGeom prst="rect">
            <a:avLst/>
          </a:prstGeom>
        </p:spPr>
        <p:txBody>
          <a:bodyPr wrap="none" fromWordArt="1">
            <a:prstTxWarp prst="textPlain">
              <a:avLst>
                <a:gd name="adj" fmla="val 50000"/>
              </a:avLst>
            </a:prstTxWarp>
          </a:bodyPr>
          <a:lstStyle/>
          <a:p>
            <a:pPr algn="ctr"/>
            <a:r>
              <a:rPr lang="en-US" sz="3600" kern="10" spc="720" dirty="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8</a:t>
            </a:r>
          </a:p>
        </p:txBody>
      </p:sp>
      <p:sp>
        <p:nvSpPr>
          <p:cNvPr id="1463359" name="Rectangle 63"/>
          <p:cNvSpPr>
            <a:spLocks noChangeArrowheads="1"/>
          </p:cNvSpPr>
          <p:nvPr/>
        </p:nvSpPr>
        <p:spPr bwMode="auto">
          <a:xfrm>
            <a:off x="228600" y="4114800"/>
            <a:ext cx="4191000" cy="2743200"/>
          </a:xfrm>
          <a:prstGeom prst="rect">
            <a:avLst/>
          </a:prstGeom>
          <a:gradFill rotWithShape="1">
            <a:gsLst>
              <a:gs pos="0">
                <a:schemeClr val="tx1">
                  <a:alpha val="89000"/>
                </a:schemeClr>
              </a:gs>
              <a:gs pos="100000">
                <a:schemeClr val="tx1">
                  <a:gamma/>
                  <a:tint val="0"/>
                  <a:invGamma/>
                  <a:alpha val="89999"/>
                </a:schemeClr>
              </a:gs>
            </a:gsLst>
            <a:lin ang="5400000" scaled="1"/>
          </a:gradFill>
          <a:ln w="9525">
            <a:solidFill>
              <a:schemeClr val="tx1"/>
            </a:solidFill>
            <a:miter lim="800000"/>
            <a:headEnd/>
            <a:tailEnd/>
          </a:ln>
          <a:effectLst/>
        </p:spPr>
        <p:txBody>
          <a:bodyPr wrap="none" anchor="ctr"/>
          <a:lstStyle/>
          <a:p>
            <a:pPr>
              <a:defRPr/>
            </a:pPr>
            <a:endParaRPr lang="en-US">
              <a:latin typeface="Arial" pitchFamily="34" charset="0"/>
            </a:endParaRPr>
          </a:p>
        </p:txBody>
      </p:sp>
      <p:sp>
        <p:nvSpPr>
          <p:cNvPr id="1463360" name="Rectangle 64"/>
          <p:cNvSpPr>
            <a:spLocks noChangeArrowheads="1"/>
          </p:cNvSpPr>
          <p:nvPr/>
        </p:nvSpPr>
        <p:spPr bwMode="auto">
          <a:xfrm>
            <a:off x="4648200" y="4114800"/>
            <a:ext cx="4191000" cy="2743200"/>
          </a:xfrm>
          <a:prstGeom prst="rect">
            <a:avLst/>
          </a:prstGeom>
          <a:gradFill rotWithShape="1">
            <a:gsLst>
              <a:gs pos="0">
                <a:schemeClr val="tx1">
                  <a:alpha val="89000"/>
                </a:schemeClr>
              </a:gs>
              <a:gs pos="100000">
                <a:schemeClr val="tx1">
                  <a:gamma/>
                  <a:tint val="0"/>
                  <a:invGamma/>
                  <a:alpha val="89999"/>
                </a:schemeClr>
              </a:gs>
            </a:gsLst>
            <a:lin ang="5400000" scaled="1"/>
          </a:gradFill>
          <a:ln w="9525">
            <a:solidFill>
              <a:schemeClr val="tx1"/>
            </a:solidFill>
            <a:miter lim="800000"/>
            <a:headEnd/>
            <a:tailEnd/>
          </a:ln>
          <a:effectLst/>
        </p:spPr>
        <p:txBody>
          <a:bodyPr wrap="none" anchor="ctr"/>
          <a:lstStyle/>
          <a:p>
            <a:pPr>
              <a:defRPr/>
            </a:pPr>
            <a:endParaRPr lang="en-US">
              <a:latin typeface="Arial" pitchFamily="34" charset="0"/>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4525963"/>
          </a:xfrm>
        </p:spPr>
        <p:txBody>
          <a:bodyPr/>
          <a:lstStyle/>
          <a:p>
            <a:r>
              <a:rPr lang="en-US" dirty="0"/>
              <a:t>Name this town?</a:t>
            </a:r>
          </a:p>
        </p:txBody>
      </p:sp>
      <p:pic>
        <p:nvPicPr>
          <p:cNvPr id="60418" name="Picture 2" descr="http://i.onionstatic.com/avclub/4236/86/16x9/9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10600" cy="548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486786" y="5425975"/>
            <a:ext cx="403187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 is…</a:t>
            </a:r>
          </a:p>
        </p:txBody>
      </p:sp>
      <p:sp>
        <p:nvSpPr>
          <p:cNvPr id="5" name="Rectangle 4"/>
          <p:cNvSpPr/>
          <p:nvPr/>
        </p:nvSpPr>
        <p:spPr>
          <a:xfrm>
            <a:off x="6629400" y="231815"/>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*24</a:t>
            </a:r>
          </a:p>
        </p:txBody>
      </p:sp>
    </p:spTree>
    <p:extLst>
      <p:ext uri="{BB962C8B-B14F-4D97-AF65-F5344CB8AC3E}">
        <p14:creationId xmlns:p14="http://schemas.microsoft.com/office/powerpoint/2010/main" val="1587051580"/>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4525963"/>
          </a:xfrm>
        </p:spPr>
        <p:txBody>
          <a:bodyPr/>
          <a:lstStyle/>
          <a:p>
            <a:r>
              <a:rPr lang="en-US" dirty="0"/>
              <a:t>Name this town?</a:t>
            </a:r>
          </a:p>
        </p:txBody>
      </p:sp>
      <p:pic>
        <p:nvPicPr>
          <p:cNvPr id="60418" name="Picture 2" descr="http://i.onionstatic.com/avclub/4236/86/16x9/9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10600" cy="548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486786" y="5425975"/>
            <a:ext cx="403187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 is…</a:t>
            </a:r>
          </a:p>
        </p:txBody>
      </p:sp>
      <p:sp>
        <p:nvSpPr>
          <p:cNvPr id="4" name="Rectangle 3"/>
          <p:cNvSpPr/>
          <p:nvPr/>
        </p:nvSpPr>
        <p:spPr>
          <a:xfrm>
            <a:off x="2139885" y="1828800"/>
            <a:ext cx="4871848"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50" normalizeH="0" baseline="0" noProof="0" dirty="0">
                <a:ln w="11430"/>
                <a:solidFill>
                  <a:srgbClr val="2D2D8A">
                    <a:lumMod val="60000"/>
                    <a:lumOff val="40000"/>
                  </a:srgbClr>
                </a:solidFill>
                <a:effectLst>
                  <a:outerShdw blurRad="76200" dist="50800" dir="5400000" algn="tl" rotWithShape="0">
                    <a:srgbClr val="000000">
                      <a:alpha val="65000"/>
                    </a:srgbClr>
                  </a:outerShdw>
                  <a:reflection blurRad="6350" stA="55000" endA="50" endPos="85000" dir="5400000" sy="-100000" algn="bl" rotWithShape="0"/>
                </a:effectLst>
                <a:uLnTx/>
                <a:uFillTx/>
                <a:latin typeface="Arial" charset="0"/>
                <a:ea typeface="+mn-ea"/>
                <a:cs typeface="+mn-cs"/>
              </a:rPr>
              <a:t>Quahog</a:t>
            </a:r>
          </a:p>
        </p:txBody>
      </p:sp>
      <p:sp>
        <p:nvSpPr>
          <p:cNvPr id="5" name="Rectangle 4"/>
          <p:cNvSpPr/>
          <p:nvPr/>
        </p:nvSpPr>
        <p:spPr>
          <a:xfrm>
            <a:off x="6629400" y="231815"/>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*24</a:t>
            </a:r>
          </a:p>
        </p:txBody>
      </p:sp>
    </p:spTree>
    <p:extLst>
      <p:ext uri="{BB962C8B-B14F-4D97-AF65-F5344CB8AC3E}">
        <p14:creationId xmlns:p14="http://schemas.microsoft.com/office/powerpoint/2010/main" val="1275467683"/>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229600" cy="4525963"/>
          </a:xfrm>
        </p:spPr>
        <p:txBody>
          <a:bodyPr/>
          <a:lstStyle/>
          <a:p>
            <a:r>
              <a:rPr lang="en-US" dirty="0"/>
              <a:t>Name this movie?</a:t>
            </a:r>
          </a:p>
        </p:txBody>
      </p:sp>
      <p:pic>
        <p:nvPicPr>
          <p:cNvPr id="61442" name="Picture 2" descr="http://newslang89.files.wordpress.com/2013/02/napoleondynamit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610600" cy="5000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6629400" y="152400"/>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*25</a:t>
            </a:r>
          </a:p>
        </p:txBody>
      </p:sp>
    </p:spTree>
    <p:extLst>
      <p:ext uri="{BB962C8B-B14F-4D97-AF65-F5344CB8AC3E}">
        <p14:creationId xmlns:p14="http://schemas.microsoft.com/office/powerpoint/2010/main" val="366221396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229600" cy="4525963"/>
          </a:xfrm>
        </p:spPr>
        <p:txBody>
          <a:bodyPr/>
          <a:lstStyle/>
          <a:p>
            <a:r>
              <a:rPr lang="en-US" dirty="0"/>
              <a:t>Name this movie?</a:t>
            </a:r>
          </a:p>
        </p:txBody>
      </p:sp>
      <p:pic>
        <p:nvPicPr>
          <p:cNvPr id="61442" name="Picture 2" descr="http://newslang89.files.wordpress.com/2013/02/napoleondynamit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610600" cy="5000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6629400" y="152400"/>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*25</a:t>
            </a:r>
          </a:p>
        </p:txBody>
      </p:sp>
      <p:sp>
        <p:nvSpPr>
          <p:cNvPr id="2" name="Rectangle 1"/>
          <p:cNvSpPr/>
          <p:nvPr/>
        </p:nvSpPr>
        <p:spPr>
          <a:xfrm>
            <a:off x="457200" y="5581650"/>
            <a:ext cx="403187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 is…</a:t>
            </a:r>
          </a:p>
        </p:txBody>
      </p:sp>
    </p:spTree>
    <p:extLst>
      <p:ext uri="{BB962C8B-B14F-4D97-AF65-F5344CB8AC3E}">
        <p14:creationId xmlns:p14="http://schemas.microsoft.com/office/powerpoint/2010/main" val="96621083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229600" cy="4525963"/>
          </a:xfrm>
        </p:spPr>
        <p:txBody>
          <a:bodyPr/>
          <a:lstStyle/>
          <a:p>
            <a:r>
              <a:rPr lang="en-US" dirty="0"/>
              <a:t>Name this movie?</a:t>
            </a:r>
          </a:p>
        </p:txBody>
      </p:sp>
      <p:pic>
        <p:nvPicPr>
          <p:cNvPr id="61442" name="Picture 2" descr="http://newslang89.files.wordpress.com/2013/02/napoleondynamit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610600" cy="5000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6629400" y="152400"/>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*25</a:t>
            </a:r>
          </a:p>
        </p:txBody>
      </p:sp>
      <p:sp>
        <p:nvSpPr>
          <p:cNvPr id="2" name="Rectangle 1"/>
          <p:cNvSpPr/>
          <p:nvPr/>
        </p:nvSpPr>
        <p:spPr>
          <a:xfrm>
            <a:off x="457200" y="5581650"/>
            <a:ext cx="403187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 is…</a:t>
            </a:r>
          </a:p>
        </p:txBody>
      </p:sp>
      <p:pic>
        <p:nvPicPr>
          <p:cNvPr id="66562" name="Picture 2" descr="http://ecx.images-amazon.com/images/I/51%2BvQtE4Ek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81062"/>
            <a:ext cx="6096000" cy="4762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71322817"/>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97339" name="Group 59"/>
          <p:cNvGraphicFramePr>
            <a:graphicFrameLocks noGrp="1"/>
          </p:cNvGraphicFramePr>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THERE AND BACK AGAIN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LUB-DUB</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HEART FELT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RED HOT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VALENTINES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096" name="Text Box 48"/>
          <p:cNvSpPr txBox="1">
            <a:spLocks noChangeArrowheads="1"/>
          </p:cNvSpPr>
          <p:nvPr/>
        </p:nvSpPr>
        <p:spPr bwMode="auto">
          <a:xfrm>
            <a:off x="228600" y="30956"/>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Circulatory System Review Game</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122771866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97339" name="Group 59"/>
          <p:cNvGraphicFramePr>
            <a:graphicFrameLocks noGrp="1"/>
          </p:cNvGraphicFramePr>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THERE AND BACK AGAIN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LUB-DUB</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HEART FELT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RED HOT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VALENTINES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096" name="Text Box 48"/>
          <p:cNvSpPr txBox="1">
            <a:spLocks noChangeArrowheads="1"/>
          </p:cNvSpPr>
          <p:nvPr/>
        </p:nvSpPr>
        <p:spPr bwMode="auto">
          <a:xfrm>
            <a:off x="228600" y="30956"/>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Circulatory System Review Game</a:t>
            </a:r>
          </a:p>
        </p:txBody>
      </p:sp>
      <p:sp>
        <p:nvSpPr>
          <p:cNvPr id="2097" name="Text Box 49"/>
          <p:cNvSpPr txBox="1">
            <a:spLocks noChangeArrowheads="1"/>
          </p:cNvSpPr>
          <p:nvPr/>
        </p:nvSpPr>
        <p:spPr bwMode="auto">
          <a:xfrm>
            <a:off x="228600" y="5946933"/>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414005857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i245.photobucket.com/albums/gg62/witchyhoy3/000AAABCDEFG/il_570xN304935956_zps26453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11430"/>
            <a:ext cx="9151620" cy="68694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3302" y="3886200"/>
            <a:ext cx="7609776" cy="1754326"/>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charset="0"/>
                <a:ea typeface="+mn-ea"/>
                <a:cs typeface="+mn-cs"/>
              </a:rPr>
              <a:t>This is a 5 point wager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charset="0"/>
                <a:ea typeface="+mn-ea"/>
                <a:cs typeface="+mn-cs"/>
              </a:rPr>
              <a:t>question</a:t>
            </a:r>
          </a:p>
        </p:txBody>
      </p:sp>
      <p:sp>
        <p:nvSpPr>
          <p:cNvPr id="3" name="Heart 2"/>
          <p:cNvSpPr/>
          <p:nvPr/>
        </p:nvSpPr>
        <p:spPr>
          <a:xfrm>
            <a:off x="1443990" y="685800"/>
            <a:ext cx="6248400" cy="4724400"/>
          </a:xfrm>
          <a:prstGeom prst="hear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167222609"/>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i245.photobucket.com/albums/gg62/witchyhoy3/000AAABCDEFG/il_570xN304935956_zps26453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11430"/>
            <a:ext cx="9151620" cy="68694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3302" y="3886200"/>
            <a:ext cx="7609776" cy="1754326"/>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charset="0"/>
                <a:ea typeface="+mn-ea"/>
                <a:cs typeface="+mn-cs"/>
              </a:rPr>
              <a:t>This is a 5 point wager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charset="0"/>
                <a:ea typeface="+mn-ea"/>
                <a:cs typeface="+mn-cs"/>
              </a:rPr>
              <a:t>question</a:t>
            </a:r>
          </a:p>
        </p:txBody>
      </p:sp>
    </p:spTree>
    <p:extLst>
      <p:ext uri="{BB962C8B-B14F-4D97-AF65-F5344CB8AC3E}">
        <p14:creationId xmlns:p14="http://schemas.microsoft.com/office/powerpoint/2010/main" val="182329589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4525963"/>
          </a:xfrm>
        </p:spPr>
        <p:txBody>
          <a:bodyPr/>
          <a:lstStyle/>
          <a:p>
            <a:r>
              <a:rPr lang="en-US" dirty="0"/>
              <a:t>Please name A and B?</a:t>
            </a:r>
          </a:p>
        </p:txBody>
      </p:sp>
      <p:pic>
        <p:nvPicPr>
          <p:cNvPr id="68610" name="Picture 2" descr="http://www2.sluh.org/bioweb/bi100/focussheets/fscirculation_respiration_heartin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40" y="914400"/>
            <a:ext cx="8658860" cy="563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1637801" y="910590"/>
            <a:ext cx="107433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000000"/>
                  </a:solidFill>
                  <a:prstDash val="solid"/>
                  <a:miter lim="800000"/>
                </a:ln>
                <a:solidFill>
                  <a:srgbClr val="6699FF"/>
                </a:solidFill>
                <a:effectLst>
                  <a:outerShdw blurRad="50800" algn="tl" rotWithShape="0">
                    <a:srgbClr val="000000"/>
                  </a:outerShdw>
                </a:effectLst>
                <a:uLnTx/>
                <a:uFillTx/>
                <a:latin typeface="Arial" charset="0"/>
                <a:ea typeface="+mn-ea"/>
                <a:cs typeface="+mn-cs"/>
              </a:rPr>
              <a:t>A</a:t>
            </a:r>
          </a:p>
        </p:txBody>
      </p:sp>
      <p:sp>
        <p:nvSpPr>
          <p:cNvPr id="5" name="Rectangle 4"/>
          <p:cNvSpPr/>
          <p:nvPr/>
        </p:nvSpPr>
        <p:spPr>
          <a:xfrm>
            <a:off x="1905000" y="5283875"/>
            <a:ext cx="1080745"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50" normalizeH="0" baseline="0" noProof="0" dirty="0">
                <a:ln w="11430"/>
                <a:solidFill>
                  <a:srgbClr val="6699FF"/>
                </a:solidFill>
                <a:effectLst>
                  <a:outerShdw blurRad="76200" dist="50800" dir="5400000" algn="tl" rotWithShape="0">
                    <a:srgbClr val="000000">
                      <a:alpha val="65000"/>
                    </a:srgbClr>
                  </a:outerShdw>
                </a:effectLst>
                <a:uLnTx/>
                <a:uFillTx/>
                <a:latin typeface="Arial" charset="0"/>
                <a:ea typeface="+mn-ea"/>
                <a:cs typeface="+mn-cs"/>
              </a:rPr>
              <a:t>B</a:t>
            </a:r>
          </a:p>
        </p:txBody>
      </p:sp>
    </p:spTree>
    <p:extLst>
      <p:ext uri="{BB962C8B-B14F-4D97-AF65-F5344CB8AC3E}">
        <p14:creationId xmlns:p14="http://schemas.microsoft.com/office/powerpoint/2010/main" val="385167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body" idx="1"/>
          </p:nvPr>
        </p:nvSpPr>
        <p:spPr>
          <a:xfrm>
            <a:off x="457200" y="0"/>
            <a:ext cx="8229600" cy="6126163"/>
          </a:xfrm>
        </p:spPr>
        <p:txBody>
          <a:bodyPr/>
          <a:lstStyle/>
          <a:p>
            <a:pPr eaLnBrk="1" hangingPunct="1"/>
            <a:r>
              <a:rPr lang="en-US"/>
              <a:t>Which of the following diagrams </a:t>
            </a:r>
            <a:r>
              <a:rPr lang="en-US" u="sng"/>
              <a:t>is correct</a:t>
            </a:r>
            <a:r>
              <a:rPr lang="en-US"/>
              <a:t> for blood flow through the heart?</a:t>
            </a:r>
          </a:p>
        </p:txBody>
      </p:sp>
      <p:pic>
        <p:nvPicPr>
          <p:cNvPr id="1157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57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1430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57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1148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57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148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5719" name="WordArt 7"/>
          <p:cNvSpPr>
            <a:spLocks noChangeArrowheads="1" noChangeShapeType="1" noTextEdit="1"/>
          </p:cNvSpPr>
          <p:nvPr/>
        </p:nvSpPr>
        <p:spPr bwMode="auto">
          <a:xfrm>
            <a:off x="381000" y="1219200"/>
            <a:ext cx="557213"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15720" name="WordArt 8"/>
          <p:cNvSpPr>
            <a:spLocks noChangeArrowheads="1" noChangeShapeType="1" noTextEdit="1"/>
          </p:cNvSpPr>
          <p:nvPr/>
        </p:nvSpPr>
        <p:spPr bwMode="auto">
          <a:xfrm>
            <a:off x="4800600" y="1219200"/>
            <a:ext cx="404813" cy="704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15721" name="WordArt 9"/>
          <p:cNvSpPr>
            <a:spLocks noChangeArrowheads="1" noChangeShapeType="1" noTextEdit="1"/>
          </p:cNvSpPr>
          <p:nvPr/>
        </p:nvSpPr>
        <p:spPr bwMode="auto">
          <a:xfrm>
            <a:off x="381000" y="4191000"/>
            <a:ext cx="4572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15722" name="WordArt 10"/>
          <p:cNvSpPr>
            <a:spLocks noChangeArrowheads="1" noChangeShapeType="1" noTextEdit="1"/>
          </p:cNvSpPr>
          <p:nvPr/>
        </p:nvSpPr>
        <p:spPr bwMode="auto">
          <a:xfrm>
            <a:off x="4800600" y="41910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15723" name="Line 11"/>
          <p:cNvSpPr>
            <a:spLocks noChangeShapeType="1"/>
          </p:cNvSpPr>
          <p:nvPr/>
        </p:nvSpPr>
        <p:spPr bwMode="auto">
          <a:xfrm>
            <a:off x="5638800" y="1524000"/>
            <a:ext cx="4572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24" name="Line 12"/>
          <p:cNvSpPr>
            <a:spLocks noChangeShapeType="1"/>
          </p:cNvSpPr>
          <p:nvPr/>
        </p:nvSpPr>
        <p:spPr bwMode="auto">
          <a:xfrm>
            <a:off x="6096000" y="2057400"/>
            <a:ext cx="7620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25" name="Line 13"/>
          <p:cNvSpPr>
            <a:spLocks noChangeShapeType="1"/>
          </p:cNvSpPr>
          <p:nvPr/>
        </p:nvSpPr>
        <p:spPr bwMode="auto">
          <a:xfrm flipV="1">
            <a:off x="6324600" y="1981200"/>
            <a:ext cx="152400" cy="6858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26" name="Line 14"/>
          <p:cNvSpPr>
            <a:spLocks noChangeShapeType="1"/>
          </p:cNvSpPr>
          <p:nvPr/>
        </p:nvSpPr>
        <p:spPr bwMode="auto">
          <a:xfrm flipH="1" flipV="1">
            <a:off x="6324600" y="1219200"/>
            <a:ext cx="152400" cy="6858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27" name="Line 15"/>
          <p:cNvSpPr>
            <a:spLocks noChangeShapeType="1"/>
          </p:cNvSpPr>
          <p:nvPr/>
        </p:nvSpPr>
        <p:spPr bwMode="auto">
          <a:xfrm flipH="1">
            <a:off x="7315200" y="1752600"/>
            <a:ext cx="914400" cy="304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28" name="Line 16"/>
          <p:cNvSpPr>
            <a:spLocks noChangeShapeType="1"/>
          </p:cNvSpPr>
          <p:nvPr/>
        </p:nvSpPr>
        <p:spPr bwMode="auto">
          <a:xfrm flipH="1">
            <a:off x="7086600" y="2133600"/>
            <a:ext cx="228600" cy="685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29" name="Line 17"/>
          <p:cNvSpPr>
            <a:spLocks noChangeShapeType="1"/>
          </p:cNvSpPr>
          <p:nvPr/>
        </p:nvSpPr>
        <p:spPr bwMode="auto">
          <a:xfrm flipH="1" flipV="1">
            <a:off x="6705600" y="2286000"/>
            <a:ext cx="1524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30" name="Line 18"/>
          <p:cNvSpPr>
            <a:spLocks noChangeShapeType="1"/>
          </p:cNvSpPr>
          <p:nvPr/>
        </p:nvSpPr>
        <p:spPr bwMode="auto">
          <a:xfrm flipV="1">
            <a:off x="6705600" y="1447800"/>
            <a:ext cx="3810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31" name="Line 19"/>
          <p:cNvSpPr>
            <a:spLocks noChangeShapeType="1"/>
          </p:cNvSpPr>
          <p:nvPr/>
        </p:nvSpPr>
        <p:spPr bwMode="auto">
          <a:xfrm flipH="1">
            <a:off x="2895600" y="1828800"/>
            <a:ext cx="609600" cy="228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32" name="Line 20"/>
          <p:cNvSpPr>
            <a:spLocks noChangeShapeType="1"/>
          </p:cNvSpPr>
          <p:nvPr/>
        </p:nvSpPr>
        <p:spPr bwMode="auto">
          <a:xfrm flipH="1">
            <a:off x="2667000" y="2209800"/>
            <a:ext cx="1524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33" name="Line 21"/>
          <p:cNvSpPr>
            <a:spLocks noChangeShapeType="1"/>
          </p:cNvSpPr>
          <p:nvPr/>
        </p:nvSpPr>
        <p:spPr bwMode="auto">
          <a:xfrm flipH="1" flipV="1">
            <a:off x="2362200" y="2362200"/>
            <a:ext cx="762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34" name="Line 22"/>
          <p:cNvSpPr>
            <a:spLocks noChangeShapeType="1"/>
          </p:cNvSpPr>
          <p:nvPr/>
        </p:nvSpPr>
        <p:spPr bwMode="auto">
          <a:xfrm flipV="1">
            <a:off x="2286000" y="1828800"/>
            <a:ext cx="1524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35" name="Line 23"/>
          <p:cNvSpPr>
            <a:spLocks noChangeShapeType="1"/>
          </p:cNvSpPr>
          <p:nvPr/>
        </p:nvSpPr>
        <p:spPr bwMode="auto">
          <a:xfrm flipV="1">
            <a:off x="2438400" y="1371600"/>
            <a:ext cx="304800" cy="3810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36" name="Line 24"/>
          <p:cNvSpPr>
            <a:spLocks noChangeShapeType="1"/>
          </p:cNvSpPr>
          <p:nvPr/>
        </p:nvSpPr>
        <p:spPr bwMode="auto">
          <a:xfrm>
            <a:off x="1295400" y="1600200"/>
            <a:ext cx="457200" cy="4572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37" name="Line 25"/>
          <p:cNvSpPr>
            <a:spLocks noChangeShapeType="1"/>
          </p:cNvSpPr>
          <p:nvPr/>
        </p:nvSpPr>
        <p:spPr bwMode="auto">
          <a:xfrm>
            <a:off x="1600200" y="2133600"/>
            <a:ext cx="2286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38" name="Line 26"/>
          <p:cNvSpPr>
            <a:spLocks noChangeShapeType="1"/>
          </p:cNvSpPr>
          <p:nvPr/>
        </p:nvSpPr>
        <p:spPr bwMode="auto">
          <a:xfrm flipV="1">
            <a:off x="1981200" y="1905000"/>
            <a:ext cx="76200" cy="762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39" name="Line 27"/>
          <p:cNvSpPr>
            <a:spLocks noChangeShapeType="1"/>
          </p:cNvSpPr>
          <p:nvPr/>
        </p:nvSpPr>
        <p:spPr bwMode="auto">
          <a:xfrm flipH="1" flipV="1">
            <a:off x="1981200" y="1295400"/>
            <a:ext cx="762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40" name="Line 28"/>
          <p:cNvSpPr>
            <a:spLocks noChangeShapeType="1"/>
          </p:cNvSpPr>
          <p:nvPr/>
        </p:nvSpPr>
        <p:spPr bwMode="auto">
          <a:xfrm flipH="1">
            <a:off x="2362200" y="4191000"/>
            <a:ext cx="457200" cy="685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41" name="Line 29"/>
          <p:cNvSpPr>
            <a:spLocks noChangeShapeType="1"/>
          </p:cNvSpPr>
          <p:nvPr/>
        </p:nvSpPr>
        <p:spPr bwMode="auto">
          <a:xfrm>
            <a:off x="2286000" y="5029200"/>
            <a:ext cx="228600" cy="762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42" name="Line 30"/>
          <p:cNvSpPr>
            <a:spLocks noChangeShapeType="1"/>
          </p:cNvSpPr>
          <p:nvPr/>
        </p:nvSpPr>
        <p:spPr bwMode="auto">
          <a:xfrm flipV="1">
            <a:off x="2590800" y="5105400"/>
            <a:ext cx="3048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43" name="Line 31"/>
          <p:cNvSpPr>
            <a:spLocks noChangeShapeType="1"/>
          </p:cNvSpPr>
          <p:nvPr/>
        </p:nvSpPr>
        <p:spPr bwMode="auto">
          <a:xfrm flipV="1">
            <a:off x="3048000" y="4648200"/>
            <a:ext cx="609600" cy="381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44" name="Line 32"/>
          <p:cNvSpPr>
            <a:spLocks noChangeShapeType="1"/>
          </p:cNvSpPr>
          <p:nvPr/>
        </p:nvSpPr>
        <p:spPr bwMode="auto">
          <a:xfrm>
            <a:off x="1981200" y="4191000"/>
            <a:ext cx="76200" cy="7620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45" name="Line 33"/>
          <p:cNvSpPr>
            <a:spLocks noChangeShapeType="1"/>
          </p:cNvSpPr>
          <p:nvPr/>
        </p:nvSpPr>
        <p:spPr bwMode="auto">
          <a:xfrm flipH="1" flipV="1">
            <a:off x="1676400" y="5257800"/>
            <a:ext cx="3048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46" name="Line 34"/>
          <p:cNvSpPr>
            <a:spLocks noChangeShapeType="1"/>
          </p:cNvSpPr>
          <p:nvPr/>
        </p:nvSpPr>
        <p:spPr bwMode="auto">
          <a:xfrm flipH="1" flipV="1">
            <a:off x="1371600" y="4572000"/>
            <a:ext cx="3810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47" name="Line 35"/>
          <p:cNvSpPr>
            <a:spLocks noChangeShapeType="1"/>
          </p:cNvSpPr>
          <p:nvPr/>
        </p:nvSpPr>
        <p:spPr bwMode="auto">
          <a:xfrm>
            <a:off x="1981200" y="5029200"/>
            <a:ext cx="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48" name="Line 36"/>
          <p:cNvSpPr>
            <a:spLocks noChangeShapeType="1"/>
          </p:cNvSpPr>
          <p:nvPr/>
        </p:nvSpPr>
        <p:spPr bwMode="auto">
          <a:xfrm flipH="1">
            <a:off x="6781800" y="4267200"/>
            <a:ext cx="3810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49" name="Line 37"/>
          <p:cNvSpPr>
            <a:spLocks noChangeShapeType="1"/>
          </p:cNvSpPr>
          <p:nvPr/>
        </p:nvSpPr>
        <p:spPr bwMode="auto">
          <a:xfrm>
            <a:off x="6705600" y="5029200"/>
            <a:ext cx="762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50" name="Line 38"/>
          <p:cNvSpPr>
            <a:spLocks noChangeShapeType="1"/>
          </p:cNvSpPr>
          <p:nvPr/>
        </p:nvSpPr>
        <p:spPr bwMode="auto">
          <a:xfrm flipV="1">
            <a:off x="6934200" y="5105400"/>
            <a:ext cx="4572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51" name="Line 39"/>
          <p:cNvSpPr>
            <a:spLocks noChangeShapeType="1"/>
          </p:cNvSpPr>
          <p:nvPr/>
        </p:nvSpPr>
        <p:spPr bwMode="auto">
          <a:xfrm flipV="1">
            <a:off x="7467600" y="4724400"/>
            <a:ext cx="533400" cy="304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52" name="Line 40"/>
          <p:cNvSpPr>
            <a:spLocks noChangeShapeType="1"/>
          </p:cNvSpPr>
          <p:nvPr/>
        </p:nvSpPr>
        <p:spPr bwMode="auto">
          <a:xfrm>
            <a:off x="6400800" y="4343400"/>
            <a:ext cx="762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53" name="Line 41"/>
          <p:cNvSpPr>
            <a:spLocks noChangeShapeType="1"/>
          </p:cNvSpPr>
          <p:nvPr/>
        </p:nvSpPr>
        <p:spPr bwMode="auto">
          <a:xfrm flipH="1">
            <a:off x="6324600" y="5029200"/>
            <a:ext cx="1524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54" name="Line 42"/>
          <p:cNvSpPr>
            <a:spLocks noChangeShapeType="1"/>
          </p:cNvSpPr>
          <p:nvPr/>
        </p:nvSpPr>
        <p:spPr bwMode="auto">
          <a:xfrm flipH="1" flipV="1">
            <a:off x="6019800" y="5029200"/>
            <a:ext cx="15240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55" name="Line 43"/>
          <p:cNvSpPr>
            <a:spLocks noChangeShapeType="1"/>
          </p:cNvSpPr>
          <p:nvPr/>
        </p:nvSpPr>
        <p:spPr bwMode="auto">
          <a:xfrm flipH="1" flipV="1">
            <a:off x="5715000" y="4495800"/>
            <a:ext cx="3810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5756" name="WordArt 44"/>
          <p:cNvSpPr>
            <a:spLocks noChangeArrowheads="1" noChangeShapeType="1" noTextEdit="1"/>
          </p:cNvSpPr>
          <p:nvPr/>
        </p:nvSpPr>
        <p:spPr bwMode="auto">
          <a:xfrm>
            <a:off x="3581400" y="16002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5757" name="WordArt 45"/>
          <p:cNvSpPr>
            <a:spLocks noChangeArrowheads="1" noChangeShapeType="1" noTextEdit="1"/>
          </p:cNvSpPr>
          <p:nvPr/>
        </p:nvSpPr>
        <p:spPr bwMode="auto">
          <a:xfrm>
            <a:off x="7086600" y="13716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5758" name="WordArt 46"/>
          <p:cNvSpPr>
            <a:spLocks noChangeArrowheads="1" noChangeShapeType="1" noTextEdit="1"/>
          </p:cNvSpPr>
          <p:nvPr/>
        </p:nvSpPr>
        <p:spPr bwMode="auto">
          <a:xfrm>
            <a:off x="3657600" y="44958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5759" name="WordArt 47"/>
          <p:cNvSpPr>
            <a:spLocks noChangeArrowheads="1" noChangeShapeType="1" noTextEdit="1"/>
          </p:cNvSpPr>
          <p:nvPr/>
        </p:nvSpPr>
        <p:spPr bwMode="auto">
          <a:xfrm>
            <a:off x="8001000" y="45720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5760" name="WordArt 48"/>
          <p:cNvSpPr>
            <a:spLocks noChangeArrowheads="1" noChangeShapeType="1" noTextEdit="1"/>
          </p:cNvSpPr>
          <p:nvPr/>
        </p:nvSpPr>
        <p:spPr bwMode="auto">
          <a:xfrm>
            <a:off x="838200" y="18288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5761" name="WordArt 49"/>
          <p:cNvSpPr>
            <a:spLocks noChangeArrowheads="1" noChangeShapeType="1" noTextEdit="1"/>
          </p:cNvSpPr>
          <p:nvPr/>
        </p:nvSpPr>
        <p:spPr bwMode="auto">
          <a:xfrm>
            <a:off x="5867400" y="12192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5762" name="WordArt 50"/>
          <p:cNvSpPr>
            <a:spLocks noChangeArrowheads="1" noChangeShapeType="1" noTextEdit="1"/>
          </p:cNvSpPr>
          <p:nvPr/>
        </p:nvSpPr>
        <p:spPr bwMode="auto">
          <a:xfrm>
            <a:off x="762000" y="48006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5763" name="WordArt 51"/>
          <p:cNvSpPr>
            <a:spLocks noChangeArrowheads="1" noChangeShapeType="1" noTextEdit="1"/>
          </p:cNvSpPr>
          <p:nvPr/>
        </p:nvSpPr>
        <p:spPr bwMode="auto">
          <a:xfrm>
            <a:off x="5257800" y="41910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5764" name="Rectangle 52"/>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115765" name="WordArt 53"/>
          <p:cNvSpPr>
            <a:spLocks noChangeArrowheads="1" noChangeShapeType="1" noTextEdit="1"/>
          </p:cNvSpPr>
          <p:nvPr/>
        </p:nvSpPr>
        <p:spPr bwMode="auto">
          <a:xfrm>
            <a:off x="8077200" y="16764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5766" name="WordArt 54"/>
          <p:cNvSpPr>
            <a:spLocks noChangeArrowheads="1" noChangeShapeType="1" noTextEdit="1"/>
          </p:cNvSpPr>
          <p:nvPr/>
        </p:nvSpPr>
        <p:spPr bwMode="auto">
          <a:xfrm>
            <a:off x="5334000" y="16002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5767" name="WordArt 55"/>
          <p:cNvSpPr>
            <a:spLocks noChangeArrowheads="1" noChangeShapeType="1" noTextEdit="1"/>
          </p:cNvSpPr>
          <p:nvPr/>
        </p:nvSpPr>
        <p:spPr bwMode="auto">
          <a:xfrm>
            <a:off x="2819400" y="12192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5768" name="WordArt 56"/>
          <p:cNvSpPr>
            <a:spLocks noChangeArrowheads="1" noChangeShapeType="1" noTextEdit="1"/>
          </p:cNvSpPr>
          <p:nvPr/>
        </p:nvSpPr>
        <p:spPr bwMode="auto">
          <a:xfrm>
            <a:off x="1600200" y="12192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5769" name="WordArt 57"/>
          <p:cNvSpPr>
            <a:spLocks noChangeArrowheads="1" noChangeShapeType="1" noTextEdit="1"/>
          </p:cNvSpPr>
          <p:nvPr/>
        </p:nvSpPr>
        <p:spPr bwMode="auto">
          <a:xfrm>
            <a:off x="1371600" y="41910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5770" name="WordArt 58"/>
          <p:cNvSpPr>
            <a:spLocks noChangeArrowheads="1" noChangeShapeType="1" noTextEdit="1"/>
          </p:cNvSpPr>
          <p:nvPr/>
        </p:nvSpPr>
        <p:spPr bwMode="auto">
          <a:xfrm>
            <a:off x="2590800" y="42672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5771" name="WordArt 59"/>
          <p:cNvSpPr>
            <a:spLocks noChangeArrowheads="1" noChangeShapeType="1" noTextEdit="1"/>
          </p:cNvSpPr>
          <p:nvPr/>
        </p:nvSpPr>
        <p:spPr bwMode="auto">
          <a:xfrm>
            <a:off x="6248400" y="42672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5772" name="WordArt 60"/>
          <p:cNvSpPr>
            <a:spLocks noChangeArrowheads="1" noChangeShapeType="1" noTextEdit="1"/>
          </p:cNvSpPr>
          <p:nvPr/>
        </p:nvSpPr>
        <p:spPr bwMode="auto">
          <a:xfrm>
            <a:off x="7162800" y="41910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5773" name="WordArt 61"/>
          <p:cNvSpPr>
            <a:spLocks noChangeArrowheads="1" noChangeShapeType="1" noTextEdit="1"/>
          </p:cNvSpPr>
          <p:nvPr/>
        </p:nvSpPr>
        <p:spPr bwMode="auto">
          <a:xfrm>
            <a:off x="8305800" y="685800"/>
            <a:ext cx="533400" cy="800100"/>
          </a:xfrm>
          <a:prstGeom prst="rect">
            <a:avLst/>
          </a:prstGeom>
        </p:spPr>
        <p:txBody>
          <a:bodyPr wrap="none" fromWordArt="1">
            <a:prstTxWarp prst="textPlain">
              <a:avLst>
                <a:gd name="adj" fmla="val 50000"/>
              </a:avLst>
            </a:prstTxWarp>
          </a:bodyPr>
          <a:lstStyle/>
          <a:p>
            <a:pPr algn="ctr"/>
            <a:r>
              <a:rPr lang="en-US" sz="3600" kern="10" spc="720" dirty="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8</a:t>
            </a:r>
          </a:p>
        </p:txBody>
      </p:sp>
      <p:sp>
        <p:nvSpPr>
          <p:cNvPr id="1464383" name="Rectangle 63"/>
          <p:cNvSpPr>
            <a:spLocks noChangeArrowheads="1"/>
          </p:cNvSpPr>
          <p:nvPr/>
        </p:nvSpPr>
        <p:spPr bwMode="auto">
          <a:xfrm>
            <a:off x="4648200" y="4114800"/>
            <a:ext cx="4191000" cy="2743200"/>
          </a:xfrm>
          <a:prstGeom prst="rect">
            <a:avLst/>
          </a:prstGeom>
          <a:gradFill rotWithShape="1">
            <a:gsLst>
              <a:gs pos="0">
                <a:schemeClr val="tx1">
                  <a:alpha val="89000"/>
                </a:schemeClr>
              </a:gs>
              <a:gs pos="100000">
                <a:schemeClr val="tx1">
                  <a:gamma/>
                  <a:tint val="0"/>
                  <a:invGamma/>
                  <a:alpha val="89999"/>
                </a:schemeClr>
              </a:gs>
            </a:gsLst>
            <a:lin ang="5400000" scaled="1"/>
          </a:gradFill>
          <a:ln w="9525">
            <a:solidFill>
              <a:schemeClr val="tx1"/>
            </a:solidFill>
            <a:miter lim="800000"/>
            <a:headEnd/>
            <a:tailEnd/>
          </a:ln>
          <a:effectLst/>
        </p:spPr>
        <p:txBody>
          <a:bodyPr wrap="none" anchor="ctr"/>
          <a:lstStyle/>
          <a:p>
            <a:pPr>
              <a:defRPr/>
            </a:pPr>
            <a:endParaRPr lang="en-US">
              <a:latin typeface="Arial" pitchFamily="34" charset="0"/>
            </a:endParaRP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4525963"/>
          </a:xfrm>
        </p:spPr>
        <p:txBody>
          <a:bodyPr/>
          <a:lstStyle/>
          <a:p>
            <a:r>
              <a:rPr lang="en-US" dirty="0"/>
              <a:t>Please name A and B?</a:t>
            </a:r>
          </a:p>
        </p:txBody>
      </p:sp>
      <p:pic>
        <p:nvPicPr>
          <p:cNvPr id="68610" name="Picture 2" descr="http://www2.sluh.org/bioweb/bi100/focussheets/fscirculation_respiration_heartin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40" y="914400"/>
            <a:ext cx="8658860" cy="563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1637801" y="910590"/>
            <a:ext cx="107433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000000"/>
                  </a:solidFill>
                  <a:prstDash val="solid"/>
                  <a:miter lim="800000"/>
                </a:ln>
                <a:solidFill>
                  <a:srgbClr val="6699FF"/>
                </a:solidFill>
                <a:effectLst>
                  <a:outerShdw blurRad="50800" algn="tl" rotWithShape="0">
                    <a:srgbClr val="000000"/>
                  </a:outerShdw>
                </a:effectLst>
                <a:uLnTx/>
                <a:uFillTx/>
                <a:latin typeface="Arial" charset="0"/>
                <a:ea typeface="+mn-ea"/>
                <a:cs typeface="+mn-cs"/>
              </a:rPr>
              <a:t>A</a:t>
            </a:r>
          </a:p>
        </p:txBody>
      </p:sp>
      <p:sp>
        <p:nvSpPr>
          <p:cNvPr id="5" name="Rectangle 4"/>
          <p:cNvSpPr/>
          <p:nvPr/>
        </p:nvSpPr>
        <p:spPr>
          <a:xfrm>
            <a:off x="1905000" y="5283875"/>
            <a:ext cx="1080745"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50" normalizeH="0" baseline="0" noProof="0" dirty="0">
                <a:ln w="11430"/>
                <a:solidFill>
                  <a:srgbClr val="6699FF"/>
                </a:solidFill>
                <a:effectLst>
                  <a:outerShdw blurRad="76200" dist="50800" dir="5400000" algn="tl" rotWithShape="0">
                    <a:srgbClr val="000000">
                      <a:alpha val="65000"/>
                    </a:srgbClr>
                  </a:outerShdw>
                </a:effectLst>
                <a:uLnTx/>
                <a:uFillTx/>
                <a:latin typeface="Arial" charset="0"/>
                <a:ea typeface="+mn-ea"/>
                <a:cs typeface="+mn-cs"/>
              </a:rPr>
              <a:t>B</a:t>
            </a:r>
          </a:p>
        </p:txBody>
      </p:sp>
      <p:sp>
        <p:nvSpPr>
          <p:cNvPr id="2" name="Rectangle 1"/>
          <p:cNvSpPr/>
          <p:nvPr/>
        </p:nvSpPr>
        <p:spPr>
          <a:xfrm>
            <a:off x="5112126" y="5791200"/>
            <a:ext cx="403187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 is…</a:t>
            </a:r>
          </a:p>
        </p:txBody>
      </p:sp>
    </p:spTree>
    <p:extLst>
      <p:ext uri="{BB962C8B-B14F-4D97-AF65-F5344CB8AC3E}">
        <p14:creationId xmlns:p14="http://schemas.microsoft.com/office/powerpoint/2010/main" val="2704515839"/>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4525963"/>
          </a:xfrm>
        </p:spPr>
        <p:txBody>
          <a:bodyPr/>
          <a:lstStyle/>
          <a:p>
            <a:r>
              <a:rPr lang="en-US" dirty="0"/>
              <a:t>Please name A and B?</a:t>
            </a:r>
          </a:p>
        </p:txBody>
      </p:sp>
      <p:pic>
        <p:nvPicPr>
          <p:cNvPr id="68610" name="Picture 2" descr="http://www2.sluh.org/bioweb/bi100/focussheets/fscirculation_respiration_heartin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40" y="914400"/>
            <a:ext cx="8658860" cy="563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1637801" y="910590"/>
            <a:ext cx="107433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000000"/>
                  </a:solidFill>
                  <a:prstDash val="solid"/>
                  <a:miter lim="800000"/>
                </a:ln>
                <a:solidFill>
                  <a:srgbClr val="6699FF"/>
                </a:solidFill>
                <a:effectLst>
                  <a:outerShdw blurRad="50800" algn="tl" rotWithShape="0">
                    <a:srgbClr val="000000"/>
                  </a:outerShdw>
                </a:effectLst>
                <a:uLnTx/>
                <a:uFillTx/>
                <a:latin typeface="Arial" charset="0"/>
                <a:ea typeface="+mn-ea"/>
                <a:cs typeface="+mn-cs"/>
              </a:rPr>
              <a:t>A</a:t>
            </a:r>
          </a:p>
        </p:txBody>
      </p:sp>
      <p:sp>
        <p:nvSpPr>
          <p:cNvPr id="5" name="Rectangle 4"/>
          <p:cNvSpPr/>
          <p:nvPr/>
        </p:nvSpPr>
        <p:spPr>
          <a:xfrm>
            <a:off x="1905000" y="5283875"/>
            <a:ext cx="1080745"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50" normalizeH="0" baseline="0" noProof="0" dirty="0">
                <a:ln w="11430"/>
                <a:solidFill>
                  <a:srgbClr val="6699FF"/>
                </a:solidFill>
                <a:effectLst>
                  <a:outerShdw blurRad="76200" dist="50800" dir="5400000" algn="tl" rotWithShape="0">
                    <a:srgbClr val="000000">
                      <a:alpha val="65000"/>
                    </a:srgbClr>
                  </a:outerShdw>
                </a:effectLst>
                <a:uLnTx/>
                <a:uFillTx/>
                <a:latin typeface="Arial" charset="0"/>
                <a:ea typeface="+mn-ea"/>
                <a:cs typeface="+mn-cs"/>
              </a:rPr>
              <a:t>B</a:t>
            </a:r>
          </a:p>
        </p:txBody>
      </p:sp>
      <p:sp>
        <p:nvSpPr>
          <p:cNvPr id="2" name="Rectangle 1"/>
          <p:cNvSpPr/>
          <p:nvPr/>
        </p:nvSpPr>
        <p:spPr>
          <a:xfrm>
            <a:off x="5112126" y="5791200"/>
            <a:ext cx="403187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 is…</a:t>
            </a:r>
          </a:p>
        </p:txBody>
      </p:sp>
      <p:sp>
        <p:nvSpPr>
          <p:cNvPr id="6" name="Rectangle 5"/>
          <p:cNvSpPr/>
          <p:nvPr/>
        </p:nvSpPr>
        <p:spPr>
          <a:xfrm>
            <a:off x="1371733" y="2967335"/>
            <a:ext cx="6400535"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50" normalizeH="0" baseline="0" noProof="0" dirty="0">
                <a:ln w="11430"/>
                <a:solidFill>
                  <a:srgbClr val="6699FF"/>
                </a:solidFill>
                <a:effectLst>
                  <a:outerShdw blurRad="76200" dist="50800" dir="5400000" algn="tl" rotWithShape="0">
                    <a:srgbClr val="000000">
                      <a:alpha val="65000"/>
                    </a:srgbClr>
                  </a:outerShdw>
                </a:effectLst>
                <a:uLnTx/>
                <a:uFillTx/>
                <a:latin typeface="Arial" charset="0"/>
                <a:ea typeface="+mn-ea"/>
                <a:cs typeface="+mn-cs"/>
              </a:rPr>
              <a:t>Vena Cava</a:t>
            </a:r>
          </a:p>
        </p:txBody>
      </p:sp>
    </p:spTree>
    <p:extLst>
      <p:ext uri="{BB962C8B-B14F-4D97-AF65-F5344CB8AC3E}">
        <p14:creationId xmlns:p14="http://schemas.microsoft.com/office/powerpoint/2010/main" val="2974567293"/>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4525963"/>
          </a:xfrm>
        </p:spPr>
        <p:txBody>
          <a:bodyPr/>
          <a:lstStyle/>
          <a:p>
            <a:r>
              <a:rPr lang="en-US" dirty="0"/>
              <a:t>Please name A and B?</a:t>
            </a:r>
          </a:p>
        </p:txBody>
      </p:sp>
      <p:pic>
        <p:nvPicPr>
          <p:cNvPr id="68610" name="Picture 2" descr="http://www2.sluh.org/bioweb/bi100/focussheets/fscirculation_respiration_heartin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40" y="914400"/>
            <a:ext cx="8658860" cy="563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1637801" y="910590"/>
            <a:ext cx="107433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000000"/>
                  </a:solidFill>
                  <a:prstDash val="solid"/>
                  <a:miter lim="800000"/>
                </a:ln>
                <a:solidFill>
                  <a:srgbClr val="6699FF"/>
                </a:solidFill>
                <a:effectLst>
                  <a:outerShdw blurRad="50800" algn="tl" rotWithShape="0">
                    <a:srgbClr val="000000"/>
                  </a:outerShdw>
                </a:effectLst>
                <a:uLnTx/>
                <a:uFillTx/>
                <a:latin typeface="Arial" charset="0"/>
                <a:ea typeface="+mn-ea"/>
                <a:cs typeface="+mn-cs"/>
              </a:rPr>
              <a:t>A</a:t>
            </a:r>
          </a:p>
        </p:txBody>
      </p:sp>
      <p:sp>
        <p:nvSpPr>
          <p:cNvPr id="5" name="Rectangle 4"/>
          <p:cNvSpPr/>
          <p:nvPr/>
        </p:nvSpPr>
        <p:spPr>
          <a:xfrm>
            <a:off x="1905000" y="5283875"/>
            <a:ext cx="1080745"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50" normalizeH="0" baseline="0" noProof="0" dirty="0">
                <a:ln w="11430"/>
                <a:solidFill>
                  <a:srgbClr val="6699FF"/>
                </a:solidFill>
                <a:effectLst>
                  <a:outerShdw blurRad="76200" dist="50800" dir="5400000" algn="tl" rotWithShape="0">
                    <a:srgbClr val="000000">
                      <a:alpha val="65000"/>
                    </a:srgbClr>
                  </a:outerShdw>
                </a:effectLst>
                <a:uLnTx/>
                <a:uFillTx/>
                <a:latin typeface="Arial" charset="0"/>
                <a:ea typeface="+mn-ea"/>
                <a:cs typeface="+mn-cs"/>
              </a:rPr>
              <a:t>B</a:t>
            </a:r>
          </a:p>
        </p:txBody>
      </p:sp>
      <p:sp>
        <p:nvSpPr>
          <p:cNvPr id="2" name="Rectangle 1"/>
          <p:cNvSpPr/>
          <p:nvPr/>
        </p:nvSpPr>
        <p:spPr>
          <a:xfrm>
            <a:off x="5112126" y="5791200"/>
            <a:ext cx="403187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 is…</a:t>
            </a:r>
          </a:p>
        </p:txBody>
      </p:sp>
      <p:sp>
        <p:nvSpPr>
          <p:cNvPr id="6" name="Rectangle 5"/>
          <p:cNvSpPr/>
          <p:nvPr/>
        </p:nvSpPr>
        <p:spPr>
          <a:xfrm>
            <a:off x="1371733" y="2967335"/>
            <a:ext cx="6400535"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50" normalizeH="0" baseline="0" noProof="0" dirty="0">
                <a:ln w="11430"/>
                <a:solidFill>
                  <a:srgbClr val="6699FF"/>
                </a:solidFill>
                <a:effectLst>
                  <a:outerShdw blurRad="76200" dist="50800" dir="5400000" algn="tl" rotWithShape="0">
                    <a:srgbClr val="000000">
                      <a:alpha val="65000"/>
                    </a:srgbClr>
                  </a:outerShdw>
                </a:effectLst>
                <a:uLnTx/>
                <a:uFillTx/>
                <a:latin typeface="Arial" charset="0"/>
                <a:ea typeface="+mn-ea"/>
                <a:cs typeface="+mn-cs"/>
              </a:rPr>
              <a:t>Vena Cava</a:t>
            </a:r>
          </a:p>
        </p:txBody>
      </p:sp>
      <p:sp>
        <p:nvSpPr>
          <p:cNvPr id="7" name="Rectangle 6"/>
          <p:cNvSpPr/>
          <p:nvPr/>
        </p:nvSpPr>
        <p:spPr>
          <a:xfrm>
            <a:off x="533400" y="1905000"/>
            <a:ext cx="308289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11430">
                  <a:solidFill>
                    <a:srgbClr val="000000"/>
                  </a:solidFill>
                </a:ln>
                <a:solidFill>
                  <a:srgbClr val="6699FF"/>
                </a:solidFill>
                <a:effectLst>
                  <a:outerShdw blurRad="76200" dist="50800" dir="5400000" algn="tl" rotWithShape="0">
                    <a:srgbClr val="000000">
                      <a:alpha val="65000"/>
                    </a:srgbClr>
                  </a:outerShdw>
                </a:effectLst>
                <a:uLnTx/>
                <a:uFillTx/>
                <a:latin typeface="Arial" charset="0"/>
                <a:ea typeface="+mn-ea"/>
                <a:cs typeface="+mn-cs"/>
              </a:rPr>
              <a:t>Superior</a:t>
            </a:r>
          </a:p>
        </p:txBody>
      </p:sp>
    </p:spTree>
    <p:extLst>
      <p:ext uri="{BB962C8B-B14F-4D97-AF65-F5344CB8AC3E}">
        <p14:creationId xmlns:p14="http://schemas.microsoft.com/office/powerpoint/2010/main" val="3678752481"/>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4525963"/>
          </a:xfrm>
        </p:spPr>
        <p:txBody>
          <a:bodyPr/>
          <a:lstStyle/>
          <a:p>
            <a:r>
              <a:rPr lang="en-US" dirty="0"/>
              <a:t>Please name A and B?</a:t>
            </a:r>
          </a:p>
        </p:txBody>
      </p:sp>
      <p:pic>
        <p:nvPicPr>
          <p:cNvPr id="68610" name="Picture 2" descr="http://www2.sluh.org/bioweb/bi100/focussheets/fscirculation_respiration_heartin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40" y="914400"/>
            <a:ext cx="8658860" cy="563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1637801" y="910590"/>
            <a:ext cx="107433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000000"/>
                  </a:solidFill>
                  <a:prstDash val="solid"/>
                  <a:miter lim="800000"/>
                </a:ln>
                <a:solidFill>
                  <a:srgbClr val="6699FF"/>
                </a:solidFill>
                <a:effectLst>
                  <a:outerShdw blurRad="50800" algn="tl" rotWithShape="0">
                    <a:srgbClr val="000000"/>
                  </a:outerShdw>
                </a:effectLst>
                <a:uLnTx/>
                <a:uFillTx/>
                <a:latin typeface="Arial" charset="0"/>
                <a:ea typeface="+mn-ea"/>
                <a:cs typeface="+mn-cs"/>
              </a:rPr>
              <a:t>A</a:t>
            </a:r>
          </a:p>
        </p:txBody>
      </p:sp>
      <p:sp>
        <p:nvSpPr>
          <p:cNvPr id="5" name="Rectangle 4"/>
          <p:cNvSpPr/>
          <p:nvPr/>
        </p:nvSpPr>
        <p:spPr>
          <a:xfrm>
            <a:off x="1905000" y="5283875"/>
            <a:ext cx="1080745"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50" normalizeH="0" baseline="0" noProof="0" dirty="0">
                <a:ln w="11430"/>
                <a:solidFill>
                  <a:srgbClr val="6699FF"/>
                </a:solidFill>
                <a:effectLst>
                  <a:outerShdw blurRad="76200" dist="50800" dir="5400000" algn="tl" rotWithShape="0">
                    <a:srgbClr val="000000">
                      <a:alpha val="65000"/>
                    </a:srgbClr>
                  </a:outerShdw>
                </a:effectLst>
                <a:uLnTx/>
                <a:uFillTx/>
                <a:latin typeface="Arial" charset="0"/>
                <a:ea typeface="+mn-ea"/>
                <a:cs typeface="+mn-cs"/>
              </a:rPr>
              <a:t>B</a:t>
            </a:r>
          </a:p>
        </p:txBody>
      </p:sp>
      <p:sp>
        <p:nvSpPr>
          <p:cNvPr id="2" name="Rectangle 1"/>
          <p:cNvSpPr/>
          <p:nvPr/>
        </p:nvSpPr>
        <p:spPr>
          <a:xfrm>
            <a:off x="5112126" y="5791200"/>
            <a:ext cx="403187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 is…</a:t>
            </a:r>
          </a:p>
        </p:txBody>
      </p:sp>
      <p:sp>
        <p:nvSpPr>
          <p:cNvPr id="6" name="Rectangle 5"/>
          <p:cNvSpPr/>
          <p:nvPr/>
        </p:nvSpPr>
        <p:spPr>
          <a:xfrm>
            <a:off x="1371733" y="2967335"/>
            <a:ext cx="6400535"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50" normalizeH="0" baseline="0" noProof="0" dirty="0">
                <a:ln w="11430"/>
                <a:solidFill>
                  <a:srgbClr val="6699FF"/>
                </a:solidFill>
                <a:effectLst>
                  <a:outerShdw blurRad="76200" dist="50800" dir="5400000" algn="tl" rotWithShape="0">
                    <a:srgbClr val="000000">
                      <a:alpha val="65000"/>
                    </a:srgbClr>
                  </a:outerShdw>
                </a:effectLst>
                <a:uLnTx/>
                <a:uFillTx/>
                <a:latin typeface="Arial" charset="0"/>
                <a:ea typeface="+mn-ea"/>
                <a:cs typeface="+mn-cs"/>
              </a:rPr>
              <a:t>Vena Cava</a:t>
            </a:r>
          </a:p>
        </p:txBody>
      </p:sp>
      <p:sp>
        <p:nvSpPr>
          <p:cNvPr id="7" name="Rectangle 6"/>
          <p:cNvSpPr/>
          <p:nvPr/>
        </p:nvSpPr>
        <p:spPr>
          <a:xfrm>
            <a:off x="533400" y="1905000"/>
            <a:ext cx="308289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11430">
                  <a:solidFill>
                    <a:srgbClr val="000000"/>
                  </a:solidFill>
                </a:ln>
                <a:solidFill>
                  <a:srgbClr val="6699FF"/>
                </a:solidFill>
                <a:effectLst>
                  <a:outerShdw blurRad="76200" dist="50800" dir="5400000" algn="tl" rotWithShape="0">
                    <a:srgbClr val="000000">
                      <a:alpha val="65000"/>
                    </a:srgbClr>
                  </a:outerShdw>
                </a:effectLst>
                <a:uLnTx/>
                <a:uFillTx/>
                <a:latin typeface="Arial" charset="0"/>
                <a:ea typeface="+mn-ea"/>
                <a:cs typeface="+mn-cs"/>
              </a:rPr>
              <a:t>Superior</a:t>
            </a:r>
          </a:p>
        </p:txBody>
      </p:sp>
      <p:sp>
        <p:nvSpPr>
          <p:cNvPr id="8" name="Rectangle 7"/>
          <p:cNvSpPr/>
          <p:nvPr/>
        </p:nvSpPr>
        <p:spPr>
          <a:xfrm>
            <a:off x="640155" y="4822210"/>
            <a:ext cx="262123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11430">
                  <a:solidFill>
                    <a:srgbClr val="000000"/>
                  </a:solidFill>
                </a:ln>
                <a:solidFill>
                  <a:srgbClr val="6699FF"/>
                </a:solidFill>
                <a:effectLst>
                  <a:outerShdw blurRad="76200" dist="50800" dir="5400000" algn="tl" rotWithShape="0">
                    <a:srgbClr val="000000">
                      <a:alpha val="65000"/>
                    </a:srgbClr>
                  </a:outerShdw>
                </a:effectLst>
                <a:uLnTx/>
                <a:uFillTx/>
                <a:latin typeface="Arial" charset="0"/>
                <a:ea typeface="+mn-ea"/>
                <a:cs typeface="+mn-cs"/>
              </a:rPr>
              <a:t>Inferior</a:t>
            </a:r>
          </a:p>
        </p:txBody>
      </p:sp>
    </p:spTree>
    <p:extLst>
      <p:ext uri="{BB962C8B-B14F-4D97-AF65-F5344CB8AC3E}">
        <p14:creationId xmlns:p14="http://schemas.microsoft.com/office/powerpoint/2010/main" val="1673626723"/>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4525963"/>
          </a:xfrm>
        </p:spPr>
        <p:txBody>
          <a:bodyPr/>
          <a:lstStyle/>
          <a:p>
            <a:r>
              <a:rPr lang="en-US" dirty="0"/>
              <a:t>Please name A and B?</a:t>
            </a:r>
          </a:p>
        </p:txBody>
      </p:sp>
      <p:pic>
        <p:nvPicPr>
          <p:cNvPr id="68610" name="Picture 2" descr="http://www2.sluh.org/bioweb/bi100/focussheets/fscirculation_respiration_heartin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40" y="914400"/>
            <a:ext cx="8658860" cy="563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1637801" y="910590"/>
            <a:ext cx="107433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000000"/>
                  </a:solidFill>
                  <a:prstDash val="solid"/>
                  <a:miter lim="800000"/>
                </a:ln>
                <a:solidFill>
                  <a:srgbClr val="6699FF"/>
                </a:solidFill>
                <a:effectLst>
                  <a:outerShdw blurRad="50800" algn="tl" rotWithShape="0">
                    <a:srgbClr val="000000"/>
                  </a:outerShdw>
                </a:effectLst>
                <a:uLnTx/>
                <a:uFillTx/>
                <a:latin typeface="Arial" charset="0"/>
                <a:ea typeface="+mn-ea"/>
                <a:cs typeface="+mn-cs"/>
              </a:rPr>
              <a:t>A</a:t>
            </a:r>
          </a:p>
        </p:txBody>
      </p:sp>
      <p:sp>
        <p:nvSpPr>
          <p:cNvPr id="5" name="Rectangle 4"/>
          <p:cNvSpPr/>
          <p:nvPr/>
        </p:nvSpPr>
        <p:spPr>
          <a:xfrm>
            <a:off x="1905000" y="5283875"/>
            <a:ext cx="1080745"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50" normalizeH="0" baseline="0" noProof="0" dirty="0">
                <a:ln w="11430"/>
                <a:solidFill>
                  <a:srgbClr val="6699FF"/>
                </a:solidFill>
                <a:effectLst>
                  <a:outerShdw blurRad="76200" dist="50800" dir="5400000" algn="tl" rotWithShape="0">
                    <a:srgbClr val="000000">
                      <a:alpha val="65000"/>
                    </a:srgbClr>
                  </a:outerShdw>
                </a:effectLst>
                <a:uLnTx/>
                <a:uFillTx/>
                <a:latin typeface="Arial" charset="0"/>
                <a:ea typeface="+mn-ea"/>
                <a:cs typeface="+mn-cs"/>
              </a:rPr>
              <a:t>B</a:t>
            </a:r>
          </a:p>
        </p:txBody>
      </p:sp>
      <p:sp>
        <p:nvSpPr>
          <p:cNvPr id="2" name="Rectangle 1"/>
          <p:cNvSpPr/>
          <p:nvPr/>
        </p:nvSpPr>
        <p:spPr>
          <a:xfrm>
            <a:off x="5112126" y="5791200"/>
            <a:ext cx="403187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answer is…</a:t>
            </a:r>
          </a:p>
        </p:txBody>
      </p:sp>
      <p:sp>
        <p:nvSpPr>
          <p:cNvPr id="6" name="Rectangle 5"/>
          <p:cNvSpPr/>
          <p:nvPr/>
        </p:nvSpPr>
        <p:spPr>
          <a:xfrm>
            <a:off x="1371733" y="2967335"/>
            <a:ext cx="6400535"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50" normalizeH="0" baseline="0" noProof="0" dirty="0">
                <a:ln w="11430"/>
                <a:solidFill>
                  <a:srgbClr val="6699FF"/>
                </a:solidFill>
                <a:effectLst>
                  <a:outerShdw blurRad="76200" dist="50800" dir="5400000" algn="tl" rotWithShape="0">
                    <a:srgbClr val="000000">
                      <a:alpha val="65000"/>
                    </a:srgbClr>
                  </a:outerShdw>
                </a:effectLst>
                <a:uLnTx/>
                <a:uFillTx/>
                <a:latin typeface="Arial" charset="0"/>
                <a:ea typeface="+mn-ea"/>
                <a:cs typeface="+mn-cs"/>
              </a:rPr>
              <a:t>Vena Cava</a:t>
            </a:r>
          </a:p>
        </p:txBody>
      </p:sp>
      <p:sp>
        <p:nvSpPr>
          <p:cNvPr id="7" name="Rectangle 6"/>
          <p:cNvSpPr/>
          <p:nvPr/>
        </p:nvSpPr>
        <p:spPr>
          <a:xfrm>
            <a:off x="533400" y="1905000"/>
            <a:ext cx="3082896"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11430">
                  <a:solidFill>
                    <a:srgbClr val="000000"/>
                  </a:solidFill>
                </a:ln>
                <a:solidFill>
                  <a:srgbClr val="6699FF"/>
                </a:solidFill>
                <a:effectLst>
                  <a:outerShdw blurRad="76200" dist="50800" dir="5400000" algn="tl" rotWithShape="0">
                    <a:srgbClr val="000000">
                      <a:alpha val="65000"/>
                    </a:srgbClr>
                  </a:outerShdw>
                </a:effectLst>
                <a:uLnTx/>
                <a:uFillTx/>
                <a:latin typeface="Arial" charset="0"/>
                <a:ea typeface="+mn-ea"/>
                <a:cs typeface="+mn-cs"/>
              </a:rPr>
              <a:t>Superior</a:t>
            </a:r>
          </a:p>
        </p:txBody>
      </p:sp>
      <p:sp>
        <p:nvSpPr>
          <p:cNvPr id="8" name="Rectangle 7"/>
          <p:cNvSpPr/>
          <p:nvPr/>
        </p:nvSpPr>
        <p:spPr>
          <a:xfrm>
            <a:off x="640155" y="4822210"/>
            <a:ext cx="262123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11430">
                  <a:solidFill>
                    <a:srgbClr val="000000"/>
                  </a:solidFill>
                </a:ln>
                <a:solidFill>
                  <a:srgbClr val="6699FF"/>
                </a:solidFill>
                <a:effectLst>
                  <a:outerShdw blurRad="76200" dist="50800" dir="5400000" algn="tl" rotWithShape="0">
                    <a:srgbClr val="000000">
                      <a:alpha val="65000"/>
                    </a:srgbClr>
                  </a:outerShdw>
                </a:effectLst>
                <a:uLnTx/>
                <a:uFillTx/>
                <a:latin typeface="Arial" charset="0"/>
                <a:ea typeface="+mn-ea"/>
                <a:cs typeface="+mn-cs"/>
              </a:rPr>
              <a:t>Inferior</a:t>
            </a:r>
          </a:p>
        </p:txBody>
      </p:sp>
      <p:sp>
        <p:nvSpPr>
          <p:cNvPr id="9" name="Rectangle 8"/>
          <p:cNvSpPr/>
          <p:nvPr/>
        </p:nvSpPr>
        <p:spPr>
          <a:xfrm>
            <a:off x="390963" y="910590"/>
            <a:ext cx="4108818"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00B0F0"/>
                </a:solidFill>
                <a:effectLst>
                  <a:outerShdw blurRad="50800" algn="tl" rotWithShape="0">
                    <a:srgbClr val="000000"/>
                  </a:outerShdw>
                </a:effectLst>
                <a:uLnTx/>
                <a:uFillTx/>
                <a:latin typeface="Arial" charset="0"/>
                <a:ea typeface="+mn-ea"/>
                <a:cs typeface="+mn-cs"/>
              </a:rPr>
              <a:t>Upper Body</a:t>
            </a:r>
          </a:p>
        </p:txBody>
      </p:sp>
      <p:sp>
        <p:nvSpPr>
          <p:cNvPr id="10" name="Rectangle 9"/>
          <p:cNvSpPr/>
          <p:nvPr/>
        </p:nvSpPr>
        <p:spPr>
          <a:xfrm>
            <a:off x="417696" y="5745540"/>
            <a:ext cx="4147290"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00B0F0"/>
                </a:solidFill>
                <a:effectLst>
                  <a:outerShdw blurRad="50800" algn="tl" rotWithShape="0">
                    <a:srgbClr val="000000"/>
                  </a:outerShdw>
                </a:effectLst>
                <a:uLnTx/>
                <a:uFillTx/>
                <a:latin typeface="Arial" charset="0"/>
                <a:ea typeface="+mn-ea"/>
                <a:cs typeface="+mn-cs"/>
              </a:rPr>
              <a:t>Lower Body</a:t>
            </a:r>
          </a:p>
        </p:txBody>
      </p:sp>
    </p:spTree>
    <p:extLst>
      <p:ext uri="{BB962C8B-B14F-4D97-AF65-F5344CB8AC3E}">
        <p14:creationId xmlns:p14="http://schemas.microsoft.com/office/powerpoint/2010/main" val="2744128575"/>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a:spLocks noGrp="1" noChangeArrowheads="1"/>
          </p:cNvSpPr>
          <p:nvPr>
            <p:ph type="body" idx="1"/>
          </p:nvPr>
        </p:nvSpPr>
        <p:spPr>
          <a:xfrm>
            <a:off x="457200" y="304800"/>
            <a:ext cx="7924800" cy="5821363"/>
          </a:xfrm>
        </p:spPr>
        <p:txBody>
          <a:bodyPr/>
          <a:lstStyle/>
          <a:p>
            <a:pPr algn="ctr" eaLnBrk="1" hangingPunct="1">
              <a:buFontTx/>
              <a:buNone/>
            </a:pPr>
            <a:r>
              <a:rPr lang="en-US" sz="3600" dirty="0">
                <a:solidFill>
                  <a:srgbClr val="FF5050"/>
                </a:solidFill>
              </a:rPr>
              <a:t>PowerPoint Review Game</a:t>
            </a:r>
          </a:p>
          <a:p>
            <a:pPr algn="ctr" eaLnBrk="1" hangingPunct="1">
              <a:buFontTx/>
              <a:buNone/>
            </a:pPr>
            <a:r>
              <a:rPr lang="en-US" sz="3600" dirty="0"/>
              <a:t>1-20 = 5 points each</a:t>
            </a:r>
          </a:p>
          <a:p>
            <a:pPr algn="ctr" eaLnBrk="1" hangingPunct="1">
              <a:buFontTx/>
              <a:buNone/>
            </a:pPr>
            <a:r>
              <a:rPr lang="en-US" sz="3600" dirty="0"/>
              <a:t>20-25 = Bonus (1 point each)</a:t>
            </a:r>
          </a:p>
          <a:p>
            <a:pPr algn="ctr" eaLnBrk="1" hangingPunct="1">
              <a:buFontTx/>
              <a:buNone/>
            </a:pPr>
            <a:r>
              <a:rPr lang="en-US" sz="3600" dirty="0"/>
              <a:t>Final Question = 5 point wager</a:t>
            </a:r>
          </a:p>
          <a:p>
            <a:pPr algn="ctr" eaLnBrk="1" hangingPunct="1">
              <a:buFontTx/>
              <a:buNone/>
            </a:pPr>
            <a:r>
              <a:rPr lang="en-US" sz="3600" dirty="0"/>
              <a:t>Find the Owl =      1 point</a:t>
            </a:r>
          </a:p>
        </p:txBody>
      </p:sp>
      <p:pic>
        <p:nvPicPr>
          <p:cNvPr id="258051"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048000"/>
            <a:ext cx="45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5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Tree>
    <p:extLst>
      <p:ext uri="{BB962C8B-B14F-4D97-AF65-F5344CB8AC3E}">
        <p14:creationId xmlns:p14="http://schemas.microsoft.com/office/powerpoint/2010/main" val="889765731"/>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2" y="0"/>
            <a:ext cx="9394371" cy="6847114"/>
          </a:xfrm>
          <a:prstGeom prst="rect">
            <a:avLst/>
          </a:prstGeom>
          <a:noFill/>
          <a:ln w="38100">
            <a:solidFill>
              <a:srgbClr val="FF66CC"/>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228599"/>
            <a:ext cx="8610600" cy="2196959"/>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0000"/>
                </a:solidFill>
                <a:effectLst>
                  <a:outerShdw blurRad="50800" algn="tl" rotWithShape="0">
                    <a:srgbClr val="000000"/>
                  </a:outerShdw>
                </a:effectLst>
                <a:uLnTx/>
                <a:uFillTx/>
                <a:latin typeface="Arial" charset="0"/>
                <a:ea typeface="+mn-ea"/>
                <a:cs typeface="+mn-cs"/>
              </a:rPr>
              <a:t>Circulatory System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0000"/>
                </a:solidFill>
                <a:effectLst>
                  <a:outerShdw blurRad="50800" algn="tl" rotWithShape="0">
                    <a:srgbClr val="000000"/>
                  </a:outerShdw>
                </a:effectLst>
                <a:uLnTx/>
                <a:uFillTx/>
                <a:latin typeface="Arial" charset="0"/>
                <a:ea typeface="+mn-ea"/>
                <a:cs typeface="+mn-cs"/>
              </a:rPr>
              <a:t>Review Game</a:t>
            </a:r>
          </a:p>
        </p:txBody>
      </p:sp>
      <p:sp>
        <p:nvSpPr>
          <p:cNvPr id="4" name="Rectangle 3"/>
          <p:cNvSpPr/>
          <p:nvPr/>
        </p:nvSpPr>
        <p:spPr>
          <a:xfrm>
            <a:off x="196850" y="4843325"/>
            <a:ext cx="3185488"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CC"/>
                </a:solidFill>
                <a:effectLst>
                  <a:outerShdw blurRad="50800" algn="tl" rotWithShape="0">
                    <a:srgbClr val="000000"/>
                  </a:outerShdw>
                </a:effectLst>
                <a:uLnTx/>
                <a:uFillTx/>
                <a:latin typeface="Arial" charset="0"/>
                <a:ea typeface="+mn-ea"/>
                <a:cs typeface="+mn-cs"/>
              </a:rPr>
              <a:t>Part 6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CC"/>
                </a:solidFill>
                <a:effectLst>
                  <a:outerShdw blurRad="50800" algn="tl" rotWithShape="0">
                    <a:srgbClr val="000000"/>
                  </a:outerShdw>
                </a:effectLst>
                <a:uLnTx/>
                <a:uFillTx/>
                <a:latin typeface="Arial" charset="0"/>
                <a:ea typeface="+mn-ea"/>
                <a:cs typeface="+mn-cs"/>
              </a:rPr>
              <a:t>Lesson 9</a:t>
            </a:r>
          </a:p>
        </p:txBody>
      </p:sp>
      <p:pic>
        <p:nvPicPr>
          <p:cNvPr id="5" name="Picture 4" descr="http://farm5.staticflickr.com/4026/4408021373_35912cceb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423557"/>
            <a:ext cx="2707522" cy="2035736"/>
          </a:xfrm>
          <a:prstGeom prst="ellipse">
            <a:avLst/>
          </a:prstGeom>
          <a:ln w="63500" cap="rnd">
            <a:solidFill>
              <a:srgbClr val="FFFFC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6019800" y="2819400"/>
            <a:ext cx="2945133" cy="467108"/>
          </a:xfrm>
          <a:prstGeom prst="rect">
            <a:avLst/>
          </a:prstGeom>
          <a:noFill/>
        </p:spPr>
        <p:txBody>
          <a:bodyPr wrap="none" lIns="91440" tIns="45720" rIns="91440" bIns="45720">
            <a:prstTxWarp prst="textPlai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13500">
                  <a:solidFill>
                    <a:srgbClr val="BBE0E3">
                      <a:shade val="2500"/>
                      <a:alpha val="6500"/>
                    </a:srgbClr>
                  </a:solidFill>
                  <a:prstDash val="solid"/>
                </a:ln>
                <a:solidFill>
                  <a:srgbClr val="BBE0E3">
                    <a:tint val="3000"/>
                    <a:alpha val="95000"/>
                  </a:srgbClr>
                </a:solidFill>
                <a:effectLst>
                  <a:innerShdw blurRad="50900" dist="38500" dir="13500000">
                    <a:srgbClr val="000000">
                      <a:alpha val="60000"/>
                    </a:srgbClr>
                  </a:innerShdw>
                </a:effectLst>
                <a:uLnTx/>
                <a:uFillTx/>
                <a:latin typeface="Arial" charset="0"/>
                <a:ea typeface="+mn-ea"/>
                <a:cs typeface="+mn-cs"/>
              </a:rPr>
              <a:t>and Lymphatic</a:t>
            </a:r>
          </a:p>
        </p:txBody>
      </p:sp>
      <p:pic>
        <p:nvPicPr>
          <p:cNvPr id="7" name="Graphic 6">
            <a:extLst>
              <a:ext uri="{FF2B5EF4-FFF2-40B4-BE49-F238E27FC236}">
                <a16:creationId xmlns:a16="http://schemas.microsoft.com/office/drawing/2014/main" id="{BA342D0D-1989-4F97-B54E-619AB3B2FC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8019" y="4944362"/>
            <a:ext cx="5699410" cy="1610564"/>
          </a:xfrm>
          <a:prstGeom prst="rect">
            <a:avLst/>
          </a:prstGeom>
        </p:spPr>
      </p:pic>
      <p:pic>
        <p:nvPicPr>
          <p:cNvPr id="8" name="Picture 2" descr="Download Key Transparent HQ PNG Image | FreePNGImg">
            <a:extLst>
              <a:ext uri="{FF2B5EF4-FFF2-40B4-BE49-F238E27FC236}">
                <a16:creationId xmlns:a16="http://schemas.microsoft.com/office/drawing/2014/main" id="{AF4D88CE-A05F-E10C-9394-72725C087C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245346">
            <a:off x="29017" y="752118"/>
            <a:ext cx="5638750" cy="56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08658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9722" y="-9191"/>
            <a:ext cx="9048078" cy="169277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Curriculum Guide </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Number of Lessons in each unit (50 min, daily lessons) and difficult rating scale / intended grade level</a:t>
            </a:r>
            <a:r>
              <a:rPr kumimoji="0" lang="en-US" sz="28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Arial" pitchFamily="34" charset="0"/>
              </a:rPr>
              <a:t>      </a:t>
            </a: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=Easier,         </a:t>
            </a:r>
            <a:r>
              <a:rPr kumimoji="0" lang="en-US" sz="2800" b="0" i="0" u="none" strike="noStrike" kern="1200" cap="none" spc="0" normalizeH="0" baseline="0" noProof="0" dirty="0">
                <a:ln>
                  <a:noFill/>
                </a:ln>
                <a:solidFill>
                  <a:srgbClr val="003399">
                    <a:lumMod val="40000"/>
                    <a:lumOff val="60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 More difficult,        </a:t>
            </a:r>
            <a:r>
              <a:rPr kumimoji="0" lang="en-US" sz="2800" b="0" i="0" u="none" strike="noStrike" kern="1200" cap="none" spc="0" normalizeH="0" baseline="0" noProof="0" dirty="0">
                <a:ln>
                  <a:noFill/>
                </a:ln>
                <a:solidFill>
                  <a:srgbClr val="FFFFFF">
                    <a:lumMod val="65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=Most difficult</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1026" name="Picture 2" descr="Trail Signage – CSP Ontario Division">
            <a:extLst>
              <a:ext uri="{FF2B5EF4-FFF2-40B4-BE49-F238E27FC236}">
                <a16:creationId xmlns:a16="http://schemas.microsoft.com/office/drawing/2014/main" id="{FF730850-7EBB-C9FA-E794-5BFE77F1E4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04440"/>
            <a:ext cx="4857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9D11E3F-0893-46F7-7BD7-0F6395869844}"/>
              </a:ext>
            </a:extLst>
          </p:cNvPr>
          <p:cNvPicPr>
            <a:picLocks noChangeAspect="1"/>
          </p:cNvPicPr>
          <p:nvPr/>
        </p:nvPicPr>
        <p:blipFill>
          <a:blip r:embed="rId3"/>
          <a:stretch>
            <a:fillRect/>
          </a:stretch>
        </p:blipFill>
        <p:spPr>
          <a:xfrm>
            <a:off x="2286000" y="1178197"/>
            <a:ext cx="557213" cy="485775"/>
          </a:xfrm>
          <a:prstGeom prst="rect">
            <a:avLst/>
          </a:prstGeom>
        </p:spPr>
      </p:pic>
      <p:pic>
        <p:nvPicPr>
          <p:cNvPr id="8" name="Picture 7">
            <a:extLst>
              <a:ext uri="{FF2B5EF4-FFF2-40B4-BE49-F238E27FC236}">
                <a16:creationId xmlns:a16="http://schemas.microsoft.com/office/drawing/2014/main" id="{E1D485D4-6501-8FD6-7860-0B16840C4704}"/>
              </a:ext>
            </a:extLst>
          </p:cNvPr>
          <p:cNvPicPr>
            <a:picLocks noChangeAspect="1"/>
          </p:cNvPicPr>
          <p:nvPr/>
        </p:nvPicPr>
        <p:blipFill>
          <a:blip r:embed="rId4"/>
          <a:stretch>
            <a:fillRect/>
          </a:stretch>
        </p:blipFill>
        <p:spPr>
          <a:xfrm>
            <a:off x="5720730" y="1175247"/>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ABB29FD2-1BDB-288F-4386-5AD77FB3FF40}"/>
              </a:ext>
            </a:extLst>
          </p:cNvPr>
          <p:cNvPicPr>
            <a:picLocks noChangeAspect="1"/>
          </p:cNvPicPr>
          <p:nvPr/>
        </p:nvPicPr>
        <p:blipFill>
          <a:blip r:embed="rId5"/>
          <a:stretch>
            <a:fillRect/>
          </a:stretch>
        </p:blipFill>
        <p:spPr>
          <a:xfrm>
            <a:off x="181319" y="1890240"/>
            <a:ext cx="8763000" cy="4037342"/>
          </a:xfrm>
          <a:prstGeom prst="rect">
            <a:avLst/>
          </a:prstGeom>
          <a:ln w="38100">
            <a:solidFill>
              <a:srgbClr val="FFCCCC"/>
            </a:solidFill>
          </a:ln>
          <a:effectLst>
            <a:glow rad="38100">
              <a:srgbClr val="FFC000">
                <a:alpha val="58000"/>
              </a:srgbClr>
            </a:glow>
          </a:effectLst>
        </p:spPr>
      </p:pic>
      <p:pic>
        <p:nvPicPr>
          <p:cNvPr id="14" name="Picture 2" descr="Trail Signage – CSP Ontario Division">
            <a:extLst>
              <a:ext uri="{FF2B5EF4-FFF2-40B4-BE49-F238E27FC236}">
                <a16:creationId xmlns:a16="http://schemas.microsoft.com/office/drawing/2014/main" id="{1859C4AA-9664-E40B-F306-D2C3E67B80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5" y="4773122"/>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2" descr="Trail Signage – CSP Ontario Division">
            <a:extLst>
              <a:ext uri="{FF2B5EF4-FFF2-40B4-BE49-F238E27FC236}">
                <a16:creationId xmlns:a16="http://schemas.microsoft.com/office/drawing/2014/main" id="{8D2196D6-CCDD-0DD1-2621-97DBBD7CDB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146" y="5108557"/>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2" descr="Trail Signage – CSP Ontario Division">
            <a:extLst>
              <a:ext uri="{FF2B5EF4-FFF2-40B4-BE49-F238E27FC236}">
                <a16:creationId xmlns:a16="http://schemas.microsoft.com/office/drawing/2014/main" id="{5326899F-74AE-E0D1-6268-BB504CE77C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4" y="5456253"/>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10EE4EF-B248-16F6-FF2D-8635A63CA22B}"/>
              </a:ext>
            </a:extLst>
          </p:cNvPr>
          <p:cNvPicPr>
            <a:picLocks noChangeAspect="1"/>
          </p:cNvPicPr>
          <p:nvPr/>
        </p:nvPicPr>
        <p:blipFill>
          <a:blip r:embed="rId3"/>
          <a:stretch>
            <a:fillRect/>
          </a:stretch>
        </p:blipFill>
        <p:spPr>
          <a:xfrm>
            <a:off x="8368750" y="2763858"/>
            <a:ext cx="485775" cy="569223"/>
          </a:xfrm>
          <a:prstGeom prst="rect">
            <a:avLst/>
          </a:prstGeom>
        </p:spPr>
      </p:pic>
      <p:pic>
        <p:nvPicPr>
          <p:cNvPr id="18" name="Picture 17">
            <a:extLst>
              <a:ext uri="{FF2B5EF4-FFF2-40B4-BE49-F238E27FC236}">
                <a16:creationId xmlns:a16="http://schemas.microsoft.com/office/drawing/2014/main" id="{B0AF00C7-773A-101B-0047-9CADD44C2412}"/>
              </a:ext>
            </a:extLst>
          </p:cNvPr>
          <p:cNvPicPr>
            <a:picLocks noChangeAspect="1"/>
          </p:cNvPicPr>
          <p:nvPr/>
        </p:nvPicPr>
        <p:blipFill>
          <a:blip r:embed="rId3"/>
          <a:stretch>
            <a:fillRect/>
          </a:stretch>
        </p:blipFill>
        <p:spPr>
          <a:xfrm>
            <a:off x="8368547" y="3463949"/>
            <a:ext cx="485775" cy="534409"/>
          </a:xfrm>
          <a:prstGeom prst="rect">
            <a:avLst/>
          </a:prstGeom>
        </p:spPr>
      </p:pic>
      <p:pic>
        <p:nvPicPr>
          <p:cNvPr id="19" name="Picture 18">
            <a:extLst>
              <a:ext uri="{FF2B5EF4-FFF2-40B4-BE49-F238E27FC236}">
                <a16:creationId xmlns:a16="http://schemas.microsoft.com/office/drawing/2014/main" id="{2FDAF90E-057B-D352-C4E9-15FD6EEDF110}"/>
              </a:ext>
            </a:extLst>
          </p:cNvPr>
          <p:cNvPicPr>
            <a:picLocks noChangeAspect="1"/>
          </p:cNvPicPr>
          <p:nvPr/>
        </p:nvPicPr>
        <p:blipFill>
          <a:blip r:embed="rId3"/>
          <a:stretch>
            <a:fillRect/>
          </a:stretch>
        </p:blipFill>
        <p:spPr>
          <a:xfrm>
            <a:off x="8368546" y="4126123"/>
            <a:ext cx="485775" cy="534409"/>
          </a:xfrm>
          <a:prstGeom prst="rect">
            <a:avLst/>
          </a:prstGeom>
        </p:spPr>
      </p:pic>
      <p:sp>
        <p:nvSpPr>
          <p:cNvPr id="22" name="Rectangle 21">
            <a:extLst>
              <a:ext uri="{FF2B5EF4-FFF2-40B4-BE49-F238E27FC236}">
                <a16:creationId xmlns:a16="http://schemas.microsoft.com/office/drawing/2014/main" id="{A604A60D-0BCC-CF99-DBCE-4C5C7CFF54BE}"/>
              </a:ext>
            </a:extLst>
          </p:cNvPr>
          <p:cNvSpPr/>
          <p:nvPr/>
        </p:nvSpPr>
        <p:spPr>
          <a:xfrm>
            <a:off x="276436" y="2697708"/>
            <a:ext cx="8591128" cy="675720"/>
          </a:xfrm>
          <a:prstGeom prst="rect">
            <a:avLst/>
          </a:prstGeom>
          <a:solidFill>
            <a:srgbClr val="808080">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78D8B4D-EE45-8C90-347A-A3353D8D1955}"/>
              </a:ext>
            </a:extLst>
          </p:cNvPr>
          <p:cNvSpPr/>
          <p:nvPr/>
        </p:nvSpPr>
        <p:spPr>
          <a:xfrm>
            <a:off x="268683" y="3381711"/>
            <a:ext cx="8594646" cy="668036"/>
          </a:xfrm>
          <a:prstGeom prst="rect">
            <a:avLst/>
          </a:prstGeom>
          <a:solidFill>
            <a:schemeClr val="accent1">
              <a:lumMod val="60000"/>
              <a:lumOff val="4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F09F6F05-7C06-9188-D180-E94BD8D3D24C}"/>
              </a:ext>
            </a:extLst>
          </p:cNvPr>
          <p:cNvSpPr/>
          <p:nvPr/>
        </p:nvSpPr>
        <p:spPr>
          <a:xfrm>
            <a:off x="276436" y="4066977"/>
            <a:ext cx="8650076" cy="668036"/>
          </a:xfrm>
          <a:prstGeom prst="rect">
            <a:avLst/>
          </a:prstGeom>
          <a:solidFill>
            <a:srgbClr val="9966FF">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372BC9AE-0A19-8129-76E1-1078650D002A}"/>
              </a:ext>
            </a:extLst>
          </p:cNvPr>
          <p:cNvSpPr/>
          <p:nvPr/>
        </p:nvSpPr>
        <p:spPr>
          <a:xfrm>
            <a:off x="292463" y="4724160"/>
            <a:ext cx="8601419" cy="343438"/>
          </a:xfrm>
          <a:prstGeom prst="rect">
            <a:avLst/>
          </a:prstGeom>
          <a:solidFill>
            <a:schemeClr val="accent3">
              <a:lumMod val="5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D6680DFB-3B32-0016-ED88-DB38031722EF}"/>
              </a:ext>
            </a:extLst>
          </p:cNvPr>
          <p:cNvSpPr/>
          <p:nvPr/>
        </p:nvSpPr>
        <p:spPr>
          <a:xfrm>
            <a:off x="281542" y="5090206"/>
            <a:ext cx="8639864" cy="343438"/>
          </a:xfrm>
          <a:prstGeom prst="rect">
            <a:avLst/>
          </a:prstGeom>
          <a:solidFill>
            <a:srgbClr val="00FFFF">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2A2DC3C6-F036-7E17-5A7F-36FA00982A8F}"/>
              </a:ext>
            </a:extLst>
          </p:cNvPr>
          <p:cNvSpPr/>
          <p:nvPr/>
        </p:nvSpPr>
        <p:spPr>
          <a:xfrm>
            <a:off x="262109" y="5432265"/>
            <a:ext cx="8601419" cy="343438"/>
          </a:xfrm>
          <a:prstGeom prst="rect">
            <a:avLst/>
          </a:prstGeom>
          <a:solidFill>
            <a:srgbClr val="00B0F0">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A137E00C-01C3-20DB-E548-67090557E322}"/>
              </a:ext>
            </a:extLst>
          </p:cNvPr>
          <p:cNvSpPr/>
          <p:nvPr/>
        </p:nvSpPr>
        <p:spPr>
          <a:xfrm>
            <a:off x="319357" y="2044593"/>
            <a:ext cx="3517537" cy="624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F4547BFF-6786-2B66-C6ED-A4939D071798}"/>
              </a:ext>
            </a:extLst>
          </p:cNvPr>
          <p:cNvSpPr/>
          <p:nvPr/>
        </p:nvSpPr>
        <p:spPr>
          <a:xfrm>
            <a:off x="292463" y="1994065"/>
            <a:ext cx="4400561" cy="575878"/>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blipFill>
                  <a:blip r:embed="rId6"/>
                  <a:tile tx="0" ty="0" sx="100000" sy="100000" flip="none" algn="tl"/>
                </a:blipFill>
                <a:effectLst>
                  <a:outerShdw blurRad="12700" dist="38100" dir="2700000" algn="tl" rotWithShape="0">
                    <a:srgbClr val="000000">
                      <a:lumMod val="50000"/>
                    </a:srgbClr>
                  </a:outerShdw>
                </a:effectLst>
                <a:uLnTx/>
                <a:uFillTx/>
                <a:latin typeface="Arial" pitchFamily="34" charset="0"/>
                <a:ea typeface="+mn-ea"/>
                <a:cs typeface="Arial" pitchFamily="34" charset="0"/>
              </a:rPr>
              <a:t>Earth Science Units</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4" name="Picture 3">
            <a:extLst>
              <a:ext uri="{FF2B5EF4-FFF2-40B4-BE49-F238E27FC236}">
                <a16:creationId xmlns:a16="http://schemas.microsoft.com/office/drawing/2014/main" id="{B611121E-67A7-749B-EA47-FA349290DD5E}"/>
              </a:ext>
            </a:extLst>
          </p:cNvPr>
          <p:cNvPicPr>
            <a:picLocks noChangeAspect="1"/>
          </p:cNvPicPr>
          <p:nvPr/>
        </p:nvPicPr>
        <p:blipFill>
          <a:blip r:embed="rId2"/>
          <a:stretch>
            <a:fillRect/>
          </a:stretch>
        </p:blipFill>
        <p:spPr>
          <a:xfrm>
            <a:off x="174894" y="228600"/>
            <a:ext cx="8777461" cy="5778123"/>
          </a:xfrm>
          <a:prstGeom prst="rect">
            <a:avLst/>
          </a:prstGeom>
          <a:ln w="28575">
            <a:solidFill>
              <a:srgbClr val="00B050"/>
            </a:solidFill>
          </a:ln>
          <a:effectLst>
            <a:glow rad="101600">
              <a:srgbClr val="00FF99">
                <a:alpha val="86667"/>
              </a:srgbClr>
            </a:glow>
          </a:effectLst>
        </p:spPr>
      </p:pic>
      <p:pic>
        <p:nvPicPr>
          <p:cNvPr id="29" name="Picture 28">
            <a:extLst>
              <a:ext uri="{FF2B5EF4-FFF2-40B4-BE49-F238E27FC236}">
                <a16:creationId xmlns:a16="http://schemas.microsoft.com/office/drawing/2014/main" id="{9AC98297-341D-C416-95AD-0FB9DDF18853}"/>
              </a:ext>
            </a:extLst>
          </p:cNvPr>
          <p:cNvPicPr>
            <a:picLocks noChangeAspect="1"/>
          </p:cNvPicPr>
          <p:nvPr/>
        </p:nvPicPr>
        <p:blipFill>
          <a:blip r:embed="rId3"/>
          <a:stretch>
            <a:fillRect/>
          </a:stretch>
        </p:blipFill>
        <p:spPr>
          <a:xfrm>
            <a:off x="8257616" y="2251140"/>
            <a:ext cx="481626" cy="335322"/>
          </a:xfrm>
          <a:prstGeom prst="rect">
            <a:avLst/>
          </a:prstGeom>
        </p:spPr>
      </p:pic>
      <p:pic>
        <p:nvPicPr>
          <p:cNvPr id="30" name="Picture 29">
            <a:extLst>
              <a:ext uri="{FF2B5EF4-FFF2-40B4-BE49-F238E27FC236}">
                <a16:creationId xmlns:a16="http://schemas.microsoft.com/office/drawing/2014/main" id="{1431C886-4997-9C40-9199-4638DBCD4BCD}"/>
              </a:ext>
            </a:extLst>
          </p:cNvPr>
          <p:cNvPicPr>
            <a:picLocks noChangeAspect="1"/>
          </p:cNvPicPr>
          <p:nvPr/>
        </p:nvPicPr>
        <p:blipFill>
          <a:blip r:embed="rId3"/>
          <a:stretch>
            <a:fillRect/>
          </a:stretch>
        </p:blipFill>
        <p:spPr>
          <a:xfrm>
            <a:off x="8247293" y="1931223"/>
            <a:ext cx="481626" cy="335322"/>
          </a:xfrm>
          <a:prstGeom prst="rect">
            <a:avLst/>
          </a:prstGeom>
        </p:spPr>
      </p:pic>
      <p:pic>
        <p:nvPicPr>
          <p:cNvPr id="31" name="Picture 30">
            <a:extLst>
              <a:ext uri="{FF2B5EF4-FFF2-40B4-BE49-F238E27FC236}">
                <a16:creationId xmlns:a16="http://schemas.microsoft.com/office/drawing/2014/main" id="{A0855C18-79F2-C3F0-FEF1-06F7FACD54A5}"/>
              </a:ext>
            </a:extLst>
          </p:cNvPr>
          <p:cNvPicPr>
            <a:picLocks noChangeAspect="1"/>
          </p:cNvPicPr>
          <p:nvPr/>
        </p:nvPicPr>
        <p:blipFill>
          <a:blip r:embed="rId3"/>
          <a:stretch>
            <a:fillRect/>
          </a:stretch>
        </p:blipFill>
        <p:spPr>
          <a:xfrm>
            <a:off x="8247293" y="1591942"/>
            <a:ext cx="481626" cy="335322"/>
          </a:xfrm>
          <a:prstGeom prst="rect">
            <a:avLst/>
          </a:prstGeom>
        </p:spPr>
      </p:pic>
      <p:pic>
        <p:nvPicPr>
          <p:cNvPr id="32" name="Picture 31">
            <a:extLst>
              <a:ext uri="{FF2B5EF4-FFF2-40B4-BE49-F238E27FC236}">
                <a16:creationId xmlns:a16="http://schemas.microsoft.com/office/drawing/2014/main" id="{D9D89623-618B-76D2-4105-B53F427C250F}"/>
              </a:ext>
            </a:extLst>
          </p:cNvPr>
          <p:cNvPicPr>
            <a:picLocks noChangeAspect="1"/>
          </p:cNvPicPr>
          <p:nvPr/>
        </p:nvPicPr>
        <p:blipFill>
          <a:blip r:embed="rId3"/>
          <a:stretch>
            <a:fillRect/>
          </a:stretch>
        </p:blipFill>
        <p:spPr>
          <a:xfrm>
            <a:off x="8249539" y="1251650"/>
            <a:ext cx="481626" cy="335322"/>
          </a:xfrm>
          <a:prstGeom prst="rect">
            <a:avLst/>
          </a:prstGeom>
        </p:spPr>
      </p:pic>
      <p:pic>
        <p:nvPicPr>
          <p:cNvPr id="33" name="Picture 32">
            <a:extLst>
              <a:ext uri="{FF2B5EF4-FFF2-40B4-BE49-F238E27FC236}">
                <a16:creationId xmlns:a16="http://schemas.microsoft.com/office/drawing/2014/main" id="{593AFC96-9C9A-7C8B-A595-AC8ACD2DDB8E}"/>
              </a:ext>
            </a:extLst>
          </p:cNvPr>
          <p:cNvPicPr>
            <a:picLocks noChangeAspect="1"/>
          </p:cNvPicPr>
          <p:nvPr/>
        </p:nvPicPr>
        <p:blipFill>
          <a:blip r:embed="rId3"/>
          <a:stretch>
            <a:fillRect/>
          </a:stretch>
        </p:blipFill>
        <p:spPr>
          <a:xfrm>
            <a:off x="8249539" y="929286"/>
            <a:ext cx="481626" cy="328839"/>
          </a:xfrm>
          <a:prstGeom prst="rect">
            <a:avLst/>
          </a:prstGeom>
        </p:spPr>
      </p:pic>
      <p:pic>
        <p:nvPicPr>
          <p:cNvPr id="34" name="Picture 33">
            <a:extLst>
              <a:ext uri="{FF2B5EF4-FFF2-40B4-BE49-F238E27FC236}">
                <a16:creationId xmlns:a16="http://schemas.microsoft.com/office/drawing/2014/main" id="{EBC2DF43-481B-5F7B-16A9-F309739ABB7A}"/>
              </a:ext>
            </a:extLst>
          </p:cNvPr>
          <p:cNvPicPr>
            <a:picLocks noChangeAspect="1"/>
          </p:cNvPicPr>
          <p:nvPr/>
        </p:nvPicPr>
        <p:blipFill>
          <a:blip r:embed="rId4"/>
          <a:stretch>
            <a:fillRect/>
          </a:stretch>
        </p:blipFill>
        <p:spPr>
          <a:xfrm>
            <a:off x="8247293" y="2622972"/>
            <a:ext cx="560881" cy="487722"/>
          </a:xfrm>
          <a:prstGeom prst="rect">
            <a:avLst/>
          </a:prstGeom>
        </p:spPr>
      </p:pic>
      <p:pic>
        <p:nvPicPr>
          <p:cNvPr id="35" name="Picture 34">
            <a:extLst>
              <a:ext uri="{FF2B5EF4-FFF2-40B4-BE49-F238E27FC236}">
                <a16:creationId xmlns:a16="http://schemas.microsoft.com/office/drawing/2014/main" id="{F76039AE-01DE-2815-9907-74A008980891}"/>
              </a:ext>
            </a:extLst>
          </p:cNvPr>
          <p:cNvPicPr>
            <a:picLocks noChangeAspect="1"/>
          </p:cNvPicPr>
          <p:nvPr/>
        </p:nvPicPr>
        <p:blipFill>
          <a:blip r:embed="rId4"/>
          <a:stretch>
            <a:fillRect/>
          </a:stretch>
        </p:blipFill>
        <p:spPr>
          <a:xfrm>
            <a:off x="8245395" y="3310596"/>
            <a:ext cx="560881" cy="487722"/>
          </a:xfrm>
          <a:prstGeom prst="rect">
            <a:avLst/>
          </a:prstGeom>
        </p:spPr>
      </p:pic>
      <p:pic>
        <p:nvPicPr>
          <p:cNvPr id="36" name="Picture 35">
            <a:extLst>
              <a:ext uri="{FF2B5EF4-FFF2-40B4-BE49-F238E27FC236}">
                <a16:creationId xmlns:a16="http://schemas.microsoft.com/office/drawing/2014/main" id="{142D5268-795D-84B8-25AC-15871A40711F}"/>
              </a:ext>
            </a:extLst>
          </p:cNvPr>
          <p:cNvPicPr>
            <a:picLocks noChangeAspect="1"/>
          </p:cNvPicPr>
          <p:nvPr/>
        </p:nvPicPr>
        <p:blipFill>
          <a:blip r:embed="rId4"/>
          <a:stretch>
            <a:fillRect/>
          </a:stretch>
        </p:blipFill>
        <p:spPr>
          <a:xfrm>
            <a:off x="8243327" y="4638932"/>
            <a:ext cx="560881" cy="487722"/>
          </a:xfrm>
          <a:prstGeom prst="rect">
            <a:avLst/>
          </a:prstGeom>
        </p:spPr>
      </p:pic>
      <p:pic>
        <p:nvPicPr>
          <p:cNvPr id="37" name="Picture 36">
            <a:extLst>
              <a:ext uri="{FF2B5EF4-FFF2-40B4-BE49-F238E27FC236}">
                <a16:creationId xmlns:a16="http://schemas.microsoft.com/office/drawing/2014/main" id="{D2A22493-EFD6-D5BE-BDF7-8E6C29176A29}"/>
              </a:ext>
            </a:extLst>
          </p:cNvPr>
          <p:cNvPicPr>
            <a:picLocks noChangeAspect="1"/>
          </p:cNvPicPr>
          <p:nvPr/>
        </p:nvPicPr>
        <p:blipFill>
          <a:blip r:embed="rId5"/>
          <a:stretch>
            <a:fillRect/>
          </a:stretch>
        </p:blipFill>
        <p:spPr>
          <a:xfrm>
            <a:off x="8245395" y="3960692"/>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Picture 37">
            <a:extLst>
              <a:ext uri="{FF2B5EF4-FFF2-40B4-BE49-F238E27FC236}">
                <a16:creationId xmlns:a16="http://schemas.microsoft.com/office/drawing/2014/main" id="{97771D9F-5FF4-AA5E-D8FF-F8A85CEB8EAF}"/>
              </a:ext>
            </a:extLst>
          </p:cNvPr>
          <p:cNvPicPr>
            <a:picLocks noChangeAspect="1"/>
          </p:cNvPicPr>
          <p:nvPr/>
        </p:nvPicPr>
        <p:blipFill>
          <a:blip r:embed="rId5"/>
          <a:stretch>
            <a:fillRect/>
          </a:stretch>
        </p:blipFill>
        <p:spPr>
          <a:xfrm>
            <a:off x="8232277" y="5280040"/>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38">
            <a:extLst>
              <a:ext uri="{FF2B5EF4-FFF2-40B4-BE49-F238E27FC236}">
                <a16:creationId xmlns:a16="http://schemas.microsoft.com/office/drawing/2014/main" id="{64D8889B-6A5A-D69E-94AB-AD3D1292A974}"/>
              </a:ext>
            </a:extLst>
          </p:cNvPr>
          <p:cNvPicPr>
            <a:picLocks noChangeAspect="1"/>
          </p:cNvPicPr>
          <p:nvPr/>
        </p:nvPicPr>
        <p:blipFill>
          <a:blip r:embed="rId6"/>
          <a:stretch>
            <a:fillRect/>
          </a:stretch>
        </p:blipFill>
        <p:spPr>
          <a:xfrm>
            <a:off x="235658" y="922144"/>
            <a:ext cx="8603543" cy="400852"/>
          </a:xfrm>
          <a:prstGeom prst="rect">
            <a:avLst/>
          </a:prstGeom>
          <a:effectLst>
            <a:glow rad="25400">
              <a:srgbClr val="CCFFCC">
                <a:alpha val="21000"/>
              </a:srgbClr>
            </a:glow>
          </a:effectLst>
        </p:spPr>
      </p:pic>
      <p:pic>
        <p:nvPicPr>
          <p:cNvPr id="40" name="Picture 39">
            <a:extLst>
              <a:ext uri="{FF2B5EF4-FFF2-40B4-BE49-F238E27FC236}">
                <a16:creationId xmlns:a16="http://schemas.microsoft.com/office/drawing/2014/main" id="{AD8AA31E-D4E0-89DB-8C4E-6326D4FA938C}"/>
              </a:ext>
            </a:extLst>
          </p:cNvPr>
          <p:cNvPicPr>
            <a:picLocks noChangeAspect="1"/>
          </p:cNvPicPr>
          <p:nvPr/>
        </p:nvPicPr>
        <p:blipFill>
          <a:blip r:embed="rId6"/>
          <a:stretch>
            <a:fillRect/>
          </a:stretch>
        </p:blipFill>
        <p:spPr>
          <a:xfrm>
            <a:off x="228187" y="1268140"/>
            <a:ext cx="8606475" cy="350621"/>
          </a:xfrm>
          <a:prstGeom prst="rect">
            <a:avLst/>
          </a:prstGeom>
          <a:effectLst>
            <a:glow rad="25400">
              <a:srgbClr val="9966FF">
                <a:alpha val="21000"/>
              </a:srgbClr>
            </a:glow>
          </a:effectLst>
        </p:spPr>
      </p:pic>
      <p:pic>
        <p:nvPicPr>
          <p:cNvPr id="41" name="Picture 40">
            <a:extLst>
              <a:ext uri="{FF2B5EF4-FFF2-40B4-BE49-F238E27FC236}">
                <a16:creationId xmlns:a16="http://schemas.microsoft.com/office/drawing/2014/main" id="{10417779-9429-E32B-053B-FDB6E6149D03}"/>
              </a:ext>
            </a:extLst>
          </p:cNvPr>
          <p:cNvPicPr>
            <a:picLocks noChangeAspect="1"/>
          </p:cNvPicPr>
          <p:nvPr/>
        </p:nvPicPr>
        <p:blipFill>
          <a:blip r:embed="rId6"/>
          <a:stretch>
            <a:fillRect/>
          </a:stretch>
        </p:blipFill>
        <p:spPr>
          <a:xfrm>
            <a:off x="223137" y="1601449"/>
            <a:ext cx="8611525" cy="350621"/>
          </a:xfrm>
          <a:prstGeom prst="rect">
            <a:avLst/>
          </a:prstGeom>
          <a:effectLst>
            <a:glow rad="25400">
              <a:schemeClr val="accent1">
                <a:lumMod val="60000"/>
                <a:lumOff val="40000"/>
                <a:alpha val="48000"/>
              </a:schemeClr>
            </a:glow>
          </a:effectLst>
        </p:spPr>
      </p:pic>
      <p:pic>
        <p:nvPicPr>
          <p:cNvPr id="42" name="Picture 41">
            <a:extLst>
              <a:ext uri="{FF2B5EF4-FFF2-40B4-BE49-F238E27FC236}">
                <a16:creationId xmlns:a16="http://schemas.microsoft.com/office/drawing/2014/main" id="{CBE007B7-205E-C436-CBD7-7CD41D2720A6}"/>
              </a:ext>
            </a:extLst>
          </p:cNvPr>
          <p:cNvPicPr>
            <a:picLocks noChangeAspect="1"/>
          </p:cNvPicPr>
          <p:nvPr/>
        </p:nvPicPr>
        <p:blipFill>
          <a:blip r:embed="rId6"/>
          <a:stretch>
            <a:fillRect/>
          </a:stretch>
        </p:blipFill>
        <p:spPr>
          <a:xfrm>
            <a:off x="223136" y="1956268"/>
            <a:ext cx="8611525" cy="310277"/>
          </a:xfrm>
          <a:prstGeom prst="rect">
            <a:avLst/>
          </a:prstGeom>
          <a:effectLst>
            <a:glow rad="25400">
              <a:srgbClr val="00B050">
                <a:alpha val="49000"/>
              </a:srgbClr>
            </a:glow>
          </a:effectLst>
        </p:spPr>
      </p:pic>
      <p:pic>
        <p:nvPicPr>
          <p:cNvPr id="43" name="Picture 42">
            <a:extLst>
              <a:ext uri="{FF2B5EF4-FFF2-40B4-BE49-F238E27FC236}">
                <a16:creationId xmlns:a16="http://schemas.microsoft.com/office/drawing/2014/main" id="{0B1576A9-EC17-6202-BE49-4246DD906A29}"/>
              </a:ext>
            </a:extLst>
          </p:cNvPr>
          <p:cNvPicPr>
            <a:picLocks noChangeAspect="1"/>
          </p:cNvPicPr>
          <p:nvPr/>
        </p:nvPicPr>
        <p:blipFill>
          <a:blip r:embed="rId6"/>
          <a:stretch>
            <a:fillRect/>
          </a:stretch>
        </p:blipFill>
        <p:spPr>
          <a:xfrm>
            <a:off x="223136" y="2275643"/>
            <a:ext cx="8651973" cy="350621"/>
          </a:xfrm>
          <a:prstGeom prst="rect">
            <a:avLst/>
          </a:prstGeom>
          <a:effectLst>
            <a:glow rad="25400">
              <a:schemeClr val="tx1">
                <a:lumMod val="65000"/>
                <a:alpha val="38000"/>
              </a:schemeClr>
            </a:glow>
          </a:effectLst>
        </p:spPr>
      </p:pic>
      <p:pic>
        <p:nvPicPr>
          <p:cNvPr id="45" name="Picture 44">
            <a:extLst>
              <a:ext uri="{FF2B5EF4-FFF2-40B4-BE49-F238E27FC236}">
                <a16:creationId xmlns:a16="http://schemas.microsoft.com/office/drawing/2014/main" id="{9CCE1788-A84B-DB1C-E18F-5931B9B6065C}"/>
              </a:ext>
            </a:extLst>
          </p:cNvPr>
          <p:cNvPicPr>
            <a:picLocks noChangeAspect="1"/>
          </p:cNvPicPr>
          <p:nvPr/>
        </p:nvPicPr>
        <p:blipFill>
          <a:blip r:embed="rId6"/>
          <a:stretch>
            <a:fillRect/>
          </a:stretch>
        </p:blipFill>
        <p:spPr>
          <a:xfrm>
            <a:off x="192081" y="3263650"/>
            <a:ext cx="8658924" cy="662309"/>
          </a:xfrm>
          <a:prstGeom prst="rect">
            <a:avLst/>
          </a:prstGeom>
          <a:effectLst>
            <a:glow rad="25400">
              <a:srgbClr val="FF0000">
                <a:alpha val="26000"/>
              </a:srgbClr>
            </a:glow>
          </a:effectLst>
        </p:spPr>
      </p:pic>
      <p:pic>
        <p:nvPicPr>
          <p:cNvPr id="46" name="Picture 45">
            <a:extLst>
              <a:ext uri="{FF2B5EF4-FFF2-40B4-BE49-F238E27FC236}">
                <a16:creationId xmlns:a16="http://schemas.microsoft.com/office/drawing/2014/main" id="{742D53F7-F383-7E63-22A4-B6C048BF05FB}"/>
              </a:ext>
            </a:extLst>
          </p:cNvPr>
          <p:cNvPicPr>
            <a:picLocks noChangeAspect="1"/>
          </p:cNvPicPr>
          <p:nvPr/>
        </p:nvPicPr>
        <p:blipFill>
          <a:blip r:embed="rId6"/>
          <a:stretch>
            <a:fillRect/>
          </a:stretch>
        </p:blipFill>
        <p:spPr>
          <a:xfrm>
            <a:off x="211069" y="3925959"/>
            <a:ext cx="8611525" cy="610796"/>
          </a:xfrm>
          <a:prstGeom prst="rect">
            <a:avLst/>
          </a:prstGeom>
          <a:effectLst>
            <a:glow rad="25400">
              <a:srgbClr val="CC66FF">
                <a:alpha val="25882"/>
              </a:srgbClr>
            </a:glow>
          </a:effectLst>
        </p:spPr>
      </p:pic>
      <p:pic>
        <p:nvPicPr>
          <p:cNvPr id="47" name="Picture 46">
            <a:extLst>
              <a:ext uri="{FF2B5EF4-FFF2-40B4-BE49-F238E27FC236}">
                <a16:creationId xmlns:a16="http://schemas.microsoft.com/office/drawing/2014/main" id="{13961863-A6FE-7B3C-FC67-2994AA17B426}"/>
              </a:ext>
            </a:extLst>
          </p:cNvPr>
          <p:cNvPicPr>
            <a:picLocks noChangeAspect="1"/>
          </p:cNvPicPr>
          <p:nvPr/>
        </p:nvPicPr>
        <p:blipFill>
          <a:blip r:embed="rId6"/>
          <a:stretch>
            <a:fillRect/>
          </a:stretch>
        </p:blipFill>
        <p:spPr>
          <a:xfrm>
            <a:off x="206609" y="4563345"/>
            <a:ext cx="8635629" cy="662309"/>
          </a:xfrm>
          <a:prstGeom prst="rect">
            <a:avLst/>
          </a:prstGeom>
          <a:effectLst>
            <a:glow rad="25400">
              <a:srgbClr val="7030A0">
                <a:alpha val="26000"/>
              </a:srgbClr>
            </a:glow>
          </a:effectLst>
        </p:spPr>
      </p:pic>
      <p:pic>
        <p:nvPicPr>
          <p:cNvPr id="48" name="Picture 47">
            <a:extLst>
              <a:ext uri="{FF2B5EF4-FFF2-40B4-BE49-F238E27FC236}">
                <a16:creationId xmlns:a16="http://schemas.microsoft.com/office/drawing/2014/main" id="{0903E87E-871B-BCC1-6978-FED3410F6B35}"/>
              </a:ext>
            </a:extLst>
          </p:cNvPr>
          <p:cNvPicPr>
            <a:picLocks noChangeAspect="1"/>
          </p:cNvPicPr>
          <p:nvPr/>
        </p:nvPicPr>
        <p:blipFill>
          <a:blip r:embed="rId6"/>
          <a:stretch>
            <a:fillRect/>
          </a:stretch>
        </p:blipFill>
        <p:spPr>
          <a:xfrm>
            <a:off x="223135" y="5216029"/>
            <a:ext cx="8611525" cy="662310"/>
          </a:xfrm>
          <a:prstGeom prst="rect">
            <a:avLst/>
          </a:prstGeom>
          <a:effectLst>
            <a:glow rad="25400">
              <a:srgbClr val="00B0F0">
                <a:alpha val="26000"/>
              </a:srgbClr>
            </a:glow>
          </a:effectLst>
        </p:spPr>
      </p:pic>
      <p:sp>
        <p:nvSpPr>
          <p:cNvPr id="26" name="Diamond 25">
            <a:extLst>
              <a:ext uri="{FF2B5EF4-FFF2-40B4-BE49-F238E27FC236}">
                <a16:creationId xmlns:a16="http://schemas.microsoft.com/office/drawing/2014/main" id="{76E0B733-7387-3199-9930-6741085A5F15}"/>
              </a:ext>
            </a:extLst>
          </p:cNvPr>
          <p:cNvSpPr/>
          <p:nvPr/>
        </p:nvSpPr>
        <p:spPr>
          <a:xfrm>
            <a:off x="8398273" y="3529496"/>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B68511B4-E07A-DC12-4858-CAFB171E49D1}"/>
              </a:ext>
            </a:extLst>
          </p:cNvPr>
          <p:cNvSpPr/>
          <p:nvPr/>
        </p:nvSpPr>
        <p:spPr>
          <a:xfrm>
            <a:off x="8409714" y="2857461"/>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9FE1ECA2-B136-A4E2-D08B-CBCD6E4F897C}"/>
              </a:ext>
            </a:extLst>
          </p:cNvPr>
          <p:cNvPicPr>
            <a:picLocks noChangeAspect="1"/>
          </p:cNvPicPr>
          <p:nvPr/>
        </p:nvPicPr>
        <p:blipFill>
          <a:blip r:embed="rId7"/>
          <a:stretch>
            <a:fillRect/>
          </a:stretch>
        </p:blipFill>
        <p:spPr>
          <a:xfrm>
            <a:off x="166878" y="2613874"/>
            <a:ext cx="8675360" cy="658262"/>
          </a:xfrm>
          <a:prstGeom prst="rect">
            <a:avLst/>
          </a:prstGeom>
        </p:spPr>
      </p:pic>
      <p:sp>
        <p:nvSpPr>
          <p:cNvPr id="6" name="Rectangle 5">
            <a:extLst>
              <a:ext uri="{FF2B5EF4-FFF2-40B4-BE49-F238E27FC236}">
                <a16:creationId xmlns:a16="http://schemas.microsoft.com/office/drawing/2014/main" id="{0050CDC5-0458-203E-6812-3B2674B1452A}"/>
              </a:ext>
            </a:extLst>
          </p:cNvPr>
          <p:cNvSpPr/>
          <p:nvPr/>
        </p:nvSpPr>
        <p:spPr>
          <a:xfrm>
            <a:off x="304799" y="314221"/>
            <a:ext cx="2971801" cy="37426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121FC6B2-68DE-1E4D-D215-7EBCF043128C}"/>
              </a:ext>
            </a:extLst>
          </p:cNvPr>
          <p:cNvSpPr/>
          <p:nvPr/>
        </p:nvSpPr>
        <p:spPr>
          <a:xfrm>
            <a:off x="304799" y="321697"/>
            <a:ext cx="4343401" cy="608408"/>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9FFCC"/>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Life Science Units</a:t>
            </a:r>
          </a:p>
        </p:txBody>
      </p:sp>
    </p:spTree>
    <p:extLst>
      <p:ext uri="{BB962C8B-B14F-4D97-AF65-F5344CB8AC3E}">
        <p14:creationId xmlns:p14="http://schemas.microsoft.com/office/powerpoint/2010/main" val="91994086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6" name="Picture 5">
            <a:extLst>
              <a:ext uri="{FF2B5EF4-FFF2-40B4-BE49-F238E27FC236}">
                <a16:creationId xmlns:a16="http://schemas.microsoft.com/office/drawing/2014/main" id="{6F0573DA-E488-4066-05FF-E5A98E4E16D0}"/>
              </a:ext>
            </a:extLst>
          </p:cNvPr>
          <p:cNvPicPr>
            <a:picLocks noChangeAspect="1"/>
          </p:cNvPicPr>
          <p:nvPr/>
        </p:nvPicPr>
        <p:blipFill>
          <a:blip r:embed="rId2"/>
          <a:stretch>
            <a:fillRect/>
          </a:stretch>
        </p:blipFill>
        <p:spPr>
          <a:xfrm>
            <a:off x="201510" y="152400"/>
            <a:ext cx="8781327" cy="4737672"/>
          </a:xfrm>
          <a:prstGeom prst="rect">
            <a:avLst/>
          </a:prstGeom>
          <a:ln w="38100">
            <a:solidFill>
              <a:srgbClr val="CC66FF"/>
            </a:solidFill>
          </a:ln>
          <a:effectLst>
            <a:glow rad="88900">
              <a:srgbClr val="CC66FF">
                <a:alpha val="40000"/>
              </a:srgbClr>
            </a:glow>
          </a:effectLst>
        </p:spPr>
      </p:pic>
      <p:pic>
        <p:nvPicPr>
          <p:cNvPr id="28" name="Picture 27">
            <a:extLst>
              <a:ext uri="{FF2B5EF4-FFF2-40B4-BE49-F238E27FC236}">
                <a16:creationId xmlns:a16="http://schemas.microsoft.com/office/drawing/2014/main" id="{45957EBA-DD97-536E-AA1E-0C86E5E0BE10}"/>
              </a:ext>
            </a:extLst>
          </p:cNvPr>
          <p:cNvPicPr>
            <a:picLocks noChangeAspect="1"/>
          </p:cNvPicPr>
          <p:nvPr/>
        </p:nvPicPr>
        <p:blipFill>
          <a:blip r:embed="rId3"/>
          <a:stretch>
            <a:fillRect/>
          </a:stretch>
        </p:blipFill>
        <p:spPr>
          <a:xfrm>
            <a:off x="8334377" y="1237235"/>
            <a:ext cx="532304"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Picture 48">
            <a:extLst>
              <a:ext uri="{FF2B5EF4-FFF2-40B4-BE49-F238E27FC236}">
                <a16:creationId xmlns:a16="http://schemas.microsoft.com/office/drawing/2014/main" id="{9B9FD406-8006-243E-A4B5-C825A6C0B876}"/>
              </a:ext>
            </a:extLst>
          </p:cNvPr>
          <p:cNvPicPr>
            <a:picLocks noChangeAspect="1"/>
          </p:cNvPicPr>
          <p:nvPr/>
        </p:nvPicPr>
        <p:blipFill>
          <a:blip r:embed="rId4"/>
          <a:stretch>
            <a:fillRect/>
          </a:stretch>
        </p:blipFill>
        <p:spPr>
          <a:xfrm>
            <a:off x="8334377" y="3962400"/>
            <a:ext cx="532304" cy="685800"/>
          </a:xfrm>
          <a:prstGeom prst="rect">
            <a:avLst/>
          </a:prstGeom>
        </p:spPr>
      </p:pic>
      <p:pic>
        <p:nvPicPr>
          <p:cNvPr id="50" name="Picture 49">
            <a:extLst>
              <a:ext uri="{FF2B5EF4-FFF2-40B4-BE49-F238E27FC236}">
                <a16:creationId xmlns:a16="http://schemas.microsoft.com/office/drawing/2014/main" id="{1DDCD03F-11D3-1DB8-C853-A920D93691A8}"/>
              </a:ext>
            </a:extLst>
          </p:cNvPr>
          <p:cNvPicPr>
            <a:picLocks noChangeAspect="1"/>
          </p:cNvPicPr>
          <p:nvPr/>
        </p:nvPicPr>
        <p:blipFill>
          <a:blip r:embed="rId3"/>
          <a:stretch>
            <a:fillRect/>
          </a:stretch>
        </p:blipFill>
        <p:spPr>
          <a:xfrm>
            <a:off x="8334377" y="3048000"/>
            <a:ext cx="532304" cy="67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 name="Picture 50">
            <a:extLst>
              <a:ext uri="{FF2B5EF4-FFF2-40B4-BE49-F238E27FC236}">
                <a16:creationId xmlns:a16="http://schemas.microsoft.com/office/drawing/2014/main" id="{A33214EB-B925-8680-0183-C929C847B93A}"/>
              </a:ext>
            </a:extLst>
          </p:cNvPr>
          <p:cNvPicPr>
            <a:picLocks noChangeAspect="1"/>
          </p:cNvPicPr>
          <p:nvPr/>
        </p:nvPicPr>
        <p:blipFill>
          <a:blip r:embed="rId4"/>
          <a:stretch>
            <a:fillRect/>
          </a:stretch>
        </p:blipFill>
        <p:spPr>
          <a:xfrm>
            <a:off x="8340804" y="2137347"/>
            <a:ext cx="532304" cy="685800"/>
          </a:xfrm>
          <a:prstGeom prst="rect">
            <a:avLst/>
          </a:prstGeom>
        </p:spPr>
      </p:pic>
      <p:sp>
        <p:nvSpPr>
          <p:cNvPr id="8" name="Diamond 7">
            <a:extLst>
              <a:ext uri="{FF2B5EF4-FFF2-40B4-BE49-F238E27FC236}">
                <a16:creationId xmlns:a16="http://schemas.microsoft.com/office/drawing/2014/main" id="{AAD470F7-723D-22F9-778A-58CBFAC723C2}"/>
              </a:ext>
            </a:extLst>
          </p:cNvPr>
          <p:cNvSpPr/>
          <p:nvPr/>
        </p:nvSpPr>
        <p:spPr>
          <a:xfrm>
            <a:off x="8490834" y="2480247"/>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D18C986-DE45-3B04-2A45-81A1E08E9BDC}"/>
              </a:ext>
            </a:extLst>
          </p:cNvPr>
          <p:cNvSpPr/>
          <p:nvPr/>
        </p:nvSpPr>
        <p:spPr>
          <a:xfrm>
            <a:off x="192746" y="1143001"/>
            <a:ext cx="8680361" cy="925974"/>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B7D16589-45C2-9F30-28E4-6ADFC58C164A}"/>
              </a:ext>
            </a:extLst>
          </p:cNvPr>
          <p:cNvSpPr/>
          <p:nvPr/>
        </p:nvSpPr>
        <p:spPr>
          <a:xfrm>
            <a:off x="223652" y="2059069"/>
            <a:ext cx="8643029" cy="925974"/>
          </a:xfrm>
          <a:prstGeom prst="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804CEB4D-F487-AE88-3083-2DB1B0D39D96}"/>
              </a:ext>
            </a:extLst>
          </p:cNvPr>
          <p:cNvSpPr/>
          <p:nvPr/>
        </p:nvSpPr>
        <p:spPr>
          <a:xfrm>
            <a:off x="227355" y="2971486"/>
            <a:ext cx="8645752" cy="925974"/>
          </a:xfrm>
          <a:prstGeom prst="rect">
            <a:avLst/>
          </a:prstGeom>
          <a:solidFill>
            <a:srgbClr val="7030A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2F64E785-7BC8-ECB5-5EEB-0E0302E28082}"/>
              </a:ext>
            </a:extLst>
          </p:cNvPr>
          <p:cNvSpPr/>
          <p:nvPr/>
        </p:nvSpPr>
        <p:spPr>
          <a:xfrm>
            <a:off x="201510" y="3887554"/>
            <a:ext cx="8626086" cy="925974"/>
          </a:xfrm>
          <a:prstGeom prst="rect">
            <a:avLst/>
          </a:prstGeom>
          <a:solidFill>
            <a:srgbClr val="00FFFF">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843F03A3-8C16-58C7-293F-4575DEBAD037}"/>
              </a:ext>
            </a:extLst>
          </p:cNvPr>
          <p:cNvSpPr/>
          <p:nvPr/>
        </p:nvSpPr>
        <p:spPr>
          <a:xfrm>
            <a:off x="304800" y="240490"/>
            <a:ext cx="3962400" cy="6739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369652ED-F1EC-6B83-4CB6-2241F35239F3}"/>
              </a:ext>
            </a:extLst>
          </p:cNvPr>
          <p:cNvSpPr/>
          <p:nvPr/>
        </p:nvSpPr>
        <p:spPr>
          <a:xfrm>
            <a:off x="304800" y="226933"/>
            <a:ext cx="4419600" cy="828272"/>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CC66FF"/>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Physical Science</a:t>
            </a:r>
          </a:p>
        </p:txBody>
      </p:sp>
      <p:pic>
        <p:nvPicPr>
          <p:cNvPr id="13" name="Picture 12">
            <a:extLst>
              <a:ext uri="{FF2B5EF4-FFF2-40B4-BE49-F238E27FC236}">
                <a16:creationId xmlns:a16="http://schemas.microsoft.com/office/drawing/2014/main" id="{B23AF9AD-91ED-0905-7ADA-B35D5E8B1815}"/>
              </a:ext>
            </a:extLst>
          </p:cNvPr>
          <p:cNvPicPr>
            <a:picLocks noChangeAspect="1"/>
          </p:cNvPicPr>
          <p:nvPr/>
        </p:nvPicPr>
        <p:blipFill>
          <a:blip r:embed="rId5"/>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3661114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body" idx="1"/>
          </p:nvPr>
        </p:nvSpPr>
        <p:spPr>
          <a:xfrm>
            <a:off x="457200" y="0"/>
            <a:ext cx="8229600" cy="6126163"/>
          </a:xfrm>
        </p:spPr>
        <p:txBody>
          <a:bodyPr/>
          <a:lstStyle/>
          <a:p>
            <a:pPr eaLnBrk="1" hangingPunct="1"/>
            <a:r>
              <a:rPr lang="en-US"/>
              <a:t>Which of the following diagrams </a:t>
            </a:r>
            <a:r>
              <a:rPr lang="en-US" u="sng"/>
              <a:t>is correct</a:t>
            </a:r>
            <a:r>
              <a:rPr lang="en-US"/>
              <a:t> for blood flow through the heart?</a:t>
            </a:r>
          </a:p>
        </p:txBody>
      </p:sp>
      <p:pic>
        <p:nvPicPr>
          <p:cNvPr id="1167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67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1430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67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1148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1167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114800"/>
            <a:ext cx="4191000" cy="2743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16743" name="WordArt 7"/>
          <p:cNvSpPr>
            <a:spLocks noChangeArrowheads="1" noChangeShapeType="1" noTextEdit="1"/>
          </p:cNvSpPr>
          <p:nvPr/>
        </p:nvSpPr>
        <p:spPr bwMode="auto">
          <a:xfrm>
            <a:off x="381000" y="1219200"/>
            <a:ext cx="557213"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16744" name="WordArt 8"/>
          <p:cNvSpPr>
            <a:spLocks noChangeArrowheads="1" noChangeShapeType="1" noTextEdit="1"/>
          </p:cNvSpPr>
          <p:nvPr/>
        </p:nvSpPr>
        <p:spPr bwMode="auto">
          <a:xfrm>
            <a:off x="4800600" y="1219200"/>
            <a:ext cx="404813" cy="704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16745" name="WordArt 9"/>
          <p:cNvSpPr>
            <a:spLocks noChangeArrowheads="1" noChangeShapeType="1" noTextEdit="1"/>
          </p:cNvSpPr>
          <p:nvPr/>
        </p:nvSpPr>
        <p:spPr bwMode="auto">
          <a:xfrm>
            <a:off x="381000" y="4191000"/>
            <a:ext cx="4572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16746" name="WordArt 10"/>
          <p:cNvSpPr>
            <a:spLocks noChangeArrowheads="1" noChangeShapeType="1" noTextEdit="1"/>
          </p:cNvSpPr>
          <p:nvPr/>
        </p:nvSpPr>
        <p:spPr bwMode="auto">
          <a:xfrm>
            <a:off x="4800600" y="41910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16747" name="Line 11"/>
          <p:cNvSpPr>
            <a:spLocks noChangeShapeType="1"/>
          </p:cNvSpPr>
          <p:nvPr/>
        </p:nvSpPr>
        <p:spPr bwMode="auto">
          <a:xfrm>
            <a:off x="5638800" y="1524000"/>
            <a:ext cx="4572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48" name="Line 12"/>
          <p:cNvSpPr>
            <a:spLocks noChangeShapeType="1"/>
          </p:cNvSpPr>
          <p:nvPr/>
        </p:nvSpPr>
        <p:spPr bwMode="auto">
          <a:xfrm>
            <a:off x="6096000" y="2057400"/>
            <a:ext cx="7620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49" name="Line 13"/>
          <p:cNvSpPr>
            <a:spLocks noChangeShapeType="1"/>
          </p:cNvSpPr>
          <p:nvPr/>
        </p:nvSpPr>
        <p:spPr bwMode="auto">
          <a:xfrm flipV="1">
            <a:off x="6324600" y="1981200"/>
            <a:ext cx="152400" cy="6858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50" name="Line 14"/>
          <p:cNvSpPr>
            <a:spLocks noChangeShapeType="1"/>
          </p:cNvSpPr>
          <p:nvPr/>
        </p:nvSpPr>
        <p:spPr bwMode="auto">
          <a:xfrm flipH="1" flipV="1">
            <a:off x="6324600" y="1219200"/>
            <a:ext cx="152400" cy="6858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51" name="Line 15"/>
          <p:cNvSpPr>
            <a:spLocks noChangeShapeType="1"/>
          </p:cNvSpPr>
          <p:nvPr/>
        </p:nvSpPr>
        <p:spPr bwMode="auto">
          <a:xfrm flipH="1">
            <a:off x="7315200" y="1752600"/>
            <a:ext cx="914400" cy="304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52" name="Line 16"/>
          <p:cNvSpPr>
            <a:spLocks noChangeShapeType="1"/>
          </p:cNvSpPr>
          <p:nvPr/>
        </p:nvSpPr>
        <p:spPr bwMode="auto">
          <a:xfrm flipH="1">
            <a:off x="7086600" y="2133600"/>
            <a:ext cx="228600" cy="685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53" name="Line 17"/>
          <p:cNvSpPr>
            <a:spLocks noChangeShapeType="1"/>
          </p:cNvSpPr>
          <p:nvPr/>
        </p:nvSpPr>
        <p:spPr bwMode="auto">
          <a:xfrm flipH="1" flipV="1">
            <a:off x="6705600" y="2286000"/>
            <a:ext cx="1524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54" name="Line 18"/>
          <p:cNvSpPr>
            <a:spLocks noChangeShapeType="1"/>
          </p:cNvSpPr>
          <p:nvPr/>
        </p:nvSpPr>
        <p:spPr bwMode="auto">
          <a:xfrm flipV="1">
            <a:off x="6705600" y="1447800"/>
            <a:ext cx="3810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55" name="Line 19"/>
          <p:cNvSpPr>
            <a:spLocks noChangeShapeType="1"/>
          </p:cNvSpPr>
          <p:nvPr/>
        </p:nvSpPr>
        <p:spPr bwMode="auto">
          <a:xfrm flipH="1">
            <a:off x="2895600" y="1828800"/>
            <a:ext cx="609600" cy="228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56" name="Line 20"/>
          <p:cNvSpPr>
            <a:spLocks noChangeShapeType="1"/>
          </p:cNvSpPr>
          <p:nvPr/>
        </p:nvSpPr>
        <p:spPr bwMode="auto">
          <a:xfrm flipH="1">
            <a:off x="2667000" y="2209800"/>
            <a:ext cx="1524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57" name="Line 21"/>
          <p:cNvSpPr>
            <a:spLocks noChangeShapeType="1"/>
          </p:cNvSpPr>
          <p:nvPr/>
        </p:nvSpPr>
        <p:spPr bwMode="auto">
          <a:xfrm flipH="1" flipV="1">
            <a:off x="2362200" y="2362200"/>
            <a:ext cx="762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58" name="Line 22"/>
          <p:cNvSpPr>
            <a:spLocks noChangeShapeType="1"/>
          </p:cNvSpPr>
          <p:nvPr/>
        </p:nvSpPr>
        <p:spPr bwMode="auto">
          <a:xfrm flipV="1">
            <a:off x="2286000" y="1828800"/>
            <a:ext cx="1524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59" name="Line 23"/>
          <p:cNvSpPr>
            <a:spLocks noChangeShapeType="1"/>
          </p:cNvSpPr>
          <p:nvPr/>
        </p:nvSpPr>
        <p:spPr bwMode="auto">
          <a:xfrm flipV="1">
            <a:off x="2438400" y="1371600"/>
            <a:ext cx="304800" cy="3810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60" name="Line 24"/>
          <p:cNvSpPr>
            <a:spLocks noChangeShapeType="1"/>
          </p:cNvSpPr>
          <p:nvPr/>
        </p:nvSpPr>
        <p:spPr bwMode="auto">
          <a:xfrm>
            <a:off x="1295400" y="1600200"/>
            <a:ext cx="457200" cy="4572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61" name="Line 25"/>
          <p:cNvSpPr>
            <a:spLocks noChangeShapeType="1"/>
          </p:cNvSpPr>
          <p:nvPr/>
        </p:nvSpPr>
        <p:spPr bwMode="auto">
          <a:xfrm>
            <a:off x="1600200" y="2133600"/>
            <a:ext cx="2286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62" name="Line 26"/>
          <p:cNvSpPr>
            <a:spLocks noChangeShapeType="1"/>
          </p:cNvSpPr>
          <p:nvPr/>
        </p:nvSpPr>
        <p:spPr bwMode="auto">
          <a:xfrm flipV="1">
            <a:off x="1981200" y="1905000"/>
            <a:ext cx="76200" cy="762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63" name="Line 27"/>
          <p:cNvSpPr>
            <a:spLocks noChangeShapeType="1"/>
          </p:cNvSpPr>
          <p:nvPr/>
        </p:nvSpPr>
        <p:spPr bwMode="auto">
          <a:xfrm flipH="1" flipV="1">
            <a:off x="1981200" y="1295400"/>
            <a:ext cx="762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64" name="Line 28"/>
          <p:cNvSpPr>
            <a:spLocks noChangeShapeType="1"/>
          </p:cNvSpPr>
          <p:nvPr/>
        </p:nvSpPr>
        <p:spPr bwMode="auto">
          <a:xfrm flipH="1">
            <a:off x="2362200" y="4191000"/>
            <a:ext cx="457200" cy="685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65" name="Line 29"/>
          <p:cNvSpPr>
            <a:spLocks noChangeShapeType="1"/>
          </p:cNvSpPr>
          <p:nvPr/>
        </p:nvSpPr>
        <p:spPr bwMode="auto">
          <a:xfrm>
            <a:off x="2286000" y="5029200"/>
            <a:ext cx="228600" cy="762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66" name="Line 30"/>
          <p:cNvSpPr>
            <a:spLocks noChangeShapeType="1"/>
          </p:cNvSpPr>
          <p:nvPr/>
        </p:nvSpPr>
        <p:spPr bwMode="auto">
          <a:xfrm flipV="1">
            <a:off x="2590800" y="5105400"/>
            <a:ext cx="3048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67" name="Line 31"/>
          <p:cNvSpPr>
            <a:spLocks noChangeShapeType="1"/>
          </p:cNvSpPr>
          <p:nvPr/>
        </p:nvSpPr>
        <p:spPr bwMode="auto">
          <a:xfrm flipV="1">
            <a:off x="3048000" y="4648200"/>
            <a:ext cx="609600" cy="3810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68" name="Line 32"/>
          <p:cNvSpPr>
            <a:spLocks noChangeShapeType="1"/>
          </p:cNvSpPr>
          <p:nvPr/>
        </p:nvSpPr>
        <p:spPr bwMode="auto">
          <a:xfrm>
            <a:off x="1981200" y="4191000"/>
            <a:ext cx="76200" cy="7620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69" name="Line 33"/>
          <p:cNvSpPr>
            <a:spLocks noChangeShapeType="1"/>
          </p:cNvSpPr>
          <p:nvPr/>
        </p:nvSpPr>
        <p:spPr bwMode="auto">
          <a:xfrm flipH="1" flipV="1">
            <a:off x="1676400" y="5257800"/>
            <a:ext cx="3048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70" name="Line 34"/>
          <p:cNvSpPr>
            <a:spLocks noChangeShapeType="1"/>
          </p:cNvSpPr>
          <p:nvPr/>
        </p:nvSpPr>
        <p:spPr bwMode="auto">
          <a:xfrm flipH="1" flipV="1">
            <a:off x="1371600" y="4572000"/>
            <a:ext cx="3810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71" name="Line 35"/>
          <p:cNvSpPr>
            <a:spLocks noChangeShapeType="1"/>
          </p:cNvSpPr>
          <p:nvPr/>
        </p:nvSpPr>
        <p:spPr bwMode="auto">
          <a:xfrm>
            <a:off x="1981200" y="5029200"/>
            <a:ext cx="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72" name="Line 36"/>
          <p:cNvSpPr>
            <a:spLocks noChangeShapeType="1"/>
          </p:cNvSpPr>
          <p:nvPr/>
        </p:nvSpPr>
        <p:spPr bwMode="auto">
          <a:xfrm flipH="1">
            <a:off x="6781800" y="4267200"/>
            <a:ext cx="3810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73" name="Line 37"/>
          <p:cNvSpPr>
            <a:spLocks noChangeShapeType="1"/>
          </p:cNvSpPr>
          <p:nvPr/>
        </p:nvSpPr>
        <p:spPr bwMode="auto">
          <a:xfrm>
            <a:off x="6705600" y="5029200"/>
            <a:ext cx="76200" cy="6096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74" name="Line 38"/>
          <p:cNvSpPr>
            <a:spLocks noChangeShapeType="1"/>
          </p:cNvSpPr>
          <p:nvPr/>
        </p:nvSpPr>
        <p:spPr bwMode="auto">
          <a:xfrm flipV="1">
            <a:off x="6934200" y="5105400"/>
            <a:ext cx="4572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75" name="Line 39"/>
          <p:cNvSpPr>
            <a:spLocks noChangeShapeType="1"/>
          </p:cNvSpPr>
          <p:nvPr/>
        </p:nvSpPr>
        <p:spPr bwMode="auto">
          <a:xfrm flipV="1">
            <a:off x="7467600" y="4724400"/>
            <a:ext cx="533400" cy="3048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76" name="Line 40"/>
          <p:cNvSpPr>
            <a:spLocks noChangeShapeType="1"/>
          </p:cNvSpPr>
          <p:nvPr/>
        </p:nvSpPr>
        <p:spPr bwMode="auto">
          <a:xfrm>
            <a:off x="6400800" y="4343400"/>
            <a:ext cx="76200" cy="5334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77" name="Line 41"/>
          <p:cNvSpPr>
            <a:spLocks noChangeShapeType="1"/>
          </p:cNvSpPr>
          <p:nvPr/>
        </p:nvSpPr>
        <p:spPr bwMode="auto">
          <a:xfrm flipH="1">
            <a:off x="6324600" y="5029200"/>
            <a:ext cx="152400" cy="60960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78" name="Line 42"/>
          <p:cNvSpPr>
            <a:spLocks noChangeShapeType="1"/>
          </p:cNvSpPr>
          <p:nvPr/>
        </p:nvSpPr>
        <p:spPr bwMode="auto">
          <a:xfrm flipH="1" flipV="1">
            <a:off x="6019800" y="5029200"/>
            <a:ext cx="152400" cy="5334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79" name="Line 43"/>
          <p:cNvSpPr>
            <a:spLocks noChangeShapeType="1"/>
          </p:cNvSpPr>
          <p:nvPr/>
        </p:nvSpPr>
        <p:spPr bwMode="auto">
          <a:xfrm flipH="1" flipV="1">
            <a:off x="5715000" y="4495800"/>
            <a:ext cx="381000" cy="457200"/>
          </a:xfrm>
          <a:prstGeom prst="line">
            <a:avLst/>
          </a:prstGeom>
          <a:noFill/>
          <a:ln w="57150">
            <a:solidFill>
              <a:schemeClr val="fo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6780" name="WordArt 44"/>
          <p:cNvSpPr>
            <a:spLocks noChangeArrowheads="1" noChangeShapeType="1" noTextEdit="1"/>
          </p:cNvSpPr>
          <p:nvPr/>
        </p:nvSpPr>
        <p:spPr bwMode="auto">
          <a:xfrm>
            <a:off x="3581400" y="16002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6781" name="WordArt 45"/>
          <p:cNvSpPr>
            <a:spLocks noChangeArrowheads="1" noChangeShapeType="1" noTextEdit="1"/>
          </p:cNvSpPr>
          <p:nvPr/>
        </p:nvSpPr>
        <p:spPr bwMode="auto">
          <a:xfrm>
            <a:off x="7086600" y="13716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6782" name="WordArt 46"/>
          <p:cNvSpPr>
            <a:spLocks noChangeArrowheads="1" noChangeShapeType="1" noTextEdit="1"/>
          </p:cNvSpPr>
          <p:nvPr/>
        </p:nvSpPr>
        <p:spPr bwMode="auto">
          <a:xfrm>
            <a:off x="3657600" y="44958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6783" name="WordArt 47"/>
          <p:cNvSpPr>
            <a:spLocks noChangeArrowheads="1" noChangeShapeType="1" noTextEdit="1"/>
          </p:cNvSpPr>
          <p:nvPr/>
        </p:nvSpPr>
        <p:spPr bwMode="auto">
          <a:xfrm>
            <a:off x="8001000" y="45720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6784" name="WordArt 48"/>
          <p:cNvSpPr>
            <a:spLocks noChangeArrowheads="1" noChangeShapeType="1" noTextEdit="1"/>
          </p:cNvSpPr>
          <p:nvPr/>
        </p:nvSpPr>
        <p:spPr bwMode="auto">
          <a:xfrm>
            <a:off x="838200" y="18288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6785" name="WordArt 49"/>
          <p:cNvSpPr>
            <a:spLocks noChangeArrowheads="1" noChangeShapeType="1" noTextEdit="1"/>
          </p:cNvSpPr>
          <p:nvPr/>
        </p:nvSpPr>
        <p:spPr bwMode="auto">
          <a:xfrm>
            <a:off x="5867400" y="12192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6786" name="WordArt 50"/>
          <p:cNvSpPr>
            <a:spLocks noChangeArrowheads="1" noChangeShapeType="1" noTextEdit="1"/>
          </p:cNvSpPr>
          <p:nvPr/>
        </p:nvSpPr>
        <p:spPr bwMode="auto">
          <a:xfrm>
            <a:off x="762000" y="48006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6787" name="WordArt 51"/>
          <p:cNvSpPr>
            <a:spLocks noChangeArrowheads="1" noChangeShapeType="1" noTextEdit="1"/>
          </p:cNvSpPr>
          <p:nvPr/>
        </p:nvSpPr>
        <p:spPr bwMode="auto">
          <a:xfrm>
            <a:off x="5257800" y="41910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6788" name="Rectangle 52"/>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116789" name="WordArt 53"/>
          <p:cNvSpPr>
            <a:spLocks noChangeArrowheads="1" noChangeShapeType="1" noTextEdit="1"/>
          </p:cNvSpPr>
          <p:nvPr/>
        </p:nvSpPr>
        <p:spPr bwMode="auto">
          <a:xfrm>
            <a:off x="8077200" y="16764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6790" name="WordArt 54"/>
          <p:cNvSpPr>
            <a:spLocks noChangeArrowheads="1" noChangeShapeType="1" noTextEdit="1"/>
          </p:cNvSpPr>
          <p:nvPr/>
        </p:nvSpPr>
        <p:spPr bwMode="auto">
          <a:xfrm>
            <a:off x="5334000" y="16002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6791" name="WordArt 55"/>
          <p:cNvSpPr>
            <a:spLocks noChangeArrowheads="1" noChangeShapeType="1" noTextEdit="1"/>
          </p:cNvSpPr>
          <p:nvPr/>
        </p:nvSpPr>
        <p:spPr bwMode="auto">
          <a:xfrm>
            <a:off x="2819400" y="12192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6792" name="WordArt 56"/>
          <p:cNvSpPr>
            <a:spLocks noChangeArrowheads="1" noChangeShapeType="1" noTextEdit="1"/>
          </p:cNvSpPr>
          <p:nvPr/>
        </p:nvSpPr>
        <p:spPr bwMode="auto">
          <a:xfrm>
            <a:off x="1600200" y="12192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6793" name="WordArt 57"/>
          <p:cNvSpPr>
            <a:spLocks noChangeArrowheads="1" noChangeShapeType="1" noTextEdit="1"/>
          </p:cNvSpPr>
          <p:nvPr/>
        </p:nvSpPr>
        <p:spPr bwMode="auto">
          <a:xfrm>
            <a:off x="1371600" y="41910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6794" name="WordArt 58"/>
          <p:cNvSpPr>
            <a:spLocks noChangeArrowheads="1" noChangeShapeType="1" noTextEdit="1"/>
          </p:cNvSpPr>
          <p:nvPr/>
        </p:nvSpPr>
        <p:spPr bwMode="auto">
          <a:xfrm>
            <a:off x="2590800" y="42672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6795" name="WordArt 59"/>
          <p:cNvSpPr>
            <a:spLocks noChangeArrowheads="1" noChangeShapeType="1" noTextEdit="1"/>
          </p:cNvSpPr>
          <p:nvPr/>
        </p:nvSpPr>
        <p:spPr bwMode="auto">
          <a:xfrm>
            <a:off x="6248400" y="4267200"/>
            <a:ext cx="619125" cy="3238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Body</a:t>
            </a:r>
          </a:p>
        </p:txBody>
      </p:sp>
      <p:sp>
        <p:nvSpPr>
          <p:cNvPr id="116796" name="WordArt 60"/>
          <p:cNvSpPr>
            <a:spLocks noChangeArrowheads="1" noChangeShapeType="1" noTextEdit="1"/>
          </p:cNvSpPr>
          <p:nvPr/>
        </p:nvSpPr>
        <p:spPr bwMode="auto">
          <a:xfrm>
            <a:off x="7162800" y="4191000"/>
            <a:ext cx="76200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Lungs</a:t>
            </a:r>
          </a:p>
        </p:txBody>
      </p:sp>
      <p:sp>
        <p:nvSpPr>
          <p:cNvPr id="116797" name="WordArt 61"/>
          <p:cNvSpPr>
            <a:spLocks noChangeArrowheads="1" noChangeShapeType="1" noTextEdit="1"/>
          </p:cNvSpPr>
          <p:nvPr/>
        </p:nvSpPr>
        <p:spPr bwMode="auto">
          <a:xfrm>
            <a:off x="8305800" y="685800"/>
            <a:ext cx="533400" cy="800100"/>
          </a:xfrm>
          <a:prstGeom prst="rect">
            <a:avLst/>
          </a:prstGeom>
        </p:spPr>
        <p:txBody>
          <a:bodyPr wrap="none" fromWordArt="1">
            <a:prstTxWarp prst="textPlain">
              <a:avLst>
                <a:gd name="adj" fmla="val 50000"/>
              </a:avLst>
            </a:prstTxWarp>
          </a:bodyPr>
          <a:lstStyle/>
          <a:p>
            <a:pPr algn="ctr"/>
            <a:r>
              <a:rPr lang="en-US" sz="3600" kern="10" spc="720" dirty="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8</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DEEF-07EC-D356-34C1-4045F2F4DDD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8F67749-192A-F4C7-4743-28628524F4C6}"/>
              </a:ext>
            </a:extLst>
          </p:cNvPr>
          <p:cNvSpPr>
            <a:spLocks noGrp="1"/>
          </p:cNvSpPr>
          <p:nvPr>
            <p:ph idx="1"/>
          </p:nvPr>
        </p:nvSpPr>
        <p:spPr/>
        <p:txBody>
          <a:bodyPr/>
          <a:lstStyle/>
          <a:p>
            <a:endParaRPr lang="en-US" dirty="0"/>
          </a:p>
        </p:txBody>
      </p:sp>
      <p:pic>
        <p:nvPicPr>
          <p:cNvPr id="8194" name="Picture 2" descr="American barn owl - Wikipedia">
            <a:extLst>
              <a:ext uri="{FF2B5EF4-FFF2-40B4-BE49-F238E27FC236}">
                <a16:creationId xmlns:a16="http://schemas.microsoft.com/office/drawing/2014/main" id="{A287AB1D-50C7-7B92-ECA4-9D16F035FC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53"/>
            <a:ext cx="9144000" cy="68699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DE7FBD8-051E-10B6-EB04-184B07ECA9A9}"/>
              </a:ext>
            </a:extLst>
          </p:cNvPr>
          <p:cNvSpPr/>
          <p:nvPr/>
        </p:nvSpPr>
        <p:spPr>
          <a:xfrm>
            <a:off x="0" y="0"/>
            <a:ext cx="9144000" cy="6858000"/>
          </a:xfrm>
          <a:prstGeom prst="rect">
            <a:avLst/>
          </a:prstGeom>
          <a:solidFill>
            <a:schemeClr val="bg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298BB212-6CBB-E5CF-7380-AD122EB30EA2}"/>
              </a:ext>
            </a:extLst>
          </p:cNvPr>
          <p:cNvSpPr txBox="1"/>
          <p:nvPr/>
        </p:nvSpPr>
        <p:spPr>
          <a:xfrm>
            <a:off x="152400" y="76200"/>
            <a:ext cx="8839200" cy="6153479"/>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Dear Valued Educator,</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	</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Our fully editable .pptx and .doc resources are perfect for educators looking to bring enthusiasm and creativity to their lessons. We encourage you to make changes to fit your needs and style. As science educators, we’re committed to providing students with the tools they need to succeed in the classroom and beyond. Each unit in the curriculum includes a range of resources that have been developed through extensive research and use in a busy classroom. Our teaching approach is designed to make science education engaging and exciting for learners of all ages. We offer a one-of-a-kind science curriculum that will challenge, inspire, and educate students to become tomorrow's scientists and leaders. Join us today and learn more about how our program can help you achieve your classroom goals.</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With appreciation,</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Support@SlideSpark.net</a:t>
            </a:r>
          </a:p>
        </p:txBody>
      </p:sp>
      <p:pic>
        <p:nvPicPr>
          <p:cNvPr id="6" name="Picture 5">
            <a:extLst>
              <a:ext uri="{FF2B5EF4-FFF2-40B4-BE49-F238E27FC236}">
                <a16:creationId xmlns:a16="http://schemas.microsoft.com/office/drawing/2014/main" id="{41F3B8A9-F7DA-1DFD-83F0-5F612C40CC42}"/>
              </a:ext>
            </a:extLst>
          </p:cNvPr>
          <p:cNvPicPr>
            <a:picLocks noChangeAspect="1"/>
          </p:cNvPicPr>
          <p:nvPr/>
        </p:nvPicPr>
        <p:blipFill>
          <a:blip r:embed="rId3"/>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2492800303"/>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136525"/>
            <a:ext cx="8839200" cy="5821363"/>
          </a:xfrm>
        </p:spPr>
        <p:txBody>
          <a:bodyPr/>
          <a:lstStyle/>
          <a:p>
            <a:pPr marL="0" indent="0" eaLnBrk="1" hangingPunct="1">
              <a:buNone/>
              <a:defRPr/>
            </a:pPr>
            <a:r>
              <a:rPr lang="en-US" sz="2000" dirty="0">
                <a:solidFill>
                  <a:srgbClr val="99FFCC"/>
                </a:solidFill>
              </a:rPr>
              <a:t>Thank you for your time and interest in our Science curriculum. We strive to provide students with engaging and informative lessons that will spark their curiosity and encourage scientific exploration. Should you have any questions or concerns, please do not hesitate to contact us. Thank you again for considering our curriculum, and we wish you all the best in your educational journey.</a:t>
            </a:r>
          </a:p>
          <a:p>
            <a:pPr marL="0" indent="0" eaLnBrk="1" hangingPunct="1">
              <a:buNone/>
              <a:defRPr/>
            </a:pPr>
            <a:r>
              <a:rPr lang="en-US" sz="2000" dirty="0">
                <a:solidFill>
                  <a:srgbClr val="99FFCC"/>
                </a:solidFill>
              </a:rPr>
              <a:t>Sincerely,</a:t>
            </a:r>
          </a:p>
          <a:p>
            <a:pPr marL="0" indent="0" eaLnBrk="1" hangingPunct="1">
              <a:buNone/>
              <a:defRPr/>
            </a:pPr>
            <a:r>
              <a:rPr lang="en-US" sz="2000" dirty="0" err="1">
                <a:solidFill>
                  <a:srgbClr val="99FFCC"/>
                </a:solidFill>
              </a:rPr>
              <a:t>Support@slidespark.net</a:t>
            </a:r>
            <a:endParaRPr lang="en-US" sz="2000" dirty="0">
              <a:solidFill>
                <a:srgbClr val="99FFCC"/>
              </a:solidFill>
            </a:endParaRPr>
          </a:p>
          <a:p>
            <a:pPr lvl="2" eaLnBrk="1" hangingPunct="1">
              <a:buFontTx/>
              <a:buNone/>
              <a:defRPr/>
            </a:pPr>
            <a:endParaRPr lang="en-US" sz="2000" dirty="0"/>
          </a:p>
        </p:txBody>
      </p:sp>
      <p:pic>
        <p:nvPicPr>
          <p:cNvPr id="5" name="Picture 4" descr="A blue and green text on a black background&#10;&#10;Description automatically generated">
            <a:extLst>
              <a:ext uri="{FF2B5EF4-FFF2-40B4-BE49-F238E27FC236}">
                <a16:creationId xmlns:a16="http://schemas.microsoft.com/office/drawing/2014/main" id="{36666FB8-37B8-6522-FDDE-08105A6956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047206"/>
            <a:ext cx="8686800" cy="2523779"/>
          </a:xfrm>
          <a:prstGeom prst="roundRect">
            <a:avLst>
              <a:gd name="adj" fmla="val 4167"/>
            </a:avLst>
          </a:prstGeom>
          <a:solidFill>
            <a:srgbClr val="FFFFFF"/>
          </a:solidFill>
          <a:ln w="76200" cap="sq">
            <a:solidFill>
              <a:srgbClr val="292929"/>
            </a:solidFill>
            <a:miter lim="800000"/>
          </a:ln>
          <a:effectLst>
            <a:glow rad="228600">
              <a:srgbClr val="99FFCC"/>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a:extLst>
              <a:ext uri="{FF2B5EF4-FFF2-40B4-BE49-F238E27FC236}">
                <a16:creationId xmlns:a16="http://schemas.microsoft.com/office/drawing/2014/main" id="{5F066DB2-6B0B-4F12-B26F-8F264C967B82}"/>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2" name="Picture 1">
            <a:hlinkClick r:id="rId4"/>
            <a:extLst>
              <a:ext uri="{FF2B5EF4-FFF2-40B4-BE49-F238E27FC236}">
                <a16:creationId xmlns:a16="http://schemas.microsoft.com/office/drawing/2014/main" id="{9502778F-C466-A6D3-6BB5-735C0CCCCFD8}"/>
              </a:ext>
            </a:extLst>
          </p:cNvPr>
          <p:cNvPicPr>
            <a:picLocks noChangeAspect="1"/>
          </p:cNvPicPr>
          <p:nvPr/>
        </p:nvPicPr>
        <p:blipFill>
          <a:blip r:embed="rId5"/>
          <a:stretch>
            <a:fillRect/>
          </a:stretch>
        </p:blipFill>
        <p:spPr>
          <a:xfrm>
            <a:off x="3294178" y="1819685"/>
            <a:ext cx="934424" cy="927236"/>
          </a:xfrm>
          <a:prstGeom prst="rect">
            <a:avLst/>
          </a:prstGeom>
        </p:spPr>
      </p:pic>
      <p:pic>
        <p:nvPicPr>
          <p:cNvPr id="3" name="Picture 2">
            <a:hlinkClick r:id="rId6"/>
            <a:extLst>
              <a:ext uri="{FF2B5EF4-FFF2-40B4-BE49-F238E27FC236}">
                <a16:creationId xmlns:a16="http://schemas.microsoft.com/office/drawing/2014/main" id="{CB008763-BDF7-016D-DF81-C34E5D25C549}"/>
              </a:ext>
            </a:extLst>
          </p:cNvPr>
          <p:cNvPicPr>
            <a:picLocks noChangeAspect="1"/>
          </p:cNvPicPr>
          <p:nvPr/>
        </p:nvPicPr>
        <p:blipFill>
          <a:blip r:embed="rId7"/>
          <a:stretch>
            <a:fillRect/>
          </a:stretch>
        </p:blipFill>
        <p:spPr>
          <a:xfrm>
            <a:off x="5290702" y="1772071"/>
            <a:ext cx="1096434" cy="1022464"/>
          </a:xfrm>
          <a:prstGeom prst="rect">
            <a:avLst/>
          </a:prstGeom>
        </p:spPr>
      </p:pic>
      <p:pic>
        <p:nvPicPr>
          <p:cNvPr id="9" name="Picture 8">
            <a:hlinkClick r:id="rId8"/>
            <a:extLst>
              <a:ext uri="{FF2B5EF4-FFF2-40B4-BE49-F238E27FC236}">
                <a16:creationId xmlns:a16="http://schemas.microsoft.com/office/drawing/2014/main" id="{435BCED7-0A4C-64DB-9481-018142B40C85}"/>
              </a:ext>
            </a:extLst>
          </p:cNvPr>
          <p:cNvPicPr>
            <a:picLocks noChangeAspect="1"/>
          </p:cNvPicPr>
          <p:nvPr/>
        </p:nvPicPr>
        <p:blipFill>
          <a:blip r:embed="rId9"/>
          <a:stretch>
            <a:fillRect/>
          </a:stretch>
        </p:blipFill>
        <p:spPr>
          <a:xfrm>
            <a:off x="6387136" y="1877542"/>
            <a:ext cx="926726" cy="875647"/>
          </a:xfrm>
          <a:prstGeom prst="rect">
            <a:avLst/>
          </a:prstGeom>
        </p:spPr>
      </p:pic>
      <p:pic>
        <p:nvPicPr>
          <p:cNvPr id="11" name="Picture 10">
            <a:hlinkClick r:id="rId10"/>
            <a:extLst>
              <a:ext uri="{FF2B5EF4-FFF2-40B4-BE49-F238E27FC236}">
                <a16:creationId xmlns:a16="http://schemas.microsoft.com/office/drawing/2014/main" id="{AC3F1F6A-8AAA-0440-7033-95A988B72788}"/>
              </a:ext>
            </a:extLst>
          </p:cNvPr>
          <p:cNvPicPr>
            <a:picLocks noChangeAspect="1"/>
          </p:cNvPicPr>
          <p:nvPr/>
        </p:nvPicPr>
        <p:blipFill>
          <a:blip r:embed="rId11"/>
          <a:stretch>
            <a:fillRect/>
          </a:stretch>
        </p:blipFill>
        <p:spPr>
          <a:xfrm>
            <a:off x="4310855" y="1833099"/>
            <a:ext cx="979847" cy="868501"/>
          </a:xfrm>
          <a:prstGeom prst="rect">
            <a:avLst/>
          </a:prstGeom>
        </p:spPr>
      </p:pic>
      <p:sp>
        <p:nvSpPr>
          <p:cNvPr id="6" name="TextBox 5">
            <a:extLst>
              <a:ext uri="{FF2B5EF4-FFF2-40B4-BE49-F238E27FC236}">
                <a16:creationId xmlns:a16="http://schemas.microsoft.com/office/drawing/2014/main" id="{C90DBD79-BF54-C56A-76E5-51F0AA964D5D}"/>
              </a:ext>
            </a:extLst>
          </p:cNvPr>
          <p:cNvSpPr txBox="1"/>
          <p:nvPr/>
        </p:nvSpPr>
        <p:spPr>
          <a:xfrm>
            <a:off x="163038" y="6110987"/>
            <a:ext cx="4637740"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SlideSpark</a:t>
            </a:r>
            <a:r>
              <a:rPr kumimoji="0" lang="en-US" sz="2800" b="0" i="0" u="none" strike="noStrike" kern="1200" cap="none" spc="0" normalizeH="0" baseline="0" noProof="0" dirty="0">
                <a:ln>
                  <a:noFill/>
                </a:ln>
                <a:solidFill>
                  <a:srgbClr val="1155CC"/>
                </a:solidFill>
                <a:effectLst/>
                <a:uLnTx/>
                <a:uFillTx/>
                <a:latin typeface="Arial" panose="020B0604020202020204" pitchFamily="34" charset="0"/>
                <a:ea typeface="+mn-ea"/>
                <a:cs typeface="Arial" pitchFamily="34" charset="0"/>
                <a:hlinkClick r:id="rId12"/>
              </a:rPr>
              <a:t> Science on </a:t>
            </a: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TpT</a:t>
            </a:r>
            <a:endParaRPr kumimoji="0" lang="en-US" sz="2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5247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idx="1"/>
          </p:nvPr>
        </p:nvSpPr>
        <p:spPr>
          <a:xfrm>
            <a:off x="457200" y="228600"/>
            <a:ext cx="8229600" cy="5897563"/>
          </a:xfrm>
        </p:spPr>
        <p:txBody>
          <a:bodyPr/>
          <a:lstStyle/>
          <a:p>
            <a:pPr eaLnBrk="1" hangingPunct="1"/>
            <a:r>
              <a:rPr lang="en-US"/>
              <a:t>One the next slide.  Please name A, B, C, D behind door number #3.</a:t>
            </a:r>
          </a:p>
          <a:p>
            <a:pPr eaLnBrk="1" hangingPunct="1"/>
            <a:endParaRPr lang="en-US"/>
          </a:p>
        </p:txBody>
      </p:sp>
      <p:pic>
        <p:nvPicPr>
          <p:cNvPr id="1208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534400" cy="51054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20836" name="Rectangle 4"/>
          <p:cNvSpPr>
            <a:spLocks noChangeArrowheads="1"/>
          </p:cNvSpPr>
          <p:nvPr/>
        </p:nvSpPr>
        <p:spPr bwMode="auto">
          <a:xfrm>
            <a:off x="5791200" y="1981200"/>
            <a:ext cx="2209800" cy="1752600"/>
          </a:xfrm>
          <a:prstGeom prst="rect">
            <a:avLst/>
          </a:prstGeom>
          <a:gradFill rotWithShape="1">
            <a:gsLst>
              <a:gs pos="0">
                <a:srgbClr val="FFFF00">
                  <a:alpha val="57001"/>
                </a:srgbClr>
              </a:gs>
              <a:gs pos="100000">
                <a:schemeClr val="tx2">
                  <a:alpha val="57001"/>
                </a:schemeClr>
              </a:gs>
            </a:gsLst>
            <a:lin ang="5400000" scaled="1"/>
          </a:gradFill>
          <a:ln w="76200">
            <a:solidFill>
              <a:schemeClr val="tx1"/>
            </a:solidFill>
            <a:miter lim="800000"/>
            <a:headEnd/>
            <a:tailEnd/>
          </a:ln>
        </p:spPr>
        <p:txBody>
          <a:bodyPr wrap="none" anchor="ctr"/>
          <a:lstStyle/>
          <a:p>
            <a:endParaRPr lang="en-US"/>
          </a:p>
        </p:txBody>
      </p:sp>
      <p:sp>
        <p:nvSpPr>
          <p:cNvPr id="120837"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SlideSpark .LLC</a:t>
            </a:r>
            <a:endParaRPr lang="en-US" sz="3200" dirty="0">
              <a:solidFill>
                <a:schemeClr val="bg1"/>
              </a:solidFill>
              <a:latin typeface="Tahoma"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endParaRPr lang="en-US"/>
          </a:p>
        </p:txBody>
      </p:sp>
      <p:pic>
        <p:nvPicPr>
          <p:cNvPr id="12185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21860" name="Rectangle 4"/>
          <p:cNvSpPr>
            <a:spLocks noChangeArrowheads="1"/>
          </p:cNvSpPr>
          <p:nvPr/>
        </p:nvSpPr>
        <p:spPr bwMode="auto">
          <a:xfrm>
            <a:off x="1371600" y="228600"/>
            <a:ext cx="1295400" cy="381000"/>
          </a:xfrm>
          <a:prstGeom prst="rect">
            <a:avLst/>
          </a:prstGeom>
          <a:solidFill>
            <a:srgbClr val="808080"/>
          </a:solidFill>
          <a:ln w="76200">
            <a:solidFill>
              <a:schemeClr val="tx1"/>
            </a:solidFill>
            <a:miter lim="800000"/>
            <a:headEnd/>
            <a:tailEnd/>
          </a:ln>
        </p:spPr>
        <p:txBody>
          <a:bodyPr wrap="none" anchor="ctr"/>
          <a:lstStyle/>
          <a:p>
            <a:endParaRPr lang="en-US"/>
          </a:p>
        </p:txBody>
      </p:sp>
      <p:sp>
        <p:nvSpPr>
          <p:cNvPr id="121861" name="Rectangle 5"/>
          <p:cNvSpPr>
            <a:spLocks noChangeArrowheads="1"/>
          </p:cNvSpPr>
          <p:nvPr/>
        </p:nvSpPr>
        <p:spPr bwMode="auto">
          <a:xfrm>
            <a:off x="685800" y="1371600"/>
            <a:ext cx="1600200" cy="381000"/>
          </a:xfrm>
          <a:prstGeom prst="rect">
            <a:avLst/>
          </a:prstGeom>
          <a:solidFill>
            <a:srgbClr val="808080"/>
          </a:solidFill>
          <a:ln w="76200">
            <a:solidFill>
              <a:schemeClr val="tx1"/>
            </a:solidFill>
            <a:miter lim="800000"/>
            <a:headEnd/>
            <a:tailEnd/>
          </a:ln>
        </p:spPr>
        <p:txBody>
          <a:bodyPr wrap="none" anchor="ctr"/>
          <a:lstStyle/>
          <a:p>
            <a:endParaRPr lang="en-US"/>
          </a:p>
        </p:txBody>
      </p:sp>
      <p:sp>
        <p:nvSpPr>
          <p:cNvPr id="121862" name="Rectangle 6"/>
          <p:cNvSpPr>
            <a:spLocks noChangeArrowheads="1"/>
          </p:cNvSpPr>
          <p:nvPr/>
        </p:nvSpPr>
        <p:spPr bwMode="auto">
          <a:xfrm>
            <a:off x="228600" y="3581400"/>
            <a:ext cx="1371600" cy="533400"/>
          </a:xfrm>
          <a:prstGeom prst="rect">
            <a:avLst/>
          </a:prstGeom>
          <a:solidFill>
            <a:srgbClr val="808080"/>
          </a:solidFill>
          <a:ln w="76200">
            <a:solidFill>
              <a:schemeClr val="tx1"/>
            </a:solidFill>
            <a:miter lim="800000"/>
            <a:headEnd/>
            <a:tailEnd/>
          </a:ln>
        </p:spPr>
        <p:txBody>
          <a:bodyPr wrap="none" anchor="ctr"/>
          <a:lstStyle/>
          <a:p>
            <a:endParaRPr lang="en-US"/>
          </a:p>
        </p:txBody>
      </p:sp>
      <p:sp>
        <p:nvSpPr>
          <p:cNvPr id="121863" name="Rectangle 7"/>
          <p:cNvSpPr>
            <a:spLocks noChangeArrowheads="1"/>
          </p:cNvSpPr>
          <p:nvPr/>
        </p:nvSpPr>
        <p:spPr bwMode="auto">
          <a:xfrm>
            <a:off x="1143000" y="5257800"/>
            <a:ext cx="1828800" cy="533400"/>
          </a:xfrm>
          <a:prstGeom prst="rect">
            <a:avLst/>
          </a:prstGeom>
          <a:solidFill>
            <a:srgbClr val="808080"/>
          </a:solidFill>
          <a:ln w="76200">
            <a:solidFill>
              <a:schemeClr val="tx1"/>
            </a:solidFill>
            <a:miter lim="800000"/>
            <a:headEnd/>
            <a:tailEnd/>
          </a:ln>
        </p:spPr>
        <p:txBody>
          <a:bodyPr wrap="none" anchor="ctr"/>
          <a:lstStyle/>
          <a:p>
            <a:endParaRPr lang="en-US"/>
          </a:p>
        </p:txBody>
      </p:sp>
      <p:sp>
        <p:nvSpPr>
          <p:cNvPr id="121864" name="Rectangle 8"/>
          <p:cNvSpPr>
            <a:spLocks noChangeArrowheads="1"/>
          </p:cNvSpPr>
          <p:nvPr/>
        </p:nvSpPr>
        <p:spPr bwMode="auto">
          <a:xfrm>
            <a:off x="7010400" y="5029200"/>
            <a:ext cx="1828800" cy="533400"/>
          </a:xfrm>
          <a:prstGeom prst="rect">
            <a:avLst/>
          </a:prstGeom>
          <a:solidFill>
            <a:srgbClr val="808080"/>
          </a:solidFill>
          <a:ln w="76200">
            <a:solidFill>
              <a:schemeClr val="tx1"/>
            </a:solidFill>
            <a:miter lim="800000"/>
            <a:headEnd/>
            <a:tailEnd/>
          </a:ln>
        </p:spPr>
        <p:txBody>
          <a:bodyPr wrap="none" anchor="ctr"/>
          <a:lstStyle/>
          <a:p>
            <a:endParaRPr lang="en-US"/>
          </a:p>
        </p:txBody>
      </p:sp>
      <p:sp>
        <p:nvSpPr>
          <p:cNvPr id="121865" name="Rectangle 9"/>
          <p:cNvSpPr>
            <a:spLocks noChangeArrowheads="1"/>
          </p:cNvSpPr>
          <p:nvPr/>
        </p:nvSpPr>
        <p:spPr bwMode="auto">
          <a:xfrm>
            <a:off x="7086600" y="3810000"/>
            <a:ext cx="1828800" cy="533400"/>
          </a:xfrm>
          <a:prstGeom prst="rect">
            <a:avLst/>
          </a:prstGeom>
          <a:solidFill>
            <a:srgbClr val="808080"/>
          </a:solidFill>
          <a:ln w="76200">
            <a:solidFill>
              <a:schemeClr val="tx1"/>
            </a:solidFill>
            <a:miter lim="800000"/>
            <a:headEnd/>
            <a:tailEnd/>
          </a:ln>
        </p:spPr>
        <p:txBody>
          <a:bodyPr wrap="none" anchor="ctr"/>
          <a:lstStyle/>
          <a:p>
            <a:endParaRPr lang="en-US"/>
          </a:p>
        </p:txBody>
      </p:sp>
      <p:sp>
        <p:nvSpPr>
          <p:cNvPr id="121866" name="Rectangle 10"/>
          <p:cNvSpPr>
            <a:spLocks noChangeArrowheads="1"/>
          </p:cNvSpPr>
          <p:nvPr/>
        </p:nvSpPr>
        <p:spPr bwMode="auto">
          <a:xfrm>
            <a:off x="6934200" y="2895600"/>
            <a:ext cx="1828800" cy="533400"/>
          </a:xfrm>
          <a:prstGeom prst="rect">
            <a:avLst/>
          </a:prstGeom>
          <a:solidFill>
            <a:srgbClr val="808080"/>
          </a:solidFill>
          <a:ln w="76200">
            <a:solidFill>
              <a:schemeClr val="tx1"/>
            </a:solidFill>
            <a:miter lim="800000"/>
            <a:headEnd/>
            <a:tailEnd/>
          </a:ln>
        </p:spPr>
        <p:txBody>
          <a:bodyPr wrap="none" anchor="ctr"/>
          <a:lstStyle/>
          <a:p>
            <a:endParaRPr lang="en-US"/>
          </a:p>
        </p:txBody>
      </p:sp>
      <p:sp>
        <p:nvSpPr>
          <p:cNvPr id="121867" name="Rectangle 11"/>
          <p:cNvSpPr>
            <a:spLocks noChangeArrowheads="1"/>
          </p:cNvSpPr>
          <p:nvPr/>
        </p:nvSpPr>
        <p:spPr bwMode="auto">
          <a:xfrm>
            <a:off x="7086600" y="2057400"/>
            <a:ext cx="1828800" cy="533400"/>
          </a:xfrm>
          <a:prstGeom prst="rect">
            <a:avLst/>
          </a:prstGeom>
          <a:solidFill>
            <a:srgbClr val="808080"/>
          </a:solidFill>
          <a:ln w="76200">
            <a:solidFill>
              <a:schemeClr val="tx1"/>
            </a:solidFill>
            <a:miter lim="800000"/>
            <a:headEnd/>
            <a:tailEnd/>
          </a:ln>
        </p:spPr>
        <p:txBody>
          <a:bodyPr wrap="none" anchor="ctr"/>
          <a:lstStyle/>
          <a:p>
            <a:endParaRPr lang="en-US"/>
          </a:p>
        </p:txBody>
      </p:sp>
      <p:sp>
        <p:nvSpPr>
          <p:cNvPr id="121868" name="Rectangle 12"/>
          <p:cNvSpPr>
            <a:spLocks noChangeArrowheads="1"/>
          </p:cNvSpPr>
          <p:nvPr/>
        </p:nvSpPr>
        <p:spPr bwMode="auto">
          <a:xfrm>
            <a:off x="5334000" y="0"/>
            <a:ext cx="2286000" cy="457200"/>
          </a:xfrm>
          <a:prstGeom prst="rect">
            <a:avLst/>
          </a:prstGeom>
          <a:solidFill>
            <a:srgbClr val="808080"/>
          </a:solidFill>
          <a:ln w="76200">
            <a:solidFill>
              <a:schemeClr val="tx1"/>
            </a:solidFill>
            <a:miter lim="800000"/>
            <a:headEnd/>
            <a:tailEnd/>
          </a:ln>
        </p:spPr>
        <p:txBody>
          <a:bodyPr wrap="none" anchor="ctr"/>
          <a:lstStyle/>
          <a:p>
            <a:endParaRPr lang="en-US"/>
          </a:p>
        </p:txBody>
      </p:sp>
      <p:sp>
        <p:nvSpPr>
          <p:cNvPr id="121869" name="WordArt 13"/>
          <p:cNvSpPr>
            <a:spLocks noChangeArrowheads="1" noChangeShapeType="1" noTextEdit="1"/>
          </p:cNvSpPr>
          <p:nvPr/>
        </p:nvSpPr>
        <p:spPr bwMode="auto">
          <a:xfrm>
            <a:off x="762000" y="0"/>
            <a:ext cx="633413"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21870" name="WordArt 14"/>
          <p:cNvSpPr>
            <a:spLocks noChangeArrowheads="1" noChangeShapeType="1" noTextEdit="1"/>
          </p:cNvSpPr>
          <p:nvPr/>
        </p:nvSpPr>
        <p:spPr bwMode="auto">
          <a:xfrm>
            <a:off x="0" y="1219200"/>
            <a:ext cx="633413" cy="7048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21871" name="WordArt 15"/>
          <p:cNvSpPr>
            <a:spLocks noChangeArrowheads="1" noChangeShapeType="1" noTextEdit="1"/>
          </p:cNvSpPr>
          <p:nvPr/>
        </p:nvSpPr>
        <p:spPr bwMode="auto">
          <a:xfrm>
            <a:off x="0" y="3429000"/>
            <a:ext cx="685800" cy="8382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21872" name="WordArt 16"/>
          <p:cNvSpPr>
            <a:spLocks noChangeArrowheads="1" noChangeShapeType="1" noTextEdit="1"/>
          </p:cNvSpPr>
          <p:nvPr/>
        </p:nvSpPr>
        <p:spPr bwMode="auto">
          <a:xfrm>
            <a:off x="533400" y="5105400"/>
            <a:ext cx="633413" cy="7048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21873" name="WordArt 17"/>
          <p:cNvSpPr>
            <a:spLocks noChangeArrowheads="1" noChangeShapeType="1" noTextEdit="1"/>
          </p:cNvSpPr>
          <p:nvPr/>
        </p:nvSpPr>
        <p:spPr bwMode="auto">
          <a:xfrm>
            <a:off x="8153400" y="228600"/>
            <a:ext cx="685800" cy="781050"/>
          </a:xfrm>
          <a:prstGeom prst="rect">
            <a:avLst/>
          </a:prstGeom>
        </p:spPr>
        <p:txBody>
          <a:bodyPr wrap="none" fromWordArt="1">
            <a:prstTxWarp prst="textPlain">
              <a:avLst>
                <a:gd name="adj" fmla="val 50000"/>
              </a:avLst>
            </a:prstTxWarp>
          </a:bodyPr>
          <a:lstStyle/>
          <a:p>
            <a:pPr algn="ctr"/>
            <a:r>
              <a:rPr lang="en-US" sz="3600" kern="10" spc="720" dirty="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9</a:t>
            </a: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a:t>How to play…</a:t>
            </a:r>
          </a:p>
          <a:p>
            <a:pPr lvl="1"/>
            <a:r>
              <a:rPr lang="en-US">
                <a:solidFill>
                  <a:srgbClr val="6699FF"/>
                </a:solidFill>
              </a:rPr>
              <a:t>Don’t play like Jeo_ _ _ _ y.</a:t>
            </a:r>
          </a:p>
          <a:p>
            <a:pPr lvl="1"/>
            <a:r>
              <a:rPr lang="en-US">
                <a:solidFill>
                  <a:srgbClr val="FF99FF"/>
                </a:solidFill>
              </a:rPr>
              <a:t>Class should be divided into several small groups.</a:t>
            </a:r>
          </a:p>
          <a:p>
            <a:pPr lvl="1"/>
            <a:r>
              <a:rPr lang="en-US">
                <a:solidFill>
                  <a:srgbClr val="FFCC99"/>
                </a:solidFill>
              </a:rPr>
              <a:t>Groups should use science journal (red slide notes), homework, and other available materials to assist you.</a:t>
            </a:r>
          </a:p>
          <a:p>
            <a:pPr lvl="1"/>
            <a:r>
              <a:rPr lang="en-US">
                <a:solidFill>
                  <a:srgbClr val="66FFCC"/>
                </a:solidFill>
              </a:rPr>
              <a:t>Groups can communicate </a:t>
            </a:r>
            <a:r>
              <a:rPr lang="en-US" b="1" u="sng"/>
              <a:t>quietly</a:t>
            </a:r>
            <a:r>
              <a:rPr lang="en-US"/>
              <a:t> </a:t>
            </a:r>
            <a:r>
              <a:rPr lang="en-US">
                <a:solidFill>
                  <a:srgbClr val="66FFCC"/>
                </a:solidFill>
              </a:rPr>
              <a:t>with each other but no sharing answers between groups.</a:t>
            </a:r>
          </a:p>
          <a:p>
            <a:pPr lvl="2"/>
            <a:r>
              <a:rPr lang="en-US">
                <a:solidFill>
                  <a:srgbClr val="9966FF"/>
                </a:solidFill>
              </a:rPr>
              <a:t>Practice quietly communicating right now?</a:t>
            </a:r>
          </a:p>
          <a:p>
            <a:pPr lvl="2"/>
            <a:r>
              <a:rPr lang="en-US">
                <a:solidFill>
                  <a:srgbClr val="9966FF"/>
                </a:solidFill>
              </a:rPr>
              <a:t>Practice Communication Question:</a:t>
            </a:r>
          </a:p>
          <a:p>
            <a:pPr lvl="2"/>
            <a:r>
              <a:rPr lang="en-US">
                <a:solidFill>
                  <a:srgbClr val="FFFF66"/>
                </a:solidFill>
              </a:rPr>
              <a:t>Your group gets to order one pizza, and you can have two toppings.  What does your group want?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endParaRPr lang="en-US"/>
          </a:p>
        </p:txBody>
      </p:sp>
      <p:pic>
        <p:nvPicPr>
          <p:cNvPr id="12288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22884" name="Rectangle 4"/>
          <p:cNvSpPr>
            <a:spLocks noChangeArrowheads="1"/>
          </p:cNvSpPr>
          <p:nvPr/>
        </p:nvSpPr>
        <p:spPr bwMode="auto">
          <a:xfrm>
            <a:off x="1371600" y="228600"/>
            <a:ext cx="1295400" cy="381000"/>
          </a:xfrm>
          <a:prstGeom prst="rect">
            <a:avLst/>
          </a:prstGeom>
          <a:solidFill>
            <a:srgbClr val="808080"/>
          </a:solidFill>
          <a:ln w="76200">
            <a:solidFill>
              <a:schemeClr val="tx1"/>
            </a:solidFill>
            <a:miter lim="800000"/>
            <a:headEnd/>
            <a:tailEnd/>
          </a:ln>
        </p:spPr>
        <p:txBody>
          <a:bodyPr wrap="none" anchor="ctr"/>
          <a:lstStyle/>
          <a:p>
            <a:endParaRPr lang="en-US"/>
          </a:p>
        </p:txBody>
      </p:sp>
      <p:sp>
        <p:nvSpPr>
          <p:cNvPr id="122885" name="Rectangle 5"/>
          <p:cNvSpPr>
            <a:spLocks noChangeArrowheads="1"/>
          </p:cNvSpPr>
          <p:nvPr/>
        </p:nvSpPr>
        <p:spPr bwMode="auto">
          <a:xfrm>
            <a:off x="685800" y="1371600"/>
            <a:ext cx="1600200" cy="381000"/>
          </a:xfrm>
          <a:prstGeom prst="rect">
            <a:avLst/>
          </a:prstGeom>
          <a:solidFill>
            <a:srgbClr val="808080"/>
          </a:solidFill>
          <a:ln w="76200">
            <a:solidFill>
              <a:schemeClr val="tx1"/>
            </a:solidFill>
            <a:miter lim="800000"/>
            <a:headEnd/>
            <a:tailEnd/>
          </a:ln>
        </p:spPr>
        <p:txBody>
          <a:bodyPr wrap="none" anchor="ctr"/>
          <a:lstStyle/>
          <a:p>
            <a:endParaRPr lang="en-US"/>
          </a:p>
        </p:txBody>
      </p:sp>
      <p:sp>
        <p:nvSpPr>
          <p:cNvPr id="122886" name="Rectangle 6"/>
          <p:cNvSpPr>
            <a:spLocks noChangeArrowheads="1"/>
          </p:cNvSpPr>
          <p:nvPr/>
        </p:nvSpPr>
        <p:spPr bwMode="auto">
          <a:xfrm>
            <a:off x="228600" y="3581400"/>
            <a:ext cx="1371600" cy="533400"/>
          </a:xfrm>
          <a:prstGeom prst="rect">
            <a:avLst/>
          </a:prstGeom>
          <a:solidFill>
            <a:srgbClr val="808080"/>
          </a:solidFill>
          <a:ln w="76200">
            <a:solidFill>
              <a:schemeClr val="tx1"/>
            </a:solidFill>
            <a:miter lim="800000"/>
            <a:headEnd/>
            <a:tailEnd/>
          </a:ln>
        </p:spPr>
        <p:txBody>
          <a:bodyPr wrap="none" anchor="ctr"/>
          <a:lstStyle/>
          <a:p>
            <a:endParaRPr lang="en-US"/>
          </a:p>
        </p:txBody>
      </p:sp>
      <p:sp>
        <p:nvSpPr>
          <p:cNvPr id="122887" name="Rectangle 7"/>
          <p:cNvSpPr>
            <a:spLocks noChangeArrowheads="1"/>
          </p:cNvSpPr>
          <p:nvPr/>
        </p:nvSpPr>
        <p:spPr bwMode="auto">
          <a:xfrm>
            <a:off x="1143000" y="5257800"/>
            <a:ext cx="1828800" cy="533400"/>
          </a:xfrm>
          <a:prstGeom prst="rect">
            <a:avLst/>
          </a:prstGeom>
          <a:solidFill>
            <a:srgbClr val="808080"/>
          </a:solidFill>
          <a:ln w="76200">
            <a:solidFill>
              <a:schemeClr val="tx1"/>
            </a:solidFill>
            <a:miter lim="800000"/>
            <a:headEnd/>
            <a:tailEnd/>
          </a:ln>
        </p:spPr>
        <p:txBody>
          <a:bodyPr wrap="none" anchor="ctr"/>
          <a:lstStyle/>
          <a:p>
            <a:endParaRPr lang="en-US"/>
          </a:p>
        </p:txBody>
      </p:sp>
      <p:sp>
        <p:nvSpPr>
          <p:cNvPr id="122888" name="WordArt 8"/>
          <p:cNvSpPr>
            <a:spLocks noChangeArrowheads="1" noChangeShapeType="1" noTextEdit="1"/>
          </p:cNvSpPr>
          <p:nvPr/>
        </p:nvSpPr>
        <p:spPr bwMode="auto">
          <a:xfrm>
            <a:off x="762000" y="0"/>
            <a:ext cx="633413"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22889" name="WordArt 9"/>
          <p:cNvSpPr>
            <a:spLocks noChangeArrowheads="1" noChangeShapeType="1" noTextEdit="1"/>
          </p:cNvSpPr>
          <p:nvPr/>
        </p:nvSpPr>
        <p:spPr bwMode="auto">
          <a:xfrm>
            <a:off x="0" y="1219200"/>
            <a:ext cx="633413" cy="7048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22890" name="WordArt 10"/>
          <p:cNvSpPr>
            <a:spLocks noChangeArrowheads="1" noChangeShapeType="1" noTextEdit="1"/>
          </p:cNvSpPr>
          <p:nvPr/>
        </p:nvSpPr>
        <p:spPr bwMode="auto">
          <a:xfrm>
            <a:off x="0" y="3429000"/>
            <a:ext cx="685800" cy="8382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22891" name="WordArt 11"/>
          <p:cNvSpPr>
            <a:spLocks noChangeArrowheads="1" noChangeShapeType="1" noTextEdit="1"/>
          </p:cNvSpPr>
          <p:nvPr/>
        </p:nvSpPr>
        <p:spPr bwMode="auto">
          <a:xfrm>
            <a:off x="533400" y="5105400"/>
            <a:ext cx="633413" cy="7048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22892" name="WordArt 12"/>
          <p:cNvSpPr>
            <a:spLocks noChangeArrowheads="1" noChangeShapeType="1" noTextEdit="1"/>
          </p:cNvSpPr>
          <p:nvPr/>
        </p:nvSpPr>
        <p:spPr bwMode="auto">
          <a:xfrm>
            <a:off x="8153400" y="228600"/>
            <a:ext cx="685800" cy="781050"/>
          </a:xfrm>
          <a:prstGeom prst="rect">
            <a:avLst/>
          </a:prstGeom>
        </p:spPr>
        <p:txBody>
          <a:bodyPr wrap="none" fromWordArt="1">
            <a:prstTxWarp prst="textPlain">
              <a:avLst>
                <a:gd name="adj" fmla="val 50000"/>
              </a:avLst>
            </a:prstTxWarp>
          </a:bodyPr>
          <a:lstStyle/>
          <a:p>
            <a:pPr algn="ctr"/>
            <a:r>
              <a:rPr lang="en-US" sz="3600" kern="10" spc="720" dirty="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body" idx="1"/>
          </p:nvPr>
        </p:nvSpPr>
        <p:spPr>
          <a:xfrm>
            <a:off x="457200" y="228600"/>
            <a:ext cx="8229600" cy="5897563"/>
          </a:xfrm>
        </p:spPr>
        <p:txBody>
          <a:bodyPr/>
          <a:lstStyle/>
          <a:p>
            <a:pPr eaLnBrk="1" hangingPunct="1"/>
            <a:r>
              <a:rPr lang="en-US"/>
              <a:t>One the next slide.  Please name A, B, C, D behind door number #2.</a:t>
            </a:r>
          </a:p>
          <a:p>
            <a:pPr eaLnBrk="1" hangingPunct="1"/>
            <a:endParaRPr lang="en-US"/>
          </a:p>
        </p:txBody>
      </p:sp>
      <p:pic>
        <p:nvPicPr>
          <p:cNvPr id="132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8534400" cy="5105400"/>
          </a:xfrm>
          <a:prstGeom prst="rect">
            <a:avLst/>
          </a:prstGeom>
          <a:noFill/>
          <a:ln w="762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32100" name="Rectangle 4"/>
          <p:cNvSpPr>
            <a:spLocks noChangeArrowheads="1"/>
          </p:cNvSpPr>
          <p:nvPr/>
        </p:nvSpPr>
        <p:spPr bwMode="auto">
          <a:xfrm>
            <a:off x="3124200" y="2133600"/>
            <a:ext cx="2209800" cy="1143000"/>
          </a:xfrm>
          <a:prstGeom prst="rect">
            <a:avLst/>
          </a:prstGeom>
          <a:gradFill rotWithShape="1">
            <a:gsLst>
              <a:gs pos="0">
                <a:srgbClr val="FFFF00">
                  <a:alpha val="57001"/>
                </a:srgbClr>
              </a:gs>
              <a:gs pos="100000">
                <a:schemeClr val="tx2">
                  <a:alpha val="57001"/>
                </a:schemeClr>
              </a:gs>
            </a:gsLst>
            <a:lin ang="5400000" scaled="1"/>
          </a:gradFill>
          <a:ln w="76200">
            <a:solidFill>
              <a:schemeClr val="tx1"/>
            </a:solidFill>
            <a:miter lim="800000"/>
            <a:headEnd/>
            <a:tailEnd/>
          </a:ln>
        </p:spPr>
        <p:txBody>
          <a:bodyPr wrap="none" anchor="ctr"/>
          <a:lstStyle/>
          <a:p>
            <a:endParaRPr lang="en-US"/>
          </a:p>
        </p:txBody>
      </p:sp>
      <p:sp>
        <p:nvSpPr>
          <p:cNvPr id="132101" name="WordArt 5"/>
          <p:cNvSpPr>
            <a:spLocks noChangeArrowheads="1" noChangeShapeType="1" noTextEdit="1"/>
          </p:cNvSpPr>
          <p:nvPr/>
        </p:nvSpPr>
        <p:spPr bwMode="auto">
          <a:xfrm>
            <a:off x="8001000" y="1066800"/>
            <a:ext cx="762000" cy="857250"/>
          </a:xfrm>
          <a:prstGeom prst="rect">
            <a:avLst/>
          </a:prstGeom>
        </p:spPr>
        <p:txBody>
          <a:bodyPr wrap="none" fromWordArt="1">
            <a:prstTxWarp prst="textPlain">
              <a:avLst>
                <a:gd name="adj" fmla="val 50000"/>
              </a:avLst>
            </a:prstTxWarp>
          </a:bodyPr>
          <a:lstStyle/>
          <a:p>
            <a:pPr algn="ctr"/>
            <a:r>
              <a:rPr lang="en-US" sz="3600" kern="10" spc="720" dirty="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10</a:t>
            </a:r>
          </a:p>
        </p:txBody>
      </p:sp>
      <p:sp>
        <p:nvSpPr>
          <p:cNvPr id="132102"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endParaRPr lang="en-US"/>
          </a:p>
        </p:txBody>
      </p:sp>
      <p:pic>
        <p:nvPicPr>
          <p:cNvPr id="133123"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33124" name="Rectangle 4"/>
          <p:cNvSpPr>
            <a:spLocks noChangeArrowheads="1"/>
          </p:cNvSpPr>
          <p:nvPr/>
        </p:nvSpPr>
        <p:spPr bwMode="auto">
          <a:xfrm>
            <a:off x="0" y="533400"/>
            <a:ext cx="2133600" cy="457200"/>
          </a:xfrm>
          <a:prstGeom prst="rect">
            <a:avLst/>
          </a:prstGeom>
          <a:solidFill>
            <a:srgbClr val="808080"/>
          </a:solidFill>
          <a:ln w="76200">
            <a:solidFill>
              <a:schemeClr val="tx1"/>
            </a:solidFill>
            <a:miter lim="800000"/>
            <a:headEnd/>
            <a:tailEnd/>
          </a:ln>
        </p:spPr>
        <p:txBody>
          <a:bodyPr wrap="none" anchor="ctr"/>
          <a:lstStyle/>
          <a:p>
            <a:endParaRPr lang="en-US"/>
          </a:p>
        </p:txBody>
      </p:sp>
      <p:sp>
        <p:nvSpPr>
          <p:cNvPr id="133125" name="Rectangle 5"/>
          <p:cNvSpPr>
            <a:spLocks noChangeArrowheads="1"/>
          </p:cNvSpPr>
          <p:nvPr/>
        </p:nvSpPr>
        <p:spPr bwMode="auto">
          <a:xfrm>
            <a:off x="228600" y="1752600"/>
            <a:ext cx="1905000" cy="457200"/>
          </a:xfrm>
          <a:prstGeom prst="rect">
            <a:avLst/>
          </a:prstGeom>
          <a:solidFill>
            <a:srgbClr val="808080"/>
          </a:solidFill>
          <a:ln w="76200">
            <a:solidFill>
              <a:schemeClr val="tx1"/>
            </a:solidFill>
            <a:miter lim="800000"/>
            <a:headEnd/>
            <a:tailEnd/>
          </a:ln>
        </p:spPr>
        <p:txBody>
          <a:bodyPr wrap="none" anchor="ctr"/>
          <a:lstStyle/>
          <a:p>
            <a:endParaRPr lang="en-US"/>
          </a:p>
        </p:txBody>
      </p:sp>
      <p:sp>
        <p:nvSpPr>
          <p:cNvPr id="133126" name="Rectangle 6"/>
          <p:cNvSpPr>
            <a:spLocks noChangeArrowheads="1"/>
          </p:cNvSpPr>
          <p:nvPr/>
        </p:nvSpPr>
        <p:spPr bwMode="auto">
          <a:xfrm>
            <a:off x="228600" y="3124200"/>
            <a:ext cx="1676400" cy="457200"/>
          </a:xfrm>
          <a:prstGeom prst="rect">
            <a:avLst/>
          </a:prstGeom>
          <a:solidFill>
            <a:srgbClr val="808080"/>
          </a:solidFill>
          <a:ln w="76200">
            <a:solidFill>
              <a:schemeClr val="tx1"/>
            </a:solidFill>
            <a:miter lim="800000"/>
            <a:headEnd/>
            <a:tailEnd/>
          </a:ln>
        </p:spPr>
        <p:txBody>
          <a:bodyPr wrap="none" anchor="ctr"/>
          <a:lstStyle/>
          <a:p>
            <a:endParaRPr lang="en-US"/>
          </a:p>
        </p:txBody>
      </p:sp>
      <p:sp>
        <p:nvSpPr>
          <p:cNvPr id="133127" name="Rectangle 7"/>
          <p:cNvSpPr>
            <a:spLocks noChangeArrowheads="1"/>
          </p:cNvSpPr>
          <p:nvPr/>
        </p:nvSpPr>
        <p:spPr bwMode="auto">
          <a:xfrm>
            <a:off x="228600" y="3733800"/>
            <a:ext cx="1676400" cy="457200"/>
          </a:xfrm>
          <a:prstGeom prst="rect">
            <a:avLst/>
          </a:prstGeom>
          <a:solidFill>
            <a:srgbClr val="808080"/>
          </a:solidFill>
          <a:ln w="76200">
            <a:solidFill>
              <a:schemeClr val="tx1"/>
            </a:solidFill>
            <a:miter lim="800000"/>
            <a:headEnd/>
            <a:tailEnd/>
          </a:ln>
        </p:spPr>
        <p:txBody>
          <a:bodyPr wrap="none" anchor="ctr"/>
          <a:lstStyle/>
          <a:p>
            <a:endParaRPr lang="en-US"/>
          </a:p>
        </p:txBody>
      </p:sp>
      <p:sp>
        <p:nvSpPr>
          <p:cNvPr id="133128" name="Rectangle 8"/>
          <p:cNvSpPr>
            <a:spLocks noChangeArrowheads="1"/>
          </p:cNvSpPr>
          <p:nvPr/>
        </p:nvSpPr>
        <p:spPr bwMode="auto">
          <a:xfrm>
            <a:off x="0" y="4648200"/>
            <a:ext cx="1676400" cy="457200"/>
          </a:xfrm>
          <a:prstGeom prst="rect">
            <a:avLst/>
          </a:prstGeom>
          <a:solidFill>
            <a:srgbClr val="808080"/>
          </a:solidFill>
          <a:ln w="76200">
            <a:solidFill>
              <a:schemeClr val="tx1"/>
            </a:solidFill>
            <a:miter lim="800000"/>
            <a:headEnd/>
            <a:tailEnd/>
          </a:ln>
        </p:spPr>
        <p:txBody>
          <a:bodyPr wrap="none" anchor="ctr"/>
          <a:lstStyle/>
          <a:p>
            <a:endParaRPr lang="en-US"/>
          </a:p>
        </p:txBody>
      </p:sp>
      <p:sp>
        <p:nvSpPr>
          <p:cNvPr id="133129" name="Rectangle 9"/>
          <p:cNvSpPr>
            <a:spLocks noChangeArrowheads="1"/>
          </p:cNvSpPr>
          <p:nvPr/>
        </p:nvSpPr>
        <p:spPr bwMode="auto">
          <a:xfrm>
            <a:off x="0" y="5486400"/>
            <a:ext cx="1828800" cy="457200"/>
          </a:xfrm>
          <a:prstGeom prst="rect">
            <a:avLst/>
          </a:prstGeom>
          <a:solidFill>
            <a:srgbClr val="808080"/>
          </a:solidFill>
          <a:ln w="76200">
            <a:solidFill>
              <a:schemeClr val="tx1"/>
            </a:solidFill>
            <a:miter lim="800000"/>
            <a:headEnd/>
            <a:tailEnd/>
          </a:ln>
        </p:spPr>
        <p:txBody>
          <a:bodyPr wrap="none" anchor="ctr"/>
          <a:lstStyle/>
          <a:p>
            <a:endParaRPr lang="en-US"/>
          </a:p>
        </p:txBody>
      </p:sp>
      <p:sp>
        <p:nvSpPr>
          <p:cNvPr id="133130" name="Rectangle 10"/>
          <p:cNvSpPr>
            <a:spLocks noChangeArrowheads="1"/>
          </p:cNvSpPr>
          <p:nvPr/>
        </p:nvSpPr>
        <p:spPr bwMode="auto">
          <a:xfrm>
            <a:off x="6858000" y="762000"/>
            <a:ext cx="1828800" cy="381000"/>
          </a:xfrm>
          <a:prstGeom prst="rect">
            <a:avLst/>
          </a:prstGeom>
          <a:solidFill>
            <a:srgbClr val="808080"/>
          </a:solidFill>
          <a:ln w="76200">
            <a:solidFill>
              <a:schemeClr val="tx1"/>
            </a:solidFill>
            <a:miter lim="800000"/>
            <a:headEnd/>
            <a:tailEnd/>
          </a:ln>
        </p:spPr>
        <p:txBody>
          <a:bodyPr wrap="none" anchor="ctr"/>
          <a:lstStyle/>
          <a:p>
            <a:endParaRPr lang="en-US"/>
          </a:p>
        </p:txBody>
      </p:sp>
      <p:sp>
        <p:nvSpPr>
          <p:cNvPr id="133131" name="Rectangle 11"/>
          <p:cNvSpPr>
            <a:spLocks noChangeArrowheads="1"/>
          </p:cNvSpPr>
          <p:nvPr/>
        </p:nvSpPr>
        <p:spPr bwMode="auto">
          <a:xfrm>
            <a:off x="6477000" y="1295400"/>
            <a:ext cx="1981200" cy="381000"/>
          </a:xfrm>
          <a:prstGeom prst="rect">
            <a:avLst/>
          </a:prstGeom>
          <a:solidFill>
            <a:srgbClr val="808080"/>
          </a:solidFill>
          <a:ln w="76200">
            <a:solidFill>
              <a:schemeClr val="tx1"/>
            </a:solidFill>
            <a:miter lim="800000"/>
            <a:headEnd/>
            <a:tailEnd/>
          </a:ln>
        </p:spPr>
        <p:txBody>
          <a:bodyPr wrap="none" anchor="ctr"/>
          <a:lstStyle/>
          <a:p>
            <a:endParaRPr lang="en-US"/>
          </a:p>
        </p:txBody>
      </p:sp>
      <p:sp>
        <p:nvSpPr>
          <p:cNvPr id="133132" name="Rectangle 12"/>
          <p:cNvSpPr>
            <a:spLocks noChangeArrowheads="1"/>
          </p:cNvSpPr>
          <p:nvPr/>
        </p:nvSpPr>
        <p:spPr bwMode="auto">
          <a:xfrm>
            <a:off x="6553200" y="1828800"/>
            <a:ext cx="1981200" cy="381000"/>
          </a:xfrm>
          <a:prstGeom prst="rect">
            <a:avLst/>
          </a:prstGeom>
          <a:solidFill>
            <a:srgbClr val="808080"/>
          </a:solidFill>
          <a:ln w="76200">
            <a:solidFill>
              <a:schemeClr val="tx1"/>
            </a:solidFill>
            <a:miter lim="800000"/>
            <a:headEnd/>
            <a:tailEnd/>
          </a:ln>
        </p:spPr>
        <p:txBody>
          <a:bodyPr wrap="none" anchor="ctr"/>
          <a:lstStyle/>
          <a:p>
            <a:endParaRPr lang="en-US"/>
          </a:p>
        </p:txBody>
      </p:sp>
      <p:sp>
        <p:nvSpPr>
          <p:cNvPr id="133133" name="Rectangle 13"/>
          <p:cNvSpPr>
            <a:spLocks noChangeArrowheads="1"/>
          </p:cNvSpPr>
          <p:nvPr/>
        </p:nvSpPr>
        <p:spPr bwMode="auto">
          <a:xfrm>
            <a:off x="6781800" y="2362200"/>
            <a:ext cx="1981200" cy="304800"/>
          </a:xfrm>
          <a:prstGeom prst="rect">
            <a:avLst/>
          </a:prstGeom>
          <a:solidFill>
            <a:srgbClr val="808080"/>
          </a:solidFill>
          <a:ln w="76200">
            <a:solidFill>
              <a:schemeClr val="tx1"/>
            </a:solidFill>
            <a:miter lim="800000"/>
            <a:headEnd/>
            <a:tailEnd/>
          </a:ln>
        </p:spPr>
        <p:txBody>
          <a:bodyPr wrap="none" anchor="ctr"/>
          <a:lstStyle/>
          <a:p>
            <a:endParaRPr lang="en-US"/>
          </a:p>
        </p:txBody>
      </p:sp>
      <p:sp>
        <p:nvSpPr>
          <p:cNvPr id="133134" name="Rectangle 14"/>
          <p:cNvSpPr>
            <a:spLocks noChangeArrowheads="1"/>
          </p:cNvSpPr>
          <p:nvPr/>
        </p:nvSpPr>
        <p:spPr bwMode="auto">
          <a:xfrm>
            <a:off x="6781800" y="2819400"/>
            <a:ext cx="2209800" cy="457200"/>
          </a:xfrm>
          <a:prstGeom prst="rect">
            <a:avLst/>
          </a:prstGeom>
          <a:solidFill>
            <a:srgbClr val="808080"/>
          </a:solidFill>
          <a:ln w="76200">
            <a:solidFill>
              <a:schemeClr val="tx1"/>
            </a:solidFill>
            <a:miter lim="800000"/>
            <a:headEnd/>
            <a:tailEnd/>
          </a:ln>
        </p:spPr>
        <p:txBody>
          <a:bodyPr wrap="none" anchor="ctr"/>
          <a:lstStyle/>
          <a:p>
            <a:endParaRPr lang="en-US"/>
          </a:p>
        </p:txBody>
      </p:sp>
      <p:sp>
        <p:nvSpPr>
          <p:cNvPr id="133135" name="Rectangle 15"/>
          <p:cNvSpPr>
            <a:spLocks noChangeArrowheads="1"/>
          </p:cNvSpPr>
          <p:nvPr/>
        </p:nvSpPr>
        <p:spPr bwMode="auto">
          <a:xfrm>
            <a:off x="6934200" y="3429000"/>
            <a:ext cx="1981200" cy="381000"/>
          </a:xfrm>
          <a:prstGeom prst="rect">
            <a:avLst/>
          </a:prstGeom>
          <a:solidFill>
            <a:srgbClr val="808080"/>
          </a:solidFill>
          <a:ln w="76200">
            <a:solidFill>
              <a:schemeClr val="tx1"/>
            </a:solidFill>
            <a:miter lim="800000"/>
            <a:headEnd/>
            <a:tailEnd/>
          </a:ln>
        </p:spPr>
        <p:txBody>
          <a:bodyPr wrap="none" anchor="ctr"/>
          <a:lstStyle/>
          <a:p>
            <a:endParaRPr lang="en-US"/>
          </a:p>
        </p:txBody>
      </p:sp>
      <p:sp>
        <p:nvSpPr>
          <p:cNvPr id="133136" name="Rectangle 16"/>
          <p:cNvSpPr>
            <a:spLocks noChangeArrowheads="1"/>
          </p:cNvSpPr>
          <p:nvPr/>
        </p:nvSpPr>
        <p:spPr bwMode="auto">
          <a:xfrm>
            <a:off x="6934200" y="4267200"/>
            <a:ext cx="1981200" cy="381000"/>
          </a:xfrm>
          <a:prstGeom prst="rect">
            <a:avLst/>
          </a:prstGeom>
          <a:solidFill>
            <a:srgbClr val="808080"/>
          </a:solidFill>
          <a:ln w="76200">
            <a:solidFill>
              <a:schemeClr val="tx1"/>
            </a:solidFill>
            <a:miter lim="800000"/>
            <a:headEnd/>
            <a:tailEnd/>
          </a:ln>
        </p:spPr>
        <p:txBody>
          <a:bodyPr wrap="none" anchor="ctr"/>
          <a:lstStyle/>
          <a:p>
            <a:endParaRPr lang="en-US"/>
          </a:p>
        </p:txBody>
      </p:sp>
      <p:sp>
        <p:nvSpPr>
          <p:cNvPr id="133137" name="WordArt 17"/>
          <p:cNvSpPr>
            <a:spLocks noChangeArrowheads="1" noChangeShapeType="1" noTextEdit="1"/>
          </p:cNvSpPr>
          <p:nvPr/>
        </p:nvSpPr>
        <p:spPr bwMode="auto">
          <a:xfrm>
            <a:off x="6324600" y="533400"/>
            <a:ext cx="633413"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33138" name="WordArt 18"/>
          <p:cNvSpPr>
            <a:spLocks noChangeArrowheads="1" noChangeShapeType="1" noTextEdit="1"/>
          </p:cNvSpPr>
          <p:nvPr/>
        </p:nvSpPr>
        <p:spPr bwMode="auto">
          <a:xfrm>
            <a:off x="8305800" y="1600200"/>
            <a:ext cx="633413" cy="7048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33139" name="WordArt 19"/>
          <p:cNvSpPr>
            <a:spLocks noChangeArrowheads="1" noChangeShapeType="1" noTextEdit="1"/>
          </p:cNvSpPr>
          <p:nvPr/>
        </p:nvSpPr>
        <p:spPr bwMode="auto">
          <a:xfrm>
            <a:off x="8458200" y="3200400"/>
            <a:ext cx="685800" cy="8382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33140" name="WordArt 20"/>
          <p:cNvSpPr>
            <a:spLocks noChangeArrowheads="1" noChangeShapeType="1" noTextEdit="1"/>
          </p:cNvSpPr>
          <p:nvPr/>
        </p:nvSpPr>
        <p:spPr bwMode="auto">
          <a:xfrm>
            <a:off x="8510588" y="4114800"/>
            <a:ext cx="633412" cy="7048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33141" name="WordArt 21"/>
          <p:cNvSpPr>
            <a:spLocks noChangeArrowheads="1" noChangeShapeType="1" noTextEdit="1"/>
          </p:cNvSpPr>
          <p:nvPr/>
        </p:nvSpPr>
        <p:spPr bwMode="auto">
          <a:xfrm>
            <a:off x="8001000" y="5791200"/>
            <a:ext cx="762000" cy="857250"/>
          </a:xfrm>
          <a:prstGeom prst="rect">
            <a:avLst/>
          </a:prstGeom>
        </p:spPr>
        <p:txBody>
          <a:bodyPr wrap="none" fromWordArt="1">
            <a:prstTxWarp prst="textPlain">
              <a:avLst>
                <a:gd name="adj" fmla="val 50000"/>
              </a:avLst>
            </a:prstTxWarp>
          </a:bodyPr>
          <a:lstStyle/>
          <a:p>
            <a:pPr algn="ctr"/>
            <a:r>
              <a:rPr lang="en-US" sz="3600" kern="10" spc="720" dirty="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10</a:t>
            </a:r>
          </a:p>
        </p:txBody>
      </p:sp>
      <p:sp>
        <p:nvSpPr>
          <p:cNvPr id="2" name="Freeform 1"/>
          <p:cNvSpPr/>
          <p:nvPr/>
        </p:nvSpPr>
        <p:spPr>
          <a:xfrm>
            <a:off x="-1222218" y="-94493"/>
            <a:ext cx="4617268" cy="7147143"/>
          </a:xfrm>
          <a:custGeom>
            <a:avLst/>
            <a:gdLst>
              <a:gd name="connsiteX0" fmla="*/ 4246075 w 4617268"/>
              <a:gd name="connsiteY0" fmla="*/ 447578 h 7147143"/>
              <a:gd name="connsiteX1" fmla="*/ 4218915 w 4617268"/>
              <a:gd name="connsiteY1" fmla="*/ 547166 h 7147143"/>
              <a:gd name="connsiteX2" fmla="*/ 4209862 w 4617268"/>
              <a:gd name="connsiteY2" fmla="*/ 574327 h 7147143"/>
              <a:gd name="connsiteX3" fmla="*/ 4182701 w 4617268"/>
              <a:gd name="connsiteY3" fmla="*/ 773503 h 7147143"/>
              <a:gd name="connsiteX4" fmla="*/ 4164594 w 4617268"/>
              <a:gd name="connsiteY4" fmla="*/ 891198 h 7147143"/>
              <a:gd name="connsiteX5" fmla="*/ 4146487 w 4617268"/>
              <a:gd name="connsiteY5" fmla="*/ 972679 h 7147143"/>
              <a:gd name="connsiteX6" fmla="*/ 4137434 w 4617268"/>
              <a:gd name="connsiteY6" fmla="*/ 1017946 h 7147143"/>
              <a:gd name="connsiteX7" fmla="*/ 4119327 w 4617268"/>
              <a:gd name="connsiteY7" fmla="*/ 1072267 h 7147143"/>
              <a:gd name="connsiteX8" fmla="*/ 4110273 w 4617268"/>
              <a:gd name="connsiteY8" fmla="*/ 1162802 h 7147143"/>
              <a:gd name="connsiteX9" fmla="*/ 4101220 w 4617268"/>
              <a:gd name="connsiteY9" fmla="*/ 1189962 h 7147143"/>
              <a:gd name="connsiteX10" fmla="*/ 4074060 w 4617268"/>
              <a:gd name="connsiteY10" fmla="*/ 1217123 h 7147143"/>
              <a:gd name="connsiteX11" fmla="*/ 4055953 w 4617268"/>
              <a:gd name="connsiteY11" fmla="*/ 1307657 h 7147143"/>
              <a:gd name="connsiteX12" fmla="*/ 4046899 w 4617268"/>
              <a:gd name="connsiteY12" fmla="*/ 1334818 h 7147143"/>
              <a:gd name="connsiteX13" fmla="*/ 4028792 w 4617268"/>
              <a:gd name="connsiteY13" fmla="*/ 1425352 h 7147143"/>
              <a:gd name="connsiteX14" fmla="*/ 3947311 w 4617268"/>
              <a:gd name="connsiteY14" fmla="*/ 1470620 h 7147143"/>
              <a:gd name="connsiteX15" fmla="*/ 3911097 w 4617268"/>
              <a:gd name="connsiteY15" fmla="*/ 1479673 h 7147143"/>
              <a:gd name="connsiteX16" fmla="*/ 3883937 w 4617268"/>
              <a:gd name="connsiteY16" fmla="*/ 1506834 h 7147143"/>
              <a:gd name="connsiteX17" fmla="*/ 3856776 w 4617268"/>
              <a:gd name="connsiteY17" fmla="*/ 1515887 h 7147143"/>
              <a:gd name="connsiteX18" fmla="*/ 3802456 w 4617268"/>
              <a:gd name="connsiteY18" fmla="*/ 1570208 h 7147143"/>
              <a:gd name="connsiteX19" fmla="*/ 3748135 w 4617268"/>
              <a:gd name="connsiteY19" fmla="*/ 1633582 h 7147143"/>
              <a:gd name="connsiteX20" fmla="*/ 3702868 w 4617268"/>
              <a:gd name="connsiteY20" fmla="*/ 1715063 h 7147143"/>
              <a:gd name="connsiteX21" fmla="*/ 3657600 w 4617268"/>
              <a:gd name="connsiteY21" fmla="*/ 1805598 h 7147143"/>
              <a:gd name="connsiteX22" fmla="*/ 3621386 w 4617268"/>
              <a:gd name="connsiteY22" fmla="*/ 1950453 h 7147143"/>
              <a:gd name="connsiteX23" fmla="*/ 3612333 w 4617268"/>
              <a:gd name="connsiteY23" fmla="*/ 2104362 h 7147143"/>
              <a:gd name="connsiteX24" fmla="*/ 3594226 w 4617268"/>
              <a:gd name="connsiteY24" fmla="*/ 2149630 h 7147143"/>
              <a:gd name="connsiteX25" fmla="*/ 3576119 w 4617268"/>
              <a:gd name="connsiteY25" fmla="*/ 2294485 h 7147143"/>
              <a:gd name="connsiteX26" fmla="*/ 3567066 w 4617268"/>
              <a:gd name="connsiteY26" fmla="*/ 2403127 h 7147143"/>
              <a:gd name="connsiteX27" fmla="*/ 3558012 w 4617268"/>
              <a:gd name="connsiteY27" fmla="*/ 2430287 h 7147143"/>
              <a:gd name="connsiteX28" fmla="*/ 3521798 w 4617268"/>
              <a:gd name="connsiteY28" fmla="*/ 2502715 h 7147143"/>
              <a:gd name="connsiteX29" fmla="*/ 3512745 w 4617268"/>
              <a:gd name="connsiteY29" fmla="*/ 2529875 h 7147143"/>
              <a:gd name="connsiteX30" fmla="*/ 3476531 w 4617268"/>
              <a:gd name="connsiteY30" fmla="*/ 2566089 h 7147143"/>
              <a:gd name="connsiteX31" fmla="*/ 3449370 w 4617268"/>
              <a:gd name="connsiteY31" fmla="*/ 2683784 h 7147143"/>
              <a:gd name="connsiteX32" fmla="*/ 3440317 w 4617268"/>
              <a:gd name="connsiteY32" fmla="*/ 2729051 h 7147143"/>
              <a:gd name="connsiteX33" fmla="*/ 3395050 w 4617268"/>
              <a:gd name="connsiteY33" fmla="*/ 2901067 h 7147143"/>
              <a:gd name="connsiteX34" fmla="*/ 3376943 w 4617268"/>
              <a:gd name="connsiteY34" fmla="*/ 2928228 h 7147143"/>
              <a:gd name="connsiteX35" fmla="*/ 3358836 w 4617268"/>
              <a:gd name="connsiteY35" fmla="*/ 2955388 h 7147143"/>
              <a:gd name="connsiteX36" fmla="*/ 3367889 w 4617268"/>
              <a:gd name="connsiteY36" fmla="*/ 3036869 h 7147143"/>
              <a:gd name="connsiteX37" fmla="*/ 3413157 w 4617268"/>
              <a:gd name="connsiteY37" fmla="*/ 3109297 h 7147143"/>
              <a:gd name="connsiteX38" fmla="*/ 3458424 w 4617268"/>
              <a:gd name="connsiteY38" fmla="*/ 3181725 h 7147143"/>
              <a:gd name="connsiteX39" fmla="*/ 3467477 w 4617268"/>
              <a:gd name="connsiteY39" fmla="*/ 3217939 h 7147143"/>
              <a:gd name="connsiteX40" fmla="*/ 3503691 w 4617268"/>
              <a:gd name="connsiteY40" fmla="*/ 3272259 h 7147143"/>
              <a:gd name="connsiteX41" fmla="*/ 3521798 w 4617268"/>
              <a:gd name="connsiteY41" fmla="*/ 3335634 h 7147143"/>
              <a:gd name="connsiteX42" fmla="*/ 3539905 w 4617268"/>
              <a:gd name="connsiteY42" fmla="*/ 3362794 h 7147143"/>
              <a:gd name="connsiteX43" fmla="*/ 3558012 w 4617268"/>
              <a:gd name="connsiteY43" fmla="*/ 3806414 h 7147143"/>
              <a:gd name="connsiteX44" fmla="*/ 3567066 w 4617268"/>
              <a:gd name="connsiteY44" fmla="*/ 3833574 h 7147143"/>
              <a:gd name="connsiteX45" fmla="*/ 3585172 w 4617268"/>
              <a:gd name="connsiteY45" fmla="*/ 3869788 h 7147143"/>
              <a:gd name="connsiteX46" fmla="*/ 3594226 w 4617268"/>
              <a:gd name="connsiteY46" fmla="*/ 3896948 h 7147143"/>
              <a:gd name="connsiteX47" fmla="*/ 3621386 w 4617268"/>
              <a:gd name="connsiteY47" fmla="*/ 3924109 h 7147143"/>
              <a:gd name="connsiteX48" fmla="*/ 3648547 w 4617268"/>
              <a:gd name="connsiteY48" fmla="*/ 3978430 h 7147143"/>
              <a:gd name="connsiteX49" fmla="*/ 3666654 w 4617268"/>
              <a:gd name="connsiteY49" fmla="*/ 4032750 h 7147143"/>
              <a:gd name="connsiteX50" fmla="*/ 3675707 w 4617268"/>
              <a:gd name="connsiteY50" fmla="*/ 4059911 h 7147143"/>
              <a:gd name="connsiteX51" fmla="*/ 3702868 w 4617268"/>
              <a:gd name="connsiteY51" fmla="*/ 4114232 h 7147143"/>
              <a:gd name="connsiteX52" fmla="*/ 3720974 w 4617268"/>
              <a:gd name="connsiteY52" fmla="*/ 4141392 h 7147143"/>
              <a:gd name="connsiteX53" fmla="*/ 3775295 w 4617268"/>
              <a:gd name="connsiteY53" fmla="*/ 4204766 h 7147143"/>
              <a:gd name="connsiteX54" fmla="*/ 3802456 w 4617268"/>
              <a:gd name="connsiteY54" fmla="*/ 4268141 h 7147143"/>
              <a:gd name="connsiteX55" fmla="*/ 3847723 w 4617268"/>
              <a:gd name="connsiteY55" fmla="*/ 4349622 h 7147143"/>
              <a:gd name="connsiteX56" fmla="*/ 3874883 w 4617268"/>
              <a:gd name="connsiteY56" fmla="*/ 4376782 h 7147143"/>
              <a:gd name="connsiteX57" fmla="*/ 3911097 w 4617268"/>
              <a:gd name="connsiteY57" fmla="*/ 4431103 h 7147143"/>
              <a:gd name="connsiteX58" fmla="*/ 3938258 w 4617268"/>
              <a:gd name="connsiteY58" fmla="*/ 4458263 h 7147143"/>
              <a:gd name="connsiteX59" fmla="*/ 3974471 w 4617268"/>
              <a:gd name="connsiteY59" fmla="*/ 4512584 h 7147143"/>
              <a:gd name="connsiteX60" fmla="*/ 4010685 w 4617268"/>
              <a:gd name="connsiteY60" fmla="*/ 4548798 h 7147143"/>
              <a:gd name="connsiteX61" fmla="*/ 4046899 w 4617268"/>
              <a:gd name="connsiteY61" fmla="*/ 4621226 h 7147143"/>
              <a:gd name="connsiteX62" fmla="*/ 4083113 w 4617268"/>
              <a:gd name="connsiteY62" fmla="*/ 4657440 h 7147143"/>
              <a:gd name="connsiteX63" fmla="*/ 4110273 w 4617268"/>
              <a:gd name="connsiteY63" fmla="*/ 4693653 h 7147143"/>
              <a:gd name="connsiteX64" fmla="*/ 4146487 w 4617268"/>
              <a:gd name="connsiteY64" fmla="*/ 4720814 h 7147143"/>
              <a:gd name="connsiteX65" fmla="*/ 4164594 w 4617268"/>
              <a:gd name="connsiteY65" fmla="*/ 4747974 h 7147143"/>
              <a:gd name="connsiteX66" fmla="*/ 4218915 w 4617268"/>
              <a:gd name="connsiteY66" fmla="*/ 4802295 h 7147143"/>
              <a:gd name="connsiteX67" fmla="*/ 4246075 w 4617268"/>
              <a:gd name="connsiteY67" fmla="*/ 4829455 h 7147143"/>
              <a:gd name="connsiteX68" fmla="*/ 4273236 w 4617268"/>
              <a:gd name="connsiteY68" fmla="*/ 4856616 h 7147143"/>
              <a:gd name="connsiteX69" fmla="*/ 4300396 w 4617268"/>
              <a:gd name="connsiteY69" fmla="*/ 4892830 h 7147143"/>
              <a:gd name="connsiteX70" fmla="*/ 4354717 w 4617268"/>
              <a:gd name="connsiteY70" fmla="*/ 4947150 h 7147143"/>
              <a:gd name="connsiteX71" fmla="*/ 4409038 w 4617268"/>
              <a:gd name="connsiteY71" fmla="*/ 5028632 h 7147143"/>
              <a:gd name="connsiteX72" fmla="*/ 4427145 w 4617268"/>
              <a:gd name="connsiteY72" fmla="*/ 5055792 h 7147143"/>
              <a:gd name="connsiteX73" fmla="*/ 4445252 w 4617268"/>
              <a:gd name="connsiteY73" fmla="*/ 5082952 h 7147143"/>
              <a:gd name="connsiteX74" fmla="*/ 4481466 w 4617268"/>
              <a:gd name="connsiteY74" fmla="*/ 5155380 h 7147143"/>
              <a:gd name="connsiteX75" fmla="*/ 4499572 w 4617268"/>
              <a:gd name="connsiteY75" fmla="*/ 5191594 h 7147143"/>
              <a:gd name="connsiteX76" fmla="*/ 4517679 w 4617268"/>
              <a:gd name="connsiteY76" fmla="*/ 5218754 h 7147143"/>
              <a:gd name="connsiteX77" fmla="*/ 4544840 w 4617268"/>
              <a:gd name="connsiteY77" fmla="*/ 5327396 h 7147143"/>
              <a:gd name="connsiteX78" fmla="*/ 4553893 w 4617268"/>
              <a:gd name="connsiteY78" fmla="*/ 5372663 h 7147143"/>
              <a:gd name="connsiteX79" fmla="*/ 4572000 w 4617268"/>
              <a:gd name="connsiteY79" fmla="*/ 5445091 h 7147143"/>
              <a:gd name="connsiteX80" fmla="*/ 4581054 w 4617268"/>
              <a:gd name="connsiteY80" fmla="*/ 5472251 h 7147143"/>
              <a:gd name="connsiteX81" fmla="*/ 4590107 w 4617268"/>
              <a:gd name="connsiteY81" fmla="*/ 5517519 h 7147143"/>
              <a:gd name="connsiteX82" fmla="*/ 4599161 w 4617268"/>
              <a:gd name="connsiteY82" fmla="*/ 5553733 h 7147143"/>
              <a:gd name="connsiteX83" fmla="*/ 4617268 w 4617268"/>
              <a:gd name="connsiteY83" fmla="*/ 5635214 h 7147143"/>
              <a:gd name="connsiteX84" fmla="*/ 4608214 w 4617268"/>
              <a:gd name="connsiteY84" fmla="*/ 6232743 h 7147143"/>
              <a:gd name="connsiteX85" fmla="*/ 4599161 w 4617268"/>
              <a:gd name="connsiteY85" fmla="*/ 6287063 h 7147143"/>
              <a:gd name="connsiteX86" fmla="*/ 4581054 w 4617268"/>
              <a:gd name="connsiteY86" fmla="*/ 6450026 h 7147143"/>
              <a:gd name="connsiteX87" fmla="*/ 4572000 w 4617268"/>
              <a:gd name="connsiteY87" fmla="*/ 6558667 h 7147143"/>
              <a:gd name="connsiteX88" fmla="*/ 4553893 w 4617268"/>
              <a:gd name="connsiteY88" fmla="*/ 6612988 h 7147143"/>
              <a:gd name="connsiteX89" fmla="*/ 4535786 w 4617268"/>
              <a:gd name="connsiteY89" fmla="*/ 6712576 h 7147143"/>
              <a:gd name="connsiteX90" fmla="*/ 4508626 w 4617268"/>
              <a:gd name="connsiteY90" fmla="*/ 6766897 h 7147143"/>
              <a:gd name="connsiteX91" fmla="*/ 4481466 w 4617268"/>
              <a:gd name="connsiteY91" fmla="*/ 6830271 h 7147143"/>
              <a:gd name="connsiteX92" fmla="*/ 4472412 w 4617268"/>
              <a:gd name="connsiteY92" fmla="*/ 6866485 h 7147143"/>
              <a:gd name="connsiteX93" fmla="*/ 4436198 w 4617268"/>
              <a:gd name="connsiteY93" fmla="*/ 6938913 h 7147143"/>
              <a:gd name="connsiteX94" fmla="*/ 4418091 w 4617268"/>
              <a:gd name="connsiteY94" fmla="*/ 6975127 h 7147143"/>
              <a:gd name="connsiteX95" fmla="*/ 4399984 w 4617268"/>
              <a:gd name="connsiteY95" fmla="*/ 7011341 h 7147143"/>
              <a:gd name="connsiteX96" fmla="*/ 4372824 w 4617268"/>
              <a:gd name="connsiteY96" fmla="*/ 7038501 h 7147143"/>
              <a:gd name="connsiteX97" fmla="*/ 4354717 w 4617268"/>
              <a:gd name="connsiteY97" fmla="*/ 7065661 h 7147143"/>
              <a:gd name="connsiteX98" fmla="*/ 4309450 w 4617268"/>
              <a:gd name="connsiteY98" fmla="*/ 7092822 h 7147143"/>
              <a:gd name="connsiteX99" fmla="*/ 4282289 w 4617268"/>
              <a:gd name="connsiteY99" fmla="*/ 7110929 h 7147143"/>
              <a:gd name="connsiteX100" fmla="*/ 4227968 w 4617268"/>
              <a:gd name="connsiteY100" fmla="*/ 7129036 h 7147143"/>
              <a:gd name="connsiteX101" fmla="*/ 4146487 w 4617268"/>
              <a:gd name="connsiteY101" fmla="*/ 7147143 h 7147143"/>
              <a:gd name="connsiteX102" fmla="*/ 3684761 w 4617268"/>
              <a:gd name="connsiteY102" fmla="*/ 7138089 h 7147143"/>
              <a:gd name="connsiteX103" fmla="*/ 3639493 w 4617268"/>
              <a:gd name="connsiteY103" fmla="*/ 7129036 h 7147143"/>
              <a:gd name="connsiteX104" fmla="*/ 3494638 w 4617268"/>
              <a:gd name="connsiteY104" fmla="*/ 7101875 h 7147143"/>
              <a:gd name="connsiteX105" fmla="*/ 3313568 w 4617268"/>
              <a:gd name="connsiteY105" fmla="*/ 7083768 h 7147143"/>
              <a:gd name="connsiteX106" fmla="*/ 3177767 w 4617268"/>
              <a:gd name="connsiteY106" fmla="*/ 7056608 h 7147143"/>
              <a:gd name="connsiteX107" fmla="*/ 3014804 w 4617268"/>
              <a:gd name="connsiteY107" fmla="*/ 7038501 h 7147143"/>
              <a:gd name="connsiteX108" fmla="*/ 2933323 w 4617268"/>
              <a:gd name="connsiteY108" fmla="*/ 7020394 h 7147143"/>
              <a:gd name="connsiteX109" fmla="*/ 2770361 w 4617268"/>
              <a:gd name="connsiteY109" fmla="*/ 7002287 h 7147143"/>
              <a:gd name="connsiteX110" fmla="*/ 2697933 w 4617268"/>
              <a:gd name="connsiteY110" fmla="*/ 6993234 h 7147143"/>
              <a:gd name="connsiteX111" fmla="*/ 2480650 w 4617268"/>
              <a:gd name="connsiteY111" fmla="*/ 6957020 h 7147143"/>
              <a:gd name="connsiteX112" fmla="*/ 2362955 w 4617268"/>
              <a:gd name="connsiteY112" fmla="*/ 6938913 h 7147143"/>
              <a:gd name="connsiteX113" fmla="*/ 2290527 w 4617268"/>
              <a:gd name="connsiteY113" fmla="*/ 6929859 h 7147143"/>
              <a:gd name="connsiteX114" fmla="*/ 2199992 w 4617268"/>
              <a:gd name="connsiteY114" fmla="*/ 6911752 h 7147143"/>
              <a:gd name="connsiteX115" fmla="*/ 2091351 w 4617268"/>
              <a:gd name="connsiteY115" fmla="*/ 6902699 h 7147143"/>
              <a:gd name="connsiteX116" fmla="*/ 2037030 w 4617268"/>
              <a:gd name="connsiteY116" fmla="*/ 6875539 h 7147143"/>
              <a:gd name="connsiteX117" fmla="*/ 1855961 w 4617268"/>
              <a:gd name="connsiteY117" fmla="*/ 6857432 h 7147143"/>
              <a:gd name="connsiteX118" fmla="*/ 1792586 w 4617268"/>
              <a:gd name="connsiteY118" fmla="*/ 6839325 h 7147143"/>
              <a:gd name="connsiteX119" fmla="*/ 1602464 w 4617268"/>
              <a:gd name="connsiteY119" fmla="*/ 6821218 h 7147143"/>
              <a:gd name="connsiteX120" fmla="*/ 1484768 w 4617268"/>
              <a:gd name="connsiteY120" fmla="*/ 6803111 h 7147143"/>
              <a:gd name="connsiteX121" fmla="*/ 1339913 w 4617268"/>
              <a:gd name="connsiteY121" fmla="*/ 6785004 h 7147143"/>
              <a:gd name="connsiteX122" fmla="*/ 1276539 w 4617268"/>
              <a:gd name="connsiteY122" fmla="*/ 6775950 h 7147143"/>
              <a:gd name="connsiteX123" fmla="*/ 697117 w 4617268"/>
              <a:gd name="connsiteY123" fmla="*/ 6766897 h 7147143"/>
              <a:gd name="connsiteX124" fmla="*/ 624689 w 4617268"/>
              <a:gd name="connsiteY124" fmla="*/ 6513400 h 7147143"/>
              <a:gd name="connsiteX125" fmla="*/ 570368 w 4617268"/>
              <a:gd name="connsiteY125" fmla="*/ 6314224 h 7147143"/>
              <a:gd name="connsiteX126" fmla="*/ 479834 w 4617268"/>
              <a:gd name="connsiteY126" fmla="*/ 6060727 h 7147143"/>
              <a:gd name="connsiteX127" fmla="*/ 325925 w 4617268"/>
              <a:gd name="connsiteY127" fmla="*/ 5599000 h 7147143"/>
              <a:gd name="connsiteX128" fmla="*/ 262551 w 4617268"/>
              <a:gd name="connsiteY128" fmla="*/ 5417931 h 7147143"/>
              <a:gd name="connsiteX129" fmla="*/ 208230 w 4617268"/>
              <a:gd name="connsiteY129" fmla="*/ 5236861 h 7147143"/>
              <a:gd name="connsiteX130" fmla="*/ 172016 w 4617268"/>
              <a:gd name="connsiteY130" fmla="*/ 5155380 h 7147143"/>
              <a:gd name="connsiteX131" fmla="*/ 135802 w 4617268"/>
              <a:gd name="connsiteY131" fmla="*/ 5019578 h 7147143"/>
              <a:gd name="connsiteX132" fmla="*/ 117695 w 4617268"/>
              <a:gd name="connsiteY132" fmla="*/ 4965257 h 7147143"/>
              <a:gd name="connsiteX133" fmla="*/ 72428 w 4617268"/>
              <a:gd name="connsiteY133" fmla="*/ 4729867 h 7147143"/>
              <a:gd name="connsiteX134" fmla="*/ 63374 w 4617268"/>
              <a:gd name="connsiteY134" fmla="*/ 4612172 h 7147143"/>
              <a:gd name="connsiteX135" fmla="*/ 36214 w 4617268"/>
              <a:gd name="connsiteY135" fmla="*/ 4485424 h 7147143"/>
              <a:gd name="connsiteX136" fmla="*/ 0 w 4617268"/>
              <a:gd name="connsiteY136" fmla="*/ 4159499 h 7147143"/>
              <a:gd name="connsiteX137" fmla="*/ 9054 w 4617268"/>
              <a:gd name="connsiteY137" fmla="*/ 3625344 h 7147143"/>
              <a:gd name="connsiteX138" fmla="*/ 63374 w 4617268"/>
              <a:gd name="connsiteY138" fmla="*/ 3326580 h 7147143"/>
              <a:gd name="connsiteX139" fmla="*/ 99588 w 4617268"/>
              <a:gd name="connsiteY139" fmla="*/ 3145511 h 7147143"/>
              <a:gd name="connsiteX140" fmla="*/ 153909 w 4617268"/>
              <a:gd name="connsiteY140" fmla="*/ 2955388 h 7147143"/>
              <a:gd name="connsiteX141" fmla="*/ 172016 w 4617268"/>
              <a:gd name="connsiteY141" fmla="*/ 2756212 h 7147143"/>
              <a:gd name="connsiteX142" fmla="*/ 181069 w 4617268"/>
              <a:gd name="connsiteY142" fmla="*/ 2656624 h 7147143"/>
              <a:gd name="connsiteX143" fmla="*/ 208230 w 4617268"/>
              <a:gd name="connsiteY143" fmla="*/ 2566089 h 7147143"/>
              <a:gd name="connsiteX144" fmla="*/ 226337 w 4617268"/>
              <a:gd name="connsiteY144" fmla="*/ 2412180 h 7147143"/>
              <a:gd name="connsiteX145" fmla="*/ 262551 w 4617268"/>
              <a:gd name="connsiteY145" fmla="*/ 2267325 h 7147143"/>
              <a:gd name="connsiteX146" fmla="*/ 280658 w 4617268"/>
              <a:gd name="connsiteY146" fmla="*/ 2040988 h 7147143"/>
              <a:gd name="connsiteX147" fmla="*/ 307818 w 4617268"/>
              <a:gd name="connsiteY147" fmla="*/ 1950453 h 7147143"/>
              <a:gd name="connsiteX148" fmla="*/ 325925 w 4617268"/>
              <a:gd name="connsiteY148" fmla="*/ 1850865 h 7147143"/>
              <a:gd name="connsiteX149" fmla="*/ 398353 w 4617268"/>
              <a:gd name="connsiteY149" fmla="*/ 1642636 h 7147143"/>
              <a:gd name="connsiteX150" fmla="*/ 470780 w 4617268"/>
              <a:gd name="connsiteY150" fmla="*/ 1425352 h 7147143"/>
              <a:gd name="connsiteX151" fmla="*/ 479834 w 4617268"/>
              <a:gd name="connsiteY151" fmla="*/ 1343871 h 7147143"/>
              <a:gd name="connsiteX152" fmla="*/ 525101 w 4617268"/>
              <a:gd name="connsiteY152" fmla="*/ 1235230 h 7147143"/>
              <a:gd name="connsiteX153" fmla="*/ 552262 w 4617268"/>
              <a:gd name="connsiteY153" fmla="*/ 1144695 h 7147143"/>
              <a:gd name="connsiteX154" fmla="*/ 597529 w 4617268"/>
              <a:gd name="connsiteY154" fmla="*/ 1008893 h 7147143"/>
              <a:gd name="connsiteX155" fmla="*/ 615636 w 4617268"/>
              <a:gd name="connsiteY155" fmla="*/ 954572 h 7147143"/>
              <a:gd name="connsiteX156" fmla="*/ 660903 w 4617268"/>
              <a:gd name="connsiteY156" fmla="*/ 864038 h 7147143"/>
              <a:gd name="connsiteX157" fmla="*/ 688064 w 4617268"/>
              <a:gd name="connsiteY157" fmla="*/ 809717 h 7147143"/>
              <a:gd name="connsiteX158" fmla="*/ 751438 w 4617268"/>
              <a:gd name="connsiteY158" fmla="*/ 728236 h 7147143"/>
              <a:gd name="connsiteX159" fmla="*/ 823866 w 4617268"/>
              <a:gd name="connsiteY159" fmla="*/ 601487 h 7147143"/>
              <a:gd name="connsiteX160" fmla="*/ 851026 w 4617268"/>
              <a:gd name="connsiteY160" fmla="*/ 538113 h 7147143"/>
              <a:gd name="connsiteX161" fmla="*/ 923454 w 4617268"/>
              <a:gd name="connsiteY161" fmla="*/ 411364 h 7147143"/>
              <a:gd name="connsiteX162" fmla="*/ 941561 w 4617268"/>
              <a:gd name="connsiteY162" fmla="*/ 357043 h 7147143"/>
              <a:gd name="connsiteX163" fmla="*/ 968721 w 4617268"/>
              <a:gd name="connsiteY163" fmla="*/ 311776 h 7147143"/>
              <a:gd name="connsiteX164" fmla="*/ 986828 w 4617268"/>
              <a:gd name="connsiteY164" fmla="*/ 275562 h 7147143"/>
              <a:gd name="connsiteX165" fmla="*/ 1041149 w 4617268"/>
              <a:gd name="connsiteY165" fmla="*/ 212188 h 7147143"/>
              <a:gd name="connsiteX166" fmla="*/ 1077363 w 4617268"/>
              <a:gd name="connsiteY166" fmla="*/ 194081 h 7147143"/>
              <a:gd name="connsiteX167" fmla="*/ 1158844 w 4617268"/>
              <a:gd name="connsiteY167" fmla="*/ 139760 h 7147143"/>
              <a:gd name="connsiteX168" fmla="*/ 1267485 w 4617268"/>
              <a:gd name="connsiteY168" fmla="*/ 112600 h 7147143"/>
              <a:gd name="connsiteX169" fmla="*/ 1385180 w 4617268"/>
              <a:gd name="connsiteY169" fmla="*/ 85440 h 7147143"/>
              <a:gd name="connsiteX170" fmla="*/ 1457608 w 4617268"/>
              <a:gd name="connsiteY170" fmla="*/ 49226 h 7147143"/>
              <a:gd name="connsiteX171" fmla="*/ 1593410 w 4617268"/>
              <a:gd name="connsiteY171" fmla="*/ 40172 h 7147143"/>
              <a:gd name="connsiteX172" fmla="*/ 1692998 w 4617268"/>
              <a:gd name="connsiteY172" fmla="*/ 31119 h 7147143"/>
              <a:gd name="connsiteX173" fmla="*/ 2408222 w 4617268"/>
              <a:gd name="connsiteY173" fmla="*/ 22065 h 7147143"/>
              <a:gd name="connsiteX174" fmla="*/ 2498757 w 4617268"/>
              <a:gd name="connsiteY174" fmla="*/ 31119 h 7147143"/>
              <a:gd name="connsiteX175" fmla="*/ 2652666 w 4617268"/>
              <a:gd name="connsiteY175" fmla="*/ 58279 h 7147143"/>
              <a:gd name="connsiteX176" fmla="*/ 2860895 w 4617268"/>
              <a:gd name="connsiteY176" fmla="*/ 85440 h 7147143"/>
              <a:gd name="connsiteX177" fmla="*/ 2969537 w 4617268"/>
              <a:gd name="connsiteY177" fmla="*/ 112600 h 7147143"/>
              <a:gd name="connsiteX178" fmla="*/ 3051018 w 4617268"/>
              <a:gd name="connsiteY178" fmla="*/ 139760 h 7147143"/>
              <a:gd name="connsiteX179" fmla="*/ 3177767 w 4617268"/>
              <a:gd name="connsiteY179" fmla="*/ 212188 h 7147143"/>
              <a:gd name="connsiteX180" fmla="*/ 3213980 w 4617268"/>
              <a:gd name="connsiteY180" fmla="*/ 248402 h 7147143"/>
              <a:gd name="connsiteX181" fmla="*/ 3250194 w 4617268"/>
              <a:gd name="connsiteY181" fmla="*/ 266509 h 7147143"/>
              <a:gd name="connsiteX182" fmla="*/ 3376943 w 4617268"/>
              <a:gd name="connsiteY182" fmla="*/ 320830 h 7147143"/>
              <a:gd name="connsiteX183" fmla="*/ 3476531 w 4617268"/>
              <a:gd name="connsiteY183" fmla="*/ 375150 h 7147143"/>
              <a:gd name="connsiteX184" fmla="*/ 3521798 w 4617268"/>
              <a:gd name="connsiteY184" fmla="*/ 393257 h 7147143"/>
              <a:gd name="connsiteX185" fmla="*/ 3558012 w 4617268"/>
              <a:gd name="connsiteY185" fmla="*/ 420418 h 7147143"/>
              <a:gd name="connsiteX186" fmla="*/ 3594226 w 4617268"/>
              <a:gd name="connsiteY186" fmla="*/ 438525 h 7147143"/>
              <a:gd name="connsiteX187" fmla="*/ 3648547 w 4617268"/>
              <a:gd name="connsiteY187" fmla="*/ 474739 h 7147143"/>
              <a:gd name="connsiteX188" fmla="*/ 3675707 w 4617268"/>
              <a:gd name="connsiteY188" fmla="*/ 510952 h 7147143"/>
              <a:gd name="connsiteX189" fmla="*/ 3702868 w 4617268"/>
              <a:gd name="connsiteY189" fmla="*/ 520006 h 7147143"/>
              <a:gd name="connsiteX190" fmla="*/ 4137434 w 4617268"/>
              <a:gd name="connsiteY190" fmla="*/ 529059 h 7147143"/>
              <a:gd name="connsiteX191" fmla="*/ 4227968 w 4617268"/>
              <a:gd name="connsiteY191" fmla="*/ 547166 h 714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4617268" h="7147143">
                <a:moveTo>
                  <a:pt x="4246075" y="447578"/>
                </a:moveTo>
                <a:cubicBezTo>
                  <a:pt x="4207234" y="564102"/>
                  <a:pt x="4244504" y="444804"/>
                  <a:pt x="4218915" y="547166"/>
                </a:cubicBezTo>
                <a:cubicBezTo>
                  <a:pt x="4216601" y="556424"/>
                  <a:pt x="4211932" y="565011"/>
                  <a:pt x="4209862" y="574327"/>
                </a:cubicBezTo>
                <a:cubicBezTo>
                  <a:pt x="4199605" y="620484"/>
                  <a:pt x="4185066" y="759312"/>
                  <a:pt x="4182701" y="773503"/>
                </a:cubicBezTo>
                <a:cubicBezTo>
                  <a:pt x="4160119" y="909001"/>
                  <a:pt x="4187893" y="739754"/>
                  <a:pt x="4164594" y="891198"/>
                </a:cubicBezTo>
                <a:cubicBezTo>
                  <a:pt x="4144660" y="1020767"/>
                  <a:pt x="4166187" y="893879"/>
                  <a:pt x="4146487" y="972679"/>
                </a:cubicBezTo>
                <a:cubicBezTo>
                  <a:pt x="4142755" y="987607"/>
                  <a:pt x="4141483" y="1003100"/>
                  <a:pt x="4137434" y="1017946"/>
                </a:cubicBezTo>
                <a:cubicBezTo>
                  <a:pt x="4132412" y="1036360"/>
                  <a:pt x="4119327" y="1072267"/>
                  <a:pt x="4119327" y="1072267"/>
                </a:cubicBezTo>
                <a:cubicBezTo>
                  <a:pt x="4116309" y="1102445"/>
                  <a:pt x="4114885" y="1132826"/>
                  <a:pt x="4110273" y="1162802"/>
                </a:cubicBezTo>
                <a:cubicBezTo>
                  <a:pt x="4108822" y="1172234"/>
                  <a:pt x="4106513" y="1182022"/>
                  <a:pt x="4101220" y="1189962"/>
                </a:cubicBezTo>
                <a:cubicBezTo>
                  <a:pt x="4094118" y="1200615"/>
                  <a:pt x="4083113" y="1208069"/>
                  <a:pt x="4074060" y="1217123"/>
                </a:cubicBezTo>
                <a:cubicBezTo>
                  <a:pt x="4066947" y="1259797"/>
                  <a:pt x="4066755" y="1269849"/>
                  <a:pt x="4055953" y="1307657"/>
                </a:cubicBezTo>
                <a:cubicBezTo>
                  <a:pt x="4053331" y="1316833"/>
                  <a:pt x="4049045" y="1325519"/>
                  <a:pt x="4046899" y="1334818"/>
                </a:cubicBezTo>
                <a:cubicBezTo>
                  <a:pt x="4039979" y="1364805"/>
                  <a:pt x="4054399" y="1408281"/>
                  <a:pt x="4028792" y="1425352"/>
                </a:cubicBezTo>
                <a:cubicBezTo>
                  <a:pt x="3980164" y="1457771"/>
                  <a:pt x="3989138" y="1458669"/>
                  <a:pt x="3947311" y="1470620"/>
                </a:cubicBezTo>
                <a:cubicBezTo>
                  <a:pt x="3935347" y="1474038"/>
                  <a:pt x="3923168" y="1476655"/>
                  <a:pt x="3911097" y="1479673"/>
                </a:cubicBezTo>
                <a:cubicBezTo>
                  <a:pt x="3902044" y="1488727"/>
                  <a:pt x="3894590" y="1499732"/>
                  <a:pt x="3883937" y="1506834"/>
                </a:cubicBezTo>
                <a:cubicBezTo>
                  <a:pt x="3875996" y="1512128"/>
                  <a:pt x="3864309" y="1510028"/>
                  <a:pt x="3856776" y="1515887"/>
                </a:cubicBezTo>
                <a:cubicBezTo>
                  <a:pt x="3836563" y="1531608"/>
                  <a:pt x="3820563" y="1552101"/>
                  <a:pt x="3802456" y="1570208"/>
                </a:cubicBezTo>
                <a:cubicBezTo>
                  <a:pt x="3764621" y="1608043"/>
                  <a:pt x="3782982" y="1587119"/>
                  <a:pt x="3748135" y="1633582"/>
                </a:cubicBezTo>
                <a:cubicBezTo>
                  <a:pt x="3729924" y="1688213"/>
                  <a:pt x="3749563" y="1637239"/>
                  <a:pt x="3702868" y="1715063"/>
                </a:cubicBezTo>
                <a:cubicBezTo>
                  <a:pt x="3667346" y="1774266"/>
                  <a:pt x="3682242" y="1743993"/>
                  <a:pt x="3657600" y="1805598"/>
                </a:cubicBezTo>
                <a:cubicBezTo>
                  <a:pt x="3635750" y="1914848"/>
                  <a:pt x="3649225" y="1866936"/>
                  <a:pt x="3621386" y="1950453"/>
                </a:cubicBezTo>
                <a:cubicBezTo>
                  <a:pt x="3618368" y="2001756"/>
                  <a:pt x="3619277" y="2053442"/>
                  <a:pt x="3612333" y="2104362"/>
                </a:cubicBezTo>
                <a:cubicBezTo>
                  <a:pt x="3610137" y="2120465"/>
                  <a:pt x="3597050" y="2133626"/>
                  <a:pt x="3594226" y="2149630"/>
                </a:cubicBezTo>
                <a:cubicBezTo>
                  <a:pt x="3545803" y="2424023"/>
                  <a:pt x="3607112" y="2170508"/>
                  <a:pt x="3576119" y="2294485"/>
                </a:cubicBezTo>
                <a:cubicBezTo>
                  <a:pt x="3573101" y="2330699"/>
                  <a:pt x="3571869" y="2367106"/>
                  <a:pt x="3567066" y="2403127"/>
                </a:cubicBezTo>
                <a:cubicBezTo>
                  <a:pt x="3565805" y="2412586"/>
                  <a:pt x="3561961" y="2421599"/>
                  <a:pt x="3558012" y="2430287"/>
                </a:cubicBezTo>
                <a:cubicBezTo>
                  <a:pt x="3546842" y="2454860"/>
                  <a:pt x="3530333" y="2477108"/>
                  <a:pt x="3521798" y="2502715"/>
                </a:cubicBezTo>
                <a:cubicBezTo>
                  <a:pt x="3518780" y="2511768"/>
                  <a:pt x="3518292" y="2522110"/>
                  <a:pt x="3512745" y="2529875"/>
                </a:cubicBezTo>
                <a:cubicBezTo>
                  <a:pt x="3502822" y="2543767"/>
                  <a:pt x="3488602" y="2554018"/>
                  <a:pt x="3476531" y="2566089"/>
                </a:cubicBezTo>
                <a:cubicBezTo>
                  <a:pt x="3457744" y="2622445"/>
                  <a:pt x="3469348" y="2583893"/>
                  <a:pt x="3449370" y="2683784"/>
                </a:cubicBezTo>
                <a:lnTo>
                  <a:pt x="3440317" y="2729051"/>
                </a:lnTo>
                <a:cubicBezTo>
                  <a:pt x="3429595" y="2868445"/>
                  <a:pt x="3453090" y="2814006"/>
                  <a:pt x="3395050" y="2901067"/>
                </a:cubicBezTo>
                <a:lnTo>
                  <a:pt x="3376943" y="2928228"/>
                </a:lnTo>
                <a:lnTo>
                  <a:pt x="3358836" y="2955388"/>
                </a:lnTo>
                <a:cubicBezTo>
                  <a:pt x="3361854" y="2982548"/>
                  <a:pt x="3361744" y="3010241"/>
                  <a:pt x="3367889" y="3036869"/>
                </a:cubicBezTo>
                <a:cubicBezTo>
                  <a:pt x="3374603" y="3065964"/>
                  <a:pt x="3398181" y="3085335"/>
                  <a:pt x="3413157" y="3109297"/>
                </a:cubicBezTo>
                <a:cubicBezTo>
                  <a:pt x="3475302" y="3208728"/>
                  <a:pt x="3381475" y="3079125"/>
                  <a:pt x="3458424" y="3181725"/>
                </a:cubicBezTo>
                <a:cubicBezTo>
                  <a:pt x="3461442" y="3193796"/>
                  <a:pt x="3461912" y="3206810"/>
                  <a:pt x="3467477" y="3217939"/>
                </a:cubicBezTo>
                <a:cubicBezTo>
                  <a:pt x="3477209" y="3237403"/>
                  <a:pt x="3503691" y="3272259"/>
                  <a:pt x="3503691" y="3272259"/>
                </a:cubicBezTo>
                <a:cubicBezTo>
                  <a:pt x="3506590" y="3283856"/>
                  <a:pt x="3515306" y="3322650"/>
                  <a:pt x="3521798" y="3335634"/>
                </a:cubicBezTo>
                <a:cubicBezTo>
                  <a:pt x="3526664" y="3345366"/>
                  <a:pt x="3533869" y="3353741"/>
                  <a:pt x="3539905" y="3362794"/>
                </a:cubicBezTo>
                <a:cubicBezTo>
                  <a:pt x="3545941" y="3510667"/>
                  <a:pt x="3511208" y="3666013"/>
                  <a:pt x="3558012" y="3806414"/>
                </a:cubicBezTo>
                <a:cubicBezTo>
                  <a:pt x="3561030" y="3815467"/>
                  <a:pt x="3563307" y="3824802"/>
                  <a:pt x="3567066" y="3833574"/>
                </a:cubicBezTo>
                <a:cubicBezTo>
                  <a:pt x="3572382" y="3845979"/>
                  <a:pt x="3579856" y="3857383"/>
                  <a:pt x="3585172" y="3869788"/>
                </a:cubicBezTo>
                <a:cubicBezTo>
                  <a:pt x="3588931" y="3878560"/>
                  <a:pt x="3588932" y="3889008"/>
                  <a:pt x="3594226" y="3896948"/>
                </a:cubicBezTo>
                <a:cubicBezTo>
                  <a:pt x="3601328" y="3907601"/>
                  <a:pt x="3612333" y="3915055"/>
                  <a:pt x="3621386" y="3924109"/>
                </a:cubicBezTo>
                <a:cubicBezTo>
                  <a:pt x="3654409" y="4023170"/>
                  <a:pt x="3601741" y="3873117"/>
                  <a:pt x="3648547" y="3978430"/>
                </a:cubicBezTo>
                <a:cubicBezTo>
                  <a:pt x="3656299" y="3995871"/>
                  <a:pt x="3660618" y="4014643"/>
                  <a:pt x="3666654" y="4032750"/>
                </a:cubicBezTo>
                <a:cubicBezTo>
                  <a:pt x="3669672" y="4041804"/>
                  <a:pt x="3670413" y="4051971"/>
                  <a:pt x="3675707" y="4059911"/>
                </a:cubicBezTo>
                <a:cubicBezTo>
                  <a:pt x="3727592" y="4137737"/>
                  <a:pt x="3665390" y="4039275"/>
                  <a:pt x="3702868" y="4114232"/>
                </a:cubicBezTo>
                <a:cubicBezTo>
                  <a:pt x="3707734" y="4123964"/>
                  <a:pt x="3714650" y="4132538"/>
                  <a:pt x="3720974" y="4141392"/>
                </a:cubicBezTo>
                <a:cubicBezTo>
                  <a:pt x="3750007" y="4182039"/>
                  <a:pt x="3742395" y="4171866"/>
                  <a:pt x="3775295" y="4204766"/>
                </a:cubicBezTo>
                <a:cubicBezTo>
                  <a:pt x="3796530" y="4268469"/>
                  <a:pt x="3768890" y="4189821"/>
                  <a:pt x="3802456" y="4268141"/>
                </a:cubicBezTo>
                <a:cubicBezTo>
                  <a:pt x="3819533" y="4307988"/>
                  <a:pt x="3803610" y="4305509"/>
                  <a:pt x="3847723" y="4349622"/>
                </a:cubicBezTo>
                <a:cubicBezTo>
                  <a:pt x="3856776" y="4358675"/>
                  <a:pt x="3867023" y="4366676"/>
                  <a:pt x="3874883" y="4376782"/>
                </a:cubicBezTo>
                <a:cubicBezTo>
                  <a:pt x="3888244" y="4393960"/>
                  <a:pt x="3895709" y="4415715"/>
                  <a:pt x="3911097" y="4431103"/>
                </a:cubicBezTo>
                <a:cubicBezTo>
                  <a:pt x="3920151" y="4440156"/>
                  <a:pt x="3930397" y="4448156"/>
                  <a:pt x="3938258" y="4458263"/>
                </a:cubicBezTo>
                <a:cubicBezTo>
                  <a:pt x="3951618" y="4475441"/>
                  <a:pt x="3959083" y="4497196"/>
                  <a:pt x="3974471" y="4512584"/>
                </a:cubicBezTo>
                <a:cubicBezTo>
                  <a:pt x="3986542" y="4524655"/>
                  <a:pt x="3999575" y="4535836"/>
                  <a:pt x="4010685" y="4548798"/>
                </a:cubicBezTo>
                <a:cubicBezTo>
                  <a:pt x="4055172" y="4600699"/>
                  <a:pt x="3998815" y="4549099"/>
                  <a:pt x="4046899" y="4621226"/>
                </a:cubicBezTo>
                <a:cubicBezTo>
                  <a:pt x="4056368" y="4635430"/>
                  <a:pt x="4071871" y="4644592"/>
                  <a:pt x="4083113" y="4657440"/>
                </a:cubicBezTo>
                <a:cubicBezTo>
                  <a:pt x="4093049" y="4668795"/>
                  <a:pt x="4099604" y="4682984"/>
                  <a:pt x="4110273" y="4693653"/>
                </a:cubicBezTo>
                <a:cubicBezTo>
                  <a:pt x="4120943" y="4704323"/>
                  <a:pt x="4135817" y="4710144"/>
                  <a:pt x="4146487" y="4720814"/>
                </a:cubicBezTo>
                <a:cubicBezTo>
                  <a:pt x="4154181" y="4728508"/>
                  <a:pt x="4157365" y="4739842"/>
                  <a:pt x="4164594" y="4747974"/>
                </a:cubicBezTo>
                <a:cubicBezTo>
                  <a:pt x="4181607" y="4767113"/>
                  <a:pt x="4200808" y="4784188"/>
                  <a:pt x="4218915" y="4802295"/>
                </a:cubicBezTo>
                <a:lnTo>
                  <a:pt x="4246075" y="4829455"/>
                </a:lnTo>
                <a:cubicBezTo>
                  <a:pt x="4255129" y="4838509"/>
                  <a:pt x="4265554" y="4846373"/>
                  <a:pt x="4273236" y="4856616"/>
                </a:cubicBezTo>
                <a:cubicBezTo>
                  <a:pt x="4282289" y="4868687"/>
                  <a:pt x="4290302" y="4881614"/>
                  <a:pt x="4300396" y="4892830"/>
                </a:cubicBezTo>
                <a:cubicBezTo>
                  <a:pt x="4317526" y="4911863"/>
                  <a:pt x="4340513" y="4925844"/>
                  <a:pt x="4354717" y="4947150"/>
                </a:cubicBezTo>
                <a:lnTo>
                  <a:pt x="4409038" y="5028632"/>
                </a:lnTo>
                <a:lnTo>
                  <a:pt x="4427145" y="5055792"/>
                </a:lnTo>
                <a:cubicBezTo>
                  <a:pt x="4433181" y="5064845"/>
                  <a:pt x="4440386" y="5073220"/>
                  <a:pt x="4445252" y="5082952"/>
                </a:cubicBezTo>
                <a:lnTo>
                  <a:pt x="4481466" y="5155380"/>
                </a:lnTo>
                <a:cubicBezTo>
                  <a:pt x="4487502" y="5167451"/>
                  <a:pt x="4492086" y="5180365"/>
                  <a:pt x="4499572" y="5191594"/>
                </a:cubicBezTo>
                <a:lnTo>
                  <a:pt x="4517679" y="5218754"/>
                </a:lnTo>
                <a:cubicBezTo>
                  <a:pt x="4526733" y="5254968"/>
                  <a:pt x="4537520" y="5290792"/>
                  <a:pt x="4544840" y="5327396"/>
                </a:cubicBezTo>
                <a:cubicBezTo>
                  <a:pt x="4547858" y="5342485"/>
                  <a:pt x="4550433" y="5357669"/>
                  <a:pt x="4553893" y="5372663"/>
                </a:cubicBezTo>
                <a:cubicBezTo>
                  <a:pt x="4559489" y="5396911"/>
                  <a:pt x="4564130" y="5421483"/>
                  <a:pt x="4572000" y="5445091"/>
                </a:cubicBezTo>
                <a:cubicBezTo>
                  <a:pt x="4575018" y="5454144"/>
                  <a:pt x="4578739" y="5462993"/>
                  <a:pt x="4581054" y="5472251"/>
                </a:cubicBezTo>
                <a:cubicBezTo>
                  <a:pt x="4584786" y="5487180"/>
                  <a:pt x="4586769" y="5502497"/>
                  <a:pt x="4590107" y="5517519"/>
                </a:cubicBezTo>
                <a:cubicBezTo>
                  <a:pt x="4592806" y="5529666"/>
                  <a:pt x="4596462" y="5541586"/>
                  <a:pt x="4599161" y="5553733"/>
                </a:cubicBezTo>
                <a:cubicBezTo>
                  <a:pt x="4622149" y="5657176"/>
                  <a:pt x="4595187" y="5546895"/>
                  <a:pt x="4617268" y="5635214"/>
                </a:cubicBezTo>
                <a:cubicBezTo>
                  <a:pt x="4614250" y="5834390"/>
                  <a:pt x="4613745" y="6033621"/>
                  <a:pt x="4608214" y="6232743"/>
                </a:cubicBezTo>
                <a:cubicBezTo>
                  <a:pt x="4607704" y="6251092"/>
                  <a:pt x="4601438" y="6268848"/>
                  <a:pt x="4599161" y="6287063"/>
                </a:cubicBezTo>
                <a:cubicBezTo>
                  <a:pt x="4592382" y="6341296"/>
                  <a:pt x="4586493" y="6395642"/>
                  <a:pt x="4581054" y="6450026"/>
                </a:cubicBezTo>
                <a:cubicBezTo>
                  <a:pt x="4577438" y="6486185"/>
                  <a:pt x="4577974" y="6522822"/>
                  <a:pt x="4572000" y="6558667"/>
                </a:cubicBezTo>
                <a:cubicBezTo>
                  <a:pt x="4568862" y="6577494"/>
                  <a:pt x="4553893" y="6612988"/>
                  <a:pt x="4553893" y="6612988"/>
                </a:cubicBezTo>
                <a:cubicBezTo>
                  <a:pt x="4551213" y="6631748"/>
                  <a:pt x="4545274" y="6688857"/>
                  <a:pt x="4535786" y="6712576"/>
                </a:cubicBezTo>
                <a:cubicBezTo>
                  <a:pt x="4528268" y="6731372"/>
                  <a:pt x="4516144" y="6748101"/>
                  <a:pt x="4508626" y="6766897"/>
                </a:cubicBezTo>
                <a:cubicBezTo>
                  <a:pt x="4479395" y="6839975"/>
                  <a:pt x="4521810" y="6769753"/>
                  <a:pt x="4481466" y="6830271"/>
                </a:cubicBezTo>
                <a:cubicBezTo>
                  <a:pt x="4478448" y="6842342"/>
                  <a:pt x="4477198" y="6854999"/>
                  <a:pt x="4472412" y="6866485"/>
                </a:cubicBezTo>
                <a:cubicBezTo>
                  <a:pt x="4462030" y="6891401"/>
                  <a:pt x="4448269" y="6914770"/>
                  <a:pt x="4436198" y="6938913"/>
                </a:cubicBezTo>
                <a:lnTo>
                  <a:pt x="4418091" y="6975127"/>
                </a:lnTo>
                <a:cubicBezTo>
                  <a:pt x="4412055" y="6987198"/>
                  <a:pt x="4409527" y="7001798"/>
                  <a:pt x="4399984" y="7011341"/>
                </a:cubicBezTo>
                <a:cubicBezTo>
                  <a:pt x="4390931" y="7020394"/>
                  <a:pt x="4381021" y="7028665"/>
                  <a:pt x="4372824" y="7038501"/>
                </a:cubicBezTo>
                <a:cubicBezTo>
                  <a:pt x="4365858" y="7046860"/>
                  <a:pt x="4362978" y="7058580"/>
                  <a:pt x="4354717" y="7065661"/>
                </a:cubicBezTo>
                <a:cubicBezTo>
                  <a:pt x="4341357" y="7077113"/>
                  <a:pt x="4324372" y="7083496"/>
                  <a:pt x="4309450" y="7092822"/>
                </a:cubicBezTo>
                <a:cubicBezTo>
                  <a:pt x="4300223" y="7098589"/>
                  <a:pt x="4292232" y="7106510"/>
                  <a:pt x="4282289" y="7110929"/>
                </a:cubicBezTo>
                <a:cubicBezTo>
                  <a:pt x="4264848" y="7118681"/>
                  <a:pt x="4246075" y="7123000"/>
                  <a:pt x="4227968" y="7129036"/>
                </a:cubicBezTo>
                <a:cubicBezTo>
                  <a:pt x="4183395" y="7143893"/>
                  <a:pt x="4210217" y="7136521"/>
                  <a:pt x="4146487" y="7147143"/>
                </a:cubicBezTo>
                <a:lnTo>
                  <a:pt x="3684761" y="7138089"/>
                </a:lnTo>
                <a:cubicBezTo>
                  <a:pt x="3669383" y="7137540"/>
                  <a:pt x="3654540" y="7132260"/>
                  <a:pt x="3639493" y="7129036"/>
                </a:cubicBezTo>
                <a:cubicBezTo>
                  <a:pt x="3570615" y="7114277"/>
                  <a:pt x="3559912" y="7108746"/>
                  <a:pt x="3494638" y="7101875"/>
                </a:cubicBezTo>
                <a:cubicBezTo>
                  <a:pt x="3449441" y="7097117"/>
                  <a:pt x="3363342" y="7093101"/>
                  <a:pt x="3313568" y="7083768"/>
                </a:cubicBezTo>
                <a:cubicBezTo>
                  <a:pt x="3174148" y="7057626"/>
                  <a:pt x="3305470" y="7071632"/>
                  <a:pt x="3177767" y="7056608"/>
                </a:cubicBezTo>
                <a:cubicBezTo>
                  <a:pt x="3140445" y="7052217"/>
                  <a:pt x="3055216" y="7045632"/>
                  <a:pt x="3014804" y="7038501"/>
                </a:cubicBezTo>
                <a:cubicBezTo>
                  <a:pt x="2987404" y="7033666"/>
                  <a:pt x="2960845" y="7024471"/>
                  <a:pt x="2933323" y="7020394"/>
                </a:cubicBezTo>
                <a:cubicBezTo>
                  <a:pt x="2879258" y="7012384"/>
                  <a:pt x="2824594" y="7009066"/>
                  <a:pt x="2770361" y="7002287"/>
                </a:cubicBezTo>
                <a:lnTo>
                  <a:pt x="2697933" y="6993234"/>
                </a:lnTo>
                <a:cubicBezTo>
                  <a:pt x="2552284" y="6956822"/>
                  <a:pt x="2701063" y="6990930"/>
                  <a:pt x="2480650" y="6957020"/>
                </a:cubicBezTo>
                <a:lnTo>
                  <a:pt x="2362955" y="6938913"/>
                </a:lnTo>
                <a:cubicBezTo>
                  <a:pt x="2338869" y="6935472"/>
                  <a:pt x="2314527" y="6933859"/>
                  <a:pt x="2290527" y="6929859"/>
                </a:cubicBezTo>
                <a:cubicBezTo>
                  <a:pt x="2200630" y="6914876"/>
                  <a:pt x="2319512" y="6925032"/>
                  <a:pt x="2199992" y="6911752"/>
                </a:cubicBezTo>
                <a:cubicBezTo>
                  <a:pt x="2163875" y="6907739"/>
                  <a:pt x="2127565" y="6905717"/>
                  <a:pt x="2091351" y="6902699"/>
                </a:cubicBezTo>
                <a:cubicBezTo>
                  <a:pt x="2073244" y="6893646"/>
                  <a:pt x="2056495" y="6881101"/>
                  <a:pt x="2037030" y="6875539"/>
                </a:cubicBezTo>
                <a:cubicBezTo>
                  <a:pt x="2014689" y="6869156"/>
                  <a:pt x="1860185" y="6857784"/>
                  <a:pt x="1855961" y="6857432"/>
                </a:cubicBezTo>
                <a:cubicBezTo>
                  <a:pt x="1834836" y="6851396"/>
                  <a:pt x="1814069" y="6843929"/>
                  <a:pt x="1792586" y="6839325"/>
                </a:cubicBezTo>
                <a:cubicBezTo>
                  <a:pt x="1739927" y="6828041"/>
                  <a:pt x="1645997" y="6824327"/>
                  <a:pt x="1602464" y="6821218"/>
                </a:cubicBezTo>
                <a:cubicBezTo>
                  <a:pt x="1551124" y="6812661"/>
                  <a:pt x="1538381" y="6810104"/>
                  <a:pt x="1484768" y="6803111"/>
                </a:cubicBezTo>
                <a:lnTo>
                  <a:pt x="1339913" y="6785004"/>
                </a:lnTo>
                <a:cubicBezTo>
                  <a:pt x="1318788" y="6781986"/>
                  <a:pt x="1297870" y="6776551"/>
                  <a:pt x="1276539" y="6775950"/>
                </a:cubicBezTo>
                <a:cubicBezTo>
                  <a:pt x="1083451" y="6770511"/>
                  <a:pt x="890258" y="6769915"/>
                  <a:pt x="697117" y="6766897"/>
                </a:cubicBezTo>
                <a:cubicBezTo>
                  <a:pt x="593269" y="6377470"/>
                  <a:pt x="724671" y="6863337"/>
                  <a:pt x="624689" y="6513400"/>
                </a:cubicBezTo>
                <a:cubicBezTo>
                  <a:pt x="605783" y="6447231"/>
                  <a:pt x="591342" y="6379767"/>
                  <a:pt x="570368" y="6314224"/>
                </a:cubicBezTo>
                <a:cubicBezTo>
                  <a:pt x="543022" y="6228767"/>
                  <a:pt x="508852" y="6145631"/>
                  <a:pt x="479834" y="6060727"/>
                </a:cubicBezTo>
                <a:cubicBezTo>
                  <a:pt x="427367" y="5907211"/>
                  <a:pt x="377877" y="5752691"/>
                  <a:pt x="325925" y="5599000"/>
                </a:cubicBezTo>
                <a:cubicBezTo>
                  <a:pt x="305448" y="5538421"/>
                  <a:pt x="280926" y="5479181"/>
                  <a:pt x="262551" y="5417931"/>
                </a:cubicBezTo>
                <a:cubicBezTo>
                  <a:pt x="244444" y="5357574"/>
                  <a:pt x="228772" y="5296433"/>
                  <a:pt x="208230" y="5236861"/>
                </a:cubicBezTo>
                <a:cubicBezTo>
                  <a:pt x="198541" y="5208763"/>
                  <a:pt x="181415" y="5183577"/>
                  <a:pt x="172016" y="5155380"/>
                </a:cubicBezTo>
                <a:cubicBezTo>
                  <a:pt x="157201" y="5110935"/>
                  <a:pt x="148672" y="5064625"/>
                  <a:pt x="135802" y="5019578"/>
                </a:cubicBezTo>
                <a:cubicBezTo>
                  <a:pt x="130559" y="5001226"/>
                  <a:pt x="122552" y="4983715"/>
                  <a:pt x="117695" y="4965257"/>
                </a:cubicBezTo>
                <a:cubicBezTo>
                  <a:pt x="96506" y="4884739"/>
                  <a:pt x="81972" y="4812576"/>
                  <a:pt x="72428" y="4729867"/>
                </a:cubicBezTo>
                <a:cubicBezTo>
                  <a:pt x="67918" y="4690779"/>
                  <a:pt x="69140" y="4651095"/>
                  <a:pt x="63374" y="4612172"/>
                </a:cubicBezTo>
                <a:cubicBezTo>
                  <a:pt x="57042" y="4569430"/>
                  <a:pt x="43130" y="4528075"/>
                  <a:pt x="36214" y="4485424"/>
                </a:cubicBezTo>
                <a:cubicBezTo>
                  <a:pt x="11045" y="4330213"/>
                  <a:pt x="10443" y="4295250"/>
                  <a:pt x="0" y="4159499"/>
                </a:cubicBezTo>
                <a:cubicBezTo>
                  <a:pt x="3018" y="3981447"/>
                  <a:pt x="584" y="3803220"/>
                  <a:pt x="9054" y="3625344"/>
                </a:cubicBezTo>
                <a:cubicBezTo>
                  <a:pt x="18399" y="3429108"/>
                  <a:pt x="16621" y="3451256"/>
                  <a:pt x="63374" y="3326580"/>
                </a:cubicBezTo>
                <a:cubicBezTo>
                  <a:pt x="81291" y="3129502"/>
                  <a:pt x="56501" y="3317860"/>
                  <a:pt x="99588" y="3145511"/>
                </a:cubicBezTo>
                <a:cubicBezTo>
                  <a:pt x="147430" y="2954144"/>
                  <a:pt x="82121" y="3134858"/>
                  <a:pt x="153909" y="2955388"/>
                </a:cubicBezTo>
                <a:lnTo>
                  <a:pt x="172016" y="2756212"/>
                </a:lnTo>
                <a:cubicBezTo>
                  <a:pt x="175034" y="2723016"/>
                  <a:pt x="171491" y="2688551"/>
                  <a:pt x="181069" y="2656624"/>
                </a:cubicBezTo>
                <a:lnTo>
                  <a:pt x="208230" y="2566089"/>
                </a:lnTo>
                <a:cubicBezTo>
                  <a:pt x="214266" y="2514786"/>
                  <a:pt x="217096" y="2463004"/>
                  <a:pt x="226337" y="2412180"/>
                </a:cubicBezTo>
                <a:cubicBezTo>
                  <a:pt x="235240" y="2363212"/>
                  <a:pt x="255095" y="2316534"/>
                  <a:pt x="262551" y="2267325"/>
                </a:cubicBezTo>
                <a:cubicBezTo>
                  <a:pt x="270638" y="2213950"/>
                  <a:pt x="266363" y="2105316"/>
                  <a:pt x="280658" y="2040988"/>
                </a:cubicBezTo>
                <a:cubicBezTo>
                  <a:pt x="287493" y="2010231"/>
                  <a:pt x="300520" y="1981103"/>
                  <a:pt x="307818" y="1950453"/>
                </a:cubicBezTo>
                <a:cubicBezTo>
                  <a:pt x="315633" y="1917630"/>
                  <a:pt x="316405" y="1883234"/>
                  <a:pt x="325925" y="1850865"/>
                </a:cubicBezTo>
                <a:cubicBezTo>
                  <a:pt x="346661" y="1780363"/>
                  <a:pt x="379017" y="1713535"/>
                  <a:pt x="398353" y="1642636"/>
                </a:cubicBezTo>
                <a:cubicBezTo>
                  <a:pt x="436572" y="1502495"/>
                  <a:pt x="413161" y="1575162"/>
                  <a:pt x="470780" y="1425352"/>
                </a:cubicBezTo>
                <a:cubicBezTo>
                  <a:pt x="473798" y="1398192"/>
                  <a:pt x="472327" y="1370147"/>
                  <a:pt x="479834" y="1343871"/>
                </a:cubicBezTo>
                <a:cubicBezTo>
                  <a:pt x="490612" y="1306149"/>
                  <a:pt x="511694" y="1272099"/>
                  <a:pt x="525101" y="1235230"/>
                </a:cubicBezTo>
                <a:cubicBezTo>
                  <a:pt x="535868" y="1205620"/>
                  <a:pt x="543208" y="1174873"/>
                  <a:pt x="552262" y="1144695"/>
                </a:cubicBezTo>
                <a:cubicBezTo>
                  <a:pt x="567716" y="1036513"/>
                  <a:pt x="548504" y="1123285"/>
                  <a:pt x="597529" y="1008893"/>
                </a:cubicBezTo>
                <a:cubicBezTo>
                  <a:pt x="605048" y="991350"/>
                  <a:pt x="607986" y="972058"/>
                  <a:pt x="615636" y="954572"/>
                </a:cubicBezTo>
                <a:cubicBezTo>
                  <a:pt x="629160" y="923661"/>
                  <a:pt x="645814" y="894216"/>
                  <a:pt x="660903" y="864038"/>
                </a:cubicBezTo>
                <a:cubicBezTo>
                  <a:pt x="669957" y="845931"/>
                  <a:pt x="673749" y="824032"/>
                  <a:pt x="688064" y="809717"/>
                </a:cubicBezTo>
                <a:cubicBezTo>
                  <a:pt x="724239" y="773541"/>
                  <a:pt x="718953" y="782378"/>
                  <a:pt x="751438" y="728236"/>
                </a:cubicBezTo>
                <a:cubicBezTo>
                  <a:pt x="776474" y="686510"/>
                  <a:pt x="804698" y="646214"/>
                  <a:pt x="823866" y="601487"/>
                </a:cubicBezTo>
                <a:cubicBezTo>
                  <a:pt x="832919" y="580362"/>
                  <a:pt x="839446" y="557965"/>
                  <a:pt x="851026" y="538113"/>
                </a:cubicBezTo>
                <a:cubicBezTo>
                  <a:pt x="929063" y="404334"/>
                  <a:pt x="843621" y="610945"/>
                  <a:pt x="923454" y="411364"/>
                </a:cubicBezTo>
                <a:cubicBezTo>
                  <a:pt x="930543" y="393643"/>
                  <a:pt x="933663" y="374419"/>
                  <a:pt x="941561" y="357043"/>
                </a:cubicBezTo>
                <a:cubicBezTo>
                  <a:pt x="948842" y="341024"/>
                  <a:pt x="960175" y="327158"/>
                  <a:pt x="968721" y="311776"/>
                </a:cubicBezTo>
                <a:cubicBezTo>
                  <a:pt x="975275" y="299978"/>
                  <a:pt x="979675" y="287007"/>
                  <a:pt x="986828" y="275562"/>
                </a:cubicBezTo>
                <a:cubicBezTo>
                  <a:pt x="996800" y="259606"/>
                  <a:pt x="1024421" y="224136"/>
                  <a:pt x="1041149" y="212188"/>
                </a:cubicBezTo>
                <a:cubicBezTo>
                  <a:pt x="1052131" y="204344"/>
                  <a:pt x="1065918" y="201234"/>
                  <a:pt x="1077363" y="194081"/>
                </a:cubicBezTo>
                <a:cubicBezTo>
                  <a:pt x="1121945" y="166217"/>
                  <a:pt x="1107295" y="163191"/>
                  <a:pt x="1158844" y="139760"/>
                </a:cubicBezTo>
                <a:cubicBezTo>
                  <a:pt x="1202924" y="119724"/>
                  <a:pt x="1220936" y="121063"/>
                  <a:pt x="1267485" y="112600"/>
                </a:cubicBezTo>
                <a:cubicBezTo>
                  <a:pt x="1318565" y="103313"/>
                  <a:pt x="1327887" y="99763"/>
                  <a:pt x="1385180" y="85440"/>
                </a:cubicBezTo>
                <a:cubicBezTo>
                  <a:pt x="1409323" y="73369"/>
                  <a:pt x="1431232" y="54960"/>
                  <a:pt x="1457608" y="49226"/>
                </a:cubicBezTo>
                <a:cubicBezTo>
                  <a:pt x="1501940" y="39588"/>
                  <a:pt x="1548176" y="43652"/>
                  <a:pt x="1593410" y="40172"/>
                </a:cubicBezTo>
                <a:cubicBezTo>
                  <a:pt x="1626645" y="37615"/>
                  <a:pt x="1659802" y="34137"/>
                  <a:pt x="1692998" y="31119"/>
                </a:cubicBezTo>
                <a:cubicBezTo>
                  <a:pt x="1988882" y="-22678"/>
                  <a:pt x="1793080" y="6292"/>
                  <a:pt x="2408222" y="22065"/>
                </a:cubicBezTo>
                <a:cubicBezTo>
                  <a:pt x="2438541" y="22842"/>
                  <a:pt x="2468764" y="26620"/>
                  <a:pt x="2498757" y="31119"/>
                </a:cubicBezTo>
                <a:cubicBezTo>
                  <a:pt x="2677041" y="57862"/>
                  <a:pt x="2512489" y="41788"/>
                  <a:pt x="2652666" y="58279"/>
                </a:cubicBezTo>
                <a:cubicBezTo>
                  <a:pt x="2846063" y="81032"/>
                  <a:pt x="2630291" y="49962"/>
                  <a:pt x="2860895" y="85440"/>
                </a:cubicBezTo>
                <a:cubicBezTo>
                  <a:pt x="2969208" y="128762"/>
                  <a:pt x="2833309" y="78543"/>
                  <a:pt x="2969537" y="112600"/>
                </a:cubicBezTo>
                <a:cubicBezTo>
                  <a:pt x="2997312" y="119544"/>
                  <a:pt x="3051018" y="139760"/>
                  <a:pt x="3051018" y="139760"/>
                </a:cubicBezTo>
                <a:cubicBezTo>
                  <a:pt x="3158657" y="208259"/>
                  <a:pt x="3113277" y="190693"/>
                  <a:pt x="3177767" y="212188"/>
                </a:cubicBezTo>
                <a:cubicBezTo>
                  <a:pt x="3189838" y="224259"/>
                  <a:pt x="3200323" y="238159"/>
                  <a:pt x="3213980" y="248402"/>
                </a:cubicBezTo>
                <a:cubicBezTo>
                  <a:pt x="3224777" y="256500"/>
                  <a:pt x="3238346" y="260046"/>
                  <a:pt x="3250194" y="266509"/>
                </a:cubicBezTo>
                <a:cubicBezTo>
                  <a:pt x="3340889" y="315979"/>
                  <a:pt x="3282728" y="293912"/>
                  <a:pt x="3376943" y="320830"/>
                </a:cubicBezTo>
                <a:cubicBezTo>
                  <a:pt x="3420541" y="346989"/>
                  <a:pt x="3428362" y="353255"/>
                  <a:pt x="3476531" y="375150"/>
                </a:cubicBezTo>
                <a:cubicBezTo>
                  <a:pt x="3491326" y="381875"/>
                  <a:pt x="3507592" y="385365"/>
                  <a:pt x="3521798" y="393257"/>
                </a:cubicBezTo>
                <a:cubicBezTo>
                  <a:pt x="3534988" y="400585"/>
                  <a:pt x="3545216" y="412421"/>
                  <a:pt x="3558012" y="420418"/>
                </a:cubicBezTo>
                <a:cubicBezTo>
                  <a:pt x="3569457" y="427571"/>
                  <a:pt x="3582653" y="431581"/>
                  <a:pt x="3594226" y="438525"/>
                </a:cubicBezTo>
                <a:cubicBezTo>
                  <a:pt x="3612887" y="449721"/>
                  <a:pt x="3648547" y="474739"/>
                  <a:pt x="3648547" y="474739"/>
                </a:cubicBezTo>
                <a:cubicBezTo>
                  <a:pt x="3657600" y="486810"/>
                  <a:pt x="3664115" y="501292"/>
                  <a:pt x="3675707" y="510952"/>
                </a:cubicBezTo>
                <a:cubicBezTo>
                  <a:pt x="3683039" y="517062"/>
                  <a:pt x="3693332" y="519632"/>
                  <a:pt x="3702868" y="520006"/>
                </a:cubicBezTo>
                <a:cubicBezTo>
                  <a:pt x="3847643" y="525683"/>
                  <a:pt x="3992579" y="526041"/>
                  <a:pt x="4137434" y="529059"/>
                </a:cubicBezTo>
                <a:cubicBezTo>
                  <a:pt x="4182171" y="558884"/>
                  <a:pt x="4153713" y="547166"/>
                  <a:pt x="4227968" y="547166"/>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97339" name="Group 59"/>
          <p:cNvGraphicFramePr>
            <a:graphicFrameLocks noGrp="1"/>
          </p:cNvGraphicFramePr>
          <p:nvPr>
            <p:extLst>
              <p:ext uri="{D42A27DB-BD31-4B8C-83A1-F6EECF244321}">
                <p14:modId xmlns:p14="http://schemas.microsoft.com/office/powerpoint/2010/main" val="2409543727"/>
              </p:ext>
            </p:extLst>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THERE AND BACK AGAIN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LUB-DUB</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HEART FELT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RED HOT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VALENTINES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2096" name="Text Box 48"/>
          <p:cNvSpPr txBox="1">
            <a:spLocks noChangeArrowheads="1"/>
          </p:cNvSpPr>
          <p:nvPr/>
        </p:nvSpPr>
        <p:spPr bwMode="auto">
          <a:xfrm>
            <a:off x="228600" y="30956"/>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Circulatory System Review Game</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extLst>
      <p:ext uri="{BB962C8B-B14F-4D97-AF65-F5344CB8AC3E}">
        <p14:creationId xmlns:p14="http://schemas.microsoft.com/office/powerpoint/2010/main" val="3023411813"/>
      </p:ext>
    </p:extLst>
  </p:cSld>
  <p:clrMapOvr>
    <a:masterClrMapping/>
  </p:clrMapOvr>
  <p:transition spd="slow">
    <p:wheel spokes="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97339" name="Group 59"/>
          <p:cNvGraphicFramePr>
            <a:graphicFrameLocks noGrp="1"/>
          </p:cNvGraphicFramePr>
          <p:nvPr>
            <p:extLst>
              <p:ext uri="{D42A27DB-BD31-4B8C-83A1-F6EECF244321}">
                <p14:modId xmlns:p14="http://schemas.microsoft.com/office/powerpoint/2010/main" val="2576232716"/>
              </p:ext>
            </p:extLst>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THERE AND BACK AGAIN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LUB-DUB</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HEART FELT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RED HOT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VALENTINES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2096" name="Text Box 48"/>
          <p:cNvSpPr txBox="1">
            <a:spLocks noChangeArrowheads="1"/>
          </p:cNvSpPr>
          <p:nvPr/>
        </p:nvSpPr>
        <p:spPr bwMode="auto">
          <a:xfrm>
            <a:off x="228600" y="30956"/>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Circulatory System Review Game</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extLst>
      <p:ext uri="{BB962C8B-B14F-4D97-AF65-F5344CB8AC3E}">
        <p14:creationId xmlns:p14="http://schemas.microsoft.com/office/powerpoint/2010/main" val="30234118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2290" name="Picture 2" descr="http://whatshihsaid.files.wordpress.com/2014/03/man-in-the-mirr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152400"/>
            <a:ext cx="2577950"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reflection blurRad="6350" stA="55000" endA="50" endPos="85000" dir="5400000" sy="-100000" algn="bl" rotWithShape="0"/>
                </a:effectLst>
              </a:rPr>
              <a:t>Hint</a:t>
            </a:r>
          </a:p>
        </p:txBody>
      </p:sp>
    </p:spTree>
    <p:extLst>
      <p:ext uri="{BB962C8B-B14F-4D97-AF65-F5344CB8AC3E}">
        <p14:creationId xmlns:p14="http://schemas.microsoft.com/office/powerpoint/2010/main" val="35562414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r>
              <a:rPr lang="en-US" dirty="0"/>
              <a:t>Please name A, B, C, D</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40881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16230" y="1275040"/>
            <a:ext cx="1752600" cy="685800"/>
          </a:xfrm>
          <a:prstGeom prst="roundRect">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6868434" y="981670"/>
            <a:ext cx="1752600" cy="685800"/>
          </a:xfrm>
          <a:prstGeom prst="roundRect">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828800" y="4212550"/>
            <a:ext cx="1752600" cy="685800"/>
          </a:xfrm>
          <a:prstGeom prst="roundRect">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221730" y="4191000"/>
            <a:ext cx="2209800" cy="685800"/>
          </a:xfrm>
          <a:prstGeom prst="roundRect">
            <a:avLst/>
          </a:prstGeom>
          <a:solidFill>
            <a:schemeClr val="tx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2890" y="1905000"/>
            <a:ext cx="684804"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10" name="Rectangle 9"/>
          <p:cNvSpPr/>
          <p:nvPr/>
        </p:nvSpPr>
        <p:spPr>
          <a:xfrm>
            <a:off x="6248400" y="862905"/>
            <a:ext cx="684804"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11" name="Rectangle 10"/>
          <p:cNvSpPr/>
          <p:nvPr/>
        </p:nvSpPr>
        <p:spPr>
          <a:xfrm>
            <a:off x="1181100" y="4191000"/>
            <a:ext cx="684804"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t>
            </a:r>
          </a:p>
        </p:txBody>
      </p:sp>
      <p:sp>
        <p:nvSpPr>
          <p:cNvPr id="12" name="Rectangle 11"/>
          <p:cNvSpPr/>
          <p:nvPr/>
        </p:nvSpPr>
        <p:spPr>
          <a:xfrm>
            <a:off x="5563596" y="4191000"/>
            <a:ext cx="684804"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t>
            </a:r>
          </a:p>
        </p:txBody>
      </p:sp>
      <p:sp>
        <p:nvSpPr>
          <p:cNvPr id="13" name="Rectangle 12"/>
          <p:cNvSpPr/>
          <p:nvPr/>
        </p:nvSpPr>
        <p:spPr>
          <a:xfrm>
            <a:off x="8026178" y="53875"/>
            <a:ext cx="915892"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11</a:t>
            </a:r>
          </a:p>
        </p:txBody>
      </p:sp>
      <p:sp>
        <p:nvSpPr>
          <p:cNvPr id="2" name="TextBox 1"/>
          <p:cNvSpPr txBox="1"/>
          <p:nvPr/>
        </p:nvSpPr>
        <p:spPr>
          <a:xfrm>
            <a:off x="2895600" y="1960840"/>
            <a:ext cx="304800" cy="369332"/>
          </a:xfrm>
          <a:prstGeom prst="rect">
            <a:avLst/>
          </a:prstGeom>
          <a:noFill/>
        </p:spPr>
        <p:txBody>
          <a:bodyPr wrap="square" rtlCol="0">
            <a:spAutoFit/>
          </a:bodyPr>
          <a:lstStyle/>
          <a:p>
            <a:r>
              <a:rPr lang="en-US" dirty="0"/>
              <a:t>1</a:t>
            </a:r>
          </a:p>
        </p:txBody>
      </p:sp>
      <p:sp>
        <p:nvSpPr>
          <p:cNvPr id="14" name="TextBox 13"/>
          <p:cNvSpPr txBox="1"/>
          <p:nvPr/>
        </p:nvSpPr>
        <p:spPr>
          <a:xfrm>
            <a:off x="3505200" y="2209800"/>
            <a:ext cx="228600" cy="369332"/>
          </a:xfrm>
          <a:prstGeom prst="rect">
            <a:avLst/>
          </a:prstGeom>
          <a:noFill/>
        </p:spPr>
        <p:txBody>
          <a:bodyPr wrap="square" rtlCol="0">
            <a:spAutoFit/>
          </a:bodyPr>
          <a:lstStyle/>
          <a:p>
            <a:r>
              <a:rPr lang="en-US" dirty="0"/>
              <a:t>2</a:t>
            </a:r>
          </a:p>
        </p:txBody>
      </p:sp>
      <p:sp>
        <p:nvSpPr>
          <p:cNvPr id="15" name="TextBox 14"/>
          <p:cNvSpPr txBox="1"/>
          <p:nvPr/>
        </p:nvSpPr>
        <p:spPr>
          <a:xfrm>
            <a:off x="2839770" y="2458998"/>
            <a:ext cx="304800" cy="369332"/>
          </a:xfrm>
          <a:prstGeom prst="rect">
            <a:avLst/>
          </a:prstGeom>
          <a:noFill/>
        </p:spPr>
        <p:txBody>
          <a:bodyPr wrap="square" rtlCol="0">
            <a:spAutoFit/>
          </a:bodyPr>
          <a:lstStyle/>
          <a:p>
            <a:r>
              <a:rPr lang="en-US" dirty="0"/>
              <a:t>3</a:t>
            </a:r>
          </a:p>
        </p:txBody>
      </p:sp>
      <p:sp>
        <p:nvSpPr>
          <p:cNvPr id="16" name="TextBox 15"/>
          <p:cNvSpPr txBox="1"/>
          <p:nvPr/>
        </p:nvSpPr>
        <p:spPr>
          <a:xfrm>
            <a:off x="5905998" y="1960840"/>
            <a:ext cx="266202" cy="369332"/>
          </a:xfrm>
          <a:prstGeom prst="rect">
            <a:avLst/>
          </a:prstGeom>
          <a:noFill/>
        </p:spPr>
        <p:txBody>
          <a:bodyPr wrap="square" rtlCol="0">
            <a:spAutoFit/>
          </a:bodyPr>
          <a:lstStyle/>
          <a:p>
            <a:r>
              <a:rPr lang="en-US" dirty="0"/>
              <a:t>1</a:t>
            </a:r>
          </a:p>
        </p:txBody>
      </p:sp>
      <p:sp>
        <p:nvSpPr>
          <p:cNvPr id="17" name="TextBox 16"/>
          <p:cNvSpPr txBox="1"/>
          <p:nvPr/>
        </p:nvSpPr>
        <p:spPr>
          <a:xfrm>
            <a:off x="5563596" y="2458998"/>
            <a:ext cx="342402"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2116252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1.ytimg.com/vi/dbpmPUMxT7k/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 y="1"/>
            <a:ext cx="913257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152400"/>
            <a:ext cx="1553630"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12</a:t>
            </a:r>
          </a:p>
        </p:txBody>
      </p:sp>
      <p:sp>
        <p:nvSpPr>
          <p:cNvPr id="5" name="Up Arrow 4"/>
          <p:cNvSpPr/>
          <p:nvPr/>
        </p:nvSpPr>
        <p:spPr>
          <a:xfrm rot="16200000">
            <a:off x="3556636" y="3328036"/>
            <a:ext cx="887729" cy="1905000"/>
          </a:xfrm>
          <a:prstGeom prst="up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4642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endParaRPr lang="en-US"/>
          </a:p>
        </p:txBody>
      </p:sp>
      <p:sp>
        <p:nvSpPr>
          <p:cNvPr id="144387" name="Rectangle 3"/>
          <p:cNvSpPr>
            <a:spLocks noGrp="1" noChangeArrowheads="1"/>
          </p:cNvSpPr>
          <p:nvPr>
            <p:ph type="body" idx="1"/>
          </p:nvPr>
        </p:nvSpPr>
        <p:spPr/>
        <p:txBody>
          <a:bodyPr/>
          <a:lstStyle/>
          <a:p>
            <a:pPr eaLnBrk="1" hangingPunct="1"/>
            <a:endParaRPr lang="en-US"/>
          </a:p>
        </p:txBody>
      </p:sp>
      <p:sp>
        <p:nvSpPr>
          <p:cNvPr id="144388" name="Rectangle 4"/>
          <p:cNvSpPr>
            <a:spLocks noChangeArrowheads="1"/>
          </p:cNvSpPr>
          <p:nvPr/>
        </p:nvSpPr>
        <p:spPr bwMode="auto">
          <a:xfrm>
            <a:off x="0" y="0"/>
            <a:ext cx="9144000" cy="6858000"/>
          </a:xfrm>
          <a:prstGeom prst="rect">
            <a:avLst/>
          </a:prstGeom>
          <a:solidFill>
            <a:schemeClr val="bg1"/>
          </a:solidFill>
          <a:ln w="9525">
            <a:solidFill>
              <a:schemeClr val="tx1"/>
            </a:solidFill>
            <a:miter lim="800000"/>
            <a:headEnd/>
            <a:tailEnd/>
          </a:ln>
        </p:spPr>
        <p:txBody>
          <a:bodyPr wrap="none" anchor="ctr"/>
          <a:lstStyle/>
          <a:p>
            <a:endParaRPr lang="en-US"/>
          </a:p>
        </p:txBody>
      </p:sp>
      <p:pic>
        <p:nvPicPr>
          <p:cNvPr id="14438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955422">
            <a:off x="2166938" y="1600200"/>
            <a:ext cx="48101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0" name="Freeform 6"/>
          <p:cNvSpPr>
            <a:spLocks/>
          </p:cNvSpPr>
          <p:nvPr/>
        </p:nvSpPr>
        <p:spPr bwMode="auto">
          <a:xfrm>
            <a:off x="101600" y="3052763"/>
            <a:ext cx="1922463" cy="4010025"/>
          </a:xfrm>
          <a:custGeom>
            <a:avLst/>
            <a:gdLst>
              <a:gd name="T0" fmla="*/ 2147483647 w 1211"/>
              <a:gd name="T1" fmla="*/ 0 h 2526"/>
              <a:gd name="T2" fmla="*/ 2147483647 w 1211"/>
              <a:gd name="T3" fmla="*/ 123486863 h 2526"/>
              <a:gd name="T4" fmla="*/ 2147483647 w 1211"/>
              <a:gd name="T5" fmla="*/ 221773750 h 2526"/>
              <a:gd name="T6" fmla="*/ 2147483647 w 1211"/>
              <a:gd name="T7" fmla="*/ 272176875 h 2526"/>
              <a:gd name="T8" fmla="*/ 2028727103 w 1211"/>
              <a:gd name="T9" fmla="*/ 468749063 h 2526"/>
              <a:gd name="T10" fmla="*/ 1857356433 w 1211"/>
              <a:gd name="T11" fmla="*/ 713205013 h 2526"/>
              <a:gd name="T12" fmla="*/ 1733867951 w 1211"/>
              <a:gd name="T13" fmla="*/ 960178738 h 2526"/>
              <a:gd name="T14" fmla="*/ 1683464813 w 1211"/>
              <a:gd name="T15" fmla="*/ 1033264063 h 2526"/>
              <a:gd name="T16" fmla="*/ 1512094143 w 1211"/>
              <a:gd name="T17" fmla="*/ 1426408438 h 2526"/>
              <a:gd name="T18" fmla="*/ 1486892574 w 1211"/>
              <a:gd name="T19" fmla="*/ 1527214688 h 2526"/>
              <a:gd name="T20" fmla="*/ 1388607249 w 1211"/>
              <a:gd name="T21" fmla="*/ 1673383750 h 2526"/>
              <a:gd name="T22" fmla="*/ 1315521905 w 1211"/>
              <a:gd name="T23" fmla="*/ 1920359063 h 2526"/>
              <a:gd name="T24" fmla="*/ 1290320336 w 1211"/>
              <a:gd name="T25" fmla="*/ 2043845925 h 2526"/>
              <a:gd name="T26" fmla="*/ 1239917197 w 1211"/>
              <a:gd name="T27" fmla="*/ 2147483647 h 2526"/>
              <a:gd name="T28" fmla="*/ 1537295712 w 1211"/>
              <a:gd name="T29" fmla="*/ 2147483647 h 2526"/>
              <a:gd name="T30" fmla="*/ 1905238621 w 1211"/>
              <a:gd name="T31" fmla="*/ 2147483647 h 2526"/>
              <a:gd name="T32" fmla="*/ 2053928672 w 1211"/>
              <a:gd name="T33" fmla="*/ 2147483647 h 2526"/>
              <a:gd name="T34" fmla="*/ 2076609290 w 1211"/>
              <a:gd name="T35" fmla="*/ 2147483647 h 2526"/>
              <a:gd name="T36" fmla="*/ 2147483647 w 1211"/>
              <a:gd name="T37" fmla="*/ 1502013125 h 2526"/>
              <a:gd name="T38" fmla="*/ 2147483647 w 1211"/>
              <a:gd name="T39" fmla="*/ 1280239375 h 2526"/>
              <a:gd name="T40" fmla="*/ 2147483647 w 1211"/>
              <a:gd name="T41" fmla="*/ 1207154050 h 2526"/>
              <a:gd name="T42" fmla="*/ 2147483647 w 1211"/>
              <a:gd name="T43" fmla="*/ 811490313 h 2526"/>
              <a:gd name="T44" fmla="*/ 2147483647 w 1211"/>
              <a:gd name="T45" fmla="*/ 738406575 h 2526"/>
              <a:gd name="T46" fmla="*/ 2147483647 w 1211"/>
              <a:gd name="T47" fmla="*/ 665321250 h 2526"/>
              <a:gd name="T48" fmla="*/ 2147483647 w 1211"/>
              <a:gd name="T49" fmla="*/ 567034363 h 2526"/>
              <a:gd name="T50" fmla="*/ 2147483647 w 1211"/>
              <a:gd name="T51" fmla="*/ 173891575 h 2526"/>
              <a:gd name="T52" fmla="*/ 2147483647 w 1211"/>
              <a:gd name="T53" fmla="*/ 50403125 h 2526"/>
              <a:gd name="T54" fmla="*/ 2147483647 w 1211"/>
              <a:gd name="T55" fmla="*/ 0 h 252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11"/>
              <a:gd name="T85" fmla="*/ 0 h 2526"/>
              <a:gd name="T86" fmla="*/ 1211 w 1211"/>
              <a:gd name="T87" fmla="*/ 2526 h 252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11" h="2526">
                <a:moveTo>
                  <a:pt x="1108" y="0"/>
                </a:moveTo>
                <a:cubicBezTo>
                  <a:pt x="1061" y="31"/>
                  <a:pt x="1008" y="23"/>
                  <a:pt x="961" y="49"/>
                </a:cubicBezTo>
                <a:cubicBezTo>
                  <a:pt x="941" y="60"/>
                  <a:pt x="922" y="75"/>
                  <a:pt x="903" y="88"/>
                </a:cubicBezTo>
                <a:cubicBezTo>
                  <a:pt x="893" y="95"/>
                  <a:pt x="873" y="108"/>
                  <a:pt x="873" y="108"/>
                </a:cubicBezTo>
                <a:cubicBezTo>
                  <a:pt x="827" y="176"/>
                  <a:pt x="853" y="153"/>
                  <a:pt x="805" y="186"/>
                </a:cubicBezTo>
                <a:cubicBezTo>
                  <a:pt x="781" y="221"/>
                  <a:pt x="767" y="253"/>
                  <a:pt x="737" y="283"/>
                </a:cubicBezTo>
                <a:cubicBezTo>
                  <a:pt x="721" y="344"/>
                  <a:pt x="734" y="312"/>
                  <a:pt x="688" y="381"/>
                </a:cubicBezTo>
                <a:cubicBezTo>
                  <a:pt x="681" y="391"/>
                  <a:pt x="668" y="410"/>
                  <a:pt x="668" y="410"/>
                </a:cubicBezTo>
                <a:cubicBezTo>
                  <a:pt x="647" y="473"/>
                  <a:pt x="635" y="512"/>
                  <a:pt x="600" y="566"/>
                </a:cubicBezTo>
                <a:cubicBezTo>
                  <a:pt x="597" y="579"/>
                  <a:pt x="596" y="594"/>
                  <a:pt x="590" y="606"/>
                </a:cubicBezTo>
                <a:cubicBezTo>
                  <a:pt x="580" y="627"/>
                  <a:pt x="559" y="642"/>
                  <a:pt x="551" y="664"/>
                </a:cubicBezTo>
                <a:cubicBezTo>
                  <a:pt x="540" y="696"/>
                  <a:pt x="530" y="729"/>
                  <a:pt x="522" y="762"/>
                </a:cubicBezTo>
                <a:cubicBezTo>
                  <a:pt x="518" y="778"/>
                  <a:pt x="517" y="795"/>
                  <a:pt x="512" y="811"/>
                </a:cubicBezTo>
                <a:cubicBezTo>
                  <a:pt x="506" y="831"/>
                  <a:pt x="492" y="869"/>
                  <a:pt x="492" y="869"/>
                </a:cubicBezTo>
                <a:cubicBezTo>
                  <a:pt x="409" y="1415"/>
                  <a:pt x="0" y="2431"/>
                  <a:pt x="610" y="2519"/>
                </a:cubicBezTo>
                <a:cubicBezTo>
                  <a:pt x="670" y="2506"/>
                  <a:pt x="721" y="2526"/>
                  <a:pt x="756" y="2470"/>
                </a:cubicBezTo>
                <a:cubicBezTo>
                  <a:pt x="765" y="2350"/>
                  <a:pt x="791" y="2246"/>
                  <a:pt x="815" y="2129"/>
                </a:cubicBezTo>
                <a:cubicBezTo>
                  <a:pt x="818" y="1716"/>
                  <a:pt x="818" y="1302"/>
                  <a:pt x="824" y="889"/>
                </a:cubicBezTo>
                <a:cubicBezTo>
                  <a:pt x="826" y="775"/>
                  <a:pt x="850" y="691"/>
                  <a:pt x="903" y="596"/>
                </a:cubicBezTo>
                <a:cubicBezTo>
                  <a:pt x="920" y="565"/>
                  <a:pt x="941" y="537"/>
                  <a:pt x="961" y="508"/>
                </a:cubicBezTo>
                <a:cubicBezTo>
                  <a:pt x="968" y="498"/>
                  <a:pt x="981" y="479"/>
                  <a:pt x="981" y="479"/>
                </a:cubicBezTo>
                <a:cubicBezTo>
                  <a:pt x="998" y="422"/>
                  <a:pt x="1026" y="372"/>
                  <a:pt x="1059" y="322"/>
                </a:cubicBezTo>
                <a:cubicBezTo>
                  <a:pt x="1065" y="312"/>
                  <a:pt x="1072" y="303"/>
                  <a:pt x="1078" y="293"/>
                </a:cubicBezTo>
                <a:cubicBezTo>
                  <a:pt x="1084" y="284"/>
                  <a:pt x="1080" y="270"/>
                  <a:pt x="1088" y="264"/>
                </a:cubicBezTo>
                <a:cubicBezTo>
                  <a:pt x="1114" y="245"/>
                  <a:pt x="1149" y="243"/>
                  <a:pt x="1176" y="225"/>
                </a:cubicBezTo>
                <a:cubicBezTo>
                  <a:pt x="1194" y="173"/>
                  <a:pt x="1211" y="114"/>
                  <a:pt x="1166" y="69"/>
                </a:cubicBezTo>
                <a:cubicBezTo>
                  <a:pt x="1157" y="60"/>
                  <a:pt x="1078" y="24"/>
                  <a:pt x="1078" y="20"/>
                </a:cubicBezTo>
                <a:cubicBezTo>
                  <a:pt x="1078" y="8"/>
                  <a:pt x="1098" y="7"/>
                  <a:pt x="1108" y="0"/>
                </a:cubicBezTo>
                <a:close/>
              </a:path>
            </a:pathLst>
          </a:custGeom>
          <a:solidFill>
            <a:schemeClr val="folHlink">
              <a:alpha val="32156"/>
            </a:schemeClr>
          </a:solidFill>
          <a:ln w="38100" cmpd="sng">
            <a:solidFill>
              <a:schemeClr val="bg1"/>
            </a:solidFill>
            <a:round/>
            <a:headEnd/>
            <a:tailEnd/>
          </a:ln>
        </p:spPr>
        <p:txBody>
          <a:bodyPr/>
          <a:lstStyle/>
          <a:p>
            <a:endParaRPr lang="en-US"/>
          </a:p>
        </p:txBody>
      </p:sp>
      <p:sp>
        <p:nvSpPr>
          <p:cNvPr id="144391" name="Freeform 7"/>
          <p:cNvSpPr>
            <a:spLocks/>
          </p:cNvSpPr>
          <p:nvPr/>
        </p:nvSpPr>
        <p:spPr bwMode="auto">
          <a:xfrm>
            <a:off x="6816725" y="4448175"/>
            <a:ext cx="1906588" cy="2735263"/>
          </a:xfrm>
          <a:custGeom>
            <a:avLst/>
            <a:gdLst>
              <a:gd name="T0" fmla="*/ 693043944 w 1201"/>
              <a:gd name="T1" fmla="*/ 0 h 1723"/>
              <a:gd name="T2" fmla="*/ 987901509 w 1201"/>
              <a:gd name="T3" fmla="*/ 246975358 h 1723"/>
              <a:gd name="T4" fmla="*/ 1136591561 w 1201"/>
              <a:gd name="T5" fmla="*/ 367942880 h 1723"/>
              <a:gd name="T6" fmla="*/ 1529736039 w 1201"/>
              <a:gd name="T7" fmla="*/ 786288894 h 1723"/>
              <a:gd name="T8" fmla="*/ 1824593603 w 1201"/>
              <a:gd name="T9" fmla="*/ 1106349590 h 1723"/>
              <a:gd name="T10" fmla="*/ 2021165843 w 1201"/>
              <a:gd name="T11" fmla="*/ 1426408698 h 1723"/>
              <a:gd name="T12" fmla="*/ 2147483647 w 1201"/>
              <a:gd name="T13" fmla="*/ 1698585623 h 1723"/>
              <a:gd name="T14" fmla="*/ 2147483647 w 1201"/>
              <a:gd name="T15" fmla="*/ 1771670961 h 1723"/>
              <a:gd name="T16" fmla="*/ 2147483647 w 1201"/>
              <a:gd name="T17" fmla="*/ 2091730070 h 1723"/>
              <a:gd name="T18" fmla="*/ 2147483647 w 1201"/>
              <a:gd name="T19" fmla="*/ 2147483647 h 1723"/>
              <a:gd name="T20" fmla="*/ 2147483647 w 1201"/>
              <a:gd name="T21" fmla="*/ 2147483647 h 1723"/>
              <a:gd name="T22" fmla="*/ 2147483647 w 1201"/>
              <a:gd name="T23" fmla="*/ 2147483647 h 1723"/>
              <a:gd name="T24" fmla="*/ 2147483647 w 1201"/>
              <a:gd name="T25" fmla="*/ 2147483647 h 1723"/>
              <a:gd name="T26" fmla="*/ 2147483647 w 1201"/>
              <a:gd name="T27" fmla="*/ 2147483647 h 1723"/>
              <a:gd name="T28" fmla="*/ 2147483647 w 1201"/>
              <a:gd name="T29" fmla="*/ 2147483647 h 1723"/>
              <a:gd name="T30" fmla="*/ 2094251187 w 1201"/>
              <a:gd name="T31" fmla="*/ 2147483647 h 1723"/>
              <a:gd name="T32" fmla="*/ 2046367412 w 1201"/>
              <a:gd name="T33" fmla="*/ 2147483647 h 1723"/>
              <a:gd name="T34" fmla="*/ 1973283655 w 1201"/>
              <a:gd name="T35" fmla="*/ 2147483647 h 1723"/>
              <a:gd name="T36" fmla="*/ 1948082086 w 1201"/>
              <a:gd name="T37" fmla="*/ 2147483647 h 1723"/>
              <a:gd name="T38" fmla="*/ 1874996742 w 1201"/>
              <a:gd name="T39" fmla="*/ 2147483647 h 1723"/>
              <a:gd name="T40" fmla="*/ 1849795173 w 1201"/>
              <a:gd name="T41" fmla="*/ 2147483647 h 1723"/>
              <a:gd name="T42" fmla="*/ 1675905140 w 1201"/>
              <a:gd name="T43" fmla="*/ 2147483647 h 1723"/>
              <a:gd name="T44" fmla="*/ 1406247556 w 1201"/>
              <a:gd name="T45" fmla="*/ 2147483647 h 1723"/>
              <a:gd name="T46" fmla="*/ 1159272179 w 1201"/>
              <a:gd name="T47" fmla="*/ 1746469394 h 1723"/>
              <a:gd name="T48" fmla="*/ 1060986853 w 1201"/>
              <a:gd name="T49" fmla="*/ 1524695604 h 1723"/>
              <a:gd name="T50" fmla="*/ 718245513 w 1201"/>
              <a:gd name="T51" fmla="*/ 960180501 h 1723"/>
              <a:gd name="T52" fmla="*/ 693043944 w 1201"/>
              <a:gd name="T53" fmla="*/ 884575799 h 1723"/>
              <a:gd name="T54" fmla="*/ 544353893 w 1201"/>
              <a:gd name="T55" fmla="*/ 662802009 h 1723"/>
              <a:gd name="T56" fmla="*/ 398184792 w 1201"/>
              <a:gd name="T57" fmla="*/ 564515103 h 1723"/>
              <a:gd name="T58" fmla="*/ 151209415 w 1201"/>
              <a:gd name="T59" fmla="*/ 367942880 h 1723"/>
              <a:gd name="T60" fmla="*/ 5040314 w 1201"/>
              <a:gd name="T61" fmla="*/ 196572223 h 17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01"/>
              <a:gd name="T94" fmla="*/ 0 h 1723"/>
              <a:gd name="T95" fmla="*/ 1201 w 1201"/>
              <a:gd name="T96" fmla="*/ 1723 h 172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01" h="1723">
                <a:moveTo>
                  <a:pt x="275" y="0"/>
                </a:moveTo>
                <a:cubicBezTo>
                  <a:pt x="318" y="28"/>
                  <a:pt x="353" y="65"/>
                  <a:pt x="392" y="98"/>
                </a:cubicBezTo>
                <a:cubicBezTo>
                  <a:pt x="433" y="133"/>
                  <a:pt x="412" y="99"/>
                  <a:pt x="451" y="146"/>
                </a:cubicBezTo>
                <a:cubicBezTo>
                  <a:pt x="490" y="193"/>
                  <a:pt x="553" y="277"/>
                  <a:pt x="607" y="312"/>
                </a:cubicBezTo>
                <a:cubicBezTo>
                  <a:pt x="641" y="358"/>
                  <a:pt x="683" y="398"/>
                  <a:pt x="724" y="439"/>
                </a:cubicBezTo>
                <a:cubicBezTo>
                  <a:pt x="743" y="496"/>
                  <a:pt x="760" y="524"/>
                  <a:pt x="802" y="566"/>
                </a:cubicBezTo>
                <a:cubicBezTo>
                  <a:pt x="823" y="627"/>
                  <a:pt x="805" y="584"/>
                  <a:pt x="870" y="674"/>
                </a:cubicBezTo>
                <a:cubicBezTo>
                  <a:pt x="877" y="684"/>
                  <a:pt x="890" y="703"/>
                  <a:pt x="890" y="703"/>
                </a:cubicBezTo>
                <a:cubicBezTo>
                  <a:pt x="900" y="759"/>
                  <a:pt x="914" y="781"/>
                  <a:pt x="939" y="830"/>
                </a:cubicBezTo>
                <a:cubicBezTo>
                  <a:pt x="952" y="892"/>
                  <a:pt x="984" y="931"/>
                  <a:pt x="997" y="996"/>
                </a:cubicBezTo>
                <a:cubicBezTo>
                  <a:pt x="1010" y="1059"/>
                  <a:pt x="1039" y="1127"/>
                  <a:pt x="1075" y="1181"/>
                </a:cubicBezTo>
                <a:cubicBezTo>
                  <a:pt x="1086" y="1225"/>
                  <a:pt x="1097" y="1276"/>
                  <a:pt x="1115" y="1318"/>
                </a:cubicBezTo>
                <a:cubicBezTo>
                  <a:pt x="1143" y="1383"/>
                  <a:pt x="1128" y="1312"/>
                  <a:pt x="1144" y="1376"/>
                </a:cubicBezTo>
                <a:cubicBezTo>
                  <a:pt x="1177" y="1506"/>
                  <a:pt x="1136" y="1365"/>
                  <a:pt x="1163" y="1455"/>
                </a:cubicBezTo>
                <a:cubicBezTo>
                  <a:pt x="1152" y="1723"/>
                  <a:pt x="1201" y="1684"/>
                  <a:pt x="958" y="1669"/>
                </a:cubicBezTo>
                <a:cubicBezTo>
                  <a:pt x="911" y="1658"/>
                  <a:pt x="871" y="1646"/>
                  <a:pt x="831" y="1621"/>
                </a:cubicBezTo>
                <a:cubicBezTo>
                  <a:pt x="825" y="1611"/>
                  <a:pt x="820" y="1599"/>
                  <a:pt x="812" y="1591"/>
                </a:cubicBezTo>
                <a:cubicBezTo>
                  <a:pt x="804" y="1583"/>
                  <a:pt x="789" y="1582"/>
                  <a:pt x="783" y="1572"/>
                </a:cubicBezTo>
                <a:cubicBezTo>
                  <a:pt x="776" y="1561"/>
                  <a:pt x="777" y="1546"/>
                  <a:pt x="773" y="1533"/>
                </a:cubicBezTo>
                <a:cubicBezTo>
                  <a:pt x="764" y="1503"/>
                  <a:pt x="753" y="1474"/>
                  <a:pt x="744" y="1445"/>
                </a:cubicBezTo>
                <a:cubicBezTo>
                  <a:pt x="741" y="1390"/>
                  <a:pt x="741" y="1334"/>
                  <a:pt x="734" y="1279"/>
                </a:cubicBezTo>
                <a:cubicBezTo>
                  <a:pt x="724" y="1199"/>
                  <a:pt x="688" y="1154"/>
                  <a:pt x="665" y="1084"/>
                </a:cubicBezTo>
                <a:cubicBezTo>
                  <a:pt x="640" y="1008"/>
                  <a:pt x="615" y="926"/>
                  <a:pt x="558" y="869"/>
                </a:cubicBezTo>
                <a:cubicBezTo>
                  <a:pt x="544" y="813"/>
                  <a:pt x="494" y="742"/>
                  <a:pt x="460" y="693"/>
                </a:cubicBezTo>
                <a:cubicBezTo>
                  <a:pt x="437" y="623"/>
                  <a:pt x="453" y="651"/>
                  <a:pt x="421" y="605"/>
                </a:cubicBezTo>
                <a:cubicBezTo>
                  <a:pt x="393" y="516"/>
                  <a:pt x="311" y="458"/>
                  <a:pt x="285" y="381"/>
                </a:cubicBezTo>
                <a:cubicBezTo>
                  <a:pt x="282" y="371"/>
                  <a:pt x="280" y="360"/>
                  <a:pt x="275" y="351"/>
                </a:cubicBezTo>
                <a:cubicBezTo>
                  <a:pt x="258" y="320"/>
                  <a:pt x="236" y="292"/>
                  <a:pt x="216" y="263"/>
                </a:cubicBezTo>
                <a:cubicBezTo>
                  <a:pt x="203" y="244"/>
                  <a:pt x="158" y="224"/>
                  <a:pt x="158" y="224"/>
                </a:cubicBezTo>
                <a:cubicBezTo>
                  <a:pt x="142" y="177"/>
                  <a:pt x="104" y="161"/>
                  <a:pt x="60" y="146"/>
                </a:cubicBezTo>
                <a:cubicBezTo>
                  <a:pt x="0" y="86"/>
                  <a:pt x="2" y="115"/>
                  <a:pt x="2" y="78"/>
                </a:cubicBezTo>
              </a:path>
            </a:pathLst>
          </a:custGeom>
          <a:gradFill rotWithShape="1">
            <a:gsLst>
              <a:gs pos="0">
                <a:srgbClr val="FF0000">
                  <a:alpha val="37000"/>
                </a:srgbClr>
              </a:gs>
              <a:gs pos="100000">
                <a:srgbClr val="760000">
                  <a:alpha val="39998"/>
                </a:srgbClr>
              </a:gs>
            </a:gsLst>
            <a:lin ang="5400000" scaled="1"/>
          </a:gradFill>
          <a:ln w="9525">
            <a:solidFill>
              <a:schemeClr val="bg1"/>
            </a:solidFill>
            <a:round/>
            <a:headEnd/>
            <a:tailEnd/>
          </a:ln>
        </p:spPr>
        <p:txBody>
          <a:bodyPr/>
          <a:lstStyle/>
          <a:p>
            <a:endParaRPr lang="en-US"/>
          </a:p>
        </p:txBody>
      </p:sp>
      <p:sp>
        <p:nvSpPr>
          <p:cNvPr id="144392" name="Freeform 8"/>
          <p:cNvSpPr>
            <a:spLocks/>
          </p:cNvSpPr>
          <p:nvPr/>
        </p:nvSpPr>
        <p:spPr bwMode="auto">
          <a:xfrm>
            <a:off x="2125663" y="3238500"/>
            <a:ext cx="4724400" cy="2774950"/>
          </a:xfrm>
          <a:custGeom>
            <a:avLst/>
            <a:gdLst>
              <a:gd name="T0" fmla="*/ 413305625 w 2976"/>
              <a:gd name="T1" fmla="*/ 75604688 h 1748"/>
              <a:gd name="T2" fmla="*/ 168851263 w 2976"/>
              <a:gd name="T3" fmla="*/ 173891575 h 1748"/>
              <a:gd name="T4" fmla="*/ 20161250 w 2976"/>
              <a:gd name="T5" fmla="*/ 592235925 h 1748"/>
              <a:gd name="T6" fmla="*/ 45362813 w 2976"/>
              <a:gd name="T7" fmla="*/ 1131549363 h 1748"/>
              <a:gd name="T8" fmla="*/ 95765938 w 2976"/>
              <a:gd name="T9" fmla="*/ 1232355613 h 1748"/>
              <a:gd name="T10" fmla="*/ 340221888 w 2976"/>
              <a:gd name="T11" fmla="*/ 1650703138 h 1748"/>
              <a:gd name="T12" fmla="*/ 488910313 w 2976"/>
              <a:gd name="T13" fmla="*/ 1748988438 h 1748"/>
              <a:gd name="T14" fmla="*/ 907256250 w 2976"/>
              <a:gd name="T15" fmla="*/ 2116931250 h 1748"/>
              <a:gd name="T16" fmla="*/ 1176912175 w 2976"/>
              <a:gd name="T17" fmla="*/ 2147483647 h 1748"/>
              <a:gd name="T18" fmla="*/ 1522174375 w 2976"/>
              <a:gd name="T19" fmla="*/ 2147483647 h 1748"/>
              <a:gd name="T20" fmla="*/ 1842235013 w 2976"/>
              <a:gd name="T21" fmla="*/ 2147483647 h 1748"/>
              <a:gd name="T22" fmla="*/ 1890117188 w 2976"/>
              <a:gd name="T23" fmla="*/ 2147483647 h 1748"/>
              <a:gd name="T24" fmla="*/ 1965721875 w 2976"/>
              <a:gd name="T25" fmla="*/ 2147483647 h 1748"/>
              <a:gd name="T26" fmla="*/ 2147483647 w 2976"/>
              <a:gd name="T27" fmla="*/ 2147483647 h 1748"/>
              <a:gd name="T28" fmla="*/ 2147483647 w 2976"/>
              <a:gd name="T29" fmla="*/ 2147483647 h 1748"/>
              <a:gd name="T30" fmla="*/ 2147483647 w 2976"/>
              <a:gd name="T31" fmla="*/ 2147483647 h 1748"/>
              <a:gd name="T32" fmla="*/ 2147483647 w 2976"/>
              <a:gd name="T33" fmla="*/ 2147483647 h 1748"/>
              <a:gd name="T34" fmla="*/ 2147483647 w 2976"/>
              <a:gd name="T35" fmla="*/ 2147483647 h 1748"/>
              <a:gd name="T36" fmla="*/ 2147483647 w 2976"/>
              <a:gd name="T37" fmla="*/ 2147483647 h 1748"/>
              <a:gd name="T38" fmla="*/ 2147483647 w 2976"/>
              <a:gd name="T39" fmla="*/ 2147483647 h 1748"/>
              <a:gd name="T40" fmla="*/ 2147483647 w 2976"/>
              <a:gd name="T41" fmla="*/ 2147483647 h 1748"/>
              <a:gd name="T42" fmla="*/ 2147483647 w 2976"/>
              <a:gd name="T43" fmla="*/ 2147483647 h 1748"/>
              <a:gd name="T44" fmla="*/ 2147483647 w 2976"/>
              <a:gd name="T45" fmla="*/ 2147483647 h 1748"/>
              <a:gd name="T46" fmla="*/ 2147483647 w 2976"/>
              <a:gd name="T47" fmla="*/ 2147483647 h 1748"/>
              <a:gd name="T48" fmla="*/ 2147483647 w 2976"/>
              <a:gd name="T49" fmla="*/ 2147483647 h 1748"/>
              <a:gd name="T50" fmla="*/ 2147483647 w 2976"/>
              <a:gd name="T51" fmla="*/ 2147483647 h 1748"/>
              <a:gd name="T52" fmla="*/ 2147483647 w 2976"/>
              <a:gd name="T53" fmla="*/ 2147483647 h 1748"/>
              <a:gd name="T54" fmla="*/ 2147483647 w 2976"/>
              <a:gd name="T55" fmla="*/ 2147483647 h 1748"/>
              <a:gd name="T56" fmla="*/ 2147483647 w 2976"/>
              <a:gd name="T57" fmla="*/ 2147483647 h 1748"/>
              <a:gd name="T58" fmla="*/ 2147483647 w 2976"/>
              <a:gd name="T59" fmla="*/ 2147483647 h 1748"/>
              <a:gd name="T60" fmla="*/ 2147483647 w 2976"/>
              <a:gd name="T61" fmla="*/ 2147483647 h 1748"/>
              <a:gd name="T62" fmla="*/ 2147483647 w 2976"/>
              <a:gd name="T63" fmla="*/ 2147483647 h 1748"/>
              <a:gd name="T64" fmla="*/ 2147483647 w 2976"/>
              <a:gd name="T65" fmla="*/ 2147483647 h 1748"/>
              <a:gd name="T66" fmla="*/ 2147483647 w 2976"/>
              <a:gd name="T67" fmla="*/ 2147483647 h 1748"/>
              <a:gd name="T68" fmla="*/ 2147483647 w 2976"/>
              <a:gd name="T69" fmla="*/ 2147483647 h 1748"/>
              <a:gd name="T70" fmla="*/ 2147483647 w 2976"/>
              <a:gd name="T71" fmla="*/ 2147483647 h 1748"/>
              <a:gd name="T72" fmla="*/ 2147483647 w 2976"/>
              <a:gd name="T73" fmla="*/ 2147483647 h 1748"/>
              <a:gd name="T74" fmla="*/ 2147483647 w 2976"/>
              <a:gd name="T75" fmla="*/ 1945560625 h 1748"/>
              <a:gd name="T76" fmla="*/ 2147483647 w 2976"/>
              <a:gd name="T77" fmla="*/ 1920359063 h 1748"/>
              <a:gd name="T78" fmla="*/ 2147483647 w 2976"/>
              <a:gd name="T79" fmla="*/ 1869955938 h 1748"/>
              <a:gd name="T80" fmla="*/ 2147483647 w 2976"/>
              <a:gd name="T81" fmla="*/ 1771670638 h 1748"/>
              <a:gd name="T82" fmla="*/ 2147483647 w 2976"/>
              <a:gd name="T83" fmla="*/ 1600300013 h 1748"/>
              <a:gd name="T84" fmla="*/ 2147483647 w 2976"/>
              <a:gd name="T85" fmla="*/ 1502013125 h 1748"/>
              <a:gd name="T86" fmla="*/ 2147483647 w 2976"/>
              <a:gd name="T87" fmla="*/ 1451610000 h 1748"/>
              <a:gd name="T88" fmla="*/ 2147483647 w 2976"/>
              <a:gd name="T89" fmla="*/ 1378526263 h 1748"/>
              <a:gd name="T90" fmla="*/ 2147483647 w 2976"/>
              <a:gd name="T91" fmla="*/ 1305440938 h 1748"/>
              <a:gd name="T92" fmla="*/ 2147483647 w 2976"/>
              <a:gd name="T93" fmla="*/ 1255037813 h 1748"/>
              <a:gd name="T94" fmla="*/ 2147483647 w 2976"/>
              <a:gd name="T95" fmla="*/ 1207154050 h 1748"/>
              <a:gd name="T96" fmla="*/ 2147483647 w 2976"/>
              <a:gd name="T97" fmla="*/ 1058465625 h 1748"/>
              <a:gd name="T98" fmla="*/ 1842235013 w 2976"/>
              <a:gd name="T99" fmla="*/ 738406575 h 1748"/>
              <a:gd name="T100" fmla="*/ 1718746563 w 2976"/>
              <a:gd name="T101" fmla="*/ 640119688 h 1748"/>
              <a:gd name="T102" fmla="*/ 1547375938 w 2976"/>
              <a:gd name="T103" fmla="*/ 541834388 h 1748"/>
              <a:gd name="T104" fmla="*/ 1348284388 w 2976"/>
              <a:gd name="T105" fmla="*/ 395665325 h 1748"/>
              <a:gd name="T106" fmla="*/ 1275199063 w 2976"/>
              <a:gd name="T107" fmla="*/ 320059050 h 1748"/>
              <a:gd name="T108" fmla="*/ 1202113738 w 2976"/>
              <a:gd name="T109" fmla="*/ 297378438 h 1748"/>
              <a:gd name="T110" fmla="*/ 1078626875 w 2976"/>
              <a:gd name="T111" fmla="*/ 199093138 h 1748"/>
              <a:gd name="T112" fmla="*/ 733366263 w 2976"/>
              <a:gd name="T113" fmla="*/ 0 h 1748"/>
              <a:gd name="T114" fmla="*/ 413305625 w 2976"/>
              <a:gd name="T115" fmla="*/ 25201563 h 1748"/>
              <a:gd name="T116" fmla="*/ 340221888 w 2976"/>
              <a:gd name="T117" fmla="*/ 50403125 h 1748"/>
              <a:gd name="T118" fmla="*/ 413305625 w 2976"/>
              <a:gd name="T119" fmla="*/ 75604688 h 17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976"/>
              <a:gd name="T181" fmla="*/ 0 h 1748"/>
              <a:gd name="T182" fmla="*/ 2976 w 2976"/>
              <a:gd name="T183" fmla="*/ 1748 h 17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976" h="1748">
                <a:moveTo>
                  <a:pt x="164" y="30"/>
                </a:moveTo>
                <a:cubicBezTo>
                  <a:pt x="125" y="39"/>
                  <a:pt x="100" y="46"/>
                  <a:pt x="67" y="69"/>
                </a:cubicBezTo>
                <a:cubicBezTo>
                  <a:pt x="0" y="166"/>
                  <a:pt x="23" y="54"/>
                  <a:pt x="8" y="235"/>
                </a:cubicBezTo>
                <a:cubicBezTo>
                  <a:pt x="11" y="306"/>
                  <a:pt x="10" y="378"/>
                  <a:pt x="18" y="449"/>
                </a:cubicBezTo>
                <a:cubicBezTo>
                  <a:pt x="20" y="464"/>
                  <a:pt x="32" y="475"/>
                  <a:pt x="38" y="489"/>
                </a:cubicBezTo>
                <a:cubicBezTo>
                  <a:pt x="63" y="548"/>
                  <a:pt x="86" y="612"/>
                  <a:pt x="135" y="655"/>
                </a:cubicBezTo>
                <a:cubicBezTo>
                  <a:pt x="153" y="671"/>
                  <a:pt x="176" y="679"/>
                  <a:pt x="194" y="694"/>
                </a:cubicBezTo>
                <a:cubicBezTo>
                  <a:pt x="258" y="748"/>
                  <a:pt x="289" y="796"/>
                  <a:pt x="360" y="840"/>
                </a:cubicBezTo>
                <a:cubicBezTo>
                  <a:pt x="395" y="861"/>
                  <a:pt x="435" y="872"/>
                  <a:pt x="467" y="899"/>
                </a:cubicBezTo>
                <a:cubicBezTo>
                  <a:pt x="599" y="1012"/>
                  <a:pt x="489" y="949"/>
                  <a:pt x="604" y="1006"/>
                </a:cubicBezTo>
                <a:cubicBezTo>
                  <a:pt x="636" y="1038"/>
                  <a:pt x="689" y="1105"/>
                  <a:pt x="731" y="1133"/>
                </a:cubicBezTo>
                <a:cubicBezTo>
                  <a:pt x="737" y="1143"/>
                  <a:pt x="743" y="1153"/>
                  <a:pt x="750" y="1162"/>
                </a:cubicBezTo>
                <a:cubicBezTo>
                  <a:pt x="759" y="1173"/>
                  <a:pt x="772" y="1180"/>
                  <a:pt x="780" y="1191"/>
                </a:cubicBezTo>
                <a:cubicBezTo>
                  <a:pt x="816" y="1242"/>
                  <a:pt x="805" y="1249"/>
                  <a:pt x="867" y="1279"/>
                </a:cubicBezTo>
                <a:cubicBezTo>
                  <a:pt x="893" y="1313"/>
                  <a:pt x="928" y="1353"/>
                  <a:pt x="965" y="1377"/>
                </a:cubicBezTo>
                <a:cubicBezTo>
                  <a:pt x="1040" y="1426"/>
                  <a:pt x="1006" y="1383"/>
                  <a:pt x="1063" y="1436"/>
                </a:cubicBezTo>
                <a:cubicBezTo>
                  <a:pt x="1169" y="1535"/>
                  <a:pt x="1206" y="1590"/>
                  <a:pt x="1356" y="1621"/>
                </a:cubicBezTo>
                <a:cubicBezTo>
                  <a:pt x="1548" y="1717"/>
                  <a:pt x="1679" y="1731"/>
                  <a:pt x="1892" y="1748"/>
                </a:cubicBezTo>
                <a:cubicBezTo>
                  <a:pt x="1931" y="1745"/>
                  <a:pt x="1971" y="1743"/>
                  <a:pt x="2010" y="1738"/>
                </a:cubicBezTo>
                <a:cubicBezTo>
                  <a:pt x="2078" y="1729"/>
                  <a:pt x="2139" y="1688"/>
                  <a:pt x="2205" y="1670"/>
                </a:cubicBezTo>
                <a:cubicBezTo>
                  <a:pt x="2267" y="1653"/>
                  <a:pt x="2354" y="1644"/>
                  <a:pt x="2410" y="1611"/>
                </a:cubicBezTo>
                <a:cubicBezTo>
                  <a:pt x="2498" y="1559"/>
                  <a:pt x="2503" y="1530"/>
                  <a:pt x="2605" y="1514"/>
                </a:cubicBezTo>
                <a:cubicBezTo>
                  <a:pt x="2612" y="1501"/>
                  <a:pt x="2621" y="1489"/>
                  <a:pt x="2625" y="1475"/>
                </a:cubicBezTo>
                <a:cubicBezTo>
                  <a:pt x="2631" y="1456"/>
                  <a:pt x="2626" y="1434"/>
                  <a:pt x="2634" y="1416"/>
                </a:cubicBezTo>
                <a:cubicBezTo>
                  <a:pt x="2641" y="1401"/>
                  <a:pt x="2679" y="1376"/>
                  <a:pt x="2693" y="1367"/>
                </a:cubicBezTo>
                <a:cubicBezTo>
                  <a:pt x="2700" y="1354"/>
                  <a:pt x="2703" y="1338"/>
                  <a:pt x="2713" y="1328"/>
                </a:cubicBezTo>
                <a:cubicBezTo>
                  <a:pt x="2720" y="1321"/>
                  <a:pt x="2733" y="1323"/>
                  <a:pt x="2742" y="1318"/>
                </a:cubicBezTo>
                <a:cubicBezTo>
                  <a:pt x="2752" y="1313"/>
                  <a:pt x="2761" y="1304"/>
                  <a:pt x="2771" y="1299"/>
                </a:cubicBezTo>
                <a:cubicBezTo>
                  <a:pt x="2787" y="1291"/>
                  <a:pt x="2804" y="1286"/>
                  <a:pt x="2820" y="1279"/>
                </a:cubicBezTo>
                <a:cubicBezTo>
                  <a:pt x="2849" y="1219"/>
                  <a:pt x="2831" y="1253"/>
                  <a:pt x="2878" y="1182"/>
                </a:cubicBezTo>
                <a:cubicBezTo>
                  <a:pt x="2885" y="1172"/>
                  <a:pt x="2891" y="1162"/>
                  <a:pt x="2898" y="1152"/>
                </a:cubicBezTo>
                <a:cubicBezTo>
                  <a:pt x="2905" y="1142"/>
                  <a:pt x="2918" y="1123"/>
                  <a:pt x="2918" y="1123"/>
                </a:cubicBezTo>
                <a:cubicBezTo>
                  <a:pt x="2929" y="1091"/>
                  <a:pt x="2934" y="1056"/>
                  <a:pt x="2947" y="1025"/>
                </a:cubicBezTo>
                <a:cubicBezTo>
                  <a:pt x="2951" y="1014"/>
                  <a:pt x="2961" y="1006"/>
                  <a:pt x="2966" y="996"/>
                </a:cubicBezTo>
                <a:cubicBezTo>
                  <a:pt x="2971" y="987"/>
                  <a:pt x="2973" y="977"/>
                  <a:pt x="2976" y="967"/>
                </a:cubicBezTo>
                <a:cubicBezTo>
                  <a:pt x="2973" y="951"/>
                  <a:pt x="2976" y="931"/>
                  <a:pt x="2966" y="918"/>
                </a:cubicBezTo>
                <a:cubicBezTo>
                  <a:pt x="2939" y="883"/>
                  <a:pt x="2888" y="872"/>
                  <a:pt x="2849" y="860"/>
                </a:cubicBezTo>
                <a:cubicBezTo>
                  <a:pt x="2766" y="833"/>
                  <a:pt x="2681" y="784"/>
                  <a:pt x="2595" y="772"/>
                </a:cubicBezTo>
                <a:cubicBezTo>
                  <a:pt x="2563" y="768"/>
                  <a:pt x="2530" y="765"/>
                  <a:pt x="2498" y="762"/>
                </a:cubicBezTo>
                <a:cubicBezTo>
                  <a:pt x="2379" y="731"/>
                  <a:pt x="2498" y="759"/>
                  <a:pt x="2224" y="742"/>
                </a:cubicBezTo>
                <a:cubicBezTo>
                  <a:pt x="2013" y="729"/>
                  <a:pt x="1815" y="709"/>
                  <a:pt x="1600" y="703"/>
                </a:cubicBezTo>
                <a:cubicBezTo>
                  <a:pt x="1569" y="683"/>
                  <a:pt x="1543" y="655"/>
                  <a:pt x="1512" y="635"/>
                </a:cubicBezTo>
                <a:cubicBezTo>
                  <a:pt x="1464" y="603"/>
                  <a:pt x="1331" y="602"/>
                  <a:pt x="1277" y="596"/>
                </a:cubicBezTo>
                <a:cubicBezTo>
                  <a:pt x="1255" y="588"/>
                  <a:pt x="1230" y="587"/>
                  <a:pt x="1209" y="576"/>
                </a:cubicBezTo>
                <a:cubicBezTo>
                  <a:pt x="1195" y="569"/>
                  <a:pt x="1184" y="555"/>
                  <a:pt x="1170" y="547"/>
                </a:cubicBezTo>
                <a:cubicBezTo>
                  <a:pt x="1146" y="533"/>
                  <a:pt x="1117" y="530"/>
                  <a:pt x="1092" y="518"/>
                </a:cubicBezTo>
                <a:cubicBezTo>
                  <a:pt x="1081" y="513"/>
                  <a:pt x="1074" y="503"/>
                  <a:pt x="1063" y="498"/>
                </a:cubicBezTo>
                <a:cubicBezTo>
                  <a:pt x="1041" y="489"/>
                  <a:pt x="1017" y="487"/>
                  <a:pt x="994" y="479"/>
                </a:cubicBezTo>
                <a:cubicBezTo>
                  <a:pt x="965" y="449"/>
                  <a:pt x="946" y="433"/>
                  <a:pt x="906" y="420"/>
                </a:cubicBezTo>
                <a:cubicBezTo>
                  <a:pt x="863" y="363"/>
                  <a:pt x="798" y="316"/>
                  <a:pt x="731" y="293"/>
                </a:cubicBezTo>
                <a:cubicBezTo>
                  <a:pt x="686" y="227"/>
                  <a:pt x="739" y="292"/>
                  <a:pt x="682" y="254"/>
                </a:cubicBezTo>
                <a:cubicBezTo>
                  <a:pt x="613" y="208"/>
                  <a:pt x="696" y="236"/>
                  <a:pt x="614" y="215"/>
                </a:cubicBezTo>
                <a:cubicBezTo>
                  <a:pt x="575" y="191"/>
                  <a:pt x="578" y="170"/>
                  <a:pt x="535" y="157"/>
                </a:cubicBezTo>
                <a:cubicBezTo>
                  <a:pt x="525" y="147"/>
                  <a:pt x="518" y="135"/>
                  <a:pt x="506" y="127"/>
                </a:cubicBezTo>
                <a:cubicBezTo>
                  <a:pt x="498" y="121"/>
                  <a:pt x="485" y="124"/>
                  <a:pt x="477" y="118"/>
                </a:cubicBezTo>
                <a:cubicBezTo>
                  <a:pt x="414" y="68"/>
                  <a:pt x="500" y="101"/>
                  <a:pt x="428" y="79"/>
                </a:cubicBezTo>
                <a:cubicBezTo>
                  <a:pt x="372" y="40"/>
                  <a:pt x="362" y="15"/>
                  <a:pt x="291" y="0"/>
                </a:cubicBezTo>
                <a:cubicBezTo>
                  <a:pt x="249" y="3"/>
                  <a:pt x="206" y="5"/>
                  <a:pt x="164" y="10"/>
                </a:cubicBezTo>
                <a:cubicBezTo>
                  <a:pt x="154" y="11"/>
                  <a:pt x="135" y="10"/>
                  <a:pt x="135" y="20"/>
                </a:cubicBezTo>
                <a:cubicBezTo>
                  <a:pt x="135" y="30"/>
                  <a:pt x="154" y="27"/>
                  <a:pt x="164" y="30"/>
                </a:cubicBezTo>
                <a:close/>
              </a:path>
            </a:pathLst>
          </a:custGeom>
          <a:solidFill>
            <a:schemeClr val="bg1"/>
          </a:solidFill>
          <a:ln w="9525">
            <a:solidFill>
              <a:schemeClr val="bg1"/>
            </a:solidFill>
            <a:round/>
            <a:headEnd/>
            <a:tailEnd/>
          </a:ln>
        </p:spPr>
        <p:txBody>
          <a:bodyPr/>
          <a:lstStyle/>
          <a:p>
            <a:endParaRPr lang="en-US"/>
          </a:p>
        </p:txBody>
      </p:sp>
      <p:sp>
        <p:nvSpPr>
          <p:cNvPr id="144393" name="Text Box 9"/>
          <p:cNvSpPr txBox="1">
            <a:spLocks noChangeArrowheads="1"/>
          </p:cNvSpPr>
          <p:nvPr/>
        </p:nvSpPr>
        <p:spPr bwMode="auto">
          <a:xfrm>
            <a:off x="228600" y="4572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sz="2400">
              <a:solidFill>
                <a:srgbClr val="0000FF"/>
              </a:solidFill>
            </a:endParaRPr>
          </a:p>
        </p:txBody>
      </p:sp>
      <p:sp>
        <p:nvSpPr>
          <p:cNvPr id="144394" name="Text Box 10"/>
          <p:cNvSpPr txBox="1">
            <a:spLocks noChangeArrowheads="1"/>
          </p:cNvSpPr>
          <p:nvPr/>
        </p:nvSpPr>
        <p:spPr bwMode="auto">
          <a:xfrm>
            <a:off x="381000" y="2286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chemeClr val="tx2"/>
                </a:solidFill>
              </a:rPr>
              <a:t>Please name A, B, and C.  Which one carries blood with depleted oxygen levels?</a:t>
            </a:r>
          </a:p>
        </p:txBody>
      </p:sp>
      <p:sp>
        <p:nvSpPr>
          <p:cNvPr id="144395" name="WordArt 11"/>
          <p:cNvSpPr>
            <a:spLocks noChangeArrowheads="1" noChangeShapeType="1" noTextEdit="1"/>
          </p:cNvSpPr>
          <p:nvPr/>
        </p:nvSpPr>
        <p:spPr bwMode="auto">
          <a:xfrm>
            <a:off x="762000" y="4343400"/>
            <a:ext cx="709613" cy="857250"/>
          </a:xfrm>
          <a:prstGeom prst="rect">
            <a:avLst/>
          </a:prstGeom>
        </p:spPr>
        <p:txBody>
          <a:bodyPr wrap="none" fromWordArt="1">
            <a:prstTxWarp prst="textPlain">
              <a:avLst>
                <a:gd name="adj" fmla="val 50000"/>
              </a:avLst>
            </a:prstTxWarp>
          </a:bodyPr>
          <a:lstStyle/>
          <a:p>
            <a:pPr algn="ctr"/>
            <a:r>
              <a:rPr lang="en-US" sz="3600" kern="10" spc="720">
                <a:ln w="38100">
                  <a:solidFill>
                    <a:schemeClr val="folHlink"/>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44396" name="WordArt 12"/>
          <p:cNvSpPr>
            <a:spLocks noChangeArrowheads="1" noChangeShapeType="1" noTextEdit="1"/>
          </p:cNvSpPr>
          <p:nvPr/>
        </p:nvSpPr>
        <p:spPr bwMode="auto">
          <a:xfrm>
            <a:off x="7620000" y="5029200"/>
            <a:ext cx="685800" cy="876300"/>
          </a:xfrm>
          <a:prstGeom prst="rect">
            <a:avLst/>
          </a:prstGeom>
        </p:spPr>
        <p:txBody>
          <a:bodyPr wrap="none" fromWordArt="1">
            <a:prstTxWarp prst="textPlain">
              <a:avLst>
                <a:gd name="adj" fmla="val 50000"/>
              </a:avLst>
            </a:prstTxWarp>
          </a:bodyPr>
          <a:lstStyle/>
          <a:p>
            <a:pPr algn="ctr"/>
            <a:r>
              <a:rPr lang="en-US" sz="3600" kern="10" spc="72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44397" name="WordArt 13"/>
          <p:cNvSpPr>
            <a:spLocks noChangeArrowheads="1" noChangeShapeType="1" noTextEdit="1"/>
          </p:cNvSpPr>
          <p:nvPr/>
        </p:nvSpPr>
        <p:spPr bwMode="auto">
          <a:xfrm>
            <a:off x="4343400" y="3048000"/>
            <a:ext cx="633413" cy="704850"/>
          </a:xfrm>
          <a:prstGeom prst="rect">
            <a:avLst/>
          </a:prstGeom>
        </p:spPr>
        <p:txBody>
          <a:bodyPr wrap="none" fromWordArt="1">
            <a:prstTxWarp prst="textPlain">
              <a:avLst>
                <a:gd name="adj" fmla="val 50000"/>
              </a:avLst>
            </a:prstTxWarp>
          </a:bodyPr>
          <a:lstStyle/>
          <a:p>
            <a:pPr algn="ctr"/>
            <a:r>
              <a:rPr lang="en-US" sz="3600" kern="10" spc="720">
                <a:ln w="38100">
                  <a:solidFill>
                    <a:srgbClr val="9933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44398" name="WordArt 14"/>
          <p:cNvSpPr>
            <a:spLocks noChangeArrowheads="1" noChangeShapeType="1" noTextEdit="1"/>
          </p:cNvSpPr>
          <p:nvPr/>
        </p:nvSpPr>
        <p:spPr bwMode="auto">
          <a:xfrm>
            <a:off x="8001000" y="1066800"/>
            <a:ext cx="685800" cy="781050"/>
          </a:xfrm>
          <a:prstGeom prst="rect">
            <a:avLst/>
          </a:prstGeom>
        </p:spPr>
        <p:txBody>
          <a:bodyPr wrap="none" fromWordArt="1">
            <a:prstTxWarp prst="textPlain">
              <a:avLst>
                <a:gd name="adj" fmla="val 50000"/>
              </a:avLst>
            </a:prstTxWarp>
          </a:bodyPr>
          <a:lstStyle/>
          <a:p>
            <a:pPr algn="ctr"/>
            <a:r>
              <a:rPr lang="en-US" sz="3600" kern="10" spc="720" dirty="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13</a:t>
            </a:r>
          </a:p>
        </p:txBody>
      </p:sp>
      <p:sp>
        <p:nvSpPr>
          <p:cNvPr id="144399" name="Rectangle 1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body" idx="1"/>
          </p:nvPr>
        </p:nvSpPr>
        <p:spPr>
          <a:xfrm>
            <a:off x="228600" y="457200"/>
            <a:ext cx="4572000" cy="5668963"/>
          </a:xfrm>
        </p:spPr>
        <p:txBody>
          <a:bodyPr/>
          <a:lstStyle/>
          <a:p>
            <a:pPr eaLnBrk="1" hangingPunct="1"/>
            <a:r>
              <a:rPr lang="en-US">
                <a:solidFill>
                  <a:srgbClr val="FF3300"/>
                </a:solidFill>
              </a:rPr>
              <a:t>Please name the four components of blood based on the pictures below?</a:t>
            </a:r>
          </a:p>
        </p:txBody>
      </p:sp>
      <p:sp>
        <p:nvSpPr>
          <p:cNvPr id="157699" name="WordArt 3"/>
          <p:cNvSpPr>
            <a:spLocks noChangeArrowheads="1" noChangeShapeType="1" noTextEdit="1"/>
          </p:cNvSpPr>
          <p:nvPr/>
        </p:nvSpPr>
        <p:spPr bwMode="auto">
          <a:xfrm>
            <a:off x="8153400" y="228600"/>
            <a:ext cx="762000" cy="952500"/>
          </a:xfrm>
          <a:prstGeom prst="rect">
            <a:avLst/>
          </a:prstGeom>
        </p:spPr>
        <p:txBody>
          <a:bodyPr wrap="none" fromWordArt="1">
            <a:prstTxWarp prst="textPlain">
              <a:avLst>
                <a:gd name="adj" fmla="val 50000"/>
              </a:avLst>
            </a:prstTxWarp>
          </a:bodyPr>
          <a:lstStyle/>
          <a:p>
            <a:pPr algn="ctr"/>
            <a:r>
              <a:rPr lang="en-US" sz="3600" kern="10" spc="720" dirty="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14</a:t>
            </a:r>
          </a:p>
        </p:txBody>
      </p:sp>
      <p:sp>
        <p:nvSpPr>
          <p:cNvPr id="157700" name="Rectangle 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04800" y="228600"/>
            <a:ext cx="84582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Questions 1-20 = 5pts Each</a:t>
            </a:r>
          </a:p>
          <a:p>
            <a:pPr algn="ctr" eaLnBrk="1" hangingPunct="1"/>
            <a:r>
              <a:rPr lang="en-US" sz="3600">
                <a:solidFill>
                  <a:schemeClr val="bg1"/>
                </a:solidFill>
              </a:rPr>
              <a:t>Final Category (Bonus) = 1pt Each</a:t>
            </a:r>
          </a:p>
          <a:p>
            <a:pPr algn="ctr" eaLnBrk="1" hangingPunct="1"/>
            <a:r>
              <a:rPr lang="en-US" sz="3600">
                <a:solidFill>
                  <a:schemeClr val="bg1"/>
                </a:solidFill>
              </a:rPr>
              <a:t>Final Questions = 5 pt wager</a:t>
            </a:r>
          </a:p>
          <a:p>
            <a:pPr algn="ctr" eaLnBrk="1" hangingPunct="1"/>
            <a:r>
              <a:rPr lang="en-US" sz="2400" i="1">
                <a:solidFill>
                  <a:srgbClr val="9966FF"/>
                </a:solidFill>
              </a:rPr>
              <a:t>If you wager 5 on the last question and get it wrong you lose 5 pts. Wager 5 and get it right you get 5 pts.</a:t>
            </a:r>
          </a:p>
          <a:p>
            <a:pPr algn="ctr" eaLnBrk="1" hangingPunct="1"/>
            <a:endParaRPr lang="en-US" sz="3600">
              <a:solidFill>
                <a:schemeClr val="bg1"/>
              </a:solidFill>
            </a:endParaRPr>
          </a:p>
          <a:p>
            <a:pPr algn="ctr" eaLnBrk="1" hangingPunct="1"/>
            <a:r>
              <a:rPr lang="en-US" sz="3600">
                <a:solidFill>
                  <a:schemeClr val="bg1"/>
                </a:solidFill>
              </a:rPr>
              <a:t>Find the Owl =</a:t>
            </a:r>
          </a:p>
          <a:p>
            <a:pPr algn="ctr" eaLnBrk="1" hangingPunct="1"/>
            <a:r>
              <a:rPr lang="en-US" sz="3600" i="1">
                <a:solidFill>
                  <a:srgbClr val="996633"/>
                </a:solidFill>
              </a:rPr>
              <a:t> Secretly write “Owl” in the correct box worth 1pt.</a:t>
            </a:r>
          </a:p>
        </p:txBody>
      </p:sp>
      <p:pic>
        <p:nvPicPr>
          <p:cNvPr id="4099"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200400"/>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505200"/>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7010400" y="2895600"/>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a:t>“I’ll be about this big.”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body" idx="1"/>
          </p:nvPr>
        </p:nvSpPr>
        <p:spPr>
          <a:xfrm>
            <a:off x="228600" y="457200"/>
            <a:ext cx="4572000" cy="5668963"/>
          </a:xfrm>
        </p:spPr>
        <p:txBody>
          <a:bodyPr/>
          <a:lstStyle/>
          <a:p>
            <a:pPr eaLnBrk="1" hangingPunct="1"/>
            <a:r>
              <a:rPr lang="en-US"/>
              <a:t>Please name the four components of blood based on the pictures below?</a:t>
            </a:r>
          </a:p>
        </p:txBody>
      </p:sp>
      <p:pic>
        <p:nvPicPr>
          <p:cNvPr id="158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57200"/>
            <a:ext cx="3886200" cy="26670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158724" name="WordArt 4"/>
          <p:cNvSpPr>
            <a:spLocks noChangeArrowheads="1" noChangeShapeType="1" noTextEdit="1"/>
          </p:cNvSpPr>
          <p:nvPr/>
        </p:nvSpPr>
        <p:spPr bwMode="auto">
          <a:xfrm>
            <a:off x="5105400" y="533400"/>
            <a:ext cx="481013" cy="647700"/>
          </a:xfrm>
          <a:prstGeom prst="rect">
            <a:avLst/>
          </a:prstGeom>
        </p:spPr>
        <p:txBody>
          <a:bodyPr wrap="none" fromWordArt="1">
            <a:prstTxWarp prst="textPlain">
              <a:avLst>
                <a:gd name="adj" fmla="val 50000"/>
              </a:avLst>
            </a:prstTxWarp>
          </a:bodyPr>
          <a:lstStyle/>
          <a:p>
            <a:pPr algn="ctr"/>
            <a:r>
              <a:rPr lang="en-US" sz="3600" kern="10" spc="72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58725" name="WordArt 5"/>
          <p:cNvSpPr>
            <a:spLocks noChangeArrowheads="1" noChangeShapeType="1" noTextEdit="1"/>
          </p:cNvSpPr>
          <p:nvPr/>
        </p:nvSpPr>
        <p:spPr bwMode="auto">
          <a:xfrm>
            <a:off x="8153400" y="228600"/>
            <a:ext cx="762000" cy="952500"/>
          </a:xfrm>
          <a:prstGeom prst="rect">
            <a:avLst/>
          </a:prstGeom>
        </p:spPr>
        <p:txBody>
          <a:bodyPr wrap="none" fromWordArt="1">
            <a:prstTxWarp prst="textPlain">
              <a:avLst>
                <a:gd name="adj" fmla="val 50000"/>
              </a:avLst>
            </a:prstTxWarp>
          </a:bodyPr>
          <a:lstStyle/>
          <a:p>
            <a:pPr algn="ctr"/>
            <a:r>
              <a:rPr lang="en-US" sz="3600" kern="10" spc="720" dirty="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14</a:t>
            </a:r>
          </a:p>
        </p:txBody>
      </p:sp>
      <p:sp>
        <p:nvSpPr>
          <p:cNvPr id="158726"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body" idx="1"/>
          </p:nvPr>
        </p:nvSpPr>
        <p:spPr>
          <a:xfrm>
            <a:off x="228600" y="457200"/>
            <a:ext cx="4572000" cy="5668963"/>
          </a:xfrm>
        </p:spPr>
        <p:txBody>
          <a:bodyPr/>
          <a:lstStyle/>
          <a:p>
            <a:pPr eaLnBrk="1" hangingPunct="1"/>
            <a:r>
              <a:rPr lang="en-US"/>
              <a:t>Please name the four components of blood based on the pictures below?</a:t>
            </a:r>
          </a:p>
        </p:txBody>
      </p:sp>
      <p:pic>
        <p:nvPicPr>
          <p:cNvPr id="159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57200"/>
            <a:ext cx="3886200" cy="26670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59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76600"/>
            <a:ext cx="3886200" cy="32766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59749" name="WordArt 5"/>
          <p:cNvSpPr>
            <a:spLocks noChangeArrowheads="1" noChangeShapeType="1" noTextEdit="1"/>
          </p:cNvSpPr>
          <p:nvPr/>
        </p:nvSpPr>
        <p:spPr bwMode="auto">
          <a:xfrm>
            <a:off x="5105400" y="533400"/>
            <a:ext cx="481013" cy="647700"/>
          </a:xfrm>
          <a:prstGeom prst="rect">
            <a:avLst/>
          </a:prstGeom>
        </p:spPr>
        <p:txBody>
          <a:bodyPr wrap="none" fromWordArt="1">
            <a:prstTxWarp prst="textPlain">
              <a:avLst>
                <a:gd name="adj" fmla="val 50000"/>
              </a:avLst>
            </a:prstTxWarp>
          </a:bodyPr>
          <a:lstStyle/>
          <a:p>
            <a:pPr algn="ctr"/>
            <a:r>
              <a:rPr lang="en-US" sz="3600" kern="10" spc="72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59750" name="WordArt 6"/>
          <p:cNvSpPr>
            <a:spLocks noChangeArrowheads="1" noChangeShapeType="1" noTextEdit="1"/>
          </p:cNvSpPr>
          <p:nvPr/>
        </p:nvSpPr>
        <p:spPr bwMode="auto">
          <a:xfrm>
            <a:off x="5029200" y="3352800"/>
            <a:ext cx="4572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accent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59751" name="WordArt 7"/>
          <p:cNvSpPr>
            <a:spLocks noChangeArrowheads="1" noChangeShapeType="1" noTextEdit="1"/>
          </p:cNvSpPr>
          <p:nvPr/>
        </p:nvSpPr>
        <p:spPr bwMode="auto">
          <a:xfrm>
            <a:off x="8153400" y="228600"/>
            <a:ext cx="762000" cy="952500"/>
          </a:xfrm>
          <a:prstGeom prst="rect">
            <a:avLst/>
          </a:prstGeom>
        </p:spPr>
        <p:txBody>
          <a:bodyPr wrap="none" fromWordArt="1">
            <a:prstTxWarp prst="textPlain">
              <a:avLst>
                <a:gd name="adj" fmla="val 50000"/>
              </a:avLst>
            </a:prstTxWarp>
          </a:bodyPr>
          <a:lstStyle/>
          <a:p>
            <a:pPr algn="ctr"/>
            <a:r>
              <a:rPr lang="en-US" sz="3600" kern="10" spc="720" dirty="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14</a:t>
            </a:r>
          </a:p>
        </p:txBody>
      </p:sp>
      <p:sp>
        <p:nvSpPr>
          <p:cNvPr id="159752"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body" idx="1"/>
          </p:nvPr>
        </p:nvSpPr>
        <p:spPr>
          <a:xfrm>
            <a:off x="228600" y="457200"/>
            <a:ext cx="4572000" cy="5668963"/>
          </a:xfrm>
        </p:spPr>
        <p:txBody>
          <a:bodyPr/>
          <a:lstStyle/>
          <a:p>
            <a:pPr eaLnBrk="1" hangingPunct="1"/>
            <a:r>
              <a:rPr lang="en-US"/>
              <a:t>Please name the four components of blood based on the pictures below?</a:t>
            </a:r>
          </a:p>
        </p:txBody>
      </p:sp>
      <p:pic>
        <p:nvPicPr>
          <p:cNvPr id="160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57200"/>
            <a:ext cx="3886200" cy="26670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60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76600"/>
            <a:ext cx="3886200" cy="32766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607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276600"/>
            <a:ext cx="2133600" cy="3276600"/>
          </a:xfrm>
          <a:prstGeom prst="rect">
            <a:avLst/>
          </a:prstGeom>
          <a:noFill/>
          <a:ln w="38100">
            <a:solidFill>
              <a:srgbClr val="66FF99"/>
            </a:solidFill>
            <a:miter lim="800000"/>
            <a:headEnd/>
            <a:tailEnd/>
          </a:ln>
          <a:extLst>
            <a:ext uri="{909E8E84-426E-40DD-AFC4-6F175D3DCCD1}">
              <a14:hiddenFill xmlns:a14="http://schemas.microsoft.com/office/drawing/2010/main">
                <a:solidFill>
                  <a:srgbClr val="FFFFFF"/>
                </a:solidFill>
              </a14:hiddenFill>
            </a:ext>
          </a:extLst>
        </p:spPr>
      </p:pic>
      <p:sp>
        <p:nvSpPr>
          <p:cNvPr id="160774" name="WordArt 6"/>
          <p:cNvSpPr>
            <a:spLocks noChangeArrowheads="1" noChangeShapeType="1" noTextEdit="1"/>
          </p:cNvSpPr>
          <p:nvPr/>
        </p:nvSpPr>
        <p:spPr bwMode="auto">
          <a:xfrm>
            <a:off x="5105400" y="533400"/>
            <a:ext cx="481013" cy="647700"/>
          </a:xfrm>
          <a:prstGeom prst="rect">
            <a:avLst/>
          </a:prstGeom>
        </p:spPr>
        <p:txBody>
          <a:bodyPr wrap="none" fromWordArt="1">
            <a:prstTxWarp prst="textPlain">
              <a:avLst>
                <a:gd name="adj" fmla="val 50000"/>
              </a:avLst>
            </a:prstTxWarp>
          </a:bodyPr>
          <a:lstStyle/>
          <a:p>
            <a:pPr algn="ctr"/>
            <a:r>
              <a:rPr lang="en-US" sz="3600" kern="10" spc="72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60775" name="WordArt 7"/>
          <p:cNvSpPr>
            <a:spLocks noChangeArrowheads="1" noChangeShapeType="1" noTextEdit="1"/>
          </p:cNvSpPr>
          <p:nvPr/>
        </p:nvSpPr>
        <p:spPr bwMode="auto">
          <a:xfrm>
            <a:off x="5029200" y="3352800"/>
            <a:ext cx="4572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accent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60776" name="WordArt 8"/>
          <p:cNvSpPr>
            <a:spLocks noChangeArrowheads="1" noChangeShapeType="1" noTextEdit="1"/>
          </p:cNvSpPr>
          <p:nvPr/>
        </p:nvSpPr>
        <p:spPr bwMode="auto">
          <a:xfrm>
            <a:off x="2743200" y="33528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rgbClr val="66FF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60777" name="WordArt 9"/>
          <p:cNvSpPr>
            <a:spLocks noChangeArrowheads="1" noChangeShapeType="1" noTextEdit="1"/>
          </p:cNvSpPr>
          <p:nvPr/>
        </p:nvSpPr>
        <p:spPr bwMode="auto">
          <a:xfrm>
            <a:off x="8153400" y="228600"/>
            <a:ext cx="762000" cy="952500"/>
          </a:xfrm>
          <a:prstGeom prst="rect">
            <a:avLst/>
          </a:prstGeom>
        </p:spPr>
        <p:txBody>
          <a:bodyPr wrap="none" fromWordArt="1">
            <a:prstTxWarp prst="textPlain">
              <a:avLst>
                <a:gd name="adj" fmla="val 50000"/>
              </a:avLst>
            </a:prstTxWarp>
          </a:bodyPr>
          <a:lstStyle/>
          <a:p>
            <a:pPr algn="ctr"/>
            <a:r>
              <a:rPr lang="en-US" sz="3600" kern="10" spc="720" dirty="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14</a:t>
            </a:r>
          </a:p>
        </p:txBody>
      </p:sp>
      <p:sp>
        <p:nvSpPr>
          <p:cNvPr id="160778" name="Rectangle 1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body" idx="1"/>
          </p:nvPr>
        </p:nvSpPr>
        <p:spPr>
          <a:xfrm>
            <a:off x="228600" y="457200"/>
            <a:ext cx="4572000" cy="5668963"/>
          </a:xfrm>
        </p:spPr>
        <p:txBody>
          <a:bodyPr/>
          <a:lstStyle/>
          <a:p>
            <a:pPr eaLnBrk="1" hangingPunct="1"/>
            <a:r>
              <a:rPr lang="en-US"/>
              <a:t>Please name the four components of blood based on the pictures below?</a:t>
            </a:r>
          </a:p>
        </p:txBody>
      </p:sp>
      <p:pic>
        <p:nvPicPr>
          <p:cNvPr id="161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57200"/>
            <a:ext cx="3886200" cy="26670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161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276600"/>
            <a:ext cx="3886200" cy="32766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617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276600"/>
            <a:ext cx="2133600" cy="3276600"/>
          </a:xfrm>
          <a:prstGeom prst="rect">
            <a:avLst/>
          </a:prstGeom>
          <a:noFill/>
          <a:ln w="38100">
            <a:solidFill>
              <a:srgbClr val="66FF99"/>
            </a:solidFill>
            <a:miter lim="800000"/>
            <a:headEnd/>
            <a:tailEnd/>
          </a:ln>
          <a:extLst>
            <a:ext uri="{909E8E84-426E-40DD-AFC4-6F175D3DCCD1}">
              <a14:hiddenFill xmlns:a14="http://schemas.microsoft.com/office/drawing/2010/main">
                <a:solidFill>
                  <a:srgbClr val="FFFFFF"/>
                </a:solidFill>
              </a14:hiddenFill>
            </a:ext>
          </a:extLst>
        </p:spPr>
      </p:pic>
      <p:pic>
        <p:nvPicPr>
          <p:cNvPr id="16179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276600"/>
            <a:ext cx="2286000" cy="331470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161799" name="WordArt 7"/>
          <p:cNvSpPr>
            <a:spLocks noChangeArrowheads="1" noChangeShapeType="1" noTextEdit="1"/>
          </p:cNvSpPr>
          <p:nvPr/>
        </p:nvSpPr>
        <p:spPr bwMode="auto">
          <a:xfrm>
            <a:off x="5105400" y="533400"/>
            <a:ext cx="481013" cy="647700"/>
          </a:xfrm>
          <a:prstGeom prst="rect">
            <a:avLst/>
          </a:prstGeom>
        </p:spPr>
        <p:txBody>
          <a:bodyPr wrap="none" fromWordArt="1">
            <a:prstTxWarp prst="textPlain">
              <a:avLst>
                <a:gd name="adj" fmla="val 50000"/>
              </a:avLst>
            </a:prstTxWarp>
          </a:bodyPr>
          <a:lstStyle/>
          <a:p>
            <a:pPr algn="ctr"/>
            <a:r>
              <a:rPr lang="en-US" sz="3600" kern="10" spc="720">
                <a:ln w="38100">
                  <a:solidFill>
                    <a:srgbClr val="FF33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161800" name="WordArt 8"/>
          <p:cNvSpPr>
            <a:spLocks noChangeArrowheads="1" noChangeShapeType="1" noTextEdit="1"/>
          </p:cNvSpPr>
          <p:nvPr/>
        </p:nvSpPr>
        <p:spPr bwMode="auto">
          <a:xfrm>
            <a:off x="5029200" y="3352800"/>
            <a:ext cx="457200"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accent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61801" name="WordArt 9"/>
          <p:cNvSpPr>
            <a:spLocks noChangeArrowheads="1" noChangeShapeType="1" noTextEdit="1"/>
          </p:cNvSpPr>
          <p:nvPr/>
        </p:nvSpPr>
        <p:spPr bwMode="auto">
          <a:xfrm>
            <a:off x="2743200" y="33528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rgbClr val="66FF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161802" name="WordArt 10"/>
          <p:cNvSpPr>
            <a:spLocks noChangeArrowheads="1" noChangeShapeType="1" noTextEdit="1"/>
          </p:cNvSpPr>
          <p:nvPr/>
        </p:nvSpPr>
        <p:spPr bwMode="auto">
          <a:xfrm>
            <a:off x="381000" y="3352800"/>
            <a:ext cx="352425" cy="647700"/>
          </a:xfrm>
          <a:prstGeom prst="rect">
            <a:avLst/>
          </a:prstGeom>
        </p:spPr>
        <p:txBody>
          <a:bodyPr wrap="none" fromWordArt="1">
            <a:prstTxWarp prst="textPlain">
              <a:avLst>
                <a:gd name="adj" fmla="val 50000"/>
              </a:avLst>
            </a:prstTxWarp>
          </a:bodyPr>
          <a:lstStyle/>
          <a:p>
            <a:pPr algn="ctr"/>
            <a:r>
              <a:rPr lang="en-US" sz="3600" kern="10" spc="720">
                <a:ln w="38100">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161803" name="WordArt 11"/>
          <p:cNvSpPr>
            <a:spLocks noChangeArrowheads="1" noChangeShapeType="1" noTextEdit="1"/>
          </p:cNvSpPr>
          <p:nvPr/>
        </p:nvSpPr>
        <p:spPr bwMode="auto">
          <a:xfrm>
            <a:off x="8153400" y="228600"/>
            <a:ext cx="762000" cy="952500"/>
          </a:xfrm>
          <a:prstGeom prst="rect">
            <a:avLst/>
          </a:prstGeom>
        </p:spPr>
        <p:txBody>
          <a:bodyPr wrap="none" fromWordArt="1">
            <a:prstTxWarp prst="textPlain">
              <a:avLst>
                <a:gd name="adj" fmla="val 50000"/>
              </a:avLst>
            </a:prstTxWarp>
          </a:bodyPr>
          <a:lstStyle/>
          <a:p>
            <a:pPr algn="ctr"/>
            <a:r>
              <a:rPr lang="en-US" sz="3600" kern="10" spc="720" dirty="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14</a:t>
            </a:r>
          </a:p>
        </p:txBody>
      </p:sp>
      <p:sp>
        <p:nvSpPr>
          <p:cNvPr id="161804" name="Rectangle 12"/>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22" name="Rectangle 2"/>
          <p:cNvSpPr>
            <a:spLocks noGrp="1" noChangeArrowheads="1"/>
          </p:cNvSpPr>
          <p:nvPr>
            <p:ph type="body" idx="1"/>
          </p:nvPr>
        </p:nvSpPr>
        <p:spPr>
          <a:xfrm>
            <a:off x="457200" y="304800"/>
            <a:ext cx="8534400" cy="5821363"/>
          </a:xfrm>
        </p:spPr>
        <p:txBody>
          <a:bodyPr/>
          <a:lstStyle/>
          <a:p>
            <a:pPr eaLnBrk="1" hangingPunct="1"/>
            <a:r>
              <a:rPr lang="en-US" dirty="0">
                <a:solidFill>
                  <a:srgbClr val="99CCFF"/>
                </a:solidFill>
              </a:rPr>
              <a:t>Antigen:</a:t>
            </a:r>
            <a:r>
              <a:rPr lang="en-US" dirty="0"/>
              <a:t>  </a:t>
            </a:r>
            <a:r>
              <a:rPr lang="en-US" dirty="0">
                <a:solidFill>
                  <a:srgbClr val="FF0000"/>
                </a:solidFill>
              </a:rPr>
              <a:t>A substance that when introduced into the body stimulates the production of an antibody.</a:t>
            </a:r>
          </a:p>
          <a:p>
            <a:pPr eaLnBrk="1" hangingPunct="1"/>
            <a:r>
              <a:rPr lang="en-US" dirty="0">
                <a:solidFill>
                  <a:srgbClr val="FFFF00"/>
                </a:solidFill>
              </a:rPr>
              <a:t>Antibody: </a:t>
            </a:r>
            <a:r>
              <a:rPr lang="en-US" dirty="0">
                <a:solidFill>
                  <a:srgbClr val="FF66FF"/>
                </a:solidFill>
              </a:rPr>
              <a:t>A blood protein produced in response to and counteracting a specific antigen.</a:t>
            </a:r>
            <a:r>
              <a:rPr lang="en-US" dirty="0"/>
              <a:t>  </a:t>
            </a:r>
          </a:p>
        </p:txBody>
      </p:sp>
      <p:sp>
        <p:nvSpPr>
          <p:cNvPr id="798723" name="Oval 3"/>
          <p:cNvSpPr>
            <a:spLocks noChangeArrowheads="1"/>
          </p:cNvSpPr>
          <p:nvPr/>
        </p:nvSpPr>
        <p:spPr bwMode="auto">
          <a:xfrm>
            <a:off x="1219200" y="4191000"/>
            <a:ext cx="2590800" cy="2286000"/>
          </a:xfrm>
          <a:prstGeom prst="ellipse">
            <a:avLst/>
          </a:prstGeom>
          <a:solidFill>
            <a:srgbClr val="CC3300"/>
          </a:solidFill>
          <a:ln w="9525">
            <a:solidFill>
              <a:srgbClr val="CC3300"/>
            </a:solidFill>
            <a:round/>
            <a:headEnd/>
            <a:tailEnd/>
          </a:ln>
        </p:spPr>
        <p:txBody>
          <a:bodyPr wrap="none" anchor="ctr"/>
          <a:lstStyle/>
          <a:p>
            <a:endParaRPr lang="en-US"/>
          </a:p>
        </p:txBody>
      </p:sp>
      <p:sp>
        <p:nvSpPr>
          <p:cNvPr id="798724" name="Oval 4"/>
          <p:cNvSpPr>
            <a:spLocks noChangeArrowheads="1"/>
          </p:cNvSpPr>
          <p:nvPr/>
        </p:nvSpPr>
        <p:spPr bwMode="auto">
          <a:xfrm>
            <a:off x="1752600" y="4724400"/>
            <a:ext cx="1371600" cy="1219200"/>
          </a:xfrm>
          <a:prstGeom prst="ellipse">
            <a:avLst/>
          </a:prstGeom>
          <a:gradFill rotWithShape="1">
            <a:gsLst>
              <a:gs pos="0">
                <a:srgbClr val="470000">
                  <a:alpha val="32001"/>
                </a:srgbClr>
              </a:gs>
              <a:gs pos="100000">
                <a:srgbClr val="990000">
                  <a:alpha val="32999"/>
                </a:srgbClr>
              </a:gs>
            </a:gsLst>
            <a:lin ang="5400000" scaled="1"/>
          </a:gradFill>
          <a:ln w="9525">
            <a:solidFill>
              <a:srgbClr val="CC3300"/>
            </a:solidFill>
            <a:round/>
            <a:headEnd/>
            <a:tailEnd/>
          </a:ln>
        </p:spPr>
        <p:txBody>
          <a:bodyPr wrap="none" anchor="ctr"/>
          <a:lstStyle/>
          <a:p>
            <a:endParaRPr lang="en-US"/>
          </a:p>
        </p:txBody>
      </p:sp>
      <p:sp>
        <p:nvSpPr>
          <p:cNvPr id="798725" name="AutoShape 5"/>
          <p:cNvSpPr>
            <a:spLocks noChangeArrowheads="1"/>
          </p:cNvSpPr>
          <p:nvPr/>
        </p:nvSpPr>
        <p:spPr bwMode="auto">
          <a:xfrm rot="2446440">
            <a:off x="3200400" y="41910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endParaRPr lang="en-US"/>
          </a:p>
        </p:txBody>
      </p:sp>
      <p:sp>
        <p:nvSpPr>
          <p:cNvPr id="798726" name="AutoShape 6"/>
          <p:cNvSpPr>
            <a:spLocks noChangeArrowheads="1"/>
          </p:cNvSpPr>
          <p:nvPr/>
        </p:nvSpPr>
        <p:spPr bwMode="auto">
          <a:xfrm rot="6742495">
            <a:off x="3581400" y="54864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endParaRPr lang="en-US"/>
          </a:p>
        </p:txBody>
      </p:sp>
      <p:sp>
        <p:nvSpPr>
          <p:cNvPr id="798727" name="AutoShape 7"/>
          <p:cNvSpPr>
            <a:spLocks noChangeArrowheads="1"/>
          </p:cNvSpPr>
          <p:nvPr/>
        </p:nvSpPr>
        <p:spPr bwMode="auto">
          <a:xfrm rot="10032102">
            <a:off x="2667000" y="64008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endParaRPr lang="en-US"/>
          </a:p>
        </p:txBody>
      </p:sp>
      <p:sp>
        <p:nvSpPr>
          <p:cNvPr id="798728" name="AutoShape 8"/>
          <p:cNvSpPr>
            <a:spLocks noChangeArrowheads="1"/>
          </p:cNvSpPr>
          <p:nvPr/>
        </p:nvSpPr>
        <p:spPr bwMode="auto">
          <a:xfrm rot="-8480053">
            <a:off x="1219200" y="60960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endParaRPr lang="en-US"/>
          </a:p>
        </p:txBody>
      </p:sp>
      <p:sp>
        <p:nvSpPr>
          <p:cNvPr id="798729" name="AutoShape 9"/>
          <p:cNvSpPr>
            <a:spLocks noChangeArrowheads="1"/>
          </p:cNvSpPr>
          <p:nvPr/>
        </p:nvSpPr>
        <p:spPr bwMode="auto">
          <a:xfrm rot="-4790986">
            <a:off x="762000" y="48768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endParaRPr lang="en-US"/>
          </a:p>
        </p:txBody>
      </p:sp>
      <p:sp>
        <p:nvSpPr>
          <p:cNvPr id="798730" name="AutoShape 10"/>
          <p:cNvSpPr>
            <a:spLocks noChangeArrowheads="1"/>
          </p:cNvSpPr>
          <p:nvPr/>
        </p:nvSpPr>
        <p:spPr bwMode="auto">
          <a:xfrm rot="-1155040">
            <a:off x="1752600" y="38100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endParaRPr lang="en-US"/>
          </a:p>
        </p:txBody>
      </p:sp>
      <p:sp>
        <p:nvSpPr>
          <p:cNvPr id="798731" name="WordArt 11"/>
          <p:cNvSpPr>
            <a:spLocks noChangeArrowheads="1" noChangeShapeType="1" noTextEdit="1"/>
          </p:cNvSpPr>
          <p:nvPr/>
        </p:nvSpPr>
        <p:spPr bwMode="auto">
          <a:xfrm rot="-7825323">
            <a:off x="3245643" y="38409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a:solidFill>
                  <a:srgbClr val="FFFF00"/>
                </a:solidFill>
                <a:effectLst>
                  <a:outerShdw dist="45791" dir="3378596" algn="ctr" rotWithShape="0">
                    <a:srgbClr val="4D4D4D">
                      <a:alpha val="79999"/>
                    </a:srgbClr>
                  </a:outerShdw>
                </a:effectLst>
                <a:latin typeface="Arial Black"/>
              </a:rPr>
              <a:t>Y</a:t>
            </a:r>
          </a:p>
        </p:txBody>
      </p:sp>
      <p:sp>
        <p:nvSpPr>
          <p:cNvPr id="798732" name="Text Box 12"/>
          <p:cNvSpPr txBox="1">
            <a:spLocks noChangeArrowheads="1"/>
          </p:cNvSpPr>
          <p:nvPr/>
        </p:nvSpPr>
        <p:spPr bwMode="auto">
          <a:xfrm>
            <a:off x="1752600" y="4876800"/>
            <a:ext cx="160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solidFill>
                  <a:schemeClr val="bg1"/>
                </a:solidFill>
              </a:rPr>
              <a:t>Invading Blood</a:t>
            </a:r>
          </a:p>
        </p:txBody>
      </p:sp>
      <p:sp>
        <p:nvSpPr>
          <p:cNvPr id="798733" name="WordArt 13"/>
          <p:cNvSpPr>
            <a:spLocks noChangeArrowheads="1" noChangeShapeType="1" noTextEdit="1"/>
          </p:cNvSpPr>
          <p:nvPr/>
        </p:nvSpPr>
        <p:spPr bwMode="auto">
          <a:xfrm rot="5705570">
            <a:off x="273843" y="47553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a:solidFill>
                  <a:srgbClr val="FFFF00"/>
                </a:solidFill>
                <a:effectLst>
                  <a:outerShdw dist="45791" dir="3378596" algn="ctr" rotWithShape="0">
                    <a:srgbClr val="4D4D4D">
                      <a:alpha val="79999"/>
                    </a:srgbClr>
                  </a:outerShdw>
                </a:effectLst>
                <a:latin typeface="Arial Black"/>
              </a:rPr>
              <a:t>Y</a:t>
            </a:r>
          </a:p>
        </p:txBody>
      </p:sp>
      <p:sp>
        <p:nvSpPr>
          <p:cNvPr id="798734" name="WordArt 14"/>
          <p:cNvSpPr>
            <a:spLocks noChangeArrowheads="1" noChangeShapeType="1" noTextEdit="1"/>
          </p:cNvSpPr>
          <p:nvPr/>
        </p:nvSpPr>
        <p:spPr bwMode="auto">
          <a:xfrm rot="9105894">
            <a:off x="1371600" y="3505200"/>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a:solidFill>
                  <a:srgbClr val="FFFF00"/>
                </a:solidFill>
                <a:effectLst>
                  <a:outerShdw dist="45791" dir="3378596" algn="ctr" rotWithShape="0">
                    <a:srgbClr val="4D4D4D">
                      <a:alpha val="79999"/>
                    </a:srgbClr>
                  </a:outerShdw>
                </a:effectLst>
                <a:latin typeface="Arial Black"/>
              </a:rPr>
              <a:t>Y</a:t>
            </a:r>
          </a:p>
        </p:txBody>
      </p:sp>
      <p:sp>
        <p:nvSpPr>
          <p:cNvPr id="798735" name="WordArt 15"/>
          <p:cNvSpPr>
            <a:spLocks noChangeArrowheads="1" noChangeShapeType="1" noTextEdit="1"/>
          </p:cNvSpPr>
          <p:nvPr/>
        </p:nvSpPr>
        <p:spPr bwMode="auto">
          <a:xfrm rot="2903101">
            <a:off x="807244" y="6026944"/>
            <a:ext cx="1014412"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a:solidFill>
                  <a:srgbClr val="FFFF00"/>
                </a:solidFill>
                <a:effectLst>
                  <a:outerShdw dist="45791" dir="3378596" algn="ctr" rotWithShape="0">
                    <a:srgbClr val="4D4D4D">
                      <a:alpha val="79999"/>
                    </a:srgbClr>
                  </a:outerShdw>
                </a:effectLst>
                <a:latin typeface="Arial Black"/>
              </a:rPr>
              <a:t>Y</a:t>
            </a:r>
          </a:p>
        </p:txBody>
      </p:sp>
      <p:sp>
        <p:nvSpPr>
          <p:cNvPr id="798736" name="WordArt 16"/>
          <p:cNvSpPr>
            <a:spLocks noChangeArrowheads="1" noChangeShapeType="1" noTextEdit="1"/>
          </p:cNvSpPr>
          <p:nvPr/>
        </p:nvSpPr>
        <p:spPr bwMode="auto">
          <a:xfrm rot="-893665">
            <a:off x="2514600" y="6534150"/>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a:solidFill>
                  <a:srgbClr val="FFFF00"/>
                </a:solidFill>
                <a:effectLst>
                  <a:outerShdw dist="45791" dir="3378596" algn="ctr" rotWithShape="0">
                    <a:srgbClr val="4D4D4D">
                      <a:alpha val="79999"/>
                    </a:srgbClr>
                  </a:outerShdw>
                </a:effectLst>
                <a:latin typeface="Arial Black"/>
              </a:rPr>
              <a:t>Y</a:t>
            </a:r>
          </a:p>
        </p:txBody>
      </p:sp>
      <p:sp>
        <p:nvSpPr>
          <p:cNvPr id="798737" name="WordArt 17"/>
          <p:cNvSpPr>
            <a:spLocks noChangeArrowheads="1" noChangeShapeType="1" noTextEdit="1"/>
          </p:cNvSpPr>
          <p:nvPr/>
        </p:nvSpPr>
        <p:spPr bwMode="auto">
          <a:xfrm rot="-4162141">
            <a:off x="3626643" y="55173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a:solidFill>
                  <a:srgbClr val="FFFF00"/>
                </a:solidFill>
                <a:effectLst>
                  <a:outerShdw dist="45791" dir="3378596" algn="ctr" rotWithShape="0">
                    <a:srgbClr val="4D4D4D">
                      <a:alpha val="79999"/>
                    </a:srgbClr>
                  </a:outerShdw>
                </a:effectLst>
                <a:latin typeface="Arial Black"/>
              </a:rPr>
              <a:t>Y</a:t>
            </a:r>
          </a:p>
        </p:txBody>
      </p:sp>
      <p:sp>
        <p:nvSpPr>
          <p:cNvPr id="798738" name="WordArt 18"/>
          <p:cNvSpPr>
            <a:spLocks noChangeArrowheads="1" noChangeShapeType="1" noTextEdit="1"/>
          </p:cNvSpPr>
          <p:nvPr/>
        </p:nvSpPr>
        <p:spPr bwMode="auto">
          <a:xfrm rot="6367445">
            <a:off x="3931443" y="56697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a:solidFill>
                  <a:srgbClr val="FFFF00"/>
                </a:solidFill>
                <a:effectLst>
                  <a:outerShdw dist="45791" dir="3378596" algn="ctr" rotWithShape="0">
                    <a:srgbClr val="4D4D4D">
                      <a:alpha val="79999"/>
                    </a:srgbClr>
                  </a:outerShdw>
                </a:effectLst>
                <a:latin typeface="Arial Black"/>
              </a:rPr>
              <a:t>Y</a:t>
            </a:r>
          </a:p>
        </p:txBody>
      </p:sp>
      <p:sp>
        <p:nvSpPr>
          <p:cNvPr id="798739" name="AutoShape 19"/>
          <p:cNvSpPr>
            <a:spLocks noChangeArrowheads="1"/>
          </p:cNvSpPr>
          <p:nvPr/>
        </p:nvSpPr>
        <p:spPr bwMode="auto">
          <a:xfrm rot="9901534">
            <a:off x="4648200" y="59436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endParaRPr lang="en-US"/>
          </a:p>
        </p:txBody>
      </p:sp>
      <p:sp>
        <p:nvSpPr>
          <p:cNvPr id="798740" name="Oval 20"/>
          <p:cNvSpPr>
            <a:spLocks noChangeArrowheads="1"/>
          </p:cNvSpPr>
          <p:nvPr/>
        </p:nvSpPr>
        <p:spPr bwMode="auto">
          <a:xfrm>
            <a:off x="4953000" y="5410200"/>
            <a:ext cx="2590800" cy="2286000"/>
          </a:xfrm>
          <a:prstGeom prst="ellipse">
            <a:avLst/>
          </a:prstGeom>
          <a:solidFill>
            <a:srgbClr val="CC3300"/>
          </a:solidFill>
          <a:ln w="9525">
            <a:solidFill>
              <a:srgbClr val="CC3300"/>
            </a:solidFill>
            <a:round/>
            <a:headEnd/>
            <a:tailEnd/>
          </a:ln>
        </p:spPr>
        <p:txBody>
          <a:bodyPr wrap="none" anchor="ctr"/>
          <a:lstStyle/>
          <a:p>
            <a:endParaRPr lang="en-US"/>
          </a:p>
        </p:txBody>
      </p:sp>
      <p:sp>
        <p:nvSpPr>
          <p:cNvPr id="798741" name="Oval 21"/>
          <p:cNvSpPr>
            <a:spLocks noChangeArrowheads="1"/>
          </p:cNvSpPr>
          <p:nvPr/>
        </p:nvSpPr>
        <p:spPr bwMode="auto">
          <a:xfrm>
            <a:off x="5562600" y="5867400"/>
            <a:ext cx="1371600" cy="1219200"/>
          </a:xfrm>
          <a:prstGeom prst="ellipse">
            <a:avLst/>
          </a:prstGeom>
          <a:gradFill rotWithShape="1">
            <a:gsLst>
              <a:gs pos="0">
                <a:srgbClr val="470000">
                  <a:alpha val="32001"/>
                </a:srgbClr>
              </a:gs>
              <a:gs pos="100000">
                <a:srgbClr val="990000">
                  <a:alpha val="32999"/>
                </a:srgbClr>
              </a:gs>
            </a:gsLst>
            <a:lin ang="5400000" scaled="1"/>
          </a:gradFill>
          <a:ln w="9525">
            <a:solidFill>
              <a:srgbClr val="CC3300"/>
            </a:solidFill>
            <a:round/>
            <a:headEnd/>
            <a:tailEnd/>
          </a:ln>
        </p:spPr>
        <p:txBody>
          <a:bodyPr wrap="none" anchor="ctr"/>
          <a:lstStyle/>
          <a:p>
            <a:endParaRPr lang="en-US"/>
          </a:p>
        </p:txBody>
      </p:sp>
      <p:sp>
        <p:nvSpPr>
          <p:cNvPr id="798742" name="AutoShape 22"/>
          <p:cNvSpPr>
            <a:spLocks noChangeArrowheads="1"/>
          </p:cNvSpPr>
          <p:nvPr/>
        </p:nvSpPr>
        <p:spPr bwMode="auto">
          <a:xfrm rot="2446440">
            <a:off x="7010400" y="54102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endParaRPr lang="en-US"/>
          </a:p>
        </p:txBody>
      </p:sp>
      <p:sp>
        <p:nvSpPr>
          <p:cNvPr id="798743" name="AutoShape 23"/>
          <p:cNvSpPr>
            <a:spLocks noChangeArrowheads="1"/>
          </p:cNvSpPr>
          <p:nvPr/>
        </p:nvSpPr>
        <p:spPr bwMode="auto">
          <a:xfrm rot="-1155040">
            <a:off x="5486400" y="50292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endParaRPr lang="en-US"/>
          </a:p>
        </p:txBody>
      </p:sp>
      <p:sp>
        <p:nvSpPr>
          <p:cNvPr id="798744" name="AutoShape 24"/>
          <p:cNvSpPr>
            <a:spLocks noChangeArrowheads="1"/>
          </p:cNvSpPr>
          <p:nvPr/>
        </p:nvSpPr>
        <p:spPr bwMode="auto">
          <a:xfrm rot="6742495">
            <a:off x="7391400" y="6629400"/>
            <a:ext cx="609600" cy="457200"/>
          </a:xfrm>
          <a:prstGeom prst="triangle">
            <a:avLst>
              <a:gd name="adj" fmla="val 50000"/>
            </a:avLst>
          </a:prstGeom>
          <a:solidFill>
            <a:srgbClr val="99CCFF"/>
          </a:solidFill>
          <a:ln w="9525">
            <a:solidFill>
              <a:schemeClr val="tx1"/>
            </a:solidFill>
            <a:miter lim="800000"/>
            <a:headEnd/>
            <a:tailEnd/>
          </a:ln>
        </p:spPr>
        <p:txBody>
          <a:bodyPr wrap="none" anchor="ctr"/>
          <a:lstStyle/>
          <a:p>
            <a:endParaRPr lang="en-US"/>
          </a:p>
        </p:txBody>
      </p:sp>
      <p:sp>
        <p:nvSpPr>
          <p:cNvPr id="798745" name="WordArt 25"/>
          <p:cNvSpPr>
            <a:spLocks noChangeArrowheads="1" noChangeShapeType="1" noTextEdit="1"/>
          </p:cNvSpPr>
          <p:nvPr/>
        </p:nvSpPr>
        <p:spPr bwMode="auto">
          <a:xfrm rot="-7825323">
            <a:off x="7055643" y="51363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a:solidFill>
                  <a:srgbClr val="FFFF00"/>
                </a:solidFill>
                <a:effectLst>
                  <a:outerShdw dist="45791" dir="3378596" algn="ctr" rotWithShape="0">
                    <a:srgbClr val="4D4D4D">
                      <a:alpha val="79999"/>
                    </a:srgbClr>
                  </a:outerShdw>
                </a:effectLst>
                <a:latin typeface="Arial Black"/>
              </a:rPr>
              <a:t>Y</a:t>
            </a:r>
          </a:p>
        </p:txBody>
      </p:sp>
      <p:sp>
        <p:nvSpPr>
          <p:cNvPr id="798746" name="WordArt 26"/>
          <p:cNvSpPr>
            <a:spLocks noChangeArrowheads="1" noChangeShapeType="1" noTextEdit="1"/>
          </p:cNvSpPr>
          <p:nvPr/>
        </p:nvSpPr>
        <p:spPr bwMode="auto">
          <a:xfrm rot="9105894">
            <a:off x="5181600" y="4648200"/>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a:solidFill>
                  <a:srgbClr val="FFFF00"/>
                </a:solidFill>
                <a:effectLst>
                  <a:outerShdw dist="45791" dir="3378596" algn="ctr" rotWithShape="0">
                    <a:srgbClr val="4D4D4D">
                      <a:alpha val="79999"/>
                    </a:srgbClr>
                  </a:outerShdw>
                </a:effectLst>
                <a:latin typeface="Arial Black"/>
              </a:rPr>
              <a:t>Y</a:t>
            </a:r>
          </a:p>
        </p:txBody>
      </p:sp>
      <p:sp>
        <p:nvSpPr>
          <p:cNvPr id="798747" name="WordArt 27"/>
          <p:cNvSpPr>
            <a:spLocks noChangeArrowheads="1" noChangeShapeType="1" noTextEdit="1"/>
          </p:cNvSpPr>
          <p:nvPr/>
        </p:nvSpPr>
        <p:spPr bwMode="auto">
          <a:xfrm rot="-4162141">
            <a:off x="7512843" y="6736557"/>
            <a:ext cx="1014413"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a:solidFill>
                  <a:srgbClr val="FFFF00"/>
                </a:solidFill>
                <a:effectLst>
                  <a:outerShdw dist="45791" dir="3378596" algn="ctr" rotWithShape="0">
                    <a:srgbClr val="4D4D4D">
                      <a:alpha val="79999"/>
                    </a:srgbClr>
                  </a:outerShdw>
                </a:effectLst>
                <a:latin typeface="Arial Black"/>
              </a:rPr>
              <a:t>Y</a:t>
            </a:r>
          </a:p>
        </p:txBody>
      </p:sp>
      <p:sp>
        <p:nvSpPr>
          <p:cNvPr id="798748" name="Text Box 28"/>
          <p:cNvSpPr txBox="1">
            <a:spLocks noChangeArrowheads="1"/>
          </p:cNvSpPr>
          <p:nvPr/>
        </p:nvSpPr>
        <p:spPr bwMode="auto">
          <a:xfrm>
            <a:off x="4191000" y="3200400"/>
            <a:ext cx="4953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Causes clotting in incorrect blood transfusions</a:t>
            </a:r>
          </a:p>
        </p:txBody>
      </p:sp>
      <p:sp>
        <p:nvSpPr>
          <p:cNvPr id="798749"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
        <p:nvSpPr>
          <p:cNvPr id="2" name="Rectangle 1"/>
          <p:cNvSpPr/>
          <p:nvPr/>
        </p:nvSpPr>
        <p:spPr>
          <a:xfrm>
            <a:off x="7239000" y="3308013"/>
            <a:ext cx="1441421" cy="1446550"/>
          </a:xfrm>
          <a:prstGeom prst="rect">
            <a:avLst/>
          </a:prstGeom>
          <a:noFill/>
        </p:spPr>
        <p:txBody>
          <a:bodyPr wrap="none" lIns="91440" tIns="45720" rIns="91440" bIns="45720">
            <a:spAutoFit/>
          </a:bodyPr>
          <a:lstStyle/>
          <a:p>
            <a:pPr algn="ctr"/>
            <a:r>
              <a:rPr lang="en-US" sz="8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15</a:t>
            </a:r>
          </a:p>
        </p:txBody>
      </p:sp>
      <p:sp>
        <p:nvSpPr>
          <p:cNvPr id="3" name="Rounded Rectangle 2"/>
          <p:cNvSpPr/>
          <p:nvPr/>
        </p:nvSpPr>
        <p:spPr>
          <a:xfrm>
            <a:off x="1600201" y="381000"/>
            <a:ext cx="820326" cy="457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1576049" y="1981200"/>
            <a:ext cx="902823" cy="45720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509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97339" name="Group 59"/>
          <p:cNvGraphicFramePr>
            <a:graphicFrameLocks noGrp="1"/>
          </p:cNvGraphicFramePr>
          <p:nvPr>
            <p:extLst>
              <p:ext uri="{D42A27DB-BD31-4B8C-83A1-F6EECF244321}">
                <p14:modId xmlns:p14="http://schemas.microsoft.com/office/powerpoint/2010/main" val="2409543727"/>
              </p:ext>
            </p:extLst>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THERE AND BACK AGAIN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LUB-DUB</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HEART FELT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RED HOT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VALENTINES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2096" name="Text Box 48"/>
          <p:cNvSpPr txBox="1">
            <a:spLocks noChangeArrowheads="1"/>
          </p:cNvSpPr>
          <p:nvPr/>
        </p:nvSpPr>
        <p:spPr bwMode="auto">
          <a:xfrm>
            <a:off x="228600" y="30956"/>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Circulatory System Review Game</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extLst>
      <p:ext uri="{BB962C8B-B14F-4D97-AF65-F5344CB8AC3E}">
        <p14:creationId xmlns:p14="http://schemas.microsoft.com/office/powerpoint/2010/main" val="302341181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97339" name="Group 59"/>
          <p:cNvGraphicFramePr>
            <a:graphicFrameLocks noGrp="1"/>
          </p:cNvGraphicFramePr>
          <p:nvPr>
            <p:extLst>
              <p:ext uri="{D42A27DB-BD31-4B8C-83A1-F6EECF244321}">
                <p14:modId xmlns:p14="http://schemas.microsoft.com/office/powerpoint/2010/main" val="1112202225"/>
              </p:ext>
            </p:extLst>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THERE AND BACK AGAIN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LUB-DUB</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HEART FELT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RED HOT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VALENTINES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2096" name="Text Box 48"/>
          <p:cNvSpPr txBox="1">
            <a:spLocks noChangeArrowheads="1"/>
          </p:cNvSpPr>
          <p:nvPr/>
        </p:nvSpPr>
        <p:spPr bwMode="auto">
          <a:xfrm>
            <a:off x="228600" y="30956"/>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Circulatory System Review Game</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extLst>
      <p:ext uri="{BB962C8B-B14F-4D97-AF65-F5344CB8AC3E}">
        <p14:creationId xmlns:p14="http://schemas.microsoft.com/office/powerpoint/2010/main" val="30234118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51202" name="Group 2"/>
          <p:cNvGraphicFramePr>
            <a:graphicFrameLocks noGrp="1"/>
          </p:cNvGraphicFramePr>
          <p:nvPr>
            <p:ph sz="half" idx="2"/>
          </p:nvPr>
        </p:nvGraphicFramePr>
        <p:xfrm>
          <a:off x="304800" y="304800"/>
          <a:ext cx="8610600" cy="6096000"/>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304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890893" name="Oval 13"/>
          <p:cNvSpPr>
            <a:spLocks noChangeArrowheads="1"/>
          </p:cNvSpPr>
          <p:nvPr/>
        </p:nvSpPr>
        <p:spPr bwMode="auto">
          <a:xfrm>
            <a:off x="2590800" y="4191000"/>
            <a:ext cx="1447800" cy="1295400"/>
          </a:xfrm>
          <a:prstGeom prst="ellipse">
            <a:avLst/>
          </a:prstGeom>
          <a:solidFill>
            <a:srgbClr val="CC3300"/>
          </a:solidFill>
          <a:ln w="9525">
            <a:solidFill>
              <a:schemeClr val="tx1"/>
            </a:solidFill>
            <a:round/>
            <a:headEnd/>
            <a:tailEnd/>
          </a:ln>
        </p:spPr>
        <p:txBody>
          <a:bodyPr wrap="none" anchor="ctr"/>
          <a:lstStyle/>
          <a:p>
            <a:endParaRPr lang="en-US"/>
          </a:p>
        </p:txBody>
      </p:sp>
      <p:sp>
        <p:nvSpPr>
          <p:cNvPr id="890894" name="Oval 14"/>
          <p:cNvSpPr>
            <a:spLocks noChangeArrowheads="1"/>
          </p:cNvSpPr>
          <p:nvPr/>
        </p:nvSpPr>
        <p:spPr bwMode="auto">
          <a:xfrm>
            <a:off x="2819400" y="4495800"/>
            <a:ext cx="838200" cy="685800"/>
          </a:xfrm>
          <a:prstGeom prst="ellipse">
            <a:avLst/>
          </a:prstGeom>
          <a:gradFill rotWithShape="1">
            <a:gsLst>
              <a:gs pos="0">
                <a:srgbClr val="CC3300">
                  <a:alpha val="78000"/>
                </a:srgbClr>
              </a:gs>
              <a:gs pos="100000">
                <a:srgbClr val="5E1800">
                  <a:alpha val="78998"/>
                </a:srgbClr>
              </a:gs>
            </a:gsLst>
            <a:lin ang="5400000" scaled="1"/>
          </a:gradFill>
          <a:ln w="9525">
            <a:solidFill>
              <a:schemeClr val="tx1"/>
            </a:solidFill>
            <a:round/>
            <a:headEnd/>
            <a:tailEnd/>
          </a:ln>
        </p:spPr>
        <p:txBody>
          <a:bodyPr wrap="none" anchor="ctr"/>
          <a:lstStyle/>
          <a:p>
            <a:endParaRPr lang="en-US"/>
          </a:p>
        </p:txBody>
      </p:sp>
      <p:sp>
        <p:nvSpPr>
          <p:cNvPr id="890897" name="WordArt 17"/>
          <p:cNvSpPr>
            <a:spLocks noChangeArrowheads="1" noChangeShapeType="1" noTextEdit="1"/>
          </p:cNvSpPr>
          <p:nvPr/>
        </p:nvSpPr>
        <p:spPr bwMode="auto">
          <a:xfrm>
            <a:off x="2895600" y="4495800"/>
            <a:ext cx="91440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dirty="0">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a:t>
            </a:r>
          </a:p>
        </p:txBody>
      </p:sp>
      <p:sp>
        <p:nvSpPr>
          <p:cNvPr id="890898" name="AutoShape 18"/>
          <p:cNvSpPr>
            <a:spLocks noChangeArrowheads="1"/>
          </p:cNvSpPr>
          <p:nvPr/>
        </p:nvSpPr>
        <p:spPr bwMode="auto">
          <a:xfrm rot="-5400000">
            <a:off x="4460875" y="4454525"/>
            <a:ext cx="476250" cy="1168400"/>
          </a:xfrm>
          <a:prstGeom prst="downArrow">
            <a:avLst>
              <a:gd name="adj1" fmla="val 50000"/>
              <a:gd name="adj2" fmla="val 61333"/>
            </a:avLst>
          </a:prstGeom>
          <a:solidFill>
            <a:srgbClr val="777777"/>
          </a:solidFill>
          <a:ln w="9525">
            <a:solidFill>
              <a:schemeClr val="tx1"/>
            </a:solidFill>
            <a:miter lim="800000"/>
            <a:headEnd/>
            <a:tailEnd/>
          </a:ln>
        </p:spPr>
        <p:txBody>
          <a:bodyPr wrap="none" anchor="ctr"/>
          <a:lstStyle/>
          <a:p>
            <a:endParaRPr lang="en-US"/>
          </a:p>
        </p:txBody>
      </p:sp>
      <p:sp>
        <p:nvSpPr>
          <p:cNvPr id="890899" name="AutoShape 19"/>
          <p:cNvSpPr>
            <a:spLocks noChangeArrowheads="1"/>
          </p:cNvSpPr>
          <p:nvPr/>
        </p:nvSpPr>
        <p:spPr bwMode="auto">
          <a:xfrm rot="-9444097">
            <a:off x="3505200" y="2971800"/>
            <a:ext cx="476250" cy="1168400"/>
          </a:xfrm>
          <a:prstGeom prst="downArrow">
            <a:avLst>
              <a:gd name="adj1" fmla="val 50000"/>
              <a:gd name="adj2" fmla="val 61333"/>
            </a:avLst>
          </a:prstGeom>
          <a:solidFill>
            <a:srgbClr val="777777"/>
          </a:solidFill>
          <a:ln w="9525">
            <a:solidFill>
              <a:schemeClr val="tx1"/>
            </a:solidFill>
            <a:miter lim="800000"/>
            <a:headEnd/>
            <a:tailEnd/>
          </a:ln>
        </p:spPr>
        <p:txBody>
          <a:bodyPr wrap="none" anchor="ctr"/>
          <a:lstStyle/>
          <a:p>
            <a:endParaRPr lang="en-US"/>
          </a:p>
        </p:txBody>
      </p:sp>
      <p:sp>
        <p:nvSpPr>
          <p:cNvPr id="890900" name="AutoShape 20"/>
          <p:cNvSpPr>
            <a:spLocks noChangeArrowheads="1"/>
          </p:cNvSpPr>
          <p:nvPr/>
        </p:nvSpPr>
        <p:spPr bwMode="auto">
          <a:xfrm rot="9515511">
            <a:off x="2514600" y="3048000"/>
            <a:ext cx="476250" cy="1168400"/>
          </a:xfrm>
          <a:prstGeom prst="downArrow">
            <a:avLst>
              <a:gd name="adj1" fmla="val 50000"/>
              <a:gd name="adj2" fmla="val 61333"/>
            </a:avLst>
          </a:prstGeom>
          <a:solidFill>
            <a:srgbClr val="777777"/>
          </a:solidFill>
          <a:ln w="9525">
            <a:solidFill>
              <a:schemeClr val="tx1"/>
            </a:solidFill>
            <a:miter lim="800000"/>
            <a:headEnd/>
            <a:tailEnd/>
          </a:ln>
        </p:spPr>
        <p:txBody>
          <a:bodyPr wrap="none" anchor="ctr"/>
          <a:lstStyle/>
          <a:p>
            <a:endParaRPr lang="en-US"/>
          </a:p>
        </p:txBody>
      </p:sp>
      <p:sp>
        <p:nvSpPr>
          <p:cNvPr id="890901" name="Oval 21"/>
          <p:cNvSpPr>
            <a:spLocks noChangeArrowheads="1"/>
          </p:cNvSpPr>
          <p:nvPr/>
        </p:nvSpPr>
        <p:spPr bwMode="auto">
          <a:xfrm>
            <a:off x="1676400" y="1676400"/>
            <a:ext cx="990600" cy="914400"/>
          </a:xfrm>
          <a:prstGeom prst="ellipse">
            <a:avLst/>
          </a:prstGeom>
          <a:solidFill>
            <a:srgbClr val="CC3300"/>
          </a:solidFill>
          <a:ln w="9525">
            <a:solidFill>
              <a:schemeClr val="tx1"/>
            </a:solidFill>
            <a:round/>
            <a:headEnd/>
            <a:tailEnd/>
          </a:ln>
        </p:spPr>
        <p:txBody>
          <a:bodyPr wrap="none" anchor="ctr"/>
          <a:lstStyle/>
          <a:p>
            <a:endParaRPr lang="en-US"/>
          </a:p>
        </p:txBody>
      </p:sp>
      <p:sp>
        <p:nvSpPr>
          <p:cNvPr id="890902" name="Oval 22"/>
          <p:cNvSpPr>
            <a:spLocks noChangeArrowheads="1"/>
          </p:cNvSpPr>
          <p:nvPr/>
        </p:nvSpPr>
        <p:spPr bwMode="auto">
          <a:xfrm>
            <a:off x="1828800" y="1828800"/>
            <a:ext cx="685800" cy="609600"/>
          </a:xfrm>
          <a:prstGeom prst="ellipse">
            <a:avLst/>
          </a:prstGeom>
          <a:gradFill rotWithShape="1">
            <a:gsLst>
              <a:gs pos="0">
                <a:srgbClr val="CC3300">
                  <a:alpha val="78000"/>
                </a:srgbClr>
              </a:gs>
              <a:gs pos="100000">
                <a:srgbClr val="5E1800">
                  <a:alpha val="78998"/>
                </a:srgbClr>
              </a:gs>
            </a:gsLst>
            <a:lin ang="5400000" scaled="1"/>
          </a:gradFill>
          <a:ln w="9525">
            <a:solidFill>
              <a:schemeClr val="bg1"/>
            </a:solidFill>
            <a:round/>
            <a:headEnd/>
            <a:tailEnd/>
          </a:ln>
        </p:spPr>
        <p:txBody>
          <a:bodyPr wrap="none" anchor="ctr"/>
          <a:lstStyle/>
          <a:p>
            <a:endParaRPr lang="en-US"/>
          </a:p>
        </p:txBody>
      </p:sp>
      <p:sp>
        <p:nvSpPr>
          <p:cNvPr id="890903" name="Text Box 23"/>
          <p:cNvSpPr txBox="1">
            <a:spLocks noChangeArrowheads="1"/>
          </p:cNvSpPr>
          <p:nvPr/>
        </p:nvSpPr>
        <p:spPr bwMode="auto">
          <a:xfrm>
            <a:off x="1371600" y="12954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890904" name="Text Box 24"/>
          <p:cNvSpPr txBox="1">
            <a:spLocks noChangeArrowheads="1"/>
          </p:cNvSpPr>
          <p:nvPr/>
        </p:nvSpPr>
        <p:spPr bwMode="auto">
          <a:xfrm>
            <a:off x="1371600" y="1143000"/>
            <a:ext cx="1447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O-, O+</a:t>
            </a:r>
          </a:p>
        </p:txBody>
      </p:sp>
      <p:sp>
        <p:nvSpPr>
          <p:cNvPr id="890905" name="Oval 25"/>
          <p:cNvSpPr>
            <a:spLocks noChangeArrowheads="1"/>
          </p:cNvSpPr>
          <p:nvPr/>
        </p:nvSpPr>
        <p:spPr bwMode="auto">
          <a:xfrm>
            <a:off x="3733800" y="1981200"/>
            <a:ext cx="990600" cy="914400"/>
          </a:xfrm>
          <a:prstGeom prst="ellipse">
            <a:avLst/>
          </a:prstGeom>
          <a:solidFill>
            <a:srgbClr val="CC3300"/>
          </a:solidFill>
          <a:ln w="9525">
            <a:solidFill>
              <a:schemeClr val="tx1"/>
            </a:solidFill>
            <a:round/>
            <a:headEnd/>
            <a:tailEnd/>
          </a:ln>
        </p:spPr>
        <p:txBody>
          <a:bodyPr wrap="none" anchor="ctr"/>
          <a:lstStyle/>
          <a:p>
            <a:endParaRPr lang="en-US"/>
          </a:p>
        </p:txBody>
      </p:sp>
      <p:sp>
        <p:nvSpPr>
          <p:cNvPr id="890906" name="Oval 26"/>
          <p:cNvSpPr>
            <a:spLocks noChangeArrowheads="1"/>
          </p:cNvSpPr>
          <p:nvPr/>
        </p:nvSpPr>
        <p:spPr bwMode="auto">
          <a:xfrm>
            <a:off x="3886200" y="2133600"/>
            <a:ext cx="685800" cy="609600"/>
          </a:xfrm>
          <a:prstGeom prst="ellipse">
            <a:avLst/>
          </a:prstGeom>
          <a:gradFill rotWithShape="1">
            <a:gsLst>
              <a:gs pos="0">
                <a:srgbClr val="CC3300">
                  <a:alpha val="78000"/>
                </a:srgbClr>
              </a:gs>
              <a:gs pos="100000">
                <a:srgbClr val="5E1800">
                  <a:alpha val="78998"/>
                </a:srgbClr>
              </a:gs>
            </a:gsLst>
            <a:lin ang="5400000" scaled="1"/>
          </a:gradFill>
          <a:ln w="9525">
            <a:solidFill>
              <a:schemeClr val="bg1"/>
            </a:solidFill>
            <a:round/>
            <a:headEnd/>
            <a:tailEnd/>
          </a:ln>
        </p:spPr>
        <p:txBody>
          <a:bodyPr wrap="none" anchor="ctr"/>
          <a:lstStyle/>
          <a:p>
            <a:endParaRPr lang="en-US"/>
          </a:p>
        </p:txBody>
      </p:sp>
      <p:sp>
        <p:nvSpPr>
          <p:cNvPr id="890907" name="Text Box 27"/>
          <p:cNvSpPr txBox="1">
            <a:spLocks noChangeArrowheads="1"/>
          </p:cNvSpPr>
          <p:nvPr/>
        </p:nvSpPr>
        <p:spPr bwMode="auto">
          <a:xfrm>
            <a:off x="3810000" y="12192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890908" name="Text Box 28"/>
          <p:cNvSpPr txBox="1">
            <a:spLocks noChangeArrowheads="1"/>
          </p:cNvSpPr>
          <p:nvPr/>
        </p:nvSpPr>
        <p:spPr bwMode="auto">
          <a:xfrm>
            <a:off x="3886200" y="1066800"/>
            <a:ext cx="1295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A+/A-</a:t>
            </a:r>
          </a:p>
        </p:txBody>
      </p:sp>
      <p:sp>
        <p:nvSpPr>
          <p:cNvPr id="890909" name="Oval 29"/>
          <p:cNvSpPr>
            <a:spLocks noChangeArrowheads="1"/>
          </p:cNvSpPr>
          <p:nvPr/>
        </p:nvSpPr>
        <p:spPr bwMode="auto">
          <a:xfrm>
            <a:off x="5029200" y="3048000"/>
            <a:ext cx="990600" cy="914400"/>
          </a:xfrm>
          <a:prstGeom prst="ellipse">
            <a:avLst/>
          </a:prstGeom>
          <a:solidFill>
            <a:srgbClr val="CC3300"/>
          </a:solidFill>
          <a:ln w="9525">
            <a:solidFill>
              <a:schemeClr val="tx1"/>
            </a:solidFill>
            <a:round/>
            <a:headEnd/>
            <a:tailEnd/>
          </a:ln>
        </p:spPr>
        <p:txBody>
          <a:bodyPr wrap="none" anchor="ctr"/>
          <a:lstStyle/>
          <a:p>
            <a:endParaRPr lang="en-US"/>
          </a:p>
        </p:txBody>
      </p:sp>
      <p:sp>
        <p:nvSpPr>
          <p:cNvPr id="890910" name="Oval 30"/>
          <p:cNvSpPr>
            <a:spLocks noChangeArrowheads="1"/>
          </p:cNvSpPr>
          <p:nvPr/>
        </p:nvSpPr>
        <p:spPr bwMode="auto">
          <a:xfrm>
            <a:off x="5181600" y="3200400"/>
            <a:ext cx="685800" cy="609600"/>
          </a:xfrm>
          <a:prstGeom prst="ellipse">
            <a:avLst/>
          </a:prstGeom>
          <a:gradFill rotWithShape="1">
            <a:gsLst>
              <a:gs pos="0">
                <a:srgbClr val="CC3300">
                  <a:alpha val="78000"/>
                </a:srgbClr>
              </a:gs>
              <a:gs pos="100000">
                <a:srgbClr val="5E1800">
                  <a:alpha val="78998"/>
                </a:srgbClr>
              </a:gs>
            </a:gsLst>
            <a:lin ang="5400000" scaled="1"/>
          </a:gradFill>
          <a:ln w="9525">
            <a:solidFill>
              <a:schemeClr val="bg1"/>
            </a:solidFill>
            <a:round/>
            <a:headEnd/>
            <a:tailEnd/>
          </a:ln>
        </p:spPr>
        <p:txBody>
          <a:bodyPr wrap="none" anchor="ctr"/>
          <a:lstStyle/>
          <a:p>
            <a:endParaRPr lang="en-US"/>
          </a:p>
        </p:txBody>
      </p:sp>
      <p:sp>
        <p:nvSpPr>
          <p:cNvPr id="890911" name="Oval 31"/>
          <p:cNvSpPr>
            <a:spLocks noChangeArrowheads="1"/>
          </p:cNvSpPr>
          <p:nvPr/>
        </p:nvSpPr>
        <p:spPr bwMode="auto">
          <a:xfrm>
            <a:off x="5410200" y="4572000"/>
            <a:ext cx="990600" cy="914400"/>
          </a:xfrm>
          <a:prstGeom prst="ellipse">
            <a:avLst/>
          </a:prstGeom>
          <a:solidFill>
            <a:srgbClr val="CC3300"/>
          </a:solidFill>
          <a:ln w="9525">
            <a:solidFill>
              <a:schemeClr val="tx1"/>
            </a:solidFill>
            <a:round/>
            <a:headEnd/>
            <a:tailEnd/>
          </a:ln>
        </p:spPr>
        <p:txBody>
          <a:bodyPr wrap="none" anchor="ctr"/>
          <a:lstStyle/>
          <a:p>
            <a:endParaRPr lang="en-US"/>
          </a:p>
        </p:txBody>
      </p:sp>
      <p:sp>
        <p:nvSpPr>
          <p:cNvPr id="890912" name="Oval 32"/>
          <p:cNvSpPr>
            <a:spLocks noChangeArrowheads="1"/>
          </p:cNvSpPr>
          <p:nvPr/>
        </p:nvSpPr>
        <p:spPr bwMode="auto">
          <a:xfrm>
            <a:off x="5562600" y="4724400"/>
            <a:ext cx="685800" cy="609600"/>
          </a:xfrm>
          <a:prstGeom prst="ellipse">
            <a:avLst/>
          </a:prstGeom>
          <a:gradFill rotWithShape="1">
            <a:gsLst>
              <a:gs pos="0">
                <a:srgbClr val="CC3300">
                  <a:alpha val="78000"/>
                </a:srgbClr>
              </a:gs>
              <a:gs pos="100000">
                <a:srgbClr val="5E1800">
                  <a:alpha val="78998"/>
                </a:srgbClr>
              </a:gs>
            </a:gsLst>
            <a:lin ang="5400000" scaled="1"/>
          </a:gradFill>
          <a:ln w="9525">
            <a:solidFill>
              <a:schemeClr val="bg1"/>
            </a:solidFill>
            <a:round/>
            <a:headEnd/>
            <a:tailEnd/>
          </a:ln>
        </p:spPr>
        <p:txBody>
          <a:bodyPr wrap="none" anchor="ctr"/>
          <a:lstStyle/>
          <a:p>
            <a:endParaRPr lang="en-US"/>
          </a:p>
        </p:txBody>
      </p:sp>
      <p:sp>
        <p:nvSpPr>
          <p:cNvPr id="890913" name="Text Box 33"/>
          <p:cNvSpPr txBox="1">
            <a:spLocks noChangeArrowheads="1"/>
          </p:cNvSpPr>
          <p:nvPr/>
        </p:nvSpPr>
        <p:spPr bwMode="auto">
          <a:xfrm>
            <a:off x="6248400" y="28194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AB+/AB-</a:t>
            </a:r>
          </a:p>
        </p:txBody>
      </p:sp>
      <p:sp>
        <p:nvSpPr>
          <p:cNvPr id="890914" name="Text Box 34"/>
          <p:cNvSpPr txBox="1">
            <a:spLocks noChangeArrowheads="1"/>
          </p:cNvSpPr>
          <p:nvPr/>
        </p:nvSpPr>
        <p:spPr bwMode="auto">
          <a:xfrm>
            <a:off x="6705600" y="4724400"/>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B+/ B-</a:t>
            </a:r>
          </a:p>
        </p:txBody>
      </p:sp>
      <p:sp>
        <p:nvSpPr>
          <p:cNvPr id="890915" name="AutoShape 35"/>
          <p:cNvSpPr>
            <a:spLocks noChangeArrowheads="1"/>
          </p:cNvSpPr>
          <p:nvPr/>
        </p:nvSpPr>
        <p:spPr bwMode="auto">
          <a:xfrm rot="-2100793">
            <a:off x="3657600" y="19050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endParaRPr lang="en-US"/>
          </a:p>
        </p:txBody>
      </p:sp>
      <p:sp>
        <p:nvSpPr>
          <p:cNvPr id="890916" name="AutoShape 36"/>
          <p:cNvSpPr>
            <a:spLocks noChangeArrowheads="1"/>
          </p:cNvSpPr>
          <p:nvPr/>
        </p:nvSpPr>
        <p:spPr bwMode="auto">
          <a:xfrm rot="1876969">
            <a:off x="4343400" y="18288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endParaRPr lang="en-US"/>
          </a:p>
        </p:txBody>
      </p:sp>
      <p:sp>
        <p:nvSpPr>
          <p:cNvPr id="890917" name="AutoShape 37"/>
          <p:cNvSpPr>
            <a:spLocks noChangeArrowheads="1"/>
          </p:cNvSpPr>
          <p:nvPr/>
        </p:nvSpPr>
        <p:spPr bwMode="auto">
          <a:xfrm rot="6302750">
            <a:off x="4579938" y="2430462"/>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endParaRPr lang="en-US"/>
          </a:p>
        </p:txBody>
      </p:sp>
      <p:sp>
        <p:nvSpPr>
          <p:cNvPr id="890918" name="AutoShape 38"/>
          <p:cNvSpPr>
            <a:spLocks noChangeArrowheads="1"/>
          </p:cNvSpPr>
          <p:nvPr/>
        </p:nvSpPr>
        <p:spPr bwMode="auto">
          <a:xfrm rot="9906601">
            <a:off x="4191000" y="28194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endParaRPr lang="en-US"/>
          </a:p>
        </p:txBody>
      </p:sp>
      <p:sp>
        <p:nvSpPr>
          <p:cNvPr id="890919" name="AutoShape 39"/>
          <p:cNvSpPr>
            <a:spLocks noChangeArrowheads="1"/>
          </p:cNvSpPr>
          <p:nvPr/>
        </p:nvSpPr>
        <p:spPr bwMode="auto">
          <a:xfrm rot="-7576523">
            <a:off x="3513138" y="2582862"/>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endParaRPr lang="en-US"/>
          </a:p>
        </p:txBody>
      </p:sp>
      <p:sp>
        <p:nvSpPr>
          <p:cNvPr id="890920" name="Oval 40"/>
          <p:cNvSpPr>
            <a:spLocks noChangeArrowheads="1"/>
          </p:cNvSpPr>
          <p:nvPr/>
        </p:nvSpPr>
        <p:spPr bwMode="auto">
          <a:xfrm>
            <a:off x="5334000" y="2895600"/>
            <a:ext cx="152400" cy="152400"/>
          </a:xfrm>
          <a:prstGeom prst="ellipse">
            <a:avLst/>
          </a:prstGeom>
          <a:solidFill>
            <a:srgbClr val="99FF99"/>
          </a:solidFill>
          <a:ln w="9525">
            <a:solidFill>
              <a:schemeClr val="accent2"/>
            </a:solidFill>
            <a:round/>
            <a:headEnd/>
            <a:tailEnd/>
          </a:ln>
        </p:spPr>
        <p:txBody>
          <a:bodyPr wrap="none" anchor="ctr"/>
          <a:lstStyle/>
          <a:p>
            <a:endParaRPr lang="en-US"/>
          </a:p>
        </p:txBody>
      </p:sp>
      <p:sp>
        <p:nvSpPr>
          <p:cNvPr id="890921" name="AutoShape 41"/>
          <p:cNvSpPr>
            <a:spLocks noChangeArrowheads="1"/>
          </p:cNvSpPr>
          <p:nvPr/>
        </p:nvSpPr>
        <p:spPr bwMode="auto">
          <a:xfrm rot="1876969">
            <a:off x="5638800" y="28956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endParaRPr lang="en-US"/>
          </a:p>
        </p:txBody>
      </p:sp>
      <p:sp>
        <p:nvSpPr>
          <p:cNvPr id="890922" name="AutoShape 42"/>
          <p:cNvSpPr>
            <a:spLocks noChangeArrowheads="1"/>
          </p:cNvSpPr>
          <p:nvPr/>
        </p:nvSpPr>
        <p:spPr bwMode="auto">
          <a:xfrm rot="6302750">
            <a:off x="5875338" y="3497262"/>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endParaRPr lang="en-US"/>
          </a:p>
        </p:txBody>
      </p:sp>
      <p:sp>
        <p:nvSpPr>
          <p:cNvPr id="890923" name="AutoShape 43"/>
          <p:cNvSpPr>
            <a:spLocks noChangeArrowheads="1"/>
          </p:cNvSpPr>
          <p:nvPr/>
        </p:nvSpPr>
        <p:spPr bwMode="auto">
          <a:xfrm rot="10800000">
            <a:off x="5334000" y="39624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endParaRPr lang="en-US"/>
          </a:p>
        </p:txBody>
      </p:sp>
      <p:sp>
        <p:nvSpPr>
          <p:cNvPr id="890924" name="AutoShape 44"/>
          <p:cNvSpPr>
            <a:spLocks noChangeArrowheads="1"/>
          </p:cNvSpPr>
          <p:nvPr/>
        </p:nvSpPr>
        <p:spPr bwMode="auto">
          <a:xfrm rot="-7576523">
            <a:off x="4808538" y="3649662"/>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endParaRPr lang="en-US"/>
          </a:p>
        </p:txBody>
      </p:sp>
      <p:sp>
        <p:nvSpPr>
          <p:cNvPr id="890925" name="AutoShape 45"/>
          <p:cNvSpPr>
            <a:spLocks noChangeArrowheads="1"/>
          </p:cNvSpPr>
          <p:nvPr/>
        </p:nvSpPr>
        <p:spPr bwMode="auto">
          <a:xfrm rot="-7646065">
            <a:off x="4237038" y="3509963"/>
            <a:ext cx="476250" cy="1168400"/>
          </a:xfrm>
          <a:prstGeom prst="downArrow">
            <a:avLst>
              <a:gd name="adj1" fmla="val 50000"/>
              <a:gd name="adj2" fmla="val 61333"/>
            </a:avLst>
          </a:prstGeom>
          <a:solidFill>
            <a:srgbClr val="777777"/>
          </a:solidFill>
          <a:ln w="9525">
            <a:solidFill>
              <a:schemeClr val="tx1"/>
            </a:solidFill>
            <a:miter lim="800000"/>
            <a:headEnd/>
            <a:tailEnd/>
          </a:ln>
        </p:spPr>
        <p:txBody>
          <a:bodyPr wrap="none" anchor="ctr"/>
          <a:lstStyle/>
          <a:p>
            <a:endParaRPr lang="en-US"/>
          </a:p>
        </p:txBody>
      </p:sp>
      <p:sp>
        <p:nvSpPr>
          <p:cNvPr id="890926" name="AutoShape 46"/>
          <p:cNvSpPr>
            <a:spLocks noChangeArrowheads="1"/>
          </p:cNvSpPr>
          <p:nvPr/>
        </p:nvSpPr>
        <p:spPr bwMode="auto">
          <a:xfrm rot="-3246875">
            <a:off x="4876800" y="3048001"/>
            <a:ext cx="376237" cy="239712"/>
          </a:xfrm>
          <a:prstGeom prst="triangle">
            <a:avLst>
              <a:gd name="adj" fmla="val 39782"/>
            </a:avLst>
          </a:prstGeom>
          <a:solidFill>
            <a:srgbClr val="99CCFF"/>
          </a:solidFill>
          <a:ln w="9525">
            <a:solidFill>
              <a:srgbClr val="6699FF"/>
            </a:solidFill>
            <a:miter lim="800000"/>
            <a:headEnd/>
            <a:tailEnd/>
          </a:ln>
        </p:spPr>
        <p:txBody>
          <a:bodyPr wrap="none" anchor="ctr"/>
          <a:lstStyle/>
          <a:p>
            <a:endParaRPr lang="en-US"/>
          </a:p>
        </p:txBody>
      </p:sp>
      <p:sp>
        <p:nvSpPr>
          <p:cNvPr id="890927" name="Oval 47"/>
          <p:cNvSpPr>
            <a:spLocks noChangeArrowheads="1"/>
          </p:cNvSpPr>
          <p:nvPr/>
        </p:nvSpPr>
        <p:spPr bwMode="auto">
          <a:xfrm>
            <a:off x="5943600" y="3200400"/>
            <a:ext cx="152400" cy="152400"/>
          </a:xfrm>
          <a:prstGeom prst="ellipse">
            <a:avLst/>
          </a:prstGeom>
          <a:solidFill>
            <a:srgbClr val="99FF99"/>
          </a:solidFill>
          <a:ln w="9525">
            <a:solidFill>
              <a:schemeClr val="accent2"/>
            </a:solidFill>
            <a:round/>
            <a:headEnd/>
            <a:tailEnd/>
          </a:ln>
        </p:spPr>
        <p:txBody>
          <a:bodyPr wrap="none" anchor="ctr"/>
          <a:lstStyle/>
          <a:p>
            <a:endParaRPr lang="en-US"/>
          </a:p>
        </p:txBody>
      </p:sp>
      <p:sp>
        <p:nvSpPr>
          <p:cNvPr id="890928" name="Oval 48"/>
          <p:cNvSpPr>
            <a:spLocks noChangeArrowheads="1"/>
          </p:cNvSpPr>
          <p:nvPr/>
        </p:nvSpPr>
        <p:spPr bwMode="auto">
          <a:xfrm>
            <a:off x="5791200" y="3810000"/>
            <a:ext cx="152400" cy="152400"/>
          </a:xfrm>
          <a:prstGeom prst="ellipse">
            <a:avLst/>
          </a:prstGeom>
          <a:solidFill>
            <a:srgbClr val="99FF99"/>
          </a:solidFill>
          <a:ln w="9525">
            <a:solidFill>
              <a:schemeClr val="accent2"/>
            </a:solidFill>
            <a:round/>
            <a:headEnd/>
            <a:tailEnd/>
          </a:ln>
        </p:spPr>
        <p:txBody>
          <a:bodyPr wrap="none" anchor="ctr"/>
          <a:lstStyle/>
          <a:p>
            <a:endParaRPr lang="en-US"/>
          </a:p>
        </p:txBody>
      </p:sp>
      <p:sp>
        <p:nvSpPr>
          <p:cNvPr id="890929" name="Oval 49"/>
          <p:cNvSpPr>
            <a:spLocks noChangeArrowheads="1"/>
          </p:cNvSpPr>
          <p:nvPr/>
        </p:nvSpPr>
        <p:spPr bwMode="auto">
          <a:xfrm>
            <a:off x="5181600" y="3810000"/>
            <a:ext cx="152400" cy="152400"/>
          </a:xfrm>
          <a:prstGeom prst="ellipse">
            <a:avLst/>
          </a:prstGeom>
          <a:solidFill>
            <a:srgbClr val="99FF99"/>
          </a:solidFill>
          <a:ln w="9525">
            <a:solidFill>
              <a:schemeClr val="accent2"/>
            </a:solidFill>
            <a:round/>
            <a:headEnd/>
            <a:tailEnd/>
          </a:ln>
        </p:spPr>
        <p:txBody>
          <a:bodyPr wrap="none" anchor="ctr"/>
          <a:lstStyle/>
          <a:p>
            <a:endParaRPr lang="en-US"/>
          </a:p>
        </p:txBody>
      </p:sp>
      <p:sp>
        <p:nvSpPr>
          <p:cNvPr id="890930" name="Oval 50"/>
          <p:cNvSpPr>
            <a:spLocks noChangeArrowheads="1"/>
          </p:cNvSpPr>
          <p:nvPr/>
        </p:nvSpPr>
        <p:spPr bwMode="auto">
          <a:xfrm>
            <a:off x="4953000" y="3352800"/>
            <a:ext cx="152400" cy="152400"/>
          </a:xfrm>
          <a:prstGeom prst="ellipse">
            <a:avLst/>
          </a:prstGeom>
          <a:solidFill>
            <a:srgbClr val="99FF99"/>
          </a:solidFill>
          <a:ln w="9525">
            <a:solidFill>
              <a:schemeClr val="accent2"/>
            </a:solidFill>
            <a:round/>
            <a:headEnd/>
            <a:tailEnd/>
          </a:ln>
        </p:spPr>
        <p:txBody>
          <a:bodyPr wrap="none" anchor="ctr"/>
          <a:lstStyle/>
          <a:p>
            <a:endParaRPr lang="en-US"/>
          </a:p>
        </p:txBody>
      </p:sp>
      <p:sp>
        <p:nvSpPr>
          <p:cNvPr id="890931" name="Oval 51"/>
          <p:cNvSpPr>
            <a:spLocks noChangeArrowheads="1"/>
          </p:cNvSpPr>
          <p:nvPr/>
        </p:nvSpPr>
        <p:spPr bwMode="auto">
          <a:xfrm>
            <a:off x="5562600" y="4495800"/>
            <a:ext cx="152400" cy="152400"/>
          </a:xfrm>
          <a:prstGeom prst="ellipse">
            <a:avLst/>
          </a:prstGeom>
          <a:solidFill>
            <a:srgbClr val="99FF99"/>
          </a:solidFill>
          <a:ln w="9525">
            <a:solidFill>
              <a:schemeClr val="accent2"/>
            </a:solidFill>
            <a:round/>
            <a:headEnd/>
            <a:tailEnd/>
          </a:ln>
        </p:spPr>
        <p:txBody>
          <a:bodyPr wrap="none" anchor="ctr"/>
          <a:lstStyle/>
          <a:p>
            <a:endParaRPr lang="en-US"/>
          </a:p>
        </p:txBody>
      </p:sp>
      <p:sp>
        <p:nvSpPr>
          <p:cNvPr id="890932" name="Oval 52"/>
          <p:cNvSpPr>
            <a:spLocks noChangeArrowheads="1"/>
          </p:cNvSpPr>
          <p:nvPr/>
        </p:nvSpPr>
        <p:spPr bwMode="auto">
          <a:xfrm>
            <a:off x="6096000" y="4495800"/>
            <a:ext cx="152400" cy="152400"/>
          </a:xfrm>
          <a:prstGeom prst="ellipse">
            <a:avLst/>
          </a:prstGeom>
          <a:solidFill>
            <a:srgbClr val="99FF99"/>
          </a:solidFill>
          <a:ln w="9525">
            <a:solidFill>
              <a:schemeClr val="accent2"/>
            </a:solidFill>
            <a:round/>
            <a:headEnd/>
            <a:tailEnd/>
          </a:ln>
        </p:spPr>
        <p:txBody>
          <a:bodyPr wrap="none" anchor="ctr"/>
          <a:lstStyle/>
          <a:p>
            <a:endParaRPr lang="en-US"/>
          </a:p>
        </p:txBody>
      </p:sp>
      <p:sp>
        <p:nvSpPr>
          <p:cNvPr id="890933" name="Oval 53"/>
          <p:cNvSpPr>
            <a:spLocks noChangeArrowheads="1"/>
          </p:cNvSpPr>
          <p:nvPr/>
        </p:nvSpPr>
        <p:spPr bwMode="auto">
          <a:xfrm>
            <a:off x="6324600" y="4953000"/>
            <a:ext cx="152400" cy="152400"/>
          </a:xfrm>
          <a:prstGeom prst="ellipse">
            <a:avLst/>
          </a:prstGeom>
          <a:solidFill>
            <a:srgbClr val="99FF99"/>
          </a:solidFill>
          <a:ln w="9525">
            <a:solidFill>
              <a:schemeClr val="accent2"/>
            </a:solidFill>
            <a:round/>
            <a:headEnd/>
            <a:tailEnd/>
          </a:ln>
        </p:spPr>
        <p:txBody>
          <a:bodyPr wrap="none" anchor="ctr"/>
          <a:lstStyle/>
          <a:p>
            <a:endParaRPr lang="en-US"/>
          </a:p>
        </p:txBody>
      </p:sp>
      <p:sp>
        <p:nvSpPr>
          <p:cNvPr id="890934" name="Oval 54"/>
          <p:cNvSpPr>
            <a:spLocks noChangeArrowheads="1"/>
          </p:cNvSpPr>
          <p:nvPr/>
        </p:nvSpPr>
        <p:spPr bwMode="auto">
          <a:xfrm>
            <a:off x="6096000" y="5334000"/>
            <a:ext cx="152400" cy="152400"/>
          </a:xfrm>
          <a:prstGeom prst="ellipse">
            <a:avLst/>
          </a:prstGeom>
          <a:solidFill>
            <a:srgbClr val="99FF99"/>
          </a:solidFill>
          <a:ln w="9525">
            <a:solidFill>
              <a:schemeClr val="accent2"/>
            </a:solidFill>
            <a:round/>
            <a:headEnd/>
            <a:tailEnd/>
          </a:ln>
        </p:spPr>
        <p:txBody>
          <a:bodyPr wrap="none" anchor="ctr"/>
          <a:lstStyle/>
          <a:p>
            <a:endParaRPr lang="en-US"/>
          </a:p>
        </p:txBody>
      </p:sp>
      <p:sp>
        <p:nvSpPr>
          <p:cNvPr id="890935" name="Oval 55"/>
          <p:cNvSpPr>
            <a:spLocks noChangeArrowheads="1"/>
          </p:cNvSpPr>
          <p:nvPr/>
        </p:nvSpPr>
        <p:spPr bwMode="auto">
          <a:xfrm>
            <a:off x="5562600" y="5334000"/>
            <a:ext cx="152400" cy="152400"/>
          </a:xfrm>
          <a:prstGeom prst="ellipse">
            <a:avLst/>
          </a:prstGeom>
          <a:solidFill>
            <a:srgbClr val="99FF99"/>
          </a:solidFill>
          <a:ln w="9525">
            <a:solidFill>
              <a:schemeClr val="accent2"/>
            </a:solidFill>
            <a:round/>
            <a:headEnd/>
            <a:tailEnd/>
          </a:ln>
        </p:spPr>
        <p:txBody>
          <a:bodyPr wrap="none" anchor="ctr"/>
          <a:lstStyle/>
          <a:p>
            <a:endParaRPr lang="en-US"/>
          </a:p>
        </p:txBody>
      </p:sp>
      <p:sp>
        <p:nvSpPr>
          <p:cNvPr id="890936" name="Oval 56"/>
          <p:cNvSpPr>
            <a:spLocks noChangeArrowheads="1"/>
          </p:cNvSpPr>
          <p:nvPr/>
        </p:nvSpPr>
        <p:spPr bwMode="auto">
          <a:xfrm>
            <a:off x="5334000" y="5029200"/>
            <a:ext cx="152400" cy="152400"/>
          </a:xfrm>
          <a:prstGeom prst="ellipse">
            <a:avLst/>
          </a:prstGeom>
          <a:solidFill>
            <a:srgbClr val="99FF99"/>
          </a:solidFill>
          <a:ln w="9525">
            <a:solidFill>
              <a:schemeClr val="accent2"/>
            </a:solidFill>
            <a:round/>
            <a:headEnd/>
            <a:tailEnd/>
          </a:ln>
        </p:spPr>
        <p:txBody>
          <a:bodyPr wrap="none" anchor="ctr"/>
          <a:lstStyle/>
          <a:p>
            <a:endParaRPr lang="en-US"/>
          </a:p>
        </p:txBody>
      </p:sp>
      <p:sp>
        <p:nvSpPr>
          <p:cNvPr id="890938"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
        <p:nvSpPr>
          <p:cNvPr id="2" name="TextBox 1"/>
          <p:cNvSpPr txBox="1"/>
          <p:nvPr/>
        </p:nvSpPr>
        <p:spPr>
          <a:xfrm>
            <a:off x="381000" y="228600"/>
            <a:ext cx="6096000" cy="584775"/>
          </a:xfrm>
          <a:prstGeom prst="rect">
            <a:avLst/>
          </a:prstGeom>
          <a:noFill/>
        </p:spPr>
        <p:txBody>
          <a:bodyPr wrap="square" rtlCol="0">
            <a:spAutoFit/>
          </a:bodyPr>
          <a:lstStyle/>
          <a:p>
            <a:r>
              <a:rPr lang="en-US" sz="3200" dirty="0">
                <a:solidFill>
                  <a:schemeClr val="bg1"/>
                </a:solidFill>
              </a:rPr>
              <a:t>Name the mystery blood type?</a:t>
            </a:r>
          </a:p>
        </p:txBody>
      </p:sp>
      <p:sp>
        <p:nvSpPr>
          <p:cNvPr id="3" name="Rounded Rectangle 2"/>
          <p:cNvSpPr/>
          <p:nvPr/>
        </p:nvSpPr>
        <p:spPr>
          <a:xfrm>
            <a:off x="2819400" y="4495800"/>
            <a:ext cx="1026319" cy="781050"/>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995062" y="4424660"/>
            <a:ext cx="607860" cy="923330"/>
          </a:xfrm>
          <a:prstGeom prst="rect">
            <a:avLst/>
          </a:prstGeom>
          <a:noFill/>
        </p:spPr>
        <p:txBody>
          <a:bodyPr wrap="none" lIns="91440" tIns="45720" rIns="91440" bIns="45720">
            <a:spAutoFit/>
          </a:bodyPr>
          <a:lstStyle/>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p:txBody>
      </p:sp>
      <p:sp>
        <p:nvSpPr>
          <p:cNvPr id="5" name="Rectangle 4"/>
          <p:cNvSpPr/>
          <p:nvPr/>
        </p:nvSpPr>
        <p:spPr>
          <a:xfrm>
            <a:off x="7321579" y="139363"/>
            <a:ext cx="1441421" cy="1446550"/>
          </a:xfrm>
          <a:prstGeom prst="rect">
            <a:avLst/>
          </a:prstGeom>
          <a:noFill/>
        </p:spPr>
        <p:txBody>
          <a:bodyPr wrap="none" lIns="91440" tIns="45720" rIns="91440" bIns="45720">
            <a:spAutoFit/>
          </a:bodyPr>
          <a:lstStyle/>
          <a:p>
            <a:pPr algn="ctr"/>
            <a:r>
              <a:rPr lang="en-US" sz="8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16</a:t>
            </a:r>
          </a:p>
        </p:txBody>
      </p:sp>
    </p:spTree>
    <p:extLst>
      <p:ext uri="{BB962C8B-B14F-4D97-AF65-F5344CB8AC3E}">
        <p14:creationId xmlns:p14="http://schemas.microsoft.com/office/powerpoint/2010/main" val="31155300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body" sz="half" idx="4294967295"/>
          </p:nvPr>
        </p:nvSpPr>
        <p:spPr>
          <a:xfrm>
            <a:off x="457200" y="304800"/>
            <a:ext cx="8686800" cy="609600"/>
          </a:xfrm>
        </p:spPr>
        <p:txBody>
          <a:bodyPr/>
          <a:lstStyle/>
          <a:p>
            <a:pPr eaLnBrk="1" hangingPunct="1"/>
            <a:r>
              <a:rPr lang="en-US" sz="2800"/>
              <a:t>Will the two blood types below = safe transfusion</a:t>
            </a:r>
          </a:p>
        </p:txBody>
      </p:sp>
      <p:graphicFrame>
        <p:nvGraphicFramePr>
          <p:cNvPr id="3146755" name="Group 3"/>
          <p:cNvGraphicFramePr>
            <a:graphicFrameLocks noGrp="1"/>
          </p:cNvGraphicFramePr>
          <p:nvPr>
            <p:ph sz="half" idx="4294967295"/>
          </p:nvPr>
        </p:nvGraphicFramePr>
        <p:xfrm>
          <a:off x="304800" y="1143000"/>
          <a:ext cx="8610600" cy="5257800"/>
        </p:xfrm>
        <a:graphic>
          <a:graphicData uri="http://schemas.openxmlformats.org/drawingml/2006/table">
            <a:tbl>
              <a:tblPr/>
              <a:tblGrid>
                <a:gridCol w="4305300">
                  <a:extLst>
                    <a:ext uri="{9D8B030D-6E8A-4147-A177-3AD203B41FA5}">
                      <a16:colId xmlns:a16="http://schemas.microsoft.com/office/drawing/2014/main" val="20000"/>
                    </a:ext>
                  </a:extLst>
                </a:gridCol>
                <a:gridCol w="4305300">
                  <a:extLst>
                    <a:ext uri="{9D8B030D-6E8A-4147-A177-3AD203B41FA5}">
                      <a16:colId xmlns:a16="http://schemas.microsoft.com/office/drawing/2014/main" val="20001"/>
                    </a:ext>
                  </a:extLst>
                </a:gridCol>
              </a:tblGrid>
              <a:tr h="2628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28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bg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bg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72046" name="Oval 16"/>
          <p:cNvSpPr>
            <a:spLocks noChangeArrowheads="1"/>
          </p:cNvSpPr>
          <p:nvPr/>
        </p:nvSpPr>
        <p:spPr bwMode="auto">
          <a:xfrm>
            <a:off x="2667000" y="1447800"/>
            <a:ext cx="1447800" cy="1295400"/>
          </a:xfrm>
          <a:prstGeom prst="ellipse">
            <a:avLst/>
          </a:prstGeom>
          <a:solidFill>
            <a:srgbClr val="CC3300"/>
          </a:solidFill>
          <a:ln w="9525">
            <a:solidFill>
              <a:schemeClr val="tx1"/>
            </a:solidFill>
            <a:round/>
            <a:headEnd/>
            <a:tailEnd/>
          </a:ln>
        </p:spPr>
        <p:txBody>
          <a:bodyPr wrap="none" anchor="ctr"/>
          <a:lstStyle/>
          <a:p>
            <a:endParaRPr lang="en-US"/>
          </a:p>
        </p:txBody>
      </p:sp>
      <p:sp>
        <p:nvSpPr>
          <p:cNvPr id="172047" name="Oval 17"/>
          <p:cNvSpPr>
            <a:spLocks noChangeArrowheads="1"/>
          </p:cNvSpPr>
          <p:nvPr/>
        </p:nvSpPr>
        <p:spPr bwMode="auto">
          <a:xfrm>
            <a:off x="2590800" y="4191000"/>
            <a:ext cx="1447800" cy="1295400"/>
          </a:xfrm>
          <a:prstGeom prst="ellipse">
            <a:avLst/>
          </a:prstGeom>
          <a:solidFill>
            <a:srgbClr val="CC3300"/>
          </a:solidFill>
          <a:ln w="9525">
            <a:solidFill>
              <a:schemeClr val="tx1"/>
            </a:solidFill>
            <a:round/>
            <a:headEnd/>
            <a:tailEnd/>
          </a:ln>
        </p:spPr>
        <p:txBody>
          <a:bodyPr wrap="none" anchor="ctr"/>
          <a:lstStyle/>
          <a:p>
            <a:endParaRPr lang="en-US"/>
          </a:p>
        </p:txBody>
      </p:sp>
      <p:sp>
        <p:nvSpPr>
          <p:cNvPr id="172048" name="Oval 20"/>
          <p:cNvSpPr>
            <a:spLocks noChangeArrowheads="1"/>
          </p:cNvSpPr>
          <p:nvPr/>
        </p:nvSpPr>
        <p:spPr bwMode="auto">
          <a:xfrm>
            <a:off x="2819400" y="4495800"/>
            <a:ext cx="838200" cy="685800"/>
          </a:xfrm>
          <a:prstGeom prst="ellipse">
            <a:avLst/>
          </a:prstGeom>
          <a:gradFill rotWithShape="1">
            <a:gsLst>
              <a:gs pos="0">
                <a:srgbClr val="CC3300">
                  <a:alpha val="78000"/>
                </a:srgbClr>
              </a:gs>
              <a:gs pos="100000">
                <a:srgbClr val="5E1800">
                  <a:alpha val="78998"/>
                </a:srgbClr>
              </a:gs>
            </a:gsLst>
            <a:lin ang="5400000" scaled="1"/>
          </a:gradFill>
          <a:ln w="9525">
            <a:solidFill>
              <a:schemeClr val="tx1"/>
            </a:solidFill>
            <a:round/>
            <a:headEnd/>
            <a:tailEnd/>
          </a:ln>
        </p:spPr>
        <p:txBody>
          <a:bodyPr wrap="none" anchor="ctr"/>
          <a:lstStyle/>
          <a:p>
            <a:endParaRPr lang="en-US"/>
          </a:p>
        </p:txBody>
      </p:sp>
      <p:sp>
        <p:nvSpPr>
          <p:cNvPr id="172049" name="Oval 21"/>
          <p:cNvSpPr>
            <a:spLocks noChangeArrowheads="1"/>
          </p:cNvSpPr>
          <p:nvPr/>
        </p:nvSpPr>
        <p:spPr bwMode="auto">
          <a:xfrm>
            <a:off x="2971800" y="1752600"/>
            <a:ext cx="838200" cy="685800"/>
          </a:xfrm>
          <a:prstGeom prst="ellipse">
            <a:avLst/>
          </a:prstGeom>
          <a:gradFill rotWithShape="1">
            <a:gsLst>
              <a:gs pos="0">
                <a:srgbClr val="CC3300">
                  <a:alpha val="78000"/>
                </a:srgbClr>
              </a:gs>
              <a:gs pos="100000">
                <a:srgbClr val="5E1800">
                  <a:alpha val="78998"/>
                </a:srgbClr>
              </a:gs>
            </a:gsLst>
            <a:lin ang="5400000" scaled="1"/>
          </a:gradFill>
          <a:ln w="9525">
            <a:solidFill>
              <a:schemeClr val="tx1"/>
            </a:solidFill>
            <a:round/>
            <a:headEnd/>
            <a:tailEnd/>
          </a:ln>
        </p:spPr>
        <p:txBody>
          <a:bodyPr wrap="none" anchor="ctr"/>
          <a:lstStyle/>
          <a:p>
            <a:endParaRPr lang="en-US"/>
          </a:p>
        </p:txBody>
      </p:sp>
      <p:sp>
        <p:nvSpPr>
          <p:cNvPr id="172050" name="AutoShape 22"/>
          <p:cNvSpPr>
            <a:spLocks noChangeArrowheads="1"/>
          </p:cNvSpPr>
          <p:nvPr/>
        </p:nvSpPr>
        <p:spPr bwMode="auto">
          <a:xfrm rot="-8506540">
            <a:off x="2514600" y="5181600"/>
            <a:ext cx="376238" cy="239713"/>
          </a:xfrm>
          <a:prstGeom prst="triangle">
            <a:avLst>
              <a:gd name="adj" fmla="val 50000"/>
            </a:avLst>
          </a:prstGeom>
          <a:solidFill>
            <a:srgbClr val="99CCFF"/>
          </a:solidFill>
          <a:ln w="9525">
            <a:solidFill>
              <a:srgbClr val="6699FF"/>
            </a:solidFill>
            <a:miter lim="800000"/>
            <a:headEnd/>
            <a:tailEnd/>
          </a:ln>
        </p:spPr>
        <p:txBody>
          <a:bodyPr wrap="none" anchor="ctr"/>
          <a:lstStyle/>
          <a:p>
            <a:endParaRPr lang="en-US"/>
          </a:p>
        </p:txBody>
      </p:sp>
      <p:sp>
        <p:nvSpPr>
          <p:cNvPr id="172051" name="AutoShape 23"/>
          <p:cNvSpPr>
            <a:spLocks noChangeArrowheads="1"/>
          </p:cNvSpPr>
          <p:nvPr/>
        </p:nvSpPr>
        <p:spPr bwMode="auto">
          <a:xfrm rot="-4869001">
            <a:off x="2370138" y="4564062"/>
            <a:ext cx="376238" cy="239713"/>
          </a:xfrm>
          <a:prstGeom prst="triangle">
            <a:avLst>
              <a:gd name="adj" fmla="val 50000"/>
            </a:avLst>
          </a:prstGeom>
          <a:solidFill>
            <a:srgbClr val="99CCFF"/>
          </a:solidFill>
          <a:ln w="9525">
            <a:solidFill>
              <a:srgbClr val="6699FF"/>
            </a:solidFill>
            <a:miter lim="800000"/>
            <a:headEnd/>
            <a:tailEnd/>
          </a:ln>
        </p:spPr>
        <p:txBody>
          <a:bodyPr wrap="none" anchor="ctr"/>
          <a:lstStyle/>
          <a:p>
            <a:endParaRPr lang="en-US"/>
          </a:p>
        </p:txBody>
      </p:sp>
      <p:sp>
        <p:nvSpPr>
          <p:cNvPr id="172052" name="AutoShape 24"/>
          <p:cNvSpPr>
            <a:spLocks noChangeArrowheads="1"/>
          </p:cNvSpPr>
          <p:nvPr/>
        </p:nvSpPr>
        <p:spPr bwMode="auto">
          <a:xfrm rot="10157832">
            <a:off x="3200400" y="54102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endParaRPr lang="en-US"/>
          </a:p>
        </p:txBody>
      </p:sp>
      <p:sp>
        <p:nvSpPr>
          <p:cNvPr id="172053" name="AutoShape 25"/>
          <p:cNvSpPr>
            <a:spLocks noChangeArrowheads="1"/>
          </p:cNvSpPr>
          <p:nvPr/>
        </p:nvSpPr>
        <p:spPr bwMode="auto">
          <a:xfrm rot="7053161">
            <a:off x="3894138" y="5097462"/>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endParaRPr lang="en-US"/>
          </a:p>
        </p:txBody>
      </p:sp>
      <p:sp>
        <p:nvSpPr>
          <p:cNvPr id="172054" name="AutoShape 26"/>
          <p:cNvSpPr>
            <a:spLocks noChangeArrowheads="1"/>
          </p:cNvSpPr>
          <p:nvPr/>
        </p:nvSpPr>
        <p:spPr bwMode="auto">
          <a:xfrm rot="3783586">
            <a:off x="3894138" y="4411662"/>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endParaRPr lang="en-US"/>
          </a:p>
        </p:txBody>
      </p:sp>
      <p:sp>
        <p:nvSpPr>
          <p:cNvPr id="172055" name="AutoShape 27"/>
          <p:cNvSpPr>
            <a:spLocks noChangeArrowheads="1"/>
          </p:cNvSpPr>
          <p:nvPr/>
        </p:nvSpPr>
        <p:spPr bwMode="auto">
          <a:xfrm rot="-1556010">
            <a:off x="2819400" y="40386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endParaRPr lang="en-US"/>
          </a:p>
        </p:txBody>
      </p:sp>
      <p:sp>
        <p:nvSpPr>
          <p:cNvPr id="172056" name="AutoShape 28"/>
          <p:cNvSpPr>
            <a:spLocks noChangeArrowheads="1"/>
          </p:cNvSpPr>
          <p:nvPr/>
        </p:nvSpPr>
        <p:spPr bwMode="auto">
          <a:xfrm rot="1413799">
            <a:off x="3429000" y="4038600"/>
            <a:ext cx="376238" cy="239713"/>
          </a:xfrm>
          <a:prstGeom prst="triangle">
            <a:avLst>
              <a:gd name="adj" fmla="val 39782"/>
            </a:avLst>
          </a:prstGeom>
          <a:solidFill>
            <a:srgbClr val="99CCFF"/>
          </a:solidFill>
          <a:ln w="9525">
            <a:solidFill>
              <a:srgbClr val="6699FF"/>
            </a:solidFill>
            <a:miter lim="800000"/>
            <a:headEnd/>
            <a:tailEnd/>
          </a:ln>
        </p:spPr>
        <p:txBody>
          <a:bodyPr wrap="none" anchor="ctr"/>
          <a:lstStyle/>
          <a:p>
            <a:endParaRPr lang="en-US"/>
          </a:p>
        </p:txBody>
      </p:sp>
      <p:sp>
        <p:nvSpPr>
          <p:cNvPr id="172057" name="Oval 29"/>
          <p:cNvSpPr>
            <a:spLocks noChangeArrowheads="1"/>
          </p:cNvSpPr>
          <p:nvPr/>
        </p:nvSpPr>
        <p:spPr bwMode="auto">
          <a:xfrm>
            <a:off x="2362200" y="1828800"/>
            <a:ext cx="381000" cy="304800"/>
          </a:xfrm>
          <a:prstGeom prst="ellipse">
            <a:avLst/>
          </a:prstGeom>
          <a:solidFill>
            <a:srgbClr val="99FF99"/>
          </a:solidFill>
          <a:ln w="9525">
            <a:solidFill>
              <a:schemeClr val="accent2"/>
            </a:solidFill>
            <a:round/>
            <a:headEnd/>
            <a:tailEnd/>
          </a:ln>
        </p:spPr>
        <p:txBody>
          <a:bodyPr wrap="none" anchor="ctr"/>
          <a:lstStyle/>
          <a:p>
            <a:endParaRPr lang="en-US"/>
          </a:p>
        </p:txBody>
      </p:sp>
      <p:sp>
        <p:nvSpPr>
          <p:cNvPr id="172058" name="Oval 30"/>
          <p:cNvSpPr>
            <a:spLocks noChangeArrowheads="1"/>
          </p:cNvSpPr>
          <p:nvPr/>
        </p:nvSpPr>
        <p:spPr bwMode="auto">
          <a:xfrm>
            <a:off x="2743200" y="1295400"/>
            <a:ext cx="381000" cy="304800"/>
          </a:xfrm>
          <a:prstGeom prst="ellipse">
            <a:avLst/>
          </a:prstGeom>
          <a:solidFill>
            <a:srgbClr val="99FF99"/>
          </a:solidFill>
          <a:ln w="9525">
            <a:solidFill>
              <a:schemeClr val="accent2"/>
            </a:solidFill>
            <a:round/>
            <a:headEnd/>
            <a:tailEnd/>
          </a:ln>
        </p:spPr>
        <p:txBody>
          <a:bodyPr wrap="none" anchor="ctr"/>
          <a:lstStyle/>
          <a:p>
            <a:endParaRPr lang="en-US"/>
          </a:p>
        </p:txBody>
      </p:sp>
      <p:sp>
        <p:nvSpPr>
          <p:cNvPr id="172059" name="Oval 31"/>
          <p:cNvSpPr>
            <a:spLocks noChangeArrowheads="1"/>
          </p:cNvSpPr>
          <p:nvPr/>
        </p:nvSpPr>
        <p:spPr bwMode="auto">
          <a:xfrm>
            <a:off x="3429000" y="2590800"/>
            <a:ext cx="381000" cy="304800"/>
          </a:xfrm>
          <a:prstGeom prst="ellipse">
            <a:avLst/>
          </a:prstGeom>
          <a:solidFill>
            <a:srgbClr val="99FF99"/>
          </a:solidFill>
          <a:ln w="9525">
            <a:solidFill>
              <a:schemeClr val="accent2"/>
            </a:solidFill>
            <a:round/>
            <a:headEnd/>
            <a:tailEnd/>
          </a:ln>
        </p:spPr>
        <p:txBody>
          <a:bodyPr wrap="none" anchor="ctr"/>
          <a:lstStyle/>
          <a:p>
            <a:endParaRPr lang="en-US"/>
          </a:p>
        </p:txBody>
      </p:sp>
      <p:sp>
        <p:nvSpPr>
          <p:cNvPr id="172060" name="Oval 32"/>
          <p:cNvSpPr>
            <a:spLocks noChangeArrowheads="1"/>
          </p:cNvSpPr>
          <p:nvPr/>
        </p:nvSpPr>
        <p:spPr bwMode="auto">
          <a:xfrm>
            <a:off x="3505200" y="1371600"/>
            <a:ext cx="381000" cy="304800"/>
          </a:xfrm>
          <a:prstGeom prst="ellipse">
            <a:avLst/>
          </a:prstGeom>
          <a:solidFill>
            <a:srgbClr val="99FF99"/>
          </a:solidFill>
          <a:ln w="9525">
            <a:solidFill>
              <a:schemeClr val="accent2"/>
            </a:solidFill>
            <a:round/>
            <a:headEnd/>
            <a:tailEnd/>
          </a:ln>
        </p:spPr>
        <p:txBody>
          <a:bodyPr wrap="none" anchor="ctr"/>
          <a:lstStyle/>
          <a:p>
            <a:endParaRPr lang="en-US"/>
          </a:p>
        </p:txBody>
      </p:sp>
      <p:sp>
        <p:nvSpPr>
          <p:cNvPr id="172061" name="Oval 33"/>
          <p:cNvSpPr>
            <a:spLocks noChangeArrowheads="1"/>
          </p:cNvSpPr>
          <p:nvPr/>
        </p:nvSpPr>
        <p:spPr bwMode="auto">
          <a:xfrm>
            <a:off x="3962400" y="1905000"/>
            <a:ext cx="381000" cy="304800"/>
          </a:xfrm>
          <a:prstGeom prst="ellipse">
            <a:avLst/>
          </a:prstGeom>
          <a:solidFill>
            <a:srgbClr val="99FF99"/>
          </a:solidFill>
          <a:ln w="9525">
            <a:solidFill>
              <a:schemeClr val="accent2"/>
            </a:solidFill>
            <a:round/>
            <a:headEnd/>
            <a:tailEnd/>
          </a:ln>
        </p:spPr>
        <p:txBody>
          <a:bodyPr wrap="none" anchor="ctr"/>
          <a:lstStyle/>
          <a:p>
            <a:endParaRPr lang="en-US"/>
          </a:p>
        </p:txBody>
      </p:sp>
      <p:sp>
        <p:nvSpPr>
          <p:cNvPr id="172062" name="Oval 34"/>
          <p:cNvSpPr>
            <a:spLocks noChangeArrowheads="1"/>
          </p:cNvSpPr>
          <p:nvPr/>
        </p:nvSpPr>
        <p:spPr bwMode="auto">
          <a:xfrm>
            <a:off x="2514600" y="2438400"/>
            <a:ext cx="381000" cy="304800"/>
          </a:xfrm>
          <a:prstGeom prst="ellipse">
            <a:avLst/>
          </a:prstGeom>
          <a:solidFill>
            <a:srgbClr val="99FF99"/>
          </a:solidFill>
          <a:ln w="9525">
            <a:solidFill>
              <a:schemeClr val="accent2"/>
            </a:solidFill>
            <a:round/>
            <a:headEnd/>
            <a:tailEnd/>
          </a:ln>
        </p:spPr>
        <p:txBody>
          <a:bodyPr wrap="none" anchor="ctr"/>
          <a:lstStyle/>
          <a:p>
            <a:endParaRPr lang="en-US"/>
          </a:p>
        </p:txBody>
      </p:sp>
      <p:sp>
        <p:nvSpPr>
          <p:cNvPr id="172063" name="Rectangle 35"/>
          <p:cNvSpPr>
            <a:spLocks noChangeArrowheads="1"/>
          </p:cNvSpPr>
          <p:nvPr/>
        </p:nvSpPr>
        <p:spPr bwMode="auto">
          <a:xfrm>
            <a:off x="457200" y="3657600"/>
            <a:ext cx="4038600" cy="304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2064" name="Rectangle 36"/>
          <p:cNvSpPr>
            <a:spLocks noChangeArrowheads="1"/>
          </p:cNvSpPr>
          <p:nvPr/>
        </p:nvSpPr>
        <p:spPr bwMode="auto">
          <a:xfrm>
            <a:off x="4724400" y="3581400"/>
            <a:ext cx="4038600" cy="3048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172065" name="Text Box 40"/>
          <p:cNvSpPr txBox="1">
            <a:spLocks noChangeArrowheads="1"/>
          </p:cNvSpPr>
          <p:nvPr/>
        </p:nvSpPr>
        <p:spPr bwMode="auto">
          <a:xfrm>
            <a:off x="381000" y="12192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1</a:t>
            </a:r>
          </a:p>
        </p:txBody>
      </p:sp>
      <p:sp>
        <p:nvSpPr>
          <p:cNvPr id="172066" name="Text Box 41"/>
          <p:cNvSpPr txBox="1">
            <a:spLocks noChangeArrowheads="1"/>
          </p:cNvSpPr>
          <p:nvPr/>
        </p:nvSpPr>
        <p:spPr bwMode="auto">
          <a:xfrm>
            <a:off x="8229600" y="1219200"/>
            <a:ext cx="457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t>2</a:t>
            </a:r>
          </a:p>
        </p:txBody>
      </p:sp>
      <p:sp>
        <p:nvSpPr>
          <p:cNvPr id="172067" name="AutoShape 44"/>
          <p:cNvSpPr>
            <a:spLocks noChangeArrowheads="1"/>
          </p:cNvSpPr>
          <p:nvPr/>
        </p:nvSpPr>
        <p:spPr bwMode="auto">
          <a:xfrm>
            <a:off x="3124200" y="3124200"/>
            <a:ext cx="457200" cy="609600"/>
          </a:xfrm>
          <a:prstGeom prst="downArrow">
            <a:avLst>
              <a:gd name="adj1" fmla="val 50000"/>
              <a:gd name="adj2" fmla="val 33333"/>
            </a:avLst>
          </a:prstGeom>
          <a:solidFill>
            <a:srgbClr val="777777"/>
          </a:solidFill>
          <a:ln w="9525">
            <a:solidFill>
              <a:schemeClr val="tx1"/>
            </a:solidFill>
            <a:miter lim="800000"/>
            <a:headEnd/>
            <a:tailEnd/>
          </a:ln>
        </p:spPr>
        <p:txBody>
          <a:bodyPr wrap="none" anchor="ctr"/>
          <a:lstStyle/>
          <a:p>
            <a:endParaRPr lang="en-US"/>
          </a:p>
        </p:txBody>
      </p:sp>
      <p:sp>
        <p:nvSpPr>
          <p:cNvPr id="172068"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
        <p:nvSpPr>
          <p:cNvPr id="172069" name="Oval 31"/>
          <p:cNvSpPr>
            <a:spLocks noChangeArrowheads="1"/>
          </p:cNvSpPr>
          <p:nvPr/>
        </p:nvSpPr>
        <p:spPr bwMode="auto">
          <a:xfrm>
            <a:off x="3657600" y="4114800"/>
            <a:ext cx="381000" cy="304800"/>
          </a:xfrm>
          <a:prstGeom prst="ellipse">
            <a:avLst/>
          </a:prstGeom>
          <a:solidFill>
            <a:srgbClr val="99FF99"/>
          </a:solidFill>
          <a:ln w="9525">
            <a:solidFill>
              <a:schemeClr val="accent2"/>
            </a:solidFill>
            <a:round/>
            <a:headEnd/>
            <a:tailEnd/>
          </a:ln>
        </p:spPr>
        <p:txBody>
          <a:bodyPr wrap="none" anchor="ctr"/>
          <a:lstStyle/>
          <a:p>
            <a:endParaRPr lang="en-US"/>
          </a:p>
        </p:txBody>
      </p:sp>
      <p:sp>
        <p:nvSpPr>
          <p:cNvPr id="172070" name="Oval 31"/>
          <p:cNvSpPr>
            <a:spLocks noChangeArrowheads="1"/>
          </p:cNvSpPr>
          <p:nvPr/>
        </p:nvSpPr>
        <p:spPr bwMode="auto">
          <a:xfrm>
            <a:off x="3886200" y="4724400"/>
            <a:ext cx="381000" cy="304800"/>
          </a:xfrm>
          <a:prstGeom prst="ellipse">
            <a:avLst/>
          </a:prstGeom>
          <a:solidFill>
            <a:srgbClr val="99FF99"/>
          </a:solidFill>
          <a:ln w="9525">
            <a:solidFill>
              <a:schemeClr val="accent2"/>
            </a:solidFill>
            <a:round/>
            <a:headEnd/>
            <a:tailEnd/>
          </a:ln>
        </p:spPr>
        <p:txBody>
          <a:bodyPr wrap="none" anchor="ctr"/>
          <a:lstStyle/>
          <a:p>
            <a:endParaRPr lang="en-US"/>
          </a:p>
        </p:txBody>
      </p:sp>
      <p:sp>
        <p:nvSpPr>
          <p:cNvPr id="172071" name="Oval 31"/>
          <p:cNvSpPr>
            <a:spLocks noChangeArrowheads="1"/>
          </p:cNvSpPr>
          <p:nvPr/>
        </p:nvSpPr>
        <p:spPr bwMode="auto">
          <a:xfrm>
            <a:off x="3505200" y="5181600"/>
            <a:ext cx="381000" cy="304800"/>
          </a:xfrm>
          <a:prstGeom prst="ellipse">
            <a:avLst/>
          </a:prstGeom>
          <a:solidFill>
            <a:srgbClr val="99FF99"/>
          </a:solidFill>
          <a:ln w="9525">
            <a:solidFill>
              <a:schemeClr val="accent2"/>
            </a:solidFill>
            <a:round/>
            <a:headEnd/>
            <a:tailEnd/>
          </a:ln>
        </p:spPr>
        <p:txBody>
          <a:bodyPr wrap="none" anchor="ctr"/>
          <a:lstStyle/>
          <a:p>
            <a:endParaRPr lang="en-US"/>
          </a:p>
        </p:txBody>
      </p:sp>
      <p:sp>
        <p:nvSpPr>
          <p:cNvPr id="172072" name="Oval 31"/>
          <p:cNvSpPr>
            <a:spLocks noChangeArrowheads="1"/>
          </p:cNvSpPr>
          <p:nvPr/>
        </p:nvSpPr>
        <p:spPr bwMode="auto">
          <a:xfrm>
            <a:off x="2819400" y="5257800"/>
            <a:ext cx="381000" cy="304800"/>
          </a:xfrm>
          <a:prstGeom prst="ellipse">
            <a:avLst/>
          </a:prstGeom>
          <a:solidFill>
            <a:srgbClr val="99FF99"/>
          </a:solidFill>
          <a:ln w="9525">
            <a:solidFill>
              <a:schemeClr val="accent2"/>
            </a:solidFill>
            <a:round/>
            <a:headEnd/>
            <a:tailEnd/>
          </a:ln>
        </p:spPr>
        <p:txBody>
          <a:bodyPr wrap="none" anchor="ctr"/>
          <a:lstStyle/>
          <a:p>
            <a:endParaRPr lang="en-US"/>
          </a:p>
        </p:txBody>
      </p:sp>
      <p:sp>
        <p:nvSpPr>
          <p:cNvPr id="172073" name="Oval 31"/>
          <p:cNvSpPr>
            <a:spLocks noChangeArrowheads="1"/>
          </p:cNvSpPr>
          <p:nvPr/>
        </p:nvSpPr>
        <p:spPr bwMode="auto">
          <a:xfrm>
            <a:off x="2438400" y="4876800"/>
            <a:ext cx="381000" cy="304800"/>
          </a:xfrm>
          <a:prstGeom prst="ellipse">
            <a:avLst/>
          </a:prstGeom>
          <a:solidFill>
            <a:srgbClr val="99FF99"/>
          </a:solidFill>
          <a:ln w="9525">
            <a:solidFill>
              <a:schemeClr val="accent2"/>
            </a:solidFill>
            <a:round/>
            <a:headEnd/>
            <a:tailEnd/>
          </a:ln>
        </p:spPr>
        <p:txBody>
          <a:bodyPr wrap="none" anchor="ctr"/>
          <a:lstStyle/>
          <a:p>
            <a:endParaRPr lang="en-US"/>
          </a:p>
        </p:txBody>
      </p:sp>
      <p:sp>
        <p:nvSpPr>
          <p:cNvPr id="172074" name="Oval 31"/>
          <p:cNvSpPr>
            <a:spLocks noChangeArrowheads="1"/>
          </p:cNvSpPr>
          <p:nvPr/>
        </p:nvSpPr>
        <p:spPr bwMode="auto">
          <a:xfrm>
            <a:off x="3124200" y="4038600"/>
            <a:ext cx="381000" cy="304800"/>
          </a:xfrm>
          <a:prstGeom prst="ellipse">
            <a:avLst/>
          </a:prstGeom>
          <a:solidFill>
            <a:srgbClr val="99FF99"/>
          </a:solidFill>
          <a:ln w="9525">
            <a:solidFill>
              <a:schemeClr val="accent2"/>
            </a:solidFill>
            <a:round/>
            <a:headEnd/>
            <a:tailEnd/>
          </a:ln>
        </p:spPr>
        <p:txBody>
          <a:bodyPr wrap="none" anchor="ctr"/>
          <a:lstStyle/>
          <a:p>
            <a:endParaRPr lang="en-US"/>
          </a:p>
        </p:txBody>
      </p:sp>
      <p:sp>
        <p:nvSpPr>
          <p:cNvPr id="172075" name="Oval 31"/>
          <p:cNvSpPr>
            <a:spLocks noChangeArrowheads="1"/>
          </p:cNvSpPr>
          <p:nvPr/>
        </p:nvSpPr>
        <p:spPr bwMode="auto">
          <a:xfrm>
            <a:off x="2514600" y="4267200"/>
            <a:ext cx="381000" cy="304800"/>
          </a:xfrm>
          <a:prstGeom prst="ellipse">
            <a:avLst/>
          </a:prstGeom>
          <a:solidFill>
            <a:srgbClr val="99FF99"/>
          </a:solidFill>
          <a:ln w="9525">
            <a:solidFill>
              <a:schemeClr val="accent2"/>
            </a:solidFill>
            <a:round/>
            <a:headEnd/>
            <a:tailEnd/>
          </a:ln>
        </p:spPr>
        <p:txBody>
          <a:bodyPr wrap="none" anchor="ctr"/>
          <a:lstStyle/>
          <a:p>
            <a:endParaRPr lang="en-US"/>
          </a:p>
        </p:txBody>
      </p:sp>
      <p:sp>
        <p:nvSpPr>
          <p:cNvPr id="172076" name="WordArt 54"/>
          <p:cNvSpPr>
            <a:spLocks noChangeArrowheads="1" noChangeShapeType="1" noTextEdit="1"/>
          </p:cNvSpPr>
          <p:nvPr/>
        </p:nvSpPr>
        <p:spPr bwMode="auto">
          <a:xfrm>
            <a:off x="2971800" y="1752600"/>
            <a:ext cx="6572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172077" name="WordArt 55"/>
          <p:cNvSpPr>
            <a:spLocks noChangeArrowheads="1" noChangeShapeType="1" noTextEdit="1"/>
          </p:cNvSpPr>
          <p:nvPr/>
        </p:nvSpPr>
        <p:spPr bwMode="auto">
          <a:xfrm>
            <a:off x="2971800" y="4495800"/>
            <a:ext cx="85725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AB-</a:t>
            </a:r>
          </a:p>
        </p:txBody>
      </p:sp>
      <p:pic>
        <p:nvPicPr>
          <p:cNvPr id="37" name="Picture 10" descr="http://ctya.org/blog/wp-content/uploads/Number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68" y="5512013"/>
            <a:ext cx="1513863" cy="1162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Grp="1" noChangeArrowheads="1"/>
          </p:cNvSpPr>
          <p:nvPr>
            <p:ph type="body" idx="4294967295"/>
          </p:nvPr>
        </p:nvSpPr>
        <p:spPr>
          <a:xfrm>
            <a:off x="76200" y="228600"/>
            <a:ext cx="8890000" cy="5897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solidFill>
                  <a:srgbClr val="FFFFCC"/>
                </a:solidFill>
                <a:effectLst/>
              </a:rPr>
              <a:t>Thi</a:t>
            </a:r>
            <a:r>
              <a:rPr lang="en-US" dirty="0">
                <a:solidFill>
                  <a:srgbClr val="FFFFCC"/>
                </a:solidFill>
              </a:rPr>
              <a:t>s system is a </a:t>
            </a:r>
            <a:r>
              <a:rPr lang="en-US" dirty="0">
                <a:solidFill>
                  <a:srgbClr val="FFFFCC"/>
                </a:solidFill>
                <a:effectLst/>
              </a:rPr>
              <a:t>part of the circulatory system, comprising a network of vessels that carry a clear fluid called lymph. </a:t>
            </a:r>
          </a:p>
          <a:p>
            <a:pPr lvl="1"/>
            <a:endParaRPr lang="en-US" dirty="0">
              <a:effectLst/>
            </a:endParaRPr>
          </a:p>
        </p:txBody>
      </p:sp>
      <p:pic>
        <p:nvPicPr>
          <p:cNvPr id="1139715" name="Picture 3" descr="http://2.bp.blogspot.com/-TfY_ymABMrw/T8-8qWfnebI/AAAAAAAAAfM/EiCsVLsGTho/s1600/lymphatic-syste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905000"/>
            <a:ext cx="37338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39716" name="Picture 4" descr="http://www.aafp.org/afp/2004/0915/afp20040915p1125-u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48006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ounded Rectangle 1"/>
          <p:cNvSpPr/>
          <p:nvPr/>
        </p:nvSpPr>
        <p:spPr>
          <a:xfrm>
            <a:off x="2438400" y="1295400"/>
            <a:ext cx="1219200" cy="457200"/>
          </a:xfrm>
          <a:prstGeom prst="roundRect">
            <a:avLst/>
          </a:prstGeom>
          <a:solidFill>
            <a:srgbClr val="FFFFCC"/>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51460" y="4907340"/>
            <a:ext cx="1553630"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18</a:t>
            </a:r>
          </a:p>
        </p:txBody>
      </p:sp>
      <p:sp>
        <p:nvSpPr>
          <p:cNvPr id="4" name="Freeform: Shape 3">
            <a:extLst>
              <a:ext uri="{FF2B5EF4-FFF2-40B4-BE49-F238E27FC236}">
                <a16:creationId xmlns:a16="http://schemas.microsoft.com/office/drawing/2014/main" id="{417B566D-FFF4-4417-8195-8AF0BF0A43CE}"/>
              </a:ext>
            </a:extLst>
          </p:cNvPr>
          <p:cNvSpPr/>
          <p:nvPr/>
        </p:nvSpPr>
        <p:spPr>
          <a:xfrm>
            <a:off x="6155703" y="1998482"/>
            <a:ext cx="1094141" cy="284690"/>
          </a:xfrm>
          <a:custGeom>
            <a:avLst/>
            <a:gdLst>
              <a:gd name="connsiteX0" fmla="*/ 226243 w 1094141"/>
              <a:gd name="connsiteY0" fmla="*/ 28281 h 284690"/>
              <a:gd name="connsiteX1" fmla="*/ 150829 w 1094141"/>
              <a:gd name="connsiteY1" fmla="*/ 37708 h 284690"/>
              <a:gd name="connsiteX2" fmla="*/ 75415 w 1094141"/>
              <a:gd name="connsiteY2" fmla="*/ 56561 h 284690"/>
              <a:gd name="connsiteX3" fmla="*/ 47134 w 1094141"/>
              <a:gd name="connsiteY3" fmla="*/ 84842 h 284690"/>
              <a:gd name="connsiteX4" fmla="*/ 18854 w 1094141"/>
              <a:gd name="connsiteY4" fmla="*/ 94269 h 284690"/>
              <a:gd name="connsiteX5" fmla="*/ 0 w 1094141"/>
              <a:gd name="connsiteY5" fmla="*/ 131976 h 284690"/>
              <a:gd name="connsiteX6" fmla="*/ 9427 w 1094141"/>
              <a:gd name="connsiteY6" fmla="*/ 179110 h 284690"/>
              <a:gd name="connsiteX7" fmla="*/ 65988 w 1094141"/>
              <a:gd name="connsiteY7" fmla="*/ 207390 h 284690"/>
              <a:gd name="connsiteX8" fmla="*/ 131975 w 1094141"/>
              <a:gd name="connsiteY8" fmla="*/ 226244 h 284690"/>
              <a:gd name="connsiteX9" fmla="*/ 263951 w 1094141"/>
              <a:gd name="connsiteY9" fmla="*/ 245097 h 284690"/>
              <a:gd name="connsiteX10" fmla="*/ 575035 w 1094141"/>
              <a:gd name="connsiteY10" fmla="*/ 254524 h 284690"/>
              <a:gd name="connsiteX11" fmla="*/ 669303 w 1094141"/>
              <a:gd name="connsiteY11" fmla="*/ 235671 h 284690"/>
              <a:gd name="connsiteX12" fmla="*/ 867266 w 1094141"/>
              <a:gd name="connsiteY12" fmla="*/ 226244 h 284690"/>
              <a:gd name="connsiteX13" fmla="*/ 970961 w 1094141"/>
              <a:gd name="connsiteY13" fmla="*/ 216817 h 284690"/>
              <a:gd name="connsiteX14" fmla="*/ 1027522 w 1094141"/>
              <a:gd name="connsiteY14" fmla="*/ 197963 h 284690"/>
              <a:gd name="connsiteX15" fmla="*/ 1084083 w 1094141"/>
              <a:gd name="connsiteY15" fmla="*/ 160256 h 284690"/>
              <a:gd name="connsiteX16" fmla="*/ 1093509 w 1094141"/>
              <a:gd name="connsiteY16" fmla="*/ 131976 h 284690"/>
              <a:gd name="connsiteX17" fmla="*/ 1018095 w 1094141"/>
              <a:gd name="connsiteY17" fmla="*/ 56561 h 284690"/>
              <a:gd name="connsiteX18" fmla="*/ 414779 w 1094141"/>
              <a:gd name="connsiteY18" fmla="*/ 47134 h 284690"/>
              <a:gd name="connsiteX19" fmla="*/ 329938 w 1094141"/>
              <a:gd name="connsiteY19" fmla="*/ 18854 h 284690"/>
              <a:gd name="connsiteX20" fmla="*/ 273377 w 1094141"/>
              <a:gd name="connsiteY20" fmla="*/ 0 h 284690"/>
              <a:gd name="connsiteX21" fmla="*/ 169683 w 1094141"/>
              <a:gd name="connsiteY21" fmla="*/ 0 h 28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4141" h="284690">
                <a:moveTo>
                  <a:pt x="226243" y="28281"/>
                </a:moveTo>
                <a:cubicBezTo>
                  <a:pt x="201105" y="31423"/>
                  <a:pt x="175729" y="33039"/>
                  <a:pt x="150829" y="37708"/>
                </a:cubicBezTo>
                <a:cubicBezTo>
                  <a:pt x="125361" y="42483"/>
                  <a:pt x="75415" y="56561"/>
                  <a:pt x="75415" y="56561"/>
                </a:cubicBezTo>
                <a:cubicBezTo>
                  <a:pt x="65988" y="65988"/>
                  <a:pt x="58227" y="77447"/>
                  <a:pt x="47134" y="84842"/>
                </a:cubicBezTo>
                <a:cubicBezTo>
                  <a:pt x="38866" y="90354"/>
                  <a:pt x="25880" y="87243"/>
                  <a:pt x="18854" y="94269"/>
                </a:cubicBezTo>
                <a:cubicBezTo>
                  <a:pt x="8917" y="104206"/>
                  <a:pt x="6285" y="119407"/>
                  <a:pt x="0" y="131976"/>
                </a:cubicBezTo>
                <a:cubicBezTo>
                  <a:pt x="3142" y="147687"/>
                  <a:pt x="1478" y="165199"/>
                  <a:pt x="9427" y="179110"/>
                </a:cubicBezTo>
                <a:cubicBezTo>
                  <a:pt x="17646" y="193493"/>
                  <a:pt x="51806" y="203135"/>
                  <a:pt x="65988" y="207390"/>
                </a:cubicBezTo>
                <a:cubicBezTo>
                  <a:pt x="87899" y="213963"/>
                  <a:pt x="109685" y="221100"/>
                  <a:pt x="131975" y="226244"/>
                </a:cubicBezTo>
                <a:cubicBezTo>
                  <a:pt x="164107" y="233659"/>
                  <a:pt x="235070" y="241487"/>
                  <a:pt x="263951" y="245097"/>
                </a:cubicBezTo>
                <a:cubicBezTo>
                  <a:pt x="368725" y="314949"/>
                  <a:pt x="297431" y="275344"/>
                  <a:pt x="575035" y="254524"/>
                </a:cubicBezTo>
                <a:cubicBezTo>
                  <a:pt x="606990" y="252127"/>
                  <a:pt x="637407" y="238758"/>
                  <a:pt x="669303" y="235671"/>
                </a:cubicBezTo>
                <a:cubicBezTo>
                  <a:pt x="735058" y="229308"/>
                  <a:pt x="801332" y="230365"/>
                  <a:pt x="867266" y="226244"/>
                </a:cubicBezTo>
                <a:cubicBezTo>
                  <a:pt x="901906" y="224079"/>
                  <a:pt x="936396" y="219959"/>
                  <a:pt x="970961" y="216817"/>
                </a:cubicBezTo>
                <a:cubicBezTo>
                  <a:pt x="989815" y="210532"/>
                  <a:pt x="1010986" y="208987"/>
                  <a:pt x="1027522" y="197963"/>
                </a:cubicBezTo>
                <a:lnTo>
                  <a:pt x="1084083" y="160256"/>
                </a:lnTo>
                <a:cubicBezTo>
                  <a:pt x="1087225" y="150829"/>
                  <a:pt x="1096651" y="141403"/>
                  <a:pt x="1093509" y="131976"/>
                </a:cubicBezTo>
                <a:cubicBezTo>
                  <a:pt x="1085515" y="107994"/>
                  <a:pt x="1052808" y="58092"/>
                  <a:pt x="1018095" y="56561"/>
                </a:cubicBezTo>
                <a:cubicBezTo>
                  <a:pt x="817161" y="47696"/>
                  <a:pt x="615884" y="50276"/>
                  <a:pt x="414779" y="47134"/>
                </a:cubicBezTo>
                <a:lnTo>
                  <a:pt x="329938" y="18854"/>
                </a:lnTo>
                <a:cubicBezTo>
                  <a:pt x="311084" y="12569"/>
                  <a:pt x="293251" y="0"/>
                  <a:pt x="273377" y="0"/>
                </a:cubicBezTo>
                <a:lnTo>
                  <a:pt x="169683" y="0"/>
                </a:ln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7491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457200" y="228600"/>
            <a:ext cx="8229600" cy="5897563"/>
          </a:xfrm>
        </p:spPr>
        <p:txBody>
          <a:bodyPr/>
          <a:lstStyle/>
          <a:p>
            <a:r>
              <a:rPr lang="en-US">
                <a:solidFill>
                  <a:srgbClr val="FF7C80"/>
                </a:solidFill>
              </a:rPr>
              <a:t>Is your name on the review sheet?</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5124"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r>
              <a:rPr lang="en-US" sz="3600" kern="1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a:cs typeface="Times New Roman"/>
              </a:rPr>
              <a:t>Name</a:t>
            </a:r>
          </a:p>
        </p:txBody>
      </p:sp>
      <p:sp>
        <p:nvSpPr>
          <p:cNvPr id="5125"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9176" name="Picture 8" descr="lymphVess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159177" name="Rectangle 9"/>
          <p:cNvSpPr>
            <a:spLocks noChangeArrowheads="1"/>
          </p:cNvSpPr>
          <p:nvPr/>
        </p:nvSpPr>
        <p:spPr bwMode="auto">
          <a:xfrm>
            <a:off x="2133600" y="5410200"/>
            <a:ext cx="1981200" cy="1066800"/>
          </a:xfrm>
          <a:prstGeom prst="rect">
            <a:avLst/>
          </a:prstGeom>
          <a:solidFill>
            <a:srgbClr val="80808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9178" name="Rectangle 10"/>
          <p:cNvSpPr>
            <a:spLocks noChangeArrowheads="1"/>
          </p:cNvSpPr>
          <p:nvPr/>
        </p:nvSpPr>
        <p:spPr bwMode="auto">
          <a:xfrm>
            <a:off x="4800600" y="5410200"/>
            <a:ext cx="1981200" cy="1066800"/>
          </a:xfrm>
          <a:prstGeom prst="rect">
            <a:avLst/>
          </a:prstGeom>
          <a:solidFill>
            <a:srgbClr val="808080"/>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9179" name="WordArt 11"/>
          <p:cNvSpPr>
            <a:spLocks noChangeArrowheads="1" noChangeShapeType="1" noTextEdit="1"/>
          </p:cNvSpPr>
          <p:nvPr/>
        </p:nvSpPr>
        <p:spPr bwMode="auto">
          <a:xfrm>
            <a:off x="304800" y="304800"/>
            <a:ext cx="8534400" cy="1676400"/>
          </a:xfrm>
          <a:prstGeom prst="rect">
            <a:avLst/>
          </a:prstGeom>
        </p:spPr>
        <p:txBody>
          <a:bodyPr wrap="none" fromWordArt="1">
            <a:prstTxWarp prst="textPlain">
              <a:avLst>
                <a:gd name="adj" fmla="val 50000"/>
              </a:avLst>
            </a:prstTxWarp>
          </a:bodyPr>
          <a:lstStyle/>
          <a:p>
            <a:pPr algn="ctr"/>
            <a:r>
              <a:rPr lang="en-US" sz="3600" kern="10" spc="720" dirty="0">
                <a:ln w="28575">
                  <a:solidFill>
                    <a:schemeClr val="tx1"/>
                  </a:solidFill>
                  <a:round/>
                  <a:headEnd/>
                  <a:tailEnd/>
                </a:ln>
                <a:solidFill>
                  <a:srgbClr val="9933FF"/>
                </a:solidFill>
                <a:effectLst>
                  <a:outerShdw dist="45791" dir="3378596" algn="ctr" rotWithShape="0">
                    <a:srgbClr val="4D4D4D">
                      <a:alpha val="80000"/>
                    </a:srgbClr>
                  </a:outerShdw>
                </a:effectLst>
                <a:latin typeface="Arial Black"/>
              </a:rPr>
              <a:t>Which is a vessel, and</a:t>
            </a:r>
          </a:p>
          <a:p>
            <a:pPr algn="ctr"/>
            <a:r>
              <a:rPr lang="en-US" sz="3600" kern="10" spc="720" dirty="0">
                <a:ln w="28575">
                  <a:solidFill>
                    <a:schemeClr val="tx1"/>
                  </a:solidFill>
                  <a:round/>
                  <a:headEnd/>
                  <a:tailEnd/>
                </a:ln>
                <a:solidFill>
                  <a:srgbClr val="9933FF"/>
                </a:solidFill>
                <a:effectLst>
                  <a:outerShdw dist="45791" dir="3378596" algn="ctr" rotWithShape="0">
                    <a:srgbClr val="4D4D4D">
                      <a:alpha val="80000"/>
                    </a:srgbClr>
                  </a:outerShdw>
                </a:effectLst>
                <a:latin typeface="Arial Black"/>
              </a:rPr>
              <a:t> which is a node?</a:t>
            </a:r>
          </a:p>
        </p:txBody>
      </p:sp>
      <p:sp>
        <p:nvSpPr>
          <p:cNvPr id="1159180" name="WordArt 12"/>
          <p:cNvSpPr>
            <a:spLocks noChangeArrowheads="1" noChangeShapeType="1" noTextEdit="1"/>
          </p:cNvSpPr>
          <p:nvPr/>
        </p:nvSpPr>
        <p:spPr bwMode="auto">
          <a:xfrm>
            <a:off x="1600200" y="5029200"/>
            <a:ext cx="685800" cy="647700"/>
          </a:xfrm>
          <a:prstGeom prst="rect">
            <a:avLst/>
          </a:prstGeom>
        </p:spPr>
        <p:txBody>
          <a:bodyPr wrap="none" fromWordArt="1">
            <a:prstTxWarp prst="textPlain">
              <a:avLst>
                <a:gd name="adj" fmla="val 50000"/>
              </a:avLst>
            </a:prstTxWarp>
          </a:bodyPr>
          <a:lstStyle/>
          <a:p>
            <a:pPr algn="ctr"/>
            <a:r>
              <a:rPr lang="en-US" sz="3600" kern="10" spc="720" dirty="0">
                <a:ln w="38100">
                  <a:solidFill>
                    <a:schemeClr val="tx1"/>
                  </a:solidFill>
                  <a:round/>
                  <a:headEnd/>
                  <a:tailEnd/>
                </a:ln>
                <a:solidFill>
                  <a:srgbClr val="CC99FF"/>
                </a:solidFill>
                <a:effectLst>
                  <a:outerShdw dist="45791" dir="3378596" algn="ctr" rotWithShape="0">
                    <a:srgbClr val="4D4D4D">
                      <a:alpha val="80000"/>
                    </a:srgbClr>
                  </a:outerShdw>
                </a:effectLst>
                <a:latin typeface="Arial Black"/>
              </a:rPr>
              <a:t>A</a:t>
            </a:r>
          </a:p>
        </p:txBody>
      </p:sp>
      <p:sp>
        <p:nvSpPr>
          <p:cNvPr id="1159181" name="WordArt 13"/>
          <p:cNvSpPr>
            <a:spLocks noChangeArrowheads="1" noChangeShapeType="1" noTextEdit="1"/>
          </p:cNvSpPr>
          <p:nvPr/>
        </p:nvSpPr>
        <p:spPr bwMode="auto">
          <a:xfrm>
            <a:off x="6629400" y="5029200"/>
            <a:ext cx="533400" cy="647700"/>
          </a:xfrm>
          <a:prstGeom prst="rect">
            <a:avLst/>
          </a:prstGeom>
        </p:spPr>
        <p:txBody>
          <a:bodyPr wrap="none" fromWordArt="1">
            <a:prstTxWarp prst="textPlain">
              <a:avLst>
                <a:gd name="adj" fmla="val 50000"/>
              </a:avLst>
            </a:prstTxWarp>
          </a:bodyPr>
          <a:lstStyle/>
          <a:p>
            <a:pPr algn="ctr"/>
            <a:r>
              <a:rPr lang="en-US" sz="3600" kern="10" spc="720" dirty="0">
                <a:ln w="38100">
                  <a:solidFill>
                    <a:schemeClr val="tx1"/>
                  </a:solidFill>
                  <a:round/>
                  <a:headEnd/>
                  <a:tailEnd/>
                </a:ln>
                <a:solidFill>
                  <a:srgbClr val="CC99FF"/>
                </a:solidFill>
                <a:effectLst>
                  <a:outerShdw dist="45791" dir="3378596" algn="ctr" rotWithShape="0">
                    <a:srgbClr val="4D4D4D">
                      <a:alpha val="80000"/>
                    </a:srgbClr>
                  </a:outerShdw>
                </a:effectLst>
                <a:latin typeface="Arial Black"/>
              </a:rPr>
              <a:t>B</a:t>
            </a:r>
          </a:p>
        </p:txBody>
      </p:sp>
      <p:sp>
        <p:nvSpPr>
          <p:cNvPr id="2" name="Up Arrow 1"/>
          <p:cNvSpPr/>
          <p:nvPr/>
        </p:nvSpPr>
        <p:spPr>
          <a:xfrm>
            <a:off x="2743200" y="4191000"/>
            <a:ext cx="228600" cy="1162050"/>
          </a:xfrm>
          <a:prstGeom prst="up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5105400" y="4572000"/>
            <a:ext cx="228600" cy="849630"/>
          </a:xfrm>
          <a:prstGeom prst="up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7590370" y="5158770"/>
            <a:ext cx="1553630"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19</a:t>
            </a:r>
          </a:p>
        </p:txBody>
      </p:sp>
    </p:spTree>
    <p:extLst>
      <p:ext uri="{BB962C8B-B14F-4D97-AF65-F5344CB8AC3E}">
        <p14:creationId xmlns:p14="http://schemas.microsoft.com/office/powerpoint/2010/main" val="5307800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5314" name="Picture 2" descr="http://www.phoenix5.org/glossary/graphics/lymphatic_syst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65315" name="Rectangle 3"/>
          <p:cNvSpPr>
            <a:spLocks noChangeArrowheads="1"/>
          </p:cNvSpPr>
          <p:nvPr/>
        </p:nvSpPr>
        <p:spPr bwMode="auto">
          <a:xfrm>
            <a:off x="381000" y="838200"/>
            <a:ext cx="22860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5316" name="Rectangle 4"/>
          <p:cNvSpPr>
            <a:spLocks noChangeArrowheads="1"/>
          </p:cNvSpPr>
          <p:nvPr/>
        </p:nvSpPr>
        <p:spPr bwMode="auto">
          <a:xfrm>
            <a:off x="0" y="2590800"/>
            <a:ext cx="18288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5317" name="Rectangle 5"/>
          <p:cNvSpPr>
            <a:spLocks noChangeArrowheads="1"/>
          </p:cNvSpPr>
          <p:nvPr/>
        </p:nvSpPr>
        <p:spPr bwMode="auto">
          <a:xfrm>
            <a:off x="152400" y="4953000"/>
            <a:ext cx="2590800" cy="1676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5318" name="Rectangle 6"/>
          <p:cNvSpPr>
            <a:spLocks noChangeArrowheads="1"/>
          </p:cNvSpPr>
          <p:nvPr/>
        </p:nvSpPr>
        <p:spPr bwMode="auto">
          <a:xfrm>
            <a:off x="6400800" y="2438400"/>
            <a:ext cx="2743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5319" name="Rectangle 7"/>
          <p:cNvSpPr>
            <a:spLocks noChangeArrowheads="1"/>
          </p:cNvSpPr>
          <p:nvPr/>
        </p:nvSpPr>
        <p:spPr bwMode="auto">
          <a:xfrm>
            <a:off x="6781800" y="3505200"/>
            <a:ext cx="2362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5320" name="Rectangle 8"/>
          <p:cNvSpPr>
            <a:spLocks noChangeArrowheads="1"/>
          </p:cNvSpPr>
          <p:nvPr/>
        </p:nvSpPr>
        <p:spPr bwMode="auto">
          <a:xfrm>
            <a:off x="6934200" y="4343400"/>
            <a:ext cx="22098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5321" name="Rectangle 9"/>
          <p:cNvSpPr>
            <a:spLocks noChangeArrowheads="1"/>
          </p:cNvSpPr>
          <p:nvPr/>
        </p:nvSpPr>
        <p:spPr bwMode="auto">
          <a:xfrm>
            <a:off x="7162800" y="5257800"/>
            <a:ext cx="19812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5322" name="Rectangle 10"/>
          <p:cNvSpPr>
            <a:spLocks noChangeArrowheads="1"/>
          </p:cNvSpPr>
          <p:nvPr/>
        </p:nvSpPr>
        <p:spPr bwMode="auto">
          <a:xfrm>
            <a:off x="6629400" y="6172200"/>
            <a:ext cx="25146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1506" name="Picture 2" descr="http://2.bp.blogspot.com/-H-tNoowb-u0/TmDb_S9_SOI/AAAAAAAABak/bwp2XaElAo0/s1600/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88" y="3554254"/>
            <a:ext cx="1243012" cy="124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6242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3986" name="Picture 2" descr="http://www.phoenix5.org/glossary/graphics/lymphatic_syste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193987" name="Rectangle 3"/>
          <p:cNvSpPr>
            <a:spLocks noChangeArrowheads="1"/>
          </p:cNvSpPr>
          <p:nvPr/>
        </p:nvSpPr>
        <p:spPr bwMode="auto">
          <a:xfrm>
            <a:off x="381000" y="838200"/>
            <a:ext cx="22860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3988" name="Rectangle 4"/>
          <p:cNvSpPr>
            <a:spLocks noChangeArrowheads="1"/>
          </p:cNvSpPr>
          <p:nvPr/>
        </p:nvSpPr>
        <p:spPr bwMode="auto">
          <a:xfrm>
            <a:off x="0" y="2590800"/>
            <a:ext cx="18288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3989" name="Rectangle 5"/>
          <p:cNvSpPr>
            <a:spLocks noChangeArrowheads="1"/>
          </p:cNvSpPr>
          <p:nvPr/>
        </p:nvSpPr>
        <p:spPr bwMode="auto">
          <a:xfrm>
            <a:off x="152400" y="4953000"/>
            <a:ext cx="2590800" cy="1676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3990" name="Rectangle 6"/>
          <p:cNvSpPr>
            <a:spLocks noChangeArrowheads="1"/>
          </p:cNvSpPr>
          <p:nvPr/>
        </p:nvSpPr>
        <p:spPr bwMode="auto">
          <a:xfrm>
            <a:off x="6400800" y="2438400"/>
            <a:ext cx="2743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3991" name="Rectangle 7"/>
          <p:cNvSpPr>
            <a:spLocks noChangeArrowheads="1"/>
          </p:cNvSpPr>
          <p:nvPr/>
        </p:nvSpPr>
        <p:spPr bwMode="auto">
          <a:xfrm>
            <a:off x="6781800" y="3505200"/>
            <a:ext cx="2362200" cy="5334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3992" name="Rectangle 8"/>
          <p:cNvSpPr>
            <a:spLocks noChangeArrowheads="1"/>
          </p:cNvSpPr>
          <p:nvPr/>
        </p:nvSpPr>
        <p:spPr bwMode="auto">
          <a:xfrm>
            <a:off x="6934200" y="4343400"/>
            <a:ext cx="22098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3993" name="Rectangle 9"/>
          <p:cNvSpPr>
            <a:spLocks noChangeArrowheads="1"/>
          </p:cNvSpPr>
          <p:nvPr/>
        </p:nvSpPr>
        <p:spPr bwMode="auto">
          <a:xfrm>
            <a:off x="7162800" y="5257800"/>
            <a:ext cx="1981200" cy="8382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3994" name="Rectangle 10"/>
          <p:cNvSpPr>
            <a:spLocks noChangeArrowheads="1"/>
          </p:cNvSpPr>
          <p:nvPr/>
        </p:nvSpPr>
        <p:spPr bwMode="auto">
          <a:xfrm>
            <a:off x="6629400" y="6172200"/>
            <a:ext cx="2514600" cy="685800"/>
          </a:xfrm>
          <a:prstGeom prst="rect">
            <a:avLst/>
          </a:prstGeom>
          <a:solidFill>
            <a:srgbClr val="009999"/>
          </a:solidFill>
          <a:ln w="9525">
            <a:solidFill>
              <a:srgbClr val="00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3995" name="AutoShape 11"/>
          <p:cNvSpPr>
            <a:spLocks noChangeArrowheads="1"/>
          </p:cNvSpPr>
          <p:nvPr/>
        </p:nvSpPr>
        <p:spPr bwMode="auto">
          <a:xfrm>
            <a:off x="5638800" y="304800"/>
            <a:ext cx="3200400" cy="1143000"/>
          </a:xfrm>
          <a:prstGeom prst="wedgeRoundRectCallout">
            <a:avLst>
              <a:gd name="adj1" fmla="val -47569"/>
              <a:gd name="adj2" fmla="val 60833"/>
              <a:gd name="adj3" fmla="val 16667"/>
            </a:avLst>
          </a:prstGeom>
          <a:solidFill>
            <a:schemeClr val="tx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000" dirty="0">
                <a:solidFill>
                  <a:schemeClr val="bg1"/>
                </a:solidFill>
              </a:rPr>
              <a:t>“Each part of the Lymphatic System is worth one point.”</a:t>
            </a:r>
          </a:p>
        </p:txBody>
      </p:sp>
      <p:pic>
        <p:nvPicPr>
          <p:cNvPr id="12" name="Picture 2" descr="http://2.bp.blogspot.com/-H-tNoowb-u0/TmDb_S9_SOI/AAAAAAAABak/bwp2XaElAo0/s1600/2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788" y="3554254"/>
            <a:ext cx="1243012" cy="1243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8356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97339" name="Group 59"/>
          <p:cNvGraphicFramePr>
            <a:graphicFrameLocks noGrp="1"/>
          </p:cNvGraphicFramePr>
          <p:nvPr>
            <p:extLst>
              <p:ext uri="{D42A27DB-BD31-4B8C-83A1-F6EECF244321}">
                <p14:modId xmlns:p14="http://schemas.microsoft.com/office/powerpoint/2010/main" val="2409543727"/>
              </p:ext>
            </p:extLst>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THERE AND BACK AGAIN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LUB-DUB</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HEART FELT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RED HOT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VALENTINES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2096" name="Text Box 48"/>
          <p:cNvSpPr txBox="1">
            <a:spLocks noChangeArrowheads="1"/>
          </p:cNvSpPr>
          <p:nvPr/>
        </p:nvSpPr>
        <p:spPr bwMode="auto">
          <a:xfrm>
            <a:off x="228600" y="30956"/>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Circulatory System Review Game</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extLst>
      <p:ext uri="{BB962C8B-B14F-4D97-AF65-F5344CB8AC3E}">
        <p14:creationId xmlns:p14="http://schemas.microsoft.com/office/powerpoint/2010/main" val="302341181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97339" name="Group 59"/>
          <p:cNvGraphicFramePr>
            <a:graphicFrameLocks noGrp="1"/>
          </p:cNvGraphicFramePr>
          <p:nvPr>
            <p:extLst>
              <p:ext uri="{D42A27DB-BD31-4B8C-83A1-F6EECF244321}">
                <p14:modId xmlns:p14="http://schemas.microsoft.com/office/powerpoint/2010/main" val="1291134914"/>
              </p:ext>
            </p:extLst>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THERE AND BACK AGAIN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LUB-DUB</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HEART FELT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RED HOT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0000"/>
                          </a:solidFill>
                          <a:effectLst/>
                          <a:latin typeface="Times New Roman" pitchFamily="18" charset="0"/>
                        </a:rPr>
                        <a:t>VALENTINES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5050"/>
                    </a:solid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5050"/>
                    </a:solid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5050"/>
                    </a:solid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5050"/>
                    </a:solid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5050"/>
                    </a:solid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2096" name="Text Box 48"/>
          <p:cNvSpPr txBox="1">
            <a:spLocks noChangeArrowheads="1"/>
          </p:cNvSpPr>
          <p:nvPr/>
        </p:nvSpPr>
        <p:spPr bwMode="auto">
          <a:xfrm>
            <a:off x="228600" y="30956"/>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Circulatory System Review Game</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extLst>
      <p:ext uri="{BB962C8B-B14F-4D97-AF65-F5344CB8AC3E}">
        <p14:creationId xmlns:p14="http://schemas.microsoft.com/office/powerpoint/2010/main" val="3023411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839200" cy="4525963"/>
          </a:xfrm>
        </p:spPr>
        <p:txBody>
          <a:bodyPr/>
          <a:lstStyle/>
          <a:p>
            <a:r>
              <a:rPr lang="en-US" dirty="0"/>
              <a:t>How many first dates?</a:t>
            </a:r>
          </a:p>
        </p:txBody>
      </p:sp>
      <p:pic>
        <p:nvPicPr>
          <p:cNvPr id="1026" name="Picture 2" descr="http://www.sonypictures.com/movies/50firstdates/assets/images/oneshe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8382000" cy="571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6858000" y="0"/>
            <a:ext cx="203292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*21</a:t>
            </a:r>
          </a:p>
        </p:txBody>
      </p:sp>
      <p:sp>
        <p:nvSpPr>
          <p:cNvPr id="5" name="Rounded Rectangle 4"/>
          <p:cNvSpPr/>
          <p:nvPr/>
        </p:nvSpPr>
        <p:spPr>
          <a:xfrm>
            <a:off x="533400" y="1569660"/>
            <a:ext cx="2209800" cy="640140"/>
          </a:xfrm>
          <a:prstGeom prst="roundRect">
            <a:avLst/>
          </a:prstGeom>
          <a:solidFill>
            <a:schemeClr val="tx1">
              <a:lumMod val="75000"/>
              <a:lumOff val="2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08179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229600" cy="4525963"/>
          </a:xfrm>
        </p:spPr>
        <p:txBody>
          <a:bodyPr/>
          <a:lstStyle/>
          <a:p>
            <a:r>
              <a:rPr lang="en-US" dirty="0"/>
              <a:t>Name this movie with so much heart?</a:t>
            </a:r>
          </a:p>
        </p:txBody>
      </p:sp>
      <p:pic>
        <p:nvPicPr>
          <p:cNvPr id="52226" name="Picture 2" descr="http://www.johnnywujek.com/wp-content/uploads/2014/02/Johnny-Wujek-Valentine-movie-4-600x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8458200" cy="4286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381000" y="909935"/>
            <a:ext cx="203292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*22</a:t>
            </a:r>
          </a:p>
        </p:txBody>
      </p:sp>
    </p:spTree>
    <p:extLst>
      <p:ext uri="{BB962C8B-B14F-4D97-AF65-F5344CB8AC3E}">
        <p14:creationId xmlns:p14="http://schemas.microsoft.com/office/powerpoint/2010/main" val="4621744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229600" cy="4525963"/>
          </a:xfrm>
        </p:spPr>
        <p:txBody>
          <a:bodyPr/>
          <a:lstStyle/>
          <a:p>
            <a:r>
              <a:rPr lang="en-US" dirty="0"/>
              <a:t>Name this movie?</a:t>
            </a:r>
          </a:p>
        </p:txBody>
      </p:sp>
      <p:pic>
        <p:nvPicPr>
          <p:cNvPr id="57346" name="Picture 2" descr="http://www.elnovato.com/wp-content/uploads/2013/12/mostly-movies-the-wedding-singer-movie-review-674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63916"/>
            <a:ext cx="8763000" cy="48510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6882471" y="79086"/>
            <a:ext cx="203292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*23</a:t>
            </a:r>
          </a:p>
        </p:txBody>
      </p:sp>
    </p:spTree>
    <p:extLst>
      <p:ext uri="{BB962C8B-B14F-4D97-AF65-F5344CB8AC3E}">
        <p14:creationId xmlns:p14="http://schemas.microsoft.com/office/powerpoint/2010/main" val="12607831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4525963"/>
          </a:xfrm>
        </p:spPr>
        <p:txBody>
          <a:bodyPr/>
          <a:lstStyle/>
          <a:p>
            <a:r>
              <a:rPr lang="en-US" dirty="0"/>
              <a:t>Name this town?</a:t>
            </a:r>
          </a:p>
        </p:txBody>
      </p:sp>
      <p:pic>
        <p:nvPicPr>
          <p:cNvPr id="60418" name="Picture 2" descr="http://i.onionstatic.com/avclub/4236/86/16x9/9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10600" cy="548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6629400" y="231815"/>
            <a:ext cx="203292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*24</a:t>
            </a:r>
          </a:p>
        </p:txBody>
      </p:sp>
    </p:spTree>
    <p:extLst>
      <p:ext uri="{BB962C8B-B14F-4D97-AF65-F5344CB8AC3E}">
        <p14:creationId xmlns:p14="http://schemas.microsoft.com/office/powerpoint/2010/main" val="22382088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229600" cy="4525963"/>
          </a:xfrm>
        </p:spPr>
        <p:txBody>
          <a:bodyPr/>
          <a:lstStyle/>
          <a:p>
            <a:r>
              <a:rPr lang="en-US" dirty="0"/>
              <a:t>Name this movie?</a:t>
            </a:r>
          </a:p>
        </p:txBody>
      </p:sp>
      <p:pic>
        <p:nvPicPr>
          <p:cNvPr id="61442" name="Picture 2" descr="http://newslang89.files.wordpress.com/2013/02/napoleondynamit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0"/>
            <a:ext cx="8610600" cy="5000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6629400" y="152400"/>
            <a:ext cx="203292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*25</a:t>
            </a:r>
          </a:p>
        </p:txBody>
      </p:sp>
    </p:spTree>
    <p:extLst>
      <p:ext uri="{BB962C8B-B14F-4D97-AF65-F5344CB8AC3E}">
        <p14:creationId xmlns:p14="http://schemas.microsoft.com/office/powerpoint/2010/main" val="103644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a:t>Is your name on the review sheet?</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5"/>
          <p:cNvSpPr>
            <a:spLocks noChangeArrowheads="1"/>
          </p:cNvSpPr>
          <p:nvPr/>
        </p:nvSpPr>
        <p:spPr bwMode="auto">
          <a:xfrm>
            <a:off x="1524000" y="1828800"/>
            <a:ext cx="762000" cy="457200"/>
          </a:xfrm>
          <a:prstGeom prst="rect">
            <a:avLst/>
          </a:prstGeom>
          <a:solidFill>
            <a:srgbClr val="FF00FF">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rgbClr val="99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WordArt 9"/>
          <p:cNvSpPr>
            <a:spLocks noChangeArrowheads="1" noChangeShapeType="1" noTextEdit="1"/>
          </p:cNvSpPr>
          <p:nvPr/>
        </p:nvSpPr>
        <p:spPr bwMode="auto">
          <a:xfrm>
            <a:off x="5486400" y="990600"/>
            <a:ext cx="3438525" cy="17526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Add the categories</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along the top</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on the next slide.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97339" name="Group 59"/>
          <p:cNvGraphicFramePr>
            <a:graphicFrameLocks noGrp="1"/>
          </p:cNvGraphicFramePr>
          <p:nvPr>
            <p:extLst>
              <p:ext uri="{D42A27DB-BD31-4B8C-83A1-F6EECF244321}">
                <p14:modId xmlns:p14="http://schemas.microsoft.com/office/powerpoint/2010/main" val="2409543727"/>
              </p:ext>
            </p:extLst>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THERE AND BACK AGAIN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LUB-DUB</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HEART FELT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RED HOT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VALENTINES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2096" name="Text Box 48"/>
          <p:cNvSpPr txBox="1">
            <a:spLocks noChangeArrowheads="1"/>
          </p:cNvSpPr>
          <p:nvPr/>
        </p:nvSpPr>
        <p:spPr bwMode="auto">
          <a:xfrm>
            <a:off x="228600" y="30956"/>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Circulatory System Review Game</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extLst>
      <p:ext uri="{BB962C8B-B14F-4D97-AF65-F5344CB8AC3E}">
        <p14:creationId xmlns:p14="http://schemas.microsoft.com/office/powerpoint/2010/main" val="30234118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97339" name="Group 59"/>
          <p:cNvGraphicFramePr>
            <a:graphicFrameLocks noGrp="1"/>
          </p:cNvGraphicFramePr>
          <p:nvPr>
            <p:extLst>
              <p:ext uri="{D42A27DB-BD31-4B8C-83A1-F6EECF244321}">
                <p14:modId xmlns:p14="http://schemas.microsoft.com/office/powerpoint/2010/main" val="2409543727"/>
              </p:ext>
            </p:extLst>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THERE AND BACK AGAIN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LUB-DUB</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HEART FELT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RED HOT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VALENTINES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2096" name="Text Box 48"/>
          <p:cNvSpPr txBox="1">
            <a:spLocks noChangeArrowheads="1"/>
          </p:cNvSpPr>
          <p:nvPr/>
        </p:nvSpPr>
        <p:spPr bwMode="auto">
          <a:xfrm>
            <a:off x="228600" y="30956"/>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Circulatory System Review Game</a:t>
            </a:r>
          </a:p>
        </p:txBody>
      </p:sp>
      <p:sp>
        <p:nvSpPr>
          <p:cNvPr id="2097" name="Text Box 49"/>
          <p:cNvSpPr txBox="1">
            <a:spLocks noChangeArrowheads="1"/>
          </p:cNvSpPr>
          <p:nvPr/>
        </p:nvSpPr>
        <p:spPr bwMode="auto">
          <a:xfrm>
            <a:off x="228600" y="5946933"/>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dirty="0">
                <a:solidFill>
                  <a:srgbClr val="FF0000"/>
                </a:solidFill>
              </a:rPr>
              <a:t>Final Question:________________</a:t>
            </a:r>
          </a:p>
        </p:txBody>
      </p:sp>
    </p:spTree>
    <p:extLst>
      <p:ext uri="{BB962C8B-B14F-4D97-AF65-F5344CB8AC3E}">
        <p14:creationId xmlns:p14="http://schemas.microsoft.com/office/powerpoint/2010/main" val="30234118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i245.photobucket.com/albums/gg62/witchyhoy3/000AAABCDEFG/il_570xN304935956_zps26453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11430"/>
            <a:ext cx="9151620" cy="68694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3302" y="3886200"/>
            <a:ext cx="7609776" cy="1754326"/>
          </a:xfrm>
          <a:prstGeom prst="rect">
            <a:avLst/>
          </a:prstGeom>
          <a:noFill/>
        </p:spPr>
        <p:txBody>
          <a:bodyPr wrap="none" lIns="91440" tIns="45720" rIns="91440" bIns="45720">
            <a:prstTxWarp prst="textArchDown">
              <a:avLst/>
            </a:prstTxWarp>
            <a:spAutoFit/>
          </a:bodyPr>
          <a:lstStyle/>
          <a:p>
            <a:pPr algn="ctr"/>
            <a:r>
              <a:rPr lang="en-US" sz="5400" b="1" cap="none" spc="0" dirty="0">
                <a:ln w="17780" cmpd="sng">
                  <a:solidFill>
                    <a:srgbClr val="FFFFFF"/>
                  </a:solidFill>
                  <a:prstDash val="solid"/>
                  <a:miter lim="800000"/>
                </a:ln>
                <a:solidFill>
                  <a:srgbClr val="FF0000"/>
                </a:solidFill>
                <a:effectLst>
                  <a:outerShdw blurRad="50800" algn="tl" rotWithShape="0">
                    <a:srgbClr val="000000"/>
                  </a:outerShdw>
                </a:effectLst>
              </a:rPr>
              <a:t>Thi</a:t>
            </a: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s is a 5 point wager</a:t>
            </a:r>
          </a:p>
          <a:p>
            <a:pPr algn="ctr"/>
            <a:r>
              <a:rPr lang="en-US" sz="5400" b="1" cap="none" spc="0" dirty="0">
                <a:ln w="17780" cmpd="sng">
                  <a:solidFill>
                    <a:srgbClr val="FFFFFF"/>
                  </a:solidFill>
                  <a:prstDash val="solid"/>
                  <a:miter lim="800000"/>
                </a:ln>
                <a:solidFill>
                  <a:srgbClr val="FF0000"/>
                </a:solidFill>
                <a:effectLst>
                  <a:outerShdw blurRad="50800" algn="tl" rotWithShape="0">
                    <a:srgbClr val="000000"/>
                  </a:outerShdw>
                </a:effectLst>
              </a:rPr>
              <a:t>question</a:t>
            </a:r>
          </a:p>
        </p:txBody>
      </p:sp>
      <p:sp>
        <p:nvSpPr>
          <p:cNvPr id="3" name="Heart 2"/>
          <p:cNvSpPr/>
          <p:nvPr/>
        </p:nvSpPr>
        <p:spPr>
          <a:xfrm>
            <a:off x="1443990" y="685800"/>
            <a:ext cx="6248400" cy="4724400"/>
          </a:xfrm>
          <a:prstGeom prst="heart">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83273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i245.photobucket.com/albums/gg62/witchyhoy3/000AAABCDEFG/il_570xN304935956_zps264533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 y="-11430"/>
            <a:ext cx="9151620" cy="68694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3302" y="3886200"/>
            <a:ext cx="7609776" cy="1754326"/>
          </a:xfrm>
          <a:prstGeom prst="rect">
            <a:avLst/>
          </a:prstGeom>
          <a:noFill/>
        </p:spPr>
        <p:txBody>
          <a:bodyPr wrap="none" lIns="91440" tIns="45720" rIns="91440" bIns="45720">
            <a:prstTxWarp prst="textArchDown">
              <a:avLst/>
            </a:prstTxWarp>
            <a:spAutoFit/>
          </a:bodyPr>
          <a:lstStyle/>
          <a:p>
            <a:pPr algn="ctr"/>
            <a:r>
              <a:rPr lang="en-US" sz="5400" b="1" cap="none" spc="0" dirty="0">
                <a:ln w="17780" cmpd="sng">
                  <a:solidFill>
                    <a:srgbClr val="FFFFFF"/>
                  </a:solidFill>
                  <a:prstDash val="solid"/>
                  <a:miter lim="800000"/>
                </a:ln>
                <a:solidFill>
                  <a:srgbClr val="FF0000"/>
                </a:solidFill>
                <a:effectLst>
                  <a:outerShdw blurRad="50800" algn="tl" rotWithShape="0">
                    <a:srgbClr val="000000"/>
                  </a:outerShdw>
                </a:effectLst>
              </a:rPr>
              <a:t>Thi</a:t>
            </a: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s is a 5 point wager</a:t>
            </a:r>
          </a:p>
          <a:p>
            <a:pPr algn="ctr"/>
            <a:r>
              <a:rPr lang="en-US" sz="5400" b="1" cap="none" spc="0" dirty="0">
                <a:ln w="17780" cmpd="sng">
                  <a:solidFill>
                    <a:srgbClr val="FFFFFF"/>
                  </a:solidFill>
                  <a:prstDash val="solid"/>
                  <a:miter lim="800000"/>
                </a:ln>
                <a:solidFill>
                  <a:srgbClr val="FF0000"/>
                </a:solidFill>
                <a:effectLst>
                  <a:outerShdw blurRad="50800" algn="tl" rotWithShape="0">
                    <a:srgbClr val="000000"/>
                  </a:outerShdw>
                </a:effectLst>
              </a:rPr>
              <a:t>question</a:t>
            </a:r>
          </a:p>
        </p:txBody>
      </p:sp>
      <p:pic>
        <p:nvPicPr>
          <p:cNvPr id="3" name="Picture 2" descr="Tricuspid valve - Wikipedia">
            <a:extLst>
              <a:ext uri="{FF2B5EF4-FFF2-40B4-BE49-F238E27FC236}">
                <a16:creationId xmlns:a16="http://schemas.microsoft.com/office/drawing/2014/main" id="{B60949CB-C5C9-7E95-C5A3-60E04CD3655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1119633">
            <a:off x="-944885" y="241921"/>
            <a:ext cx="11540301" cy="5840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3169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4525963"/>
          </a:xfrm>
        </p:spPr>
        <p:txBody>
          <a:bodyPr/>
          <a:lstStyle/>
          <a:p>
            <a:r>
              <a:rPr lang="en-US" dirty="0"/>
              <a:t>Please name A and B?</a:t>
            </a:r>
          </a:p>
        </p:txBody>
      </p:sp>
      <p:pic>
        <p:nvPicPr>
          <p:cNvPr id="68610" name="Picture 2" descr="http://www2.sluh.org/bioweb/bi100/focussheets/fscirculation_respiration_heartincolo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40" y="914400"/>
            <a:ext cx="8658860" cy="563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1637801" y="910590"/>
            <a:ext cx="1074333" cy="1569660"/>
          </a:xfrm>
          <a:prstGeom prst="rect">
            <a:avLst/>
          </a:prstGeom>
          <a:noFill/>
        </p:spPr>
        <p:txBody>
          <a:bodyPr wrap="none" lIns="91440" tIns="45720" rIns="91440" bIns="45720">
            <a:spAutoFit/>
          </a:bodyPr>
          <a:lstStyle/>
          <a:p>
            <a:pPr algn="ctr"/>
            <a:r>
              <a:rPr lang="en-US" sz="9600" b="1" cap="none" spc="0" dirty="0">
                <a:ln w="17780" cmpd="sng">
                  <a:solidFill>
                    <a:schemeClr val="tx1"/>
                  </a:solidFill>
                  <a:prstDash val="solid"/>
                  <a:miter lim="800000"/>
                </a:ln>
                <a:solidFill>
                  <a:srgbClr val="6699FF"/>
                </a:solidFill>
                <a:effectLst>
                  <a:outerShdw blurRad="50800" algn="tl" rotWithShape="0">
                    <a:srgbClr val="000000"/>
                  </a:outerShdw>
                </a:effectLst>
              </a:rPr>
              <a:t>A</a:t>
            </a:r>
          </a:p>
        </p:txBody>
      </p:sp>
      <p:sp>
        <p:nvSpPr>
          <p:cNvPr id="5" name="Rectangle 4"/>
          <p:cNvSpPr/>
          <p:nvPr/>
        </p:nvSpPr>
        <p:spPr>
          <a:xfrm>
            <a:off x="1905000" y="5283875"/>
            <a:ext cx="1080745"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cap="none" spc="50" dirty="0">
                <a:ln w="11430"/>
                <a:solidFill>
                  <a:srgbClr val="6699FF"/>
                </a:solidFill>
                <a:effectLst>
                  <a:outerShdw blurRad="76200" dist="50800" dir="5400000" algn="tl" rotWithShape="0">
                    <a:srgbClr val="000000">
                      <a:alpha val="65000"/>
                    </a:srgbClr>
                  </a:outerShdw>
                </a:effectLst>
              </a:rPr>
              <a:t>B</a:t>
            </a:r>
          </a:p>
        </p:txBody>
      </p:sp>
    </p:spTree>
    <p:extLst>
      <p:ext uri="{BB962C8B-B14F-4D97-AF65-F5344CB8AC3E}">
        <p14:creationId xmlns:p14="http://schemas.microsoft.com/office/powerpoint/2010/main" val="38083025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2" y="0"/>
            <a:ext cx="9394371" cy="6847114"/>
          </a:xfrm>
          <a:prstGeom prst="rect">
            <a:avLst/>
          </a:prstGeom>
          <a:noFill/>
          <a:ln w="38100">
            <a:solidFill>
              <a:srgbClr val="FF66CC"/>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228599"/>
            <a:ext cx="8610600" cy="2196959"/>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r>
              <a:rPr lang="en-US" sz="5400" b="1" cap="none" spc="0" dirty="0">
                <a:ln w="17780" cmpd="sng">
                  <a:solidFill>
                    <a:schemeClr val="tx1"/>
                  </a:solidFill>
                  <a:prstDash val="solid"/>
                  <a:miter lim="800000"/>
                </a:ln>
                <a:solidFill>
                  <a:srgbClr val="FF0000"/>
                </a:solidFill>
                <a:effectLst>
                  <a:outerShdw blurRad="50800" algn="tl" rotWithShape="0">
                    <a:srgbClr val="000000"/>
                  </a:outerShdw>
                </a:effectLst>
              </a:rPr>
              <a:t>Circulatory </a:t>
            </a:r>
            <a:r>
              <a:rPr lang="en-US" sz="5400" b="1" dirty="0">
                <a:ln w="17780" cmpd="sng">
                  <a:solidFill>
                    <a:schemeClr val="tx1"/>
                  </a:solidFill>
                  <a:prstDash val="solid"/>
                  <a:miter lim="800000"/>
                </a:ln>
                <a:solidFill>
                  <a:srgbClr val="FF0000"/>
                </a:solidFill>
                <a:effectLst>
                  <a:outerShdw blurRad="50800" algn="tl" rotWithShape="0">
                    <a:srgbClr val="000000"/>
                  </a:outerShdw>
                </a:effectLst>
              </a:rPr>
              <a:t>System</a:t>
            </a:r>
          </a:p>
          <a:p>
            <a:r>
              <a:rPr lang="en-US" sz="5400" b="1" cap="none" spc="0" dirty="0">
                <a:ln w="17780" cmpd="sng">
                  <a:solidFill>
                    <a:schemeClr val="tx1"/>
                  </a:solidFill>
                  <a:prstDash val="solid"/>
                  <a:miter lim="800000"/>
                </a:ln>
                <a:solidFill>
                  <a:srgbClr val="FF0000"/>
                </a:solidFill>
                <a:effectLst>
                  <a:outerShdw blurRad="50800" algn="tl" rotWithShape="0">
                    <a:srgbClr val="000000"/>
                  </a:outerShdw>
                </a:effectLst>
              </a:rPr>
              <a:t>Review Game</a:t>
            </a:r>
          </a:p>
        </p:txBody>
      </p:sp>
      <p:sp>
        <p:nvSpPr>
          <p:cNvPr id="4" name="Rectangle 3"/>
          <p:cNvSpPr/>
          <p:nvPr/>
        </p:nvSpPr>
        <p:spPr>
          <a:xfrm>
            <a:off x="196850" y="4843325"/>
            <a:ext cx="3185487" cy="1754326"/>
          </a:xfrm>
          <a:prstGeom prst="rect">
            <a:avLst/>
          </a:prstGeom>
          <a:noFill/>
        </p:spPr>
        <p:txBody>
          <a:bodyPr wrap="none" lIns="91440" tIns="45720" rIns="91440" bIns="45720">
            <a:spAutoFit/>
          </a:bodyPr>
          <a:lstStyle/>
          <a:p>
            <a:pPr algn="ctr"/>
            <a:r>
              <a:rPr lang="en-US" sz="5400" b="1" cap="none" spc="0" dirty="0">
                <a:ln w="17780" cmpd="sng">
                  <a:solidFill>
                    <a:schemeClr val="tx1"/>
                  </a:solidFill>
                  <a:prstDash val="solid"/>
                  <a:miter lim="800000"/>
                </a:ln>
                <a:solidFill>
                  <a:srgbClr val="FFFFCC"/>
                </a:solidFill>
                <a:effectLst>
                  <a:outerShdw blurRad="50800" algn="tl" rotWithShape="0">
                    <a:srgbClr val="000000"/>
                  </a:outerShdw>
                </a:effectLst>
              </a:rPr>
              <a:t>Part 6 </a:t>
            </a:r>
          </a:p>
          <a:p>
            <a:pPr algn="ctr"/>
            <a:r>
              <a:rPr lang="en-US" sz="5400" b="1" dirty="0">
                <a:ln w="17780" cmpd="sng">
                  <a:solidFill>
                    <a:schemeClr val="tx1"/>
                  </a:solidFill>
                  <a:prstDash val="solid"/>
                  <a:miter lim="800000"/>
                </a:ln>
                <a:solidFill>
                  <a:srgbClr val="FFFFCC"/>
                </a:solidFill>
                <a:effectLst>
                  <a:outerShdw blurRad="50800" algn="tl" rotWithShape="0">
                    <a:srgbClr val="000000"/>
                  </a:outerShdw>
                </a:effectLst>
              </a:rPr>
              <a:t>Lesson 8</a:t>
            </a:r>
            <a:endParaRPr lang="en-US" sz="5400" b="1" cap="none" spc="0" dirty="0">
              <a:ln w="17780" cmpd="sng">
                <a:solidFill>
                  <a:schemeClr val="tx1"/>
                </a:solidFill>
                <a:prstDash val="solid"/>
                <a:miter lim="800000"/>
              </a:ln>
              <a:solidFill>
                <a:srgbClr val="FFFFCC"/>
              </a:solidFill>
              <a:effectLst>
                <a:outerShdw blurRad="50800" algn="tl" rotWithShape="0">
                  <a:srgbClr val="000000"/>
                </a:outerShdw>
              </a:effectLst>
            </a:endParaRPr>
          </a:p>
        </p:txBody>
      </p:sp>
      <p:pic>
        <p:nvPicPr>
          <p:cNvPr id="5" name="Picture 4" descr="http://farm5.staticflickr.com/4026/4408021373_35912cceb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423557"/>
            <a:ext cx="2707522" cy="2035736"/>
          </a:xfrm>
          <a:prstGeom prst="ellipse">
            <a:avLst/>
          </a:prstGeom>
          <a:ln w="63500" cap="rnd">
            <a:solidFill>
              <a:srgbClr val="FFFFC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6019800" y="2819400"/>
            <a:ext cx="2945133" cy="467108"/>
          </a:xfrm>
          <a:prstGeom prst="rect">
            <a:avLst/>
          </a:prstGeom>
          <a:noFill/>
        </p:spPr>
        <p:txBody>
          <a:bodyPr wrap="none" lIns="91440" tIns="45720" rIns="91440" bIns="45720">
            <a:prstTxWarp prst="textPlain">
              <a:avLst/>
            </a:prstTxWarp>
            <a:spAutoFit/>
          </a:bodyPr>
          <a:lstStyle/>
          <a:p>
            <a:pPr algn="ctr"/>
            <a:r>
              <a:rPr lang="en-US" sz="54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a</a:t>
            </a:r>
            <a:r>
              <a:rPr lang="en-US" sz="54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nd Lymphatic</a:t>
            </a:r>
          </a:p>
        </p:txBody>
      </p:sp>
      <p:pic>
        <p:nvPicPr>
          <p:cNvPr id="7" name="Graphic 6">
            <a:extLst>
              <a:ext uri="{FF2B5EF4-FFF2-40B4-BE49-F238E27FC236}">
                <a16:creationId xmlns:a16="http://schemas.microsoft.com/office/drawing/2014/main" id="{BA342D0D-1989-4F97-B54E-619AB3B2FC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8019" y="4944362"/>
            <a:ext cx="5699410" cy="1610564"/>
          </a:xfrm>
          <a:prstGeom prst="rect">
            <a:avLst/>
          </a:prstGeom>
        </p:spPr>
      </p:pic>
    </p:spTree>
    <p:extLst>
      <p:ext uri="{BB962C8B-B14F-4D97-AF65-F5344CB8AC3E}">
        <p14:creationId xmlns:p14="http://schemas.microsoft.com/office/powerpoint/2010/main" val="4770173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2" y="0"/>
            <a:ext cx="9394371" cy="6847114"/>
          </a:xfrm>
          <a:prstGeom prst="rect">
            <a:avLst/>
          </a:prstGeom>
          <a:noFill/>
          <a:ln w="38100">
            <a:solidFill>
              <a:srgbClr val="FF66CC"/>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228600" y="228599"/>
            <a:ext cx="8610600" cy="2196959"/>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0000"/>
                </a:solidFill>
                <a:effectLst>
                  <a:outerShdw blurRad="50800" algn="tl" rotWithShape="0">
                    <a:srgbClr val="000000"/>
                  </a:outerShdw>
                </a:effectLst>
                <a:uLnTx/>
                <a:uFillTx/>
                <a:latin typeface="Arial" charset="0"/>
                <a:ea typeface="+mn-ea"/>
                <a:cs typeface="+mn-cs"/>
              </a:rPr>
              <a:t>Circulatory System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0000"/>
                </a:solidFill>
                <a:effectLst>
                  <a:outerShdw blurRad="50800" algn="tl" rotWithShape="0">
                    <a:srgbClr val="000000"/>
                  </a:outerShdw>
                </a:effectLst>
                <a:uLnTx/>
                <a:uFillTx/>
                <a:latin typeface="Arial" charset="0"/>
                <a:ea typeface="+mn-ea"/>
                <a:cs typeface="+mn-cs"/>
              </a:rPr>
              <a:t>Review Game</a:t>
            </a:r>
          </a:p>
        </p:txBody>
      </p:sp>
      <p:sp>
        <p:nvSpPr>
          <p:cNvPr id="4" name="Rectangle 3"/>
          <p:cNvSpPr/>
          <p:nvPr/>
        </p:nvSpPr>
        <p:spPr>
          <a:xfrm>
            <a:off x="196850" y="4843325"/>
            <a:ext cx="3185488"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CC"/>
                </a:solidFill>
                <a:effectLst>
                  <a:outerShdw blurRad="50800" algn="tl" rotWithShape="0">
                    <a:srgbClr val="000000"/>
                  </a:outerShdw>
                </a:effectLst>
                <a:uLnTx/>
                <a:uFillTx/>
                <a:latin typeface="Arial" charset="0"/>
                <a:ea typeface="+mn-ea"/>
                <a:cs typeface="+mn-cs"/>
              </a:rPr>
              <a:t>Part 6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CC"/>
                </a:solidFill>
                <a:effectLst>
                  <a:outerShdw blurRad="50800" algn="tl" rotWithShape="0">
                    <a:srgbClr val="000000"/>
                  </a:outerShdw>
                </a:effectLst>
                <a:uLnTx/>
                <a:uFillTx/>
                <a:latin typeface="Arial" charset="0"/>
                <a:ea typeface="+mn-ea"/>
                <a:cs typeface="+mn-cs"/>
              </a:rPr>
              <a:t>Lesson 9</a:t>
            </a:r>
          </a:p>
        </p:txBody>
      </p:sp>
      <p:pic>
        <p:nvPicPr>
          <p:cNvPr id="5" name="Picture 4" descr="http://farm5.staticflickr.com/4026/4408021373_35912cceb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423557"/>
            <a:ext cx="2707522" cy="2035736"/>
          </a:xfrm>
          <a:prstGeom prst="ellipse">
            <a:avLst/>
          </a:prstGeom>
          <a:ln w="63500" cap="rnd">
            <a:solidFill>
              <a:srgbClr val="FFFFCC"/>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6" name="Rectangle 5"/>
          <p:cNvSpPr/>
          <p:nvPr/>
        </p:nvSpPr>
        <p:spPr>
          <a:xfrm>
            <a:off x="6019800" y="2819400"/>
            <a:ext cx="2945133" cy="467108"/>
          </a:xfrm>
          <a:prstGeom prst="rect">
            <a:avLst/>
          </a:prstGeom>
          <a:noFill/>
        </p:spPr>
        <p:txBody>
          <a:bodyPr wrap="none" lIns="91440" tIns="45720" rIns="91440" bIns="45720">
            <a:prstTxWarp prst="textPlai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13500">
                  <a:solidFill>
                    <a:srgbClr val="BBE0E3">
                      <a:shade val="2500"/>
                      <a:alpha val="6500"/>
                    </a:srgbClr>
                  </a:solidFill>
                  <a:prstDash val="solid"/>
                </a:ln>
                <a:solidFill>
                  <a:srgbClr val="BBE0E3">
                    <a:tint val="3000"/>
                    <a:alpha val="95000"/>
                  </a:srgbClr>
                </a:solidFill>
                <a:effectLst>
                  <a:innerShdw blurRad="50900" dist="38500" dir="13500000">
                    <a:srgbClr val="000000">
                      <a:alpha val="60000"/>
                    </a:srgbClr>
                  </a:innerShdw>
                </a:effectLst>
                <a:uLnTx/>
                <a:uFillTx/>
                <a:latin typeface="Arial" charset="0"/>
                <a:ea typeface="+mn-ea"/>
                <a:cs typeface="+mn-cs"/>
              </a:rPr>
              <a:t>and Lymphatic</a:t>
            </a:r>
          </a:p>
        </p:txBody>
      </p:sp>
      <p:pic>
        <p:nvPicPr>
          <p:cNvPr id="7" name="Graphic 6">
            <a:extLst>
              <a:ext uri="{FF2B5EF4-FFF2-40B4-BE49-F238E27FC236}">
                <a16:creationId xmlns:a16="http://schemas.microsoft.com/office/drawing/2014/main" id="{BA342D0D-1989-4F97-B54E-619AB3B2FCD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8019" y="4944362"/>
            <a:ext cx="5699410" cy="1610564"/>
          </a:xfrm>
          <a:prstGeom prst="rect">
            <a:avLst/>
          </a:prstGeom>
        </p:spPr>
      </p:pic>
      <p:pic>
        <p:nvPicPr>
          <p:cNvPr id="8" name="Picture 2" descr="Download Key Transparent HQ PNG Image | FreePNGImg">
            <a:extLst>
              <a:ext uri="{FF2B5EF4-FFF2-40B4-BE49-F238E27FC236}">
                <a16:creationId xmlns:a16="http://schemas.microsoft.com/office/drawing/2014/main" id="{AF4D88CE-A05F-E10C-9394-72725C087C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7245346">
            <a:off x="29017" y="752118"/>
            <a:ext cx="5638750" cy="563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2421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97339" name="Group 59"/>
          <p:cNvGraphicFramePr>
            <a:graphicFrameLocks noGrp="1"/>
          </p:cNvGraphicFramePr>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THERE AND BACK AGAIN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LUB-DUB</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HEART FELT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RED HOT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VALENTINES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096" name="Text Box 48"/>
          <p:cNvSpPr txBox="1">
            <a:spLocks noChangeArrowheads="1"/>
          </p:cNvSpPr>
          <p:nvPr/>
        </p:nvSpPr>
        <p:spPr bwMode="auto">
          <a:xfrm>
            <a:off x="228600" y="30956"/>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Circulatory System Review Game</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32373072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97339" name="Group 59"/>
          <p:cNvGraphicFramePr>
            <a:graphicFrameLocks noGrp="1"/>
          </p:cNvGraphicFramePr>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THERE AND BACK AGAIN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LUB-DUB</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HEART FELT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RED HOT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VALENTINES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096" name="Text Box 48"/>
          <p:cNvSpPr txBox="1">
            <a:spLocks noChangeArrowheads="1"/>
          </p:cNvSpPr>
          <p:nvPr/>
        </p:nvSpPr>
        <p:spPr bwMode="auto">
          <a:xfrm>
            <a:off x="228600" y="30956"/>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Arial" charset="0"/>
                <a:ea typeface="+mn-ea"/>
                <a:cs typeface="+mn-cs"/>
              </a:rPr>
              <a:t>Circulatory System Review Game</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extLst>
      <p:ext uri="{BB962C8B-B14F-4D97-AF65-F5344CB8AC3E}">
        <p14:creationId xmlns:p14="http://schemas.microsoft.com/office/powerpoint/2010/main" val="28058571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09800" y="1600200"/>
            <a:ext cx="4648200" cy="5257800"/>
          </a:xfrm>
          <a:noFill/>
        </p:spPr>
      </p:pic>
      <p:pic>
        <p:nvPicPr>
          <p:cNvPr id="757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3276600" cy="22098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757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219200"/>
            <a:ext cx="3733800" cy="19812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757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29000"/>
            <a:ext cx="2743200" cy="2057400"/>
          </a:xfrm>
          <a:prstGeom prst="rect">
            <a:avLst/>
          </a:prstGeom>
          <a:noFill/>
          <a:ln w="5715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7578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81400"/>
            <a:ext cx="2667000" cy="1849438"/>
          </a:xfrm>
          <a:prstGeom prst="rect">
            <a:avLst/>
          </a:prstGeom>
          <a:noFill/>
          <a:ln w="57150">
            <a:solidFill>
              <a:srgbClr val="FF66CC"/>
            </a:solidFill>
            <a:miter lim="800000"/>
            <a:headEnd/>
            <a:tailEnd/>
          </a:ln>
          <a:extLst>
            <a:ext uri="{909E8E84-426E-40DD-AFC4-6F175D3DCCD1}">
              <a14:hiddenFill xmlns:a14="http://schemas.microsoft.com/office/drawing/2010/main">
                <a:solidFill>
                  <a:srgbClr val="FFFFFF"/>
                </a:solidFill>
              </a14:hiddenFill>
            </a:ext>
          </a:extLst>
        </p:spPr>
      </p:pic>
      <p:sp>
        <p:nvSpPr>
          <p:cNvPr id="75783" name="AutoShape 7"/>
          <p:cNvSpPr>
            <a:spLocks noChangeArrowheads="1"/>
          </p:cNvSpPr>
          <p:nvPr/>
        </p:nvSpPr>
        <p:spPr bwMode="auto">
          <a:xfrm>
            <a:off x="1066800" y="5562600"/>
            <a:ext cx="1143000" cy="762000"/>
          </a:xfrm>
          <a:prstGeom prst="leftArrow">
            <a:avLst>
              <a:gd name="adj1" fmla="val 50000"/>
              <a:gd name="adj2" fmla="val 37500"/>
            </a:avLst>
          </a:prstGeom>
          <a:solidFill>
            <a:schemeClr val="bg1"/>
          </a:solidFill>
          <a:ln w="38100">
            <a:solidFill>
              <a:srgbClr val="FF66CC"/>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5784" name="AutoShape 8"/>
          <p:cNvSpPr>
            <a:spLocks noChangeArrowheads="1"/>
          </p:cNvSpPr>
          <p:nvPr/>
        </p:nvSpPr>
        <p:spPr bwMode="auto">
          <a:xfrm rot="10800000">
            <a:off x="6400800" y="5562600"/>
            <a:ext cx="1143000" cy="762000"/>
          </a:xfrm>
          <a:prstGeom prst="leftArrow">
            <a:avLst>
              <a:gd name="adj1" fmla="val 50000"/>
              <a:gd name="adj2" fmla="val 37500"/>
            </a:avLst>
          </a:prstGeom>
          <a:solidFill>
            <a:schemeClr val="bg1"/>
          </a:solidFill>
          <a:ln w="38100">
            <a:solidFill>
              <a:srgbClr val="FF66CC"/>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5785" name="AutoShape 9"/>
          <p:cNvSpPr>
            <a:spLocks noChangeArrowheads="1"/>
          </p:cNvSpPr>
          <p:nvPr/>
        </p:nvSpPr>
        <p:spPr bwMode="auto">
          <a:xfrm rot="10800000">
            <a:off x="2819400" y="1905000"/>
            <a:ext cx="1143000" cy="762000"/>
          </a:xfrm>
          <a:prstGeom prst="leftArrow">
            <a:avLst>
              <a:gd name="adj1" fmla="val 50000"/>
              <a:gd name="adj2" fmla="val 37500"/>
            </a:avLst>
          </a:prstGeom>
          <a:solidFill>
            <a:schemeClr val="bg1"/>
          </a:solidFill>
          <a:ln w="38100">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5786" name="AutoShape 10"/>
          <p:cNvSpPr>
            <a:spLocks noChangeArrowheads="1"/>
          </p:cNvSpPr>
          <p:nvPr/>
        </p:nvSpPr>
        <p:spPr bwMode="auto">
          <a:xfrm>
            <a:off x="4876800" y="1905000"/>
            <a:ext cx="1143000" cy="762000"/>
          </a:xfrm>
          <a:prstGeom prst="leftArrow">
            <a:avLst>
              <a:gd name="adj1" fmla="val 50000"/>
              <a:gd name="adj2" fmla="val 37500"/>
            </a:avLst>
          </a:prstGeom>
          <a:solidFill>
            <a:schemeClr val="bg1"/>
          </a:solidFill>
          <a:ln w="38100">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5787" name="WordArt 11"/>
          <p:cNvSpPr>
            <a:spLocks noChangeArrowheads="1" noChangeShapeType="1" noTextEdit="1"/>
          </p:cNvSpPr>
          <p:nvPr/>
        </p:nvSpPr>
        <p:spPr bwMode="auto">
          <a:xfrm rot="381971">
            <a:off x="2128838" y="4181475"/>
            <a:ext cx="457200" cy="436563"/>
          </a:xfrm>
          <a:prstGeom prst="rect">
            <a:avLst/>
          </a:prstGeom>
        </p:spPr>
        <p:txBody>
          <a:bodyPr wrap="none" fromWordArt="1">
            <a:prstTxWarp prst="textSlantUp">
              <a:avLst>
                <a:gd name="adj" fmla="val 555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a:ea typeface="+mn-ea"/>
                <a:cs typeface="+mn-cs"/>
              </a:rPr>
              <a:t>Oxygen</a:t>
            </a:r>
          </a:p>
        </p:txBody>
      </p:sp>
      <p:sp>
        <p:nvSpPr>
          <p:cNvPr id="75788" name="WordArt 12"/>
          <p:cNvSpPr>
            <a:spLocks noChangeArrowheads="1" noChangeShapeType="1" noTextEdit="1"/>
          </p:cNvSpPr>
          <p:nvPr/>
        </p:nvSpPr>
        <p:spPr bwMode="auto">
          <a:xfrm>
            <a:off x="6172200" y="1676400"/>
            <a:ext cx="1143000" cy="762000"/>
          </a:xfrm>
          <a:prstGeom prst="rect">
            <a:avLst/>
          </a:prstGeom>
        </p:spPr>
        <p:txBody>
          <a:bodyPr wrap="none" fromWordArt="1">
            <a:prstTxWarp prst="textDeflate">
              <a:avLst>
                <a:gd name="adj" fmla="val 262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Impact"/>
                <a:ea typeface="+mn-ea"/>
                <a:cs typeface="+mn-cs"/>
              </a:rPr>
              <a:t>Food</a:t>
            </a:r>
          </a:p>
        </p:txBody>
      </p:sp>
      <p:sp>
        <p:nvSpPr>
          <p:cNvPr id="75789" name="WordArt 13"/>
          <p:cNvSpPr>
            <a:spLocks noChangeArrowheads="1" noChangeShapeType="1" noTextEdit="1"/>
          </p:cNvSpPr>
          <p:nvPr/>
        </p:nvSpPr>
        <p:spPr bwMode="auto">
          <a:xfrm rot="-3102590">
            <a:off x="7800975" y="1800225"/>
            <a:ext cx="476250" cy="381000"/>
          </a:xfrm>
          <a:prstGeom prst="rect">
            <a:avLst/>
          </a:prstGeom>
        </p:spPr>
        <p:txBody>
          <a:bodyPr wrap="none" fromWordArt="1">
            <a:prstTxWarp prst="textDeflate">
              <a:avLst>
                <a:gd name="adj" fmla="val 262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Impact"/>
                <a:ea typeface="+mn-ea"/>
                <a:cs typeface="+mn-cs"/>
              </a:rPr>
              <a:t>Food</a:t>
            </a:r>
          </a:p>
        </p:txBody>
      </p:sp>
      <p:sp>
        <p:nvSpPr>
          <p:cNvPr id="75790" name="WordArt 14"/>
          <p:cNvSpPr>
            <a:spLocks noChangeArrowheads="1" noChangeShapeType="1" noTextEdit="1"/>
          </p:cNvSpPr>
          <p:nvPr/>
        </p:nvSpPr>
        <p:spPr bwMode="auto">
          <a:xfrm>
            <a:off x="1676400" y="1600200"/>
            <a:ext cx="990600" cy="1066800"/>
          </a:xfrm>
          <a:prstGeom prst="rect">
            <a:avLst/>
          </a:prstGeom>
        </p:spPr>
        <p:txBody>
          <a:bodyPr spcFirstLastPara="1" wrap="none" fromWordArt="1">
            <a:prstTxWarp prst="textArchUp">
              <a:avLst>
                <a:gd name="adj" fmla="val 10800004"/>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a:ea typeface="+mn-ea"/>
                <a:cs typeface="+mn-cs"/>
              </a:rPr>
              <a:t>Carbon Dioxide</a:t>
            </a:r>
          </a:p>
        </p:txBody>
      </p:sp>
      <p:sp>
        <p:nvSpPr>
          <p:cNvPr id="75791" name="WordArt 15"/>
          <p:cNvSpPr>
            <a:spLocks noChangeArrowheads="1" noChangeShapeType="1" noTextEdit="1"/>
          </p:cNvSpPr>
          <p:nvPr/>
        </p:nvSpPr>
        <p:spPr bwMode="auto">
          <a:xfrm rot="1334346">
            <a:off x="1676400" y="1981200"/>
            <a:ext cx="642938" cy="703263"/>
          </a:xfrm>
          <a:prstGeom prst="rect">
            <a:avLst/>
          </a:prstGeom>
        </p:spPr>
        <p:txBody>
          <a:bodyPr wrap="none" fromWordArt="1">
            <a:prstTxWarp prst="textSlantUp">
              <a:avLst>
                <a:gd name="adj" fmla="val 555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a:ea typeface="+mn-ea"/>
                <a:cs typeface="+mn-cs"/>
              </a:rPr>
              <a:t>CO</a:t>
            </a:r>
          </a:p>
        </p:txBody>
      </p:sp>
      <p:sp>
        <p:nvSpPr>
          <p:cNvPr id="75792" name="WordArt 16"/>
          <p:cNvSpPr>
            <a:spLocks noChangeArrowheads="1" noChangeShapeType="1" noTextEdit="1"/>
          </p:cNvSpPr>
          <p:nvPr/>
        </p:nvSpPr>
        <p:spPr bwMode="auto">
          <a:xfrm rot="1661136">
            <a:off x="2362200" y="2209800"/>
            <a:ext cx="268288" cy="427038"/>
          </a:xfrm>
          <a:prstGeom prst="rect">
            <a:avLst/>
          </a:prstGeom>
        </p:spPr>
        <p:txBody>
          <a:bodyPr wrap="none" fromWordArt="1">
            <a:prstTxWarp prst="textSlantUp">
              <a:avLst>
                <a:gd name="adj" fmla="val 555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a:ea typeface="+mn-ea"/>
                <a:cs typeface="+mn-cs"/>
              </a:rPr>
              <a:t>2</a:t>
            </a:r>
          </a:p>
        </p:txBody>
      </p:sp>
      <p:sp>
        <p:nvSpPr>
          <p:cNvPr id="75793" name="WordArt 17"/>
          <p:cNvSpPr>
            <a:spLocks noChangeArrowheads="1" noChangeShapeType="1" noTextEdit="1"/>
          </p:cNvSpPr>
          <p:nvPr/>
        </p:nvSpPr>
        <p:spPr bwMode="auto">
          <a:xfrm>
            <a:off x="7162800" y="4038600"/>
            <a:ext cx="1133475" cy="611188"/>
          </a:xfrm>
          <a:prstGeom prst="rect">
            <a:avLst/>
          </a:prstGeom>
        </p:spPr>
        <p:txBody>
          <a:bodyPr wrap="none" fromWordArt="1">
            <a:prstTxWarp prst="textCanDown">
              <a:avLst>
                <a:gd name="adj" fmla="val 33333"/>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Times New Roman"/>
                <a:ea typeface="+mn-ea"/>
                <a:cs typeface="Times New Roman"/>
              </a:rPr>
              <a:t>Waste</a:t>
            </a:r>
          </a:p>
        </p:txBody>
      </p:sp>
      <p:sp>
        <p:nvSpPr>
          <p:cNvPr id="75794" name="WordArt 18"/>
          <p:cNvSpPr>
            <a:spLocks noChangeArrowheads="1" noChangeShapeType="1" noTextEdit="1"/>
          </p:cNvSpPr>
          <p:nvPr/>
        </p:nvSpPr>
        <p:spPr bwMode="auto">
          <a:xfrm rot="-1459314">
            <a:off x="6400800" y="4191000"/>
            <a:ext cx="450850" cy="349250"/>
          </a:xfrm>
          <a:prstGeom prst="rect">
            <a:avLst/>
          </a:prstGeom>
        </p:spPr>
        <p:txBody>
          <a:bodyPr wrap="none" fromWordArt="1">
            <a:prstTxWarp prst="textCanDown">
              <a:avLst>
                <a:gd name="adj" fmla="val 33333"/>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Times New Roman"/>
                <a:ea typeface="+mn-ea"/>
                <a:cs typeface="Times New Roman"/>
              </a:rPr>
              <a:t>Waste</a:t>
            </a:r>
          </a:p>
        </p:txBody>
      </p:sp>
      <p:sp>
        <p:nvSpPr>
          <p:cNvPr id="75795" name="WordArt 19"/>
          <p:cNvSpPr>
            <a:spLocks noChangeArrowheads="1" noChangeShapeType="1" noTextEdit="1"/>
          </p:cNvSpPr>
          <p:nvPr/>
        </p:nvSpPr>
        <p:spPr bwMode="auto">
          <a:xfrm rot="381971">
            <a:off x="685800" y="3733800"/>
            <a:ext cx="1143000" cy="1046163"/>
          </a:xfrm>
          <a:prstGeom prst="rect">
            <a:avLst/>
          </a:prstGeom>
        </p:spPr>
        <p:txBody>
          <a:bodyPr wrap="none" fromWordArt="1">
            <a:prstTxWarp prst="textSlantUp">
              <a:avLst>
                <a:gd name="adj" fmla="val 555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a:ea typeface="+mn-ea"/>
                <a:cs typeface="+mn-cs"/>
              </a:rPr>
              <a:t>Oxygen</a:t>
            </a:r>
          </a:p>
        </p:txBody>
      </p:sp>
      <p:sp>
        <p:nvSpPr>
          <p:cNvPr id="75796" name="Text Box 20"/>
          <p:cNvSpPr txBox="1">
            <a:spLocks noChangeArrowheads="1"/>
          </p:cNvSpPr>
          <p:nvPr/>
        </p:nvSpPr>
        <p:spPr bwMode="auto">
          <a:xfrm>
            <a:off x="304800" y="304800"/>
            <a:ext cx="883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66FF99"/>
                </a:solidFill>
                <a:effectLst/>
                <a:uLnTx/>
                <a:uFillTx/>
                <a:latin typeface="Arial" charset="0"/>
                <a:ea typeface="+mn-ea"/>
                <a:cs typeface="+mn-cs"/>
              </a:rPr>
              <a:t>Which of the following two letters are incorrect?</a:t>
            </a:r>
          </a:p>
        </p:txBody>
      </p:sp>
      <p:sp>
        <p:nvSpPr>
          <p:cNvPr id="75797" name="WordArt 21"/>
          <p:cNvSpPr>
            <a:spLocks noChangeArrowheads="1" noChangeShapeType="1" noTextEdit="1"/>
          </p:cNvSpPr>
          <p:nvPr/>
        </p:nvSpPr>
        <p:spPr bwMode="auto">
          <a:xfrm>
            <a:off x="381000" y="1219200"/>
            <a:ext cx="7096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75798" name="WordArt 22"/>
          <p:cNvSpPr>
            <a:spLocks noChangeArrowheads="1" noChangeShapeType="1" noTextEdit="1"/>
          </p:cNvSpPr>
          <p:nvPr/>
        </p:nvSpPr>
        <p:spPr bwMode="auto">
          <a:xfrm>
            <a:off x="8229600" y="1219200"/>
            <a:ext cx="633413"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75799" name="WordArt 23"/>
          <p:cNvSpPr>
            <a:spLocks noChangeArrowheads="1" noChangeShapeType="1" noTextEdit="1"/>
          </p:cNvSpPr>
          <p:nvPr/>
        </p:nvSpPr>
        <p:spPr bwMode="auto">
          <a:xfrm>
            <a:off x="381000" y="36576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75800" name="WordArt 24"/>
          <p:cNvSpPr>
            <a:spLocks noChangeArrowheads="1" noChangeShapeType="1" noTextEdit="1"/>
          </p:cNvSpPr>
          <p:nvPr/>
        </p:nvSpPr>
        <p:spPr bwMode="auto">
          <a:xfrm>
            <a:off x="6172200" y="34290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75801" name="WordArt 25"/>
          <p:cNvSpPr>
            <a:spLocks noChangeArrowheads="1" noChangeShapeType="1" noTextEdit="1"/>
          </p:cNvSpPr>
          <p:nvPr/>
        </p:nvSpPr>
        <p:spPr bwMode="auto">
          <a:xfrm>
            <a:off x="8534400" y="5715000"/>
            <a:ext cx="381000" cy="8001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a:t>
            </a:r>
          </a:p>
        </p:txBody>
      </p:sp>
    </p:spTree>
    <p:extLst>
      <p:ext uri="{BB962C8B-B14F-4D97-AF65-F5344CB8AC3E}">
        <p14:creationId xmlns:p14="http://schemas.microsoft.com/office/powerpoint/2010/main" val="306133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97339" name="Group 59"/>
          <p:cNvGraphicFramePr>
            <a:graphicFrameLocks noGrp="1"/>
          </p:cNvGraphicFramePr>
          <p:nvPr>
            <p:extLst>
              <p:ext uri="{D42A27DB-BD31-4B8C-83A1-F6EECF244321}">
                <p14:modId xmlns:p14="http://schemas.microsoft.com/office/powerpoint/2010/main" val="2409543727"/>
              </p:ext>
            </p:extLst>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THERE AND BACK AGAIN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LUB-DUB</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HEART FELT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RED HOT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VALENTINES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2096" name="Text Box 48"/>
          <p:cNvSpPr txBox="1">
            <a:spLocks noChangeArrowheads="1"/>
          </p:cNvSpPr>
          <p:nvPr/>
        </p:nvSpPr>
        <p:spPr bwMode="auto">
          <a:xfrm>
            <a:off x="228600" y="30956"/>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Circulatory System Review Game</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extLst>
      <p:ext uri="{BB962C8B-B14F-4D97-AF65-F5344CB8AC3E}">
        <p14:creationId xmlns:p14="http://schemas.microsoft.com/office/powerpoint/2010/main" val="30234118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09800" y="1600200"/>
            <a:ext cx="4648200" cy="5257800"/>
          </a:xfrm>
          <a:noFill/>
        </p:spPr>
      </p:pic>
      <p:pic>
        <p:nvPicPr>
          <p:cNvPr id="768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3276600" cy="22098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768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219200"/>
            <a:ext cx="3733800" cy="19812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768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29000"/>
            <a:ext cx="2743200" cy="2057400"/>
          </a:xfrm>
          <a:prstGeom prst="rect">
            <a:avLst/>
          </a:prstGeom>
          <a:noFill/>
          <a:ln w="5715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7680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81400"/>
            <a:ext cx="2667000" cy="1849438"/>
          </a:xfrm>
          <a:prstGeom prst="rect">
            <a:avLst/>
          </a:prstGeom>
          <a:noFill/>
          <a:ln w="57150">
            <a:solidFill>
              <a:srgbClr val="FF66CC"/>
            </a:solidFill>
            <a:miter lim="800000"/>
            <a:headEnd/>
            <a:tailEnd/>
          </a:ln>
          <a:extLst>
            <a:ext uri="{909E8E84-426E-40DD-AFC4-6F175D3DCCD1}">
              <a14:hiddenFill xmlns:a14="http://schemas.microsoft.com/office/drawing/2010/main">
                <a:solidFill>
                  <a:srgbClr val="FFFFFF"/>
                </a:solidFill>
              </a14:hiddenFill>
            </a:ext>
          </a:extLst>
        </p:spPr>
      </p:pic>
      <p:sp>
        <p:nvSpPr>
          <p:cNvPr id="76807" name="AutoShape 7"/>
          <p:cNvSpPr>
            <a:spLocks noChangeArrowheads="1"/>
          </p:cNvSpPr>
          <p:nvPr/>
        </p:nvSpPr>
        <p:spPr bwMode="auto">
          <a:xfrm>
            <a:off x="1066800" y="5562600"/>
            <a:ext cx="1143000" cy="762000"/>
          </a:xfrm>
          <a:prstGeom prst="leftArrow">
            <a:avLst>
              <a:gd name="adj1" fmla="val 50000"/>
              <a:gd name="adj2" fmla="val 37500"/>
            </a:avLst>
          </a:prstGeom>
          <a:solidFill>
            <a:schemeClr val="bg1"/>
          </a:solidFill>
          <a:ln w="38100">
            <a:solidFill>
              <a:srgbClr val="FF66CC"/>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6808" name="AutoShape 8"/>
          <p:cNvSpPr>
            <a:spLocks noChangeArrowheads="1"/>
          </p:cNvSpPr>
          <p:nvPr/>
        </p:nvSpPr>
        <p:spPr bwMode="auto">
          <a:xfrm rot="10800000">
            <a:off x="6400800" y="5562600"/>
            <a:ext cx="1143000" cy="762000"/>
          </a:xfrm>
          <a:prstGeom prst="leftArrow">
            <a:avLst>
              <a:gd name="adj1" fmla="val 50000"/>
              <a:gd name="adj2" fmla="val 37500"/>
            </a:avLst>
          </a:prstGeom>
          <a:solidFill>
            <a:schemeClr val="bg1"/>
          </a:solidFill>
          <a:ln w="38100">
            <a:solidFill>
              <a:srgbClr val="FF66CC"/>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6809" name="AutoShape 9"/>
          <p:cNvSpPr>
            <a:spLocks noChangeArrowheads="1"/>
          </p:cNvSpPr>
          <p:nvPr/>
        </p:nvSpPr>
        <p:spPr bwMode="auto">
          <a:xfrm rot="10800000">
            <a:off x="2819400" y="1905000"/>
            <a:ext cx="1143000" cy="762000"/>
          </a:xfrm>
          <a:prstGeom prst="leftArrow">
            <a:avLst>
              <a:gd name="adj1" fmla="val 50000"/>
              <a:gd name="adj2" fmla="val 37500"/>
            </a:avLst>
          </a:prstGeom>
          <a:solidFill>
            <a:schemeClr val="bg1"/>
          </a:solidFill>
          <a:ln w="38100">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6810" name="AutoShape 10"/>
          <p:cNvSpPr>
            <a:spLocks noChangeArrowheads="1"/>
          </p:cNvSpPr>
          <p:nvPr/>
        </p:nvSpPr>
        <p:spPr bwMode="auto">
          <a:xfrm>
            <a:off x="4876800" y="1905000"/>
            <a:ext cx="1143000" cy="762000"/>
          </a:xfrm>
          <a:prstGeom prst="leftArrow">
            <a:avLst>
              <a:gd name="adj1" fmla="val 50000"/>
              <a:gd name="adj2" fmla="val 37500"/>
            </a:avLst>
          </a:prstGeom>
          <a:solidFill>
            <a:schemeClr val="bg1"/>
          </a:solidFill>
          <a:ln w="38100">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6811" name="WordArt 11"/>
          <p:cNvSpPr>
            <a:spLocks noChangeArrowheads="1" noChangeShapeType="1" noTextEdit="1"/>
          </p:cNvSpPr>
          <p:nvPr/>
        </p:nvSpPr>
        <p:spPr bwMode="auto">
          <a:xfrm rot="381971">
            <a:off x="2128838" y="4181475"/>
            <a:ext cx="457200" cy="436563"/>
          </a:xfrm>
          <a:prstGeom prst="rect">
            <a:avLst/>
          </a:prstGeom>
        </p:spPr>
        <p:txBody>
          <a:bodyPr wrap="none" fromWordArt="1">
            <a:prstTxWarp prst="textSlantUp">
              <a:avLst>
                <a:gd name="adj" fmla="val 555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a:ea typeface="+mn-ea"/>
                <a:cs typeface="+mn-cs"/>
              </a:rPr>
              <a:t>Oxygen</a:t>
            </a:r>
          </a:p>
        </p:txBody>
      </p:sp>
      <p:sp>
        <p:nvSpPr>
          <p:cNvPr id="76812" name="WordArt 12"/>
          <p:cNvSpPr>
            <a:spLocks noChangeArrowheads="1" noChangeShapeType="1" noTextEdit="1"/>
          </p:cNvSpPr>
          <p:nvPr/>
        </p:nvSpPr>
        <p:spPr bwMode="auto">
          <a:xfrm>
            <a:off x="6172200" y="1676400"/>
            <a:ext cx="1143000" cy="762000"/>
          </a:xfrm>
          <a:prstGeom prst="rect">
            <a:avLst/>
          </a:prstGeom>
        </p:spPr>
        <p:txBody>
          <a:bodyPr wrap="none" fromWordArt="1">
            <a:prstTxWarp prst="textDeflate">
              <a:avLst>
                <a:gd name="adj" fmla="val 262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Impact"/>
                <a:ea typeface="+mn-ea"/>
                <a:cs typeface="+mn-cs"/>
              </a:rPr>
              <a:t>Food</a:t>
            </a:r>
          </a:p>
        </p:txBody>
      </p:sp>
      <p:sp>
        <p:nvSpPr>
          <p:cNvPr id="76813" name="WordArt 13"/>
          <p:cNvSpPr>
            <a:spLocks noChangeArrowheads="1" noChangeShapeType="1" noTextEdit="1"/>
          </p:cNvSpPr>
          <p:nvPr/>
        </p:nvSpPr>
        <p:spPr bwMode="auto">
          <a:xfrm rot="-3102590">
            <a:off x="7800975" y="1800225"/>
            <a:ext cx="476250" cy="381000"/>
          </a:xfrm>
          <a:prstGeom prst="rect">
            <a:avLst/>
          </a:prstGeom>
        </p:spPr>
        <p:txBody>
          <a:bodyPr wrap="none" fromWordArt="1">
            <a:prstTxWarp prst="textDeflate">
              <a:avLst>
                <a:gd name="adj" fmla="val 262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Impact"/>
                <a:ea typeface="+mn-ea"/>
                <a:cs typeface="+mn-cs"/>
              </a:rPr>
              <a:t>Food</a:t>
            </a:r>
          </a:p>
        </p:txBody>
      </p:sp>
      <p:sp>
        <p:nvSpPr>
          <p:cNvPr id="76814" name="WordArt 14"/>
          <p:cNvSpPr>
            <a:spLocks noChangeArrowheads="1" noChangeShapeType="1" noTextEdit="1"/>
          </p:cNvSpPr>
          <p:nvPr/>
        </p:nvSpPr>
        <p:spPr bwMode="auto">
          <a:xfrm>
            <a:off x="1676400" y="1600200"/>
            <a:ext cx="990600" cy="1066800"/>
          </a:xfrm>
          <a:prstGeom prst="rect">
            <a:avLst/>
          </a:prstGeom>
        </p:spPr>
        <p:txBody>
          <a:bodyPr spcFirstLastPara="1" wrap="none" fromWordArt="1">
            <a:prstTxWarp prst="textArchUp">
              <a:avLst>
                <a:gd name="adj" fmla="val 10800004"/>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a:ea typeface="+mn-ea"/>
                <a:cs typeface="+mn-cs"/>
              </a:rPr>
              <a:t>Carbon Dioxide</a:t>
            </a:r>
          </a:p>
        </p:txBody>
      </p:sp>
      <p:sp>
        <p:nvSpPr>
          <p:cNvPr id="76815" name="WordArt 15"/>
          <p:cNvSpPr>
            <a:spLocks noChangeArrowheads="1" noChangeShapeType="1" noTextEdit="1"/>
          </p:cNvSpPr>
          <p:nvPr/>
        </p:nvSpPr>
        <p:spPr bwMode="auto">
          <a:xfrm rot="1334346">
            <a:off x="1676400" y="1981200"/>
            <a:ext cx="642938" cy="703263"/>
          </a:xfrm>
          <a:prstGeom prst="rect">
            <a:avLst/>
          </a:prstGeom>
        </p:spPr>
        <p:txBody>
          <a:bodyPr wrap="none" fromWordArt="1">
            <a:prstTxWarp prst="textSlantUp">
              <a:avLst>
                <a:gd name="adj" fmla="val 555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a:ea typeface="+mn-ea"/>
                <a:cs typeface="+mn-cs"/>
              </a:rPr>
              <a:t>CO</a:t>
            </a:r>
          </a:p>
        </p:txBody>
      </p:sp>
      <p:sp>
        <p:nvSpPr>
          <p:cNvPr id="76816" name="WordArt 16"/>
          <p:cNvSpPr>
            <a:spLocks noChangeArrowheads="1" noChangeShapeType="1" noTextEdit="1"/>
          </p:cNvSpPr>
          <p:nvPr/>
        </p:nvSpPr>
        <p:spPr bwMode="auto">
          <a:xfrm rot="1661136">
            <a:off x="2362200" y="2209800"/>
            <a:ext cx="268288" cy="427038"/>
          </a:xfrm>
          <a:prstGeom prst="rect">
            <a:avLst/>
          </a:prstGeom>
        </p:spPr>
        <p:txBody>
          <a:bodyPr wrap="none" fromWordArt="1">
            <a:prstTxWarp prst="textSlantUp">
              <a:avLst>
                <a:gd name="adj" fmla="val 555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a:ea typeface="+mn-ea"/>
                <a:cs typeface="+mn-cs"/>
              </a:rPr>
              <a:t>2</a:t>
            </a:r>
          </a:p>
        </p:txBody>
      </p:sp>
      <p:sp>
        <p:nvSpPr>
          <p:cNvPr id="76817" name="WordArt 17"/>
          <p:cNvSpPr>
            <a:spLocks noChangeArrowheads="1" noChangeShapeType="1" noTextEdit="1"/>
          </p:cNvSpPr>
          <p:nvPr/>
        </p:nvSpPr>
        <p:spPr bwMode="auto">
          <a:xfrm>
            <a:off x="7162800" y="4038600"/>
            <a:ext cx="1133475" cy="611188"/>
          </a:xfrm>
          <a:prstGeom prst="rect">
            <a:avLst/>
          </a:prstGeom>
        </p:spPr>
        <p:txBody>
          <a:bodyPr wrap="none" fromWordArt="1">
            <a:prstTxWarp prst="textCanDown">
              <a:avLst>
                <a:gd name="adj" fmla="val 33333"/>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Times New Roman"/>
                <a:ea typeface="+mn-ea"/>
                <a:cs typeface="Times New Roman"/>
              </a:rPr>
              <a:t>Waste</a:t>
            </a:r>
          </a:p>
        </p:txBody>
      </p:sp>
      <p:sp>
        <p:nvSpPr>
          <p:cNvPr id="76818" name="WordArt 18"/>
          <p:cNvSpPr>
            <a:spLocks noChangeArrowheads="1" noChangeShapeType="1" noTextEdit="1"/>
          </p:cNvSpPr>
          <p:nvPr/>
        </p:nvSpPr>
        <p:spPr bwMode="auto">
          <a:xfrm rot="-1459314">
            <a:off x="6400800" y="4191000"/>
            <a:ext cx="450850" cy="349250"/>
          </a:xfrm>
          <a:prstGeom prst="rect">
            <a:avLst/>
          </a:prstGeom>
        </p:spPr>
        <p:txBody>
          <a:bodyPr wrap="none" fromWordArt="1">
            <a:prstTxWarp prst="textCanDown">
              <a:avLst>
                <a:gd name="adj" fmla="val 33333"/>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Times New Roman"/>
                <a:ea typeface="+mn-ea"/>
                <a:cs typeface="Times New Roman"/>
              </a:rPr>
              <a:t>Waste</a:t>
            </a:r>
          </a:p>
        </p:txBody>
      </p:sp>
      <p:sp>
        <p:nvSpPr>
          <p:cNvPr id="76819" name="WordArt 19"/>
          <p:cNvSpPr>
            <a:spLocks noChangeArrowheads="1" noChangeShapeType="1" noTextEdit="1"/>
          </p:cNvSpPr>
          <p:nvPr/>
        </p:nvSpPr>
        <p:spPr bwMode="auto">
          <a:xfrm rot="381971">
            <a:off x="685800" y="3733800"/>
            <a:ext cx="1143000" cy="1046163"/>
          </a:xfrm>
          <a:prstGeom prst="rect">
            <a:avLst/>
          </a:prstGeom>
        </p:spPr>
        <p:txBody>
          <a:bodyPr wrap="none" fromWordArt="1">
            <a:prstTxWarp prst="textSlantUp">
              <a:avLst>
                <a:gd name="adj" fmla="val 555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a:ea typeface="+mn-ea"/>
                <a:cs typeface="+mn-cs"/>
              </a:rPr>
              <a:t>Oxygen</a:t>
            </a:r>
          </a:p>
        </p:txBody>
      </p:sp>
      <p:sp>
        <p:nvSpPr>
          <p:cNvPr id="76820" name="Text Box 20"/>
          <p:cNvSpPr txBox="1">
            <a:spLocks noChangeArrowheads="1"/>
          </p:cNvSpPr>
          <p:nvPr/>
        </p:nvSpPr>
        <p:spPr bwMode="auto">
          <a:xfrm>
            <a:off x="304800" y="304800"/>
            <a:ext cx="883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66"/>
                </a:solidFill>
                <a:effectLst/>
                <a:uLnTx/>
                <a:uFillTx/>
                <a:latin typeface="Arial" charset="0"/>
                <a:ea typeface="+mn-ea"/>
                <a:cs typeface="+mn-cs"/>
              </a:rPr>
              <a:t>Which of the following two letters are incorrect?</a:t>
            </a:r>
          </a:p>
        </p:txBody>
      </p:sp>
      <p:sp>
        <p:nvSpPr>
          <p:cNvPr id="76821" name="WordArt 21"/>
          <p:cNvSpPr>
            <a:spLocks noChangeArrowheads="1" noChangeShapeType="1" noTextEdit="1"/>
          </p:cNvSpPr>
          <p:nvPr/>
        </p:nvSpPr>
        <p:spPr bwMode="auto">
          <a:xfrm>
            <a:off x="381000" y="1219200"/>
            <a:ext cx="7096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76822" name="WordArt 22"/>
          <p:cNvSpPr>
            <a:spLocks noChangeArrowheads="1" noChangeShapeType="1" noTextEdit="1"/>
          </p:cNvSpPr>
          <p:nvPr/>
        </p:nvSpPr>
        <p:spPr bwMode="auto">
          <a:xfrm>
            <a:off x="8229600" y="1219200"/>
            <a:ext cx="633413"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76823" name="WordArt 23"/>
          <p:cNvSpPr>
            <a:spLocks noChangeArrowheads="1" noChangeShapeType="1" noTextEdit="1"/>
          </p:cNvSpPr>
          <p:nvPr/>
        </p:nvSpPr>
        <p:spPr bwMode="auto">
          <a:xfrm>
            <a:off x="381000" y="36576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76824" name="WordArt 24"/>
          <p:cNvSpPr>
            <a:spLocks noChangeArrowheads="1" noChangeShapeType="1" noTextEdit="1"/>
          </p:cNvSpPr>
          <p:nvPr/>
        </p:nvSpPr>
        <p:spPr bwMode="auto">
          <a:xfrm>
            <a:off x="6172200" y="34290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76825" name="WordArt 25"/>
          <p:cNvSpPr>
            <a:spLocks noChangeArrowheads="1" noChangeShapeType="1" noTextEdit="1"/>
          </p:cNvSpPr>
          <p:nvPr/>
        </p:nvSpPr>
        <p:spPr bwMode="auto">
          <a:xfrm>
            <a:off x="8534400" y="5715000"/>
            <a:ext cx="381000" cy="8001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a:t>
            </a:r>
          </a:p>
        </p:txBody>
      </p:sp>
    </p:spTree>
    <p:extLst>
      <p:ext uri="{BB962C8B-B14F-4D97-AF65-F5344CB8AC3E}">
        <p14:creationId xmlns:p14="http://schemas.microsoft.com/office/powerpoint/2010/main" val="34903422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09800" y="1600200"/>
            <a:ext cx="4648200" cy="5257800"/>
          </a:xfrm>
          <a:noFill/>
        </p:spPr>
      </p:pic>
      <p:pic>
        <p:nvPicPr>
          <p:cNvPr id="778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3276600" cy="22098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778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219200"/>
            <a:ext cx="3733800" cy="19812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778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29000"/>
            <a:ext cx="2743200" cy="2057400"/>
          </a:xfrm>
          <a:prstGeom prst="rect">
            <a:avLst/>
          </a:prstGeom>
          <a:noFill/>
          <a:ln w="5715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778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81400"/>
            <a:ext cx="2667000" cy="1849438"/>
          </a:xfrm>
          <a:prstGeom prst="rect">
            <a:avLst/>
          </a:prstGeom>
          <a:noFill/>
          <a:ln w="57150">
            <a:solidFill>
              <a:srgbClr val="FF66CC"/>
            </a:solidFill>
            <a:miter lim="800000"/>
            <a:headEnd/>
            <a:tailEnd/>
          </a:ln>
          <a:extLst>
            <a:ext uri="{909E8E84-426E-40DD-AFC4-6F175D3DCCD1}">
              <a14:hiddenFill xmlns:a14="http://schemas.microsoft.com/office/drawing/2010/main">
                <a:solidFill>
                  <a:srgbClr val="FFFFFF"/>
                </a:solidFill>
              </a14:hiddenFill>
            </a:ext>
          </a:extLst>
        </p:spPr>
      </p:pic>
      <p:sp>
        <p:nvSpPr>
          <p:cNvPr id="77831" name="AutoShape 7"/>
          <p:cNvSpPr>
            <a:spLocks noChangeArrowheads="1"/>
          </p:cNvSpPr>
          <p:nvPr/>
        </p:nvSpPr>
        <p:spPr bwMode="auto">
          <a:xfrm>
            <a:off x="1066800" y="5562600"/>
            <a:ext cx="1143000" cy="762000"/>
          </a:xfrm>
          <a:prstGeom prst="leftArrow">
            <a:avLst>
              <a:gd name="adj1" fmla="val 50000"/>
              <a:gd name="adj2" fmla="val 37500"/>
            </a:avLst>
          </a:prstGeom>
          <a:solidFill>
            <a:schemeClr val="bg1"/>
          </a:solidFill>
          <a:ln w="38100">
            <a:solidFill>
              <a:srgbClr val="FF66CC"/>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7832" name="AutoShape 8"/>
          <p:cNvSpPr>
            <a:spLocks noChangeArrowheads="1"/>
          </p:cNvSpPr>
          <p:nvPr/>
        </p:nvSpPr>
        <p:spPr bwMode="auto">
          <a:xfrm rot="10800000">
            <a:off x="6400800" y="5562600"/>
            <a:ext cx="1143000" cy="762000"/>
          </a:xfrm>
          <a:prstGeom prst="leftArrow">
            <a:avLst>
              <a:gd name="adj1" fmla="val 50000"/>
              <a:gd name="adj2" fmla="val 37500"/>
            </a:avLst>
          </a:prstGeom>
          <a:solidFill>
            <a:schemeClr val="bg1"/>
          </a:solidFill>
          <a:ln w="38100">
            <a:solidFill>
              <a:srgbClr val="FF66CC"/>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7833" name="AutoShape 9"/>
          <p:cNvSpPr>
            <a:spLocks noChangeArrowheads="1"/>
          </p:cNvSpPr>
          <p:nvPr/>
        </p:nvSpPr>
        <p:spPr bwMode="auto">
          <a:xfrm rot="10800000">
            <a:off x="2819400" y="1905000"/>
            <a:ext cx="1143000" cy="762000"/>
          </a:xfrm>
          <a:prstGeom prst="leftArrow">
            <a:avLst>
              <a:gd name="adj1" fmla="val 50000"/>
              <a:gd name="adj2" fmla="val 37500"/>
            </a:avLst>
          </a:prstGeom>
          <a:solidFill>
            <a:schemeClr val="bg1"/>
          </a:solidFill>
          <a:ln w="38100">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7834" name="AutoShape 10"/>
          <p:cNvSpPr>
            <a:spLocks noChangeArrowheads="1"/>
          </p:cNvSpPr>
          <p:nvPr/>
        </p:nvSpPr>
        <p:spPr bwMode="auto">
          <a:xfrm>
            <a:off x="4876800" y="1905000"/>
            <a:ext cx="1143000" cy="762000"/>
          </a:xfrm>
          <a:prstGeom prst="leftArrow">
            <a:avLst>
              <a:gd name="adj1" fmla="val 50000"/>
              <a:gd name="adj2" fmla="val 37500"/>
            </a:avLst>
          </a:prstGeom>
          <a:solidFill>
            <a:schemeClr val="bg1"/>
          </a:solidFill>
          <a:ln w="38100">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7835" name="WordArt 11"/>
          <p:cNvSpPr>
            <a:spLocks noChangeArrowheads="1" noChangeShapeType="1" noTextEdit="1"/>
          </p:cNvSpPr>
          <p:nvPr/>
        </p:nvSpPr>
        <p:spPr bwMode="auto">
          <a:xfrm rot="381971">
            <a:off x="2128838" y="4181475"/>
            <a:ext cx="457200" cy="436563"/>
          </a:xfrm>
          <a:prstGeom prst="rect">
            <a:avLst/>
          </a:prstGeom>
        </p:spPr>
        <p:txBody>
          <a:bodyPr wrap="none" fromWordArt="1">
            <a:prstTxWarp prst="textSlantUp">
              <a:avLst>
                <a:gd name="adj" fmla="val 555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a:ea typeface="+mn-ea"/>
                <a:cs typeface="+mn-cs"/>
              </a:rPr>
              <a:t>Oxygen</a:t>
            </a:r>
          </a:p>
        </p:txBody>
      </p:sp>
      <p:sp>
        <p:nvSpPr>
          <p:cNvPr id="77836" name="WordArt 12"/>
          <p:cNvSpPr>
            <a:spLocks noChangeArrowheads="1" noChangeShapeType="1" noTextEdit="1"/>
          </p:cNvSpPr>
          <p:nvPr/>
        </p:nvSpPr>
        <p:spPr bwMode="auto">
          <a:xfrm>
            <a:off x="6172200" y="1676400"/>
            <a:ext cx="1143000" cy="762000"/>
          </a:xfrm>
          <a:prstGeom prst="rect">
            <a:avLst/>
          </a:prstGeom>
        </p:spPr>
        <p:txBody>
          <a:bodyPr wrap="none" fromWordArt="1">
            <a:prstTxWarp prst="textDeflate">
              <a:avLst>
                <a:gd name="adj" fmla="val 262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Impact"/>
                <a:ea typeface="+mn-ea"/>
                <a:cs typeface="+mn-cs"/>
              </a:rPr>
              <a:t>Food</a:t>
            </a:r>
          </a:p>
        </p:txBody>
      </p:sp>
      <p:sp>
        <p:nvSpPr>
          <p:cNvPr id="77837" name="WordArt 13"/>
          <p:cNvSpPr>
            <a:spLocks noChangeArrowheads="1" noChangeShapeType="1" noTextEdit="1"/>
          </p:cNvSpPr>
          <p:nvPr/>
        </p:nvSpPr>
        <p:spPr bwMode="auto">
          <a:xfrm rot="-3102590">
            <a:off x="7800975" y="1800225"/>
            <a:ext cx="476250" cy="381000"/>
          </a:xfrm>
          <a:prstGeom prst="rect">
            <a:avLst/>
          </a:prstGeom>
        </p:spPr>
        <p:txBody>
          <a:bodyPr wrap="none" fromWordArt="1">
            <a:prstTxWarp prst="textDeflate">
              <a:avLst>
                <a:gd name="adj" fmla="val 262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Impact"/>
                <a:ea typeface="+mn-ea"/>
                <a:cs typeface="+mn-cs"/>
              </a:rPr>
              <a:t>Food</a:t>
            </a:r>
          </a:p>
        </p:txBody>
      </p:sp>
      <p:sp>
        <p:nvSpPr>
          <p:cNvPr id="77838" name="WordArt 14"/>
          <p:cNvSpPr>
            <a:spLocks noChangeArrowheads="1" noChangeShapeType="1" noTextEdit="1"/>
          </p:cNvSpPr>
          <p:nvPr/>
        </p:nvSpPr>
        <p:spPr bwMode="auto">
          <a:xfrm>
            <a:off x="1676400" y="1600200"/>
            <a:ext cx="990600" cy="1066800"/>
          </a:xfrm>
          <a:prstGeom prst="rect">
            <a:avLst/>
          </a:prstGeom>
        </p:spPr>
        <p:txBody>
          <a:bodyPr spcFirstLastPara="1" wrap="none" fromWordArt="1">
            <a:prstTxWarp prst="textArchUp">
              <a:avLst>
                <a:gd name="adj" fmla="val 10800004"/>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a:ea typeface="+mn-ea"/>
                <a:cs typeface="+mn-cs"/>
              </a:rPr>
              <a:t>Carbon Dioxide</a:t>
            </a:r>
          </a:p>
        </p:txBody>
      </p:sp>
      <p:sp>
        <p:nvSpPr>
          <p:cNvPr id="77839" name="WordArt 15"/>
          <p:cNvSpPr>
            <a:spLocks noChangeArrowheads="1" noChangeShapeType="1" noTextEdit="1"/>
          </p:cNvSpPr>
          <p:nvPr/>
        </p:nvSpPr>
        <p:spPr bwMode="auto">
          <a:xfrm rot="1334346">
            <a:off x="1676400" y="1981200"/>
            <a:ext cx="642938" cy="703263"/>
          </a:xfrm>
          <a:prstGeom prst="rect">
            <a:avLst/>
          </a:prstGeom>
        </p:spPr>
        <p:txBody>
          <a:bodyPr wrap="none" fromWordArt="1">
            <a:prstTxWarp prst="textSlantUp">
              <a:avLst>
                <a:gd name="adj" fmla="val 555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a:ea typeface="+mn-ea"/>
                <a:cs typeface="+mn-cs"/>
              </a:rPr>
              <a:t>CO</a:t>
            </a:r>
          </a:p>
        </p:txBody>
      </p:sp>
      <p:sp>
        <p:nvSpPr>
          <p:cNvPr id="77840" name="WordArt 16"/>
          <p:cNvSpPr>
            <a:spLocks noChangeArrowheads="1" noChangeShapeType="1" noTextEdit="1"/>
          </p:cNvSpPr>
          <p:nvPr/>
        </p:nvSpPr>
        <p:spPr bwMode="auto">
          <a:xfrm rot="1661136">
            <a:off x="2362200" y="2209800"/>
            <a:ext cx="268288" cy="427038"/>
          </a:xfrm>
          <a:prstGeom prst="rect">
            <a:avLst/>
          </a:prstGeom>
        </p:spPr>
        <p:txBody>
          <a:bodyPr wrap="none" fromWordArt="1">
            <a:prstTxWarp prst="textSlantUp">
              <a:avLst>
                <a:gd name="adj" fmla="val 555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a:ea typeface="+mn-ea"/>
                <a:cs typeface="+mn-cs"/>
              </a:rPr>
              <a:t>2</a:t>
            </a:r>
          </a:p>
        </p:txBody>
      </p:sp>
      <p:sp>
        <p:nvSpPr>
          <p:cNvPr id="77841" name="WordArt 17"/>
          <p:cNvSpPr>
            <a:spLocks noChangeArrowheads="1" noChangeShapeType="1" noTextEdit="1"/>
          </p:cNvSpPr>
          <p:nvPr/>
        </p:nvSpPr>
        <p:spPr bwMode="auto">
          <a:xfrm>
            <a:off x="7162800" y="4038600"/>
            <a:ext cx="1133475" cy="611188"/>
          </a:xfrm>
          <a:prstGeom prst="rect">
            <a:avLst/>
          </a:prstGeom>
        </p:spPr>
        <p:txBody>
          <a:bodyPr wrap="none" fromWordArt="1">
            <a:prstTxWarp prst="textCanDown">
              <a:avLst>
                <a:gd name="adj" fmla="val 33333"/>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Times New Roman"/>
                <a:ea typeface="+mn-ea"/>
                <a:cs typeface="Times New Roman"/>
              </a:rPr>
              <a:t>Waste</a:t>
            </a:r>
          </a:p>
        </p:txBody>
      </p:sp>
      <p:sp>
        <p:nvSpPr>
          <p:cNvPr id="77842" name="WordArt 18"/>
          <p:cNvSpPr>
            <a:spLocks noChangeArrowheads="1" noChangeShapeType="1" noTextEdit="1"/>
          </p:cNvSpPr>
          <p:nvPr/>
        </p:nvSpPr>
        <p:spPr bwMode="auto">
          <a:xfrm rot="-1459314">
            <a:off x="6400800" y="4191000"/>
            <a:ext cx="450850" cy="349250"/>
          </a:xfrm>
          <a:prstGeom prst="rect">
            <a:avLst/>
          </a:prstGeom>
        </p:spPr>
        <p:txBody>
          <a:bodyPr wrap="none" fromWordArt="1">
            <a:prstTxWarp prst="textCanDown">
              <a:avLst>
                <a:gd name="adj" fmla="val 33333"/>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Times New Roman"/>
                <a:ea typeface="+mn-ea"/>
                <a:cs typeface="Times New Roman"/>
              </a:rPr>
              <a:t>Waste</a:t>
            </a:r>
          </a:p>
        </p:txBody>
      </p:sp>
      <p:sp>
        <p:nvSpPr>
          <p:cNvPr id="77843" name="WordArt 19"/>
          <p:cNvSpPr>
            <a:spLocks noChangeArrowheads="1" noChangeShapeType="1" noTextEdit="1"/>
          </p:cNvSpPr>
          <p:nvPr/>
        </p:nvSpPr>
        <p:spPr bwMode="auto">
          <a:xfrm rot="381971">
            <a:off x="685800" y="3733800"/>
            <a:ext cx="1143000" cy="1046163"/>
          </a:xfrm>
          <a:prstGeom prst="rect">
            <a:avLst/>
          </a:prstGeom>
        </p:spPr>
        <p:txBody>
          <a:bodyPr wrap="none" fromWordArt="1">
            <a:prstTxWarp prst="textSlantUp">
              <a:avLst>
                <a:gd name="adj" fmla="val 555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a:ea typeface="+mn-ea"/>
                <a:cs typeface="+mn-cs"/>
              </a:rPr>
              <a:t>Oxygen</a:t>
            </a:r>
          </a:p>
        </p:txBody>
      </p:sp>
      <p:sp>
        <p:nvSpPr>
          <p:cNvPr id="77844" name="Text Box 20"/>
          <p:cNvSpPr txBox="1">
            <a:spLocks noChangeArrowheads="1"/>
          </p:cNvSpPr>
          <p:nvPr/>
        </p:nvSpPr>
        <p:spPr bwMode="auto">
          <a:xfrm>
            <a:off x="304800" y="304800"/>
            <a:ext cx="883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66"/>
                </a:solidFill>
                <a:effectLst/>
                <a:uLnTx/>
                <a:uFillTx/>
                <a:latin typeface="Arial" charset="0"/>
                <a:ea typeface="+mn-ea"/>
                <a:cs typeface="+mn-cs"/>
              </a:rPr>
              <a:t>Which of the following two letters are incorrect?</a:t>
            </a:r>
          </a:p>
        </p:txBody>
      </p:sp>
      <p:sp>
        <p:nvSpPr>
          <p:cNvPr id="77845" name="WordArt 21"/>
          <p:cNvSpPr>
            <a:spLocks noChangeArrowheads="1" noChangeShapeType="1" noTextEdit="1"/>
          </p:cNvSpPr>
          <p:nvPr/>
        </p:nvSpPr>
        <p:spPr bwMode="auto">
          <a:xfrm>
            <a:off x="381000" y="1219200"/>
            <a:ext cx="7096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77846" name="WordArt 22"/>
          <p:cNvSpPr>
            <a:spLocks noChangeArrowheads="1" noChangeShapeType="1" noTextEdit="1"/>
          </p:cNvSpPr>
          <p:nvPr/>
        </p:nvSpPr>
        <p:spPr bwMode="auto">
          <a:xfrm>
            <a:off x="8229600" y="1219200"/>
            <a:ext cx="633413"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77847" name="WordArt 23"/>
          <p:cNvSpPr>
            <a:spLocks noChangeArrowheads="1" noChangeShapeType="1" noTextEdit="1"/>
          </p:cNvSpPr>
          <p:nvPr/>
        </p:nvSpPr>
        <p:spPr bwMode="auto">
          <a:xfrm>
            <a:off x="381000" y="36576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77848" name="WordArt 24"/>
          <p:cNvSpPr>
            <a:spLocks noChangeArrowheads="1" noChangeShapeType="1" noTextEdit="1"/>
          </p:cNvSpPr>
          <p:nvPr/>
        </p:nvSpPr>
        <p:spPr bwMode="auto">
          <a:xfrm>
            <a:off x="6172200" y="34290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77849" name="WordArt 25"/>
          <p:cNvSpPr>
            <a:spLocks noChangeArrowheads="1" noChangeShapeType="1" noTextEdit="1"/>
          </p:cNvSpPr>
          <p:nvPr/>
        </p:nvSpPr>
        <p:spPr bwMode="auto">
          <a:xfrm>
            <a:off x="8534400" y="5715000"/>
            <a:ext cx="381000" cy="8001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a:t>
            </a:r>
          </a:p>
        </p:txBody>
      </p:sp>
      <p:sp>
        <p:nvSpPr>
          <p:cNvPr id="77850"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Tree>
    <p:extLst>
      <p:ext uri="{BB962C8B-B14F-4D97-AF65-F5344CB8AC3E}">
        <p14:creationId xmlns:p14="http://schemas.microsoft.com/office/powerpoint/2010/main" val="25814066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09800" y="1600200"/>
            <a:ext cx="4648200" cy="5257800"/>
          </a:xfrm>
          <a:noFill/>
        </p:spPr>
      </p:pic>
      <p:pic>
        <p:nvPicPr>
          <p:cNvPr id="788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3276600" cy="22098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788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219200"/>
            <a:ext cx="3733800" cy="19812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788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29000"/>
            <a:ext cx="2743200" cy="2057400"/>
          </a:xfrm>
          <a:prstGeom prst="rect">
            <a:avLst/>
          </a:prstGeom>
          <a:noFill/>
          <a:ln w="5715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788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81400"/>
            <a:ext cx="2667000" cy="1849438"/>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78855" name="AutoShape 7"/>
          <p:cNvSpPr>
            <a:spLocks noChangeArrowheads="1"/>
          </p:cNvSpPr>
          <p:nvPr/>
        </p:nvSpPr>
        <p:spPr bwMode="auto">
          <a:xfrm>
            <a:off x="1066800" y="5562600"/>
            <a:ext cx="1143000" cy="762000"/>
          </a:xfrm>
          <a:prstGeom prst="leftArrow">
            <a:avLst>
              <a:gd name="adj1" fmla="val 50000"/>
              <a:gd name="adj2" fmla="val 37500"/>
            </a:avLst>
          </a:prstGeom>
          <a:solidFill>
            <a:schemeClr val="bg1"/>
          </a:solidFill>
          <a:ln w="38100">
            <a:solidFill>
              <a:srgbClr val="FF66CC"/>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856" name="AutoShape 8"/>
          <p:cNvSpPr>
            <a:spLocks noChangeArrowheads="1"/>
          </p:cNvSpPr>
          <p:nvPr/>
        </p:nvSpPr>
        <p:spPr bwMode="auto">
          <a:xfrm rot="10800000">
            <a:off x="6400800" y="5562600"/>
            <a:ext cx="1143000" cy="762000"/>
          </a:xfrm>
          <a:prstGeom prst="leftArrow">
            <a:avLst>
              <a:gd name="adj1" fmla="val 50000"/>
              <a:gd name="adj2" fmla="val 37500"/>
            </a:avLst>
          </a:prstGeom>
          <a:solidFill>
            <a:schemeClr val="bg1"/>
          </a:solidFill>
          <a:ln w="38100">
            <a:solidFill>
              <a:srgbClr val="FF66CC"/>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857" name="AutoShape 9"/>
          <p:cNvSpPr>
            <a:spLocks noChangeArrowheads="1"/>
          </p:cNvSpPr>
          <p:nvPr/>
        </p:nvSpPr>
        <p:spPr bwMode="auto">
          <a:xfrm rot="10800000">
            <a:off x="2819400" y="1905000"/>
            <a:ext cx="1143000" cy="762000"/>
          </a:xfrm>
          <a:prstGeom prst="leftArrow">
            <a:avLst>
              <a:gd name="adj1" fmla="val 50000"/>
              <a:gd name="adj2" fmla="val 37500"/>
            </a:avLst>
          </a:prstGeom>
          <a:solidFill>
            <a:schemeClr val="bg1"/>
          </a:solidFill>
          <a:ln w="38100">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858" name="AutoShape 10"/>
          <p:cNvSpPr>
            <a:spLocks noChangeArrowheads="1"/>
          </p:cNvSpPr>
          <p:nvPr/>
        </p:nvSpPr>
        <p:spPr bwMode="auto">
          <a:xfrm>
            <a:off x="4876800" y="1905000"/>
            <a:ext cx="1143000" cy="762000"/>
          </a:xfrm>
          <a:prstGeom prst="leftArrow">
            <a:avLst>
              <a:gd name="adj1" fmla="val 50000"/>
              <a:gd name="adj2" fmla="val 37500"/>
            </a:avLst>
          </a:prstGeom>
          <a:solidFill>
            <a:schemeClr val="bg1"/>
          </a:solidFill>
          <a:ln w="38100">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8859" name="WordArt 11"/>
          <p:cNvSpPr>
            <a:spLocks noChangeArrowheads="1" noChangeShapeType="1" noTextEdit="1"/>
          </p:cNvSpPr>
          <p:nvPr/>
        </p:nvSpPr>
        <p:spPr bwMode="auto">
          <a:xfrm rot="381971">
            <a:off x="2128838" y="4181475"/>
            <a:ext cx="457200" cy="436563"/>
          </a:xfrm>
          <a:prstGeom prst="rect">
            <a:avLst/>
          </a:prstGeom>
        </p:spPr>
        <p:txBody>
          <a:bodyPr wrap="none" fromWordArt="1">
            <a:prstTxWarp prst="textSlantUp">
              <a:avLst>
                <a:gd name="adj" fmla="val 555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a:ea typeface="+mn-ea"/>
                <a:cs typeface="+mn-cs"/>
              </a:rPr>
              <a:t>Oxygen</a:t>
            </a:r>
          </a:p>
        </p:txBody>
      </p:sp>
      <p:sp>
        <p:nvSpPr>
          <p:cNvPr id="78860" name="WordArt 12"/>
          <p:cNvSpPr>
            <a:spLocks noChangeArrowheads="1" noChangeShapeType="1" noTextEdit="1"/>
          </p:cNvSpPr>
          <p:nvPr/>
        </p:nvSpPr>
        <p:spPr bwMode="auto">
          <a:xfrm>
            <a:off x="6172200" y="1676400"/>
            <a:ext cx="1143000" cy="762000"/>
          </a:xfrm>
          <a:prstGeom prst="rect">
            <a:avLst/>
          </a:prstGeom>
        </p:spPr>
        <p:txBody>
          <a:bodyPr wrap="none" fromWordArt="1">
            <a:prstTxWarp prst="textDeflate">
              <a:avLst>
                <a:gd name="adj" fmla="val 262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Impact"/>
                <a:ea typeface="+mn-ea"/>
                <a:cs typeface="+mn-cs"/>
              </a:rPr>
              <a:t>Food</a:t>
            </a:r>
          </a:p>
        </p:txBody>
      </p:sp>
      <p:sp>
        <p:nvSpPr>
          <p:cNvPr id="78861" name="WordArt 13"/>
          <p:cNvSpPr>
            <a:spLocks noChangeArrowheads="1" noChangeShapeType="1" noTextEdit="1"/>
          </p:cNvSpPr>
          <p:nvPr/>
        </p:nvSpPr>
        <p:spPr bwMode="auto">
          <a:xfrm rot="-3102590">
            <a:off x="7800975" y="1800225"/>
            <a:ext cx="476250" cy="381000"/>
          </a:xfrm>
          <a:prstGeom prst="rect">
            <a:avLst/>
          </a:prstGeom>
        </p:spPr>
        <p:txBody>
          <a:bodyPr wrap="none" fromWordArt="1">
            <a:prstTxWarp prst="textDeflate">
              <a:avLst>
                <a:gd name="adj" fmla="val 262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Impact"/>
                <a:ea typeface="+mn-ea"/>
                <a:cs typeface="+mn-cs"/>
              </a:rPr>
              <a:t>Food</a:t>
            </a:r>
          </a:p>
        </p:txBody>
      </p:sp>
      <p:sp>
        <p:nvSpPr>
          <p:cNvPr id="78862" name="WordArt 14"/>
          <p:cNvSpPr>
            <a:spLocks noChangeArrowheads="1" noChangeShapeType="1" noTextEdit="1"/>
          </p:cNvSpPr>
          <p:nvPr/>
        </p:nvSpPr>
        <p:spPr bwMode="auto">
          <a:xfrm>
            <a:off x="1676400" y="1600200"/>
            <a:ext cx="990600" cy="1066800"/>
          </a:xfrm>
          <a:prstGeom prst="rect">
            <a:avLst/>
          </a:prstGeom>
        </p:spPr>
        <p:txBody>
          <a:bodyPr spcFirstLastPara="1" wrap="none" fromWordArt="1">
            <a:prstTxWarp prst="textArchUp">
              <a:avLst>
                <a:gd name="adj" fmla="val 10800004"/>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a:ea typeface="+mn-ea"/>
                <a:cs typeface="+mn-cs"/>
              </a:rPr>
              <a:t>Carbon Dioxide</a:t>
            </a:r>
          </a:p>
        </p:txBody>
      </p:sp>
      <p:sp>
        <p:nvSpPr>
          <p:cNvPr id="78863" name="WordArt 15"/>
          <p:cNvSpPr>
            <a:spLocks noChangeArrowheads="1" noChangeShapeType="1" noTextEdit="1"/>
          </p:cNvSpPr>
          <p:nvPr/>
        </p:nvSpPr>
        <p:spPr bwMode="auto">
          <a:xfrm rot="1334346">
            <a:off x="1676400" y="1981200"/>
            <a:ext cx="642938" cy="703263"/>
          </a:xfrm>
          <a:prstGeom prst="rect">
            <a:avLst/>
          </a:prstGeom>
        </p:spPr>
        <p:txBody>
          <a:bodyPr wrap="none" fromWordArt="1">
            <a:prstTxWarp prst="textSlantUp">
              <a:avLst>
                <a:gd name="adj" fmla="val 555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a:ea typeface="+mn-ea"/>
                <a:cs typeface="+mn-cs"/>
              </a:rPr>
              <a:t>CO</a:t>
            </a:r>
          </a:p>
        </p:txBody>
      </p:sp>
      <p:sp>
        <p:nvSpPr>
          <p:cNvPr id="78864" name="WordArt 16"/>
          <p:cNvSpPr>
            <a:spLocks noChangeArrowheads="1" noChangeShapeType="1" noTextEdit="1"/>
          </p:cNvSpPr>
          <p:nvPr/>
        </p:nvSpPr>
        <p:spPr bwMode="auto">
          <a:xfrm rot="1661136">
            <a:off x="2362200" y="2209800"/>
            <a:ext cx="268288" cy="427038"/>
          </a:xfrm>
          <a:prstGeom prst="rect">
            <a:avLst/>
          </a:prstGeom>
        </p:spPr>
        <p:txBody>
          <a:bodyPr wrap="none" fromWordArt="1">
            <a:prstTxWarp prst="textSlantUp">
              <a:avLst>
                <a:gd name="adj" fmla="val 555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a:ea typeface="+mn-ea"/>
                <a:cs typeface="+mn-cs"/>
              </a:rPr>
              <a:t>2</a:t>
            </a:r>
          </a:p>
        </p:txBody>
      </p:sp>
      <p:sp>
        <p:nvSpPr>
          <p:cNvPr id="78865" name="WordArt 17"/>
          <p:cNvSpPr>
            <a:spLocks noChangeArrowheads="1" noChangeShapeType="1" noTextEdit="1"/>
          </p:cNvSpPr>
          <p:nvPr/>
        </p:nvSpPr>
        <p:spPr bwMode="auto">
          <a:xfrm>
            <a:off x="7162800" y="4038600"/>
            <a:ext cx="1133475" cy="611188"/>
          </a:xfrm>
          <a:prstGeom prst="rect">
            <a:avLst/>
          </a:prstGeom>
        </p:spPr>
        <p:txBody>
          <a:bodyPr wrap="none" fromWordArt="1">
            <a:prstTxWarp prst="textCanDown">
              <a:avLst>
                <a:gd name="adj" fmla="val 33333"/>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Times New Roman"/>
                <a:ea typeface="+mn-ea"/>
                <a:cs typeface="Times New Roman"/>
              </a:rPr>
              <a:t>Waste</a:t>
            </a:r>
          </a:p>
        </p:txBody>
      </p:sp>
      <p:sp>
        <p:nvSpPr>
          <p:cNvPr id="78866" name="WordArt 18"/>
          <p:cNvSpPr>
            <a:spLocks noChangeArrowheads="1" noChangeShapeType="1" noTextEdit="1"/>
          </p:cNvSpPr>
          <p:nvPr/>
        </p:nvSpPr>
        <p:spPr bwMode="auto">
          <a:xfrm rot="-1459314">
            <a:off x="6400800" y="4191000"/>
            <a:ext cx="450850" cy="349250"/>
          </a:xfrm>
          <a:prstGeom prst="rect">
            <a:avLst/>
          </a:prstGeom>
        </p:spPr>
        <p:txBody>
          <a:bodyPr wrap="none" fromWordArt="1">
            <a:prstTxWarp prst="textCanDown">
              <a:avLst>
                <a:gd name="adj" fmla="val 33333"/>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Times New Roman"/>
                <a:ea typeface="+mn-ea"/>
                <a:cs typeface="Times New Roman"/>
              </a:rPr>
              <a:t>Waste</a:t>
            </a:r>
          </a:p>
        </p:txBody>
      </p:sp>
      <p:sp>
        <p:nvSpPr>
          <p:cNvPr id="78867" name="WordArt 19"/>
          <p:cNvSpPr>
            <a:spLocks noChangeArrowheads="1" noChangeShapeType="1" noTextEdit="1"/>
          </p:cNvSpPr>
          <p:nvPr/>
        </p:nvSpPr>
        <p:spPr bwMode="auto">
          <a:xfrm rot="381971">
            <a:off x="685800" y="3733800"/>
            <a:ext cx="1143000" cy="1046163"/>
          </a:xfrm>
          <a:prstGeom prst="rect">
            <a:avLst/>
          </a:prstGeom>
        </p:spPr>
        <p:txBody>
          <a:bodyPr wrap="none" fromWordArt="1">
            <a:prstTxWarp prst="textSlantUp">
              <a:avLst>
                <a:gd name="adj" fmla="val 555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a:ea typeface="+mn-ea"/>
                <a:cs typeface="+mn-cs"/>
              </a:rPr>
              <a:t>Oxygen</a:t>
            </a:r>
          </a:p>
        </p:txBody>
      </p:sp>
      <p:sp>
        <p:nvSpPr>
          <p:cNvPr id="78868" name="Text Box 20"/>
          <p:cNvSpPr txBox="1">
            <a:spLocks noChangeArrowheads="1"/>
          </p:cNvSpPr>
          <p:nvPr/>
        </p:nvSpPr>
        <p:spPr bwMode="auto">
          <a:xfrm>
            <a:off x="304800" y="304800"/>
            <a:ext cx="883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66"/>
                </a:solidFill>
                <a:effectLst/>
                <a:uLnTx/>
                <a:uFillTx/>
                <a:latin typeface="Arial" charset="0"/>
                <a:ea typeface="+mn-ea"/>
                <a:cs typeface="+mn-cs"/>
              </a:rPr>
              <a:t>Which of the following two letters are incorrect?</a:t>
            </a:r>
          </a:p>
        </p:txBody>
      </p:sp>
      <p:sp>
        <p:nvSpPr>
          <p:cNvPr id="78869" name="WordArt 21"/>
          <p:cNvSpPr>
            <a:spLocks noChangeArrowheads="1" noChangeShapeType="1" noTextEdit="1"/>
          </p:cNvSpPr>
          <p:nvPr/>
        </p:nvSpPr>
        <p:spPr bwMode="auto">
          <a:xfrm>
            <a:off x="381000" y="1219200"/>
            <a:ext cx="7096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78870" name="WordArt 22"/>
          <p:cNvSpPr>
            <a:spLocks noChangeArrowheads="1" noChangeShapeType="1" noTextEdit="1"/>
          </p:cNvSpPr>
          <p:nvPr/>
        </p:nvSpPr>
        <p:spPr bwMode="auto">
          <a:xfrm>
            <a:off x="8229600" y="1219200"/>
            <a:ext cx="633413"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78871" name="WordArt 23"/>
          <p:cNvSpPr>
            <a:spLocks noChangeArrowheads="1" noChangeShapeType="1" noTextEdit="1"/>
          </p:cNvSpPr>
          <p:nvPr/>
        </p:nvSpPr>
        <p:spPr bwMode="auto">
          <a:xfrm>
            <a:off x="381000" y="36576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78872" name="WordArt 24"/>
          <p:cNvSpPr>
            <a:spLocks noChangeArrowheads="1" noChangeShapeType="1" noTextEdit="1"/>
          </p:cNvSpPr>
          <p:nvPr/>
        </p:nvSpPr>
        <p:spPr bwMode="auto">
          <a:xfrm>
            <a:off x="6172200" y="34290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78873" name="WordArt 25"/>
          <p:cNvSpPr>
            <a:spLocks noChangeArrowheads="1" noChangeShapeType="1" noTextEdit="1"/>
          </p:cNvSpPr>
          <p:nvPr/>
        </p:nvSpPr>
        <p:spPr bwMode="auto">
          <a:xfrm>
            <a:off x="8534400" y="5715000"/>
            <a:ext cx="381000" cy="8001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a:t>
            </a:r>
          </a:p>
        </p:txBody>
      </p:sp>
      <p:sp>
        <p:nvSpPr>
          <p:cNvPr id="78874"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Tree>
    <p:extLst>
      <p:ext uri="{BB962C8B-B14F-4D97-AF65-F5344CB8AC3E}">
        <p14:creationId xmlns:p14="http://schemas.microsoft.com/office/powerpoint/2010/main" val="1125688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09800" y="1600200"/>
            <a:ext cx="4648200" cy="5257800"/>
          </a:xfrm>
          <a:noFill/>
        </p:spPr>
      </p:pic>
      <p:pic>
        <p:nvPicPr>
          <p:cNvPr id="798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3276600" cy="22098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798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219200"/>
            <a:ext cx="3733800" cy="19812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798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29000"/>
            <a:ext cx="2743200" cy="2057400"/>
          </a:xfrm>
          <a:prstGeom prst="rect">
            <a:avLst/>
          </a:prstGeom>
          <a:noFill/>
          <a:ln w="5715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798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81400"/>
            <a:ext cx="2667000" cy="1849438"/>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79879" name="AutoShape 7"/>
          <p:cNvSpPr>
            <a:spLocks noChangeArrowheads="1"/>
          </p:cNvSpPr>
          <p:nvPr/>
        </p:nvSpPr>
        <p:spPr bwMode="auto">
          <a:xfrm>
            <a:off x="1066800" y="5562600"/>
            <a:ext cx="1143000" cy="762000"/>
          </a:xfrm>
          <a:prstGeom prst="leftArrow">
            <a:avLst>
              <a:gd name="adj1" fmla="val 50000"/>
              <a:gd name="adj2" fmla="val 37500"/>
            </a:avLst>
          </a:prstGeom>
          <a:solidFill>
            <a:schemeClr val="bg1"/>
          </a:solidFill>
          <a:ln w="38100">
            <a:solidFill>
              <a:srgbClr val="FF66CC"/>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80" name="AutoShape 8"/>
          <p:cNvSpPr>
            <a:spLocks noChangeArrowheads="1"/>
          </p:cNvSpPr>
          <p:nvPr/>
        </p:nvSpPr>
        <p:spPr bwMode="auto">
          <a:xfrm rot="10800000">
            <a:off x="6400800" y="5562600"/>
            <a:ext cx="1143000" cy="762000"/>
          </a:xfrm>
          <a:prstGeom prst="leftArrow">
            <a:avLst>
              <a:gd name="adj1" fmla="val 50000"/>
              <a:gd name="adj2" fmla="val 37500"/>
            </a:avLst>
          </a:prstGeom>
          <a:solidFill>
            <a:schemeClr val="bg1"/>
          </a:solidFill>
          <a:ln w="38100">
            <a:solidFill>
              <a:srgbClr val="FF66CC"/>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81" name="AutoShape 9"/>
          <p:cNvSpPr>
            <a:spLocks noChangeArrowheads="1"/>
          </p:cNvSpPr>
          <p:nvPr/>
        </p:nvSpPr>
        <p:spPr bwMode="auto">
          <a:xfrm rot="10800000">
            <a:off x="2819400" y="1905000"/>
            <a:ext cx="1143000" cy="762000"/>
          </a:xfrm>
          <a:prstGeom prst="leftArrow">
            <a:avLst>
              <a:gd name="adj1" fmla="val 50000"/>
              <a:gd name="adj2" fmla="val 37500"/>
            </a:avLst>
          </a:prstGeom>
          <a:solidFill>
            <a:schemeClr val="bg1"/>
          </a:solidFill>
          <a:ln w="38100">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82" name="AutoShape 10"/>
          <p:cNvSpPr>
            <a:spLocks noChangeArrowheads="1"/>
          </p:cNvSpPr>
          <p:nvPr/>
        </p:nvSpPr>
        <p:spPr bwMode="auto">
          <a:xfrm>
            <a:off x="4876800" y="1905000"/>
            <a:ext cx="1143000" cy="762000"/>
          </a:xfrm>
          <a:prstGeom prst="leftArrow">
            <a:avLst>
              <a:gd name="adj1" fmla="val 50000"/>
              <a:gd name="adj2" fmla="val 37500"/>
            </a:avLst>
          </a:prstGeom>
          <a:solidFill>
            <a:schemeClr val="bg1"/>
          </a:solidFill>
          <a:ln w="38100">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83" name="WordArt 11"/>
          <p:cNvSpPr>
            <a:spLocks noChangeArrowheads="1" noChangeShapeType="1" noTextEdit="1"/>
          </p:cNvSpPr>
          <p:nvPr/>
        </p:nvSpPr>
        <p:spPr bwMode="auto">
          <a:xfrm rot="381971">
            <a:off x="2128838" y="4181475"/>
            <a:ext cx="457200" cy="436563"/>
          </a:xfrm>
          <a:prstGeom prst="rect">
            <a:avLst/>
          </a:prstGeom>
        </p:spPr>
        <p:txBody>
          <a:bodyPr wrap="none" fromWordArt="1">
            <a:prstTxWarp prst="textSlantUp">
              <a:avLst>
                <a:gd name="adj" fmla="val 555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a:ea typeface="+mn-ea"/>
                <a:cs typeface="+mn-cs"/>
              </a:rPr>
              <a:t>Oxygen</a:t>
            </a:r>
          </a:p>
        </p:txBody>
      </p:sp>
      <p:sp>
        <p:nvSpPr>
          <p:cNvPr id="79884" name="WordArt 12"/>
          <p:cNvSpPr>
            <a:spLocks noChangeArrowheads="1" noChangeShapeType="1" noTextEdit="1"/>
          </p:cNvSpPr>
          <p:nvPr/>
        </p:nvSpPr>
        <p:spPr bwMode="auto">
          <a:xfrm>
            <a:off x="6172200" y="1676400"/>
            <a:ext cx="1143000" cy="762000"/>
          </a:xfrm>
          <a:prstGeom prst="rect">
            <a:avLst/>
          </a:prstGeom>
        </p:spPr>
        <p:txBody>
          <a:bodyPr wrap="none" fromWordArt="1">
            <a:prstTxWarp prst="textDeflate">
              <a:avLst>
                <a:gd name="adj" fmla="val 262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Impact"/>
                <a:ea typeface="+mn-ea"/>
                <a:cs typeface="+mn-cs"/>
              </a:rPr>
              <a:t>Food</a:t>
            </a:r>
          </a:p>
        </p:txBody>
      </p:sp>
      <p:sp>
        <p:nvSpPr>
          <p:cNvPr id="79885" name="WordArt 13"/>
          <p:cNvSpPr>
            <a:spLocks noChangeArrowheads="1" noChangeShapeType="1" noTextEdit="1"/>
          </p:cNvSpPr>
          <p:nvPr/>
        </p:nvSpPr>
        <p:spPr bwMode="auto">
          <a:xfrm rot="-3102590">
            <a:off x="7800975" y="1800225"/>
            <a:ext cx="476250" cy="381000"/>
          </a:xfrm>
          <a:prstGeom prst="rect">
            <a:avLst/>
          </a:prstGeom>
        </p:spPr>
        <p:txBody>
          <a:bodyPr wrap="none" fromWordArt="1">
            <a:prstTxWarp prst="textDeflate">
              <a:avLst>
                <a:gd name="adj" fmla="val 262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Impact"/>
                <a:ea typeface="+mn-ea"/>
                <a:cs typeface="+mn-cs"/>
              </a:rPr>
              <a:t>Food</a:t>
            </a:r>
          </a:p>
        </p:txBody>
      </p:sp>
      <p:sp>
        <p:nvSpPr>
          <p:cNvPr id="79886" name="WordArt 14"/>
          <p:cNvSpPr>
            <a:spLocks noChangeArrowheads="1" noChangeShapeType="1" noTextEdit="1"/>
          </p:cNvSpPr>
          <p:nvPr/>
        </p:nvSpPr>
        <p:spPr bwMode="auto">
          <a:xfrm>
            <a:off x="1676400" y="1600200"/>
            <a:ext cx="990600" cy="1066800"/>
          </a:xfrm>
          <a:prstGeom prst="rect">
            <a:avLst/>
          </a:prstGeom>
        </p:spPr>
        <p:txBody>
          <a:bodyPr spcFirstLastPara="1" wrap="none" fromWordArt="1">
            <a:prstTxWarp prst="textArchUp">
              <a:avLst>
                <a:gd name="adj" fmla="val 10800004"/>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a:ea typeface="+mn-ea"/>
                <a:cs typeface="+mn-cs"/>
              </a:rPr>
              <a:t>Carbon Dioxide</a:t>
            </a:r>
          </a:p>
        </p:txBody>
      </p:sp>
      <p:sp>
        <p:nvSpPr>
          <p:cNvPr id="79887" name="WordArt 15"/>
          <p:cNvSpPr>
            <a:spLocks noChangeArrowheads="1" noChangeShapeType="1" noTextEdit="1"/>
          </p:cNvSpPr>
          <p:nvPr/>
        </p:nvSpPr>
        <p:spPr bwMode="auto">
          <a:xfrm rot="1334346">
            <a:off x="1676400" y="1981200"/>
            <a:ext cx="642938" cy="703263"/>
          </a:xfrm>
          <a:prstGeom prst="rect">
            <a:avLst/>
          </a:prstGeom>
        </p:spPr>
        <p:txBody>
          <a:bodyPr wrap="none" fromWordArt="1">
            <a:prstTxWarp prst="textSlantUp">
              <a:avLst>
                <a:gd name="adj" fmla="val 555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a:ea typeface="+mn-ea"/>
                <a:cs typeface="+mn-cs"/>
              </a:rPr>
              <a:t>CO</a:t>
            </a:r>
          </a:p>
        </p:txBody>
      </p:sp>
      <p:sp>
        <p:nvSpPr>
          <p:cNvPr id="79888" name="WordArt 16"/>
          <p:cNvSpPr>
            <a:spLocks noChangeArrowheads="1" noChangeShapeType="1" noTextEdit="1"/>
          </p:cNvSpPr>
          <p:nvPr/>
        </p:nvSpPr>
        <p:spPr bwMode="auto">
          <a:xfrm rot="1661136">
            <a:off x="2362200" y="2209800"/>
            <a:ext cx="268288" cy="427038"/>
          </a:xfrm>
          <a:prstGeom prst="rect">
            <a:avLst/>
          </a:prstGeom>
        </p:spPr>
        <p:txBody>
          <a:bodyPr wrap="none" fromWordArt="1">
            <a:prstTxWarp prst="textSlantUp">
              <a:avLst>
                <a:gd name="adj" fmla="val 555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a:ea typeface="+mn-ea"/>
                <a:cs typeface="+mn-cs"/>
              </a:rPr>
              <a:t>2</a:t>
            </a:r>
          </a:p>
        </p:txBody>
      </p:sp>
      <p:sp>
        <p:nvSpPr>
          <p:cNvPr id="79889" name="WordArt 17"/>
          <p:cNvSpPr>
            <a:spLocks noChangeArrowheads="1" noChangeShapeType="1" noTextEdit="1"/>
          </p:cNvSpPr>
          <p:nvPr/>
        </p:nvSpPr>
        <p:spPr bwMode="auto">
          <a:xfrm>
            <a:off x="7162800" y="4038600"/>
            <a:ext cx="1133475" cy="611188"/>
          </a:xfrm>
          <a:prstGeom prst="rect">
            <a:avLst/>
          </a:prstGeom>
        </p:spPr>
        <p:txBody>
          <a:bodyPr wrap="none" fromWordArt="1">
            <a:prstTxWarp prst="textCanDown">
              <a:avLst>
                <a:gd name="adj" fmla="val 33333"/>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Times New Roman"/>
                <a:ea typeface="+mn-ea"/>
                <a:cs typeface="Times New Roman"/>
              </a:rPr>
              <a:t>Waste</a:t>
            </a:r>
          </a:p>
        </p:txBody>
      </p:sp>
      <p:sp>
        <p:nvSpPr>
          <p:cNvPr id="79890" name="WordArt 18"/>
          <p:cNvSpPr>
            <a:spLocks noChangeArrowheads="1" noChangeShapeType="1" noTextEdit="1"/>
          </p:cNvSpPr>
          <p:nvPr/>
        </p:nvSpPr>
        <p:spPr bwMode="auto">
          <a:xfrm rot="-1459314">
            <a:off x="6400800" y="4191000"/>
            <a:ext cx="450850" cy="349250"/>
          </a:xfrm>
          <a:prstGeom prst="rect">
            <a:avLst/>
          </a:prstGeom>
        </p:spPr>
        <p:txBody>
          <a:bodyPr wrap="none" fromWordArt="1">
            <a:prstTxWarp prst="textCanDown">
              <a:avLst>
                <a:gd name="adj" fmla="val 33333"/>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Times New Roman"/>
                <a:ea typeface="+mn-ea"/>
                <a:cs typeface="Times New Roman"/>
              </a:rPr>
              <a:t>Waste</a:t>
            </a:r>
          </a:p>
        </p:txBody>
      </p:sp>
      <p:sp>
        <p:nvSpPr>
          <p:cNvPr id="79891" name="WordArt 19"/>
          <p:cNvSpPr>
            <a:spLocks noChangeArrowheads="1" noChangeShapeType="1" noTextEdit="1"/>
          </p:cNvSpPr>
          <p:nvPr/>
        </p:nvSpPr>
        <p:spPr bwMode="auto">
          <a:xfrm rot="381971">
            <a:off x="685800" y="3733800"/>
            <a:ext cx="1143000" cy="1046163"/>
          </a:xfrm>
          <a:prstGeom prst="rect">
            <a:avLst/>
          </a:prstGeom>
        </p:spPr>
        <p:txBody>
          <a:bodyPr wrap="none" fromWordArt="1">
            <a:prstTxWarp prst="textSlantUp">
              <a:avLst>
                <a:gd name="adj" fmla="val 555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a:ea typeface="+mn-ea"/>
                <a:cs typeface="+mn-cs"/>
              </a:rPr>
              <a:t>Oxygen</a:t>
            </a:r>
          </a:p>
        </p:txBody>
      </p:sp>
      <p:sp>
        <p:nvSpPr>
          <p:cNvPr id="79892" name="Text Box 20"/>
          <p:cNvSpPr txBox="1">
            <a:spLocks noChangeArrowheads="1"/>
          </p:cNvSpPr>
          <p:nvPr/>
        </p:nvSpPr>
        <p:spPr bwMode="auto">
          <a:xfrm>
            <a:off x="304800" y="304800"/>
            <a:ext cx="883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66"/>
                </a:solidFill>
                <a:effectLst/>
                <a:uLnTx/>
                <a:uFillTx/>
                <a:latin typeface="Arial" charset="0"/>
                <a:ea typeface="+mn-ea"/>
                <a:cs typeface="+mn-cs"/>
              </a:rPr>
              <a:t>Which of the following two letters are incorrect?</a:t>
            </a:r>
          </a:p>
        </p:txBody>
      </p:sp>
      <p:sp>
        <p:nvSpPr>
          <p:cNvPr id="79893" name="WordArt 21"/>
          <p:cNvSpPr>
            <a:spLocks noChangeArrowheads="1" noChangeShapeType="1" noTextEdit="1"/>
          </p:cNvSpPr>
          <p:nvPr/>
        </p:nvSpPr>
        <p:spPr bwMode="auto">
          <a:xfrm>
            <a:off x="381000" y="1219200"/>
            <a:ext cx="7096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79894" name="WordArt 22"/>
          <p:cNvSpPr>
            <a:spLocks noChangeArrowheads="1" noChangeShapeType="1" noTextEdit="1"/>
          </p:cNvSpPr>
          <p:nvPr/>
        </p:nvSpPr>
        <p:spPr bwMode="auto">
          <a:xfrm>
            <a:off x="8229600" y="1219200"/>
            <a:ext cx="633413"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79895" name="WordArt 23"/>
          <p:cNvSpPr>
            <a:spLocks noChangeArrowheads="1" noChangeShapeType="1" noTextEdit="1"/>
          </p:cNvSpPr>
          <p:nvPr/>
        </p:nvSpPr>
        <p:spPr bwMode="auto">
          <a:xfrm>
            <a:off x="381000" y="36576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79896" name="WordArt 24"/>
          <p:cNvSpPr>
            <a:spLocks noChangeArrowheads="1" noChangeShapeType="1" noTextEdit="1"/>
          </p:cNvSpPr>
          <p:nvPr/>
        </p:nvSpPr>
        <p:spPr bwMode="auto">
          <a:xfrm>
            <a:off x="6172200" y="34290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79897" name="WordArt 25"/>
          <p:cNvSpPr>
            <a:spLocks noChangeArrowheads="1" noChangeShapeType="1" noTextEdit="1"/>
          </p:cNvSpPr>
          <p:nvPr/>
        </p:nvSpPr>
        <p:spPr bwMode="auto">
          <a:xfrm>
            <a:off x="8534400" y="5715000"/>
            <a:ext cx="381000" cy="8001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a:t>
            </a:r>
          </a:p>
        </p:txBody>
      </p:sp>
      <p:sp>
        <p:nvSpPr>
          <p:cNvPr id="79898" name="AutoShape 26"/>
          <p:cNvSpPr>
            <a:spLocks noChangeArrowheads="1"/>
          </p:cNvSpPr>
          <p:nvPr/>
        </p:nvSpPr>
        <p:spPr bwMode="auto">
          <a:xfrm>
            <a:off x="1752600" y="2590800"/>
            <a:ext cx="685800" cy="1447800"/>
          </a:xfrm>
          <a:prstGeom prst="upDownArrow">
            <a:avLst>
              <a:gd name="adj1" fmla="val 50000"/>
              <a:gd name="adj2" fmla="val 42222"/>
            </a:avLst>
          </a:prstGeom>
          <a:solidFill>
            <a:schemeClr val="tx1"/>
          </a:solidFill>
          <a:ln w="9525">
            <a:solidFill>
              <a:srgbClr val="FFFF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99"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Tree>
    <p:extLst>
      <p:ext uri="{BB962C8B-B14F-4D97-AF65-F5344CB8AC3E}">
        <p14:creationId xmlns:p14="http://schemas.microsoft.com/office/powerpoint/2010/main" val="10252024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09800" y="1600200"/>
            <a:ext cx="4648200" cy="5257800"/>
          </a:xfrm>
          <a:noFill/>
        </p:spPr>
      </p:pic>
      <p:pic>
        <p:nvPicPr>
          <p:cNvPr id="808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3276600" cy="2209800"/>
          </a:xfrm>
          <a:prstGeom prst="rect">
            <a:avLst/>
          </a:prstGeom>
          <a:noFill/>
          <a:ln w="57150">
            <a:solidFill>
              <a:srgbClr val="66FF99"/>
            </a:solidFill>
            <a:miter lim="800000"/>
            <a:headEnd/>
            <a:tailEnd/>
          </a:ln>
          <a:extLst>
            <a:ext uri="{909E8E84-426E-40DD-AFC4-6F175D3DCCD1}">
              <a14:hiddenFill xmlns:a14="http://schemas.microsoft.com/office/drawing/2010/main">
                <a:solidFill>
                  <a:srgbClr val="FFFFFF"/>
                </a:solidFill>
              </a14:hiddenFill>
            </a:ext>
          </a:extLst>
        </p:spPr>
      </p:pic>
      <p:pic>
        <p:nvPicPr>
          <p:cNvPr id="809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219200"/>
            <a:ext cx="3733800" cy="19812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809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29000"/>
            <a:ext cx="2743200" cy="2057400"/>
          </a:xfrm>
          <a:prstGeom prst="rect">
            <a:avLst/>
          </a:prstGeom>
          <a:noFill/>
          <a:ln w="5715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809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81400"/>
            <a:ext cx="2667000" cy="1849438"/>
          </a:xfrm>
          <a:prstGeom prst="rect">
            <a:avLst/>
          </a:prstGeom>
          <a:noFill/>
          <a:ln w="57150">
            <a:solidFill>
              <a:srgbClr val="66FF99"/>
            </a:solidFill>
            <a:miter lim="800000"/>
            <a:headEnd/>
            <a:tailEnd/>
          </a:ln>
          <a:extLst>
            <a:ext uri="{909E8E84-426E-40DD-AFC4-6F175D3DCCD1}">
              <a14:hiddenFill xmlns:a14="http://schemas.microsoft.com/office/drawing/2010/main">
                <a:solidFill>
                  <a:srgbClr val="FFFFFF"/>
                </a:solidFill>
              </a14:hiddenFill>
            </a:ext>
          </a:extLst>
        </p:spPr>
      </p:pic>
      <p:sp>
        <p:nvSpPr>
          <p:cNvPr id="80903" name="AutoShape 7"/>
          <p:cNvSpPr>
            <a:spLocks noChangeArrowheads="1"/>
          </p:cNvSpPr>
          <p:nvPr/>
        </p:nvSpPr>
        <p:spPr bwMode="auto">
          <a:xfrm>
            <a:off x="1066800" y="5562600"/>
            <a:ext cx="1143000" cy="762000"/>
          </a:xfrm>
          <a:prstGeom prst="leftArrow">
            <a:avLst>
              <a:gd name="adj1" fmla="val 50000"/>
              <a:gd name="adj2" fmla="val 37500"/>
            </a:avLst>
          </a:prstGeom>
          <a:solidFill>
            <a:schemeClr val="bg1"/>
          </a:solidFill>
          <a:ln w="38100">
            <a:solidFill>
              <a:srgbClr val="FF66CC"/>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0904" name="AutoShape 8"/>
          <p:cNvSpPr>
            <a:spLocks noChangeArrowheads="1"/>
          </p:cNvSpPr>
          <p:nvPr/>
        </p:nvSpPr>
        <p:spPr bwMode="auto">
          <a:xfrm rot="10800000">
            <a:off x="6400800" y="5562600"/>
            <a:ext cx="1143000" cy="762000"/>
          </a:xfrm>
          <a:prstGeom prst="leftArrow">
            <a:avLst>
              <a:gd name="adj1" fmla="val 50000"/>
              <a:gd name="adj2" fmla="val 37500"/>
            </a:avLst>
          </a:prstGeom>
          <a:solidFill>
            <a:schemeClr val="bg1"/>
          </a:solidFill>
          <a:ln w="38100">
            <a:solidFill>
              <a:srgbClr val="FF66CC"/>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0905" name="AutoShape 9"/>
          <p:cNvSpPr>
            <a:spLocks noChangeArrowheads="1"/>
          </p:cNvSpPr>
          <p:nvPr/>
        </p:nvSpPr>
        <p:spPr bwMode="auto">
          <a:xfrm rot="10800000">
            <a:off x="2819400" y="1905000"/>
            <a:ext cx="1143000" cy="762000"/>
          </a:xfrm>
          <a:prstGeom prst="leftArrow">
            <a:avLst>
              <a:gd name="adj1" fmla="val 50000"/>
              <a:gd name="adj2" fmla="val 37500"/>
            </a:avLst>
          </a:prstGeom>
          <a:solidFill>
            <a:schemeClr val="bg1"/>
          </a:solidFill>
          <a:ln w="38100">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0906" name="AutoShape 10"/>
          <p:cNvSpPr>
            <a:spLocks noChangeArrowheads="1"/>
          </p:cNvSpPr>
          <p:nvPr/>
        </p:nvSpPr>
        <p:spPr bwMode="auto">
          <a:xfrm>
            <a:off x="4876800" y="1905000"/>
            <a:ext cx="1143000" cy="762000"/>
          </a:xfrm>
          <a:prstGeom prst="leftArrow">
            <a:avLst>
              <a:gd name="adj1" fmla="val 50000"/>
              <a:gd name="adj2" fmla="val 37500"/>
            </a:avLst>
          </a:prstGeom>
          <a:solidFill>
            <a:schemeClr val="bg1"/>
          </a:solidFill>
          <a:ln w="38100">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0907" name="WordArt 11"/>
          <p:cNvSpPr>
            <a:spLocks noChangeArrowheads="1" noChangeShapeType="1" noTextEdit="1"/>
          </p:cNvSpPr>
          <p:nvPr/>
        </p:nvSpPr>
        <p:spPr bwMode="auto">
          <a:xfrm rot="381971">
            <a:off x="685800" y="1981200"/>
            <a:ext cx="457200" cy="436563"/>
          </a:xfrm>
          <a:prstGeom prst="rect">
            <a:avLst/>
          </a:prstGeom>
        </p:spPr>
        <p:txBody>
          <a:bodyPr wrap="none" fromWordArt="1">
            <a:prstTxWarp prst="textSlantUp">
              <a:avLst>
                <a:gd name="adj" fmla="val 555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a:ea typeface="+mn-ea"/>
                <a:cs typeface="+mn-cs"/>
              </a:rPr>
              <a:t>Oxygen</a:t>
            </a:r>
          </a:p>
        </p:txBody>
      </p:sp>
      <p:sp>
        <p:nvSpPr>
          <p:cNvPr id="80908" name="WordArt 12"/>
          <p:cNvSpPr>
            <a:spLocks noChangeArrowheads="1" noChangeShapeType="1" noTextEdit="1"/>
          </p:cNvSpPr>
          <p:nvPr/>
        </p:nvSpPr>
        <p:spPr bwMode="auto">
          <a:xfrm>
            <a:off x="6172200" y="1676400"/>
            <a:ext cx="1143000" cy="762000"/>
          </a:xfrm>
          <a:prstGeom prst="rect">
            <a:avLst/>
          </a:prstGeom>
        </p:spPr>
        <p:txBody>
          <a:bodyPr wrap="none" fromWordArt="1">
            <a:prstTxWarp prst="textDeflate">
              <a:avLst>
                <a:gd name="adj" fmla="val 262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Impact"/>
                <a:ea typeface="+mn-ea"/>
                <a:cs typeface="+mn-cs"/>
              </a:rPr>
              <a:t>Food</a:t>
            </a:r>
          </a:p>
        </p:txBody>
      </p:sp>
      <p:sp>
        <p:nvSpPr>
          <p:cNvPr id="80909" name="WordArt 13"/>
          <p:cNvSpPr>
            <a:spLocks noChangeArrowheads="1" noChangeShapeType="1" noTextEdit="1"/>
          </p:cNvSpPr>
          <p:nvPr/>
        </p:nvSpPr>
        <p:spPr bwMode="auto">
          <a:xfrm rot="-3102590">
            <a:off x="7800975" y="1800225"/>
            <a:ext cx="476250" cy="381000"/>
          </a:xfrm>
          <a:prstGeom prst="rect">
            <a:avLst/>
          </a:prstGeom>
        </p:spPr>
        <p:txBody>
          <a:bodyPr wrap="none" fromWordArt="1">
            <a:prstTxWarp prst="textDeflate">
              <a:avLst>
                <a:gd name="adj" fmla="val 26227"/>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Impact"/>
                <a:ea typeface="+mn-ea"/>
                <a:cs typeface="+mn-cs"/>
              </a:rPr>
              <a:t>Food</a:t>
            </a:r>
          </a:p>
        </p:txBody>
      </p:sp>
      <p:sp>
        <p:nvSpPr>
          <p:cNvPr id="80910" name="WordArt 14"/>
          <p:cNvSpPr>
            <a:spLocks noChangeArrowheads="1" noChangeShapeType="1" noTextEdit="1"/>
          </p:cNvSpPr>
          <p:nvPr/>
        </p:nvSpPr>
        <p:spPr bwMode="auto">
          <a:xfrm>
            <a:off x="762000" y="3886200"/>
            <a:ext cx="990600" cy="1066800"/>
          </a:xfrm>
          <a:prstGeom prst="rect">
            <a:avLst/>
          </a:prstGeom>
        </p:spPr>
        <p:txBody>
          <a:bodyPr spcFirstLastPara="1" wrap="none" fromWordArt="1">
            <a:prstTxWarp prst="textArchUp">
              <a:avLst>
                <a:gd name="adj" fmla="val 10800004"/>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a:ea typeface="+mn-ea"/>
                <a:cs typeface="+mn-cs"/>
              </a:rPr>
              <a:t>Carbon Dioxide</a:t>
            </a:r>
          </a:p>
        </p:txBody>
      </p:sp>
      <p:sp>
        <p:nvSpPr>
          <p:cNvPr id="80911" name="WordArt 15"/>
          <p:cNvSpPr>
            <a:spLocks noChangeArrowheads="1" noChangeShapeType="1" noTextEdit="1"/>
          </p:cNvSpPr>
          <p:nvPr/>
        </p:nvSpPr>
        <p:spPr bwMode="auto">
          <a:xfrm rot="1334346">
            <a:off x="914400" y="4191000"/>
            <a:ext cx="642938" cy="703263"/>
          </a:xfrm>
          <a:prstGeom prst="rect">
            <a:avLst/>
          </a:prstGeom>
        </p:spPr>
        <p:txBody>
          <a:bodyPr wrap="none" fromWordArt="1">
            <a:prstTxWarp prst="textSlantUp">
              <a:avLst>
                <a:gd name="adj" fmla="val 555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a:ea typeface="+mn-ea"/>
                <a:cs typeface="+mn-cs"/>
              </a:rPr>
              <a:t>CO</a:t>
            </a:r>
          </a:p>
        </p:txBody>
      </p:sp>
      <p:sp>
        <p:nvSpPr>
          <p:cNvPr id="80912" name="WordArt 16"/>
          <p:cNvSpPr>
            <a:spLocks noChangeArrowheads="1" noChangeShapeType="1" noTextEdit="1"/>
          </p:cNvSpPr>
          <p:nvPr/>
        </p:nvSpPr>
        <p:spPr bwMode="auto">
          <a:xfrm rot="1661136">
            <a:off x="1600200" y="4419600"/>
            <a:ext cx="268288" cy="427038"/>
          </a:xfrm>
          <a:prstGeom prst="rect">
            <a:avLst/>
          </a:prstGeom>
        </p:spPr>
        <p:txBody>
          <a:bodyPr wrap="none" fromWordArt="1">
            <a:prstTxWarp prst="textSlantUp">
              <a:avLst>
                <a:gd name="adj" fmla="val 555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a:ea typeface="+mn-ea"/>
                <a:cs typeface="+mn-cs"/>
              </a:rPr>
              <a:t>2</a:t>
            </a:r>
          </a:p>
        </p:txBody>
      </p:sp>
      <p:sp>
        <p:nvSpPr>
          <p:cNvPr id="80913" name="WordArt 17"/>
          <p:cNvSpPr>
            <a:spLocks noChangeArrowheads="1" noChangeShapeType="1" noTextEdit="1"/>
          </p:cNvSpPr>
          <p:nvPr/>
        </p:nvSpPr>
        <p:spPr bwMode="auto">
          <a:xfrm>
            <a:off x="7162800" y="4038600"/>
            <a:ext cx="1133475" cy="611188"/>
          </a:xfrm>
          <a:prstGeom prst="rect">
            <a:avLst/>
          </a:prstGeom>
        </p:spPr>
        <p:txBody>
          <a:bodyPr wrap="none" fromWordArt="1">
            <a:prstTxWarp prst="textCanDown">
              <a:avLst>
                <a:gd name="adj" fmla="val 33333"/>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Times New Roman"/>
                <a:ea typeface="+mn-ea"/>
                <a:cs typeface="Times New Roman"/>
              </a:rPr>
              <a:t>Waste</a:t>
            </a:r>
          </a:p>
        </p:txBody>
      </p:sp>
      <p:sp>
        <p:nvSpPr>
          <p:cNvPr id="80914" name="WordArt 18"/>
          <p:cNvSpPr>
            <a:spLocks noChangeArrowheads="1" noChangeShapeType="1" noTextEdit="1"/>
          </p:cNvSpPr>
          <p:nvPr/>
        </p:nvSpPr>
        <p:spPr bwMode="auto">
          <a:xfrm rot="-1459314">
            <a:off x="6400800" y="4191000"/>
            <a:ext cx="450850" cy="349250"/>
          </a:xfrm>
          <a:prstGeom prst="rect">
            <a:avLst/>
          </a:prstGeom>
        </p:spPr>
        <p:txBody>
          <a:bodyPr wrap="none" fromWordArt="1">
            <a:prstTxWarp prst="textCanDown">
              <a:avLst>
                <a:gd name="adj" fmla="val 33333"/>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Times New Roman"/>
                <a:ea typeface="+mn-ea"/>
                <a:cs typeface="Times New Roman"/>
              </a:rPr>
              <a:t>Waste</a:t>
            </a:r>
          </a:p>
        </p:txBody>
      </p:sp>
      <p:sp>
        <p:nvSpPr>
          <p:cNvPr id="80915" name="WordArt 19"/>
          <p:cNvSpPr>
            <a:spLocks noChangeArrowheads="1" noChangeShapeType="1" noTextEdit="1"/>
          </p:cNvSpPr>
          <p:nvPr/>
        </p:nvSpPr>
        <p:spPr bwMode="auto">
          <a:xfrm rot="381971">
            <a:off x="1600200" y="1600200"/>
            <a:ext cx="1143000" cy="1046163"/>
          </a:xfrm>
          <a:prstGeom prst="rect">
            <a:avLst/>
          </a:prstGeom>
        </p:spPr>
        <p:txBody>
          <a:bodyPr wrap="none" fromWordArt="1">
            <a:prstTxWarp prst="textSlantUp">
              <a:avLst>
                <a:gd name="adj" fmla="val 555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000000"/>
                </a:solidFill>
                <a:effectLst/>
                <a:uLnTx/>
                <a:uFillTx/>
                <a:latin typeface="Arial Black"/>
                <a:ea typeface="+mn-ea"/>
                <a:cs typeface="+mn-cs"/>
              </a:rPr>
              <a:t>Oxygen</a:t>
            </a:r>
          </a:p>
        </p:txBody>
      </p:sp>
      <p:sp>
        <p:nvSpPr>
          <p:cNvPr id="80916" name="Text Box 20"/>
          <p:cNvSpPr txBox="1">
            <a:spLocks noChangeArrowheads="1"/>
          </p:cNvSpPr>
          <p:nvPr/>
        </p:nvSpPr>
        <p:spPr bwMode="auto">
          <a:xfrm>
            <a:off x="304800" y="304800"/>
            <a:ext cx="883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66FF99"/>
                </a:solidFill>
                <a:effectLst/>
                <a:uLnTx/>
                <a:uFillTx/>
                <a:latin typeface="Arial" charset="0"/>
                <a:ea typeface="+mn-ea"/>
                <a:cs typeface="+mn-cs"/>
              </a:rPr>
              <a:t>Correct</a:t>
            </a:r>
          </a:p>
        </p:txBody>
      </p:sp>
      <p:sp>
        <p:nvSpPr>
          <p:cNvPr id="80917" name="WordArt 21"/>
          <p:cNvSpPr>
            <a:spLocks noChangeArrowheads="1" noChangeShapeType="1" noTextEdit="1"/>
          </p:cNvSpPr>
          <p:nvPr/>
        </p:nvSpPr>
        <p:spPr bwMode="auto">
          <a:xfrm>
            <a:off x="381000" y="1219200"/>
            <a:ext cx="7096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80918" name="WordArt 22"/>
          <p:cNvSpPr>
            <a:spLocks noChangeArrowheads="1" noChangeShapeType="1" noTextEdit="1"/>
          </p:cNvSpPr>
          <p:nvPr/>
        </p:nvSpPr>
        <p:spPr bwMode="auto">
          <a:xfrm>
            <a:off x="8229600" y="1219200"/>
            <a:ext cx="633413"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80919" name="WordArt 23"/>
          <p:cNvSpPr>
            <a:spLocks noChangeArrowheads="1" noChangeShapeType="1" noTextEdit="1"/>
          </p:cNvSpPr>
          <p:nvPr/>
        </p:nvSpPr>
        <p:spPr bwMode="auto">
          <a:xfrm>
            <a:off x="381000" y="36576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80920" name="WordArt 24"/>
          <p:cNvSpPr>
            <a:spLocks noChangeArrowheads="1" noChangeShapeType="1" noTextEdit="1"/>
          </p:cNvSpPr>
          <p:nvPr/>
        </p:nvSpPr>
        <p:spPr bwMode="auto">
          <a:xfrm>
            <a:off x="6172200" y="34290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80921" name="WordArt 25"/>
          <p:cNvSpPr>
            <a:spLocks noChangeArrowheads="1" noChangeShapeType="1" noTextEdit="1"/>
          </p:cNvSpPr>
          <p:nvPr/>
        </p:nvSpPr>
        <p:spPr bwMode="auto">
          <a:xfrm>
            <a:off x="8534400" y="5715000"/>
            <a:ext cx="381000" cy="8001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a:t>
            </a:r>
          </a:p>
        </p:txBody>
      </p:sp>
      <p:sp>
        <p:nvSpPr>
          <p:cNvPr id="8092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Tree>
    <p:extLst>
      <p:ext uri="{BB962C8B-B14F-4D97-AF65-F5344CB8AC3E}">
        <p14:creationId xmlns:p14="http://schemas.microsoft.com/office/powerpoint/2010/main" val="32278560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62" name="Rectangle 2"/>
          <p:cNvSpPr>
            <a:spLocks noGrp="1" noChangeArrowheads="1"/>
          </p:cNvSpPr>
          <p:nvPr>
            <p:ph type="body" idx="1"/>
          </p:nvPr>
        </p:nvSpPr>
        <p:spPr>
          <a:xfrm>
            <a:off x="60960" y="34290"/>
            <a:ext cx="9144000" cy="5826125"/>
          </a:xfrm>
        </p:spPr>
        <p:txBody>
          <a:bodyPr/>
          <a:lstStyle/>
          <a:p>
            <a:pPr eaLnBrk="1" hangingPunct="1">
              <a:defRPr/>
            </a:pPr>
            <a:r>
              <a:rPr lang="en-US" dirty="0"/>
              <a:t>The circulatory systems consists of the following…</a:t>
            </a:r>
          </a:p>
          <a:p>
            <a:pPr lvl="1" eaLnBrk="1" hangingPunct="1">
              <a:defRPr/>
            </a:pPr>
            <a:r>
              <a:rPr lang="en-US" dirty="0"/>
              <a:t>Heart</a:t>
            </a:r>
          </a:p>
          <a:p>
            <a:pPr lvl="1" eaLnBrk="1" hangingPunct="1">
              <a:defRPr/>
            </a:pPr>
            <a:r>
              <a:rPr lang="en-US" dirty="0"/>
              <a:t>Blood Vessels</a:t>
            </a:r>
          </a:p>
          <a:p>
            <a:pPr lvl="1" eaLnBrk="1" hangingPunct="1">
              <a:defRPr/>
            </a:pPr>
            <a:r>
              <a:rPr lang="en-US" dirty="0"/>
              <a:t>Blood</a:t>
            </a:r>
          </a:p>
          <a:p>
            <a:pPr lvl="1" eaLnBrk="1" hangingPunct="1">
              <a:buFont typeface="Wingdings" pitchFamily="2" charset="2"/>
              <a:buNone/>
              <a:defRPr/>
            </a:pPr>
            <a:endParaRPr lang="en-US" dirty="0"/>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3429000" cy="6019800"/>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286000"/>
            <a:ext cx="4953000" cy="4316413"/>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337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609600"/>
            <a:ext cx="4953000" cy="1524000"/>
          </a:xfrm>
          <a:prstGeom prst="rect">
            <a:avLst/>
          </a:prstGeom>
          <a:noFill/>
          <a:ln w="19050">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3798"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2" name="Rectangle 1"/>
          <p:cNvSpPr/>
          <p:nvPr/>
        </p:nvSpPr>
        <p:spPr>
          <a:xfrm>
            <a:off x="6107921" y="4661376"/>
            <a:ext cx="2262158"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B0F0"/>
                </a:solidFill>
                <a:effectLst>
                  <a:outerShdw blurRad="50800" algn="tl" rotWithShape="0">
                    <a:srgbClr val="000000"/>
                  </a:outerShdw>
                </a:effectLst>
                <a:uLnTx/>
                <a:uFillTx/>
                <a:latin typeface="Arial" charset="0"/>
                <a:ea typeface="+mn-ea"/>
                <a:cs typeface="+mn-cs"/>
              </a:rPr>
              <a:t>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B0F0"/>
                </a:solidFill>
                <a:effectLst>
                  <a:outerShdw blurRad="50800" algn="tl" rotWithShape="0">
                    <a:srgbClr val="000000"/>
                  </a:outerShdw>
                </a:effectLst>
                <a:uLnTx/>
                <a:uFillTx/>
                <a:latin typeface="Arial" charset="0"/>
                <a:ea typeface="+mn-ea"/>
                <a:cs typeface="+mn-cs"/>
              </a:rPr>
              <a:t>Lungs</a:t>
            </a:r>
          </a:p>
        </p:txBody>
      </p:sp>
      <p:sp>
        <p:nvSpPr>
          <p:cNvPr id="3" name="Rectangle 2"/>
          <p:cNvSpPr/>
          <p:nvPr/>
        </p:nvSpPr>
        <p:spPr>
          <a:xfrm>
            <a:off x="3919992" y="60067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4" name="Rectangle 3"/>
          <p:cNvSpPr/>
          <p:nvPr/>
        </p:nvSpPr>
        <p:spPr>
          <a:xfrm>
            <a:off x="381996" y="62103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5" name="Rectangle 4"/>
          <p:cNvSpPr/>
          <p:nvPr/>
        </p:nvSpPr>
        <p:spPr>
          <a:xfrm>
            <a:off x="3919992" y="2286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6" name="Rectangle 5"/>
          <p:cNvSpPr/>
          <p:nvPr/>
        </p:nvSpPr>
        <p:spPr>
          <a:xfrm>
            <a:off x="342900" y="505974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a:t>
            </a:r>
          </a:p>
        </p:txBody>
      </p:sp>
      <p:pic>
        <p:nvPicPr>
          <p:cNvPr id="15" name="Picture 4" descr="http://www.clker.com/cliparts/9/a/e/e/12154415151126295659lemmling_Cartoon_owl.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4038600"/>
            <a:ext cx="190500" cy="17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57794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62" name="Rectangle 2"/>
          <p:cNvSpPr>
            <a:spLocks noGrp="1" noChangeArrowheads="1"/>
          </p:cNvSpPr>
          <p:nvPr>
            <p:ph type="body" idx="1"/>
          </p:nvPr>
        </p:nvSpPr>
        <p:spPr>
          <a:xfrm>
            <a:off x="60960" y="34290"/>
            <a:ext cx="9144000" cy="5826125"/>
          </a:xfrm>
        </p:spPr>
        <p:txBody>
          <a:bodyPr/>
          <a:lstStyle/>
          <a:p>
            <a:pPr eaLnBrk="1" hangingPunct="1">
              <a:defRPr/>
            </a:pPr>
            <a:r>
              <a:rPr lang="en-US" dirty="0"/>
              <a:t>The circulatory systems consists of the following…</a:t>
            </a:r>
          </a:p>
          <a:p>
            <a:pPr lvl="1" eaLnBrk="1" hangingPunct="1">
              <a:defRPr/>
            </a:pPr>
            <a:r>
              <a:rPr lang="en-US" dirty="0"/>
              <a:t>Heart</a:t>
            </a:r>
          </a:p>
          <a:p>
            <a:pPr lvl="1" eaLnBrk="1" hangingPunct="1">
              <a:defRPr/>
            </a:pPr>
            <a:r>
              <a:rPr lang="en-US" dirty="0"/>
              <a:t>Blood Vessels</a:t>
            </a:r>
          </a:p>
          <a:p>
            <a:pPr lvl="1" eaLnBrk="1" hangingPunct="1">
              <a:defRPr/>
            </a:pPr>
            <a:r>
              <a:rPr lang="en-US" dirty="0"/>
              <a:t>Blood</a:t>
            </a:r>
          </a:p>
          <a:p>
            <a:pPr lvl="1" eaLnBrk="1" hangingPunct="1">
              <a:buFont typeface="Wingdings" pitchFamily="2" charset="2"/>
              <a:buNone/>
              <a:defRPr/>
            </a:pPr>
            <a:endParaRPr lang="en-US" dirty="0"/>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3429000" cy="6019800"/>
          </a:xfrm>
          <a:prstGeom prst="rect">
            <a:avLst/>
          </a:prstGeom>
          <a:noFill/>
          <a:ln w="38100">
            <a:solidFill>
              <a:srgbClr val="FF0000"/>
            </a:solidFill>
            <a:miter lim="800000"/>
            <a:headEnd/>
            <a:tailEnd/>
          </a:ln>
          <a:effectLst>
            <a:glow rad="342900">
              <a:srgbClr val="FF0000"/>
            </a:glow>
          </a:effectLst>
          <a:extLst>
            <a:ext uri="{909E8E84-426E-40DD-AFC4-6F175D3DCCD1}">
              <a14:hiddenFill xmlns:a14="http://schemas.microsoft.com/office/drawing/2010/main">
                <a:solidFill>
                  <a:srgbClr val="FFFFFF"/>
                </a:solidFill>
              </a14:hiddenFill>
            </a:ext>
          </a:extLst>
        </p:spPr>
      </p:pic>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286000"/>
            <a:ext cx="4953000" cy="4316413"/>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337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609600"/>
            <a:ext cx="4953000" cy="1524000"/>
          </a:xfrm>
          <a:prstGeom prst="rect">
            <a:avLst/>
          </a:prstGeom>
          <a:noFill/>
          <a:ln w="19050">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3798"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2" name="Rectangle 1"/>
          <p:cNvSpPr/>
          <p:nvPr/>
        </p:nvSpPr>
        <p:spPr>
          <a:xfrm>
            <a:off x="6107921" y="4661376"/>
            <a:ext cx="2262158"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B0F0"/>
                </a:solidFill>
                <a:effectLst>
                  <a:outerShdw blurRad="50800" algn="tl" rotWithShape="0">
                    <a:srgbClr val="000000"/>
                  </a:outerShdw>
                </a:effectLst>
                <a:uLnTx/>
                <a:uFillTx/>
                <a:latin typeface="Arial" charset="0"/>
                <a:ea typeface="+mn-ea"/>
                <a:cs typeface="+mn-cs"/>
              </a:rPr>
              <a:t>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B0F0"/>
                </a:solidFill>
                <a:effectLst>
                  <a:outerShdw blurRad="50800" algn="tl" rotWithShape="0">
                    <a:srgbClr val="000000"/>
                  </a:outerShdw>
                </a:effectLst>
                <a:uLnTx/>
                <a:uFillTx/>
                <a:latin typeface="Arial" charset="0"/>
                <a:ea typeface="+mn-ea"/>
                <a:cs typeface="+mn-cs"/>
              </a:rPr>
              <a:t>Lungs</a:t>
            </a:r>
          </a:p>
        </p:txBody>
      </p:sp>
      <p:sp>
        <p:nvSpPr>
          <p:cNvPr id="3" name="Rectangle 2"/>
          <p:cNvSpPr/>
          <p:nvPr/>
        </p:nvSpPr>
        <p:spPr>
          <a:xfrm>
            <a:off x="3919992" y="60067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4" name="Rectangle 3"/>
          <p:cNvSpPr/>
          <p:nvPr/>
        </p:nvSpPr>
        <p:spPr>
          <a:xfrm>
            <a:off x="381996" y="62103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5" name="Rectangle 4"/>
          <p:cNvSpPr/>
          <p:nvPr/>
        </p:nvSpPr>
        <p:spPr>
          <a:xfrm>
            <a:off x="3919992" y="2286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6" name="Rectangle 5"/>
          <p:cNvSpPr/>
          <p:nvPr/>
        </p:nvSpPr>
        <p:spPr>
          <a:xfrm>
            <a:off x="342900" y="505974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a:t>
            </a:r>
          </a:p>
        </p:txBody>
      </p:sp>
      <p:pic>
        <p:nvPicPr>
          <p:cNvPr id="14" name="Picture 4" descr="http://www.clker.com/cliparts/9/a/e/e/12154415151126295659lemmling_Cartoon_owl.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4038600"/>
            <a:ext cx="190500" cy="17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51708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62" name="Rectangle 2"/>
          <p:cNvSpPr>
            <a:spLocks noGrp="1" noChangeArrowheads="1"/>
          </p:cNvSpPr>
          <p:nvPr>
            <p:ph type="body" idx="1"/>
          </p:nvPr>
        </p:nvSpPr>
        <p:spPr>
          <a:xfrm>
            <a:off x="60960" y="34290"/>
            <a:ext cx="9144000" cy="5826125"/>
          </a:xfrm>
        </p:spPr>
        <p:txBody>
          <a:bodyPr/>
          <a:lstStyle/>
          <a:p>
            <a:pPr eaLnBrk="1" hangingPunct="1">
              <a:defRPr/>
            </a:pPr>
            <a:r>
              <a:rPr lang="en-US" dirty="0"/>
              <a:t>The circulatory systems consists of the following…</a:t>
            </a:r>
          </a:p>
          <a:p>
            <a:pPr lvl="1" eaLnBrk="1" hangingPunct="1">
              <a:defRPr/>
            </a:pPr>
            <a:r>
              <a:rPr lang="en-US" dirty="0"/>
              <a:t>Heart</a:t>
            </a:r>
          </a:p>
          <a:p>
            <a:pPr lvl="1" eaLnBrk="1" hangingPunct="1">
              <a:defRPr/>
            </a:pPr>
            <a:r>
              <a:rPr lang="en-US" dirty="0"/>
              <a:t>Blood Vessels</a:t>
            </a:r>
          </a:p>
          <a:p>
            <a:pPr lvl="1" eaLnBrk="1" hangingPunct="1">
              <a:defRPr/>
            </a:pPr>
            <a:r>
              <a:rPr lang="en-US" dirty="0"/>
              <a:t>Blood</a:t>
            </a:r>
          </a:p>
          <a:p>
            <a:pPr lvl="1" eaLnBrk="1" hangingPunct="1">
              <a:buFont typeface="Wingdings" pitchFamily="2" charset="2"/>
              <a:buNone/>
              <a:defRPr/>
            </a:pPr>
            <a:endParaRPr lang="en-US" dirty="0"/>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3429000" cy="6019800"/>
          </a:xfrm>
          <a:prstGeom prst="rect">
            <a:avLst/>
          </a:prstGeom>
          <a:noFill/>
          <a:ln w="38100">
            <a:solidFill>
              <a:srgbClr val="FF0000"/>
            </a:solidFill>
            <a:miter lim="800000"/>
            <a:headEnd/>
            <a:tailEnd/>
          </a:ln>
          <a:effectLst>
            <a:glow rad="342900">
              <a:srgbClr val="FF0000"/>
            </a:glow>
          </a:effectLst>
          <a:extLst>
            <a:ext uri="{909E8E84-426E-40DD-AFC4-6F175D3DCCD1}">
              <a14:hiddenFill xmlns:a14="http://schemas.microsoft.com/office/drawing/2010/main">
                <a:solidFill>
                  <a:srgbClr val="FFFFFF"/>
                </a:solidFill>
              </a14:hiddenFill>
            </a:ext>
          </a:extLst>
        </p:spPr>
      </p:pic>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286000"/>
            <a:ext cx="4953000" cy="4316413"/>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337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609600"/>
            <a:ext cx="4953000" cy="1524000"/>
          </a:xfrm>
          <a:prstGeom prst="rect">
            <a:avLst/>
          </a:prstGeom>
          <a:noFill/>
          <a:ln w="19050">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3798"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2" name="Rectangle 1"/>
          <p:cNvSpPr/>
          <p:nvPr/>
        </p:nvSpPr>
        <p:spPr>
          <a:xfrm>
            <a:off x="6107921" y="4661376"/>
            <a:ext cx="2262158"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B0F0"/>
                </a:solidFill>
                <a:effectLst>
                  <a:outerShdw blurRad="50800" algn="tl" rotWithShape="0">
                    <a:srgbClr val="000000"/>
                  </a:outerShdw>
                </a:effectLst>
                <a:uLnTx/>
                <a:uFillTx/>
                <a:latin typeface="Arial" charset="0"/>
                <a:ea typeface="+mn-ea"/>
                <a:cs typeface="+mn-cs"/>
              </a:rPr>
              <a:t>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B0F0"/>
                </a:solidFill>
                <a:effectLst>
                  <a:outerShdw blurRad="50800" algn="tl" rotWithShape="0">
                    <a:srgbClr val="000000"/>
                  </a:outerShdw>
                </a:effectLst>
                <a:uLnTx/>
                <a:uFillTx/>
                <a:latin typeface="Arial" charset="0"/>
                <a:ea typeface="+mn-ea"/>
                <a:cs typeface="+mn-cs"/>
              </a:rPr>
              <a:t>Lungs</a:t>
            </a:r>
          </a:p>
        </p:txBody>
      </p:sp>
      <p:sp>
        <p:nvSpPr>
          <p:cNvPr id="3" name="Rectangle 2"/>
          <p:cNvSpPr/>
          <p:nvPr/>
        </p:nvSpPr>
        <p:spPr>
          <a:xfrm>
            <a:off x="3919992" y="60067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4" name="Rectangle 3"/>
          <p:cNvSpPr/>
          <p:nvPr/>
        </p:nvSpPr>
        <p:spPr>
          <a:xfrm>
            <a:off x="381996" y="62103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5" name="Rectangle 4"/>
          <p:cNvSpPr/>
          <p:nvPr/>
        </p:nvSpPr>
        <p:spPr>
          <a:xfrm>
            <a:off x="3919992" y="2286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6" name="Rectangle 5"/>
          <p:cNvSpPr/>
          <p:nvPr/>
        </p:nvSpPr>
        <p:spPr>
          <a:xfrm>
            <a:off x="342900" y="505974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a:t>
            </a:r>
          </a:p>
        </p:txBody>
      </p:sp>
      <p:sp>
        <p:nvSpPr>
          <p:cNvPr id="7" name="Rectangle 6"/>
          <p:cNvSpPr/>
          <p:nvPr/>
        </p:nvSpPr>
        <p:spPr>
          <a:xfrm>
            <a:off x="485880" y="3209330"/>
            <a:ext cx="2724080"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charset="0"/>
                <a:ea typeface="+mn-ea"/>
                <a:cs typeface="+mn-cs"/>
              </a:rPr>
              <a:t>Blood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0070C0"/>
                </a:solidFill>
                <a:effectLst>
                  <a:outerShdw blurRad="50800" algn="tl" rotWithShape="0">
                    <a:srgbClr val="000000"/>
                  </a:outerShdw>
                </a:effectLst>
                <a:uLnTx/>
                <a:uFillTx/>
                <a:latin typeface="Arial" charset="0"/>
                <a:ea typeface="+mn-ea"/>
                <a:cs typeface="+mn-cs"/>
              </a:rPr>
              <a:t>Vessels</a:t>
            </a:r>
          </a:p>
        </p:txBody>
      </p:sp>
      <p:pic>
        <p:nvPicPr>
          <p:cNvPr id="14" name="Picture 4" descr="http://www.clker.com/cliparts/9/a/e/e/12154415151126295659lemmling_Cartoon_owl.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4038600"/>
            <a:ext cx="190500" cy="17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65562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62" name="Rectangle 2"/>
          <p:cNvSpPr>
            <a:spLocks noGrp="1" noChangeArrowheads="1"/>
          </p:cNvSpPr>
          <p:nvPr>
            <p:ph type="body" idx="1"/>
          </p:nvPr>
        </p:nvSpPr>
        <p:spPr>
          <a:xfrm>
            <a:off x="60960" y="34290"/>
            <a:ext cx="9144000" cy="5826125"/>
          </a:xfrm>
        </p:spPr>
        <p:txBody>
          <a:bodyPr/>
          <a:lstStyle/>
          <a:p>
            <a:pPr eaLnBrk="1" hangingPunct="1">
              <a:defRPr/>
            </a:pPr>
            <a:r>
              <a:rPr lang="en-US" dirty="0"/>
              <a:t>The circulatory systems consists of the following…</a:t>
            </a:r>
          </a:p>
          <a:p>
            <a:pPr lvl="1" eaLnBrk="1" hangingPunct="1">
              <a:defRPr/>
            </a:pPr>
            <a:r>
              <a:rPr lang="en-US" dirty="0"/>
              <a:t>Heart</a:t>
            </a:r>
          </a:p>
          <a:p>
            <a:pPr lvl="1" eaLnBrk="1" hangingPunct="1">
              <a:defRPr/>
            </a:pPr>
            <a:r>
              <a:rPr lang="en-US" dirty="0"/>
              <a:t>Blood Vessels</a:t>
            </a:r>
          </a:p>
          <a:p>
            <a:pPr lvl="1" eaLnBrk="1" hangingPunct="1">
              <a:defRPr/>
            </a:pPr>
            <a:r>
              <a:rPr lang="en-US" dirty="0"/>
              <a:t>Blood</a:t>
            </a:r>
          </a:p>
          <a:p>
            <a:pPr lvl="1" eaLnBrk="1" hangingPunct="1">
              <a:buFont typeface="Wingdings" pitchFamily="2" charset="2"/>
              <a:buNone/>
              <a:defRPr/>
            </a:pPr>
            <a:endParaRPr lang="en-US" dirty="0"/>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3429000" cy="6019800"/>
          </a:xfrm>
          <a:prstGeom prst="rect">
            <a:avLst/>
          </a:prstGeom>
          <a:noFill/>
          <a:ln w="38100">
            <a:solidFill>
              <a:srgbClr val="FF0000"/>
            </a:solidFill>
            <a:miter lim="800000"/>
            <a:headEnd/>
            <a:tailEnd/>
          </a:ln>
          <a:effectLst>
            <a:glow rad="342900">
              <a:srgbClr val="FF0000"/>
            </a:glow>
          </a:effectLst>
          <a:extLst>
            <a:ext uri="{909E8E84-426E-40DD-AFC4-6F175D3DCCD1}">
              <a14:hiddenFill xmlns:a14="http://schemas.microsoft.com/office/drawing/2010/main">
                <a:solidFill>
                  <a:srgbClr val="FFFFFF"/>
                </a:solidFill>
              </a14:hiddenFill>
            </a:ext>
          </a:extLst>
        </p:spPr>
      </p:pic>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286000"/>
            <a:ext cx="4953000" cy="4316413"/>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337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609600"/>
            <a:ext cx="4953000" cy="1524000"/>
          </a:xfrm>
          <a:prstGeom prst="rect">
            <a:avLst/>
          </a:prstGeom>
          <a:noFill/>
          <a:ln w="28575">
            <a:solidFill>
              <a:schemeClr val="bg1">
                <a:lumMod val="75000"/>
              </a:schemeClr>
            </a:solidFill>
            <a:miter lim="800000"/>
            <a:headEnd/>
            <a:tailEnd/>
          </a:ln>
          <a:effectLst>
            <a:glow rad="342900">
              <a:srgbClr val="FF0000"/>
            </a:glow>
          </a:effectLst>
          <a:extLst>
            <a:ext uri="{909E8E84-426E-40DD-AFC4-6F175D3DCCD1}">
              <a14:hiddenFill xmlns:a14="http://schemas.microsoft.com/office/drawing/2010/main">
                <a:solidFill>
                  <a:srgbClr val="FFFFFF"/>
                </a:solidFill>
              </a14:hiddenFill>
            </a:ext>
          </a:extLst>
        </p:spPr>
      </p:pic>
      <p:sp>
        <p:nvSpPr>
          <p:cNvPr id="33798"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2" name="Rectangle 1"/>
          <p:cNvSpPr/>
          <p:nvPr/>
        </p:nvSpPr>
        <p:spPr>
          <a:xfrm>
            <a:off x="6107921" y="4661376"/>
            <a:ext cx="2262158"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B0F0"/>
                </a:solidFill>
                <a:effectLst>
                  <a:outerShdw blurRad="50800" algn="tl" rotWithShape="0">
                    <a:srgbClr val="000000"/>
                  </a:outerShdw>
                </a:effectLst>
                <a:uLnTx/>
                <a:uFillTx/>
                <a:latin typeface="Arial" charset="0"/>
                <a:ea typeface="+mn-ea"/>
                <a:cs typeface="+mn-cs"/>
              </a:rPr>
              <a:t>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B0F0"/>
                </a:solidFill>
                <a:effectLst>
                  <a:outerShdw blurRad="50800" algn="tl" rotWithShape="0">
                    <a:srgbClr val="000000"/>
                  </a:outerShdw>
                </a:effectLst>
                <a:uLnTx/>
                <a:uFillTx/>
                <a:latin typeface="Arial" charset="0"/>
                <a:ea typeface="+mn-ea"/>
                <a:cs typeface="+mn-cs"/>
              </a:rPr>
              <a:t>Lungs</a:t>
            </a:r>
          </a:p>
        </p:txBody>
      </p:sp>
      <p:sp>
        <p:nvSpPr>
          <p:cNvPr id="3" name="Rectangle 2"/>
          <p:cNvSpPr/>
          <p:nvPr/>
        </p:nvSpPr>
        <p:spPr>
          <a:xfrm>
            <a:off x="3919992" y="60067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4" name="Rectangle 3"/>
          <p:cNvSpPr/>
          <p:nvPr/>
        </p:nvSpPr>
        <p:spPr>
          <a:xfrm>
            <a:off x="381996" y="62103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5" name="Rectangle 4"/>
          <p:cNvSpPr/>
          <p:nvPr/>
        </p:nvSpPr>
        <p:spPr>
          <a:xfrm>
            <a:off x="3919992" y="2286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6" name="Rectangle 5"/>
          <p:cNvSpPr/>
          <p:nvPr/>
        </p:nvSpPr>
        <p:spPr>
          <a:xfrm>
            <a:off x="342900" y="505974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a:t>
            </a:r>
          </a:p>
        </p:txBody>
      </p:sp>
      <p:sp>
        <p:nvSpPr>
          <p:cNvPr id="7" name="Rectangle 6"/>
          <p:cNvSpPr/>
          <p:nvPr/>
        </p:nvSpPr>
        <p:spPr>
          <a:xfrm>
            <a:off x="485880" y="3209330"/>
            <a:ext cx="2724080"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charset="0"/>
                <a:ea typeface="+mn-ea"/>
                <a:cs typeface="+mn-cs"/>
              </a:rPr>
              <a:t>Blood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0070C0"/>
                </a:solidFill>
                <a:effectLst>
                  <a:outerShdw blurRad="50800" algn="tl" rotWithShape="0">
                    <a:srgbClr val="000000"/>
                  </a:outerShdw>
                </a:effectLst>
                <a:uLnTx/>
                <a:uFillTx/>
                <a:latin typeface="Arial" charset="0"/>
                <a:ea typeface="+mn-ea"/>
                <a:cs typeface="+mn-cs"/>
              </a:rPr>
              <a:t>Vessels</a:t>
            </a:r>
          </a:p>
        </p:txBody>
      </p:sp>
      <p:pic>
        <p:nvPicPr>
          <p:cNvPr id="14" name="Picture 4" descr="http://www.clker.com/cliparts/9/a/e/e/12154415151126295659lemmling_Cartoon_owl.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4038600"/>
            <a:ext cx="190500" cy="17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77069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62" name="Rectangle 2"/>
          <p:cNvSpPr>
            <a:spLocks noGrp="1" noChangeArrowheads="1"/>
          </p:cNvSpPr>
          <p:nvPr>
            <p:ph type="body" idx="1"/>
          </p:nvPr>
        </p:nvSpPr>
        <p:spPr>
          <a:xfrm>
            <a:off x="60960" y="34290"/>
            <a:ext cx="9144000" cy="5826125"/>
          </a:xfrm>
        </p:spPr>
        <p:txBody>
          <a:bodyPr/>
          <a:lstStyle/>
          <a:p>
            <a:pPr eaLnBrk="1" hangingPunct="1">
              <a:defRPr/>
            </a:pPr>
            <a:r>
              <a:rPr lang="en-US" dirty="0"/>
              <a:t>The circulatory systems consists of the following…</a:t>
            </a:r>
          </a:p>
          <a:p>
            <a:pPr lvl="1" eaLnBrk="1" hangingPunct="1">
              <a:defRPr/>
            </a:pPr>
            <a:r>
              <a:rPr lang="en-US" dirty="0"/>
              <a:t>Heart</a:t>
            </a:r>
          </a:p>
          <a:p>
            <a:pPr lvl="1" eaLnBrk="1" hangingPunct="1">
              <a:defRPr/>
            </a:pPr>
            <a:r>
              <a:rPr lang="en-US" dirty="0"/>
              <a:t>Blood Vessels</a:t>
            </a:r>
          </a:p>
          <a:p>
            <a:pPr lvl="1" eaLnBrk="1" hangingPunct="1">
              <a:defRPr/>
            </a:pPr>
            <a:r>
              <a:rPr lang="en-US" dirty="0"/>
              <a:t>Blood</a:t>
            </a:r>
          </a:p>
          <a:p>
            <a:pPr lvl="1" eaLnBrk="1" hangingPunct="1">
              <a:buFont typeface="Wingdings" pitchFamily="2" charset="2"/>
              <a:buNone/>
              <a:defRPr/>
            </a:pPr>
            <a:endParaRPr lang="en-US" dirty="0"/>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3429000" cy="6019800"/>
          </a:xfrm>
          <a:prstGeom prst="rect">
            <a:avLst/>
          </a:prstGeom>
          <a:noFill/>
          <a:ln w="38100">
            <a:solidFill>
              <a:srgbClr val="FF0000"/>
            </a:solidFill>
            <a:miter lim="800000"/>
            <a:headEnd/>
            <a:tailEnd/>
          </a:ln>
          <a:effectLst>
            <a:glow rad="342900">
              <a:srgbClr val="FF0000"/>
            </a:glow>
          </a:effectLst>
          <a:extLst>
            <a:ext uri="{909E8E84-426E-40DD-AFC4-6F175D3DCCD1}">
              <a14:hiddenFill xmlns:a14="http://schemas.microsoft.com/office/drawing/2010/main">
                <a:solidFill>
                  <a:srgbClr val="FFFFFF"/>
                </a:solidFill>
              </a14:hiddenFill>
            </a:ext>
          </a:extLst>
        </p:spPr>
      </p:pic>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286000"/>
            <a:ext cx="4953000" cy="4316413"/>
          </a:xfrm>
          <a:prstGeom prst="rect">
            <a:avLst/>
          </a:prstGeom>
          <a:noFill/>
          <a:ln w="381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337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609600"/>
            <a:ext cx="4953000" cy="1524000"/>
          </a:xfrm>
          <a:prstGeom prst="rect">
            <a:avLst/>
          </a:prstGeom>
          <a:noFill/>
          <a:ln w="28575">
            <a:solidFill>
              <a:schemeClr val="bg1">
                <a:lumMod val="75000"/>
              </a:schemeClr>
            </a:solidFill>
            <a:miter lim="800000"/>
            <a:headEnd/>
            <a:tailEnd/>
          </a:ln>
          <a:effectLst>
            <a:glow rad="342900">
              <a:srgbClr val="FF0000"/>
            </a:glow>
          </a:effectLst>
          <a:extLst>
            <a:ext uri="{909E8E84-426E-40DD-AFC4-6F175D3DCCD1}">
              <a14:hiddenFill xmlns:a14="http://schemas.microsoft.com/office/drawing/2010/main">
                <a:solidFill>
                  <a:srgbClr val="FFFFFF"/>
                </a:solidFill>
              </a14:hiddenFill>
            </a:ext>
          </a:extLst>
        </p:spPr>
      </p:pic>
      <p:sp>
        <p:nvSpPr>
          <p:cNvPr id="33798"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2" name="Rectangle 1"/>
          <p:cNvSpPr/>
          <p:nvPr/>
        </p:nvSpPr>
        <p:spPr>
          <a:xfrm>
            <a:off x="6107921" y="4661376"/>
            <a:ext cx="2262158"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B0F0"/>
                </a:solidFill>
                <a:effectLst>
                  <a:outerShdw blurRad="50800" algn="tl" rotWithShape="0">
                    <a:srgbClr val="000000"/>
                  </a:outerShdw>
                </a:effectLst>
                <a:uLnTx/>
                <a:uFillTx/>
                <a:latin typeface="Arial" charset="0"/>
                <a:ea typeface="+mn-ea"/>
                <a:cs typeface="+mn-cs"/>
              </a:rPr>
              <a:t>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B0F0"/>
                </a:solidFill>
                <a:effectLst>
                  <a:outerShdw blurRad="50800" algn="tl" rotWithShape="0">
                    <a:srgbClr val="000000"/>
                  </a:outerShdw>
                </a:effectLst>
                <a:uLnTx/>
                <a:uFillTx/>
                <a:latin typeface="Arial" charset="0"/>
                <a:ea typeface="+mn-ea"/>
                <a:cs typeface="+mn-cs"/>
              </a:rPr>
              <a:t>Lungs</a:t>
            </a:r>
          </a:p>
        </p:txBody>
      </p:sp>
      <p:sp>
        <p:nvSpPr>
          <p:cNvPr id="3" name="Rectangle 2"/>
          <p:cNvSpPr/>
          <p:nvPr/>
        </p:nvSpPr>
        <p:spPr>
          <a:xfrm>
            <a:off x="3919992" y="60067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4" name="Rectangle 3"/>
          <p:cNvSpPr/>
          <p:nvPr/>
        </p:nvSpPr>
        <p:spPr>
          <a:xfrm>
            <a:off x="381996" y="62103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5" name="Rectangle 4"/>
          <p:cNvSpPr/>
          <p:nvPr/>
        </p:nvSpPr>
        <p:spPr>
          <a:xfrm>
            <a:off x="3919992" y="2286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6" name="Rectangle 5"/>
          <p:cNvSpPr/>
          <p:nvPr/>
        </p:nvSpPr>
        <p:spPr>
          <a:xfrm>
            <a:off x="342900" y="505974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a:t>
            </a:r>
          </a:p>
        </p:txBody>
      </p:sp>
      <p:sp>
        <p:nvSpPr>
          <p:cNvPr id="7" name="Rectangle 6"/>
          <p:cNvSpPr/>
          <p:nvPr/>
        </p:nvSpPr>
        <p:spPr>
          <a:xfrm>
            <a:off x="485880" y="3209330"/>
            <a:ext cx="2724080"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charset="0"/>
                <a:ea typeface="+mn-ea"/>
                <a:cs typeface="+mn-cs"/>
              </a:rPr>
              <a:t>Blood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0070C0"/>
                </a:solidFill>
                <a:effectLst>
                  <a:outerShdw blurRad="50800" algn="tl" rotWithShape="0">
                    <a:srgbClr val="000000"/>
                  </a:outerShdw>
                </a:effectLst>
                <a:uLnTx/>
                <a:uFillTx/>
                <a:latin typeface="Arial" charset="0"/>
                <a:ea typeface="+mn-ea"/>
                <a:cs typeface="+mn-cs"/>
              </a:rPr>
              <a:t>Vessels</a:t>
            </a:r>
          </a:p>
        </p:txBody>
      </p:sp>
      <p:sp>
        <p:nvSpPr>
          <p:cNvPr id="8" name="Rectangle 7"/>
          <p:cNvSpPr/>
          <p:nvPr/>
        </p:nvSpPr>
        <p:spPr>
          <a:xfrm>
            <a:off x="4495800" y="1209615"/>
            <a:ext cx="399340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charset="0"/>
                <a:ea typeface="+mn-ea"/>
                <a:cs typeface="+mn-cs"/>
              </a:rPr>
              <a:t>Blood Cells</a:t>
            </a:r>
          </a:p>
        </p:txBody>
      </p:sp>
      <p:pic>
        <p:nvPicPr>
          <p:cNvPr id="15" name="Picture 4" descr="http://www.clker.com/cliparts/9/a/e/e/12154415151126295659lemmling_Cartoon_owl.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4038600"/>
            <a:ext cx="190500" cy="17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461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97339" name="Group 59"/>
          <p:cNvGraphicFramePr>
            <a:graphicFrameLocks noGrp="1"/>
          </p:cNvGraphicFramePr>
          <p:nvPr>
            <p:extLst>
              <p:ext uri="{D42A27DB-BD31-4B8C-83A1-F6EECF244321}">
                <p14:modId xmlns:p14="http://schemas.microsoft.com/office/powerpoint/2010/main" val="2181855353"/>
              </p:ext>
            </p:extLst>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THERE AND BACK AGAIN</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LUB-DUB</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HEART FELT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RED HOT</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VALENTINES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2096" name="Text Box 48"/>
          <p:cNvSpPr txBox="1">
            <a:spLocks noChangeArrowheads="1"/>
          </p:cNvSpPr>
          <p:nvPr/>
        </p:nvSpPr>
        <p:spPr bwMode="auto">
          <a:xfrm>
            <a:off x="228600" y="30956"/>
            <a:ext cx="8534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a:solidFill>
                  <a:schemeClr val="bg1"/>
                </a:solidFill>
              </a:rPr>
              <a:t>Circulatory System Review Game</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extLst>
      <p:ext uri="{BB962C8B-B14F-4D97-AF65-F5344CB8AC3E}">
        <p14:creationId xmlns:p14="http://schemas.microsoft.com/office/powerpoint/2010/main" val="302341181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62" name="Rectangle 2"/>
          <p:cNvSpPr>
            <a:spLocks noGrp="1" noChangeArrowheads="1"/>
          </p:cNvSpPr>
          <p:nvPr>
            <p:ph type="body" idx="1"/>
          </p:nvPr>
        </p:nvSpPr>
        <p:spPr>
          <a:xfrm>
            <a:off x="60960" y="34290"/>
            <a:ext cx="9144000" cy="5826125"/>
          </a:xfrm>
        </p:spPr>
        <p:txBody>
          <a:bodyPr/>
          <a:lstStyle/>
          <a:p>
            <a:pPr eaLnBrk="1" hangingPunct="1">
              <a:defRPr/>
            </a:pPr>
            <a:r>
              <a:rPr lang="en-US" dirty="0"/>
              <a:t>The circulatory systems consists of the following…</a:t>
            </a:r>
          </a:p>
          <a:p>
            <a:pPr lvl="1" eaLnBrk="1" hangingPunct="1">
              <a:defRPr/>
            </a:pPr>
            <a:r>
              <a:rPr lang="en-US" dirty="0"/>
              <a:t>Heart</a:t>
            </a:r>
          </a:p>
          <a:p>
            <a:pPr lvl="1" eaLnBrk="1" hangingPunct="1">
              <a:defRPr/>
            </a:pPr>
            <a:r>
              <a:rPr lang="en-US" dirty="0"/>
              <a:t>Blood Vessels</a:t>
            </a:r>
          </a:p>
          <a:p>
            <a:pPr lvl="1" eaLnBrk="1" hangingPunct="1">
              <a:defRPr/>
            </a:pPr>
            <a:r>
              <a:rPr lang="en-US" dirty="0"/>
              <a:t>Blood</a:t>
            </a:r>
          </a:p>
          <a:p>
            <a:pPr lvl="1" eaLnBrk="1" hangingPunct="1">
              <a:buFont typeface="Wingdings" pitchFamily="2" charset="2"/>
              <a:buNone/>
              <a:defRPr/>
            </a:pPr>
            <a:endParaRPr lang="en-US" dirty="0"/>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3429000" cy="6019800"/>
          </a:xfrm>
          <a:prstGeom prst="rect">
            <a:avLst/>
          </a:prstGeom>
          <a:noFill/>
          <a:ln w="38100">
            <a:solidFill>
              <a:srgbClr val="FF0000"/>
            </a:solidFill>
            <a:miter lim="800000"/>
            <a:headEnd/>
            <a:tailEnd/>
          </a:ln>
          <a:effectLst>
            <a:glow rad="342900">
              <a:srgbClr val="FF0000"/>
            </a:glow>
          </a:effectLst>
          <a:extLst>
            <a:ext uri="{909E8E84-426E-40DD-AFC4-6F175D3DCCD1}">
              <a14:hiddenFill xmlns:a14="http://schemas.microsoft.com/office/drawing/2010/main">
                <a:solidFill>
                  <a:srgbClr val="FFFFFF"/>
                </a:solidFill>
              </a14:hiddenFill>
            </a:ext>
          </a:extLst>
        </p:spPr>
      </p:pic>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286000"/>
            <a:ext cx="4953000" cy="4316413"/>
          </a:xfrm>
          <a:prstGeom prst="rect">
            <a:avLst/>
          </a:prstGeom>
          <a:noFill/>
          <a:ln w="38100">
            <a:solidFill>
              <a:srgbClr val="808080"/>
            </a:solidFill>
            <a:miter lim="800000"/>
            <a:headEnd/>
            <a:tailEnd/>
          </a:ln>
          <a:effectLst>
            <a:glow rad="406400">
              <a:srgbClr val="0070C0"/>
            </a:glow>
          </a:effectLst>
          <a:extLst>
            <a:ext uri="{909E8E84-426E-40DD-AFC4-6F175D3DCCD1}">
              <a14:hiddenFill xmlns:a14="http://schemas.microsoft.com/office/drawing/2010/main">
                <a:solidFill>
                  <a:srgbClr val="FFFFFF"/>
                </a:solidFill>
              </a14:hiddenFill>
            </a:ext>
          </a:extLst>
        </p:spPr>
      </p:pic>
      <p:pic>
        <p:nvPicPr>
          <p:cNvPr id="337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609600"/>
            <a:ext cx="4953000" cy="1524000"/>
          </a:xfrm>
          <a:prstGeom prst="rect">
            <a:avLst/>
          </a:prstGeom>
          <a:noFill/>
          <a:ln w="28575">
            <a:solidFill>
              <a:schemeClr val="bg1">
                <a:lumMod val="75000"/>
              </a:schemeClr>
            </a:solidFill>
            <a:miter lim="800000"/>
            <a:headEnd/>
            <a:tailEnd/>
          </a:ln>
          <a:effectLst>
            <a:glow rad="342900">
              <a:srgbClr val="FF0000"/>
            </a:glow>
          </a:effectLst>
          <a:extLst>
            <a:ext uri="{909E8E84-426E-40DD-AFC4-6F175D3DCCD1}">
              <a14:hiddenFill xmlns:a14="http://schemas.microsoft.com/office/drawing/2010/main">
                <a:solidFill>
                  <a:srgbClr val="FFFFFF"/>
                </a:solidFill>
              </a14:hiddenFill>
            </a:ext>
          </a:extLst>
        </p:spPr>
      </p:pic>
      <p:sp>
        <p:nvSpPr>
          <p:cNvPr id="33798"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2" name="Rectangle 1"/>
          <p:cNvSpPr/>
          <p:nvPr/>
        </p:nvSpPr>
        <p:spPr>
          <a:xfrm>
            <a:off x="6107921" y="4661376"/>
            <a:ext cx="2262158"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B0F0"/>
                </a:solidFill>
                <a:effectLst>
                  <a:outerShdw blurRad="50800" algn="tl" rotWithShape="0">
                    <a:srgbClr val="000000"/>
                  </a:outerShdw>
                </a:effectLst>
                <a:uLnTx/>
                <a:uFillTx/>
                <a:latin typeface="Arial" charset="0"/>
                <a:ea typeface="+mn-ea"/>
                <a:cs typeface="+mn-cs"/>
              </a:rPr>
              <a:t>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B0F0"/>
                </a:solidFill>
                <a:effectLst>
                  <a:outerShdw blurRad="50800" algn="tl" rotWithShape="0">
                    <a:srgbClr val="000000"/>
                  </a:outerShdw>
                </a:effectLst>
                <a:uLnTx/>
                <a:uFillTx/>
                <a:latin typeface="Arial" charset="0"/>
                <a:ea typeface="+mn-ea"/>
                <a:cs typeface="+mn-cs"/>
              </a:rPr>
              <a:t>Lungs</a:t>
            </a:r>
          </a:p>
        </p:txBody>
      </p:sp>
      <p:sp>
        <p:nvSpPr>
          <p:cNvPr id="3" name="Rectangle 2"/>
          <p:cNvSpPr/>
          <p:nvPr/>
        </p:nvSpPr>
        <p:spPr>
          <a:xfrm>
            <a:off x="3919992" y="60067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4" name="Rectangle 3"/>
          <p:cNvSpPr/>
          <p:nvPr/>
        </p:nvSpPr>
        <p:spPr>
          <a:xfrm>
            <a:off x="381996" y="62103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5" name="Rectangle 4"/>
          <p:cNvSpPr/>
          <p:nvPr/>
        </p:nvSpPr>
        <p:spPr>
          <a:xfrm>
            <a:off x="3919992" y="2286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6" name="Rectangle 5"/>
          <p:cNvSpPr/>
          <p:nvPr/>
        </p:nvSpPr>
        <p:spPr>
          <a:xfrm>
            <a:off x="342900" y="505974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a:t>
            </a:r>
          </a:p>
        </p:txBody>
      </p:sp>
      <p:sp>
        <p:nvSpPr>
          <p:cNvPr id="7" name="Rectangle 6"/>
          <p:cNvSpPr/>
          <p:nvPr/>
        </p:nvSpPr>
        <p:spPr>
          <a:xfrm>
            <a:off x="485880" y="3209330"/>
            <a:ext cx="2724080"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charset="0"/>
                <a:ea typeface="+mn-ea"/>
                <a:cs typeface="+mn-cs"/>
              </a:rPr>
              <a:t>Blood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0070C0"/>
                </a:solidFill>
                <a:effectLst>
                  <a:outerShdw blurRad="50800" algn="tl" rotWithShape="0">
                    <a:srgbClr val="000000"/>
                  </a:outerShdw>
                </a:effectLst>
                <a:uLnTx/>
                <a:uFillTx/>
                <a:latin typeface="Arial" charset="0"/>
                <a:ea typeface="+mn-ea"/>
                <a:cs typeface="+mn-cs"/>
              </a:rPr>
              <a:t>Vessels</a:t>
            </a:r>
          </a:p>
        </p:txBody>
      </p:sp>
      <p:sp>
        <p:nvSpPr>
          <p:cNvPr id="8" name="Rectangle 7"/>
          <p:cNvSpPr/>
          <p:nvPr/>
        </p:nvSpPr>
        <p:spPr>
          <a:xfrm>
            <a:off x="4495800" y="1209615"/>
            <a:ext cx="399340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charset="0"/>
                <a:ea typeface="+mn-ea"/>
                <a:cs typeface="+mn-cs"/>
              </a:rPr>
              <a:t>Blood Cells</a:t>
            </a:r>
          </a:p>
        </p:txBody>
      </p:sp>
      <p:pic>
        <p:nvPicPr>
          <p:cNvPr id="15" name="Picture 4" descr="http://www.clker.com/cliparts/9/a/e/e/12154415151126295659lemmling_Cartoon_owl.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4038600"/>
            <a:ext cx="190500" cy="17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913889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62" name="Rectangle 2"/>
          <p:cNvSpPr>
            <a:spLocks noGrp="1" noChangeArrowheads="1"/>
          </p:cNvSpPr>
          <p:nvPr>
            <p:ph type="body" idx="1"/>
          </p:nvPr>
        </p:nvSpPr>
        <p:spPr>
          <a:xfrm>
            <a:off x="60960" y="34290"/>
            <a:ext cx="9144000" cy="5826125"/>
          </a:xfrm>
        </p:spPr>
        <p:txBody>
          <a:bodyPr/>
          <a:lstStyle/>
          <a:p>
            <a:pPr eaLnBrk="1" hangingPunct="1">
              <a:defRPr/>
            </a:pPr>
            <a:r>
              <a:rPr lang="en-US" dirty="0"/>
              <a:t>The circulatory systems consists of the following…</a:t>
            </a:r>
          </a:p>
          <a:p>
            <a:pPr lvl="1" eaLnBrk="1" hangingPunct="1">
              <a:defRPr/>
            </a:pPr>
            <a:r>
              <a:rPr lang="en-US" dirty="0"/>
              <a:t>Heart</a:t>
            </a:r>
          </a:p>
          <a:p>
            <a:pPr lvl="1" eaLnBrk="1" hangingPunct="1">
              <a:defRPr/>
            </a:pPr>
            <a:r>
              <a:rPr lang="en-US" dirty="0"/>
              <a:t>Blood Vessels</a:t>
            </a:r>
          </a:p>
          <a:p>
            <a:pPr lvl="1" eaLnBrk="1" hangingPunct="1">
              <a:defRPr/>
            </a:pPr>
            <a:r>
              <a:rPr lang="en-US" dirty="0"/>
              <a:t>Blood</a:t>
            </a:r>
          </a:p>
          <a:p>
            <a:pPr lvl="1" eaLnBrk="1" hangingPunct="1">
              <a:buFont typeface="Wingdings" pitchFamily="2" charset="2"/>
              <a:buNone/>
              <a:defRPr/>
            </a:pPr>
            <a:endParaRPr lang="en-US" dirty="0"/>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3429000" cy="6019800"/>
          </a:xfrm>
          <a:prstGeom prst="rect">
            <a:avLst/>
          </a:prstGeom>
          <a:noFill/>
          <a:ln w="38100">
            <a:solidFill>
              <a:srgbClr val="FF0000"/>
            </a:solidFill>
            <a:miter lim="800000"/>
            <a:headEnd/>
            <a:tailEnd/>
          </a:ln>
          <a:effectLst>
            <a:glow rad="342900">
              <a:srgbClr val="FF0000"/>
            </a:glow>
          </a:effectLst>
          <a:extLst>
            <a:ext uri="{909E8E84-426E-40DD-AFC4-6F175D3DCCD1}">
              <a14:hiddenFill xmlns:a14="http://schemas.microsoft.com/office/drawing/2010/main">
                <a:solidFill>
                  <a:srgbClr val="FFFFFF"/>
                </a:solidFill>
              </a14:hiddenFill>
            </a:ext>
          </a:extLst>
        </p:spPr>
      </p:pic>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286000"/>
            <a:ext cx="4953000" cy="4316413"/>
          </a:xfrm>
          <a:prstGeom prst="rect">
            <a:avLst/>
          </a:prstGeom>
          <a:noFill/>
          <a:ln w="38100">
            <a:solidFill>
              <a:srgbClr val="808080"/>
            </a:solidFill>
            <a:miter lim="800000"/>
            <a:headEnd/>
            <a:tailEnd/>
          </a:ln>
          <a:effectLst>
            <a:glow rad="406400">
              <a:srgbClr val="0070C0"/>
            </a:glow>
          </a:effectLst>
          <a:extLst>
            <a:ext uri="{909E8E84-426E-40DD-AFC4-6F175D3DCCD1}">
              <a14:hiddenFill xmlns:a14="http://schemas.microsoft.com/office/drawing/2010/main">
                <a:solidFill>
                  <a:srgbClr val="FFFFFF"/>
                </a:solidFill>
              </a14:hiddenFill>
            </a:ext>
          </a:extLst>
        </p:spPr>
      </p:pic>
      <p:pic>
        <p:nvPicPr>
          <p:cNvPr id="337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609600"/>
            <a:ext cx="4953000" cy="1524000"/>
          </a:xfrm>
          <a:prstGeom prst="rect">
            <a:avLst/>
          </a:prstGeom>
          <a:noFill/>
          <a:ln w="28575">
            <a:solidFill>
              <a:schemeClr val="bg1">
                <a:lumMod val="75000"/>
              </a:schemeClr>
            </a:solidFill>
            <a:miter lim="800000"/>
            <a:headEnd/>
            <a:tailEnd/>
          </a:ln>
          <a:effectLst>
            <a:glow rad="342900">
              <a:srgbClr val="FF0000"/>
            </a:glow>
          </a:effectLst>
          <a:extLst>
            <a:ext uri="{909E8E84-426E-40DD-AFC4-6F175D3DCCD1}">
              <a14:hiddenFill xmlns:a14="http://schemas.microsoft.com/office/drawing/2010/main">
                <a:solidFill>
                  <a:srgbClr val="FFFFFF"/>
                </a:solidFill>
              </a14:hiddenFill>
            </a:ext>
          </a:extLst>
        </p:spPr>
      </p:pic>
      <p:sp>
        <p:nvSpPr>
          <p:cNvPr id="33798"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2" name="Rectangle 1"/>
          <p:cNvSpPr/>
          <p:nvPr/>
        </p:nvSpPr>
        <p:spPr>
          <a:xfrm>
            <a:off x="6107921" y="4661376"/>
            <a:ext cx="2262158"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B0F0"/>
                </a:solidFill>
                <a:effectLst>
                  <a:outerShdw blurRad="50800" algn="tl" rotWithShape="0">
                    <a:srgbClr val="000000"/>
                  </a:outerShdw>
                </a:effectLst>
                <a:uLnTx/>
                <a:uFillTx/>
                <a:latin typeface="Arial" charset="0"/>
                <a:ea typeface="+mn-ea"/>
                <a:cs typeface="+mn-cs"/>
              </a:rPr>
              <a:t>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B0F0"/>
                </a:solidFill>
                <a:effectLst>
                  <a:outerShdw blurRad="50800" algn="tl" rotWithShape="0">
                    <a:srgbClr val="000000"/>
                  </a:outerShdw>
                </a:effectLst>
                <a:uLnTx/>
                <a:uFillTx/>
                <a:latin typeface="Arial" charset="0"/>
                <a:ea typeface="+mn-ea"/>
                <a:cs typeface="+mn-cs"/>
              </a:rPr>
              <a:t>Lungs</a:t>
            </a:r>
          </a:p>
        </p:txBody>
      </p:sp>
      <p:sp>
        <p:nvSpPr>
          <p:cNvPr id="3" name="Rectangle 2"/>
          <p:cNvSpPr/>
          <p:nvPr/>
        </p:nvSpPr>
        <p:spPr>
          <a:xfrm>
            <a:off x="3919992" y="60067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4" name="Rectangle 3"/>
          <p:cNvSpPr/>
          <p:nvPr/>
        </p:nvSpPr>
        <p:spPr>
          <a:xfrm>
            <a:off x="381996" y="62103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5" name="Rectangle 4"/>
          <p:cNvSpPr/>
          <p:nvPr/>
        </p:nvSpPr>
        <p:spPr>
          <a:xfrm>
            <a:off x="3919992" y="2286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6" name="Rectangle 5"/>
          <p:cNvSpPr/>
          <p:nvPr/>
        </p:nvSpPr>
        <p:spPr>
          <a:xfrm>
            <a:off x="342900" y="505974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a:t>
            </a:r>
          </a:p>
        </p:txBody>
      </p:sp>
      <p:sp>
        <p:nvSpPr>
          <p:cNvPr id="7" name="Rectangle 6"/>
          <p:cNvSpPr/>
          <p:nvPr/>
        </p:nvSpPr>
        <p:spPr>
          <a:xfrm>
            <a:off x="485880" y="3209330"/>
            <a:ext cx="2724080"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charset="0"/>
                <a:ea typeface="+mn-ea"/>
                <a:cs typeface="+mn-cs"/>
              </a:rPr>
              <a:t>Blood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0070C0"/>
                </a:solidFill>
                <a:effectLst>
                  <a:outerShdw blurRad="50800" algn="tl" rotWithShape="0">
                    <a:srgbClr val="000000"/>
                  </a:outerShdw>
                </a:effectLst>
                <a:uLnTx/>
                <a:uFillTx/>
                <a:latin typeface="Arial" charset="0"/>
                <a:ea typeface="+mn-ea"/>
                <a:cs typeface="+mn-cs"/>
              </a:rPr>
              <a:t>Vessels</a:t>
            </a:r>
          </a:p>
        </p:txBody>
      </p:sp>
      <p:sp>
        <p:nvSpPr>
          <p:cNvPr id="8" name="Rectangle 7"/>
          <p:cNvSpPr/>
          <p:nvPr/>
        </p:nvSpPr>
        <p:spPr>
          <a:xfrm>
            <a:off x="4495800" y="1209615"/>
            <a:ext cx="399340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charset="0"/>
                <a:ea typeface="+mn-ea"/>
                <a:cs typeface="+mn-cs"/>
              </a:rPr>
              <a:t>Blood Cells</a:t>
            </a:r>
          </a:p>
        </p:txBody>
      </p:sp>
      <p:sp>
        <p:nvSpPr>
          <p:cNvPr id="9" name="Rectangle 8"/>
          <p:cNvSpPr/>
          <p:nvPr/>
        </p:nvSpPr>
        <p:spPr>
          <a:xfrm>
            <a:off x="4941435" y="2747665"/>
            <a:ext cx="3102131" cy="144655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50" normalizeH="0" baseline="0" noProof="0" dirty="0">
                <a:ln w="11430"/>
                <a:solidFill>
                  <a:srgbClr val="FF0000"/>
                </a:solidFill>
                <a:effectLst>
                  <a:outerShdw blurRad="76200" dist="50800" dir="5400000" algn="tl" rotWithShape="0">
                    <a:srgbClr val="000000">
                      <a:alpha val="65000"/>
                    </a:srgbClr>
                  </a:outerShdw>
                </a:effectLst>
                <a:uLnTx/>
                <a:uFillTx/>
                <a:latin typeface="Arial" charset="0"/>
                <a:ea typeface="+mn-ea"/>
                <a:cs typeface="+mn-cs"/>
              </a:rPr>
              <a:t>He</a:t>
            </a:r>
            <a:r>
              <a:rPr kumimoji="0" lang="en-US" sz="8800" b="1" i="0" u="none" strike="noStrike" kern="1200" cap="none" spc="50" normalizeH="0" baseline="0" noProof="0" dirty="0">
                <a:ln w="11430"/>
                <a:solidFill>
                  <a:srgbClr val="0070C0"/>
                </a:solidFill>
                <a:effectLst>
                  <a:outerShdw blurRad="76200" dist="50800" dir="5400000" algn="tl" rotWithShape="0">
                    <a:srgbClr val="000000">
                      <a:alpha val="65000"/>
                    </a:srgbClr>
                  </a:outerShdw>
                </a:effectLst>
                <a:uLnTx/>
                <a:uFillTx/>
                <a:latin typeface="Arial" charset="0"/>
                <a:ea typeface="+mn-ea"/>
                <a:cs typeface="+mn-cs"/>
              </a:rPr>
              <a:t>art</a:t>
            </a:r>
          </a:p>
        </p:txBody>
      </p:sp>
      <p:pic>
        <p:nvPicPr>
          <p:cNvPr id="16" name="Picture 4" descr="http://www.clker.com/cliparts/9/a/e/e/12154415151126295659lemmling_Cartoon_owl.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4038600"/>
            <a:ext cx="190500" cy="17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2521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62" name="Rectangle 2"/>
          <p:cNvSpPr>
            <a:spLocks noGrp="1" noChangeArrowheads="1"/>
          </p:cNvSpPr>
          <p:nvPr>
            <p:ph type="body" idx="1"/>
          </p:nvPr>
        </p:nvSpPr>
        <p:spPr>
          <a:xfrm>
            <a:off x="60960" y="34290"/>
            <a:ext cx="9144000" cy="5826125"/>
          </a:xfrm>
        </p:spPr>
        <p:txBody>
          <a:bodyPr/>
          <a:lstStyle/>
          <a:p>
            <a:pPr eaLnBrk="1" hangingPunct="1">
              <a:defRPr/>
            </a:pPr>
            <a:r>
              <a:rPr lang="en-US" dirty="0"/>
              <a:t>The circulatory systems consists of the following…</a:t>
            </a:r>
          </a:p>
          <a:p>
            <a:pPr lvl="1" eaLnBrk="1" hangingPunct="1">
              <a:defRPr/>
            </a:pPr>
            <a:r>
              <a:rPr lang="en-US" dirty="0"/>
              <a:t>Heart</a:t>
            </a:r>
          </a:p>
          <a:p>
            <a:pPr lvl="1" eaLnBrk="1" hangingPunct="1">
              <a:defRPr/>
            </a:pPr>
            <a:r>
              <a:rPr lang="en-US" dirty="0"/>
              <a:t>Blood Vessels</a:t>
            </a:r>
          </a:p>
          <a:p>
            <a:pPr lvl="1" eaLnBrk="1" hangingPunct="1">
              <a:defRPr/>
            </a:pPr>
            <a:r>
              <a:rPr lang="en-US" dirty="0"/>
              <a:t>Blood</a:t>
            </a:r>
          </a:p>
          <a:p>
            <a:pPr lvl="1" eaLnBrk="1" hangingPunct="1">
              <a:buFont typeface="Wingdings" pitchFamily="2" charset="2"/>
              <a:buNone/>
              <a:defRPr/>
            </a:pPr>
            <a:endParaRPr lang="en-US" dirty="0"/>
          </a:p>
        </p:txBody>
      </p:sp>
      <p:pic>
        <p:nvPicPr>
          <p:cNvPr id="33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600"/>
            <a:ext cx="3429000" cy="6019800"/>
          </a:xfrm>
          <a:prstGeom prst="rect">
            <a:avLst/>
          </a:prstGeom>
          <a:noFill/>
          <a:ln w="38100">
            <a:solidFill>
              <a:srgbClr val="FF0000"/>
            </a:solidFill>
            <a:miter lim="800000"/>
            <a:headEnd/>
            <a:tailEnd/>
          </a:ln>
          <a:effectLst>
            <a:glow rad="342900">
              <a:srgbClr val="FF0000"/>
            </a:glow>
          </a:effectLst>
          <a:extLst>
            <a:ext uri="{909E8E84-426E-40DD-AFC4-6F175D3DCCD1}">
              <a14:hiddenFill xmlns:a14="http://schemas.microsoft.com/office/drawing/2010/main">
                <a:solidFill>
                  <a:srgbClr val="FFFFFF"/>
                </a:solidFill>
              </a14:hiddenFill>
            </a:ext>
          </a:extLst>
        </p:spPr>
      </p:pic>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286000"/>
            <a:ext cx="4953000" cy="4316413"/>
          </a:xfrm>
          <a:prstGeom prst="rect">
            <a:avLst/>
          </a:prstGeom>
          <a:noFill/>
          <a:ln w="38100">
            <a:solidFill>
              <a:srgbClr val="808080"/>
            </a:solidFill>
            <a:miter lim="800000"/>
            <a:headEnd/>
            <a:tailEnd/>
          </a:ln>
          <a:effectLst>
            <a:glow rad="406400">
              <a:srgbClr val="0070C0"/>
            </a:glow>
          </a:effectLst>
          <a:extLst>
            <a:ext uri="{909E8E84-426E-40DD-AFC4-6F175D3DCCD1}">
              <a14:hiddenFill xmlns:a14="http://schemas.microsoft.com/office/drawing/2010/main">
                <a:solidFill>
                  <a:srgbClr val="FFFFFF"/>
                </a:solidFill>
              </a14:hiddenFill>
            </a:ext>
          </a:extLst>
        </p:spPr>
      </p:pic>
      <p:pic>
        <p:nvPicPr>
          <p:cNvPr id="337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609600"/>
            <a:ext cx="4953000" cy="1524000"/>
          </a:xfrm>
          <a:prstGeom prst="rect">
            <a:avLst/>
          </a:prstGeom>
          <a:noFill/>
          <a:ln w="28575">
            <a:solidFill>
              <a:schemeClr val="bg1">
                <a:lumMod val="75000"/>
              </a:schemeClr>
            </a:solidFill>
            <a:miter lim="800000"/>
            <a:headEnd/>
            <a:tailEnd/>
          </a:ln>
          <a:effectLst>
            <a:glow rad="342900">
              <a:srgbClr val="FF0000"/>
            </a:glow>
          </a:effectLst>
          <a:extLst>
            <a:ext uri="{909E8E84-426E-40DD-AFC4-6F175D3DCCD1}">
              <a14:hiddenFill xmlns:a14="http://schemas.microsoft.com/office/drawing/2010/main">
                <a:solidFill>
                  <a:srgbClr val="FFFFFF"/>
                </a:solidFill>
              </a14:hiddenFill>
            </a:ext>
          </a:extLst>
        </p:spPr>
      </p:pic>
      <p:sp>
        <p:nvSpPr>
          <p:cNvPr id="33798"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2" name="Rectangle 1"/>
          <p:cNvSpPr/>
          <p:nvPr/>
        </p:nvSpPr>
        <p:spPr>
          <a:xfrm>
            <a:off x="6107921" y="4661376"/>
            <a:ext cx="2262158"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B0F0"/>
                </a:solidFill>
                <a:effectLst>
                  <a:outerShdw blurRad="50800" algn="tl" rotWithShape="0">
                    <a:srgbClr val="000000"/>
                  </a:outerShdw>
                </a:effectLst>
                <a:uLnTx/>
                <a:uFillTx/>
                <a:latin typeface="Arial" charset="0"/>
                <a:ea typeface="+mn-ea"/>
                <a:cs typeface="+mn-cs"/>
              </a:rPr>
              <a:t>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00B0F0"/>
                </a:solidFill>
                <a:effectLst>
                  <a:outerShdw blurRad="50800" algn="tl" rotWithShape="0">
                    <a:srgbClr val="000000"/>
                  </a:outerShdw>
                </a:effectLst>
                <a:uLnTx/>
                <a:uFillTx/>
                <a:latin typeface="Arial" charset="0"/>
                <a:ea typeface="+mn-ea"/>
                <a:cs typeface="+mn-cs"/>
              </a:rPr>
              <a:t>Lungs</a:t>
            </a:r>
          </a:p>
        </p:txBody>
      </p:sp>
      <p:sp>
        <p:nvSpPr>
          <p:cNvPr id="3" name="Rectangle 2"/>
          <p:cNvSpPr/>
          <p:nvPr/>
        </p:nvSpPr>
        <p:spPr>
          <a:xfrm>
            <a:off x="3919992" y="60067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B</a:t>
            </a:r>
          </a:p>
        </p:txBody>
      </p:sp>
      <p:sp>
        <p:nvSpPr>
          <p:cNvPr id="4" name="Rectangle 3"/>
          <p:cNvSpPr/>
          <p:nvPr/>
        </p:nvSpPr>
        <p:spPr>
          <a:xfrm>
            <a:off x="381996" y="62103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a:t>
            </a:r>
          </a:p>
        </p:txBody>
      </p:sp>
      <p:sp>
        <p:nvSpPr>
          <p:cNvPr id="5" name="Rectangle 4"/>
          <p:cNvSpPr/>
          <p:nvPr/>
        </p:nvSpPr>
        <p:spPr>
          <a:xfrm>
            <a:off x="3919992" y="2286000"/>
            <a:ext cx="68480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a:t>
            </a:r>
          </a:p>
        </p:txBody>
      </p:sp>
      <p:sp>
        <p:nvSpPr>
          <p:cNvPr id="6" name="Rectangle 5"/>
          <p:cNvSpPr/>
          <p:nvPr/>
        </p:nvSpPr>
        <p:spPr>
          <a:xfrm>
            <a:off x="342900" y="5059740"/>
            <a:ext cx="86914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a:t>
            </a:r>
          </a:p>
        </p:txBody>
      </p:sp>
      <p:sp>
        <p:nvSpPr>
          <p:cNvPr id="7" name="Rectangle 6"/>
          <p:cNvSpPr/>
          <p:nvPr/>
        </p:nvSpPr>
        <p:spPr>
          <a:xfrm>
            <a:off x="485880" y="3209330"/>
            <a:ext cx="2724080"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charset="0"/>
                <a:ea typeface="+mn-ea"/>
                <a:cs typeface="+mn-cs"/>
              </a:rPr>
              <a:t>Blood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0070C0"/>
                </a:solidFill>
                <a:effectLst>
                  <a:outerShdw blurRad="50800" algn="tl" rotWithShape="0">
                    <a:srgbClr val="000000"/>
                  </a:outerShdw>
                </a:effectLst>
                <a:uLnTx/>
                <a:uFillTx/>
                <a:latin typeface="Arial" charset="0"/>
                <a:ea typeface="+mn-ea"/>
                <a:cs typeface="+mn-cs"/>
              </a:rPr>
              <a:t>Vessels</a:t>
            </a:r>
          </a:p>
        </p:txBody>
      </p:sp>
      <p:sp>
        <p:nvSpPr>
          <p:cNvPr id="8" name="Rectangle 7"/>
          <p:cNvSpPr/>
          <p:nvPr/>
        </p:nvSpPr>
        <p:spPr>
          <a:xfrm>
            <a:off x="4495800" y="1209615"/>
            <a:ext cx="399340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solidFill>
                  <a:srgbClr val="FF0000"/>
                </a:solidFill>
                <a:effectLst>
                  <a:outerShdw blurRad="50800" algn="tl" rotWithShape="0">
                    <a:srgbClr val="000000"/>
                  </a:outerShdw>
                </a:effectLst>
                <a:uLnTx/>
                <a:uFillTx/>
                <a:latin typeface="Arial" charset="0"/>
                <a:ea typeface="+mn-ea"/>
                <a:cs typeface="+mn-cs"/>
              </a:rPr>
              <a:t>Blood Cells</a:t>
            </a:r>
          </a:p>
        </p:txBody>
      </p:sp>
      <p:sp>
        <p:nvSpPr>
          <p:cNvPr id="9" name="Rectangle 8"/>
          <p:cNvSpPr/>
          <p:nvPr/>
        </p:nvSpPr>
        <p:spPr>
          <a:xfrm>
            <a:off x="4941435" y="2747665"/>
            <a:ext cx="3102131" cy="144655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50" normalizeH="0" baseline="0" noProof="0" dirty="0">
                <a:ln w="11430"/>
                <a:solidFill>
                  <a:srgbClr val="FF0000"/>
                </a:solidFill>
                <a:effectLst>
                  <a:outerShdw blurRad="76200" dist="50800" dir="5400000" algn="tl" rotWithShape="0">
                    <a:srgbClr val="000000">
                      <a:alpha val="65000"/>
                    </a:srgbClr>
                  </a:outerShdw>
                </a:effectLst>
                <a:uLnTx/>
                <a:uFillTx/>
                <a:latin typeface="Arial" charset="0"/>
                <a:ea typeface="+mn-ea"/>
                <a:cs typeface="+mn-cs"/>
              </a:rPr>
              <a:t>He</a:t>
            </a:r>
            <a:r>
              <a:rPr kumimoji="0" lang="en-US" sz="8800" b="1" i="0" u="none" strike="noStrike" kern="1200" cap="none" spc="50" normalizeH="0" baseline="0" noProof="0" dirty="0">
                <a:ln w="11430"/>
                <a:solidFill>
                  <a:srgbClr val="0070C0"/>
                </a:solidFill>
                <a:effectLst>
                  <a:outerShdw blurRad="76200" dist="50800" dir="5400000" algn="tl" rotWithShape="0">
                    <a:srgbClr val="000000">
                      <a:alpha val="65000"/>
                    </a:srgbClr>
                  </a:outerShdw>
                </a:effectLst>
                <a:uLnTx/>
                <a:uFillTx/>
                <a:latin typeface="Arial" charset="0"/>
                <a:ea typeface="+mn-ea"/>
                <a:cs typeface="+mn-cs"/>
              </a:rPr>
              <a:t>art</a:t>
            </a:r>
          </a:p>
        </p:txBody>
      </p:sp>
      <p:pic>
        <p:nvPicPr>
          <p:cNvPr id="16" name="Picture 4" descr="http://www.clker.com/cliparts/9/a/e/e/12154415151126295659lemmling_Cartoon_owl.svg.h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4038600"/>
            <a:ext cx="190500" cy="17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 descr="http://www.clker.com/cliparts/9/a/e/e/12154415151126295659lemmling_Cartoon_owl.svg.h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1497" y="0"/>
            <a:ext cx="3048658" cy="2909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2532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body" idx="1"/>
          </p:nvPr>
        </p:nvSpPr>
        <p:spPr>
          <a:xfrm>
            <a:off x="228600" y="228600"/>
            <a:ext cx="8915400" cy="5897563"/>
          </a:xfrm>
        </p:spPr>
        <p:txBody>
          <a:bodyPr/>
          <a:lstStyle/>
          <a:p>
            <a:pPr eaLnBrk="1" hangingPunct="1"/>
            <a:r>
              <a:rPr lang="en-US"/>
              <a:t>Please fill in the term beneath the squares below?</a:t>
            </a:r>
          </a:p>
          <a:p>
            <a:pPr eaLnBrk="1" hangingPunct="1"/>
            <a:r>
              <a:rPr lang="en-US"/>
              <a:t>The function of the circulatory system is to…</a:t>
            </a:r>
          </a:p>
          <a:p>
            <a:pPr lvl="1" eaLnBrk="1" hangingPunct="1"/>
            <a:r>
              <a:rPr lang="en-US" sz="3200"/>
              <a:t>To deliver  food   and  oxygen  to cells.</a:t>
            </a:r>
          </a:p>
          <a:p>
            <a:pPr lvl="1" eaLnBrk="1" hangingPunct="1"/>
            <a:r>
              <a:rPr lang="en-US" sz="3200"/>
              <a:t>To carry away  waste.</a:t>
            </a:r>
          </a:p>
          <a:p>
            <a:pPr lvl="1" eaLnBrk="1" hangingPunct="1"/>
            <a:r>
              <a:rPr lang="en-US" sz="3200"/>
              <a:t>To aid in  disease  prevention.</a:t>
            </a:r>
          </a:p>
          <a:p>
            <a:pPr lvl="1" eaLnBrk="1" hangingPunct="1"/>
            <a:r>
              <a:rPr lang="en-US" sz="3200"/>
              <a:t>To deliver chemical messages called hormones.</a:t>
            </a:r>
          </a:p>
          <a:p>
            <a:pPr lvl="1" eaLnBrk="1" hangingPunct="1"/>
            <a:endParaRPr lang="en-US">
              <a:solidFill>
                <a:srgbClr val="6699FF"/>
              </a:solidFill>
            </a:endParaRPr>
          </a:p>
        </p:txBody>
      </p:sp>
      <p:pic>
        <p:nvPicPr>
          <p:cNvPr id="2467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1600200" cy="2590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467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962400"/>
            <a:ext cx="1981200" cy="26670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467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962400"/>
            <a:ext cx="2286000" cy="2647950"/>
          </a:xfrm>
          <a:prstGeom prst="rect">
            <a:avLst/>
          </a:prstGeom>
          <a:noFill/>
          <a:ln w="762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4679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962400"/>
            <a:ext cx="2057400" cy="26574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46791" name="Rectangle 7"/>
          <p:cNvSpPr>
            <a:spLocks noChangeArrowheads="1"/>
          </p:cNvSpPr>
          <p:nvPr/>
        </p:nvSpPr>
        <p:spPr bwMode="auto">
          <a:xfrm>
            <a:off x="2819400" y="1371600"/>
            <a:ext cx="1066800" cy="5334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6792" name="Rectangle 8"/>
          <p:cNvSpPr>
            <a:spLocks noChangeArrowheads="1"/>
          </p:cNvSpPr>
          <p:nvPr/>
        </p:nvSpPr>
        <p:spPr bwMode="auto">
          <a:xfrm>
            <a:off x="4724400" y="1447800"/>
            <a:ext cx="1295400" cy="5334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6793" name="Rectangle 9"/>
          <p:cNvSpPr>
            <a:spLocks noChangeArrowheads="1"/>
          </p:cNvSpPr>
          <p:nvPr/>
        </p:nvSpPr>
        <p:spPr bwMode="auto">
          <a:xfrm>
            <a:off x="3657600" y="2057400"/>
            <a:ext cx="1295400" cy="5334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6794" name="Rectangle 10"/>
          <p:cNvSpPr>
            <a:spLocks noChangeArrowheads="1"/>
          </p:cNvSpPr>
          <p:nvPr/>
        </p:nvSpPr>
        <p:spPr bwMode="auto">
          <a:xfrm>
            <a:off x="2590800" y="2667000"/>
            <a:ext cx="1447800" cy="4572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6795" name="Rectangle 11"/>
          <p:cNvSpPr>
            <a:spLocks noChangeArrowheads="1"/>
          </p:cNvSpPr>
          <p:nvPr/>
        </p:nvSpPr>
        <p:spPr bwMode="auto">
          <a:xfrm>
            <a:off x="7086600" y="3200400"/>
            <a:ext cx="1600200" cy="4572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6796"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pic>
        <p:nvPicPr>
          <p:cNvPr id="1026" name="Picture 2" descr="http://upload.wikimedia.org/wikipedia/en/archive/b/b8/20060803095059%21Number_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9055" y="1430654"/>
            <a:ext cx="1276350" cy="15411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467351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body" idx="1"/>
          </p:nvPr>
        </p:nvSpPr>
        <p:spPr>
          <a:xfrm>
            <a:off x="228600" y="228600"/>
            <a:ext cx="8915400" cy="5897563"/>
          </a:xfrm>
        </p:spPr>
        <p:txBody>
          <a:bodyPr/>
          <a:lstStyle/>
          <a:p>
            <a:pPr eaLnBrk="1" hangingPunct="1"/>
            <a:r>
              <a:rPr lang="en-US"/>
              <a:t>Please fill in the term beneath the squares below?</a:t>
            </a:r>
          </a:p>
          <a:p>
            <a:pPr eaLnBrk="1" hangingPunct="1"/>
            <a:r>
              <a:rPr lang="en-US"/>
              <a:t>The function of the circulatory system is to…</a:t>
            </a:r>
          </a:p>
          <a:p>
            <a:pPr lvl="1" eaLnBrk="1" hangingPunct="1"/>
            <a:r>
              <a:rPr lang="en-US" sz="3200"/>
              <a:t>To deliver  food   and  oxygen  to cells.</a:t>
            </a:r>
          </a:p>
          <a:p>
            <a:pPr lvl="1" eaLnBrk="1" hangingPunct="1"/>
            <a:r>
              <a:rPr lang="en-US" sz="3200"/>
              <a:t>To carry away  waste.</a:t>
            </a:r>
          </a:p>
          <a:p>
            <a:pPr lvl="1" eaLnBrk="1" hangingPunct="1"/>
            <a:r>
              <a:rPr lang="en-US" sz="3200"/>
              <a:t>To aid in  disease  prevention.</a:t>
            </a:r>
          </a:p>
          <a:p>
            <a:pPr lvl="1" eaLnBrk="1" hangingPunct="1"/>
            <a:r>
              <a:rPr lang="en-US" sz="3200"/>
              <a:t>To deliver chemical messages called hormones.</a:t>
            </a:r>
          </a:p>
          <a:p>
            <a:pPr lvl="1" eaLnBrk="1" hangingPunct="1"/>
            <a:endParaRPr lang="en-US">
              <a:solidFill>
                <a:srgbClr val="6699FF"/>
              </a:solidFill>
            </a:endParaRPr>
          </a:p>
        </p:txBody>
      </p:sp>
      <p:pic>
        <p:nvPicPr>
          <p:cNvPr id="2478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1600200" cy="2590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478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962400"/>
            <a:ext cx="1981200" cy="26670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478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962400"/>
            <a:ext cx="2286000" cy="2647950"/>
          </a:xfrm>
          <a:prstGeom prst="rect">
            <a:avLst/>
          </a:prstGeom>
          <a:noFill/>
          <a:ln w="762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478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962400"/>
            <a:ext cx="2057400" cy="26574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47815" name="Rectangle 7"/>
          <p:cNvSpPr>
            <a:spLocks noChangeArrowheads="1"/>
          </p:cNvSpPr>
          <p:nvPr/>
        </p:nvSpPr>
        <p:spPr bwMode="auto">
          <a:xfrm>
            <a:off x="2819400" y="1371600"/>
            <a:ext cx="1066800" cy="533400"/>
          </a:xfrm>
          <a:prstGeom prst="rect">
            <a:avLst/>
          </a:prstGeom>
          <a:solidFill>
            <a:schemeClr val="bg2"/>
          </a:solidFill>
          <a:ln w="38100">
            <a:solidFill>
              <a:srgbClr val="6699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7816" name="Rectangle 8"/>
          <p:cNvSpPr>
            <a:spLocks noChangeArrowheads="1"/>
          </p:cNvSpPr>
          <p:nvPr/>
        </p:nvSpPr>
        <p:spPr bwMode="auto">
          <a:xfrm>
            <a:off x="4724400" y="1447800"/>
            <a:ext cx="1295400" cy="5334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7817" name="Rectangle 9"/>
          <p:cNvSpPr>
            <a:spLocks noChangeArrowheads="1"/>
          </p:cNvSpPr>
          <p:nvPr/>
        </p:nvSpPr>
        <p:spPr bwMode="auto">
          <a:xfrm>
            <a:off x="3657600" y="2057400"/>
            <a:ext cx="1295400" cy="5334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7818" name="Rectangle 10"/>
          <p:cNvSpPr>
            <a:spLocks noChangeArrowheads="1"/>
          </p:cNvSpPr>
          <p:nvPr/>
        </p:nvSpPr>
        <p:spPr bwMode="auto">
          <a:xfrm>
            <a:off x="2590800" y="2667000"/>
            <a:ext cx="1447800" cy="4572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7819" name="Rectangle 11"/>
          <p:cNvSpPr>
            <a:spLocks noChangeArrowheads="1"/>
          </p:cNvSpPr>
          <p:nvPr/>
        </p:nvSpPr>
        <p:spPr bwMode="auto">
          <a:xfrm>
            <a:off x="7086600" y="3200400"/>
            <a:ext cx="1600200" cy="4572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7820"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pic>
        <p:nvPicPr>
          <p:cNvPr id="13" name="Picture 2" descr="http://upload.wikimedia.org/wikipedia/en/archive/b/b8/20060803095059%21Number_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9055" y="1430654"/>
            <a:ext cx="1276350" cy="15411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205866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body" idx="1"/>
          </p:nvPr>
        </p:nvSpPr>
        <p:spPr>
          <a:xfrm>
            <a:off x="228600" y="228600"/>
            <a:ext cx="8915400" cy="5897563"/>
          </a:xfrm>
        </p:spPr>
        <p:txBody>
          <a:bodyPr/>
          <a:lstStyle/>
          <a:p>
            <a:pPr eaLnBrk="1" hangingPunct="1"/>
            <a:r>
              <a:rPr lang="en-US"/>
              <a:t>Please fill in the term beneath the squares below?</a:t>
            </a:r>
          </a:p>
          <a:p>
            <a:pPr eaLnBrk="1" hangingPunct="1"/>
            <a:r>
              <a:rPr lang="en-US"/>
              <a:t>The function of the circulatory system is to…</a:t>
            </a:r>
          </a:p>
          <a:p>
            <a:pPr lvl="1" eaLnBrk="1" hangingPunct="1"/>
            <a:r>
              <a:rPr lang="en-US" sz="3200"/>
              <a:t>To deliver  </a:t>
            </a:r>
            <a:r>
              <a:rPr lang="en-US" sz="3200">
                <a:solidFill>
                  <a:srgbClr val="6699FF"/>
                </a:solidFill>
              </a:rPr>
              <a:t>food</a:t>
            </a:r>
            <a:r>
              <a:rPr lang="en-US" sz="3200"/>
              <a:t>   and  oxygen  to cells.</a:t>
            </a:r>
          </a:p>
          <a:p>
            <a:pPr lvl="1" eaLnBrk="1" hangingPunct="1"/>
            <a:r>
              <a:rPr lang="en-US" sz="3200"/>
              <a:t>To carry away  waste.</a:t>
            </a:r>
          </a:p>
          <a:p>
            <a:pPr lvl="1" eaLnBrk="1" hangingPunct="1"/>
            <a:r>
              <a:rPr lang="en-US" sz="3200"/>
              <a:t>To aid in  disease  prevention.</a:t>
            </a:r>
          </a:p>
          <a:p>
            <a:pPr lvl="1" eaLnBrk="1" hangingPunct="1"/>
            <a:r>
              <a:rPr lang="en-US" sz="3200"/>
              <a:t>To deliver chemical messages called hormones.</a:t>
            </a:r>
          </a:p>
          <a:p>
            <a:pPr lvl="1" eaLnBrk="1" hangingPunct="1"/>
            <a:endParaRPr lang="en-US">
              <a:solidFill>
                <a:srgbClr val="6699FF"/>
              </a:solidFill>
            </a:endParaRPr>
          </a:p>
        </p:txBody>
      </p:sp>
      <p:pic>
        <p:nvPicPr>
          <p:cNvPr id="2488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1600200" cy="2590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488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962400"/>
            <a:ext cx="1981200" cy="26670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488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962400"/>
            <a:ext cx="2286000" cy="2647950"/>
          </a:xfrm>
          <a:prstGeom prst="rect">
            <a:avLst/>
          </a:prstGeom>
          <a:noFill/>
          <a:ln w="762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4883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962400"/>
            <a:ext cx="2057400" cy="26574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48839" name="Rectangle 7"/>
          <p:cNvSpPr>
            <a:spLocks noChangeArrowheads="1"/>
          </p:cNvSpPr>
          <p:nvPr/>
        </p:nvSpPr>
        <p:spPr bwMode="auto">
          <a:xfrm>
            <a:off x="4724400" y="1447800"/>
            <a:ext cx="1295400" cy="5334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8840" name="Rectangle 8"/>
          <p:cNvSpPr>
            <a:spLocks noChangeArrowheads="1"/>
          </p:cNvSpPr>
          <p:nvPr/>
        </p:nvSpPr>
        <p:spPr bwMode="auto">
          <a:xfrm>
            <a:off x="3657600" y="2057400"/>
            <a:ext cx="1295400" cy="5334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8841" name="Rectangle 9"/>
          <p:cNvSpPr>
            <a:spLocks noChangeArrowheads="1"/>
          </p:cNvSpPr>
          <p:nvPr/>
        </p:nvSpPr>
        <p:spPr bwMode="auto">
          <a:xfrm>
            <a:off x="2590800" y="2667000"/>
            <a:ext cx="1447800" cy="4572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8842" name="Rectangle 10"/>
          <p:cNvSpPr>
            <a:spLocks noChangeArrowheads="1"/>
          </p:cNvSpPr>
          <p:nvPr/>
        </p:nvSpPr>
        <p:spPr bwMode="auto">
          <a:xfrm>
            <a:off x="7086600" y="3200400"/>
            <a:ext cx="1600200" cy="4572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8843"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pic>
        <p:nvPicPr>
          <p:cNvPr id="12" name="Picture 2" descr="http://upload.wikimedia.org/wikipedia/en/archive/b/b8/20060803095059%21Number_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9055" y="1430654"/>
            <a:ext cx="1276350" cy="15411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983786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body" idx="1"/>
          </p:nvPr>
        </p:nvSpPr>
        <p:spPr>
          <a:xfrm>
            <a:off x="228600" y="228600"/>
            <a:ext cx="8915400" cy="5897563"/>
          </a:xfrm>
        </p:spPr>
        <p:txBody>
          <a:bodyPr/>
          <a:lstStyle/>
          <a:p>
            <a:pPr eaLnBrk="1" hangingPunct="1"/>
            <a:r>
              <a:rPr lang="en-US"/>
              <a:t>Please fill in the term beneath the squares below?</a:t>
            </a:r>
          </a:p>
          <a:p>
            <a:pPr eaLnBrk="1" hangingPunct="1"/>
            <a:r>
              <a:rPr lang="en-US"/>
              <a:t>The function of the circulatory system is to…</a:t>
            </a:r>
          </a:p>
          <a:p>
            <a:pPr lvl="1" eaLnBrk="1" hangingPunct="1"/>
            <a:r>
              <a:rPr lang="en-US" sz="3200"/>
              <a:t>To deliver  </a:t>
            </a:r>
            <a:r>
              <a:rPr lang="en-US" sz="3200">
                <a:solidFill>
                  <a:srgbClr val="6699FF"/>
                </a:solidFill>
              </a:rPr>
              <a:t>food</a:t>
            </a:r>
            <a:r>
              <a:rPr lang="en-US" sz="3200"/>
              <a:t>   and  oxygen  to cells.</a:t>
            </a:r>
          </a:p>
          <a:p>
            <a:pPr lvl="1" eaLnBrk="1" hangingPunct="1"/>
            <a:r>
              <a:rPr lang="en-US" sz="3200"/>
              <a:t>To carry away  waste.</a:t>
            </a:r>
          </a:p>
          <a:p>
            <a:pPr lvl="1" eaLnBrk="1" hangingPunct="1"/>
            <a:r>
              <a:rPr lang="en-US" sz="3200"/>
              <a:t>To aid in  disease  prevention.</a:t>
            </a:r>
          </a:p>
          <a:p>
            <a:pPr lvl="1" eaLnBrk="1" hangingPunct="1"/>
            <a:r>
              <a:rPr lang="en-US" sz="3200"/>
              <a:t>To deliver chemical messages called hormones.</a:t>
            </a:r>
          </a:p>
          <a:p>
            <a:pPr lvl="1" eaLnBrk="1" hangingPunct="1"/>
            <a:endParaRPr lang="en-US">
              <a:solidFill>
                <a:srgbClr val="6699FF"/>
              </a:solidFill>
            </a:endParaRPr>
          </a:p>
        </p:txBody>
      </p:sp>
      <p:pic>
        <p:nvPicPr>
          <p:cNvPr id="2498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1600200" cy="2590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498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962400"/>
            <a:ext cx="1981200" cy="26670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498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962400"/>
            <a:ext cx="2286000" cy="2647950"/>
          </a:xfrm>
          <a:prstGeom prst="rect">
            <a:avLst/>
          </a:prstGeom>
          <a:noFill/>
          <a:ln w="762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4986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962400"/>
            <a:ext cx="2057400" cy="26574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49863" name="Rectangle 7"/>
          <p:cNvSpPr>
            <a:spLocks noChangeArrowheads="1"/>
          </p:cNvSpPr>
          <p:nvPr/>
        </p:nvSpPr>
        <p:spPr bwMode="auto">
          <a:xfrm>
            <a:off x="4724400" y="1447800"/>
            <a:ext cx="1295400" cy="533400"/>
          </a:xfrm>
          <a:prstGeom prst="rect">
            <a:avLst/>
          </a:prstGeom>
          <a:solidFill>
            <a:schemeClr val="bg2"/>
          </a:solidFill>
          <a:ln w="38100">
            <a:solidFill>
              <a:srgbClr val="FF33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9864" name="Rectangle 8"/>
          <p:cNvSpPr>
            <a:spLocks noChangeArrowheads="1"/>
          </p:cNvSpPr>
          <p:nvPr/>
        </p:nvSpPr>
        <p:spPr bwMode="auto">
          <a:xfrm>
            <a:off x="3657600" y="2057400"/>
            <a:ext cx="1295400" cy="5334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9865" name="Rectangle 9"/>
          <p:cNvSpPr>
            <a:spLocks noChangeArrowheads="1"/>
          </p:cNvSpPr>
          <p:nvPr/>
        </p:nvSpPr>
        <p:spPr bwMode="auto">
          <a:xfrm>
            <a:off x="2590800" y="2667000"/>
            <a:ext cx="1447800" cy="4572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9866" name="Rectangle 10"/>
          <p:cNvSpPr>
            <a:spLocks noChangeArrowheads="1"/>
          </p:cNvSpPr>
          <p:nvPr/>
        </p:nvSpPr>
        <p:spPr bwMode="auto">
          <a:xfrm>
            <a:off x="7086600" y="3200400"/>
            <a:ext cx="1600200" cy="4572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9867"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pic>
        <p:nvPicPr>
          <p:cNvPr id="12" name="Picture 2" descr="http://upload.wikimedia.org/wikipedia/en/archive/b/b8/20060803095059%21Number_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9055" y="1430654"/>
            <a:ext cx="1276350" cy="15411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458950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body" idx="1"/>
          </p:nvPr>
        </p:nvSpPr>
        <p:spPr>
          <a:xfrm>
            <a:off x="228600" y="228600"/>
            <a:ext cx="8915400" cy="5897563"/>
          </a:xfrm>
        </p:spPr>
        <p:txBody>
          <a:bodyPr/>
          <a:lstStyle/>
          <a:p>
            <a:pPr eaLnBrk="1" hangingPunct="1"/>
            <a:r>
              <a:rPr lang="en-US"/>
              <a:t>Please fill in the term beneath the squares below?</a:t>
            </a:r>
          </a:p>
          <a:p>
            <a:pPr eaLnBrk="1" hangingPunct="1"/>
            <a:r>
              <a:rPr lang="en-US"/>
              <a:t>The function of the circulatory system is to…</a:t>
            </a:r>
          </a:p>
          <a:p>
            <a:pPr lvl="1" eaLnBrk="1" hangingPunct="1"/>
            <a:r>
              <a:rPr lang="en-US" sz="3200"/>
              <a:t>To deliver  </a:t>
            </a:r>
            <a:r>
              <a:rPr lang="en-US" sz="3200">
                <a:solidFill>
                  <a:srgbClr val="6699FF"/>
                </a:solidFill>
              </a:rPr>
              <a:t>food</a:t>
            </a:r>
            <a:r>
              <a:rPr lang="en-US" sz="3200"/>
              <a:t>   and  </a:t>
            </a:r>
            <a:r>
              <a:rPr lang="en-US" sz="3200">
                <a:solidFill>
                  <a:srgbClr val="FF3300"/>
                </a:solidFill>
              </a:rPr>
              <a:t>oxygen </a:t>
            </a:r>
            <a:r>
              <a:rPr lang="en-US" sz="3200"/>
              <a:t> to cells.</a:t>
            </a:r>
          </a:p>
          <a:p>
            <a:pPr lvl="1" eaLnBrk="1" hangingPunct="1"/>
            <a:r>
              <a:rPr lang="en-US" sz="3200"/>
              <a:t>To carry away  waste.</a:t>
            </a:r>
          </a:p>
          <a:p>
            <a:pPr lvl="1" eaLnBrk="1" hangingPunct="1"/>
            <a:r>
              <a:rPr lang="en-US" sz="3200"/>
              <a:t>To aid in  disease  prevention.</a:t>
            </a:r>
          </a:p>
          <a:p>
            <a:pPr lvl="1" eaLnBrk="1" hangingPunct="1"/>
            <a:r>
              <a:rPr lang="en-US" sz="3200"/>
              <a:t>To deliver chemical messages called hormones.</a:t>
            </a:r>
          </a:p>
          <a:p>
            <a:pPr lvl="1" eaLnBrk="1" hangingPunct="1"/>
            <a:endParaRPr lang="en-US">
              <a:solidFill>
                <a:srgbClr val="6699FF"/>
              </a:solidFill>
            </a:endParaRPr>
          </a:p>
        </p:txBody>
      </p:sp>
      <p:pic>
        <p:nvPicPr>
          <p:cNvPr id="2508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1600200" cy="2590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508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962400"/>
            <a:ext cx="1981200" cy="26670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508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962400"/>
            <a:ext cx="2286000" cy="2647950"/>
          </a:xfrm>
          <a:prstGeom prst="rect">
            <a:avLst/>
          </a:prstGeom>
          <a:noFill/>
          <a:ln w="762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508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962400"/>
            <a:ext cx="2057400" cy="26574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50887" name="Rectangle 7"/>
          <p:cNvSpPr>
            <a:spLocks noChangeArrowheads="1"/>
          </p:cNvSpPr>
          <p:nvPr/>
        </p:nvSpPr>
        <p:spPr bwMode="auto">
          <a:xfrm>
            <a:off x="3657600" y="2057400"/>
            <a:ext cx="1295400" cy="5334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0888" name="Rectangle 8"/>
          <p:cNvSpPr>
            <a:spLocks noChangeArrowheads="1"/>
          </p:cNvSpPr>
          <p:nvPr/>
        </p:nvSpPr>
        <p:spPr bwMode="auto">
          <a:xfrm>
            <a:off x="2590800" y="2667000"/>
            <a:ext cx="1447800" cy="4572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0889" name="Rectangle 9"/>
          <p:cNvSpPr>
            <a:spLocks noChangeArrowheads="1"/>
          </p:cNvSpPr>
          <p:nvPr/>
        </p:nvSpPr>
        <p:spPr bwMode="auto">
          <a:xfrm>
            <a:off x="7086600" y="3200400"/>
            <a:ext cx="1600200" cy="4572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0890"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pic>
        <p:nvPicPr>
          <p:cNvPr id="11" name="Picture 2" descr="http://upload.wikimedia.org/wikipedia/en/archive/b/b8/20060803095059%21Number_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9055" y="1430654"/>
            <a:ext cx="1276350" cy="15411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8742805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body" idx="1"/>
          </p:nvPr>
        </p:nvSpPr>
        <p:spPr>
          <a:xfrm>
            <a:off x="228600" y="228600"/>
            <a:ext cx="8915400" cy="5897563"/>
          </a:xfrm>
        </p:spPr>
        <p:txBody>
          <a:bodyPr/>
          <a:lstStyle/>
          <a:p>
            <a:pPr eaLnBrk="1" hangingPunct="1"/>
            <a:r>
              <a:rPr lang="en-US"/>
              <a:t>Please fill in the term beneath the squares below?</a:t>
            </a:r>
          </a:p>
          <a:p>
            <a:pPr eaLnBrk="1" hangingPunct="1"/>
            <a:r>
              <a:rPr lang="en-US"/>
              <a:t>The function of the circulatory system is to…</a:t>
            </a:r>
          </a:p>
          <a:p>
            <a:pPr lvl="1" eaLnBrk="1" hangingPunct="1"/>
            <a:r>
              <a:rPr lang="en-US" sz="3200"/>
              <a:t>To deliver  </a:t>
            </a:r>
            <a:r>
              <a:rPr lang="en-US" sz="3200">
                <a:solidFill>
                  <a:srgbClr val="6699FF"/>
                </a:solidFill>
              </a:rPr>
              <a:t>food</a:t>
            </a:r>
            <a:r>
              <a:rPr lang="en-US" sz="3200"/>
              <a:t>   and  </a:t>
            </a:r>
            <a:r>
              <a:rPr lang="en-US" sz="3200">
                <a:solidFill>
                  <a:srgbClr val="FF3300"/>
                </a:solidFill>
              </a:rPr>
              <a:t>oxygen </a:t>
            </a:r>
            <a:r>
              <a:rPr lang="en-US" sz="3200"/>
              <a:t> to cells.</a:t>
            </a:r>
          </a:p>
          <a:p>
            <a:pPr lvl="1" eaLnBrk="1" hangingPunct="1"/>
            <a:r>
              <a:rPr lang="en-US" sz="3200"/>
              <a:t>To carry away  waste.</a:t>
            </a:r>
          </a:p>
          <a:p>
            <a:pPr lvl="1" eaLnBrk="1" hangingPunct="1"/>
            <a:r>
              <a:rPr lang="en-US" sz="3200"/>
              <a:t>To aid in  disease  prevention.</a:t>
            </a:r>
          </a:p>
          <a:p>
            <a:pPr lvl="1" eaLnBrk="1" hangingPunct="1"/>
            <a:r>
              <a:rPr lang="en-US" sz="3200"/>
              <a:t>To deliver chemical messages called hormones.</a:t>
            </a:r>
          </a:p>
          <a:p>
            <a:pPr lvl="1" eaLnBrk="1" hangingPunct="1"/>
            <a:endParaRPr lang="en-US">
              <a:solidFill>
                <a:srgbClr val="6699FF"/>
              </a:solidFill>
            </a:endParaRPr>
          </a:p>
        </p:txBody>
      </p:sp>
      <p:pic>
        <p:nvPicPr>
          <p:cNvPr id="2519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1600200" cy="2590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519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962400"/>
            <a:ext cx="1981200" cy="26670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519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962400"/>
            <a:ext cx="2286000" cy="2647950"/>
          </a:xfrm>
          <a:prstGeom prst="rect">
            <a:avLst/>
          </a:prstGeom>
          <a:noFill/>
          <a:ln w="762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519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962400"/>
            <a:ext cx="2057400" cy="26574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51911" name="Rectangle 7"/>
          <p:cNvSpPr>
            <a:spLocks noChangeArrowheads="1"/>
          </p:cNvSpPr>
          <p:nvPr/>
        </p:nvSpPr>
        <p:spPr bwMode="auto">
          <a:xfrm>
            <a:off x="3657600" y="2057400"/>
            <a:ext cx="1295400" cy="533400"/>
          </a:xfrm>
          <a:prstGeom prst="rect">
            <a:avLst/>
          </a:prstGeom>
          <a:solidFill>
            <a:schemeClr val="bg2"/>
          </a:solidFill>
          <a:ln w="38100">
            <a:solidFill>
              <a:srgbClr val="996633"/>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1912" name="Rectangle 8"/>
          <p:cNvSpPr>
            <a:spLocks noChangeArrowheads="1"/>
          </p:cNvSpPr>
          <p:nvPr/>
        </p:nvSpPr>
        <p:spPr bwMode="auto">
          <a:xfrm>
            <a:off x="2590800" y="2667000"/>
            <a:ext cx="1447800" cy="4572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1913" name="Rectangle 9"/>
          <p:cNvSpPr>
            <a:spLocks noChangeArrowheads="1"/>
          </p:cNvSpPr>
          <p:nvPr/>
        </p:nvSpPr>
        <p:spPr bwMode="auto">
          <a:xfrm>
            <a:off x="7086600" y="3200400"/>
            <a:ext cx="1600200" cy="4572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1914"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pic>
        <p:nvPicPr>
          <p:cNvPr id="11" name="Picture 2" descr="http://upload.wikimedia.org/wikipedia/en/archive/b/b8/20060803095059%21Number_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9055" y="1430654"/>
            <a:ext cx="1276350" cy="15411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711105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body" idx="1"/>
          </p:nvPr>
        </p:nvSpPr>
        <p:spPr>
          <a:xfrm>
            <a:off x="228600" y="228600"/>
            <a:ext cx="8915400" cy="5897563"/>
          </a:xfrm>
        </p:spPr>
        <p:txBody>
          <a:bodyPr/>
          <a:lstStyle/>
          <a:p>
            <a:pPr eaLnBrk="1" hangingPunct="1"/>
            <a:r>
              <a:rPr lang="en-US"/>
              <a:t>Please fill in the term beneath the squares below?</a:t>
            </a:r>
          </a:p>
          <a:p>
            <a:pPr eaLnBrk="1" hangingPunct="1"/>
            <a:r>
              <a:rPr lang="en-US"/>
              <a:t>The function of the circulatory system is to…</a:t>
            </a:r>
          </a:p>
          <a:p>
            <a:pPr lvl="1" eaLnBrk="1" hangingPunct="1"/>
            <a:r>
              <a:rPr lang="en-US" sz="3200"/>
              <a:t>To deliver  </a:t>
            </a:r>
            <a:r>
              <a:rPr lang="en-US" sz="3200">
                <a:solidFill>
                  <a:srgbClr val="6699FF"/>
                </a:solidFill>
              </a:rPr>
              <a:t>food</a:t>
            </a:r>
            <a:r>
              <a:rPr lang="en-US" sz="3200"/>
              <a:t>   and  </a:t>
            </a:r>
            <a:r>
              <a:rPr lang="en-US" sz="3200">
                <a:solidFill>
                  <a:srgbClr val="FF3300"/>
                </a:solidFill>
              </a:rPr>
              <a:t>oxygen </a:t>
            </a:r>
            <a:r>
              <a:rPr lang="en-US" sz="3200"/>
              <a:t> to cells.</a:t>
            </a:r>
          </a:p>
          <a:p>
            <a:pPr lvl="1" eaLnBrk="1" hangingPunct="1"/>
            <a:r>
              <a:rPr lang="en-US" sz="3200"/>
              <a:t>To carry away  </a:t>
            </a:r>
            <a:r>
              <a:rPr lang="en-US" sz="3200">
                <a:solidFill>
                  <a:srgbClr val="996633"/>
                </a:solidFill>
              </a:rPr>
              <a:t>waste.</a:t>
            </a:r>
          </a:p>
          <a:p>
            <a:pPr lvl="1" eaLnBrk="1" hangingPunct="1"/>
            <a:r>
              <a:rPr lang="en-US" sz="3200"/>
              <a:t>To aid in  disease  prevention.</a:t>
            </a:r>
          </a:p>
          <a:p>
            <a:pPr lvl="1" eaLnBrk="1" hangingPunct="1"/>
            <a:r>
              <a:rPr lang="en-US" sz="3200"/>
              <a:t>To deliver chemical messages called hormones.</a:t>
            </a:r>
          </a:p>
          <a:p>
            <a:pPr lvl="1" eaLnBrk="1" hangingPunct="1"/>
            <a:endParaRPr lang="en-US">
              <a:solidFill>
                <a:srgbClr val="6699FF"/>
              </a:solidFill>
            </a:endParaRPr>
          </a:p>
        </p:txBody>
      </p:sp>
      <p:pic>
        <p:nvPicPr>
          <p:cNvPr id="2529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1600200" cy="2590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529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962400"/>
            <a:ext cx="1981200" cy="26670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529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962400"/>
            <a:ext cx="2286000" cy="2647950"/>
          </a:xfrm>
          <a:prstGeom prst="rect">
            <a:avLst/>
          </a:prstGeom>
          <a:noFill/>
          <a:ln w="762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529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962400"/>
            <a:ext cx="2057400" cy="26574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52935" name="Rectangle 7"/>
          <p:cNvSpPr>
            <a:spLocks noChangeArrowheads="1"/>
          </p:cNvSpPr>
          <p:nvPr/>
        </p:nvSpPr>
        <p:spPr bwMode="auto">
          <a:xfrm>
            <a:off x="2590800" y="2667000"/>
            <a:ext cx="1447800" cy="4572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2936" name="Rectangle 8"/>
          <p:cNvSpPr>
            <a:spLocks noChangeArrowheads="1"/>
          </p:cNvSpPr>
          <p:nvPr/>
        </p:nvSpPr>
        <p:spPr bwMode="auto">
          <a:xfrm>
            <a:off x="7086600" y="3200400"/>
            <a:ext cx="1600200" cy="4572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2937"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pic>
        <p:nvPicPr>
          <p:cNvPr id="10" name="Picture 2" descr="http://upload.wikimedia.org/wikipedia/en/archive/b/b8/20060803095059%21Number_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9055" y="1430654"/>
            <a:ext cx="1276350" cy="15411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51533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09800" y="1600200"/>
            <a:ext cx="4648200" cy="5257800"/>
          </a:xfrm>
          <a:noFill/>
        </p:spPr>
      </p:pic>
      <p:pic>
        <p:nvPicPr>
          <p:cNvPr id="757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3276600" cy="22098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757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219200"/>
            <a:ext cx="3733800" cy="1981200"/>
          </a:xfrm>
          <a:prstGeom prst="rect">
            <a:avLst/>
          </a:prstGeom>
          <a:noFill/>
          <a:ln w="5715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757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429000"/>
            <a:ext cx="2743200" cy="2057400"/>
          </a:xfrm>
          <a:prstGeom prst="rect">
            <a:avLst/>
          </a:prstGeom>
          <a:noFill/>
          <a:ln w="5715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7578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81400"/>
            <a:ext cx="2667000" cy="1849438"/>
          </a:xfrm>
          <a:prstGeom prst="rect">
            <a:avLst/>
          </a:prstGeom>
          <a:noFill/>
          <a:ln w="57150">
            <a:solidFill>
              <a:srgbClr val="FF66CC"/>
            </a:solidFill>
            <a:miter lim="800000"/>
            <a:headEnd/>
            <a:tailEnd/>
          </a:ln>
          <a:extLst>
            <a:ext uri="{909E8E84-426E-40DD-AFC4-6F175D3DCCD1}">
              <a14:hiddenFill xmlns:a14="http://schemas.microsoft.com/office/drawing/2010/main">
                <a:solidFill>
                  <a:srgbClr val="FFFFFF"/>
                </a:solidFill>
              </a14:hiddenFill>
            </a:ext>
          </a:extLst>
        </p:spPr>
      </p:pic>
      <p:sp>
        <p:nvSpPr>
          <p:cNvPr id="75783" name="AutoShape 7"/>
          <p:cNvSpPr>
            <a:spLocks noChangeArrowheads="1"/>
          </p:cNvSpPr>
          <p:nvPr/>
        </p:nvSpPr>
        <p:spPr bwMode="auto">
          <a:xfrm>
            <a:off x="1066800" y="5562600"/>
            <a:ext cx="1143000" cy="762000"/>
          </a:xfrm>
          <a:prstGeom prst="leftArrow">
            <a:avLst>
              <a:gd name="adj1" fmla="val 50000"/>
              <a:gd name="adj2" fmla="val 37500"/>
            </a:avLst>
          </a:prstGeom>
          <a:solidFill>
            <a:schemeClr val="bg1"/>
          </a:solidFill>
          <a:ln w="38100">
            <a:solidFill>
              <a:srgbClr val="FF66CC"/>
            </a:solidFill>
            <a:miter lim="800000"/>
            <a:headEnd/>
            <a:tailEnd/>
          </a:ln>
        </p:spPr>
        <p:txBody>
          <a:bodyPr wrap="none" anchor="ctr"/>
          <a:lstStyle/>
          <a:p>
            <a:endParaRPr lang="en-US"/>
          </a:p>
        </p:txBody>
      </p:sp>
      <p:sp>
        <p:nvSpPr>
          <p:cNvPr id="75784" name="AutoShape 8"/>
          <p:cNvSpPr>
            <a:spLocks noChangeArrowheads="1"/>
          </p:cNvSpPr>
          <p:nvPr/>
        </p:nvSpPr>
        <p:spPr bwMode="auto">
          <a:xfrm rot="10800000">
            <a:off x="6400800" y="5562600"/>
            <a:ext cx="1143000" cy="762000"/>
          </a:xfrm>
          <a:prstGeom prst="leftArrow">
            <a:avLst>
              <a:gd name="adj1" fmla="val 50000"/>
              <a:gd name="adj2" fmla="val 37500"/>
            </a:avLst>
          </a:prstGeom>
          <a:solidFill>
            <a:schemeClr val="bg1"/>
          </a:solidFill>
          <a:ln w="38100">
            <a:solidFill>
              <a:srgbClr val="FF66CC"/>
            </a:solidFill>
            <a:miter lim="800000"/>
            <a:headEnd/>
            <a:tailEnd/>
          </a:ln>
        </p:spPr>
        <p:txBody>
          <a:bodyPr wrap="none" anchor="ctr"/>
          <a:lstStyle/>
          <a:p>
            <a:endParaRPr lang="en-US"/>
          </a:p>
        </p:txBody>
      </p:sp>
      <p:sp>
        <p:nvSpPr>
          <p:cNvPr id="75785" name="AutoShape 9"/>
          <p:cNvSpPr>
            <a:spLocks noChangeArrowheads="1"/>
          </p:cNvSpPr>
          <p:nvPr/>
        </p:nvSpPr>
        <p:spPr bwMode="auto">
          <a:xfrm rot="10800000">
            <a:off x="2819400" y="1905000"/>
            <a:ext cx="1143000" cy="762000"/>
          </a:xfrm>
          <a:prstGeom prst="leftArrow">
            <a:avLst>
              <a:gd name="adj1" fmla="val 50000"/>
              <a:gd name="adj2" fmla="val 37500"/>
            </a:avLst>
          </a:prstGeom>
          <a:solidFill>
            <a:schemeClr val="bg1"/>
          </a:solidFill>
          <a:ln w="38100">
            <a:solidFill>
              <a:srgbClr val="6699FF"/>
            </a:solidFill>
            <a:miter lim="800000"/>
            <a:headEnd/>
            <a:tailEnd/>
          </a:ln>
        </p:spPr>
        <p:txBody>
          <a:bodyPr wrap="none" anchor="ctr"/>
          <a:lstStyle/>
          <a:p>
            <a:endParaRPr lang="en-US"/>
          </a:p>
        </p:txBody>
      </p:sp>
      <p:sp>
        <p:nvSpPr>
          <p:cNvPr id="75786" name="AutoShape 10"/>
          <p:cNvSpPr>
            <a:spLocks noChangeArrowheads="1"/>
          </p:cNvSpPr>
          <p:nvPr/>
        </p:nvSpPr>
        <p:spPr bwMode="auto">
          <a:xfrm>
            <a:off x="4876800" y="1905000"/>
            <a:ext cx="1143000" cy="762000"/>
          </a:xfrm>
          <a:prstGeom prst="leftArrow">
            <a:avLst>
              <a:gd name="adj1" fmla="val 50000"/>
              <a:gd name="adj2" fmla="val 37500"/>
            </a:avLst>
          </a:prstGeom>
          <a:solidFill>
            <a:schemeClr val="bg1"/>
          </a:solidFill>
          <a:ln w="38100">
            <a:solidFill>
              <a:srgbClr val="6699FF"/>
            </a:solidFill>
            <a:miter lim="800000"/>
            <a:headEnd/>
            <a:tailEnd/>
          </a:ln>
        </p:spPr>
        <p:txBody>
          <a:bodyPr wrap="none" anchor="ctr"/>
          <a:lstStyle/>
          <a:p>
            <a:endParaRPr lang="en-US"/>
          </a:p>
        </p:txBody>
      </p:sp>
      <p:sp>
        <p:nvSpPr>
          <p:cNvPr id="75787" name="WordArt 11"/>
          <p:cNvSpPr>
            <a:spLocks noChangeArrowheads="1" noChangeShapeType="1" noTextEdit="1"/>
          </p:cNvSpPr>
          <p:nvPr/>
        </p:nvSpPr>
        <p:spPr bwMode="auto">
          <a:xfrm rot="381971">
            <a:off x="2128838" y="4181475"/>
            <a:ext cx="457200" cy="436563"/>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Oxygen</a:t>
            </a:r>
          </a:p>
        </p:txBody>
      </p:sp>
      <p:sp>
        <p:nvSpPr>
          <p:cNvPr id="75788" name="WordArt 12"/>
          <p:cNvSpPr>
            <a:spLocks noChangeArrowheads="1" noChangeShapeType="1" noTextEdit="1"/>
          </p:cNvSpPr>
          <p:nvPr/>
        </p:nvSpPr>
        <p:spPr bwMode="auto">
          <a:xfrm>
            <a:off x="6172200" y="1676400"/>
            <a:ext cx="1143000" cy="7620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0000"/>
                </a:solidFill>
                <a:latin typeface="Impact"/>
              </a:rPr>
              <a:t>Food</a:t>
            </a:r>
          </a:p>
        </p:txBody>
      </p:sp>
      <p:sp>
        <p:nvSpPr>
          <p:cNvPr id="75789" name="WordArt 13"/>
          <p:cNvSpPr>
            <a:spLocks noChangeArrowheads="1" noChangeShapeType="1" noTextEdit="1"/>
          </p:cNvSpPr>
          <p:nvPr/>
        </p:nvSpPr>
        <p:spPr bwMode="auto">
          <a:xfrm rot="-3102590">
            <a:off x="7800975" y="1800225"/>
            <a:ext cx="476250" cy="3810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0000"/>
                </a:solidFill>
                <a:latin typeface="Impact"/>
              </a:rPr>
              <a:t>Food</a:t>
            </a:r>
          </a:p>
        </p:txBody>
      </p:sp>
      <p:sp>
        <p:nvSpPr>
          <p:cNvPr id="75790" name="WordArt 14"/>
          <p:cNvSpPr>
            <a:spLocks noChangeArrowheads="1" noChangeShapeType="1" noTextEdit="1"/>
          </p:cNvSpPr>
          <p:nvPr/>
        </p:nvSpPr>
        <p:spPr bwMode="auto">
          <a:xfrm>
            <a:off x="1676400" y="1600200"/>
            <a:ext cx="990600" cy="1066800"/>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00"/>
                  </a:solidFill>
                  <a:round/>
                  <a:headEnd/>
                  <a:tailEnd/>
                </a:ln>
                <a:solidFill>
                  <a:srgbClr val="000000"/>
                </a:solidFill>
                <a:latin typeface="Arial Black"/>
              </a:rPr>
              <a:t>Carbon Dioxide</a:t>
            </a:r>
          </a:p>
        </p:txBody>
      </p:sp>
      <p:sp>
        <p:nvSpPr>
          <p:cNvPr id="75791" name="WordArt 15"/>
          <p:cNvSpPr>
            <a:spLocks noChangeArrowheads="1" noChangeShapeType="1" noTextEdit="1"/>
          </p:cNvSpPr>
          <p:nvPr/>
        </p:nvSpPr>
        <p:spPr bwMode="auto">
          <a:xfrm rot="1334346">
            <a:off x="1676400" y="1981200"/>
            <a:ext cx="642938" cy="703263"/>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CO</a:t>
            </a:r>
          </a:p>
        </p:txBody>
      </p:sp>
      <p:sp>
        <p:nvSpPr>
          <p:cNvPr id="75792" name="WordArt 16"/>
          <p:cNvSpPr>
            <a:spLocks noChangeArrowheads="1" noChangeShapeType="1" noTextEdit="1"/>
          </p:cNvSpPr>
          <p:nvPr/>
        </p:nvSpPr>
        <p:spPr bwMode="auto">
          <a:xfrm rot="1661136">
            <a:off x="2362200" y="2209800"/>
            <a:ext cx="268288" cy="427038"/>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2</a:t>
            </a:r>
          </a:p>
        </p:txBody>
      </p:sp>
      <p:sp>
        <p:nvSpPr>
          <p:cNvPr id="75793" name="WordArt 17"/>
          <p:cNvSpPr>
            <a:spLocks noChangeArrowheads="1" noChangeShapeType="1" noTextEdit="1"/>
          </p:cNvSpPr>
          <p:nvPr/>
        </p:nvSpPr>
        <p:spPr bwMode="auto">
          <a:xfrm>
            <a:off x="7162800" y="4038600"/>
            <a:ext cx="1133475" cy="611188"/>
          </a:xfrm>
          <a:prstGeom prst="rect">
            <a:avLst/>
          </a:prstGeom>
        </p:spPr>
        <p:txBody>
          <a:bodyPr wrap="none" fromWordArt="1">
            <a:prstTxWarp prst="textCanDown">
              <a:avLst>
                <a:gd name="adj" fmla="val 33333"/>
              </a:avLst>
            </a:prstTxWarp>
          </a:bodyPr>
          <a:lstStyle/>
          <a:p>
            <a:pPr algn="ctr"/>
            <a:r>
              <a:rPr lang="en-US" sz="3600" kern="10">
                <a:ln w="9525">
                  <a:solidFill>
                    <a:srgbClr val="000000"/>
                  </a:solidFill>
                  <a:round/>
                  <a:headEnd/>
                  <a:tailEnd/>
                </a:ln>
                <a:solidFill>
                  <a:srgbClr val="000000"/>
                </a:solidFill>
                <a:latin typeface="Times New Roman"/>
                <a:cs typeface="Times New Roman"/>
              </a:rPr>
              <a:t>Waste</a:t>
            </a:r>
          </a:p>
        </p:txBody>
      </p:sp>
      <p:sp>
        <p:nvSpPr>
          <p:cNvPr id="75794" name="WordArt 18"/>
          <p:cNvSpPr>
            <a:spLocks noChangeArrowheads="1" noChangeShapeType="1" noTextEdit="1"/>
          </p:cNvSpPr>
          <p:nvPr/>
        </p:nvSpPr>
        <p:spPr bwMode="auto">
          <a:xfrm rot="-1459314">
            <a:off x="6400800" y="4191000"/>
            <a:ext cx="450850" cy="349250"/>
          </a:xfrm>
          <a:prstGeom prst="rect">
            <a:avLst/>
          </a:prstGeom>
        </p:spPr>
        <p:txBody>
          <a:bodyPr wrap="none" fromWordArt="1">
            <a:prstTxWarp prst="textCanDown">
              <a:avLst>
                <a:gd name="adj" fmla="val 33333"/>
              </a:avLst>
            </a:prstTxWarp>
          </a:bodyPr>
          <a:lstStyle/>
          <a:p>
            <a:pPr algn="ctr"/>
            <a:r>
              <a:rPr lang="en-US" sz="3600" kern="10">
                <a:ln w="9525">
                  <a:solidFill>
                    <a:srgbClr val="000000"/>
                  </a:solidFill>
                  <a:round/>
                  <a:headEnd/>
                  <a:tailEnd/>
                </a:ln>
                <a:solidFill>
                  <a:srgbClr val="000000"/>
                </a:solidFill>
                <a:latin typeface="Times New Roman"/>
                <a:cs typeface="Times New Roman"/>
              </a:rPr>
              <a:t>Waste</a:t>
            </a:r>
          </a:p>
        </p:txBody>
      </p:sp>
      <p:sp>
        <p:nvSpPr>
          <p:cNvPr id="75795" name="WordArt 19"/>
          <p:cNvSpPr>
            <a:spLocks noChangeArrowheads="1" noChangeShapeType="1" noTextEdit="1"/>
          </p:cNvSpPr>
          <p:nvPr/>
        </p:nvSpPr>
        <p:spPr bwMode="auto">
          <a:xfrm rot="381971">
            <a:off x="685800" y="3733800"/>
            <a:ext cx="1143000" cy="1046163"/>
          </a:xfrm>
          <a:prstGeom prst="rect">
            <a:avLst/>
          </a:prstGeom>
        </p:spPr>
        <p:txBody>
          <a:bodyPr wrap="none" fromWordArt="1">
            <a:prstTxWarp prst="textSlantUp">
              <a:avLst>
                <a:gd name="adj" fmla="val 55556"/>
              </a:avLst>
            </a:prstTxWarp>
          </a:bodyPr>
          <a:lstStyle/>
          <a:p>
            <a:pPr algn="ctr"/>
            <a:r>
              <a:rPr lang="en-US" sz="3600" kern="10">
                <a:ln w="9525">
                  <a:solidFill>
                    <a:srgbClr val="000000"/>
                  </a:solidFill>
                  <a:round/>
                  <a:headEnd/>
                  <a:tailEnd/>
                </a:ln>
                <a:solidFill>
                  <a:srgbClr val="000000"/>
                </a:solidFill>
                <a:latin typeface="Arial Black"/>
              </a:rPr>
              <a:t>Oxygen</a:t>
            </a:r>
          </a:p>
        </p:txBody>
      </p:sp>
      <p:sp>
        <p:nvSpPr>
          <p:cNvPr id="75796" name="Text Box 20"/>
          <p:cNvSpPr txBox="1">
            <a:spLocks noChangeArrowheads="1"/>
          </p:cNvSpPr>
          <p:nvPr/>
        </p:nvSpPr>
        <p:spPr bwMode="auto">
          <a:xfrm>
            <a:off x="304800" y="304800"/>
            <a:ext cx="883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a:solidFill>
                  <a:srgbClr val="66FF99"/>
                </a:solidFill>
              </a:rPr>
              <a:t>Which of the following two letters are incorrect?</a:t>
            </a:r>
          </a:p>
        </p:txBody>
      </p:sp>
      <p:sp>
        <p:nvSpPr>
          <p:cNvPr id="75797" name="WordArt 21"/>
          <p:cNvSpPr>
            <a:spLocks noChangeArrowheads="1" noChangeShapeType="1" noTextEdit="1"/>
          </p:cNvSpPr>
          <p:nvPr/>
        </p:nvSpPr>
        <p:spPr bwMode="auto">
          <a:xfrm>
            <a:off x="381000" y="1219200"/>
            <a:ext cx="709613"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75798" name="WordArt 22"/>
          <p:cNvSpPr>
            <a:spLocks noChangeArrowheads="1" noChangeShapeType="1" noTextEdit="1"/>
          </p:cNvSpPr>
          <p:nvPr/>
        </p:nvSpPr>
        <p:spPr bwMode="auto">
          <a:xfrm>
            <a:off x="8229600" y="1219200"/>
            <a:ext cx="633413" cy="857250"/>
          </a:xfrm>
          <a:prstGeom prst="rect">
            <a:avLst/>
          </a:prstGeom>
        </p:spPr>
        <p:txBody>
          <a:bodyPr wrap="none" fromWordArt="1">
            <a:prstTxWarp prst="textPlain">
              <a:avLst>
                <a:gd name="adj" fmla="val 50000"/>
              </a:avLst>
            </a:prstTxWarp>
          </a:bodyPr>
          <a:lstStyle/>
          <a:p>
            <a:pPr algn="ctr"/>
            <a:r>
              <a:rPr lang="en-US" sz="3600" kern="10" spc="720">
                <a:ln w="9525">
                  <a:solidFill>
                    <a:schemeClr val="tx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75799" name="WordArt 23"/>
          <p:cNvSpPr>
            <a:spLocks noChangeArrowheads="1" noChangeShapeType="1" noTextEdit="1"/>
          </p:cNvSpPr>
          <p:nvPr/>
        </p:nvSpPr>
        <p:spPr bwMode="auto">
          <a:xfrm>
            <a:off x="381000" y="36576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75800" name="WordArt 24"/>
          <p:cNvSpPr>
            <a:spLocks noChangeArrowheads="1" noChangeShapeType="1" noTextEdit="1"/>
          </p:cNvSpPr>
          <p:nvPr/>
        </p:nvSpPr>
        <p:spPr bwMode="auto">
          <a:xfrm>
            <a:off x="6172200" y="3429000"/>
            <a:ext cx="3524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75801" name="WordArt 25"/>
          <p:cNvSpPr>
            <a:spLocks noChangeArrowheads="1" noChangeShapeType="1" noTextEdit="1"/>
          </p:cNvSpPr>
          <p:nvPr/>
        </p:nvSpPr>
        <p:spPr bwMode="auto">
          <a:xfrm>
            <a:off x="8534400" y="5715000"/>
            <a:ext cx="381000" cy="800100"/>
          </a:xfrm>
          <a:prstGeom prst="rect">
            <a:avLst/>
          </a:prstGeom>
        </p:spPr>
        <p:txBody>
          <a:bodyPr wrap="none" fromWordArt="1">
            <a:prstTxWarp prst="textPlain">
              <a:avLst>
                <a:gd name="adj" fmla="val 50000"/>
              </a:avLst>
            </a:prstTxWarp>
          </a:bodyPr>
          <a:lstStyle/>
          <a:p>
            <a:pPr algn="ctr"/>
            <a:r>
              <a:rPr lang="en-US" sz="3600" kern="10" spc="720">
                <a:ln w="9525">
                  <a:solidFill>
                    <a:schemeClr val="tx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body" idx="1"/>
          </p:nvPr>
        </p:nvSpPr>
        <p:spPr>
          <a:xfrm>
            <a:off x="228600" y="228600"/>
            <a:ext cx="8915400" cy="5897563"/>
          </a:xfrm>
        </p:spPr>
        <p:txBody>
          <a:bodyPr/>
          <a:lstStyle/>
          <a:p>
            <a:pPr eaLnBrk="1" hangingPunct="1"/>
            <a:r>
              <a:rPr lang="en-US"/>
              <a:t>Please fill in the term beneath the squares below?</a:t>
            </a:r>
          </a:p>
          <a:p>
            <a:pPr eaLnBrk="1" hangingPunct="1"/>
            <a:r>
              <a:rPr lang="en-US"/>
              <a:t>The function of the circulatory system is to…</a:t>
            </a:r>
          </a:p>
          <a:p>
            <a:pPr lvl="1" eaLnBrk="1" hangingPunct="1"/>
            <a:r>
              <a:rPr lang="en-US" sz="3200"/>
              <a:t>To deliver  </a:t>
            </a:r>
            <a:r>
              <a:rPr lang="en-US" sz="3200">
                <a:solidFill>
                  <a:srgbClr val="6699FF"/>
                </a:solidFill>
              </a:rPr>
              <a:t>food</a:t>
            </a:r>
            <a:r>
              <a:rPr lang="en-US" sz="3200"/>
              <a:t>   and  </a:t>
            </a:r>
            <a:r>
              <a:rPr lang="en-US" sz="3200">
                <a:solidFill>
                  <a:srgbClr val="FF3300"/>
                </a:solidFill>
              </a:rPr>
              <a:t>oxygen </a:t>
            </a:r>
            <a:r>
              <a:rPr lang="en-US" sz="3200"/>
              <a:t> to cells.</a:t>
            </a:r>
          </a:p>
          <a:p>
            <a:pPr lvl="1" eaLnBrk="1" hangingPunct="1"/>
            <a:r>
              <a:rPr lang="en-US" sz="3200"/>
              <a:t>To carry away  </a:t>
            </a:r>
            <a:r>
              <a:rPr lang="en-US" sz="3200">
                <a:solidFill>
                  <a:srgbClr val="996633"/>
                </a:solidFill>
              </a:rPr>
              <a:t>waste.</a:t>
            </a:r>
          </a:p>
          <a:p>
            <a:pPr lvl="1" eaLnBrk="1" hangingPunct="1"/>
            <a:r>
              <a:rPr lang="en-US" sz="3200"/>
              <a:t>To aid in  disease  prevention.</a:t>
            </a:r>
          </a:p>
          <a:p>
            <a:pPr lvl="1" eaLnBrk="1" hangingPunct="1"/>
            <a:r>
              <a:rPr lang="en-US" sz="3200"/>
              <a:t>To deliver chemical messages called hormones.</a:t>
            </a:r>
          </a:p>
          <a:p>
            <a:pPr lvl="1" eaLnBrk="1" hangingPunct="1"/>
            <a:endParaRPr lang="en-US">
              <a:solidFill>
                <a:srgbClr val="6699FF"/>
              </a:solidFill>
            </a:endParaRPr>
          </a:p>
        </p:txBody>
      </p:sp>
      <p:pic>
        <p:nvPicPr>
          <p:cNvPr id="2539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1600200" cy="2590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539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962400"/>
            <a:ext cx="1981200" cy="26670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5395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962400"/>
            <a:ext cx="2286000" cy="2647950"/>
          </a:xfrm>
          <a:prstGeom prst="rect">
            <a:avLst/>
          </a:prstGeom>
          <a:noFill/>
          <a:ln w="762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5395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962400"/>
            <a:ext cx="2057400" cy="26574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53959" name="Rectangle 7"/>
          <p:cNvSpPr>
            <a:spLocks noChangeArrowheads="1"/>
          </p:cNvSpPr>
          <p:nvPr/>
        </p:nvSpPr>
        <p:spPr bwMode="auto">
          <a:xfrm>
            <a:off x="2590800" y="2667000"/>
            <a:ext cx="1447800" cy="457200"/>
          </a:xfrm>
          <a:prstGeom prst="rect">
            <a:avLst/>
          </a:prstGeom>
          <a:solidFill>
            <a:schemeClr val="bg2"/>
          </a:solidFill>
          <a:ln w="38100">
            <a:solidFill>
              <a:srgbClr val="66FF99"/>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3960" name="Rectangle 8"/>
          <p:cNvSpPr>
            <a:spLocks noChangeArrowheads="1"/>
          </p:cNvSpPr>
          <p:nvPr/>
        </p:nvSpPr>
        <p:spPr bwMode="auto">
          <a:xfrm>
            <a:off x="7086600" y="3200400"/>
            <a:ext cx="1600200" cy="4572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3961"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pic>
        <p:nvPicPr>
          <p:cNvPr id="10" name="Picture 2" descr="http://upload.wikimedia.org/wikipedia/en/archive/b/b8/20060803095059%21Number_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9055" y="1430654"/>
            <a:ext cx="1276350" cy="15411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057408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body" idx="1"/>
          </p:nvPr>
        </p:nvSpPr>
        <p:spPr>
          <a:xfrm>
            <a:off x="228600" y="228600"/>
            <a:ext cx="8915400" cy="5897563"/>
          </a:xfrm>
        </p:spPr>
        <p:txBody>
          <a:bodyPr/>
          <a:lstStyle/>
          <a:p>
            <a:pPr eaLnBrk="1" hangingPunct="1"/>
            <a:r>
              <a:rPr lang="en-US"/>
              <a:t>Please fill in the term beneath the squares below?</a:t>
            </a:r>
          </a:p>
          <a:p>
            <a:pPr eaLnBrk="1" hangingPunct="1"/>
            <a:r>
              <a:rPr lang="en-US"/>
              <a:t>The function of the circulatory system is to…</a:t>
            </a:r>
          </a:p>
          <a:p>
            <a:pPr lvl="1" eaLnBrk="1" hangingPunct="1"/>
            <a:r>
              <a:rPr lang="en-US" sz="3200"/>
              <a:t>To deliver  </a:t>
            </a:r>
            <a:r>
              <a:rPr lang="en-US" sz="3200">
                <a:solidFill>
                  <a:srgbClr val="6699FF"/>
                </a:solidFill>
              </a:rPr>
              <a:t>food</a:t>
            </a:r>
            <a:r>
              <a:rPr lang="en-US" sz="3200"/>
              <a:t>   and  </a:t>
            </a:r>
            <a:r>
              <a:rPr lang="en-US" sz="3200">
                <a:solidFill>
                  <a:srgbClr val="FF3300"/>
                </a:solidFill>
              </a:rPr>
              <a:t>oxygen </a:t>
            </a:r>
            <a:r>
              <a:rPr lang="en-US" sz="3200"/>
              <a:t> to cells.</a:t>
            </a:r>
          </a:p>
          <a:p>
            <a:pPr lvl="1" eaLnBrk="1" hangingPunct="1"/>
            <a:r>
              <a:rPr lang="en-US" sz="3200"/>
              <a:t>To carry away  </a:t>
            </a:r>
            <a:r>
              <a:rPr lang="en-US" sz="3200">
                <a:solidFill>
                  <a:srgbClr val="996633"/>
                </a:solidFill>
              </a:rPr>
              <a:t>waste.</a:t>
            </a:r>
          </a:p>
          <a:p>
            <a:pPr lvl="1" eaLnBrk="1" hangingPunct="1"/>
            <a:r>
              <a:rPr lang="en-US" sz="3200"/>
              <a:t>To aid in  </a:t>
            </a:r>
            <a:r>
              <a:rPr lang="en-US" sz="3200">
                <a:solidFill>
                  <a:srgbClr val="66FF99"/>
                </a:solidFill>
              </a:rPr>
              <a:t>disease</a:t>
            </a:r>
            <a:r>
              <a:rPr lang="en-US" sz="3200"/>
              <a:t>  prevention.</a:t>
            </a:r>
          </a:p>
          <a:p>
            <a:pPr lvl="1" eaLnBrk="1" hangingPunct="1"/>
            <a:r>
              <a:rPr lang="en-US" sz="3200"/>
              <a:t>To deliver chemical messages called hormones.</a:t>
            </a:r>
          </a:p>
          <a:p>
            <a:pPr lvl="1" eaLnBrk="1" hangingPunct="1"/>
            <a:endParaRPr lang="en-US">
              <a:solidFill>
                <a:srgbClr val="6699FF"/>
              </a:solidFill>
            </a:endParaRPr>
          </a:p>
        </p:txBody>
      </p:sp>
      <p:pic>
        <p:nvPicPr>
          <p:cNvPr id="2549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1600200" cy="2590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549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962400"/>
            <a:ext cx="1981200" cy="26670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549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962400"/>
            <a:ext cx="2286000" cy="2647950"/>
          </a:xfrm>
          <a:prstGeom prst="rect">
            <a:avLst/>
          </a:prstGeom>
          <a:noFill/>
          <a:ln w="762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5498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962400"/>
            <a:ext cx="2057400" cy="26574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54983" name="Rectangle 7"/>
          <p:cNvSpPr>
            <a:spLocks noChangeArrowheads="1"/>
          </p:cNvSpPr>
          <p:nvPr/>
        </p:nvSpPr>
        <p:spPr bwMode="auto">
          <a:xfrm>
            <a:off x="7086600" y="3200400"/>
            <a:ext cx="1600200" cy="457200"/>
          </a:xfrm>
          <a:prstGeom prst="rect">
            <a:avLst/>
          </a:prstGeom>
          <a:solidFill>
            <a:schemeClr val="bg2"/>
          </a:solidFill>
          <a:ln w="38100">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4984"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pic>
        <p:nvPicPr>
          <p:cNvPr id="9" name="Picture 2" descr="http://upload.wikimedia.org/wikipedia/en/archive/b/b8/20060803095059%21Number_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9055" y="1430654"/>
            <a:ext cx="1276350" cy="15411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932636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body" idx="1"/>
          </p:nvPr>
        </p:nvSpPr>
        <p:spPr>
          <a:xfrm>
            <a:off x="228600" y="228600"/>
            <a:ext cx="8915400" cy="5897563"/>
          </a:xfrm>
        </p:spPr>
        <p:txBody>
          <a:bodyPr/>
          <a:lstStyle/>
          <a:p>
            <a:pPr eaLnBrk="1" hangingPunct="1"/>
            <a:r>
              <a:rPr lang="en-US"/>
              <a:t>Please fill in the term beneath the squares below?</a:t>
            </a:r>
          </a:p>
          <a:p>
            <a:pPr eaLnBrk="1" hangingPunct="1"/>
            <a:r>
              <a:rPr lang="en-US"/>
              <a:t>The function of the circulatory system is to…</a:t>
            </a:r>
          </a:p>
          <a:p>
            <a:pPr lvl="1" eaLnBrk="1" hangingPunct="1"/>
            <a:r>
              <a:rPr lang="en-US" sz="3200"/>
              <a:t>To deliver  </a:t>
            </a:r>
            <a:r>
              <a:rPr lang="en-US" sz="3200">
                <a:solidFill>
                  <a:srgbClr val="6699FF"/>
                </a:solidFill>
              </a:rPr>
              <a:t>food</a:t>
            </a:r>
            <a:r>
              <a:rPr lang="en-US" sz="3200"/>
              <a:t>   and  </a:t>
            </a:r>
            <a:r>
              <a:rPr lang="en-US" sz="3200">
                <a:solidFill>
                  <a:srgbClr val="FF3300"/>
                </a:solidFill>
              </a:rPr>
              <a:t>oxygen </a:t>
            </a:r>
            <a:r>
              <a:rPr lang="en-US" sz="3200"/>
              <a:t> to cells.</a:t>
            </a:r>
          </a:p>
          <a:p>
            <a:pPr lvl="1" eaLnBrk="1" hangingPunct="1"/>
            <a:r>
              <a:rPr lang="en-US" sz="3200"/>
              <a:t>To carry away  </a:t>
            </a:r>
            <a:r>
              <a:rPr lang="en-US" sz="3200">
                <a:solidFill>
                  <a:srgbClr val="996633"/>
                </a:solidFill>
              </a:rPr>
              <a:t>waste.</a:t>
            </a:r>
          </a:p>
          <a:p>
            <a:pPr lvl="1" eaLnBrk="1" hangingPunct="1"/>
            <a:r>
              <a:rPr lang="en-US" sz="3200"/>
              <a:t>To aid in  </a:t>
            </a:r>
            <a:r>
              <a:rPr lang="en-US" sz="3200">
                <a:solidFill>
                  <a:srgbClr val="66FF99"/>
                </a:solidFill>
              </a:rPr>
              <a:t>disease</a:t>
            </a:r>
            <a:r>
              <a:rPr lang="en-US" sz="3200"/>
              <a:t>  prevention.</a:t>
            </a:r>
          </a:p>
          <a:p>
            <a:pPr lvl="1" eaLnBrk="1" hangingPunct="1"/>
            <a:r>
              <a:rPr lang="en-US" sz="3200"/>
              <a:t>To deliver chemical messages called hormones.</a:t>
            </a:r>
          </a:p>
          <a:p>
            <a:pPr lvl="1" eaLnBrk="1" hangingPunct="1"/>
            <a:endParaRPr lang="en-US">
              <a:solidFill>
                <a:srgbClr val="6699FF"/>
              </a:solidFill>
            </a:endParaRPr>
          </a:p>
        </p:txBody>
      </p:sp>
      <p:pic>
        <p:nvPicPr>
          <p:cNvPr id="2560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1600200" cy="2590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560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962400"/>
            <a:ext cx="1981200" cy="26670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560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962400"/>
            <a:ext cx="2286000" cy="2647950"/>
          </a:xfrm>
          <a:prstGeom prst="rect">
            <a:avLst/>
          </a:prstGeom>
          <a:noFill/>
          <a:ln w="762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5600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962400"/>
            <a:ext cx="2057400" cy="26574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56007" name="Rectangle 7"/>
          <p:cNvSpPr>
            <a:spLocks noChangeArrowheads="1"/>
          </p:cNvSpPr>
          <p:nvPr/>
        </p:nvSpPr>
        <p:spPr bwMode="auto">
          <a:xfrm>
            <a:off x="7086600" y="3200400"/>
            <a:ext cx="1600200" cy="457200"/>
          </a:xfrm>
          <a:prstGeom prst="rect">
            <a:avLst/>
          </a:prstGeom>
          <a:solidFill>
            <a:schemeClr val="bg2"/>
          </a:solidFill>
          <a:ln w="38100">
            <a:solidFill>
              <a:srgbClr val="FF99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56008"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pic>
        <p:nvPicPr>
          <p:cNvPr id="9" name="Picture 2" descr="http://upload.wikimedia.org/wikipedia/en/archive/b/b8/20060803095059%21Number_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9055" y="1430654"/>
            <a:ext cx="1276350" cy="15411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886171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body" idx="1"/>
          </p:nvPr>
        </p:nvSpPr>
        <p:spPr>
          <a:xfrm>
            <a:off x="228600" y="228600"/>
            <a:ext cx="8915400" cy="5897563"/>
          </a:xfrm>
        </p:spPr>
        <p:txBody>
          <a:bodyPr/>
          <a:lstStyle/>
          <a:p>
            <a:pPr eaLnBrk="1" hangingPunct="1"/>
            <a:r>
              <a:rPr lang="en-US"/>
              <a:t>Please fill in the term beneath the squares below?</a:t>
            </a:r>
          </a:p>
          <a:p>
            <a:pPr eaLnBrk="1" hangingPunct="1"/>
            <a:r>
              <a:rPr lang="en-US"/>
              <a:t>The function of the circulatory system is to…</a:t>
            </a:r>
          </a:p>
          <a:p>
            <a:pPr lvl="1" eaLnBrk="1" hangingPunct="1"/>
            <a:r>
              <a:rPr lang="en-US" sz="3200"/>
              <a:t>To deliver  </a:t>
            </a:r>
            <a:r>
              <a:rPr lang="en-US" sz="3200">
                <a:solidFill>
                  <a:srgbClr val="6699FF"/>
                </a:solidFill>
              </a:rPr>
              <a:t>food</a:t>
            </a:r>
            <a:r>
              <a:rPr lang="en-US" sz="3200"/>
              <a:t>   and  </a:t>
            </a:r>
            <a:r>
              <a:rPr lang="en-US" sz="3200">
                <a:solidFill>
                  <a:srgbClr val="FF3300"/>
                </a:solidFill>
              </a:rPr>
              <a:t>oxygen </a:t>
            </a:r>
            <a:r>
              <a:rPr lang="en-US" sz="3200"/>
              <a:t> to cells.</a:t>
            </a:r>
          </a:p>
          <a:p>
            <a:pPr lvl="1" eaLnBrk="1" hangingPunct="1"/>
            <a:r>
              <a:rPr lang="en-US" sz="3200"/>
              <a:t>To carry away  </a:t>
            </a:r>
            <a:r>
              <a:rPr lang="en-US" sz="3200">
                <a:solidFill>
                  <a:srgbClr val="996633"/>
                </a:solidFill>
              </a:rPr>
              <a:t>waste.</a:t>
            </a:r>
          </a:p>
          <a:p>
            <a:pPr lvl="1" eaLnBrk="1" hangingPunct="1"/>
            <a:r>
              <a:rPr lang="en-US" sz="3200"/>
              <a:t>To aid in  </a:t>
            </a:r>
            <a:r>
              <a:rPr lang="en-US" sz="3200">
                <a:solidFill>
                  <a:srgbClr val="66FF99"/>
                </a:solidFill>
              </a:rPr>
              <a:t>disease</a:t>
            </a:r>
            <a:r>
              <a:rPr lang="en-US" sz="3200"/>
              <a:t>  prevention.</a:t>
            </a:r>
          </a:p>
          <a:p>
            <a:pPr lvl="1" eaLnBrk="1" hangingPunct="1"/>
            <a:r>
              <a:rPr lang="en-US" sz="3200"/>
              <a:t>To deliver chemical messages called </a:t>
            </a:r>
            <a:r>
              <a:rPr lang="en-US" sz="3200">
                <a:solidFill>
                  <a:srgbClr val="FF9900"/>
                </a:solidFill>
              </a:rPr>
              <a:t>hormones</a:t>
            </a:r>
            <a:r>
              <a:rPr lang="en-US" sz="3200"/>
              <a:t>.</a:t>
            </a:r>
          </a:p>
          <a:p>
            <a:pPr lvl="1" eaLnBrk="1" hangingPunct="1"/>
            <a:endParaRPr lang="en-US">
              <a:solidFill>
                <a:srgbClr val="6699FF"/>
              </a:solidFill>
            </a:endParaRPr>
          </a:p>
        </p:txBody>
      </p:sp>
      <p:pic>
        <p:nvPicPr>
          <p:cNvPr id="257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1600200" cy="25908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57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962400"/>
            <a:ext cx="1981200" cy="26670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257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3962400"/>
            <a:ext cx="2286000" cy="2647950"/>
          </a:xfrm>
          <a:prstGeom prst="rect">
            <a:avLst/>
          </a:prstGeom>
          <a:noFill/>
          <a:ln w="762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257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962400"/>
            <a:ext cx="2057400" cy="26574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57031"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pic>
        <p:nvPicPr>
          <p:cNvPr id="8" name="Picture 2" descr="http://upload.wikimedia.org/wikipedia/en/archive/b/b8/20060803095059%21Number_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9055" y="1430654"/>
            <a:ext cx="1276350" cy="15411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488783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457200" y="304800"/>
            <a:ext cx="8229600" cy="5821363"/>
          </a:xfrm>
        </p:spPr>
        <p:txBody>
          <a:bodyPr/>
          <a:lstStyle/>
          <a:p>
            <a:pPr eaLnBrk="1" hangingPunct="1"/>
            <a:r>
              <a:rPr lang="en-US"/>
              <a:t>Cellular Respiration is the processes whereby certain organisms obtain energy from organic molecules.  </a:t>
            </a:r>
          </a:p>
          <a:p>
            <a:pPr lvl="1" eaLnBrk="1" hangingPunct="1"/>
            <a:r>
              <a:rPr lang="en-US"/>
              <a:t>Fill in the correct part of the equation blocked out below.</a:t>
            </a:r>
          </a:p>
          <a:p>
            <a:pPr eaLnBrk="1" hangingPunct="1"/>
            <a:endParaRPr lang="en-US"/>
          </a:p>
          <a:p>
            <a:pPr eaLnBrk="1" hangingPunct="1"/>
            <a:endParaRPr lang="en-US"/>
          </a:p>
        </p:txBody>
      </p:sp>
      <p:pic>
        <p:nvPicPr>
          <p:cNvPr id="81923" name="Picture 5" descr="Respi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971800"/>
            <a:ext cx="8382000" cy="35814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81924" name="Rectangle 4"/>
          <p:cNvSpPr>
            <a:spLocks noChangeArrowheads="1"/>
          </p:cNvSpPr>
          <p:nvPr/>
        </p:nvSpPr>
        <p:spPr bwMode="auto">
          <a:xfrm>
            <a:off x="6553199" y="3771900"/>
            <a:ext cx="1285969" cy="533400"/>
          </a:xfrm>
          <a:prstGeom prst="rect">
            <a:avLst/>
          </a:prstGeom>
          <a:solidFill>
            <a:schemeClr val="bg2"/>
          </a:solidFill>
          <a:ln w="5715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925" name="Rectangle 5"/>
          <p:cNvSpPr>
            <a:spLocks noChangeArrowheads="1"/>
          </p:cNvSpPr>
          <p:nvPr/>
        </p:nvSpPr>
        <p:spPr bwMode="auto">
          <a:xfrm>
            <a:off x="381000" y="5146895"/>
            <a:ext cx="1905000" cy="609600"/>
          </a:xfrm>
          <a:prstGeom prst="rect">
            <a:avLst/>
          </a:prstGeom>
          <a:solidFill>
            <a:schemeClr val="bg2"/>
          </a:solidFill>
          <a:ln w="5715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926" name="WordArt 6"/>
          <p:cNvSpPr>
            <a:spLocks noChangeArrowheads="1" noChangeShapeType="1" noTextEdit="1"/>
          </p:cNvSpPr>
          <p:nvPr/>
        </p:nvSpPr>
        <p:spPr bwMode="auto">
          <a:xfrm>
            <a:off x="7886700" y="3714750"/>
            <a:ext cx="6096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81927" name="WordArt 7"/>
          <p:cNvSpPr>
            <a:spLocks noChangeArrowheads="1" noChangeShapeType="1" noTextEdit="1"/>
          </p:cNvSpPr>
          <p:nvPr/>
        </p:nvSpPr>
        <p:spPr bwMode="auto">
          <a:xfrm>
            <a:off x="381000" y="4642919"/>
            <a:ext cx="4572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81928" name="WordArt 8"/>
          <p:cNvSpPr>
            <a:spLocks noChangeArrowheads="1" noChangeShapeType="1" noTextEdit="1"/>
          </p:cNvSpPr>
          <p:nvPr/>
        </p:nvSpPr>
        <p:spPr bwMode="auto">
          <a:xfrm>
            <a:off x="7848600" y="5181600"/>
            <a:ext cx="685800" cy="876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4</a:t>
            </a:r>
          </a:p>
        </p:txBody>
      </p:sp>
      <p:sp>
        <p:nvSpPr>
          <p:cNvPr id="81929"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Tree>
    <p:extLst>
      <p:ext uri="{BB962C8B-B14F-4D97-AF65-F5344CB8AC3E}">
        <p14:creationId xmlns:p14="http://schemas.microsoft.com/office/powerpoint/2010/main" val="1965967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457200" y="304800"/>
            <a:ext cx="8229600" cy="5821363"/>
          </a:xfrm>
        </p:spPr>
        <p:txBody>
          <a:bodyPr/>
          <a:lstStyle/>
          <a:p>
            <a:pPr eaLnBrk="1" hangingPunct="1"/>
            <a:r>
              <a:rPr lang="en-US"/>
              <a:t>Cellular Respiration is the processes whereby certain organisms obtain energy from organic molecules.  </a:t>
            </a:r>
          </a:p>
          <a:p>
            <a:pPr lvl="1" eaLnBrk="1" hangingPunct="1"/>
            <a:r>
              <a:rPr lang="en-US"/>
              <a:t>Fill in the correct part of the equation blocked out below.</a:t>
            </a:r>
          </a:p>
          <a:p>
            <a:pPr eaLnBrk="1" hangingPunct="1"/>
            <a:endParaRPr lang="en-US"/>
          </a:p>
          <a:p>
            <a:pPr eaLnBrk="1" hangingPunct="1"/>
            <a:endParaRPr lang="en-US"/>
          </a:p>
        </p:txBody>
      </p:sp>
      <p:pic>
        <p:nvPicPr>
          <p:cNvPr id="81923" name="Picture 5" descr="Respi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971800"/>
            <a:ext cx="8382000" cy="35814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81924" name="Rectangle 4"/>
          <p:cNvSpPr>
            <a:spLocks noChangeArrowheads="1"/>
          </p:cNvSpPr>
          <p:nvPr/>
        </p:nvSpPr>
        <p:spPr bwMode="auto">
          <a:xfrm>
            <a:off x="6553199" y="3771900"/>
            <a:ext cx="1285969" cy="533400"/>
          </a:xfrm>
          <a:prstGeom prst="rect">
            <a:avLst/>
          </a:prstGeom>
          <a:solidFill>
            <a:schemeClr val="bg2"/>
          </a:solidFill>
          <a:ln w="57150">
            <a:solidFill>
              <a:schemeClr val="tx1"/>
            </a:solidFill>
            <a:miter lim="800000"/>
            <a:headEnd/>
            <a:tailEnd/>
          </a:ln>
          <a:effectLst>
            <a:glow rad="127000">
              <a:srgbClr val="FF00FF"/>
            </a:glo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925" name="Rectangle 5"/>
          <p:cNvSpPr>
            <a:spLocks noChangeArrowheads="1"/>
          </p:cNvSpPr>
          <p:nvPr/>
        </p:nvSpPr>
        <p:spPr bwMode="auto">
          <a:xfrm>
            <a:off x="381000" y="5146895"/>
            <a:ext cx="1905000" cy="609600"/>
          </a:xfrm>
          <a:prstGeom prst="rect">
            <a:avLst/>
          </a:prstGeom>
          <a:solidFill>
            <a:schemeClr val="bg2"/>
          </a:solidFill>
          <a:ln w="5715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926" name="WordArt 6"/>
          <p:cNvSpPr>
            <a:spLocks noChangeArrowheads="1" noChangeShapeType="1" noTextEdit="1"/>
          </p:cNvSpPr>
          <p:nvPr/>
        </p:nvSpPr>
        <p:spPr bwMode="auto">
          <a:xfrm>
            <a:off x="7886700" y="3714750"/>
            <a:ext cx="6096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81927" name="WordArt 7"/>
          <p:cNvSpPr>
            <a:spLocks noChangeArrowheads="1" noChangeShapeType="1" noTextEdit="1"/>
          </p:cNvSpPr>
          <p:nvPr/>
        </p:nvSpPr>
        <p:spPr bwMode="auto">
          <a:xfrm>
            <a:off x="381000" y="4642919"/>
            <a:ext cx="4572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81928" name="WordArt 8"/>
          <p:cNvSpPr>
            <a:spLocks noChangeArrowheads="1" noChangeShapeType="1" noTextEdit="1"/>
          </p:cNvSpPr>
          <p:nvPr/>
        </p:nvSpPr>
        <p:spPr bwMode="auto">
          <a:xfrm>
            <a:off x="7848600" y="5181600"/>
            <a:ext cx="685800" cy="876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4</a:t>
            </a:r>
          </a:p>
        </p:txBody>
      </p:sp>
      <p:sp>
        <p:nvSpPr>
          <p:cNvPr id="81929"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Tree>
    <p:extLst>
      <p:ext uri="{BB962C8B-B14F-4D97-AF65-F5344CB8AC3E}">
        <p14:creationId xmlns:p14="http://schemas.microsoft.com/office/powerpoint/2010/main" val="20761011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457200" y="304800"/>
            <a:ext cx="8229600" cy="5821363"/>
          </a:xfrm>
        </p:spPr>
        <p:txBody>
          <a:bodyPr/>
          <a:lstStyle/>
          <a:p>
            <a:pPr eaLnBrk="1" hangingPunct="1"/>
            <a:r>
              <a:rPr lang="en-US"/>
              <a:t>Cellular Respiration is the processes whereby certain organisms obtain energy from organic molecules.  </a:t>
            </a:r>
          </a:p>
          <a:p>
            <a:pPr lvl="1" eaLnBrk="1" hangingPunct="1"/>
            <a:r>
              <a:rPr lang="en-US"/>
              <a:t>Fill in the correct part of the equation blocked out below.</a:t>
            </a:r>
          </a:p>
          <a:p>
            <a:pPr eaLnBrk="1" hangingPunct="1"/>
            <a:endParaRPr lang="en-US"/>
          </a:p>
          <a:p>
            <a:pPr eaLnBrk="1" hangingPunct="1"/>
            <a:endParaRPr lang="en-US"/>
          </a:p>
        </p:txBody>
      </p:sp>
      <p:pic>
        <p:nvPicPr>
          <p:cNvPr id="81923" name="Picture 5" descr="Respi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971800"/>
            <a:ext cx="8382000" cy="35814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81924" name="Rectangle 4"/>
          <p:cNvSpPr>
            <a:spLocks noChangeArrowheads="1"/>
          </p:cNvSpPr>
          <p:nvPr/>
        </p:nvSpPr>
        <p:spPr bwMode="auto">
          <a:xfrm>
            <a:off x="6553199" y="3771900"/>
            <a:ext cx="1285969" cy="533400"/>
          </a:xfrm>
          <a:prstGeom prst="rect">
            <a:avLst/>
          </a:prstGeom>
          <a:noFill/>
          <a:ln w="57150">
            <a:solidFill>
              <a:schemeClr val="tx1"/>
            </a:solidFill>
            <a:miter lim="800000"/>
            <a:headEnd/>
            <a:tailEnd/>
          </a:ln>
          <a:effectLst>
            <a:glow rad="127000">
              <a:srgbClr val="0070C0"/>
            </a:glo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925" name="Rectangle 5"/>
          <p:cNvSpPr>
            <a:spLocks noChangeArrowheads="1"/>
          </p:cNvSpPr>
          <p:nvPr/>
        </p:nvSpPr>
        <p:spPr bwMode="auto">
          <a:xfrm>
            <a:off x="381000" y="5146895"/>
            <a:ext cx="1905000" cy="609600"/>
          </a:xfrm>
          <a:prstGeom prst="rect">
            <a:avLst/>
          </a:prstGeom>
          <a:solidFill>
            <a:schemeClr val="bg2"/>
          </a:solidFill>
          <a:ln w="5715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926" name="WordArt 6"/>
          <p:cNvSpPr>
            <a:spLocks noChangeArrowheads="1" noChangeShapeType="1" noTextEdit="1"/>
          </p:cNvSpPr>
          <p:nvPr/>
        </p:nvSpPr>
        <p:spPr bwMode="auto">
          <a:xfrm>
            <a:off x="7886700" y="3714750"/>
            <a:ext cx="6096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81927" name="WordArt 7"/>
          <p:cNvSpPr>
            <a:spLocks noChangeArrowheads="1" noChangeShapeType="1" noTextEdit="1"/>
          </p:cNvSpPr>
          <p:nvPr/>
        </p:nvSpPr>
        <p:spPr bwMode="auto">
          <a:xfrm>
            <a:off x="381000" y="4642919"/>
            <a:ext cx="4572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81928" name="WordArt 8"/>
          <p:cNvSpPr>
            <a:spLocks noChangeArrowheads="1" noChangeShapeType="1" noTextEdit="1"/>
          </p:cNvSpPr>
          <p:nvPr/>
        </p:nvSpPr>
        <p:spPr bwMode="auto">
          <a:xfrm>
            <a:off x="7848600" y="5181600"/>
            <a:ext cx="685800" cy="876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4</a:t>
            </a:r>
          </a:p>
        </p:txBody>
      </p:sp>
      <p:sp>
        <p:nvSpPr>
          <p:cNvPr id="81929"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2" name="Rectangle 1"/>
          <p:cNvSpPr/>
          <p:nvPr/>
        </p:nvSpPr>
        <p:spPr>
          <a:xfrm>
            <a:off x="6088206" y="4043439"/>
            <a:ext cx="264687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Arial" charset="0"/>
                <a:ea typeface="+mn-ea"/>
                <a:cs typeface="+mn-cs"/>
              </a:rPr>
              <a:t>oxygen</a:t>
            </a:r>
          </a:p>
        </p:txBody>
      </p:sp>
    </p:spTree>
    <p:extLst>
      <p:ext uri="{BB962C8B-B14F-4D97-AF65-F5344CB8AC3E}">
        <p14:creationId xmlns:p14="http://schemas.microsoft.com/office/powerpoint/2010/main" val="25612080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457200" y="304800"/>
            <a:ext cx="8229600" cy="5821363"/>
          </a:xfrm>
        </p:spPr>
        <p:txBody>
          <a:bodyPr/>
          <a:lstStyle/>
          <a:p>
            <a:pPr eaLnBrk="1" hangingPunct="1"/>
            <a:r>
              <a:rPr lang="en-US"/>
              <a:t>Cellular Respiration is the processes whereby certain organisms obtain energy from organic molecules.  </a:t>
            </a:r>
          </a:p>
          <a:p>
            <a:pPr lvl="1" eaLnBrk="1" hangingPunct="1"/>
            <a:r>
              <a:rPr lang="en-US"/>
              <a:t>Fill in the correct part of the equation blocked out below.</a:t>
            </a:r>
          </a:p>
          <a:p>
            <a:pPr eaLnBrk="1" hangingPunct="1"/>
            <a:endParaRPr lang="en-US"/>
          </a:p>
          <a:p>
            <a:pPr eaLnBrk="1" hangingPunct="1"/>
            <a:endParaRPr lang="en-US"/>
          </a:p>
        </p:txBody>
      </p:sp>
      <p:pic>
        <p:nvPicPr>
          <p:cNvPr id="81923" name="Picture 5" descr="Respi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971800"/>
            <a:ext cx="8382000" cy="35814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81924" name="Rectangle 4"/>
          <p:cNvSpPr>
            <a:spLocks noChangeArrowheads="1"/>
          </p:cNvSpPr>
          <p:nvPr/>
        </p:nvSpPr>
        <p:spPr bwMode="auto">
          <a:xfrm>
            <a:off x="6553199" y="3771900"/>
            <a:ext cx="1285969" cy="533400"/>
          </a:xfrm>
          <a:prstGeom prst="rect">
            <a:avLst/>
          </a:prstGeom>
          <a:noFill/>
          <a:ln w="57150">
            <a:solidFill>
              <a:schemeClr val="tx1"/>
            </a:solidFill>
            <a:miter lim="800000"/>
            <a:headEnd/>
            <a:tailEnd/>
          </a:ln>
          <a:effectLst>
            <a:glow rad="127000">
              <a:srgbClr val="0070C0"/>
            </a:glo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925" name="Rectangle 5"/>
          <p:cNvSpPr>
            <a:spLocks noChangeArrowheads="1"/>
          </p:cNvSpPr>
          <p:nvPr/>
        </p:nvSpPr>
        <p:spPr bwMode="auto">
          <a:xfrm>
            <a:off x="381000" y="5146895"/>
            <a:ext cx="1905000" cy="609600"/>
          </a:xfrm>
          <a:prstGeom prst="rect">
            <a:avLst/>
          </a:prstGeom>
          <a:solidFill>
            <a:schemeClr val="bg2"/>
          </a:solidFill>
          <a:ln w="57150">
            <a:solidFill>
              <a:schemeClr val="tx1"/>
            </a:solidFill>
            <a:miter lim="800000"/>
            <a:headEnd/>
            <a:tailEnd/>
          </a:ln>
          <a:effectLst>
            <a:glow rad="127000">
              <a:srgbClr val="FF00FF"/>
            </a:glo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926" name="WordArt 6"/>
          <p:cNvSpPr>
            <a:spLocks noChangeArrowheads="1" noChangeShapeType="1" noTextEdit="1"/>
          </p:cNvSpPr>
          <p:nvPr/>
        </p:nvSpPr>
        <p:spPr bwMode="auto">
          <a:xfrm>
            <a:off x="7886700" y="3714750"/>
            <a:ext cx="6096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81927" name="WordArt 7"/>
          <p:cNvSpPr>
            <a:spLocks noChangeArrowheads="1" noChangeShapeType="1" noTextEdit="1"/>
          </p:cNvSpPr>
          <p:nvPr/>
        </p:nvSpPr>
        <p:spPr bwMode="auto">
          <a:xfrm>
            <a:off x="381000" y="4642919"/>
            <a:ext cx="4572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81928" name="WordArt 8"/>
          <p:cNvSpPr>
            <a:spLocks noChangeArrowheads="1" noChangeShapeType="1" noTextEdit="1"/>
          </p:cNvSpPr>
          <p:nvPr/>
        </p:nvSpPr>
        <p:spPr bwMode="auto">
          <a:xfrm>
            <a:off x="7848600" y="5181600"/>
            <a:ext cx="685800" cy="876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4</a:t>
            </a:r>
          </a:p>
        </p:txBody>
      </p:sp>
      <p:sp>
        <p:nvSpPr>
          <p:cNvPr id="81929"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2" name="Rectangle 1"/>
          <p:cNvSpPr/>
          <p:nvPr/>
        </p:nvSpPr>
        <p:spPr>
          <a:xfrm>
            <a:off x="6088206" y="4043439"/>
            <a:ext cx="264687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Arial" charset="0"/>
                <a:ea typeface="+mn-ea"/>
                <a:cs typeface="+mn-cs"/>
              </a:rPr>
              <a:t>oxygen</a:t>
            </a:r>
          </a:p>
        </p:txBody>
      </p:sp>
    </p:spTree>
    <p:extLst>
      <p:ext uri="{BB962C8B-B14F-4D97-AF65-F5344CB8AC3E}">
        <p14:creationId xmlns:p14="http://schemas.microsoft.com/office/powerpoint/2010/main" val="10183795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457200" y="304800"/>
            <a:ext cx="8229600" cy="5821363"/>
          </a:xfrm>
        </p:spPr>
        <p:txBody>
          <a:bodyPr/>
          <a:lstStyle/>
          <a:p>
            <a:pPr eaLnBrk="1" hangingPunct="1"/>
            <a:r>
              <a:rPr lang="en-US"/>
              <a:t>Cellular Respiration is the processes whereby certain organisms obtain energy from organic molecules.  </a:t>
            </a:r>
          </a:p>
          <a:p>
            <a:pPr lvl="1" eaLnBrk="1" hangingPunct="1"/>
            <a:r>
              <a:rPr lang="en-US"/>
              <a:t>Fill in the correct part of the equation blocked out below.</a:t>
            </a:r>
          </a:p>
          <a:p>
            <a:pPr eaLnBrk="1" hangingPunct="1"/>
            <a:endParaRPr lang="en-US"/>
          </a:p>
          <a:p>
            <a:pPr eaLnBrk="1" hangingPunct="1"/>
            <a:endParaRPr lang="en-US"/>
          </a:p>
        </p:txBody>
      </p:sp>
      <p:pic>
        <p:nvPicPr>
          <p:cNvPr id="81923" name="Picture 5" descr="Respi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971800"/>
            <a:ext cx="8382000" cy="35814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81924" name="Rectangle 4"/>
          <p:cNvSpPr>
            <a:spLocks noChangeArrowheads="1"/>
          </p:cNvSpPr>
          <p:nvPr/>
        </p:nvSpPr>
        <p:spPr bwMode="auto">
          <a:xfrm>
            <a:off x="6553199" y="3771900"/>
            <a:ext cx="1285969" cy="533400"/>
          </a:xfrm>
          <a:prstGeom prst="rect">
            <a:avLst/>
          </a:prstGeom>
          <a:noFill/>
          <a:ln w="57150">
            <a:solidFill>
              <a:schemeClr val="tx1"/>
            </a:solidFill>
            <a:miter lim="800000"/>
            <a:headEnd/>
            <a:tailEnd/>
          </a:ln>
          <a:effectLst>
            <a:glow rad="127000">
              <a:srgbClr val="0070C0"/>
            </a:glo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925" name="Rectangle 5"/>
          <p:cNvSpPr>
            <a:spLocks noChangeArrowheads="1"/>
          </p:cNvSpPr>
          <p:nvPr/>
        </p:nvSpPr>
        <p:spPr bwMode="auto">
          <a:xfrm>
            <a:off x="381000" y="5146895"/>
            <a:ext cx="1905000" cy="609600"/>
          </a:xfrm>
          <a:prstGeom prst="rect">
            <a:avLst/>
          </a:prstGeom>
          <a:noFill/>
          <a:ln w="57150">
            <a:solidFill>
              <a:schemeClr val="tx1"/>
            </a:solidFill>
            <a:miter lim="800000"/>
            <a:headEnd/>
            <a:tailEnd/>
          </a:ln>
          <a:effectLst>
            <a:glow rad="127000">
              <a:srgbClr val="FFC000"/>
            </a:glo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926" name="WordArt 6"/>
          <p:cNvSpPr>
            <a:spLocks noChangeArrowheads="1" noChangeShapeType="1" noTextEdit="1"/>
          </p:cNvSpPr>
          <p:nvPr/>
        </p:nvSpPr>
        <p:spPr bwMode="auto">
          <a:xfrm>
            <a:off x="7886700" y="3714750"/>
            <a:ext cx="6096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81927" name="WordArt 7"/>
          <p:cNvSpPr>
            <a:spLocks noChangeArrowheads="1" noChangeShapeType="1" noTextEdit="1"/>
          </p:cNvSpPr>
          <p:nvPr/>
        </p:nvSpPr>
        <p:spPr bwMode="auto">
          <a:xfrm>
            <a:off x="381000" y="4642919"/>
            <a:ext cx="4572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81928" name="WordArt 8"/>
          <p:cNvSpPr>
            <a:spLocks noChangeArrowheads="1" noChangeShapeType="1" noTextEdit="1"/>
          </p:cNvSpPr>
          <p:nvPr/>
        </p:nvSpPr>
        <p:spPr bwMode="auto">
          <a:xfrm>
            <a:off x="7848600" y="5181600"/>
            <a:ext cx="685800" cy="8763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4</a:t>
            </a:r>
          </a:p>
        </p:txBody>
      </p:sp>
      <p:sp>
        <p:nvSpPr>
          <p:cNvPr id="81929"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2" name="Rectangle 1"/>
          <p:cNvSpPr/>
          <p:nvPr/>
        </p:nvSpPr>
        <p:spPr>
          <a:xfrm>
            <a:off x="6088206" y="4043439"/>
            <a:ext cx="264687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50" normalizeH="0" baseline="0" noProof="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uLnTx/>
                <a:uFillTx/>
                <a:latin typeface="Arial" charset="0"/>
                <a:ea typeface="+mn-ea"/>
                <a:cs typeface="+mn-cs"/>
              </a:rPr>
              <a:t>oxygen</a:t>
            </a:r>
          </a:p>
        </p:txBody>
      </p:sp>
      <p:sp>
        <p:nvSpPr>
          <p:cNvPr id="3" name="Rectangle 2"/>
          <p:cNvSpPr/>
          <p:nvPr/>
        </p:nvSpPr>
        <p:spPr>
          <a:xfrm>
            <a:off x="76200" y="5629870"/>
            <a:ext cx="5301452"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C000"/>
                </a:solidFill>
                <a:effectLst>
                  <a:outerShdw blurRad="50800" algn="tl" rotWithShape="0">
                    <a:srgbClr val="000000"/>
                  </a:outerShdw>
                </a:effectLst>
                <a:uLnTx/>
                <a:uFillTx/>
                <a:latin typeface="Arial" charset="0"/>
                <a:ea typeface="+mn-ea"/>
                <a:cs typeface="+mn-cs"/>
              </a:rPr>
              <a:t>Carbon Dioxide</a:t>
            </a:r>
          </a:p>
        </p:txBody>
      </p:sp>
    </p:spTree>
    <p:extLst>
      <p:ext uri="{BB962C8B-B14F-4D97-AF65-F5344CB8AC3E}">
        <p14:creationId xmlns:p14="http://schemas.microsoft.com/office/powerpoint/2010/main" val="27993481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body" idx="1"/>
          </p:nvPr>
        </p:nvSpPr>
        <p:spPr>
          <a:xfrm>
            <a:off x="228600" y="228600"/>
            <a:ext cx="8458200" cy="5897563"/>
          </a:xfrm>
        </p:spPr>
        <p:txBody>
          <a:bodyPr/>
          <a:lstStyle/>
          <a:p>
            <a:pPr eaLnBrk="1" hangingPunct="1"/>
            <a:r>
              <a:rPr lang="en-US" dirty="0"/>
              <a:t>Which of the following is incorrect of the circulatory system?</a:t>
            </a:r>
          </a:p>
          <a:p>
            <a:pPr lvl="1" eaLnBrk="1" hangingPunct="1">
              <a:buFontTx/>
              <a:buNone/>
            </a:pPr>
            <a:r>
              <a:rPr lang="en-US" dirty="0">
                <a:solidFill>
                  <a:srgbClr val="6699FF"/>
                </a:solidFill>
              </a:rPr>
              <a:t>A.) The heart is the pump that moves blood through the body.</a:t>
            </a:r>
          </a:p>
          <a:p>
            <a:pPr lvl="1" eaLnBrk="1" hangingPunct="1">
              <a:buFontTx/>
              <a:buNone/>
            </a:pPr>
            <a:r>
              <a:rPr lang="en-US" dirty="0">
                <a:solidFill>
                  <a:srgbClr val="FF66FF"/>
                </a:solidFill>
              </a:rPr>
              <a:t>B.) Food and oxygen is delivered to cells primarily in the heart.</a:t>
            </a:r>
          </a:p>
          <a:p>
            <a:pPr lvl="1" eaLnBrk="1" hangingPunct="1">
              <a:buFontTx/>
              <a:buNone/>
            </a:pPr>
            <a:r>
              <a:rPr lang="en-US" dirty="0">
                <a:solidFill>
                  <a:srgbClr val="9900CC"/>
                </a:solidFill>
              </a:rPr>
              <a:t>C.) Blood vessels provide the paths of travel and have unique structures.</a:t>
            </a:r>
          </a:p>
          <a:p>
            <a:pPr lvl="1" eaLnBrk="1" hangingPunct="1">
              <a:buFontTx/>
              <a:buNone/>
            </a:pPr>
            <a:r>
              <a:rPr lang="en-US" dirty="0">
                <a:solidFill>
                  <a:srgbClr val="FF0000"/>
                </a:solidFill>
              </a:rPr>
              <a:t>D.) The circulatory system is designed so it allows the continual circulation of blood.</a:t>
            </a:r>
          </a:p>
        </p:txBody>
      </p:sp>
      <p:pic>
        <p:nvPicPr>
          <p:cNvPr id="952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105400"/>
            <a:ext cx="2895600" cy="1524000"/>
          </a:xfrm>
          <a:prstGeom prst="rect">
            <a:avLst/>
          </a:prstGeom>
          <a:noFill/>
          <a:ln w="38100">
            <a:solidFill>
              <a:srgbClr val="6699FF"/>
            </a:solidFill>
            <a:miter lim="800000"/>
            <a:headEnd/>
            <a:tailEnd/>
          </a:ln>
          <a:extLst>
            <a:ext uri="{909E8E84-426E-40DD-AFC4-6F175D3DCCD1}">
              <a14:hiddenFill xmlns:a14="http://schemas.microsoft.com/office/drawing/2010/main">
                <a:solidFill>
                  <a:srgbClr val="FFFFFF"/>
                </a:solidFill>
              </a14:hiddenFill>
            </a:ext>
          </a:extLst>
        </p:spPr>
      </p:pic>
      <p:pic>
        <p:nvPicPr>
          <p:cNvPr id="952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105400"/>
            <a:ext cx="2743200" cy="1524000"/>
          </a:xfrm>
          <a:prstGeom prst="rect">
            <a:avLst/>
          </a:prstGeom>
          <a:noFill/>
          <a:ln w="38100">
            <a:solidFill>
              <a:srgbClr val="FF66CC"/>
            </a:solidFill>
            <a:miter lim="800000"/>
            <a:headEnd/>
            <a:tailEnd/>
          </a:ln>
          <a:extLst>
            <a:ext uri="{909E8E84-426E-40DD-AFC4-6F175D3DCCD1}">
              <a14:hiddenFill xmlns:a14="http://schemas.microsoft.com/office/drawing/2010/main">
                <a:solidFill>
                  <a:srgbClr val="FFFFFF"/>
                </a:solidFill>
              </a14:hiddenFill>
            </a:ext>
          </a:extLst>
        </p:spPr>
      </p:pic>
      <p:pic>
        <p:nvPicPr>
          <p:cNvPr id="952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5105400"/>
            <a:ext cx="2667000" cy="1485900"/>
          </a:xfrm>
          <a:prstGeom prst="rect">
            <a:avLst/>
          </a:prstGeom>
          <a:noFill/>
          <a:ln w="38100">
            <a:solidFill>
              <a:srgbClr val="9900CC"/>
            </a:solidFill>
            <a:miter lim="800000"/>
            <a:headEnd/>
            <a:tailEnd/>
          </a:ln>
          <a:extLst>
            <a:ext uri="{909E8E84-426E-40DD-AFC4-6F175D3DCCD1}">
              <a14:hiddenFill xmlns:a14="http://schemas.microsoft.com/office/drawing/2010/main">
                <a:solidFill>
                  <a:srgbClr val="FFFFFF"/>
                </a:solidFill>
              </a14:hiddenFill>
            </a:ext>
          </a:extLst>
        </p:spPr>
      </p:pic>
      <p:sp>
        <p:nvSpPr>
          <p:cNvPr id="95238" name="WordArt 6"/>
          <p:cNvSpPr>
            <a:spLocks noChangeArrowheads="1" noChangeShapeType="1" noTextEdit="1"/>
          </p:cNvSpPr>
          <p:nvPr/>
        </p:nvSpPr>
        <p:spPr bwMode="auto">
          <a:xfrm>
            <a:off x="7848600" y="381000"/>
            <a:ext cx="6858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5</a:t>
            </a:r>
          </a:p>
        </p:txBody>
      </p:sp>
      <p:sp>
        <p:nvSpPr>
          <p:cNvPr id="95239"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Tree>
    <p:extLst>
      <p:ext uri="{BB962C8B-B14F-4D97-AF65-F5344CB8AC3E}">
        <p14:creationId xmlns:p14="http://schemas.microsoft.com/office/powerpoint/2010/main" val="3291329815"/>
      </p:ext>
    </p:extLst>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TotalTime>
  <Words>8010</Words>
  <Application>Microsoft Office PowerPoint</Application>
  <PresentationFormat>On-screen Show (4:3)</PresentationFormat>
  <Paragraphs>2498</Paragraphs>
  <Slides>271</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271</vt:i4>
      </vt:variant>
    </vt:vector>
  </HeadingPairs>
  <TitlesOfParts>
    <vt:vector size="283" baseType="lpstr">
      <vt:lpstr>Aptos</vt:lpstr>
      <vt:lpstr>Arial</vt:lpstr>
      <vt:lpstr>Arial Black</vt:lpstr>
      <vt:lpstr>Calibri</vt:lpstr>
      <vt:lpstr>Century Gothic</vt:lpstr>
      <vt:lpstr>Impact</vt:lpstr>
      <vt:lpstr>Tahoma</vt:lpstr>
      <vt:lpstr>Times New Roman</vt:lpstr>
      <vt:lpstr>Verdana</vt:lpstr>
      <vt:lpstr>Wingdings</vt:lpstr>
      <vt:lpstr>Default Design</vt:lpstr>
      <vt:lpstr>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Ryan Murphy</cp:lastModifiedBy>
  <cp:revision>5</cp:revision>
  <dcterms:modified xsi:type="dcterms:W3CDTF">2024-08-16T17:26:51Z</dcterms:modified>
</cp:coreProperties>
</file>