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1" r:id="rId2"/>
    <p:sldMasterId id="2147484408" r:id="rId3"/>
    <p:sldMasterId id="2147484423" r:id="rId4"/>
    <p:sldMasterId id="2147484437" r:id="rId5"/>
  </p:sldMasterIdLst>
  <p:notesMasterIdLst>
    <p:notesMasterId r:id="rId125"/>
  </p:notesMasterIdLst>
  <p:sldIdLst>
    <p:sldId id="5589" r:id="rId6"/>
    <p:sldId id="5555" r:id="rId7"/>
    <p:sldId id="5581" r:id="rId8"/>
    <p:sldId id="5580" r:id="rId9"/>
    <p:sldId id="5432" r:id="rId10"/>
    <p:sldId id="4663" r:id="rId11"/>
    <p:sldId id="5524" r:id="rId12"/>
    <p:sldId id="5522" r:id="rId13"/>
    <p:sldId id="5523" r:id="rId14"/>
    <p:sldId id="3911" r:id="rId15"/>
    <p:sldId id="5525" r:id="rId16"/>
    <p:sldId id="5527" r:id="rId17"/>
    <p:sldId id="5532" r:id="rId18"/>
    <p:sldId id="3913" r:id="rId19"/>
    <p:sldId id="3912" r:id="rId20"/>
    <p:sldId id="5528" r:id="rId21"/>
    <p:sldId id="5529" r:id="rId22"/>
    <p:sldId id="3914" r:id="rId23"/>
    <p:sldId id="3916" r:id="rId24"/>
    <p:sldId id="5530" r:id="rId25"/>
    <p:sldId id="5531" r:id="rId26"/>
    <p:sldId id="3918" r:id="rId27"/>
    <p:sldId id="4988" r:id="rId28"/>
    <p:sldId id="3920" r:id="rId29"/>
    <p:sldId id="5533" r:id="rId30"/>
    <p:sldId id="5534" r:id="rId31"/>
    <p:sldId id="5130" r:id="rId32"/>
    <p:sldId id="3196" r:id="rId33"/>
    <p:sldId id="3197" r:id="rId34"/>
    <p:sldId id="3198" r:id="rId35"/>
    <p:sldId id="3199" r:id="rId36"/>
    <p:sldId id="3200" r:id="rId37"/>
    <p:sldId id="5328" r:id="rId38"/>
    <p:sldId id="4711" r:id="rId39"/>
    <p:sldId id="4710" r:id="rId40"/>
    <p:sldId id="4709" r:id="rId41"/>
    <p:sldId id="4708" r:id="rId42"/>
    <p:sldId id="4918" r:id="rId43"/>
    <p:sldId id="4712" r:id="rId44"/>
    <p:sldId id="4713" r:id="rId45"/>
    <p:sldId id="4714" r:id="rId46"/>
    <p:sldId id="4715" r:id="rId47"/>
    <p:sldId id="4716" r:id="rId48"/>
    <p:sldId id="4717" r:id="rId49"/>
    <p:sldId id="4721" r:id="rId50"/>
    <p:sldId id="4725" r:id="rId51"/>
    <p:sldId id="4718" r:id="rId52"/>
    <p:sldId id="4726" r:id="rId53"/>
    <p:sldId id="4719" r:id="rId54"/>
    <p:sldId id="4727" r:id="rId55"/>
    <p:sldId id="4722" r:id="rId56"/>
    <p:sldId id="4728" r:id="rId57"/>
    <p:sldId id="4720" r:id="rId58"/>
    <p:sldId id="4729" r:id="rId59"/>
    <p:sldId id="4723" r:id="rId60"/>
    <p:sldId id="4730" r:id="rId61"/>
    <p:sldId id="4724" r:id="rId62"/>
    <p:sldId id="4731" r:id="rId63"/>
    <p:sldId id="4732" r:id="rId64"/>
    <p:sldId id="4733" r:id="rId65"/>
    <p:sldId id="342" r:id="rId66"/>
    <p:sldId id="5428" r:id="rId67"/>
    <p:sldId id="5429" r:id="rId68"/>
    <p:sldId id="5430" r:id="rId69"/>
    <p:sldId id="5431" r:id="rId70"/>
    <p:sldId id="5131" r:id="rId71"/>
    <p:sldId id="5148" r:id="rId72"/>
    <p:sldId id="5330" r:id="rId73"/>
    <p:sldId id="5332" r:id="rId74"/>
    <p:sldId id="5333" r:id="rId75"/>
    <p:sldId id="5331" r:id="rId76"/>
    <p:sldId id="5334" r:id="rId77"/>
    <p:sldId id="4919" r:id="rId78"/>
    <p:sldId id="3181" r:id="rId79"/>
    <p:sldId id="5003" r:id="rId80"/>
    <p:sldId id="5004" r:id="rId81"/>
    <p:sldId id="5005" r:id="rId82"/>
    <p:sldId id="5006" r:id="rId83"/>
    <p:sldId id="4735" r:id="rId84"/>
    <p:sldId id="4736" r:id="rId85"/>
    <p:sldId id="4756" r:id="rId86"/>
    <p:sldId id="4738" r:id="rId87"/>
    <p:sldId id="4739" r:id="rId88"/>
    <p:sldId id="4740" r:id="rId89"/>
    <p:sldId id="4741" r:id="rId90"/>
    <p:sldId id="5052" r:id="rId91"/>
    <p:sldId id="4742" r:id="rId92"/>
    <p:sldId id="4743" r:id="rId93"/>
    <p:sldId id="4744" r:id="rId94"/>
    <p:sldId id="4745" r:id="rId95"/>
    <p:sldId id="4746" r:id="rId96"/>
    <p:sldId id="4991" r:id="rId97"/>
    <p:sldId id="4992" r:id="rId98"/>
    <p:sldId id="4993" r:id="rId99"/>
    <p:sldId id="4994" r:id="rId100"/>
    <p:sldId id="4995" r:id="rId101"/>
    <p:sldId id="4996" r:id="rId102"/>
    <p:sldId id="4997" r:id="rId103"/>
    <p:sldId id="4998" r:id="rId104"/>
    <p:sldId id="4754" r:id="rId105"/>
    <p:sldId id="5007" r:id="rId106"/>
    <p:sldId id="3754" r:id="rId107"/>
    <p:sldId id="5454" r:id="rId108"/>
    <p:sldId id="5455" r:id="rId109"/>
    <p:sldId id="5456" r:id="rId110"/>
    <p:sldId id="5457" r:id="rId111"/>
    <p:sldId id="5459" r:id="rId112"/>
    <p:sldId id="5458" r:id="rId113"/>
    <p:sldId id="5586" r:id="rId114"/>
    <p:sldId id="5584" r:id="rId115"/>
    <p:sldId id="5588" r:id="rId116"/>
    <p:sldId id="5587" r:id="rId117"/>
    <p:sldId id="5585" r:id="rId118"/>
    <p:sldId id="5590" r:id="rId119"/>
    <p:sldId id="1542" r:id="rId120"/>
    <p:sldId id="1579" r:id="rId121"/>
    <p:sldId id="1580" r:id="rId122"/>
    <p:sldId id="4682" r:id="rId123"/>
    <p:sldId id="1474" r:id="rId124"/>
  </p:sldIdLst>
  <p:sldSz cx="9144000" cy="6858000" type="screen4x3"/>
  <p:notesSz cx="6858000" cy="9144000"/>
  <p:custDataLst>
    <p:tags r:id="rId126"/>
  </p:custDataLst>
  <p:defaultTextStyle>
    <a:defPPr>
      <a:defRPr lang="en-US"/>
    </a:defPPr>
    <a:lvl1pPr algn="l" rtl="0" eaLnBrk="0" fontAlgn="base" hangingPunct="0">
      <a:spcBef>
        <a:spcPct val="0"/>
      </a:spcBef>
      <a:spcAft>
        <a:spcPct val="0"/>
      </a:spcAft>
      <a:defRPr sz="88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88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88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88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8800" kern="1200">
        <a:solidFill>
          <a:schemeClr val="tx1"/>
        </a:solidFill>
        <a:latin typeface="Tahoma" pitchFamily="34" charset="0"/>
        <a:ea typeface="+mn-ea"/>
        <a:cs typeface="+mn-cs"/>
      </a:defRPr>
    </a:lvl5pPr>
    <a:lvl6pPr marL="2286000" algn="l" defTabSz="914400" rtl="0" eaLnBrk="1" latinLnBrk="0" hangingPunct="1">
      <a:defRPr sz="8800" kern="1200">
        <a:solidFill>
          <a:schemeClr val="tx1"/>
        </a:solidFill>
        <a:latin typeface="Tahoma" pitchFamily="34" charset="0"/>
        <a:ea typeface="+mn-ea"/>
        <a:cs typeface="+mn-cs"/>
      </a:defRPr>
    </a:lvl6pPr>
    <a:lvl7pPr marL="2743200" algn="l" defTabSz="914400" rtl="0" eaLnBrk="1" latinLnBrk="0" hangingPunct="1">
      <a:defRPr sz="8800" kern="1200">
        <a:solidFill>
          <a:schemeClr val="tx1"/>
        </a:solidFill>
        <a:latin typeface="Tahoma" pitchFamily="34" charset="0"/>
        <a:ea typeface="+mn-ea"/>
        <a:cs typeface="+mn-cs"/>
      </a:defRPr>
    </a:lvl7pPr>
    <a:lvl8pPr marL="3200400" algn="l" defTabSz="914400" rtl="0" eaLnBrk="1" latinLnBrk="0" hangingPunct="1">
      <a:defRPr sz="8800" kern="1200">
        <a:solidFill>
          <a:schemeClr val="tx1"/>
        </a:solidFill>
        <a:latin typeface="Tahoma" pitchFamily="34" charset="0"/>
        <a:ea typeface="+mn-ea"/>
        <a:cs typeface="+mn-cs"/>
      </a:defRPr>
    </a:lvl8pPr>
    <a:lvl9pPr marL="3657600" algn="l" defTabSz="914400" rtl="0" eaLnBrk="1" latinLnBrk="0" hangingPunct="1">
      <a:defRPr sz="88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996633"/>
    <a:srgbClr val="FFFFCC"/>
    <a:srgbClr val="CC9900"/>
    <a:srgbClr val="FF5050"/>
    <a:srgbClr val="66FF66"/>
    <a:srgbClr val="FF66FF"/>
    <a:srgbClr val="996600"/>
    <a:srgbClr val="66FF99"/>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629" autoAdjust="0"/>
    <p:restoredTop sz="95652" autoAdjust="0"/>
  </p:normalViewPr>
  <p:slideViewPr>
    <p:cSldViewPr>
      <p:cViewPr varScale="1">
        <p:scale>
          <a:sx n="153" d="100"/>
          <a:sy n="153" d="100"/>
        </p:scale>
        <p:origin x="4548" y="17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F9C7F-7E37-4A09-899D-1E4B4745AF33}" type="datetimeFigureOut">
              <a:rPr lang="en-US" smtClean="0"/>
              <a:t>8/14/2024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B7F8A-D63E-47C7-871A-14CDBCD5FDB9}" type="slidenum">
              <a:rPr lang="en-US" smtClean="0"/>
              <a:t>‹#›</a:t>
            </a:fld>
            <a:endParaRPr lang="en-US"/>
          </a:p>
        </p:txBody>
      </p:sp>
    </p:spTree>
    <p:extLst>
      <p:ext uri="{BB962C8B-B14F-4D97-AF65-F5344CB8AC3E}">
        <p14:creationId xmlns:p14="http://schemas.microsoft.com/office/powerpoint/2010/main" val="308910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713752" name="Rectangle 24"/>
          <p:cNvSpPr>
            <a:spLocks noGrp="1" noChangeArrowheads="1"/>
          </p:cNvSpPr>
          <p:nvPr>
            <p:ph type="ctrTitle" sz="quarter"/>
          </p:nvPr>
        </p:nvSpPr>
        <p:spPr>
          <a:xfrm>
            <a:off x="685800" y="1600200"/>
            <a:ext cx="7772400" cy="1828800"/>
          </a:xfrm>
        </p:spPr>
        <p:txBody>
          <a:bodyPr/>
          <a:lstStyle>
            <a:lvl1pPr>
              <a:defRPr/>
            </a:lvl1pPr>
          </a:lstStyle>
          <a:p>
            <a:r>
              <a:rPr lang="en-US"/>
              <a:t>Click to edit Master title style</a:t>
            </a:r>
          </a:p>
        </p:txBody>
      </p:sp>
      <p:sp>
        <p:nvSpPr>
          <p:cNvPr id="7137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578490B0-96B2-4174-85FE-960847994788}" type="slidenum">
              <a:rPr lang="en-US"/>
              <a:pPr>
                <a:defRPr/>
              </a:pPr>
              <a:t>‹#›</a:t>
            </a:fld>
            <a:endParaRPr lang="en-US"/>
          </a:p>
        </p:txBody>
      </p:sp>
    </p:spTree>
    <p:extLst>
      <p:ext uri="{BB962C8B-B14F-4D97-AF65-F5344CB8AC3E}">
        <p14:creationId xmlns:p14="http://schemas.microsoft.com/office/powerpoint/2010/main" val="2702217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6BE8C0EF-D5F9-40F8-A902-6C3CFF4D22C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3735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D24232F6-0353-4C48-9B2B-3CCA49BEA29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5491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DC4C7F2A-83F7-42AD-BE99-E407A66D04DC}"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6456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EFE346-79D9-4A7D-904E-D221DB0038D8}" type="slidenum">
              <a:rPr lang="en-US"/>
              <a:pPr>
                <a:defRPr/>
              </a:pPr>
              <a:t>‹#›</a:t>
            </a:fld>
            <a:endParaRPr lang="en-US"/>
          </a:p>
        </p:txBody>
      </p:sp>
    </p:spTree>
    <p:extLst>
      <p:ext uri="{BB962C8B-B14F-4D97-AF65-F5344CB8AC3E}">
        <p14:creationId xmlns:p14="http://schemas.microsoft.com/office/powerpoint/2010/main" val="251029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D62745-BC01-462F-88DB-0E43A5E669EF}" type="slidenum">
              <a:rPr lang="en-US"/>
              <a:pPr>
                <a:defRPr/>
              </a:pPr>
              <a:t>‹#›</a:t>
            </a:fld>
            <a:endParaRPr lang="en-US"/>
          </a:p>
        </p:txBody>
      </p:sp>
    </p:spTree>
    <p:extLst>
      <p:ext uri="{BB962C8B-B14F-4D97-AF65-F5344CB8AC3E}">
        <p14:creationId xmlns:p14="http://schemas.microsoft.com/office/powerpoint/2010/main" val="3801601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718DFA-3559-4267-8814-F454376D21E3}" type="slidenum">
              <a:rPr lang="en-US"/>
              <a:pPr>
                <a:defRPr/>
              </a:pPr>
              <a:t>‹#›</a:t>
            </a:fld>
            <a:endParaRPr lang="en-US"/>
          </a:p>
        </p:txBody>
      </p:sp>
    </p:spTree>
    <p:extLst>
      <p:ext uri="{BB962C8B-B14F-4D97-AF65-F5344CB8AC3E}">
        <p14:creationId xmlns:p14="http://schemas.microsoft.com/office/powerpoint/2010/main" val="1950253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895B42-758C-47A9-945B-4B3FFC2A9DD0}" type="slidenum">
              <a:rPr lang="en-US"/>
              <a:pPr>
                <a:defRPr/>
              </a:pPr>
              <a:t>‹#›</a:t>
            </a:fld>
            <a:endParaRPr lang="en-US"/>
          </a:p>
        </p:txBody>
      </p:sp>
    </p:spTree>
    <p:extLst>
      <p:ext uri="{BB962C8B-B14F-4D97-AF65-F5344CB8AC3E}">
        <p14:creationId xmlns:p14="http://schemas.microsoft.com/office/powerpoint/2010/main" val="552528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249A71-EFAF-4926-9EF8-96E23C54719B}" type="slidenum">
              <a:rPr lang="en-US"/>
              <a:pPr>
                <a:defRPr/>
              </a:pPr>
              <a:t>‹#›</a:t>
            </a:fld>
            <a:endParaRPr lang="en-US"/>
          </a:p>
        </p:txBody>
      </p:sp>
    </p:spTree>
    <p:extLst>
      <p:ext uri="{BB962C8B-B14F-4D97-AF65-F5344CB8AC3E}">
        <p14:creationId xmlns:p14="http://schemas.microsoft.com/office/powerpoint/2010/main" val="1665587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AF107E1-27B2-46E9-ACAA-ACCB3120858A}" type="slidenum">
              <a:rPr lang="en-US"/>
              <a:pPr>
                <a:defRPr/>
              </a:pPr>
              <a:t>‹#›</a:t>
            </a:fld>
            <a:endParaRPr lang="en-US"/>
          </a:p>
        </p:txBody>
      </p:sp>
    </p:spTree>
    <p:extLst>
      <p:ext uri="{BB962C8B-B14F-4D97-AF65-F5344CB8AC3E}">
        <p14:creationId xmlns:p14="http://schemas.microsoft.com/office/powerpoint/2010/main" val="3090067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B69474-47DD-442A-ACC8-20C02B42286D}" type="slidenum">
              <a:rPr lang="en-US"/>
              <a:pPr>
                <a:defRPr/>
              </a:pPr>
              <a:t>‹#›</a:t>
            </a:fld>
            <a:endParaRPr lang="en-US"/>
          </a:p>
        </p:txBody>
      </p:sp>
    </p:spTree>
    <p:extLst>
      <p:ext uri="{BB962C8B-B14F-4D97-AF65-F5344CB8AC3E}">
        <p14:creationId xmlns:p14="http://schemas.microsoft.com/office/powerpoint/2010/main" val="2873387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E1CFE1C-7628-4A89-B332-92AA98B2636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6515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AC009-E502-431D-B813-860610C38F22}" type="slidenum">
              <a:rPr lang="en-US"/>
              <a:pPr>
                <a:defRPr/>
              </a:pPr>
              <a:t>‹#›</a:t>
            </a:fld>
            <a:endParaRPr lang="en-US"/>
          </a:p>
        </p:txBody>
      </p:sp>
    </p:spTree>
    <p:extLst>
      <p:ext uri="{BB962C8B-B14F-4D97-AF65-F5344CB8AC3E}">
        <p14:creationId xmlns:p14="http://schemas.microsoft.com/office/powerpoint/2010/main" val="3092635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DE657E-7CDD-4018-BA4D-BD1981F905EA}" type="slidenum">
              <a:rPr lang="en-US"/>
              <a:pPr>
                <a:defRPr/>
              </a:pPr>
              <a:t>‹#›</a:t>
            </a:fld>
            <a:endParaRPr lang="en-US"/>
          </a:p>
        </p:txBody>
      </p:sp>
    </p:spTree>
    <p:extLst>
      <p:ext uri="{BB962C8B-B14F-4D97-AF65-F5344CB8AC3E}">
        <p14:creationId xmlns:p14="http://schemas.microsoft.com/office/powerpoint/2010/main" val="1787367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4B734C-214E-462F-97A6-AB8EEFF65384}" type="slidenum">
              <a:rPr lang="en-US"/>
              <a:pPr>
                <a:defRPr/>
              </a:pPr>
              <a:t>‹#›</a:t>
            </a:fld>
            <a:endParaRPr lang="en-US"/>
          </a:p>
        </p:txBody>
      </p:sp>
    </p:spTree>
    <p:extLst>
      <p:ext uri="{BB962C8B-B14F-4D97-AF65-F5344CB8AC3E}">
        <p14:creationId xmlns:p14="http://schemas.microsoft.com/office/powerpoint/2010/main" val="1860094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EA4FC9-569C-4FD9-ABBC-902652DB6754}" type="slidenum">
              <a:rPr lang="en-US"/>
              <a:pPr>
                <a:defRPr/>
              </a:pPr>
              <a:t>‹#›</a:t>
            </a:fld>
            <a:endParaRPr lang="en-US"/>
          </a:p>
        </p:txBody>
      </p:sp>
    </p:spTree>
    <p:extLst>
      <p:ext uri="{BB962C8B-B14F-4D97-AF65-F5344CB8AC3E}">
        <p14:creationId xmlns:p14="http://schemas.microsoft.com/office/powerpoint/2010/main" val="790108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15093C-6353-48C2-945D-86EBDC4DD317}" type="slidenum">
              <a:rPr lang="en-US"/>
              <a:pPr>
                <a:defRPr/>
              </a:pPr>
              <a:t>‹#›</a:t>
            </a:fld>
            <a:endParaRPr lang="en-US"/>
          </a:p>
        </p:txBody>
      </p:sp>
    </p:spTree>
    <p:extLst>
      <p:ext uri="{BB962C8B-B14F-4D97-AF65-F5344CB8AC3E}">
        <p14:creationId xmlns:p14="http://schemas.microsoft.com/office/powerpoint/2010/main" val="1898240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224DDE-0BA2-4E6B-9EE2-59911671DC60}" type="slidenum">
              <a:rPr lang="en-US"/>
              <a:pPr>
                <a:defRPr/>
              </a:pPr>
              <a:t>‹#›</a:t>
            </a:fld>
            <a:endParaRPr lang="en-US"/>
          </a:p>
        </p:txBody>
      </p:sp>
    </p:spTree>
    <p:extLst>
      <p:ext uri="{BB962C8B-B14F-4D97-AF65-F5344CB8AC3E}">
        <p14:creationId xmlns:p14="http://schemas.microsoft.com/office/powerpoint/2010/main" val="4058360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5962D2-769E-4540-A9BE-C38FE483B7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894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B9C91F-850B-4ED8-B82A-9D4403E041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3366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202025-7AAC-48C2-A00D-7DE6EA00A6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8018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71BF99-8B6C-42AC-9063-C07A44157B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577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8627EC98-34C1-4325-BAD2-508CAC76CD3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1658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F6BD8D-3BC9-4095-89F1-80A8DA2F8C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1334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BD0086-BCEB-4AE9-B3EF-8F80F7256F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7212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D700CB-E322-416D-8868-E2944C6CDA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7928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AF987-24FA-496D-A216-86EE7B3E29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8449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621B23-785A-4A4F-8D81-0B9E01DF03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1320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D8A7FF-DD2E-4A10-8A2E-1194026988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6028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20EB6-396C-46B8-9337-881EBE4BD7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4369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15081-D800-435B-A3F6-DED50CFBA2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2523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85A83AC-FE88-491F-ABE0-A84144A2FF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8319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E6644-28FC-4239-B21A-CD7A85042D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6922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74D1123-DB1E-4B6A-8A06-BD224DC0B8AF}"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2915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49DB55E-98ED-41E2-A1AC-6BF9EDAF52BA}" type="slidenum">
              <a:rPr lang="en-US"/>
              <a:pPr>
                <a:defRPr/>
              </a:pPr>
              <a:t>‹#›</a:t>
            </a:fld>
            <a:endParaRPr lang="en-US" dirty="0"/>
          </a:p>
        </p:txBody>
      </p:sp>
    </p:spTree>
    <p:extLst>
      <p:ext uri="{BB962C8B-B14F-4D97-AF65-F5344CB8AC3E}">
        <p14:creationId xmlns:p14="http://schemas.microsoft.com/office/powerpoint/2010/main" val="3667560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CD969EE-DD17-406A-9A20-D118E591467B}" type="slidenum">
              <a:rPr lang="en-US"/>
              <a:pPr>
                <a:defRPr/>
              </a:pPr>
              <a:t>‹#›</a:t>
            </a:fld>
            <a:endParaRPr lang="en-US" dirty="0"/>
          </a:p>
        </p:txBody>
      </p:sp>
    </p:spTree>
    <p:extLst>
      <p:ext uri="{BB962C8B-B14F-4D97-AF65-F5344CB8AC3E}">
        <p14:creationId xmlns:p14="http://schemas.microsoft.com/office/powerpoint/2010/main" val="2231836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3BCEE3B-AE8F-45A3-BF68-E0F8CD5ABD5E}" type="slidenum">
              <a:rPr lang="en-US"/>
              <a:pPr>
                <a:defRPr/>
              </a:pPr>
              <a:t>‹#›</a:t>
            </a:fld>
            <a:endParaRPr lang="en-US" dirty="0"/>
          </a:p>
        </p:txBody>
      </p:sp>
    </p:spTree>
    <p:extLst>
      <p:ext uri="{BB962C8B-B14F-4D97-AF65-F5344CB8AC3E}">
        <p14:creationId xmlns:p14="http://schemas.microsoft.com/office/powerpoint/2010/main" val="1507925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9A96E87-C8E5-40BA-9467-F992427FFA4C}" type="slidenum">
              <a:rPr lang="en-US"/>
              <a:pPr>
                <a:defRPr/>
              </a:pPr>
              <a:t>‹#›</a:t>
            </a:fld>
            <a:endParaRPr lang="en-US" dirty="0"/>
          </a:p>
        </p:txBody>
      </p:sp>
    </p:spTree>
    <p:extLst>
      <p:ext uri="{BB962C8B-B14F-4D97-AF65-F5344CB8AC3E}">
        <p14:creationId xmlns:p14="http://schemas.microsoft.com/office/powerpoint/2010/main" val="2540733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7A4B939-E12A-4E0D-9972-D95FA92B6654}" type="slidenum">
              <a:rPr lang="en-US"/>
              <a:pPr>
                <a:defRPr/>
              </a:pPr>
              <a:t>‹#›</a:t>
            </a:fld>
            <a:endParaRPr lang="en-US" dirty="0"/>
          </a:p>
        </p:txBody>
      </p:sp>
    </p:spTree>
    <p:extLst>
      <p:ext uri="{BB962C8B-B14F-4D97-AF65-F5344CB8AC3E}">
        <p14:creationId xmlns:p14="http://schemas.microsoft.com/office/powerpoint/2010/main" val="3826828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BCD7558-C8BC-4F87-8297-68EDA3021F01}" type="slidenum">
              <a:rPr lang="en-US"/>
              <a:pPr>
                <a:defRPr/>
              </a:pPr>
              <a:t>‹#›</a:t>
            </a:fld>
            <a:endParaRPr lang="en-US" dirty="0"/>
          </a:p>
        </p:txBody>
      </p:sp>
    </p:spTree>
    <p:extLst>
      <p:ext uri="{BB962C8B-B14F-4D97-AF65-F5344CB8AC3E}">
        <p14:creationId xmlns:p14="http://schemas.microsoft.com/office/powerpoint/2010/main" val="4045484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9CFF0C4-D782-4352-9F0E-DDF57658F110}" type="slidenum">
              <a:rPr lang="en-US"/>
              <a:pPr>
                <a:defRPr/>
              </a:pPr>
              <a:t>‹#›</a:t>
            </a:fld>
            <a:endParaRPr lang="en-US" dirty="0"/>
          </a:p>
        </p:txBody>
      </p:sp>
    </p:spTree>
    <p:extLst>
      <p:ext uri="{BB962C8B-B14F-4D97-AF65-F5344CB8AC3E}">
        <p14:creationId xmlns:p14="http://schemas.microsoft.com/office/powerpoint/2010/main" val="2674731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01FF4C8-0196-4B22-8DC0-FA5300038B29}" type="slidenum">
              <a:rPr lang="en-US"/>
              <a:pPr>
                <a:defRPr/>
              </a:pPr>
              <a:t>‹#›</a:t>
            </a:fld>
            <a:endParaRPr lang="en-US" dirty="0"/>
          </a:p>
        </p:txBody>
      </p:sp>
    </p:spTree>
    <p:extLst>
      <p:ext uri="{BB962C8B-B14F-4D97-AF65-F5344CB8AC3E}">
        <p14:creationId xmlns:p14="http://schemas.microsoft.com/office/powerpoint/2010/main" val="200427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BC8E7E1-D863-4AAB-8310-ECB60B15AAF5}" type="slidenum">
              <a:rPr lang="en-US"/>
              <a:pPr>
                <a:defRPr/>
              </a:pPr>
              <a:t>‹#›</a:t>
            </a:fld>
            <a:endParaRPr lang="en-US" dirty="0"/>
          </a:p>
        </p:txBody>
      </p:sp>
    </p:spTree>
    <p:extLst>
      <p:ext uri="{BB962C8B-B14F-4D97-AF65-F5344CB8AC3E}">
        <p14:creationId xmlns:p14="http://schemas.microsoft.com/office/powerpoint/2010/main" val="2835048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0F79B24-08A0-4ED9-A9B3-B61A0EBA0C0B}" type="slidenum">
              <a:rPr lang="en-US"/>
              <a:pPr>
                <a:defRPr/>
              </a:pPr>
              <a:t>‹#›</a:t>
            </a:fld>
            <a:endParaRPr lang="en-US" dirty="0"/>
          </a:p>
        </p:txBody>
      </p:sp>
    </p:spTree>
    <p:extLst>
      <p:ext uri="{BB962C8B-B14F-4D97-AF65-F5344CB8AC3E}">
        <p14:creationId xmlns:p14="http://schemas.microsoft.com/office/powerpoint/2010/main" val="112669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ADBBE045-0D99-445F-8926-E2AC061163D0}"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2425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980A43-869A-48AC-8605-1ADC70F035BA}" type="slidenum">
              <a:rPr lang="en-US"/>
              <a:pPr>
                <a:defRPr/>
              </a:pPr>
              <a:t>‹#›</a:t>
            </a:fld>
            <a:endParaRPr lang="en-US" dirty="0"/>
          </a:p>
        </p:txBody>
      </p:sp>
    </p:spTree>
    <p:extLst>
      <p:ext uri="{BB962C8B-B14F-4D97-AF65-F5344CB8AC3E}">
        <p14:creationId xmlns:p14="http://schemas.microsoft.com/office/powerpoint/2010/main" val="280474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D6091D9-E829-4AED-88B3-710AE5384A85}" type="slidenum">
              <a:rPr lang="en-US"/>
              <a:pPr>
                <a:defRPr/>
              </a:pPr>
              <a:t>‹#›</a:t>
            </a:fld>
            <a:endParaRPr lang="en-US" dirty="0"/>
          </a:p>
        </p:txBody>
      </p:sp>
    </p:spTree>
    <p:extLst>
      <p:ext uri="{BB962C8B-B14F-4D97-AF65-F5344CB8AC3E}">
        <p14:creationId xmlns:p14="http://schemas.microsoft.com/office/powerpoint/2010/main" val="3573786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2DF3227-3921-40D7-A7C8-EB574A4C63F1}" type="slidenum">
              <a:rPr lang="en-US"/>
              <a:pPr>
                <a:defRPr/>
              </a:pPr>
              <a:t>‹#›</a:t>
            </a:fld>
            <a:endParaRPr lang="en-US" dirty="0"/>
          </a:p>
        </p:txBody>
      </p:sp>
    </p:spTree>
    <p:extLst>
      <p:ext uri="{BB962C8B-B14F-4D97-AF65-F5344CB8AC3E}">
        <p14:creationId xmlns:p14="http://schemas.microsoft.com/office/powerpoint/2010/main" val="3135046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FE80-27FC-FD55-6536-FF424AE1FF7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156A970-1EBF-6637-2935-E7165F85A3B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D4E3B8F-8275-13D0-5C11-8B8B2FECF340}"/>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4FC02AD0-7D52-0565-984C-5AF554786DE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E882C9DF-03B7-5008-5BD9-EB390B047555}"/>
              </a:ext>
            </a:extLst>
          </p:cNvPr>
          <p:cNvSpPr>
            <a:spLocks noGrp="1"/>
          </p:cNvSpPr>
          <p:nvPr>
            <p:ph type="sldNum" sz="quarter" idx="12"/>
          </p:nvPr>
        </p:nvSpPr>
        <p:spPr/>
        <p:txBody>
          <a:bodyPr/>
          <a:lstStyle/>
          <a:p>
            <a:pPr>
              <a:defRPr/>
            </a:pPr>
            <a:fld id="{149DB55E-98ED-41E2-A1AC-6BF9EDAF52BA}" type="slidenum">
              <a:rPr lang="en-US" smtClean="0"/>
              <a:pPr>
                <a:defRPr/>
              </a:pPr>
              <a:t>‹#›</a:t>
            </a:fld>
            <a:endParaRPr lang="en-US" dirty="0"/>
          </a:p>
        </p:txBody>
      </p:sp>
    </p:spTree>
    <p:extLst>
      <p:ext uri="{BB962C8B-B14F-4D97-AF65-F5344CB8AC3E}">
        <p14:creationId xmlns:p14="http://schemas.microsoft.com/office/powerpoint/2010/main" val="332110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3A32-FFEA-3756-3C51-FD135AD16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3AEE9-7D5A-2855-581A-2C27C8F0AD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DDFC7-E45C-8A4D-8D1D-5D820181EE53}"/>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CE91F3DB-0290-309E-F5F5-3354B452B1B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A0D3DF07-B7C3-0986-BB56-7DD8F22C507A}"/>
              </a:ext>
            </a:extLst>
          </p:cNvPr>
          <p:cNvSpPr>
            <a:spLocks noGrp="1"/>
          </p:cNvSpPr>
          <p:nvPr>
            <p:ph type="sldNum" sz="quarter" idx="12"/>
          </p:nvPr>
        </p:nvSpPr>
        <p:spPr/>
        <p:txBody>
          <a:bodyPr/>
          <a:lstStyle/>
          <a:p>
            <a:pPr>
              <a:defRPr/>
            </a:pPr>
            <a:fld id="{FCD969EE-DD17-406A-9A20-D118E591467B}" type="slidenum">
              <a:rPr lang="en-US" smtClean="0"/>
              <a:pPr>
                <a:defRPr/>
              </a:pPr>
              <a:t>‹#›</a:t>
            </a:fld>
            <a:endParaRPr lang="en-US" dirty="0"/>
          </a:p>
        </p:txBody>
      </p:sp>
    </p:spTree>
    <p:extLst>
      <p:ext uri="{BB962C8B-B14F-4D97-AF65-F5344CB8AC3E}">
        <p14:creationId xmlns:p14="http://schemas.microsoft.com/office/powerpoint/2010/main" val="3789140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CF35-DCF6-47F0-F634-A84303C1CBA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382461-005F-D053-1D3E-31B87A3FA1CF}"/>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E3CD9-DD6F-8FE9-F2D6-F0BE68DFC93C}"/>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B62DB5B5-2579-77DC-571A-8284A2963D65}"/>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5277A268-D5BD-36E4-C27A-942FCFAA78F1}"/>
              </a:ext>
            </a:extLst>
          </p:cNvPr>
          <p:cNvSpPr>
            <a:spLocks noGrp="1"/>
          </p:cNvSpPr>
          <p:nvPr>
            <p:ph type="sldNum" sz="quarter" idx="12"/>
          </p:nvPr>
        </p:nvSpPr>
        <p:spPr/>
        <p:txBody>
          <a:bodyPr/>
          <a:lstStyle/>
          <a:p>
            <a:pPr>
              <a:defRPr/>
            </a:pPr>
            <a:fld id="{13BCEE3B-AE8F-45A3-BF68-E0F8CD5ABD5E}" type="slidenum">
              <a:rPr lang="en-US" smtClean="0"/>
              <a:pPr>
                <a:defRPr/>
              </a:pPr>
              <a:t>‹#›</a:t>
            </a:fld>
            <a:endParaRPr lang="en-US" dirty="0"/>
          </a:p>
        </p:txBody>
      </p:sp>
    </p:spTree>
    <p:extLst>
      <p:ext uri="{BB962C8B-B14F-4D97-AF65-F5344CB8AC3E}">
        <p14:creationId xmlns:p14="http://schemas.microsoft.com/office/powerpoint/2010/main" val="3589218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7C615-E0EF-254A-5ECF-1C5F65563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9959B-7094-8744-6746-1D33358D39F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60572-103A-AE8E-D3EB-7203D0B9083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D7E0D9-FFA4-BF92-FF7C-380ED7087672}"/>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46F399E9-3B60-AD13-5871-8E4CFA751013}"/>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4689A46C-9695-6DB6-234E-B78941EC75A5}"/>
              </a:ext>
            </a:extLst>
          </p:cNvPr>
          <p:cNvSpPr>
            <a:spLocks noGrp="1"/>
          </p:cNvSpPr>
          <p:nvPr>
            <p:ph type="sldNum" sz="quarter" idx="12"/>
          </p:nvPr>
        </p:nvSpPr>
        <p:spPr/>
        <p:txBody>
          <a:bodyPr/>
          <a:lstStyle/>
          <a:p>
            <a:pPr>
              <a:defRPr/>
            </a:pPr>
            <a:fld id="{79A96E87-C8E5-40BA-9467-F992427FFA4C}" type="slidenum">
              <a:rPr lang="en-US" smtClean="0"/>
              <a:pPr>
                <a:defRPr/>
              </a:pPr>
              <a:t>‹#›</a:t>
            </a:fld>
            <a:endParaRPr lang="en-US" dirty="0"/>
          </a:p>
        </p:txBody>
      </p:sp>
    </p:spTree>
    <p:extLst>
      <p:ext uri="{BB962C8B-B14F-4D97-AF65-F5344CB8AC3E}">
        <p14:creationId xmlns:p14="http://schemas.microsoft.com/office/powerpoint/2010/main" val="4766608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E4DE-EC92-EB69-1C5C-422C13C0E74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D5DCE4-4501-ABE1-4B71-A47BEF28BFE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EFC39-456B-59F4-8870-0EB7133F302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334BB6-CE26-027A-D747-926B5A8D19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FD9ACBE-5303-282D-F3A6-FCEC103DB8F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2EFABE-9C54-FF02-D6EE-30EDA7939B5F}"/>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12FBB6C0-D39F-6574-BC22-D5DD6D2D84E0}"/>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77D402D0-1FCD-F95D-33B7-AC37E8EFC3E2}"/>
              </a:ext>
            </a:extLst>
          </p:cNvPr>
          <p:cNvSpPr>
            <a:spLocks noGrp="1"/>
          </p:cNvSpPr>
          <p:nvPr>
            <p:ph type="sldNum" sz="quarter" idx="12"/>
          </p:nvPr>
        </p:nvSpPr>
        <p:spPr/>
        <p:txBody>
          <a:bodyPr/>
          <a:lstStyle/>
          <a:p>
            <a:pPr>
              <a:defRPr/>
            </a:pPr>
            <a:fld id="{A7A4B939-E12A-4E0D-9972-D95FA92B6654}" type="slidenum">
              <a:rPr lang="en-US" smtClean="0"/>
              <a:pPr>
                <a:defRPr/>
              </a:pPr>
              <a:t>‹#›</a:t>
            </a:fld>
            <a:endParaRPr lang="en-US" dirty="0"/>
          </a:p>
        </p:txBody>
      </p:sp>
    </p:spTree>
    <p:extLst>
      <p:ext uri="{BB962C8B-B14F-4D97-AF65-F5344CB8AC3E}">
        <p14:creationId xmlns:p14="http://schemas.microsoft.com/office/powerpoint/2010/main" val="3053553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C671-2A16-F07B-58AB-7A34C1F205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A41147-C459-3A14-C99B-2ED5C3B9E266}"/>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84B7EF8C-2B72-C7D6-B8A5-AA3CA1D81B5A}"/>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79D7FBAA-D374-EB59-7B3B-DBF1454A1974}"/>
              </a:ext>
            </a:extLst>
          </p:cNvPr>
          <p:cNvSpPr>
            <a:spLocks noGrp="1"/>
          </p:cNvSpPr>
          <p:nvPr>
            <p:ph type="sldNum" sz="quarter" idx="12"/>
          </p:nvPr>
        </p:nvSpPr>
        <p:spPr/>
        <p:txBody>
          <a:bodyPr/>
          <a:lstStyle/>
          <a:p>
            <a:pPr>
              <a:defRPr/>
            </a:pPr>
            <a:fld id="{ABCD7558-C8BC-4F87-8297-68EDA3021F01}" type="slidenum">
              <a:rPr lang="en-US" smtClean="0"/>
              <a:pPr>
                <a:defRPr/>
              </a:pPr>
              <a:t>‹#›</a:t>
            </a:fld>
            <a:endParaRPr lang="en-US" dirty="0"/>
          </a:p>
        </p:txBody>
      </p:sp>
    </p:spTree>
    <p:extLst>
      <p:ext uri="{BB962C8B-B14F-4D97-AF65-F5344CB8AC3E}">
        <p14:creationId xmlns:p14="http://schemas.microsoft.com/office/powerpoint/2010/main" val="3589277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8CFEC6-397D-F7BC-3732-5FA64F6CD734}"/>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57CF0E7D-185C-ED28-10F2-D0E6F7E7A2C2}"/>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33B60A88-22A5-6F45-C8CE-EC55202E10EA}"/>
              </a:ext>
            </a:extLst>
          </p:cNvPr>
          <p:cNvSpPr>
            <a:spLocks noGrp="1"/>
          </p:cNvSpPr>
          <p:nvPr>
            <p:ph type="sldNum" sz="quarter" idx="12"/>
          </p:nvPr>
        </p:nvSpPr>
        <p:spPr/>
        <p:txBody>
          <a:bodyPr/>
          <a:lstStyle/>
          <a:p>
            <a:pPr>
              <a:defRPr/>
            </a:pPr>
            <a:fld id="{69CFF0C4-D782-4352-9F0E-DDF57658F110}" type="slidenum">
              <a:rPr lang="en-US" smtClean="0"/>
              <a:pPr>
                <a:defRPr/>
              </a:pPr>
              <a:t>‹#›</a:t>
            </a:fld>
            <a:endParaRPr lang="en-US" dirty="0"/>
          </a:p>
        </p:txBody>
      </p:sp>
    </p:spTree>
    <p:extLst>
      <p:ext uri="{BB962C8B-B14F-4D97-AF65-F5344CB8AC3E}">
        <p14:creationId xmlns:p14="http://schemas.microsoft.com/office/powerpoint/2010/main" val="1389103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10E3B450-29BB-475D-8C74-42E7BDC29CD4}"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912243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4977-B2C9-4C22-B210-39806B85576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433021F-A50F-4364-32BD-845E392552F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F4FEF-7D7D-8351-A450-C9CA01A4FD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D0ABE4-A039-9694-F80C-E7A585BFD25E}"/>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EC6BF988-F9CE-7536-62F9-3B1F7BD1E29D}"/>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C53CCFFD-0F57-1BC8-1C66-4E45247EEC55}"/>
              </a:ext>
            </a:extLst>
          </p:cNvPr>
          <p:cNvSpPr>
            <a:spLocks noGrp="1"/>
          </p:cNvSpPr>
          <p:nvPr>
            <p:ph type="sldNum" sz="quarter" idx="12"/>
          </p:nvPr>
        </p:nvSpPr>
        <p:spPr/>
        <p:txBody>
          <a:bodyPr/>
          <a:lstStyle/>
          <a:p>
            <a:pPr>
              <a:defRPr/>
            </a:pPr>
            <a:fld id="{001FF4C8-0196-4B22-8DC0-FA5300038B29}" type="slidenum">
              <a:rPr lang="en-US" smtClean="0"/>
              <a:pPr>
                <a:defRPr/>
              </a:pPr>
              <a:t>‹#›</a:t>
            </a:fld>
            <a:endParaRPr lang="en-US" dirty="0"/>
          </a:p>
        </p:txBody>
      </p:sp>
    </p:spTree>
    <p:extLst>
      <p:ext uri="{BB962C8B-B14F-4D97-AF65-F5344CB8AC3E}">
        <p14:creationId xmlns:p14="http://schemas.microsoft.com/office/powerpoint/2010/main" val="212202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986E-8B31-8E53-E557-7AEFB0C2BB2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C3A6111-1E9C-013F-F5EA-EAFB254169B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D6F30B5-623B-5B7B-8FCC-ED77CD7CB6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7018E43-38B2-A52B-9B21-D8429E363384}"/>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1B00A2D6-9659-CEF9-F7B9-FB2BF391F54F}"/>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4C16D0CF-9C18-F819-89EA-DE31BCFA6597}"/>
              </a:ext>
            </a:extLst>
          </p:cNvPr>
          <p:cNvSpPr>
            <a:spLocks noGrp="1"/>
          </p:cNvSpPr>
          <p:nvPr>
            <p:ph type="sldNum" sz="quarter" idx="12"/>
          </p:nvPr>
        </p:nvSpPr>
        <p:spPr/>
        <p:txBody>
          <a:bodyPr/>
          <a:lstStyle/>
          <a:p>
            <a:pPr>
              <a:defRPr/>
            </a:pPr>
            <a:fld id="{FBC8E7E1-D863-4AAB-8310-ECB60B15AAF5}" type="slidenum">
              <a:rPr lang="en-US" smtClean="0"/>
              <a:pPr>
                <a:defRPr/>
              </a:pPr>
              <a:t>‹#›</a:t>
            </a:fld>
            <a:endParaRPr lang="en-US" dirty="0"/>
          </a:p>
        </p:txBody>
      </p:sp>
    </p:spTree>
    <p:extLst>
      <p:ext uri="{BB962C8B-B14F-4D97-AF65-F5344CB8AC3E}">
        <p14:creationId xmlns:p14="http://schemas.microsoft.com/office/powerpoint/2010/main" val="6604361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E004-2D40-8EFA-D130-3932F69E48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68821D-0659-160E-5076-0E420BB63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EBF0C-256B-2B2A-D03A-E62A179D25A9}"/>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B05F9295-A723-A941-F542-8660ED2FFEB0}"/>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4739C589-E7B8-E14D-4385-F3F52EC9BBCF}"/>
              </a:ext>
            </a:extLst>
          </p:cNvPr>
          <p:cNvSpPr>
            <a:spLocks noGrp="1"/>
          </p:cNvSpPr>
          <p:nvPr>
            <p:ph type="sldNum" sz="quarter" idx="12"/>
          </p:nvPr>
        </p:nvSpPr>
        <p:spPr/>
        <p:txBody>
          <a:bodyPr/>
          <a:lstStyle/>
          <a:p>
            <a:pPr>
              <a:defRPr/>
            </a:pPr>
            <a:fld id="{90F79B24-08A0-4ED9-A9B3-B61A0EBA0C0B}" type="slidenum">
              <a:rPr lang="en-US" smtClean="0"/>
              <a:pPr>
                <a:defRPr/>
              </a:pPr>
              <a:t>‹#›</a:t>
            </a:fld>
            <a:endParaRPr lang="en-US" dirty="0"/>
          </a:p>
        </p:txBody>
      </p:sp>
    </p:spTree>
    <p:extLst>
      <p:ext uri="{BB962C8B-B14F-4D97-AF65-F5344CB8AC3E}">
        <p14:creationId xmlns:p14="http://schemas.microsoft.com/office/powerpoint/2010/main" val="3572206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EDDFA2-7746-333C-AD2E-EA856C8C3FE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112AC-7CA0-B90D-7A04-F6993F14D00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9C89A-4274-027E-5ED6-0B1D11BE4A6F}"/>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57BB5D12-142D-20E9-C7E2-7C72C2A08A91}"/>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61B74BC8-EB0E-7C25-8F7D-719A176382B6}"/>
              </a:ext>
            </a:extLst>
          </p:cNvPr>
          <p:cNvSpPr>
            <a:spLocks noGrp="1"/>
          </p:cNvSpPr>
          <p:nvPr>
            <p:ph type="sldNum" sz="quarter" idx="12"/>
          </p:nvPr>
        </p:nvSpPr>
        <p:spPr/>
        <p:txBody>
          <a:bodyPr/>
          <a:lstStyle/>
          <a:p>
            <a:pPr>
              <a:defRPr/>
            </a:pPr>
            <a:fld id="{CF980A43-869A-48AC-8605-1ADC70F035BA}" type="slidenum">
              <a:rPr lang="en-US" smtClean="0"/>
              <a:pPr>
                <a:defRPr/>
              </a:pPr>
              <a:t>‹#›</a:t>
            </a:fld>
            <a:endParaRPr lang="en-US" dirty="0"/>
          </a:p>
        </p:txBody>
      </p:sp>
    </p:spTree>
    <p:extLst>
      <p:ext uri="{BB962C8B-B14F-4D97-AF65-F5344CB8AC3E}">
        <p14:creationId xmlns:p14="http://schemas.microsoft.com/office/powerpoint/2010/main" val="1231672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28BE006D-9499-4266-8502-CCB20F0ECFAC}"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7935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E92DC79D-5AC9-435B-B16F-1894F89EB5AF}"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53868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E4C8CCEA-20AE-4ABE-85CD-6D5C62E14EDC}"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5387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7127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10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7127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0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7127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712728"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12729"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27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7127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EDB8F7-BDAB-42AB-A6B9-4558E7F4E9D3}" type="slidenum">
              <a:rPr lang="en-US"/>
              <a:pPr>
                <a:defRPr/>
              </a:pPr>
              <a:t>‹#›</a:t>
            </a:fld>
            <a:endParaRPr lang="en-US"/>
          </a:p>
        </p:txBody>
      </p:sp>
      <p:sp>
        <p:nvSpPr>
          <p:cNvPr id="712732"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407"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24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52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524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353EB1F6-C182-4754-B6DB-A105C3488C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5" r:id="rId12"/>
    <p:sldLayoutId id="214748440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0867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srgbClr val="FFFFFF"/>
              </a:solidFill>
            </a:endParaRPr>
          </a:p>
        </p:txBody>
      </p:sp>
      <p:sp>
        <p:nvSpPr>
          <p:cNvPr id="770867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a:defRPr/>
            </a:pPr>
            <a:endParaRPr lang="en-US">
              <a:solidFill>
                <a:srgbClr val="FFFFFF"/>
              </a:solidFill>
            </a:endParaRPr>
          </a:p>
        </p:txBody>
      </p:sp>
      <p:sp>
        <p:nvSpPr>
          <p:cNvPr id="770867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B0B3AE2E-0CC4-4F66-B60E-D5FBE63ADA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9700729"/>
      </p:ext>
    </p:extLst>
  </p:cSld>
  <p:clrMap bg1="dk2" tx1="lt1" bg2="dk1" tx2="lt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 id="214748442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348FD62-7C67-4C85-A3DA-9DEC93259FCE}" type="slidenum">
              <a:rPr lang="en-US"/>
              <a:pPr>
                <a:defRPr/>
              </a:pPr>
              <a:t>‹#›</a:t>
            </a:fld>
            <a:endParaRPr lang="en-US" dirty="0"/>
          </a:p>
        </p:txBody>
      </p:sp>
    </p:spTree>
    <p:extLst>
      <p:ext uri="{BB962C8B-B14F-4D97-AF65-F5344CB8AC3E}">
        <p14:creationId xmlns:p14="http://schemas.microsoft.com/office/powerpoint/2010/main" val="1956636547"/>
      </p:ext>
    </p:extLst>
  </p:cSld>
  <p:clrMap bg1="dk2" tx1="lt1" bg2="dk1" tx2="lt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BBCC83-8CDF-5D0B-B701-D9B60766BAD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B5E0C9-0914-B8AC-7063-6F1BCE0774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C09B0-F1B6-FE9D-F9FA-5F2876D7C79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C140445A-3FB5-EFD5-F80A-4A8D935CE8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31B4CB6B-918E-D481-5531-FCCAD1510BF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a:defRPr/>
            </a:pPr>
            <a:fld id="{D348FD62-7C67-4C85-A3DA-9DEC93259FCE}" type="slidenum">
              <a:rPr lang="en-US" smtClean="0"/>
              <a:pPr>
                <a:defRPr/>
              </a:pPr>
              <a:t>‹#›</a:t>
            </a:fld>
            <a:endParaRPr lang="en-US" dirty="0"/>
          </a:p>
        </p:txBody>
      </p:sp>
    </p:spTree>
    <p:extLst>
      <p:ext uri="{BB962C8B-B14F-4D97-AF65-F5344CB8AC3E}">
        <p14:creationId xmlns:p14="http://schemas.microsoft.com/office/powerpoint/2010/main" val="1273878220"/>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images.google.com/imgres?imgurl=http://img4.imageshack.us/img4/8059/img6036copie.jpg&amp;imgrefurl=http://www.shroomery.org/forums/showflat.php/Number/10041423&amp;usg=__CKs1ZJ1d-N0xqUpi3qg6-QJ0NX4=&amp;h=778&amp;w=1166&amp;sz=574&amp;hl=en&amp;start=36&amp;tbnid=ARGE2dfe6zW4IM:&amp;tbnh=100&amp;tbnw=150&amp;prev=/images?q=Mycelium+thread+mushroom&amp;gbv=2&amp;ndsp=20&amp;hl=en&amp;sa=N&amp;start=20" TargetMode="Externa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images.google.com/imgres?imgurl=http://img4.imageshack.us/img4/8059/img6036copie.jpg&amp;imgrefurl=http://www.shroomery.org/forums/showflat.php/Number/10041423&amp;usg=__CKs1ZJ1d-N0xqUpi3qg6-QJ0NX4=&amp;h=778&amp;w=1166&amp;sz=574&amp;hl=en&amp;start=36&amp;tbnid=ARGE2dfe6zW4IM:&amp;tbnh=100&amp;tbnw=150&amp;prev=/images?q=Mycelium+thread+mushroom&amp;gbv=2&amp;ndsp=20&amp;hl=en&amp;sa=N&amp;start=20" TargetMode="Externa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hyperlink" Target="https://www.youtube.com/watch?v=PHNrRtlBu6M" TargetMode="Externa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70.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emf"/><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41.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11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emf"/><Relationship Id="rId1" Type="http://schemas.openxmlformats.org/officeDocument/2006/relationships/slideLayout" Target="../slideLayouts/slideLayout41.xml"/><Relationship Id="rId6" Type="http://schemas.openxmlformats.org/officeDocument/2006/relationships/image" Target="../media/image82.png"/><Relationship Id="rId5" Type="http://schemas.openxmlformats.org/officeDocument/2006/relationships/image" Target="../media/image76.png"/><Relationship Id="rId4" Type="http://schemas.openxmlformats.org/officeDocument/2006/relationships/image" Target="../media/image81.png"/></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4.emf"/><Relationship Id="rId1" Type="http://schemas.openxmlformats.org/officeDocument/2006/relationships/slideLayout" Target="../slideLayouts/slideLayout41.xml"/><Relationship Id="rId5" Type="http://schemas.openxmlformats.org/officeDocument/2006/relationships/image" Target="../media/image85.png"/><Relationship Id="rId4" Type="http://schemas.openxmlformats.org/officeDocument/2006/relationships/image" Target="../media/image81.png"/></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jpeg"/><Relationship Id="rId1" Type="http://schemas.openxmlformats.org/officeDocument/2006/relationships/slideLayout" Target="../slideLayouts/slideLayout54.xml"/></Relationships>
</file>

<file path=ppt/slides/_rels/slide119.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5.png"/><Relationship Id="rId7" Type="http://schemas.openxmlformats.org/officeDocument/2006/relationships/image" Target="../media/image89.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87.png"/><Relationship Id="rId1" Type="http://schemas.openxmlformats.org/officeDocument/2006/relationships/slideLayout" Target="../slideLayouts/slideLayout41.xml"/><Relationship Id="rId6" Type="http://schemas.openxmlformats.org/officeDocument/2006/relationships/hyperlink" Target="https://www.instagram.com/ryemurph88/" TargetMode="External"/><Relationship Id="rId11" Type="http://schemas.openxmlformats.org/officeDocument/2006/relationships/image" Target="../media/image91.png"/><Relationship Id="rId5" Type="http://schemas.openxmlformats.org/officeDocument/2006/relationships/image" Target="../media/image88.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3.gif"/><Relationship Id="rId5" Type="http://schemas.openxmlformats.org/officeDocument/2006/relationships/image" Target="../media/image11.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jpeg"/><Relationship Id="rId7"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8.jpeg"/><Relationship Id="rId4" Type="http://schemas.openxmlformats.org/officeDocument/2006/relationships/image" Target="../media/image16.jpe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8.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8.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8.jpeg"/><Relationship Id="rId4" Type="http://schemas.openxmlformats.org/officeDocument/2006/relationships/image" Target="../media/image16.jpe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8.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8.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8.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8.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8.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hyperlink" Target="http://www.nhptv.org/natureworks/nwep10b.htm"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2.xml"/><Relationship Id="rId5" Type="http://schemas.openxmlformats.org/officeDocument/2006/relationships/image" Target="../media/image5.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9.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2.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3.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6.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8.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6.jpeg"/></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6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50.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50.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5.png"/></Relationships>
</file>

<file path=ppt/slides/_rels/slide7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50.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5.png"/></Relationships>
</file>

<file path=ppt/slides/_rels/slide7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hyperlink" Target="http://www.nhptv.org/natureworks/nwep11b.htm" TargetMode="External"/><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youtube.com/watch?v=C6sFP_7Vezg" TargetMode="Externa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youtube.com/watch?v=c0En-_BVbGc" TargetMode="Externa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youtube.com/watch?v=S12zZhdOckc" TargetMode="Externa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52.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4.xml"/><Relationship Id="rId4" Type="http://schemas.openxmlformats.org/officeDocument/2006/relationships/image" Target="../media/image13.gif"/></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62.jpeg"/></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63.jpeg"/><Relationship Id="rId4" Type="http://schemas.openxmlformats.org/officeDocument/2006/relationships/image" Target="../media/image62.jpeg"/></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63.jpeg"/><Relationship Id="rId4" Type="http://schemas.openxmlformats.org/officeDocument/2006/relationships/image" Target="../media/image62.jpeg"/></Relationships>
</file>

<file path=ppt/slides/_rels/slide9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63.jpeg"/><Relationship Id="rId4" Type="http://schemas.openxmlformats.org/officeDocument/2006/relationships/image" Target="../media/image62.jpeg"/></Relationships>
</file>

<file path=ppt/slides/_rels/slide9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1.jpeg"/><Relationship Id="rId7"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9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1.jpeg"/><Relationship Id="rId7"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od chain in the grasslands Stock Photos - Page 1 : Masterfile">
            <a:extLst>
              <a:ext uri="{FF2B5EF4-FFF2-40B4-BE49-F238E27FC236}">
                <a16:creationId xmlns:a16="http://schemas.microsoft.com/office/drawing/2014/main" id="{EDA93704-2BA1-4C63-A0C6-4C86C6925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BD1DF4-EE6F-4319-934C-7DDC1C0291FD}"/>
              </a:ext>
            </a:extLst>
          </p:cNvPr>
          <p:cNvSpPr txBox="1"/>
          <p:nvPr/>
        </p:nvSpPr>
        <p:spPr>
          <a:xfrm>
            <a:off x="152400" y="304800"/>
            <a:ext cx="8534400" cy="1383000"/>
          </a:xfrm>
          <a:prstGeom prst="rect">
            <a:avLst/>
          </a:prstGeom>
          <a:noFill/>
        </p:spPr>
        <p:txBody>
          <a:bodyPr wrap="square">
            <a:prstTxWarp prst="textWave1">
              <a:avLst/>
            </a:prstTxWarp>
            <a:spAutoFit/>
            <a:scene3d>
              <a:camera prst="orthographicFront"/>
              <a:lightRig rig="threePt" dir="t"/>
            </a:scene3d>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ln w="17780" cmpd="sng">
                  <a:solidFill>
                    <a:schemeClr val="bg1">
                      <a:lumMod val="95000"/>
                      <a:lumOff val="5000"/>
                    </a:schemeClr>
                  </a:solidFill>
                  <a:prstDash val="solid"/>
                  <a:miter lim="800000"/>
                </a:ln>
                <a:blipFill>
                  <a:blip r:embed="rId3"/>
                  <a:tile tx="0" ty="0" sx="100000" sy="100000" flip="none" algn="tl"/>
                </a:blipFill>
                <a:effectLst>
                  <a:glow rad="228600">
                    <a:srgbClr val="AAADCA">
                      <a:satMod val="175000"/>
                      <a:alpha val="40000"/>
                    </a:srgbClr>
                  </a:glow>
                  <a:outerShdw blurRad="50800" algn="tl" rotWithShape="0">
                    <a:srgbClr val="000000"/>
                  </a:outerShdw>
                </a:effectLst>
              </a:rPr>
              <a:t>Feeding Levels</a:t>
            </a:r>
            <a:endParaRPr kumimoji="0" lang="en-US" sz="3600" b="1" i="0" u="none" strike="noStrike" kern="1200" cap="none" spc="0" normalizeH="0" baseline="0" noProof="0" dirty="0">
              <a:ln w="17780" cmpd="sng">
                <a:solidFill>
                  <a:schemeClr val="bg1">
                    <a:lumMod val="95000"/>
                    <a:lumOff val="5000"/>
                  </a:schemeClr>
                </a:solidFill>
                <a:prstDash val="solid"/>
                <a:miter lim="800000"/>
              </a:ln>
              <a:blipFill>
                <a:blip r:embed="rId3"/>
                <a:tile tx="0" ty="0" sx="100000" sy="100000" flip="none" algn="tl"/>
              </a:blipFill>
              <a:effectLst>
                <a:glow rad="228600">
                  <a:srgbClr val="AAADCA">
                    <a:satMod val="175000"/>
                    <a:alpha val="40000"/>
                  </a:srgbClr>
                </a:glow>
                <a:outerShdw blurRad="50800" algn="tl" rotWithShape="0">
                  <a:srgbClr val="000000"/>
                </a:outerShdw>
              </a:effectLst>
              <a:uLnTx/>
              <a:uFillTx/>
              <a:latin typeface="Tahoma" pitchFamily="34" charset="0"/>
              <a:ea typeface="+mn-ea"/>
              <a:cs typeface="+mn-cs"/>
            </a:endParaRPr>
          </a:p>
        </p:txBody>
      </p:sp>
      <p:sp>
        <p:nvSpPr>
          <p:cNvPr id="8" name="TextBox 7">
            <a:extLst>
              <a:ext uri="{FF2B5EF4-FFF2-40B4-BE49-F238E27FC236}">
                <a16:creationId xmlns:a16="http://schemas.microsoft.com/office/drawing/2014/main" id="{BBE199FF-1C36-4E7C-BC80-97DE543087F8}"/>
              </a:ext>
            </a:extLst>
          </p:cNvPr>
          <p:cNvSpPr txBox="1"/>
          <p:nvPr/>
        </p:nvSpPr>
        <p:spPr>
          <a:xfrm>
            <a:off x="-76200" y="5189400"/>
            <a:ext cx="3779623"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AAADCA">
                      <a:satMod val="175000"/>
                      <a:alpha val="40000"/>
                    </a:srgbClr>
                  </a:glow>
                  <a:outerShdw blurRad="50800" algn="tl" rotWithShape="0">
                    <a:srgbClr val="000000"/>
                  </a:outerShdw>
                </a:effectLst>
                <a:uLnTx/>
                <a:uFillTx/>
                <a:latin typeface="Tahoma" pitchFamily="34" charset="0"/>
                <a:ea typeface="+mn-ea"/>
                <a:cs typeface="+mn-cs"/>
              </a:rPr>
              <a:t>Part 1 Lesson 3</a:t>
            </a:r>
          </a:p>
        </p:txBody>
      </p:sp>
      <p:pic>
        <p:nvPicPr>
          <p:cNvPr id="2" name="Graphic 1">
            <a:extLst>
              <a:ext uri="{FF2B5EF4-FFF2-40B4-BE49-F238E27FC236}">
                <a16:creationId xmlns:a16="http://schemas.microsoft.com/office/drawing/2014/main" id="{2E0E2DCA-84DA-E8C9-A99E-BAEBA3A8F6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32023" y="5090460"/>
            <a:ext cx="5211977" cy="1767540"/>
          </a:xfrm>
          <a:prstGeom prst="rect">
            <a:avLst/>
          </a:prstGeom>
        </p:spPr>
      </p:pic>
      <p:pic>
        <p:nvPicPr>
          <p:cNvPr id="3" name="Picture 2">
            <a:extLst>
              <a:ext uri="{FF2B5EF4-FFF2-40B4-BE49-F238E27FC236}">
                <a16:creationId xmlns:a16="http://schemas.microsoft.com/office/drawing/2014/main" id="{671A5F1F-7652-1E63-6999-E466F5E5D85B}"/>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3165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7747" name="Text Box 5"/>
          <p:cNvSpPr txBox="1">
            <a:spLocks noChangeArrowheads="1"/>
          </p:cNvSpPr>
          <p:nvPr/>
        </p:nvSpPr>
        <p:spPr bwMode="auto">
          <a:xfrm>
            <a:off x="381000" y="1676400"/>
            <a:ext cx="4343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dirty="0">
                <a:solidFill>
                  <a:schemeClr val="bg1"/>
                </a:solidFill>
              </a:rPr>
              <a:t>Producers (Plants)</a:t>
            </a:r>
          </a:p>
          <a:p>
            <a:pPr>
              <a:spcBef>
                <a:spcPct val="50000"/>
              </a:spcBef>
            </a:pPr>
            <a:endParaRPr lang="en-US" sz="3600" dirty="0"/>
          </a:p>
        </p:txBody>
      </p:sp>
      <p:pic>
        <p:nvPicPr>
          <p:cNvPr id="28774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6002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sp>
        <p:nvSpPr>
          <p:cNvPr id="287749"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Consumers</a:t>
            </a:r>
          </a:p>
          <a:p>
            <a:pPr>
              <a:spcBef>
                <a:spcPct val="50000"/>
              </a:spcBef>
            </a:pPr>
            <a:r>
              <a:rPr lang="en-US" sz="2800"/>
              <a:t>	</a:t>
            </a:r>
          </a:p>
        </p:txBody>
      </p:sp>
      <p:pic>
        <p:nvPicPr>
          <p:cNvPr id="28775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8775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24E77E7-34FC-29F6-CF96-AB7870E850ED}"/>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3"/>
          <p:cNvSpPr>
            <a:spLocks noGrp="1" noChangeArrowheads="1"/>
          </p:cNvSpPr>
          <p:nvPr>
            <p:ph type="body" idx="4294967295"/>
          </p:nvPr>
        </p:nvSpPr>
        <p:spPr>
          <a:xfrm>
            <a:off x="304800" y="183356"/>
            <a:ext cx="8763000" cy="5821363"/>
          </a:xfrm>
        </p:spPr>
        <p:txBody>
          <a:bodyPr/>
          <a:lstStyle/>
          <a:p>
            <a:pPr eaLnBrk="1" hangingPunct="1"/>
            <a:r>
              <a:rPr lang="en-US" dirty="0"/>
              <a:t>Mushrooms are just the fruiting body (reproductive structure) of the expansive fungi made of mycelium threads.</a:t>
            </a:r>
          </a:p>
        </p:txBody>
      </p:sp>
      <p:pic>
        <p:nvPicPr>
          <p:cNvPr id="372739" name="Picture 5" descr="img6036copi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8686800" cy="4686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96998" name="Text Box 6"/>
          <p:cNvSpPr txBox="1">
            <a:spLocks noChangeArrowheads="1"/>
          </p:cNvSpPr>
          <p:nvPr/>
        </p:nvSpPr>
        <p:spPr bwMode="auto">
          <a:xfrm>
            <a:off x="685800" y="2514600"/>
            <a:ext cx="28194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a:effectLst>
                  <a:outerShdw blurRad="38100" dist="38100" dir="2700000" algn="tl">
                    <a:srgbClr val="336699"/>
                  </a:outerShdw>
                </a:effectLst>
              </a:rPr>
              <a:t>Mushroom</a:t>
            </a:r>
          </a:p>
        </p:txBody>
      </p:sp>
      <p:sp>
        <p:nvSpPr>
          <p:cNvPr id="372741" name="Line 7"/>
          <p:cNvSpPr>
            <a:spLocks noChangeShapeType="1"/>
          </p:cNvSpPr>
          <p:nvPr/>
        </p:nvSpPr>
        <p:spPr bwMode="auto">
          <a:xfrm flipV="1">
            <a:off x="2819400" y="2590800"/>
            <a:ext cx="838200" cy="304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97000" name="Text Box 8"/>
          <p:cNvSpPr txBox="1">
            <a:spLocks noChangeArrowheads="1"/>
          </p:cNvSpPr>
          <p:nvPr/>
        </p:nvSpPr>
        <p:spPr bwMode="auto">
          <a:xfrm>
            <a:off x="5105400" y="4724400"/>
            <a:ext cx="35052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a:effectLst>
                  <a:outerShdw blurRad="38100" dist="38100" dir="2700000" algn="tl">
                    <a:srgbClr val="336699"/>
                  </a:outerShdw>
                </a:effectLst>
              </a:rPr>
              <a:t>Mycelium threads</a:t>
            </a:r>
          </a:p>
        </p:txBody>
      </p:sp>
      <p:sp>
        <p:nvSpPr>
          <p:cNvPr id="372743" name="Line 9"/>
          <p:cNvSpPr>
            <a:spLocks noChangeShapeType="1"/>
          </p:cNvSpPr>
          <p:nvPr/>
        </p:nvSpPr>
        <p:spPr bwMode="auto">
          <a:xfrm flipH="1" flipV="1">
            <a:off x="4191000" y="4876800"/>
            <a:ext cx="838200" cy="152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BDB84722-8754-CE4A-632E-150934502796}"/>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3"/>
          <p:cNvSpPr>
            <a:spLocks noGrp="1" noChangeArrowheads="1"/>
          </p:cNvSpPr>
          <p:nvPr>
            <p:ph type="body" idx="4294967295"/>
          </p:nvPr>
        </p:nvSpPr>
        <p:spPr>
          <a:xfrm>
            <a:off x="304800" y="183356"/>
            <a:ext cx="8763000" cy="5821363"/>
          </a:xfrm>
        </p:spPr>
        <p:txBody>
          <a:bodyPr/>
          <a:lstStyle/>
          <a:p>
            <a:pPr eaLnBrk="1" hangingPunct="1"/>
            <a:r>
              <a:rPr lang="en-US" dirty="0"/>
              <a:t>Mushrooms are just the fruiting body (reproductive structure) of the expansive fungi made of </a:t>
            </a:r>
            <a:r>
              <a:rPr lang="en-US" dirty="0">
                <a:solidFill>
                  <a:srgbClr val="FFFF00"/>
                </a:solidFill>
              </a:rPr>
              <a:t>mycelium threads.</a:t>
            </a:r>
          </a:p>
        </p:txBody>
      </p:sp>
      <p:pic>
        <p:nvPicPr>
          <p:cNvPr id="373763" name="Picture 5" descr="img6036copi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8686800" cy="4686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96998" name="Text Box 6"/>
          <p:cNvSpPr txBox="1">
            <a:spLocks noChangeArrowheads="1"/>
          </p:cNvSpPr>
          <p:nvPr/>
        </p:nvSpPr>
        <p:spPr bwMode="auto">
          <a:xfrm>
            <a:off x="685800" y="2514600"/>
            <a:ext cx="28194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a:effectLst>
                  <a:outerShdw blurRad="38100" dist="38100" dir="2700000" algn="tl">
                    <a:srgbClr val="336699"/>
                  </a:outerShdw>
                </a:effectLst>
              </a:rPr>
              <a:t>Mushroom</a:t>
            </a:r>
          </a:p>
        </p:txBody>
      </p:sp>
      <p:sp>
        <p:nvSpPr>
          <p:cNvPr id="373765" name="Line 7"/>
          <p:cNvSpPr>
            <a:spLocks noChangeShapeType="1"/>
          </p:cNvSpPr>
          <p:nvPr/>
        </p:nvSpPr>
        <p:spPr bwMode="auto">
          <a:xfrm flipV="1">
            <a:off x="2819400" y="2590800"/>
            <a:ext cx="838200" cy="304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97000" name="Text Box 8"/>
          <p:cNvSpPr txBox="1">
            <a:spLocks noChangeArrowheads="1"/>
          </p:cNvSpPr>
          <p:nvPr/>
        </p:nvSpPr>
        <p:spPr bwMode="auto">
          <a:xfrm>
            <a:off x="5105400" y="4724400"/>
            <a:ext cx="35052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a:effectLst>
                  <a:outerShdw blurRad="38100" dist="38100" dir="2700000" algn="tl">
                    <a:srgbClr val="336699"/>
                  </a:outerShdw>
                </a:effectLst>
              </a:rPr>
              <a:t>Mycelium threads</a:t>
            </a:r>
          </a:p>
        </p:txBody>
      </p:sp>
      <p:sp>
        <p:nvSpPr>
          <p:cNvPr id="373767" name="Line 9"/>
          <p:cNvSpPr>
            <a:spLocks noChangeShapeType="1"/>
          </p:cNvSpPr>
          <p:nvPr/>
        </p:nvSpPr>
        <p:spPr bwMode="auto">
          <a:xfrm flipH="1" flipV="1">
            <a:off x="4191000" y="4876800"/>
            <a:ext cx="838200" cy="152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1593" name="Rectangle 9"/>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endParaRPr>
          </a:p>
        </p:txBody>
      </p:sp>
      <p:sp>
        <p:nvSpPr>
          <p:cNvPr id="373769" name="Freeform 8"/>
          <p:cNvSpPr>
            <a:spLocks/>
          </p:cNvSpPr>
          <p:nvPr/>
        </p:nvSpPr>
        <p:spPr bwMode="auto">
          <a:xfrm>
            <a:off x="-614363" y="847725"/>
            <a:ext cx="10868026" cy="7324725"/>
          </a:xfrm>
          <a:custGeom>
            <a:avLst/>
            <a:gdLst>
              <a:gd name="T0" fmla="*/ 3559074 w 10867926"/>
              <a:gd name="T1" fmla="*/ 4311714 h 7325888"/>
              <a:gd name="T2" fmla="*/ 2752195 w 10867926"/>
              <a:gd name="T3" fmla="*/ 5050470 h 7325888"/>
              <a:gd name="T4" fmla="*/ 1609124 w 10867926"/>
              <a:gd name="T5" fmla="*/ 6219074 h 7325888"/>
              <a:gd name="T6" fmla="*/ 2913572 w 10867926"/>
              <a:gd name="T7" fmla="*/ 4687812 h 7325888"/>
              <a:gd name="T8" fmla="*/ 3370801 w 10867926"/>
              <a:gd name="T9" fmla="*/ 4137091 h 7325888"/>
              <a:gd name="T10" fmla="*/ 3639757 w 10867926"/>
              <a:gd name="T11" fmla="*/ 4231117 h 7325888"/>
              <a:gd name="T12" fmla="*/ 3680108 w 10867926"/>
              <a:gd name="T13" fmla="*/ 4043066 h 7325888"/>
              <a:gd name="T14" fmla="*/ 4056643 w 10867926"/>
              <a:gd name="T15" fmla="*/ 4446027 h 7325888"/>
              <a:gd name="T16" fmla="*/ 4164232 w 10867926"/>
              <a:gd name="T17" fmla="*/ 3989339 h 7325888"/>
              <a:gd name="T18" fmla="*/ 4433198 w 10867926"/>
              <a:gd name="T19" fmla="*/ 4204253 h 7325888"/>
              <a:gd name="T20" fmla="*/ 7472430 w 10867926"/>
              <a:gd name="T21" fmla="*/ 6339955 h 7325888"/>
              <a:gd name="T22" fmla="*/ 7633798 w 10867926"/>
              <a:gd name="T23" fmla="*/ 5520594 h 7325888"/>
              <a:gd name="T24" fmla="*/ 8010341 w 10867926"/>
              <a:gd name="T25" fmla="*/ 5251954 h 7325888"/>
              <a:gd name="T26" fmla="*/ 5562812 w 10867926"/>
              <a:gd name="T27" fmla="*/ 4257985 h 7325888"/>
              <a:gd name="T28" fmla="*/ 9314791 w 10867926"/>
              <a:gd name="T29" fmla="*/ 5708649 h 7325888"/>
              <a:gd name="T30" fmla="*/ 6934499 w 10867926"/>
              <a:gd name="T31" fmla="*/ 4204253 h 7325888"/>
              <a:gd name="T32" fmla="*/ 5630051 w 10867926"/>
              <a:gd name="T33" fmla="*/ 3572943 h 7325888"/>
              <a:gd name="T34" fmla="*/ 5616603 w 10867926"/>
              <a:gd name="T35" fmla="*/ 5131068 h 7325888"/>
              <a:gd name="T36" fmla="*/ 4944214 w 10867926"/>
              <a:gd name="T37" fmla="*/ 5198221 h 7325888"/>
              <a:gd name="T38" fmla="*/ 3854923 w 10867926"/>
              <a:gd name="T39" fmla="*/ 4781835 h 7325888"/>
              <a:gd name="T40" fmla="*/ 3249767 w 10867926"/>
              <a:gd name="T41" fmla="*/ 6527998 h 7325888"/>
              <a:gd name="T42" fmla="*/ 4567669 w 10867926"/>
              <a:gd name="T43" fmla="*/ 4553488 h 7325888"/>
              <a:gd name="T44" fmla="*/ 5979700 w 10867926"/>
              <a:gd name="T45" fmla="*/ 4929584 h 7325888"/>
              <a:gd name="T46" fmla="*/ 5334206 w 10867926"/>
              <a:gd name="T47" fmla="*/ 4204253 h 7325888"/>
              <a:gd name="T48" fmla="*/ 8185157 w 10867926"/>
              <a:gd name="T49" fmla="*/ 6313093 h 7325888"/>
              <a:gd name="T50" fmla="*/ 8682725 w 10867926"/>
              <a:gd name="T51" fmla="*/ 5587763 h 7325888"/>
              <a:gd name="T52" fmla="*/ 5966252 w 10867926"/>
              <a:gd name="T53" fmla="*/ 3747559 h 7325888"/>
              <a:gd name="T54" fmla="*/ 6248663 w 10867926"/>
              <a:gd name="T55" fmla="*/ 3452056 h 7325888"/>
              <a:gd name="T56" fmla="*/ 8117920 w 10867926"/>
              <a:gd name="T57" fmla="*/ 3465484 h 7325888"/>
              <a:gd name="T58" fmla="*/ 8924812 w 10867926"/>
              <a:gd name="T59" fmla="*/ 2834178 h 7325888"/>
              <a:gd name="T60" fmla="*/ 6289005 w 10867926"/>
              <a:gd name="T61" fmla="*/ 2552101 h 7325888"/>
              <a:gd name="T62" fmla="*/ 6383140 w 10867926"/>
              <a:gd name="T63" fmla="*/ 2055114 h 7325888"/>
              <a:gd name="T64" fmla="*/ 10363723 w 10867926"/>
              <a:gd name="T65" fmla="*/ 510421 h 7325888"/>
              <a:gd name="T66" fmla="*/ 10619260 w 10867926"/>
              <a:gd name="T67" fmla="*/ 1665583 h 7325888"/>
              <a:gd name="T68" fmla="*/ 8897924 w 10867926"/>
              <a:gd name="T69" fmla="*/ 1867064 h 7325888"/>
              <a:gd name="T70" fmla="*/ 6531059 w 10867926"/>
              <a:gd name="T71" fmla="*/ 2243166 h 7325888"/>
              <a:gd name="T72" fmla="*/ 9529949 w 10867926"/>
              <a:gd name="T73" fmla="*/ 3559511 h 7325888"/>
              <a:gd name="T74" fmla="*/ 9543398 w 10867926"/>
              <a:gd name="T75" fmla="*/ 4835565 h 7325888"/>
              <a:gd name="T76" fmla="*/ 7741377 w 10867926"/>
              <a:gd name="T77" fmla="*/ 3855016 h 7325888"/>
              <a:gd name="T78" fmla="*/ 8507912 w 10867926"/>
              <a:gd name="T79" fmla="*/ 5936995 h 7325888"/>
              <a:gd name="T80" fmla="*/ 5078692 w 10867926"/>
              <a:gd name="T81" fmla="*/ 3707261 h 7325888"/>
              <a:gd name="T82" fmla="*/ 4513880 w 10867926"/>
              <a:gd name="T83" fmla="*/ 4069927 h 7325888"/>
              <a:gd name="T84" fmla="*/ 3908722 w 10867926"/>
              <a:gd name="T85" fmla="*/ 4956451 h 7325888"/>
              <a:gd name="T86" fmla="*/ 2348757 w 10867926"/>
              <a:gd name="T87" fmla="*/ 5453434 h 7325888"/>
              <a:gd name="T88" fmla="*/ 2268072 w 10867926"/>
              <a:gd name="T89" fmla="*/ 5748937 h 7325888"/>
              <a:gd name="T90" fmla="*/ 4876978 w 10867926"/>
              <a:gd name="T91" fmla="*/ 5386279 h 7325888"/>
              <a:gd name="T92" fmla="*/ 9597182 w 10867926"/>
              <a:gd name="T93" fmla="*/ 6044456 h 7325888"/>
              <a:gd name="T94" fmla="*/ 6167978 w 10867926"/>
              <a:gd name="T95" fmla="*/ 3102815 h 7325888"/>
              <a:gd name="T96" fmla="*/ 9341688 w 10867926"/>
              <a:gd name="T97" fmla="*/ 3264004 h 7325888"/>
              <a:gd name="T98" fmla="*/ 8602043 w 10867926"/>
              <a:gd name="T99" fmla="*/ 846226 h 7325888"/>
              <a:gd name="T100" fmla="*/ 9193764 w 10867926"/>
              <a:gd name="T101" fmla="*/ 1155166 h 7325888"/>
              <a:gd name="T102" fmla="*/ 9449267 w 10867926"/>
              <a:gd name="T103" fmla="*/ 2941633 h 7325888"/>
              <a:gd name="T104" fmla="*/ 7647246 w 10867926"/>
              <a:gd name="T105" fmla="*/ 3237142 h 7325888"/>
              <a:gd name="T106" fmla="*/ 7445534 w 10867926"/>
              <a:gd name="T107" fmla="*/ 4943010 h 7325888"/>
              <a:gd name="T108" fmla="*/ 5253503 w 10867926"/>
              <a:gd name="T109" fmla="*/ 5238529 h 7325888"/>
              <a:gd name="T110" fmla="*/ 3599415 w 10867926"/>
              <a:gd name="T111" fmla="*/ 5305685 h 7325888"/>
              <a:gd name="T112" fmla="*/ 1367058 w 10867926"/>
              <a:gd name="T113" fmla="*/ 4889296 h 7325888"/>
              <a:gd name="T114" fmla="*/ 4312154 w 10867926"/>
              <a:gd name="T115" fmla="*/ 4835565 h 7325888"/>
              <a:gd name="T116" fmla="*/ 6208322 w 10867926"/>
              <a:gd name="T117" fmla="*/ 5708649 h 7325888"/>
              <a:gd name="T118" fmla="*/ 7243808 w 10867926"/>
              <a:gd name="T119" fmla="*/ 4446027 h 7325888"/>
              <a:gd name="T120" fmla="*/ 6194874 w 10867926"/>
              <a:gd name="T121" fmla="*/ 2887900 h 7325888"/>
              <a:gd name="T122" fmla="*/ 7956551 w 10867926"/>
              <a:gd name="T123" fmla="*/ 1974519 h 73258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867926"/>
              <a:gd name="T187" fmla="*/ 0 h 7325888"/>
              <a:gd name="T188" fmla="*/ 10867926 w 10867926"/>
              <a:gd name="T189" fmla="*/ 7325888 h 73258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867926" h="7325888">
                <a:moveTo>
                  <a:pt x="1582120" y="6078070"/>
                </a:moveTo>
                <a:cubicBezTo>
                  <a:pt x="1774861" y="6010835"/>
                  <a:pt x="1969358" y="5948434"/>
                  <a:pt x="2160344" y="5876364"/>
                </a:cubicBezTo>
                <a:cubicBezTo>
                  <a:pt x="2207231" y="5858671"/>
                  <a:pt x="2251842" y="5834912"/>
                  <a:pt x="2294814" y="5809129"/>
                </a:cubicBezTo>
                <a:cubicBezTo>
                  <a:pt x="2431845" y="5726911"/>
                  <a:pt x="2305819" y="5774085"/>
                  <a:pt x="2402391" y="5741894"/>
                </a:cubicBezTo>
                <a:cubicBezTo>
                  <a:pt x="2433767" y="5715000"/>
                  <a:pt x="2463649" y="5686256"/>
                  <a:pt x="2496520" y="5661211"/>
                </a:cubicBezTo>
                <a:cubicBezTo>
                  <a:pt x="2557861" y="5614475"/>
                  <a:pt x="2621777" y="5571213"/>
                  <a:pt x="2684779" y="5526741"/>
                </a:cubicBezTo>
                <a:cubicBezTo>
                  <a:pt x="2697982" y="5517421"/>
                  <a:pt x="2712849" y="5510365"/>
                  <a:pt x="2725120" y="5499847"/>
                </a:cubicBezTo>
                <a:cubicBezTo>
                  <a:pt x="2756497" y="5472953"/>
                  <a:pt x="2785829" y="5443471"/>
                  <a:pt x="2819250" y="5419164"/>
                </a:cubicBezTo>
                <a:cubicBezTo>
                  <a:pt x="2835462" y="5407374"/>
                  <a:pt x="2857385" y="5404792"/>
                  <a:pt x="2873038" y="5392270"/>
                </a:cubicBezTo>
                <a:cubicBezTo>
                  <a:pt x="3071360" y="5233612"/>
                  <a:pt x="2852965" y="5372040"/>
                  <a:pt x="3020956" y="5271247"/>
                </a:cubicBezTo>
                <a:cubicBezTo>
                  <a:pt x="3034403" y="5253318"/>
                  <a:pt x="3045450" y="5233307"/>
                  <a:pt x="3061297" y="5217459"/>
                </a:cubicBezTo>
                <a:cubicBezTo>
                  <a:pt x="3165695" y="5113059"/>
                  <a:pt x="3015630" y="5328800"/>
                  <a:pt x="3168873" y="5109882"/>
                </a:cubicBezTo>
                <a:cubicBezTo>
                  <a:pt x="3180368" y="5093460"/>
                  <a:pt x="3186168" y="5073692"/>
                  <a:pt x="3195767" y="5056094"/>
                </a:cubicBezTo>
                <a:cubicBezTo>
                  <a:pt x="3213072" y="5024368"/>
                  <a:pt x="3231626" y="4993341"/>
                  <a:pt x="3249556" y="4961964"/>
                </a:cubicBezTo>
                <a:cubicBezTo>
                  <a:pt x="3270911" y="4887223"/>
                  <a:pt x="3273334" y="4866623"/>
                  <a:pt x="3303344" y="4800600"/>
                </a:cubicBezTo>
                <a:cubicBezTo>
                  <a:pt x="3315786" y="4773226"/>
                  <a:pt x="3331085" y="4747218"/>
                  <a:pt x="3343685" y="4719917"/>
                </a:cubicBezTo>
                <a:cubicBezTo>
                  <a:pt x="3357990" y="4688922"/>
                  <a:pt x="3367842" y="4655844"/>
                  <a:pt x="3384026" y="4625788"/>
                </a:cubicBezTo>
                <a:cubicBezTo>
                  <a:pt x="3399350" y="4597329"/>
                  <a:pt x="3421909" y="4573245"/>
                  <a:pt x="3437814" y="4545106"/>
                </a:cubicBezTo>
                <a:cubicBezTo>
                  <a:pt x="3480239" y="4470046"/>
                  <a:pt x="3558838" y="4316506"/>
                  <a:pt x="3558838" y="4316506"/>
                </a:cubicBezTo>
                <a:cubicBezTo>
                  <a:pt x="3591187" y="4187107"/>
                  <a:pt x="3604756" y="4151169"/>
                  <a:pt x="3612626" y="3993776"/>
                </a:cubicBezTo>
                <a:cubicBezTo>
                  <a:pt x="3613549" y="3975318"/>
                  <a:pt x="3603661" y="3957917"/>
                  <a:pt x="3599179" y="3939988"/>
                </a:cubicBezTo>
                <a:cubicBezTo>
                  <a:pt x="3585732" y="4002741"/>
                  <a:pt x="3571424" y="4065316"/>
                  <a:pt x="3558838" y="4128247"/>
                </a:cubicBezTo>
                <a:cubicBezTo>
                  <a:pt x="3553491" y="4154983"/>
                  <a:pt x="3553409" y="4182870"/>
                  <a:pt x="3545391" y="4208929"/>
                </a:cubicBezTo>
                <a:cubicBezTo>
                  <a:pt x="3471229" y="4449955"/>
                  <a:pt x="3322637" y="4808235"/>
                  <a:pt x="3222661" y="5002306"/>
                </a:cubicBezTo>
                <a:cubicBezTo>
                  <a:pt x="3146461" y="5150224"/>
                  <a:pt x="3111717" y="5328403"/>
                  <a:pt x="2994061" y="5446059"/>
                </a:cubicBezTo>
                <a:cubicBezTo>
                  <a:pt x="2971649" y="5468471"/>
                  <a:pt x="2946110" y="5488141"/>
                  <a:pt x="2926826" y="5513294"/>
                </a:cubicBezTo>
                <a:cubicBezTo>
                  <a:pt x="2480668" y="6095239"/>
                  <a:pt x="2837419" y="5705963"/>
                  <a:pt x="2604097" y="5916706"/>
                </a:cubicBezTo>
                <a:cubicBezTo>
                  <a:pt x="2491098" y="6018769"/>
                  <a:pt x="2399697" y="6149696"/>
                  <a:pt x="2267920" y="6225988"/>
                </a:cubicBezTo>
                <a:cubicBezTo>
                  <a:pt x="2182755" y="6275294"/>
                  <a:pt x="2094853" y="6320149"/>
                  <a:pt x="2012426" y="6373906"/>
                </a:cubicBezTo>
                <a:cubicBezTo>
                  <a:pt x="1991188" y="6387757"/>
                  <a:pt x="1981317" y="6416354"/>
                  <a:pt x="1958638" y="6427694"/>
                </a:cubicBezTo>
                <a:cubicBezTo>
                  <a:pt x="1827557" y="6493235"/>
                  <a:pt x="1687672" y="6539769"/>
                  <a:pt x="1555226" y="6602506"/>
                </a:cubicBezTo>
                <a:cubicBezTo>
                  <a:pt x="1470061" y="6642847"/>
                  <a:pt x="1217912" y="6770283"/>
                  <a:pt x="1299732" y="6723529"/>
                </a:cubicBezTo>
                <a:cubicBezTo>
                  <a:pt x="1524447" y="6595120"/>
                  <a:pt x="1326356" y="6719266"/>
                  <a:pt x="1420756" y="6642847"/>
                </a:cubicBezTo>
                <a:cubicBezTo>
                  <a:pt x="1658004" y="6450790"/>
                  <a:pt x="1680913" y="6457780"/>
                  <a:pt x="1877956" y="6239435"/>
                </a:cubicBezTo>
                <a:cubicBezTo>
                  <a:pt x="1980235" y="6126099"/>
                  <a:pt x="2046767" y="5974493"/>
                  <a:pt x="2173791" y="5889811"/>
                </a:cubicBezTo>
                <a:cubicBezTo>
                  <a:pt x="2274490" y="5822678"/>
                  <a:pt x="2218587" y="5865325"/>
                  <a:pt x="2362050" y="5688106"/>
                </a:cubicBezTo>
                <a:cubicBezTo>
                  <a:pt x="2460567" y="5566409"/>
                  <a:pt x="2583919" y="5371273"/>
                  <a:pt x="2644438" y="5257800"/>
                </a:cubicBezTo>
                <a:cubicBezTo>
                  <a:pt x="2680297" y="5190565"/>
                  <a:pt x="2730513" y="5129198"/>
                  <a:pt x="2752014" y="5056094"/>
                </a:cubicBezTo>
                <a:cubicBezTo>
                  <a:pt x="2830130" y="4790502"/>
                  <a:pt x="2773084" y="4892127"/>
                  <a:pt x="2886485" y="4733364"/>
                </a:cubicBezTo>
                <a:cubicBezTo>
                  <a:pt x="2890967" y="4719917"/>
                  <a:pt x="2893593" y="4705701"/>
                  <a:pt x="2899932" y="4693023"/>
                </a:cubicBezTo>
                <a:cubicBezTo>
                  <a:pt x="2933843" y="4625201"/>
                  <a:pt x="2954101" y="4606970"/>
                  <a:pt x="2980614" y="4545106"/>
                </a:cubicBezTo>
                <a:cubicBezTo>
                  <a:pt x="3001015" y="4497504"/>
                  <a:pt x="2991722" y="4495409"/>
                  <a:pt x="3007508" y="4437529"/>
                </a:cubicBezTo>
                <a:cubicBezTo>
                  <a:pt x="3029665" y="4356288"/>
                  <a:pt x="3024292" y="4372013"/>
                  <a:pt x="3061297" y="4316506"/>
                </a:cubicBezTo>
                <a:cubicBezTo>
                  <a:pt x="3072125" y="4273192"/>
                  <a:pt x="3074592" y="4246793"/>
                  <a:pt x="3101638" y="4208929"/>
                </a:cubicBezTo>
                <a:cubicBezTo>
                  <a:pt x="3112691" y="4193454"/>
                  <a:pt x="3128532" y="4182035"/>
                  <a:pt x="3141979" y="4168588"/>
                </a:cubicBezTo>
                <a:cubicBezTo>
                  <a:pt x="3143545" y="4163891"/>
                  <a:pt x="3182320" y="4054441"/>
                  <a:pt x="3182320" y="4034117"/>
                </a:cubicBezTo>
                <a:cubicBezTo>
                  <a:pt x="3182320" y="3980143"/>
                  <a:pt x="3173355" y="3926541"/>
                  <a:pt x="3168873" y="3872753"/>
                </a:cubicBezTo>
                <a:cubicBezTo>
                  <a:pt x="3155426" y="3913094"/>
                  <a:pt x="3142834" y="3953730"/>
                  <a:pt x="3128532" y="3993776"/>
                </a:cubicBezTo>
                <a:cubicBezTo>
                  <a:pt x="3120413" y="4016508"/>
                  <a:pt x="3108397" y="4037838"/>
                  <a:pt x="3101638" y="4061011"/>
                </a:cubicBezTo>
                <a:cubicBezTo>
                  <a:pt x="3076980" y="4145553"/>
                  <a:pt x="3062252" y="4232961"/>
                  <a:pt x="3034403" y="4316506"/>
                </a:cubicBezTo>
                <a:cubicBezTo>
                  <a:pt x="3012813" y="4381275"/>
                  <a:pt x="2982790" y="4442989"/>
                  <a:pt x="2953720" y="4504764"/>
                </a:cubicBezTo>
                <a:cubicBezTo>
                  <a:pt x="2875189" y="4671641"/>
                  <a:pt x="2818032" y="4851631"/>
                  <a:pt x="2711673" y="5002306"/>
                </a:cubicBezTo>
                <a:cubicBezTo>
                  <a:pt x="2657885" y="5078506"/>
                  <a:pt x="2601259" y="5152781"/>
                  <a:pt x="2550308" y="5230906"/>
                </a:cubicBezTo>
                <a:cubicBezTo>
                  <a:pt x="2533883" y="5256092"/>
                  <a:pt x="2527002" y="5286810"/>
                  <a:pt x="2509967" y="5311588"/>
                </a:cubicBezTo>
                <a:cubicBezTo>
                  <a:pt x="2407640" y="5460427"/>
                  <a:pt x="2160180" y="5814088"/>
                  <a:pt x="1998979" y="5930153"/>
                </a:cubicBezTo>
                <a:cubicBezTo>
                  <a:pt x="1886920" y="6010835"/>
                  <a:pt x="1760443" y="6074562"/>
                  <a:pt x="1662803" y="6172200"/>
                </a:cubicBezTo>
                <a:cubicBezTo>
                  <a:pt x="1644873" y="6190129"/>
                  <a:pt x="1629156" y="6210585"/>
                  <a:pt x="1609014" y="6225988"/>
                </a:cubicBezTo>
                <a:cubicBezTo>
                  <a:pt x="1476552" y="6327282"/>
                  <a:pt x="1323517" y="6403913"/>
                  <a:pt x="1205603" y="6521823"/>
                </a:cubicBezTo>
                <a:cubicBezTo>
                  <a:pt x="1196638" y="6530788"/>
                  <a:pt x="1166030" y="6548717"/>
                  <a:pt x="1178708" y="6548717"/>
                </a:cubicBezTo>
                <a:cubicBezTo>
                  <a:pt x="1207057" y="6548717"/>
                  <a:pt x="1232497" y="6530788"/>
                  <a:pt x="1259391" y="6521823"/>
                </a:cubicBezTo>
                <a:cubicBezTo>
                  <a:pt x="1358003" y="6450105"/>
                  <a:pt x="1465984" y="6389757"/>
                  <a:pt x="1555226" y="6306670"/>
                </a:cubicBezTo>
                <a:cubicBezTo>
                  <a:pt x="1685214" y="6185647"/>
                  <a:pt x="1827684" y="6076775"/>
                  <a:pt x="1945191" y="5943600"/>
                </a:cubicBezTo>
                <a:cubicBezTo>
                  <a:pt x="2012426" y="5867400"/>
                  <a:pt x="2082546" y="5793651"/>
                  <a:pt x="2146897" y="5715000"/>
                </a:cubicBezTo>
                <a:cubicBezTo>
                  <a:pt x="2163448" y="5694771"/>
                  <a:pt x="2171398" y="5668554"/>
                  <a:pt x="2187238" y="5647764"/>
                </a:cubicBezTo>
                <a:cubicBezTo>
                  <a:pt x="2243240" y="5574261"/>
                  <a:pt x="2307047" y="5506865"/>
                  <a:pt x="2362050" y="5432611"/>
                </a:cubicBezTo>
                <a:cubicBezTo>
                  <a:pt x="2396837" y="5385649"/>
                  <a:pt x="2427624" y="5335685"/>
                  <a:pt x="2456179" y="5284694"/>
                </a:cubicBezTo>
                <a:cubicBezTo>
                  <a:pt x="2514408" y="5180713"/>
                  <a:pt x="2563809" y="5073874"/>
                  <a:pt x="2604097" y="4961964"/>
                </a:cubicBezTo>
                <a:cubicBezTo>
                  <a:pt x="2628103" y="4895282"/>
                  <a:pt x="2671332" y="4760259"/>
                  <a:pt x="2671332" y="4760259"/>
                </a:cubicBezTo>
                <a:cubicBezTo>
                  <a:pt x="2675814" y="4719918"/>
                  <a:pt x="2680740" y="4679623"/>
                  <a:pt x="2684779" y="4639235"/>
                </a:cubicBezTo>
                <a:cubicBezTo>
                  <a:pt x="2694188" y="4545149"/>
                  <a:pt x="2693129" y="4449566"/>
                  <a:pt x="2711673" y="4356847"/>
                </a:cubicBezTo>
                <a:cubicBezTo>
                  <a:pt x="2716155" y="4334435"/>
                  <a:pt x="2711406" y="4307896"/>
                  <a:pt x="2725120" y="4289611"/>
                </a:cubicBezTo>
                <a:cubicBezTo>
                  <a:pt x="2740802" y="4268702"/>
                  <a:pt x="2769944" y="4262717"/>
                  <a:pt x="2792356" y="4249270"/>
                </a:cubicBezTo>
                <a:cubicBezTo>
                  <a:pt x="2814066" y="4162430"/>
                  <a:pt x="2791286" y="4223982"/>
                  <a:pt x="2846144" y="4141694"/>
                </a:cubicBezTo>
                <a:cubicBezTo>
                  <a:pt x="2878562" y="4093067"/>
                  <a:pt x="2940273" y="3993776"/>
                  <a:pt x="2940273" y="3993776"/>
                </a:cubicBezTo>
                <a:cubicBezTo>
                  <a:pt x="2944755" y="3935505"/>
                  <a:pt x="2955966" y="3760564"/>
                  <a:pt x="2953720" y="3818964"/>
                </a:cubicBezTo>
                <a:cubicBezTo>
                  <a:pt x="2942511" y="4110412"/>
                  <a:pt x="2932780" y="4402006"/>
                  <a:pt x="2913379" y="4693023"/>
                </a:cubicBezTo>
                <a:cubicBezTo>
                  <a:pt x="2910338" y="4738633"/>
                  <a:pt x="2893266" y="4782288"/>
                  <a:pt x="2886485" y="4827494"/>
                </a:cubicBezTo>
                <a:cubicBezTo>
                  <a:pt x="2879803" y="4872043"/>
                  <a:pt x="2887283" y="4919229"/>
                  <a:pt x="2873038" y="4961964"/>
                </a:cubicBezTo>
                <a:cubicBezTo>
                  <a:pt x="2859666" y="5002081"/>
                  <a:pt x="2825424" y="5032082"/>
                  <a:pt x="2805803" y="5069541"/>
                </a:cubicBezTo>
                <a:cubicBezTo>
                  <a:pt x="2776024" y="5126392"/>
                  <a:pt x="2751185" y="5185707"/>
                  <a:pt x="2725120" y="5244353"/>
                </a:cubicBezTo>
                <a:cubicBezTo>
                  <a:pt x="2661962" y="5386458"/>
                  <a:pt x="2738690" y="5261722"/>
                  <a:pt x="2604097" y="5499847"/>
                </a:cubicBezTo>
                <a:cubicBezTo>
                  <a:pt x="2580240" y="5542055"/>
                  <a:pt x="2548359" y="5579295"/>
                  <a:pt x="2523414" y="5620870"/>
                </a:cubicBezTo>
                <a:cubicBezTo>
                  <a:pt x="2481079" y="5691429"/>
                  <a:pt x="2439190" y="5762425"/>
                  <a:pt x="2402391" y="5836023"/>
                </a:cubicBezTo>
                <a:cubicBezTo>
                  <a:pt x="2369705" y="5901397"/>
                  <a:pt x="2348346" y="5947845"/>
                  <a:pt x="2308261" y="6010835"/>
                </a:cubicBezTo>
                <a:cubicBezTo>
                  <a:pt x="2296229" y="6029743"/>
                  <a:pt x="2278804" y="6045032"/>
                  <a:pt x="2267920" y="6064623"/>
                </a:cubicBezTo>
                <a:cubicBezTo>
                  <a:pt x="2256197" y="6085724"/>
                  <a:pt x="2250829" y="6109801"/>
                  <a:pt x="2241026" y="6131859"/>
                </a:cubicBezTo>
                <a:cubicBezTo>
                  <a:pt x="2232885" y="6150177"/>
                  <a:pt x="2223097" y="6167718"/>
                  <a:pt x="2214132" y="6185647"/>
                </a:cubicBezTo>
                <a:cubicBezTo>
                  <a:pt x="2296960" y="6213256"/>
                  <a:pt x="2254268" y="6212804"/>
                  <a:pt x="2348603" y="6091517"/>
                </a:cubicBezTo>
                <a:cubicBezTo>
                  <a:pt x="2444919" y="5967682"/>
                  <a:pt x="2537826" y="5841223"/>
                  <a:pt x="2630991" y="5715000"/>
                </a:cubicBezTo>
                <a:cubicBezTo>
                  <a:pt x="2676787" y="5652953"/>
                  <a:pt x="2716627" y="5586426"/>
                  <a:pt x="2765461" y="5526741"/>
                </a:cubicBezTo>
                <a:cubicBezTo>
                  <a:pt x="2846143" y="5428129"/>
                  <a:pt x="2931061" y="5332836"/>
                  <a:pt x="3007508" y="5230906"/>
                </a:cubicBezTo>
                <a:cubicBezTo>
                  <a:pt x="3025549" y="5206851"/>
                  <a:pt x="3033158" y="5176458"/>
                  <a:pt x="3047850" y="5150223"/>
                </a:cubicBezTo>
                <a:cubicBezTo>
                  <a:pt x="3268666" y="4755908"/>
                  <a:pt x="3149655" y="5027940"/>
                  <a:pt x="3316791" y="4545106"/>
                </a:cubicBezTo>
                <a:cubicBezTo>
                  <a:pt x="3321273" y="4518212"/>
                  <a:pt x="3326382" y="4491414"/>
                  <a:pt x="3330238" y="4464423"/>
                </a:cubicBezTo>
                <a:cubicBezTo>
                  <a:pt x="3354432" y="4295065"/>
                  <a:pt x="3354467" y="4286700"/>
                  <a:pt x="3370579" y="4141694"/>
                </a:cubicBezTo>
                <a:cubicBezTo>
                  <a:pt x="3366097" y="4096870"/>
                  <a:pt x="3385273" y="3972047"/>
                  <a:pt x="3357132" y="4007223"/>
                </a:cubicBezTo>
                <a:cubicBezTo>
                  <a:pt x="3314299" y="4060765"/>
                  <a:pt x="3330916" y="4141833"/>
                  <a:pt x="3316791" y="4208929"/>
                </a:cubicBezTo>
                <a:cubicBezTo>
                  <a:pt x="3312984" y="4227014"/>
                  <a:pt x="3307826" y="4244788"/>
                  <a:pt x="3303344" y="4262717"/>
                </a:cubicBezTo>
                <a:cubicBezTo>
                  <a:pt x="3294379" y="4343399"/>
                  <a:pt x="3293798" y="4425460"/>
                  <a:pt x="3276450" y="4504764"/>
                </a:cubicBezTo>
                <a:cubicBezTo>
                  <a:pt x="3262210" y="4569860"/>
                  <a:pt x="3234843" y="4631514"/>
                  <a:pt x="3209214" y="4693023"/>
                </a:cubicBezTo>
                <a:cubicBezTo>
                  <a:pt x="3100330" y="4954345"/>
                  <a:pt x="3030073" y="5237400"/>
                  <a:pt x="2873038" y="5472953"/>
                </a:cubicBezTo>
                <a:cubicBezTo>
                  <a:pt x="2855109" y="5499847"/>
                  <a:pt x="2835043" y="5525433"/>
                  <a:pt x="2819250" y="5553635"/>
                </a:cubicBezTo>
                <a:cubicBezTo>
                  <a:pt x="2772227" y="5637605"/>
                  <a:pt x="2734819" y="5726921"/>
                  <a:pt x="2684779" y="5809129"/>
                </a:cubicBezTo>
                <a:cubicBezTo>
                  <a:pt x="2609152" y="5933374"/>
                  <a:pt x="2507780" y="6042103"/>
                  <a:pt x="2442732" y="6172200"/>
                </a:cubicBezTo>
                <a:cubicBezTo>
                  <a:pt x="2418436" y="6220792"/>
                  <a:pt x="2339119" y="6388131"/>
                  <a:pt x="2294814" y="6454588"/>
                </a:cubicBezTo>
                <a:cubicBezTo>
                  <a:pt x="2278893" y="6478469"/>
                  <a:pt x="2258955" y="6499411"/>
                  <a:pt x="2241026" y="6521823"/>
                </a:cubicBezTo>
                <a:cubicBezTo>
                  <a:pt x="2197250" y="6696926"/>
                  <a:pt x="2217298" y="6582658"/>
                  <a:pt x="2469626" y="6293223"/>
                </a:cubicBezTo>
                <a:cubicBezTo>
                  <a:pt x="2540563" y="6211854"/>
                  <a:pt x="2609847" y="6128883"/>
                  <a:pt x="2684779" y="6051176"/>
                </a:cubicBezTo>
                <a:cubicBezTo>
                  <a:pt x="2886694" y="5841783"/>
                  <a:pt x="3077224" y="5662387"/>
                  <a:pt x="3249556" y="5432611"/>
                </a:cubicBezTo>
                <a:cubicBezTo>
                  <a:pt x="3367651" y="5275151"/>
                  <a:pt x="3437542" y="5117220"/>
                  <a:pt x="3518497" y="4935070"/>
                </a:cubicBezTo>
                <a:cubicBezTo>
                  <a:pt x="3543853" y="4878019"/>
                  <a:pt x="3563320" y="4818529"/>
                  <a:pt x="3585732" y="4760259"/>
                </a:cubicBezTo>
                <a:cubicBezTo>
                  <a:pt x="3594697" y="4688541"/>
                  <a:pt x="3601905" y="4616582"/>
                  <a:pt x="3612626" y="4545106"/>
                </a:cubicBezTo>
                <a:cubicBezTo>
                  <a:pt x="3615368" y="4526829"/>
                  <a:pt x="3624472" y="4509729"/>
                  <a:pt x="3626073" y="4491317"/>
                </a:cubicBezTo>
                <a:cubicBezTo>
                  <a:pt x="3633461" y="4406355"/>
                  <a:pt x="3647016" y="4150871"/>
                  <a:pt x="3639520" y="4235823"/>
                </a:cubicBezTo>
                <a:cubicBezTo>
                  <a:pt x="3618580" y="4473141"/>
                  <a:pt x="3616146" y="4712226"/>
                  <a:pt x="3585732" y="4948517"/>
                </a:cubicBezTo>
                <a:cubicBezTo>
                  <a:pt x="3557787" y="5165628"/>
                  <a:pt x="3500695" y="5378052"/>
                  <a:pt x="3464708" y="5593976"/>
                </a:cubicBezTo>
                <a:cubicBezTo>
                  <a:pt x="3460226" y="5620870"/>
                  <a:pt x="3457659" y="5648155"/>
                  <a:pt x="3451261" y="5674659"/>
                </a:cubicBezTo>
                <a:cubicBezTo>
                  <a:pt x="3335391" y="6154695"/>
                  <a:pt x="3420211" y="5819840"/>
                  <a:pt x="3303344" y="6158753"/>
                </a:cubicBezTo>
                <a:cubicBezTo>
                  <a:pt x="3278850" y="6229786"/>
                  <a:pt x="3260687" y="6302902"/>
                  <a:pt x="3236108" y="6373906"/>
                </a:cubicBezTo>
                <a:cubicBezTo>
                  <a:pt x="3220316" y="6419526"/>
                  <a:pt x="3197586" y="6462577"/>
                  <a:pt x="3182320" y="6508376"/>
                </a:cubicBezTo>
                <a:cubicBezTo>
                  <a:pt x="3175092" y="6530059"/>
                  <a:pt x="3158652" y="6596054"/>
                  <a:pt x="3168873" y="6575611"/>
                </a:cubicBezTo>
                <a:cubicBezTo>
                  <a:pt x="3187890" y="6537577"/>
                  <a:pt x="3195767" y="6494929"/>
                  <a:pt x="3209214" y="6454588"/>
                </a:cubicBezTo>
                <a:cubicBezTo>
                  <a:pt x="3218179" y="6355976"/>
                  <a:pt x="3224758" y="6257119"/>
                  <a:pt x="3236108" y="6158753"/>
                </a:cubicBezTo>
                <a:cubicBezTo>
                  <a:pt x="3238226" y="6140393"/>
                  <a:pt x="3246389" y="6123172"/>
                  <a:pt x="3249556" y="6104964"/>
                </a:cubicBezTo>
                <a:cubicBezTo>
                  <a:pt x="3264329" y="6020019"/>
                  <a:pt x="3273513" y="5934119"/>
                  <a:pt x="3289897" y="5849470"/>
                </a:cubicBezTo>
                <a:cubicBezTo>
                  <a:pt x="3300432" y="5795037"/>
                  <a:pt x="3320320" y="5742655"/>
                  <a:pt x="3330238" y="5688106"/>
                </a:cubicBezTo>
                <a:cubicBezTo>
                  <a:pt x="3347247" y="5594554"/>
                  <a:pt x="3353936" y="5499334"/>
                  <a:pt x="3370579" y="5405717"/>
                </a:cubicBezTo>
                <a:cubicBezTo>
                  <a:pt x="3389813" y="5297527"/>
                  <a:pt x="3420037" y="5191427"/>
                  <a:pt x="3437814" y="5082988"/>
                </a:cubicBezTo>
                <a:cubicBezTo>
                  <a:pt x="3464888" y="4917838"/>
                  <a:pt x="3482438" y="4751267"/>
                  <a:pt x="3505050" y="4585447"/>
                </a:cubicBezTo>
                <a:cubicBezTo>
                  <a:pt x="3509332" y="4554042"/>
                  <a:pt x="3512281" y="4522397"/>
                  <a:pt x="3518497" y="4491317"/>
                </a:cubicBezTo>
                <a:cubicBezTo>
                  <a:pt x="3545391" y="4356847"/>
                  <a:pt x="3574953" y="4222882"/>
                  <a:pt x="3599179" y="4087906"/>
                </a:cubicBezTo>
                <a:cubicBezTo>
                  <a:pt x="3634208" y="3892745"/>
                  <a:pt x="3592800" y="4026359"/>
                  <a:pt x="3626073" y="3926541"/>
                </a:cubicBezTo>
                <a:cubicBezTo>
                  <a:pt x="3644002" y="3966882"/>
                  <a:pt x="3664014" y="4006361"/>
                  <a:pt x="3679861" y="4047564"/>
                </a:cubicBezTo>
                <a:cubicBezTo>
                  <a:pt x="3686495" y="4064814"/>
                  <a:pt x="3686573" y="4084142"/>
                  <a:pt x="3693308" y="4101353"/>
                </a:cubicBezTo>
                <a:cubicBezTo>
                  <a:pt x="3726981" y="4187405"/>
                  <a:pt x="3765026" y="4271682"/>
                  <a:pt x="3800885" y="4356847"/>
                </a:cubicBezTo>
                <a:cubicBezTo>
                  <a:pt x="3836592" y="4535384"/>
                  <a:pt x="3794942" y="4341589"/>
                  <a:pt x="3908461" y="4706470"/>
                </a:cubicBezTo>
                <a:cubicBezTo>
                  <a:pt x="3941750" y="4813470"/>
                  <a:pt x="3971214" y="4921623"/>
                  <a:pt x="4002591" y="5029200"/>
                </a:cubicBezTo>
                <a:cubicBezTo>
                  <a:pt x="4016733" y="5163554"/>
                  <a:pt x="4046375" y="5437034"/>
                  <a:pt x="4056379" y="5567082"/>
                </a:cubicBezTo>
                <a:cubicBezTo>
                  <a:pt x="4067360" y="5709834"/>
                  <a:pt x="4058580" y="5941605"/>
                  <a:pt x="4110167" y="6104964"/>
                </a:cubicBezTo>
                <a:cubicBezTo>
                  <a:pt x="4124705" y="6151000"/>
                  <a:pt x="4144939" y="6195062"/>
                  <a:pt x="4163956" y="6239435"/>
                </a:cubicBezTo>
                <a:cubicBezTo>
                  <a:pt x="4169540" y="6252463"/>
                  <a:pt x="4154402" y="6212723"/>
                  <a:pt x="4150508" y="6199094"/>
                </a:cubicBezTo>
                <a:cubicBezTo>
                  <a:pt x="4145431" y="6181324"/>
                  <a:pt x="4141543" y="6163235"/>
                  <a:pt x="4137061" y="6145306"/>
                </a:cubicBezTo>
                <a:cubicBezTo>
                  <a:pt x="4105704" y="5863093"/>
                  <a:pt x="4150303" y="6224859"/>
                  <a:pt x="4069826" y="5782235"/>
                </a:cubicBezTo>
                <a:cubicBezTo>
                  <a:pt x="4057692" y="5715499"/>
                  <a:pt x="4054083" y="5647436"/>
                  <a:pt x="4042932" y="5580529"/>
                </a:cubicBezTo>
                <a:cubicBezTo>
                  <a:pt x="4000287" y="5324662"/>
                  <a:pt x="3940635" y="5071440"/>
                  <a:pt x="3908461" y="4814047"/>
                </a:cubicBezTo>
                <a:cubicBezTo>
                  <a:pt x="3903979" y="4778188"/>
                  <a:pt x="3902101" y="4741906"/>
                  <a:pt x="3895014" y="4706470"/>
                </a:cubicBezTo>
                <a:cubicBezTo>
                  <a:pt x="3870700" y="4584902"/>
                  <a:pt x="3841226" y="4464423"/>
                  <a:pt x="3814332" y="4343400"/>
                </a:cubicBezTo>
                <a:cubicBezTo>
                  <a:pt x="3809850" y="4231341"/>
                  <a:pt x="3806096" y="4119251"/>
                  <a:pt x="3800885" y="4007223"/>
                </a:cubicBezTo>
                <a:cubicBezTo>
                  <a:pt x="3797131" y="3926504"/>
                  <a:pt x="3761885" y="3841836"/>
                  <a:pt x="3787438" y="3765176"/>
                </a:cubicBezTo>
                <a:cubicBezTo>
                  <a:pt x="3804971" y="3712577"/>
                  <a:pt x="3802984" y="3876951"/>
                  <a:pt x="3827779" y="3926541"/>
                </a:cubicBezTo>
                <a:cubicBezTo>
                  <a:pt x="3859155" y="3989294"/>
                  <a:pt x="3893873" y="4050485"/>
                  <a:pt x="3921908" y="4114800"/>
                </a:cubicBezTo>
                <a:cubicBezTo>
                  <a:pt x="3970134" y="4225437"/>
                  <a:pt x="4000468" y="4344017"/>
                  <a:pt x="4056379" y="4450976"/>
                </a:cubicBezTo>
                <a:cubicBezTo>
                  <a:pt x="4104183" y="4542427"/>
                  <a:pt x="4176648" y="4618871"/>
                  <a:pt x="4231191" y="4706470"/>
                </a:cubicBezTo>
                <a:cubicBezTo>
                  <a:pt x="4324646" y="4856565"/>
                  <a:pt x="4420241" y="5005937"/>
                  <a:pt x="4500132" y="5163670"/>
                </a:cubicBezTo>
                <a:cubicBezTo>
                  <a:pt x="4595343" y="5351652"/>
                  <a:pt x="4670338" y="5549207"/>
                  <a:pt x="4755626" y="5741894"/>
                </a:cubicBezTo>
                <a:cubicBezTo>
                  <a:pt x="4791362" y="5822631"/>
                  <a:pt x="4823718" y="5904970"/>
                  <a:pt x="4863203" y="5983941"/>
                </a:cubicBezTo>
                <a:cubicBezTo>
                  <a:pt x="4872168" y="6001870"/>
                  <a:pt x="4882201" y="6019304"/>
                  <a:pt x="4890097" y="6037729"/>
                </a:cubicBezTo>
                <a:cubicBezTo>
                  <a:pt x="4922559" y="6113473"/>
                  <a:pt x="4951764" y="6190585"/>
                  <a:pt x="4984226" y="6266329"/>
                </a:cubicBezTo>
                <a:cubicBezTo>
                  <a:pt x="4992122" y="6284754"/>
                  <a:pt x="4996946" y="6305943"/>
                  <a:pt x="5011120" y="6320117"/>
                </a:cubicBezTo>
                <a:cubicBezTo>
                  <a:pt x="5021143" y="6330140"/>
                  <a:pt x="5003257" y="6292804"/>
                  <a:pt x="4997673" y="6279776"/>
                </a:cubicBezTo>
                <a:cubicBezTo>
                  <a:pt x="4989777" y="6261351"/>
                  <a:pt x="4977915" y="6244720"/>
                  <a:pt x="4970779" y="6225988"/>
                </a:cubicBezTo>
                <a:cubicBezTo>
                  <a:pt x="4799128" y="5775402"/>
                  <a:pt x="4958282" y="6130507"/>
                  <a:pt x="4849756" y="5930153"/>
                </a:cubicBezTo>
                <a:cubicBezTo>
                  <a:pt x="4803918" y="5845530"/>
                  <a:pt x="4755918" y="5761901"/>
                  <a:pt x="4715285" y="5674659"/>
                </a:cubicBezTo>
                <a:cubicBezTo>
                  <a:pt x="4603453" y="5434548"/>
                  <a:pt x="4392556" y="4948517"/>
                  <a:pt x="4392556" y="4948517"/>
                </a:cubicBezTo>
                <a:cubicBezTo>
                  <a:pt x="4342818" y="4650114"/>
                  <a:pt x="4460535" y="5332747"/>
                  <a:pt x="4284979" y="4572000"/>
                </a:cubicBezTo>
                <a:cubicBezTo>
                  <a:pt x="4267727" y="4497239"/>
                  <a:pt x="4271573" y="4418931"/>
                  <a:pt x="4258085" y="4343400"/>
                </a:cubicBezTo>
                <a:cubicBezTo>
                  <a:pt x="4249101" y="4293089"/>
                  <a:pt x="4229581" y="4245199"/>
                  <a:pt x="4217744" y="4195482"/>
                </a:cubicBezTo>
                <a:cubicBezTo>
                  <a:pt x="4207156" y="4151014"/>
                  <a:pt x="4205305" y="4104377"/>
                  <a:pt x="4190850" y="4061011"/>
                </a:cubicBezTo>
                <a:cubicBezTo>
                  <a:pt x="4182585" y="4036216"/>
                  <a:pt x="4162197" y="4017153"/>
                  <a:pt x="4150508" y="3993776"/>
                </a:cubicBezTo>
                <a:cubicBezTo>
                  <a:pt x="4144169" y="3981098"/>
                  <a:pt x="4122887" y="3953435"/>
                  <a:pt x="4137061" y="3953435"/>
                </a:cubicBezTo>
                <a:cubicBezTo>
                  <a:pt x="4153222" y="3953435"/>
                  <a:pt x="4155486" y="3980012"/>
                  <a:pt x="4163956" y="3993776"/>
                </a:cubicBezTo>
                <a:cubicBezTo>
                  <a:pt x="4227210" y="4096564"/>
                  <a:pt x="4275348" y="4210011"/>
                  <a:pt x="4352214" y="4303059"/>
                </a:cubicBezTo>
                <a:cubicBezTo>
                  <a:pt x="4437379" y="4406153"/>
                  <a:pt x="4517872" y="4513291"/>
                  <a:pt x="4607708" y="4612341"/>
                </a:cubicBezTo>
                <a:cubicBezTo>
                  <a:pt x="4692881" y="4706249"/>
                  <a:pt x="4790145" y="4788599"/>
                  <a:pt x="4876650" y="4881282"/>
                </a:cubicBezTo>
                <a:cubicBezTo>
                  <a:pt x="5041236" y="5057624"/>
                  <a:pt x="5201051" y="5238379"/>
                  <a:pt x="5360744" y="5419164"/>
                </a:cubicBezTo>
                <a:cubicBezTo>
                  <a:pt x="5438637" y="5507345"/>
                  <a:pt x="5512570" y="5598949"/>
                  <a:pt x="5589344" y="5688106"/>
                </a:cubicBezTo>
                <a:cubicBezTo>
                  <a:pt x="5651527" y="5760319"/>
                  <a:pt x="5719097" y="5828037"/>
                  <a:pt x="5777603" y="5903259"/>
                </a:cubicBezTo>
                <a:cubicBezTo>
                  <a:pt x="5973645" y="6155314"/>
                  <a:pt x="5893584" y="6073032"/>
                  <a:pt x="5992756" y="6172200"/>
                </a:cubicBezTo>
                <a:cubicBezTo>
                  <a:pt x="5974826" y="6176682"/>
                  <a:pt x="5956669" y="6190958"/>
                  <a:pt x="5938967" y="6185647"/>
                </a:cubicBezTo>
                <a:cubicBezTo>
                  <a:pt x="5908008" y="6176359"/>
                  <a:pt x="5883301" y="6152327"/>
                  <a:pt x="5858285" y="6131859"/>
                </a:cubicBezTo>
                <a:cubicBezTo>
                  <a:pt x="5774337" y="6063174"/>
                  <a:pt x="5690854" y="5927909"/>
                  <a:pt x="5629685" y="5862917"/>
                </a:cubicBezTo>
                <a:cubicBezTo>
                  <a:pt x="5544939" y="5772874"/>
                  <a:pt x="5446902" y="5696115"/>
                  <a:pt x="5360744" y="5607423"/>
                </a:cubicBezTo>
                <a:cubicBezTo>
                  <a:pt x="5294343" y="5539069"/>
                  <a:pt x="5239870" y="5459655"/>
                  <a:pt x="5172485" y="5392270"/>
                </a:cubicBezTo>
                <a:cubicBezTo>
                  <a:pt x="4842846" y="5062631"/>
                  <a:pt x="4775835" y="5109209"/>
                  <a:pt x="4527026" y="4639235"/>
                </a:cubicBezTo>
                <a:cubicBezTo>
                  <a:pt x="4486685" y="4563035"/>
                  <a:pt x="4442598" y="4488703"/>
                  <a:pt x="4406003" y="4410635"/>
                </a:cubicBezTo>
                <a:cubicBezTo>
                  <a:pt x="4375268" y="4345066"/>
                  <a:pt x="4353846" y="4275489"/>
                  <a:pt x="4325320" y="4208929"/>
                </a:cubicBezTo>
                <a:cubicBezTo>
                  <a:pt x="4300039" y="4149941"/>
                  <a:pt x="4270485" y="4092860"/>
                  <a:pt x="4244638" y="4034117"/>
                </a:cubicBezTo>
                <a:cubicBezTo>
                  <a:pt x="4221170" y="3980781"/>
                  <a:pt x="4203462" y="3924872"/>
                  <a:pt x="4177403" y="3872753"/>
                </a:cubicBezTo>
                <a:cubicBezTo>
                  <a:pt x="4169138" y="3856223"/>
                  <a:pt x="4179667" y="3911827"/>
                  <a:pt x="4190850" y="3926541"/>
                </a:cubicBezTo>
                <a:cubicBezTo>
                  <a:pt x="4265866" y="4025246"/>
                  <a:pt x="4343625" y="4122903"/>
                  <a:pt x="4432897" y="4208929"/>
                </a:cubicBezTo>
                <a:lnTo>
                  <a:pt x="5172485" y="4921623"/>
                </a:lnTo>
                <a:cubicBezTo>
                  <a:pt x="5310195" y="5052928"/>
                  <a:pt x="5433735" y="5202085"/>
                  <a:pt x="5589344" y="5311588"/>
                </a:cubicBezTo>
                <a:cubicBezTo>
                  <a:pt x="5710367" y="5396753"/>
                  <a:pt x="5836387" y="5475227"/>
                  <a:pt x="5952414" y="5567082"/>
                </a:cubicBezTo>
                <a:cubicBezTo>
                  <a:pt x="6277727" y="5824622"/>
                  <a:pt x="6164150" y="5760969"/>
                  <a:pt x="6396167" y="6010835"/>
                </a:cubicBezTo>
                <a:cubicBezTo>
                  <a:pt x="6456554" y="6075868"/>
                  <a:pt x="6653725" y="6254533"/>
                  <a:pt x="6584426" y="6199094"/>
                </a:cubicBezTo>
                <a:cubicBezTo>
                  <a:pt x="6562014" y="6181165"/>
                  <a:pt x="6536447" y="6166589"/>
                  <a:pt x="6517191" y="6145306"/>
                </a:cubicBezTo>
                <a:cubicBezTo>
                  <a:pt x="6450963" y="6072106"/>
                  <a:pt x="6390802" y="5993625"/>
                  <a:pt x="6328932" y="5916706"/>
                </a:cubicBezTo>
                <a:cubicBezTo>
                  <a:pt x="6224948" y="5787429"/>
                  <a:pt x="6139660" y="5641296"/>
                  <a:pt x="6019650" y="5526741"/>
                </a:cubicBezTo>
                <a:cubicBezTo>
                  <a:pt x="5822426" y="5338482"/>
                  <a:pt x="5586454" y="5183829"/>
                  <a:pt x="5427979" y="4961964"/>
                </a:cubicBezTo>
                <a:cubicBezTo>
                  <a:pt x="5405567" y="4930588"/>
                  <a:pt x="5386217" y="4896781"/>
                  <a:pt x="5360744" y="4867835"/>
                </a:cubicBezTo>
                <a:cubicBezTo>
                  <a:pt x="5188843" y="4672493"/>
                  <a:pt x="5020303" y="4473606"/>
                  <a:pt x="4836308" y="4289611"/>
                </a:cubicBezTo>
                <a:cubicBezTo>
                  <a:pt x="4822861" y="4276164"/>
                  <a:pt x="4809065" y="4263057"/>
                  <a:pt x="4795967" y="4249270"/>
                </a:cubicBezTo>
                <a:lnTo>
                  <a:pt x="4580814" y="4020670"/>
                </a:lnTo>
                <a:cubicBezTo>
                  <a:pt x="4625873" y="3885494"/>
                  <a:pt x="4582496" y="3977651"/>
                  <a:pt x="4782520" y="4208929"/>
                </a:cubicBezTo>
                <a:cubicBezTo>
                  <a:pt x="4861416" y="4300152"/>
                  <a:pt x="4944890" y="4387328"/>
                  <a:pt x="5024567" y="4477870"/>
                </a:cubicBezTo>
                <a:cubicBezTo>
                  <a:pt x="5142122" y="4611455"/>
                  <a:pt x="5243194" y="4760849"/>
                  <a:pt x="5374191" y="4881282"/>
                </a:cubicBezTo>
                <a:cubicBezTo>
                  <a:pt x="6001456" y="5457961"/>
                  <a:pt x="6061872" y="5589450"/>
                  <a:pt x="6665108" y="5957047"/>
                </a:cubicBezTo>
                <a:cubicBezTo>
                  <a:pt x="6795249" y="6036352"/>
                  <a:pt x="6931307" y="6105880"/>
                  <a:pt x="7068520" y="6172200"/>
                </a:cubicBezTo>
                <a:cubicBezTo>
                  <a:pt x="7200469" y="6235975"/>
                  <a:pt x="7332901" y="6300664"/>
                  <a:pt x="7471932" y="6347011"/>
                </a:cubicBezTo>
                <a:lnTo>
                  <a:pt x="7512273" y="6360459"/>
                </a:lnTo>
                <a:cubicBezTo>
                  <a:pt x="7295032" y="6186663"/>
                  <a:pt x="7715174" y="6528098"/>
                  <a:pt x="7256779" y="6104964"/>
                </a:cubicBezTo>
                <a:cubicBezTo>
                  <a:pt x="7149243" y="6005700"/>
                  <a:pt x="7031037" y="5918606"/>
                  <a:pt x="6920603" y="5822576"/>
                </a:cubicBezTo>
                <a:cubicBezTo>
                  <a:pt x="6824814" y="5739282"/>
                  <a:pt x="6743394" y="5638149"/>
                  <a:pt x="6638214" y="5567082"/>
                </a:cubicBezTo>
                <a:cubicBezTo>
                  <a:pt x="5845028" y="5031146"/>
                  <a:pt x="6423235" y="5448670"/>
                  <a:pt x="5777603" y="4921623"/>
                </a:cubicBezTo>
                <a:cubicBezTo>
                  <a:pt x="5743163" y="4893508"/>
                  <a:pt x="5287179" y="4549728"/>
                  <a:pt x="5239720" y="4491317"/>
                </a:cubicBezTo>
                <a:cubicBezTo>
                  <a:pt x="5036927" y="4241726"/>
                  <a:pt x="5130249" y="4341505"/>
                  <a:pt x="4970779" y="4182035"/>
                </a:cubicBezTo>
                <a:cubicBezTo>
                  <a:pt x="4961814" y="4155141"/>
                  <a:pt x="4918529" y="4114031"/>
                  <a:pt x="4943885" y="4101353"/>
                </a:cubicBezTo>
                <a:cubicBezTo>
                  <a:pt x="4972795" y="4086898"/>
                  <a:pt x="4998427" y="4136130"/>
                  <a:pt x="5024567" y="4155141"/>
                </a:cubicBezTo>
                <a:cubicBezTo>
                  <a:pt x="5097068" y="4207869"/>
                  <a:pt x="5164631" y="4267535"/>
                  <a:pt x="5239720" y="4316506"/>
                </a:cubicBezTo>
                <a:cubicBezTo>
                  <a:pt x="5475358" y="4470183"/>
                  <a:pt x="5999954" y="4764514"/>
                  <a:pt x="6221356" y="4867835"/>
                </a:cubicBezTo>
                <a:cubicBezTo>
                  <a:pt x="6494437" y="4995273"/>
                  <a:pt x="6780263" y="5093794"/>
                  <a:pt x="7055073" y="5217459"/>
                </a:cubicBezTo>
                <a:cubicBezTo>
                  <a:pt x="7407955" y="5376256"/>
                  <a:pt x="7753961" y="5549914"/>
                  <a:pt x="8103944" y="5715000"/>
                </a:cubicBezTo>
                <a:lnTo>
                  <a:pt x="8480461" y="5889811"/>
                </a:lnTo>
                <a:cubicBezTo>
                  <a:pt x="8678659" y="5984191"/>
                  <a:pt x="8620370" y="5945261"/>
                  <a:pt x="8735956" y="6037729"/>
                </a:cubicBezTo>
                <a:cubicBezTo>
                  <a:pt x="8722509" y="6046694"/>
                  <a:pt x="8711728" y="6063383"/>
                  <a:pt x="8695614" y="6064623"/>
                </a:cubicBezTo>
                <a:cubicBezTo>
                  <a:pt x="8545358" y="6076181"/>
                  <a:pt x="8557733" y="6039300"/>
                  <a:pt x="8426673" y="5970494"/>
                </a:cubicBezTo>
                <a:cubicBezTo>
                  <a:pt x="8293560" y="5900610"/>
                  <a:pt x="8154474" y="5842178"/>
                  <a:pt x="8023261" y="5768788"/>
                </a:cubicBezTo>
                <a:cubicBezTo>
                  <a:pt x="7889736" y="5694105"/>
                  <a:pt x="7761651" y="5609998"/>
                  <a:pt x="7633297" y="5526741"/>
                </a:cubicBezTo>
                <a:cubicBezTo>
                  <a:pt x="7595692" y="5502348"/>
                  <a:pt x="7563894" y="5469551"/>
                  <a:pt x="7525720" y="5446059"/>
                </a:cubicBezTo>
                <a:cubicBezTo>
                  <a:pt x="7388877" y="5361848"/>
                  <a:pt x="7252806" y="5275408"/>
                  <a:pt x="7108861" y="5204011"/>
                </a:cubicBezTo>
                <a:cubicBezTo>
                  <a:pt x="6692095" y="4997295"/>
                  <a:pt x="6246178" y="4847609"/>
                  <a:pt x="5844838" y="4612341"/>
                </a:cubicBezTo>
                <a:lnTo>
                  <a:pt x="5454873" y="4383741"/>
                </a:lnTo>
                <a:cubicBezTo>
                  <a:pt x="5427157" y="4367111"/>
                  <a:pt x="5403314" y="4343975"/>
                  <a:pt x="5374191" y="4329953"/>
                </a:cubicBezTo>
                <a:cubicBezTo>
                  <a:pt x="5281920" y="4285526"/>
                  <a:pt x="5181708" y="4257968"/>
                  <a:pt x="5091803" y="4208929"/>
                </a:cubicBezTo>
                <a:cubicBezTo>
                  <a:pt x="5032777" y="4176733"/>
                  <a:pt x="4985928" y="4125873"/>
                  <a:pt x="4930438" y="4087906"/>
                </a:cubicBezTo>
                <a:cubicBezTo>
                  <a:pt x="4900613" y="4067499"/>
                  <a:pt x="4865914" y="4054841"/>
                  <a:pt x="4836308" y="4034117"/>
                </a:cubicBezTo>
                <a:cubicBezTo>
                  <a:pt x="4820729" y="4023211"/>
                  <a:pt x="4778095" y="3987277"/>
                  <a:pt x="4795967" y="3993776"/>
                </a:cubicBezTo>
                <a:cubicBezTo>
                  <a:pt x="4861903" y="4017753"/>
                  <a:pt x="4919416" y="4061034"/>
                  <a:pt x="4984226" y="4087906"/>
                </a:cubicBezTo>
                <a:cubicBezTo>
                  <a:pt x="5103442" y="4137337"/>
                  <a:pt x="5228000" y="4173142"/>
                  <a:pt x="5347297" y="4222376"/>
                </a:cubicBezTo>
                <a:cubicBezTo>
                  <a:pt x="5510527" y="4289741"/>
                  <a:pt x="5666788" y="4373592"/>
                  <a:pt x="5831391" y="4437529"/>
                </a:cubicBezTo>
                <a:cubicBezTo>
                  <a:pt x="7986957" y="5274815"/>
                  <a:pt x="6151658" y="4487030"/>
                  <a:pt x="7606403" y="5150223"/>
                </a:cubicBezTo>
                <a:cubicBezTo>
                  <a:pt x="7636094" y="5163759"/>
                  <a:pt x="8158788" y="5387964"/>
                  <a:pt x="8184626" y="5392270"/>
                </a:cubicBezTo>
                <a:cubicBezTo>
                  <a:pt x="8265308" y="5405717"/>
                  <a:pt x="8346693" y="5415472"/>
                  <a:pt x="8426673" y="5432611"/>
                </a:cubicBezTo>
                <a:cubicBezTo>
                  <a:pt x="8453640" y="5438390"/>
                  <a:pt x="8598320" y="5484027"/>
                  <a:pt x="8641826" y="5499847"/>
                </a:cubicBezTo>
                <a:cubicBezTo>
                  <a:pt x="8664511" y="5508096"/>
                  <a:pt x="8732478" y="5532595"/>
                  <a:pt x="8709061" y="5526741"/>
                </a:cubicBezTo>
                <a:cubicBezTo>
                  <a:pt x="8649915" y="5511954"/>
                  <a:pt x="8591153" y="5494839"/>
                  <a:pt x="8534250" y="5472953"/>
                </a:cubicBezTo>
                <a:cubicBezTo>
                  <a:pt x="8357893" y="5405123"/>
                  <a:pt x="8192926" y="5304410"/>
                  <a:pt x="8009814" y="5257800"/>
                </a:cubicBezTo>
                <a:cubicBezTo>
                  <a:pt x="7459281" y="5117664"/>
                  <a:pt x="7266833" y="5085563"/>
                  <a:pt x="6772685" y="4908176"/>
                </a:cubicBezTo>
                <a:cubicBezTo>
                  <a:pt x="6412233" y="4778783"/>
                  <a:pt x="6040977" y="4672969"/>
                  <a:pt x="5696920" y="4504764"/>
                </a:cubicBezTo>
                <a:cubicBezTo>
                  <a:pt x="5495214" y="4406152"/>
                  <a:pt x="5275738" y="4337682"/>
                  <a:pt x="5091803" y="4208929"/>
                </a:cubicBezTo>
                <a:cubicBezTo>
                  <a:pt x="5046979" y="4177553"/>
                  <a:pt x="4906739" y="4093968"/>
                  <a:pt x="4957332" y="4114800"/>
                </a:cubicBezTo>
                <a:cubicBezTo>
                  <a:pt x="5033532" y="4146176"/>
                  <a:pt x="5110967" y="4174706"/>
                  <a:pt x="5185932" y="4208929"/>
                </a:cubicBezTo>
                <a:cubicBezTo>
                  <a:pt x="5317239" y="4268873"/>
                  <a:pt x="5442368" y="4342371"/>
                  <a:pt x="5575897" y="4397188"/>
                </a:cubicBezTo>
                <a:cubicBezTo>
                  <a:pt x="5868544" y="4517327"/>
                  <a:pt x="6160471" y="4642216"/>
                  <a:pt x="6463403" y="4733364"/>
                </a:cubicBezTo>
                <a:cubicBezTo>
                  <a:pt x="6588279" y="4770937"/>
                  <a:pt x="7598314" y="4941578"/>
                  <a:pt x="7727426" y="4961964"/>
                </a:cubicBezTo>
                <a:cubicBezTo>
                  <a:pt x="7942194" y="4995875"/>
                  <a:pt x="8158014" y="5022840"/>
                  <a:pt x="8372885" y="5056094"/>
                </a:cubicBezTo>
                <a:cubicBezTo>
                  <a:pt x="8534551" y="5081114"/>
                  <a:pt x="8693881" y="5124091"/>
                  <a:pt x="8856979" y="5136776"/>
                </a:cubicBezTo>
                <a:cubicBezTo>
                  <a:pt x="9098339" y="5155548"/>
                  <a:pt x="9341073" y="5145741"/>
                  <a:pt x="9583120" y="5150223"/>
                </a:cubicBezTo>
                <a:cubicBezTo>
                  <a:pt x="9618134" y="5158977"/>
                  <a:pt x="9754323" y="5186956"/>
                  <a:pt x="9784826" y="5217459"/>
                </a:cubicBezTo>
                <a:cubicBezTo>
                  <a:pt x="9800987" y="5233620"/>
                  <a:pt x="9740003" y="5208494"/>
                  <a:pt x="9717591" y="5204011"/>
                </a:cubicBezTo>
                <a:cubicBezTo>
                  <a:pt x="9511584" y="5089564"/>
                  <a:pt x="9680777" y="5176196"/>
                  <a:pt x="9421756" y="5069541"/>
                </a:cubicBezTo>
                <a:cubicBezTo>
                  <a:pt x="9403220" y="5061909"/>
                  <a:pt x="9386845" y="5049389"/>
                  <a:pt x="9367967" y="5042647"/>
                </a:cubicBezTo>
                <a:cubicBezTo>
                  <a:pt x="8938056" y="4889107"/>
                  <a:pt x="8741759" y="4849644"/>
                  <a:pt x="8211520" y="4733364"/>
                </a:cubicBezTo>
                <a:cubicBezTo>
                  <a:pt x="7665880" y="4613706"/>
                  <a:pt x="6577249" y="4441953"/>
                  <a:pt x="6154120" y="4370294"/>
                </a:cubicBezTo>
                <a:cubicBezTo>
                  <a:pt x="6050948" y="4352821"/>
                  <a:pt x="5947157" y="4338432"/>
                  <a:pt x="5844838" y="4316506"/>
                </a:cubicBezTo>
                <a:cubicBezTo>
                  <a:pt x="5625588" y="4269523"/>
                  <a:pt x="5720112" y="4285240"/>
                  <a:pt x="5562450" y="4262717"/>
                </a:cubicBezTo>
                <a:cubicBezTo>
                  <a:pt x="5427247" y="4195117"/>
                  <a:pt x="5597835" y="4274512"/>
                  <a:pt x="5441426" y="4222376"/>
                </a:cubicBezTo>
                <a:cubicBezTo>
                  <a:pt x="5422409" y="4216037"/>
                  <a:pt x="5406063" y="4203378"/>
                  <a:pt x="5387638" y="4195482"/>
                </a:cubicBezTo>
                <a:cubicBezTo>
                  <a:pt x="5374610" y="4189898"/>
                  <a:pt x="5360744" y="4186517"/>
                  <a:pt x="5347297" y="4182035"/>
                </a:cubicBezTo>
                <a:cubicBezTo>
                  <a:pt x="5545390" y="4153736"/>
                  <a:pt x="5371520" y="4167919"/>
                  <a:pt x="5710367" y="4222376"/>
                </a:cubicBezTo>
                <a:cubicBezTo>
                  <a:pt x="5871217" y="4248227"/>
                  <a:pt x="6033420" y="4264981"/>
                  <a:pt x="6194461" y="4289611"/>
                </a:cubicBezTo>
                <a:cubicBezTo>
                  <a:pt x="6414446" y="4323256"/>
                  <a:pt x="6634551" y="4356627"/>
                  <a:pt x="6853367" y="4397188"/>
                </a:cubicBezTo>
                <a:cubicBezTo>
                  <a:pt x="7553500" y="4526969"/>
                  <a:pt x="8243286" y="4723031"/>
                  <a:pt x="8951108" y="4800600"/>
                </a:cubicBezTo>
                <a:lnTo>
                  <a:pt x="9932744" y="4908176"/>
                </a:lnTo>
                <a:cubicBezTo>
                  <a:pt x="10049285" y="4903694"/>
                  <a:pt x="10390653" y="4938043"/>
                  <a:pt x="10282367" y="4894729"/>
                </a:cubicBezTo>
                <a:cubicBezTo>
                  <a:pt x="10132024" y="4834592"/>
                  <a:pt x="9958866" y="4875110"/>
                  <a:pt x="9798273" y="4854388"/>
                </a:cubicBezTo>
                <a:cubicBezTo>
                  <a:pt x="9680572" y="4839201"/>
                  <a:pt x="9565502" y="4807885"/>
                  <a:pt x="9448650" y="4787153"/>
                </a:cubicBezTo>
                <a:cubicBezTo>
                  <a:pt x="9287575" y="4758575"/>
                  <a:pt x="9125412" y="4736258"/>
                  <a:pt x="8964556" y="4706470"/>
                </a:cubicBezTo>
                <a:cubicBezTo>
                  <a:pt x="8762294" y="4669014"/>
                  <a:pt x="8561700" y="4622903"/>
                  <a:pt x="8359438" y="4585447"/>
                </a:cubicBezTo>
                <a:cubicBezTo>
                  <a:pt x="7198513" y="4370461"/>
                  <a:pt x="7381200" y="4404664"/>
                  <a:pt x="6423061" y="4262717"/>
                </a:cubicBezTo>
                <a:cubicBezTo>
                  <a:pt x="6140205" y="4165738"/>
                  <a:pt x="5922102" y="4110926"/>
                  <a:pt x="5670026" y="3966882"/>
                </a:cubicBezTo>
                <a:cubicBezTo>
                  <a:pt x="5634146" y="3946379"/>
                  <a:pt x="5607273" y="3913094"/>
                  <a:pt x="5575897" y="3886200"/>
                </a:cubicBezTo>
                <a:cubicBezTo>
                  <a:pt x="5454010" y="3642422"/>
                  <a:pt x="5560223" y="3876621"/>
                  <a:pt x="6059991" y="4182035"/>
                </a:cubicBezTo>
                <a:cubicBezTo>
                  <a:pt x="6382720" y="4379259"/>
                  <a:pt x="6694601" y="4595445"/>
                  <a:pt x="7028179" y="4773706"/>
                </a:cubicBezTo>
                <a:cubicBezTo>
                  <a:pt x="8155050" y="5375896"/>
                  <a:pt x="8314317" y="5515028"/>
                  <a:pt x="9314179" y="5715000"/>
                </a:cubicBezTo>
                <a:cubicBezTo>
                  <a:pt x="9455923" y="5743349"/>
                  <a:pt x="9601050" y="5750859"/>
                  <a:pt x="9744485" y="5768788"/>
                </a:cubicBezTo>
                <a:cubicBezTo>
                  <a:pt x="9534077" y="5684625"/>
                  <a:pt x="9909085" y="5829446"/>
                  <a:pt x="9381414" y="5688106"/>
                </a:cubicBezTo>
                <a:cubicBezTo>
                  <a:pt x="9226691" y="5646662"/>
                  <a:pt x="9072185" y="5601518"/>
                  <a:pt x="8924214" y="5540188"/>
                </a:cubicBezTo>
                <a:cubicBezTo>
                  <a:pt x="8390263" y="5318879"/>
                  <a:pt x="7865230" y="5076612"/>
                  <a:pt x="7337461" y="4840941"/>
                </a:cubicBezTo>
                <a:cubicBezTo>
                  <a:pt x="7152512" y="4758354"/>
                  <a:pt x="6951418" y="4702525"/>
                  <a:pt x="6786132" y="4585447"/>
                </a:cubicBezTo>
                <a:cubicBezTo>
                  <a:pt x="6566465" y="4429849"/>
                  <a:pt x="6459349" y="4374778"/>
                  <a:pt x="6288591" y="4195482"/>
                </a:cubicBezTo>
                <a:cubicBezTo>
                  <a:pt x="6234312" y="4138489"/>
                  <a:pt x="6185055" y="4060349"/>
                  <a:pt x="6140673" y="3993776"/>
                </a:cubicBezTo>
                <a:cubicBezTo>
                  <a:pt x="6109320" y="3837013"/>
                  <a:pt x="6116008" y="3942342"/>
                  <a:pt x="6315485" y="4087906"/>
                </a:cubicBezTo>
                <a:cubicBezTo>
                  <a:pt x="6746498" y="4402429"/>
                  <a:pt x="7178884" y="4715345"/>
                  <a:pt x="7619850" y="5015753"/>
                </a:cubicBezTo>
                <a:cubicBezTo>
                  <a:pt x="8751257" y="5786524"/>
                  <a:pt x="8190267" y="5303848"/>
                  <a:pt x="9273838" y="6131859"/>
                </a:cubicBezTo>
                <a:cubicBezTo>
                  <a:pt x="9567954" y="6356608"/>
                  <a:pt x="9930880" y="6659141"/>
                  <a:pt x="10201685" y="6938682"/>
                </a:cubicBezTo>
                <a:cubicBezTo>
                  <a:pt x="10241625" y="6979911"/>
                  <a:pt x="10273402" y="7028329"/>
                  <a:pt x="10309261" y="7073153"/>
                </a:cubicBezTo>
                <a:cubicBezTo>
                  <a:pt x="10334473" y="7148790"/>
                  <a:pt x="10374196" y="7235289"/>
                  <a:pt x="10147897" y="7032811"/>
                </a:cubicBezTo>
                <a:cubicBezTo>
                  <a:pt x="9167281" y="6155418"/>
                  <a:pt x="10387857" y="7104200"/>
                  <a:pt x="9515885" y="6360459"/>
                </a:cubicBezTo>
                <a:cubicBezTo>
                  <a:pt x="9164357" y="6060626"/>
                  <a:pt x="8781009" y="5798277"/>
                  <a:pt x="8440120" y="5486400"/>
                </a:cubicBezTo>
                <a:cubicBezTo>
                  <a:pt x="8229449" y="5293659"/>
                  <a:pt x="8004771" y="5115190"/>
                  <a:pt x="7808108" y="4908176"/>
                </a:cubicBezTo>
                <a:cubicBezTo>
                  <a:pt x="7722943" y="4818529"/>
                  <a:pt x="7643764" y="4722789"/>
                  <a:pt x="7552614" y="4639235"/>
                </a:cubicBezTo>
                <a:cubicBezTo>
                  <a:pt x="7389909" y="4490089"/>
                  <a:pt x="7288034" y="4447343"/>
                  <a:pt x="7108861" y="4329953"/>
                </a:cubicBezTo>
                <a:cubicBezTo>
                  <a:pt x="7049579" y="4291113"/>
                  <a:pt x="6990748" y="4251452"/>
                  <a:pt x="6934050" y="4208929"/>
                </a:cubicBezTo>
                <a:cubicBezTo>
                  <a:pt x="6726046" y="4052926"/>
                  <a:pt x="6857137" y="4123410"/>
                  <a:pt x="6732344" y="4061011"/>
                </a:cubicBezTo>
                <a:cubicBezTo>
                  <a:pt x="6765548" y="4160626"/>
                  <a:pt x="6719358" y="4044722"/>
                  <a:pt x="6853367" y="4195482"/>
                </a:cubicBezTo>
                <a:cubicBezTo>
                  <a:pt x="6893871" y="4241049"/>
                  <a:pt x="6923102" y="4295599"/>
                  <a:pt x="6960944" y="4343400"/>
                </a:cubicBezTo>
                <a:cubicBezTo>
                  <a:pt x="7008323" y="4403247"/>
                  <a:pt x="7062768" y="4457368"/>
                  <a:pt x="7108861" y="4518211"/>
                </a:cubicBezTo>
                <a:cubicBezTo>
                  <a:pt x="7174940" y="4605436"/>
                  <a:pt x="7223511" y="4706182"/>
                  <a:pt x="7297120" y="4787153"/>
                </a:cubicBezTo>
                <a:cubicBezTo>
                  <a:pt x="7448510" y="4953682"/>
                  <a:pt x="7614419" y="5106704"/>
                  <a:pt x="7781214" y="5257800"/>
                </a:cubicBezTo>
                <a:cubicBezTo>
                  <a:pt x="7995604" y="5452012"/>
                  <a:pt x="8204725" y="5654439"/>
                  <a:pt x="8440120" y="5822576"/>
                </a:cubicBezTo>
                <a:cubicBezTo>
                  <a:pt x="8471497" y="5844988"/>
                  <a:pt x="8563455" y="5914988"/>
                  <a:pt x="8534250" y="5889811"/>
                </a:cubicBezTo>
                <a:lnTo>
                  <a:pt x="8144285" y="5553635"/>
                </a:lnTo>
                <a:cubicBezTo>
                  <a:pt x="8044354" y="5465461"/>
                  <a:pt x="7959337" y="5358619"/>
                  <a:pt x="7848450" y="5284694"/>
                </a:cubicBezTo>
                <a:cubicBezTo>
                  <a:pt x="7727426" y="5204012"/>
                  <a:pt x="7609329" y="5118757"/>
                  <a:pt x="7485379" y="5042647"/>
                </a:cubicBezTo>
                <a:cubicBezTo>
                  <a:pt x="7000511" y="4744921"/>
                  <a:pt x="7028378" y="4836624"/>
                  <a:pt x="6517191" y="4410635"/>
                </a:cubicBezTo>
                <a:cubicBezTo>
                  <a:pt x="6463403" y="4365811"/>
                  <a:pt x="6410824" y="4319495"/>
                  <a:pt x="6355826" y="4276164"/>
                </a:cubicBezTo>
                <a:cubicBezTo>
                  <a:pt x="6262873" y="4202928"/>
                  <a:pt x="6157115" y="4144688"/>
                  <a:pt x="6073438" y="4061011"/>
                </a:cubicBezTo>
                <a:cubicBezTo>
                  <a:pt x="5965491" y="3953064"/>
                  <a:pt x="6023706" y="4002436"/>
                  <a:pt x="5898626" y="3913094"/>
                </a:cubicBezTo>
                <a:cubicBezTo>
                  <a:pt x="5882707" y="3881256"/>
                  <a:pt x="5852495" y="3817395"/>
                  <a:pt x="5831391" y="3792070"/>
                </a:cubicBezTo>
                <a:cubicBezTo>
                  <a:pt x="5802984" y="3757982"/>
                  <a:pt x="5768638" y="3729317"/>
                  <a:pt x="5737261" y="3697941"/>
                </a:cubicBezTo>
                <a:cubicBezTo>
                  <a:pt x="5719332" y="3680012"/>
                  <a:pt x="5699313" y="3663953"/>
                  <a:pt x="5683473" y="3644153"/>
                </a:cubicBezTo>
                <a:cubicBezTo>
                  <a:pt x="5665544" y="3621741"/>
                  <a:pt x="5645605" y="3600798"/>
                  <a:pt x="5629685" y="3576917"/>
                </a:cubicBezTo>
                <a:cubicBezTo>
                  <a:pt x="5618566" y="3560238"/>
                  <a:pt x="5588617" y="3508955"/>
                  <a:pt x="5602791" y="3523129"/>
                </a:cubicBezTo>
                <a:cubicBezTo>
                  <a:pt x="5625647" y="3545985"/>
                  <a:pt x="5637508" y="3577714"/>
                  <a:pt x="5656579" y="3603811"/>
                </a:cubicBezTo>
                <a:cubicBezTo>
                  <a:pt x="5666715" y="3617682"/>
                  <a:pt x="6003475" y="4067781"/>
                  <a:pt x="6033097" y="4101353"/>
                </a:cubicBezTo>
                <a:cubicBezTo>
                  <a:pt x="6100332" y="4177553"/>
                  <a:pt x="6165155" y="4255952"/>
                  <a:pt x="6234803" y="4329953"/>
                </a:cubicBezTo>
                <a:cubicBezTo>
                  <a:pt x="6308660" y="4408426"/>
                  <a:pt x="6393115" y="4476867"/>
                  <a:pt x="6463403" y="4558553"/>
                </a:cubicBezTo>
                <a:cubicBezTo>
                  <a:pt x="6559303" y="4670005"/>
                  <a:pt x="6643558" y="4790978"/>
                  <a:pt x="6732344" y="4908176"/>
                </a:cubicBezTo>
                <a:cubicBezTo>
                  <a:pt x="6755628" y="4938911"/>
                  <a:pt x="6776900" y="4971122"/>
                  <a:pt x="6799579" y="5002306"/>
                </a:cubicBezTo>
                <a:cubicBezTo>
                  <a:pt x="6812761" y="5020431"/>
                  <a:pt x="6839920" y="5056094"/>
                  <a:pt x="6839920" y="5056094"/>
                </a:cubicBezTo>
                <a:cubicBezTo>
                  <a:pt x="6850617" y="5098884"/>
                  <a:pt x="6885664" y="5174783"/>
                  <a:pt x="6772685" y="5082988"/>
                </a:cubicBezTo>
                <a:cubicBezTo>
                  <a:pt x="6533591" y="4888725"/>
                  <a:pt x="6247838" y="4564967"/>
                  <a:pt x="6006203" y="4383741"/>
                </a:cubicBezTo>
                <a:cubicBezTo>
                  <a:pt x="5826909" y="4249270"/>
                  <a:pt x="5641106" y="4123066"/>
                  <a:pt x="5468320" y="3980329"/>
                </a:cubicBezTo>
                <a:cubicBezTo>
                  <a:pt x="5365226" y="3895164"/>
                  <a:pt x="5273703" y="3793634"/>
                  <a:pt x="5159038" y="3724835"/>
                </a:cubicBezTo>
                <a:cubicBezTo>
                  <a:pt x="5092461" y="3684889"/>
                  <a:pt x="5008940" y="3637677"/>
                  <a:pt x="4943885" y="3590364"/>
                </a:cubicBezTo>
                <a:cubicBezTo>
                  <a:pt x="4920674" y="3573483"/>
                  <a:pt x="4899062" y="3554505"/>
                  <a:pt x="4876650" y="3536576"/>
                </a:cubicBezTo>
                <a:cubicBezTo>
                  <a:pt x="5013360" y="3809998"/>
                  <a:pt x="4893323" y="3587818"/>
                  <a:pt x="5185932" y="4007223"/>
                </a:cubicBezTo>
                <a:cubicBezTo>
                  <a:pt x="5241415" y="4086749"/>
                  <a:pt x="5306008" y="4161531"/>
                  <a:pt x="5347297" y="4249270"/>
                </a:cubicBezTo>
                <a:cubicBezTo>
                  <a:pt x="5383156" y="4325470"/>
                  <a:pt x="5421699" y="4400464"/>
                  <a:pt x="5454873" y="4477870"/>
                </a:cubicBezTo>
                <a:cubicBezTo>
                  <a:pt x="5515859" y="4620172"/>
                  <a:pt x="5629685" y="4908176"/>
                  <a:pt x="5629685" y="4908176"/>
                </a:cubicBezTo>
                <a:cubicBezTo>
                  <a:pt x="5625203" y="4984376"/>
                  <a:pt x="5634751" y="5062723"/>
                  <a:pt x="5616238" y="5136776"/>
                </a:cubicBezTo>
                <a:cubicBezTo>
                  <a:pt x="5612800" y="5150527"/>
                  <a:pt x="5587509" y="5131457"/>
                  <a:pt x="5575897" y="5123329"/>
                </a:cubicBezTo>
                <a:cubicBezTo>
                  <a:pt x="5542042" y="5099631"/>
                  <a:pt x="5510230" y="5072608"/>
                  <a:pt x="5481767" y="5042647"/>
                </a:cubicBezTo>
                <a:cubicBezTo>
                  <a:pt x="5424842" y="4982726"/>
                  <a:pt x="5379828" y="4911832"/>
                  <a:pt x="5320403" y="4854388"/>
                </a:cubicBezTo>
                <a:cubicBezTo>
                  <a:pt x="5244891" y="4781393"/>
                  <a:pt x="5150264" y="4729229"/>
                  <a:pt x="5078356" y="4652682"/>
                </a:cubicBezTo>
                <a:cubicBezTo>
                  <a:pt x="5010214" y="4580144"/>
                  <a:pt x="4966929" y="4487364"/>
                  <a:pt x="4903544" y="4410635"/>
                </a:cubicBezTo>
                <a:cubicBezTo>
                  <a:pt x="4796387" y="4280919"/>
                  <a:pt x="4660697" y="4174112"/>
                  <a:pt x="4567367" y="4034117"/>
                </a:cubicBezTo>
                <a:cubicBezTo>
                  <a:pt x="4433360" y="3833107"/>
                  <a:pt x="4502360" y="3921403"/>
                  <a:pt x="4365661" y="3765176"/>
                </a:cubicBezTo>
                <a:cubicBezTo>
                  <a:pt x="4356696" y="3742764"/>
                  <a:pt x="4321699" y="3680873"/>
                  <a:pt x="4338767" y="3697941"/>
                </a:cubicBezTo>
                <a:cubicBezTo>
                  <a:pt x="4360029" y="3719203"/>
                  <a:pt x="4361692" y="3754112"/>
                  <a:pt x="4379108" y="3778623"/>
                </a:cubicBezTo>
                <a:cubicBezTo>
                  <a:pt x="4613324" y="4108259"/>
                  <a:pt x="4722152" y="4206928"/>
                  <a:pt x="4916991" y="4531659"/>
                </a:cubicBezTo>
                <a:cubicBezTo>
                  <a:pt x="5079177" y="4801970"/>
                  <a:pt x="5230612" y="5078588"/>
                  <a:pt x="5387638" y="5351929"/>
                </a:cubicBezTo>
                <a:cubicBezTo>
                  <a:pt x="5472659" y="5499929"/>
                  <a:pt x="5577484" y="5638129"/>
                  <a:pt x="5643132" y="5795682"/>
                </a:cubicBezTo>
                <a:cubicBezTo>
                  <a:pt x="5851788" y="6296455"/>
                  <a:pt x="5722139" y="5968489"/>
                  <a:pt x="5938967" y="6575611"/>
                </a:cubicBezTo>
                <a:cubicBezTo>
                  <a:pt x="5951848" y="6611677"/>
                  <a:pt x="5988596" y="6720342"/>
                  <a:pt x="5979308" y="6683188"/>
                </a:cubicBezTo>
                <a:cubicBezTo>
                  <a:pt x="5949346" y="6563339"/>
                  <a:pt x="5991548" y="6704220"/>
                  <a:pt x="5898626" y="6535270"/>
                </a:cubicBezTo>
                <a:cubicBezTo>
                  <a:pt x="5626634" y="6040737"/>
                  <a:pt x="6189397" y="6845238"/>
                  <a:pt x="5468320" y="5889811"/>
                </a:cubicBezTo>
                <a:cubicBezTo>
                  <a:pt x="5406746" y="5808225"/>
                  <a:pt x="5337968" y="5731992"/>
                  <a:pt x="5280061" y="5647764"/>
                </a:cubicBezTo>
                <a:cubicBezTo>
                  <a:pt x="5230755" y="5576046"/>
                  <a:pt x="5184699" y="5501983"/>
                  <a:pt x="5132144" y="5432611"/>
                </a:cubicBezTo>
                <a:cubicBezTo>
                  <a:pt x="5072535" y="5353927"/>
                  <a:pt x="5001261" y="5284338"/>
                  <a:pt x="4943885" y="5204011"/>
                </a:cubicBezTo>
                <a:cubicBezTo>
                  <a:pt x="4771431" y="4962576"/>
                  <a:pt x="4824847" y="4997490"/>
                  <a:pt x="4701838" y="4760259"/>
                </a:cubicBezTo>
                <a:cubicBezTo>
                  <a:pt x="4673174" y="4704978"/>
                  <a:pt x="4640179" y="4652029"/>
                  <a:pt x="4607708" y="4598894"/>
                </a:cubicBezTo>
                <a:cubicBezTo>
                  <a:pt x="4590853" y="4571313"/>
                  <a:pt x="4569617" y="4546466"/>
                  <a:pt x="4553920" y="4518211"/>
                </a:cubicBezTo>
                <a:cubicBezTo>
                  <a:pt x="4547036" y="4505820"/>
                  <a:pt x="4532611" y="4466076"/>
                  <a:pt x="4540473" y="4477870"/>
                </a:cubicBezTo>
                <a:cubicBezTo>
                  <a:pt x="4566071" y="4516268"/>
                  <a:pt x="4583965" y="4559322"/>
                  <a:pt x="4607708" y="4598894"/>
                </a:cubicBezTo>
                <a:cubicBezTo>
                  <a:pt x="4637777" y="4649008"/>
                  <a:pt x="4678464" y="4693246"/>
                  <a:pt x="4701838" y="4746811"/>
                </a:cubicBezTo>
                <a:cubicBezTo>
                  <a:pt x="4786399" y="4940597"/>
                  <a:pt x="4838945" y="5147871"/>
                  <a:pt x="4930438" y="5338482"/>
                </a:cubicBezTo>
                <a:cubicBezTo>
                  <a:pt x="5137209" y="5769255"/>
                  <a:pt x="5049325" y="5557843"/>
                  <a:pt x="5199379" y="5970494"/>
                </a:cubicBezTo>
                <a:cubicBezTo>
                  <a:pt x="5212303" y="6067426"/>
                  <a:pt x="5283529" y="6381937"/>
                  <a:pt x="5239720" y="6535270"/>
                </a:cubicBezTo>
                <a:cubicBezTo>
                  <a:pt x="5235280" y="6550809"/>
                  <a:pt x="5212826" y="6553199"/>
                  <a:pt x="5199379" y="6562164"/>
                </a:cubicBezTo>
                <a:cubicBezTo>
                  <a:pt x="4857318" y="6177346"/>
                  <a:pt x="5499277" y="6913332"/>
                  <a:pt x="4782520" y="5943600"/>
                </a:cubicBezTo>
                <a:cubicBezTo>
                  <a:pt x="4609114" y="5708991"/>
                  <a:pt x="4491864" y="5560816"/>
                  <a:pt x="4338767" y="5311588"/>
                </a:cubicBezTo>
                <a:cubicBezTo>
                  <a:pt x="4213627" y="5107872"/>
                  <a:pt x="4075887" y="4910100"/>
                  <a:pt x="3975697" y="4693023"/>
                </a:cubicBezTo>
                <a:cubicBezTo>
                  <a:pt x="3948803" y="4634752"/>
                  <a:pt x="3919698" y="4577452"/>
                  <a:pt x="3895014" y="4518211"/>
                </a:cubicBezTo>
                <a:cubicBezTo>
                  <a:pt x="3874835" y="4469782"/>
                  <a:pt x="3857817" y="4420066"/>
                  <a:pt x="3841226" y="4370294"/>
                </a:cubicBezTo>
                <a:cubicBezTo>
                  <a:pt x="3830907" y="4339336"/>
                  <a:pt x="3827835" y="4305871"/>
                  <a:pt x="3814332" y="4276164"/>
                </a:cubicBezTo>
                <a:cubicBezTo>
                  <a:pt x="3799957" y="4244538"/>
                  <a:pt x="3758124" y="4206509"/>
                  <a:pt x="3733650" y="4182035"/>
                </a:cubicBezTo>
                <a:cubicBezTo>
                  <a:pt x="3738132" y="4244788"/>
                  <a:pt x="3738200" y="4308013"/>
                  <a:pt x="3747097" y="4370294"/>
                </a:cubicBezTo>
                <a:cubicBezTo>
                  <a:pt x="3777394" y="4582374"/>
                  <a:pt x="3802357" y="4563621"/>
                  <a:pt x="3854673" y="4787153"/>
                </a:cubicBezTo>
                <a:cubicBezTo>
                  <a:pt x="3885924" y="4920678"/>
                  <a:pt x="3901566" y="5057659"/>
                  <a:pt x="3935356" y="5190564"/>
                </a:cubicBezTo>
                <a:cubicBezTo>
                  <a:pt x="3968892" y="5322472"/>
                  <a:pt x="4020996" y="5449105"/>
                  <a:pt x="4056379" y="5580529"/>
                </a:cubicBezTo>
                <a:cubicBezTo>
                  <a:pt x="4108201" y="5773013"/>
                  <a:pt x="4131690" y="5938267"/>
                  <a:pt x="4163956" y="6131859"/>
                </a:cubicBezTo>
                <a:cubicBezTo>
                  <a:pt x="4169049" y="6218446"/>
                  <a:pt x="4198983" y="6397981"/>
                  <a:pt x="4150508" y="6494929"/>
                </a:cubicBezTo>
                <a:cubicBezTo>
                  <a:pt x="4142243" y="6511459"/>
                  <a:pt x="4141217" y="6459149"/>
                  <a:pt x="4137061" y="6441141"/>
                </a:cubicBezTo>
                <a:cubicBezTo>
                  <a:pt x="4127769" y="6400874"/>
                  <a:pt x="4123235" y="6359322"/>
                  <a:pt x="4110167" y="6320117"/>
                </a:cubicBezTo>
                <a:cubicBezTo>
                  <a:pt x="4082792" y="6237991"/>
                  <a:pt x="4049847" y="6157763"/>
                  <a:pt x="4016038" y="6078070"/>
                </a:cubicBezTo>
                <a:cubicBezTo>
                  <a:pt x="3987061" y="6009766"/>
                  <a:pt x="3947742" y="5945917"/>
                  <a:pt x="3921908" y="5876364"/>
                </a:cubicBezTo>
                <a:cubicBezTo>
                  <a:pt x="3889320" y="5788626"/>
                  <a:pt x="3874380" y="5694948"/>
                  <a:pt x="3841226" y="5607423"/>
                </a:cubicBezTo>
                <a:cubicBezTo>
                  <a:pt x="3762204" y="5398804"/>
                  <a:pt x="3635894" y="5206230"/>
                  <a:pt x="3585732" y="4988859"/>
                </a:cubicBezTo>
                <a:cubicBezTo>
                  <a:pt x="3572285" y="4930588"/>
                  <a:pt x="3556280" y="4872849"/>
                  <a:pt x="3545391" y="4814047"/>
                </a:cubicBezTo>
                <a:cubicBezTo>
                  <a:pt x="3533848" y="4751717"/>
                  <a:pt x="3518497" y="4625788"/>
                  <a:pt x="3518497" y="4625788"/>
                </a:cubicBezTo>
                <a:cubicBezTo>
                  <a:pt x="3514015" y="4679576"/>
                  <a:pt x="3512683" y="4733721"/>
                  <a:pt x="3505050" y="4787153"/>
                </a:cubicBezTo>
                <a:cubicBezTo>
                  <a:pt x="3482468" y="4945224"/>
                  <a:pt x="3439426" y="5101016"/>
                  <a:pt x="3410920" y="5257800"/>
                </a:cubicBezTo>
                <a:cubicBezTo>
                  <a:pt x="3363728" y="5517357"/>
                  <a:pt x="3320930" y="5777694"/>
                  <a:pt x="3276450" y="6037729"/>
                </a:cubicBezTo>
                <a:cubicBezTo>
                  <a:pt x="3262659" y="6118353"/>
                  <a:pt x="3249555" y="6199094"/>
                  <a:pt x="3236108" y="6279776"/>
                </a:cubicBezTo>
                <a:cubicBezTo>
                  <a:pt x="3227143" y="6333564"/>
                  <a:pt x="3214640" y="6386881"/>
                  <a:pt x="3209214" y="6441141"/>
                </a:cubicBezTo>
                <a:cubicBezTo>
                  <a:pt x="3204732" y="6485964"/>
                  <a:pt x="3178022" y="6534207"/>
                  <a:pt x="3195767" y="6575611"/>
                </a:cubicBezTo>
                <a:cubicBezTo>
                  <a:pt x="3204596" y="6596211"/>
                  <a:pt x="3231626" y="6548717"/>
                  <a:pt x="3249556" y="6535270"/>
                </a:cubicBezTo>
                <a:cubicBezTo>
                  <a:pt x="3321273" y="6400800"/>
                  <a:pt x="3400844" y="6270232"/>
                  <a:pt x="3464708" y="6131859"/>
                </a:cubicBezTo>
                <a:cubicBezTo>
                  <a:pt x="3545391" y="5957047"/>
                  <a:pt x="3620653" y="5779630"/>
                  <a:pt x="3706756" y="5607423"/>
                </a:cubicBezTo>
                <a:cubicBezTo>
                  <a:pt x="3923558" y="5173819"/>
                  <a:pt x="3824449" y="5485586"/>
                  <a:pt x="3975697" y="5042647"/>
                </a:cubicBezTo>
                <a:cubicBezTo>
                  <a:pt x="4005941" y="4954074"/>
                  <a:pt x="4035637" y="4864973"/>
                  <a:pt x="4056379" y="4773706"/>
                </a:cubicBezTo>
                <a:cubicBezTo>
                  <a:pt x="4176632" y="4244590"/>
                  <a:pt x="4067344" y="4579446"/>
                  <a:pt x="4123614" y="4410635"/>
                </a:cubicBezTo>
                <a:cubicBezTo>
                  <a:pt x="4164832" y="4472462"/>
                  <a:pt x="4171707" y="4477852"/>
                  <a:pt x="4204297" y="4572000"/>
                </a:cubicBezTo>
                <a:cubicBezTo>
                  <a:pt x="4230279" y="4647058"/>
                  <a:pt x="4240556" y="4727462"/>
                  <a:pt x="4271532" y="4800600"/>
                </a:cubicBezTo>
                <a:cubicBezTo>
                  <a:pt x="4402172" y="5109055"/>
                  <a:pt x="4500029" y="5437997"/>
                  <a:pt x="4688391" y="5715000"/>
                </a:cubicBezTo>
                <a:cubicBezTo>
                  <a:pt x="5218242" y="6494192"/>
                  <a:pt x="4653590" y="5693067"/>
                  <a:pt x="5105250" y="6266329"/>
                </a:cubicBezTo>
                <a:cubicBezTo>
                  <a:pt x="5162973" y="6339593"/>
                  <a:pt x="5266614" y="6494929"/>
                  <a:pt x="5266614" y="6494929"/>
                </a:cubicBezTo>
                <a:cubicBezTo>
                  <a:pt x="5239253" y="6385484"/>
                  <a:pt x="5268334" y="6488675"/>
                  <a:pt x="5199379" y="6320117"/>
                </a:cubicBezTo>
                <a:cubicBezTo>
                  <a:pt x="5175740" y="6262334"/>
                  <a:pt x="5160064" y="6201147"/>
                  <a:pt x="5132144" y="6145306"/>
                </a:cubicBezTo>
                <a:cubicBezTo>
                  <a:pt x="5088135" y="6057287"/>
                  <a:pt x="5024193" y="5979737"/>
                  <a:pt x="4984226" y="5889811"/>
                </a:cubicBezTo>
                <a:cubicBezTo>
                  <a:pt x="4934139" y="5777115"/>
                  <a:pt x="4906786" y="5655556"/>
                  <a:pt x="4863203" y="5540188"/>
                </a:cubicBezTo>
                <a:cubicBezTo>
                  <a:pt x="4804050" y="5383606"/>
                  <a:pt x="4723297" y="5230716"/>
                  <a:pt x="4674944" y="5069541"/>
                </a:cubicBezTo>
                <a:cubicBezTo>
                  <a:pt x="4526675" y="4575312"/>
                  <a:pt x="4656199" y="4891333"/>
                  <a:pt x="4553920" y="4652682"/>
                </a:cubicBezTo>
                <a:cubicBezTo>
                  <a:pt x="4549438" y="4621306"/>
                  <a:pt x="4545684" y="4589817"/>
                  <a:pt x="4540473" y="4558553"/>
                </a:cubicBezTo>
                <a:cubicBezTo>
                  <a:pt x="4536716" y="4536008"/>
                  <a:pt x="4504170" y="4491317"/>
                  <a:pt x="4527026" y="4491317"/>
                </a:cubicBezTo>
                <a:cubicBezTo>
                  <a:pt x="4553163" y="4491317"/>
                  <a:pt x="4550777" y="4538357"/>
                  <a:pt x="4567367" y="4558553"/>
                </a:cubicBezTo>
                <a:cubicBezTo>
                  <a:pt x="4654085" y="4664123"/>
                  <a:pt x="4738424" y="4772527"/>
                  <a:pt x="4836308" y="4867835"/>
                </a:cubicBezTo>
                <a:cubicBezTo>
                  <a:pt x="5587529" y="5599286"/>
                  <a:pt x="5155383" y="5209346"/>
                  <a:pt x="6113779" y="5983941"/>
                </a:cubicBezTo>
                <a:cubicBezTo>
                  <a:pt x="6185647" y="6042026"/>
                  <a:pt x="6256271" y="6101663"/>
                  <a:pt x="6328932" y="6158753"/>
                </a:cubicBezTo>
                <a:cubicBezTo>
                  <a:pt x="6381800" y="6200292"/>
                  <a:pt x="6436888" y="6238934"/>
                  <a:pt x="6490297" y="6279776"/>
                </a:cubicBezTo>
                <a:cubicBezTo>
                  <a:pt x="6513096" y="6297210"/>
                  <a:pt x="6575031" y="6356313"/>
                  <a:pt x="6557532" y="6333564"/>
                </a:cubicBezTo>
                <a:cubicBezTo>
                  <a:pt x="6512708" y="6275294"/>
                  <a:pt x="6467171" y="6217566"/>
                  <a:pt x="6423061" y="6158753"/>
                </a:cubicBezTo>
                <a:cubicBezTo>
                  <a:pt x="6373035" y="6092052"/>
                  <a:pt x="6330387" y="6019496"/>
                  <a:pt x="6275144" y="5957047"/>
                </a:cubicBezTo>
                <a:cubicBezTo>
                  <a:pt x="6068956" y="5723965"/>
                  <a:pt x="5865444" y="5488487"/>
                  <a:pt x="5656579" y="5257800"/>
                </a:cubicBezTo>
                <a:cubicBezTo>
                  <a:pt x="5565081" y="5156742"/>
                  <a:pt x="5482629" y="5044583"/>
                  <a:pt x="5374191" y="4961964"/>
                </a:cubicBezTo>
                <a:cubicBezTo>
                  <a:pt x="5185932" y="4818529"/>
                  <a:pt x="4989110" y="4685686"/>
                  <a:pt x="4809414" y="4531659"/>
                </a:cubicBezTo>
                <a:cubicBezTo>
                  <a:pt x="4778038" y="4504765"/>
                  <a:pt x="4744506" y="4480198"/>
                  <a:pt x="4715285" y="4450976"/>
                </a:cubicBezTo>
                <a:cubicBezTo>
                  <a:pt x="4699438" y="4435128"/>
                  <a:pt x="4688391" y="4415117"/>
                  <a:pt x="4674944" y="4397188"/>
                </a:cubicBezTo>
                <a:cubicBezTo>
                  <a:pt x="4633165" y="4230074"/>
                  <a:pt x="4646115" y="4326229"/>
                  <a:pt x="4930438" y="4572000"/>
                </a:cubicBezTo>
                <a:cubicBezTo>
                  <a:pt x="5105890" y="4723662"/>
                  <a:pt x="5261060" y="4901837"/>
                  <a:pt x="5454873" y="5029200"/>
                </a:cubicBezTo>
                <a:cubicBezTo>
                  <a:pt x="6292666" y="5579749"/>
                  <a:pt x="5774909" y="5272849"/>
                  <a:pt x="7149203" y="5903259"/>
                </a:cubicBezTo>
                <a:cubicBezTo>
                  <a:pt x="7397630" y="6017216"/>
                  <a:pt x="7308427" y="5994270"/>
                  <a:pt x="7458485" y="6024282"/>
                </a:cubicBezTo>
                <a:cubicBezTo>
                  <a:pt x="7316089" y="5948896"/>
                  <a:pt x="7145124" y="5865375"/>
                  <a:pt x="7014732" y="5768788"/>
                </a:cubicBezTo>
                <a:cubicBezTo>
                  <a:pt x="6840350" y="5639616"/>
                  <a:pt x="6672773" y="5501477"/>
                  <a:pt x="6503744" y="5365376"/>
                </a:cubicBezTo>
                <a:cubicBezTo>
                  <a:pt x="6327617" y="5223559"/>
                  <a:pt x="6143973" y="5090049"/>
                  <a:pt x="5979308" y="4935070"/>
                </a:cubicBezTo>
                <a:cubicBezTo>
                  <a:pt x="5619907" y="4596810"/>
                  <a:pt x="5758427" y="4717420"/>
                  <a:pt x="5226273" y="4289611"/>
                </a:cubicBezTo>
                <a:cubicBezTo>
                  <a:pt x="5173871" y="4247484"/>
                  <a:pt x="5118696" y="4208929"/>
                  <a:pt x="5064908" y="4168588"/>
                </a:cubicBezTo>
                <a:cubicBezTo>
                  <a:pt x="5029049" y="4141694"/>
                  <a:pt x="4994627" y="4112770"/>
                  <a:pt x="4957332" y="4087906"/>
                </a:cubicBezTo>
                <a:cubicBezTo>
                  <a:pt x="4916991" y="4061012"/>
                  <a:pt x="4881324" y="4025230"/>
                  <a:pt x="4836308" y="4007223"/>
                </a:cubicBezTo>
                <a:cubicBezTo>
                  <a:pt x="4812766" y="3997806"/>
                  <a:pt x="4869918" y="4045657"/>
                  <a:pt x="4890097" y="4061011"/>
                </a:cubicBezTo>
                <a:cubicBezTo>
                  <a:pt x="5076309" y="4202694"/>
                  <a:pt x="5265039" y="4341078"/>
                  <a:pt x="5454873" y="4477870"/>
                </a:cubicBezTo>
                <a:cubicBezTo>
                  <a:pt x="5569871" y="4560737"/>
                  <a:pt x="5683277" y="4646450"/>
                  <a:pt x="5804497" y="4719917"/>
                </a:cubicBezTo>
                <a:cubicBezTo>
                  <a:pt x="5952415" y="4809564"/>
                  <a:pt x="6108560" y="4886863"/>
                  <a:pt x="6248250" y="4988859"/>
                </a:cubicBezTo>
                <a:cubicBezTo>
                  <a:pt x="6391962" y="5093792"/>
                  <a:pt x="6512402" y="5227708"/>
                  <a:pt x="6651661" y="5338482"/>
                </a:cubicBezTo>
                <a:cubicBezTo>
                  <a:pt x="6710044" y="5384923"/>
                  <a:pt x="6783882" y="5410261"/>
                  <a:pt x="6839920" y="5459506"/>
                </a:cubicBezTo>
                <a:cubicBezTo>
                  <a:pt x="6932802" y="5541130"/>
                  <a:pt x="7002532" y="5646823"/>
                  <a:pt x="7095414" y="5728447"/>
                </a:cubicBezTo>
                <a:cubicBezTo>
                  <a:pt x="7151452" y="5777692"/>
                  <a:pt x="7223761" y="5805019"/>
                  <a:pt x="7283673" y="5849470"/>
                </a:cubicBezTo>
                <a:cubicBezTo>
                  <a:pt x="7362950" y="5908288"/>
                  <a:pt x="7609070" y="6057088"/>
                  <a:pt x="7512273" y="6037729"/>
                </a:cubicBezTo>
                <a:lnTo>
                  <a:pt x="7445038" y="6024282"/>
                </a:lnTo>
                <a:cubicBezTo>
                  <a:pt x="7382285" y="5957047"/>
                  <a:pt x="7317013" y="5892077"/>
                  <a:pt x="7256779" y="5822576"/>
                </a:cubicBezTo>
                <a:cubicBezTo>
                  <a:pt x="7200387" y="5757509"/>
                  <a:pt x="7155523" y="5682520"/>
                  <a:pt x="7095414" y="5620870"/>
                </a:cubicBezTo>
                <a:cubicBezTo>
                  <a:pt x="6980272" y="5502776"/>
                  <a:pt x="6860788" y="5388163"/>
                  <a:pt x="6732344" y="5284694"/>
                </a:cubicBezTo>
                <a:cubicBezTo>
                  <a:pt x="6376281" y="4997865"/>
                  <a:pt x="6005537" y="4729749"/>
                  <a:pt x="5643132" y="4450976"/>
                </a:cubicBezTo>
                <a:cubicBezTo>
                  <a:pt x="5539368" y="4371157"/>
                  <a:pt x="5436075" y="4290709"/>
                  <a:pt x="5333850" y="4208929"/>
                </a:cubicBezTo>
                <a:cubicBezTo>
                  <a:pt x="5234357" y="4129335"/>
                  <a:pt x="5128108" y="4056976"/>
                  <a:pt x="5038014" y="3966882"/>
                </a:cubicBezTo>
                <a:cubicBezTo>
                  <a:pt x="5020085" y="3948953"/>
                  <a:pt x="4961788" y="3901285"/>
                  <a:pt x="4984226" y="3913094"/>
                </a:cubicBezTo>
                <a:cubicBezTo>
                  <a:pt x="5879731" y="4384414"/>
                  <a:pt x="4571162" y="3991839"/>
                  <a:pt x="6692003" y="4787153"/>
                </a:cubicBezTo>
                <a:cubicBezTo>
                  <a:pt x="7014732" y="4908176"/>
                  <a:pt x="7341885" y="5018004"/>
                  <a:pt x="7660191" y="5150223"/>
                </a:cubicBezTo>
                <a:cubicBezTo>
                  <a:pt x="8216249" y="5381201"/>
                  <a:pt x="8763953" y="5631819"/>
                  <a:pt x="9314179" y="5876364"/>
                </a:cubicBezTo>
                <a:cubicBezTo>
                  <a:pt x="9693707" y="6045043"/>
                  <a:pt x="9486193" y="5974044"/>
                  <a:pt x="9636908" y="6024282"/>
                </a:cubicBezTo>
                <a:cubicBezTo>
                  <a:pt x="9510824" y="6108338"/>
                  <a:pt x="9528027" y="6124916"/>
                  <a:pt x="9314179" y="6024282"/>
                </a:cubicBezTo>
                <a:cubicBezTo>
                  <a:pt x="8929591" y="5843299"/>
                  <a:pt x="8561781" y="5628613"/>
                  <a:pt x="8184626" y="5432611"/>
                </a:cubicBezTo>
                <a:cubicBezTo>
                  <a:pt x="7992517" y="5332775"/>
                  <a:pt x="7805304" y="5222285"/>
                  <a:pt x="7606403" y="5136776"/>
                </a:cubicBezTo>
                <a:lnTo>
                  <a:pt x="6167567" y="4518211"/>
                </a:lnTo>
                <a:lnTo>
                  <a:pt x="5696920" y="4316506"/>
                </a:lnTo>
                <a:cubicBezTo>
                  <a:pt x="5652445" y="4297728"/>
                  <a:pt x="5562450" y="4262717"/>
                  <a:pt x="5562450" y="4262717"/>
                </a:cubicBezTo>
                <a:cubicBezTo>
                  <a:pt x="5580379" y="4280647"/>
                  <a:pt x="5594978" y="4302687"/>
                  <a:pt x="5616238" y="4316506"/>
                </a:cubicBezTo>
                <a:cubicBezTo>
                  <a:pt x="7641505" y="5632932"/>
                  <a:pt x="5289658" y="4123475"/>
                  <a:pt x="6974391" y="5056094"/>
                </a:cubicBezTo>
                <a:cubicBezTo>
                  <a:pt x="7284494" y="5227758"/>
                  <a:pt x="7578390" y="5427349"/>
                  <a:pt x="7875344" y="5620870"/>
                </a:cubicBezTo>
                <a:cubicBezTo>
                  <a:pt x="8098657" y="5766400"/>
                  <a:pt x="8222474" y="5859800"/>
                  <a:pt x="8386332" y="6064623"/>
                </a:cubicBezTo>
                <a:cubicBezTo>
                  <a:pt x="8429074" y="6118050"/>
                  <a:pt x="8458049" y="6181164"/>
                  <a:pt x="8493908" y="6239435"/>
                </a:cubicBezTo>
                <a:cubicBezTo>
                  <a:pt x="8484943" y="6275294"/>
                  <a:pt x="8486858" y="6315827"/>
                  <a:pt x="8467014" y="6347011"/>
                </a:cubicBezTo>
                <a:cubicBezTo>
                  <a:pt x="8403240" y="6447228"/>
                  <a:pt x="8229550" y="6334156"/>
                  <a:pt x="8184626" y="6320117"/>
                </a:cubicBezTo>
                <a:cubicBezTo>
                  <a:pt x="8009814" y="6199094"/>
                  <a:pt x="7831123" y="6083490"/>
                  <a:pt x="7660191" y="5957047"/>
                </a:cubicBezTo>
                <a:cubicBezTo>
                  <a:pt x="7503736" y="5841313"/>
                  <a:pt x="7360890" y="5707731"/>
                  <a:pt x="7202991" y="5593976"/>
                </a:cubicBezTo>
                <a:cubicBezTo>
                  <a:pt x="6943753" y="5407213"/>
                  <a:pt x="6667361" y="5244909"/>
                  <a:pt x="6409614" y="5056094"/>
                </a:cubicBezTo>
                <a:cubicBezTo>
                  <a:pt x="6147020" y="4863729"/>
                  <a:pt x="5965034" y="4665302"/>
                  <a:pt x="5737261" y="4437529"/>
                </a:cubicBezTo>
                <a:cubicBezTo>
                  <a:pt x="5719332" y="4401670"/>
                  <a:pt x="5693196" y="4368847"/>
                  <a:pt x="5683473" y="4329953"/>
                </a:cubicBezTo>
                <a:cubicBezTo>
                  <a:pt x="5678991" y="4312023"/>
                  <a:pt x="5681424" y="4266092"/>
                  <a:pt x="5696920" y="4276164"/>
                </a:cubicBezTo>
                <a:cubicBezTo>
                  <a:pt x="5971295" y="4454507"/>
                  <a:pt x="6205257" y="4693639"/>
                  <a:pt x="6490297" y="4854388"/>
                </a:cubicBezTo>
                <a:cubicBezTo>
                  <a:pt x="7261262" y="5289176"/>
                  <a:pt x="8004843" y="5776565"/>
                  <a:pt x="8803191" y="6158753"/>
                </a:cubicBezTo>
                <a:cubicBezTo>
                  <a:pt x="9224532" y="6360459"/>
                  <a:pt x="9639934" y="6575072"/>
                  <a:pt x="10067214" y="6763870"/>
                </a:cubicBezTo>
                <a:cubicBezTo>
                  <a:pt x="10218912" y="6830899"/>
                  <a:pt x="10537861" y="6925235"/>
                  <a:pt x="10537861" y="6925235"/>
                </a:cubicBezTo>
                <a:cubicBezTo>
                  <a:pt x="10506485" y="6898341"/>
                  <a:pt x="10476352" y="6869924"/>
                  <a:pt x="10443732" y="6844553"/>
                </a:cubicBezTo>
                <a:cubicBezTo>
                  <a:pt x="10395608" y="6807123"/>
                  <a:pt x="10341529" y="6777313"/>
                  <a:pt x="10295814" y="6736976"/>
                </a:cubicBezTo>
                <a:cubicBezTo>
                  <a:pt x="10036491" y="6508161"/>
                  <a:pt x="9812905" y="6235695"/>
                  <a:pt x="9529332" y="6037729"/>
                </a:cubicBezTo>
                <a:cubicBezTo>
                  <a:pt x="9291767" y="5871882"/>
                  <a:pt x="9060828" y="5696116"/>
                  <a:pt x="8816638" y="5540188"/>
                </a:cubicBezTo>
                <a:cubicBezTo>
                  <a:pt x="8564460" y="5379158"/>
                  <a:pt x="8134115" y="5190209"/>
                  <a:pt x="7861897" y="5109882"/>
                </a:cubicBezTo>
                <a:cubicBezTo>
                  <a:pt x="7827297" y="5099672"/>
                  <a:pt x="7493048" y="5075303"/>
                  <a:pt x="7418144" y="5069541"/>
                </a:cubicBezTo>
                <a:cubicBezTo>
                  <a:pt x="7318892" y="5102625"/>
                  <a:pt x="7310388" y="5093073"/>
                  <a:pt x="7552614" y="5217459"/>
                </a:cubicBezTo>
                <a:cubicBezTo>
                  <a:pt x="7654818" y="5269942"/>
                  <a:pt x="7766348" y="5302150"/>
                  <a:pt x="7875344" y="5338482"/>
                </a:cubicBezTo>
                <a:cubicBezTo>
                  <a:pt x="8142971" y="5427691"/>
                  <a:pt x="8407563" y="5529363"/>
                  <a:pt x="8682167" y="5593976"/>
                </a:cubicBezTo>
                <a:cubicBezTo>
                  <a:pt x="9094668" y="5691035"/>
                  <a:pt x="9932744" y="5822576"/>
                  <a:pt x="9932744" y="5822576"/>
                </a:cubicBezTo>
                <a:cubicBezTo>
                  <a:pt x="10196628" y="5756605"/>
                  <a:pt x="10004271" y="5816548"/>
                  <a:pt x="9394861" y="5540188"/>
                </a:cubicBezTo>
                <a:cubicBezTo>
                  <a:pt x="8997527" y="5360002"/>
                  <a:pt x="8706700" y="5214314"/>
                  <a:pt x="8292203" y="5082988"/>
                </a:cubicBezTo>
                <a:cubicBezTo>
                  <a:pt x="8021616" y="4997258"/>
                  <a:pt x="7746080" y="4927940"/>
                  <a:pt x="7471932" y="4854388"/>
                </a:cubicBezTo>
                <a:cubicBezTo>
                  <a:pt x="7378476" y="4829315"/>
                  <a:pt x="7283119" y="4811778"/>
                  <a:pt x="7189544" y="4787153"/>
                </a:cubicBezTo>
                <a:cubicBezTo>
                  <a:pt x="7112732" y="4766939"/>
                  <a:pt x="6888065" y="4688336"/>
                  <a:pt x="6960944" y="4719917"/>
                </a:cubicBezTo>
                <a:cubicBezTo>
                  <a:pt x="7167937" y="4809614"/>
                  <a:pt x="7389799" y="4863888"/>
                  <a:pt x="7592956" y="4961964"/>
                </a:cubicBezTo>
                <a:cubicBezTo>
                  <a:pt x="7722944" y="5024717"/>
                  <a:pt x="7848695" y="5097134"/>
                  <a:pt x="7982920" y="5150223"/>
                </a:cubicBezTo>
                <a:cubicBezTo>
                  <a:pt x="8449792" y="5334881"/>
                  <a:pt x="8910488" y="5542558"/>
                  <a:pt x="9394861" y="5674659"/>
                </a:cubicBezTo>
                <a:cubicBezTo>
                  <a:pt x="9564829" y="5721014"/>
                  <a:pt x="9592893" y="5725023"/>
                  <a:pt x="9475544" y="5701553"/>
                </a:cubicBezTo>
                <a:lnTo>
                  <a:pt x="8722508" y="5365376"/>
                </a:lnTo>
                <a:cubicBezTo>
                  <a:pt x="8323579" y="5177117"/>
                  <a:pt x="7917707" y="5002916"/>
                  <a:pt x="7525720" y="4800600"/>
                </a:cubicBezTo>
                <a:cubicBezTo>
                  <a:pt x="7386767" y="4728882"/>
                  <a:pt x="7245552" y="4661387"/>
                  <a:pt x="7108861" y="4585447"/>
                </a:cubicBezTo>
                <a:cubicBezTo>
                  <a:pt x="6925591" y="4483630"/>
                  <a:pt x="6529008" y="4257937"/>
                  <a:pt x="6315485" y="4101353"/>
                </a:cubicBezTo>
                <a:cubicBezTo>
                  <a:pt x="6191847" y="4010685"/>
                  <a:pt x="6071813" y="3915146"/>
                  <a:pt x="5952414" y="3818964"/>
                </a:cubicBezTo>
                <a:cubicBezTo>
                  <a:pt x="5830465" y="3720727"/>
                  <a:pt x="5836723" y="3722081"/>
                  <a:pt x="5750708" y="3603811"/>
                </a:cubicBezTo>
                <a:cubicBezTo>
                  <a:pt x="5741202" y="3590741"/>
                  <a:pt x="5707653" y="3563470"/>
                  <a:pt x="5723814" y="3563470"/>
                </a:cubicBezTo>
                <a:cubicBezTo>
                  <a:pt x="5742831" y="3563470"/>
                  <a:pt x="5749145" y="3592136"/>
                  <a:pt x="5764156" y="3603811"/>
                </a:cubicBezTo>
                <a:cubicBezTo>
                  <a:pt x="5829969" y="3654999"/>
                  <a:pt x="5893470" y="3710363"/>
                  <a:pt x="5965861" y="3751729"/>
                </a:cubicBezTo>
                <a:cubicBezTo>
                  <a:pt x="6469408" y="4039471"/>
                  <a:pt x="6917103" y="4231830"/>
                  <a:pt x="7377803" y="4545106"/>
                </a:cubicBezTo>
                <a:cubicBezTo>
                  <a:pt x="7475659" y="4611648"/>
                  <a:pt x="7563107" y="4692595"/>
                  <a:pt x="7660191" y="4760259"/>
                </a:cubicBezTo>
                <a:cubicBezTo>
                  <a:pt x="7711278" y="4795865"/>
                  <a:pt x="7766522" y="4825252"/>
                  <a:pt x="7821556" y="4854388"/>
                </a:cubicBezTo>
                <a:cubicBezTo>
                  <a:pt x="7842889" y="4865682"/>
                  <a:pt x="7912000" y="4887913"/>
                  <a:pt x="7888791" y="4881282"/>
                </a:cubicBezTo>
                <a:cubicBezTo>
                  <a:pt x="7834275" y="4865706"/>
                  <a:pt x="7781214" y="4845423"/>
                  <a:pt x="7727426" y="4827494"/>
                </a:cubicBezTo>
                <a:cubicBezTo>
                  <a:pt x="7140457" y="4421130"/>
                  <a:pt x="8160100" y="5133943"/>
                  <a:pt x="7256779" y="4464423"/>
                </a:cubicBezTo>
                <a:cubicBezTo>
                  <a:pt x="6762255" y="4097894"/>
                  <a:pt x="6577294" y="3992428"/>
                  <a:pt x="6194461" y="3697941"/>
                </a:cubicBezTo>
                <a:cubicBezTo>
                  <a:pt x="6090697" y="3618122"/>
                  <a:pt x="5980215" y="3545928"/>
                  <a:pt x="5885179" y="3455894"/>
                </a:cubicBezTo>
                <a:cubicBezTo>
                  <a:pt x="5800014" y="3375212"/>
                  <a:pt x="5723536" y="3284236"/>
                  <a:pt x="5629685" y="3213847"/>
                </a:cubicBezTo>
                <a:cubicBezTo>
                  <a:pt x="5593826" y="3186953"/>
                  <a:pt x="5477284" y="3133164"/>
                  <a:pt x="5522108" y="3133164"/>
                </a:cubicBezTo>
                <a:cubicBezTo>
                  <a:pt x="5570592" y="3133164"/>
                  <a:pt x="5601369" y="3189218"/>
                  <a:pt x="5643132" y="3213847"/>
                </a:cubicBezTo>
                <a:cubicBezTo>
                  <a:pt x="5951065" y="3395449"/>
                  <a:pt x="6250716" y="3592878"/>
                  <a:pt x="6570979" y="3751729"/>
                </a:cubicBezTo>
                <a:cubicBezTo>
                  <a:pt x="7131273" y="4029635"/>
                  <a:pt x="7671165" y="4353168"/>
                  <a:pt x="8251861" y="4585447"/>
                </a:cubicBezTo>
                <a:cubicBezTo>
                  <a:pt x="8551559" y="4705326"/>
                  <a:pt x="8700268" y="4757948"/>
                  <a:pt x="8964556" y="4881282"/>
                </a:cubicBezTo>
                <a:cubicBezTo>
                  <a:pt x="8977401" y="4887276"/>
                  <a:pt x="8936458" y="4874977"/>
                  <a:pt x="8924214" y="4867835"/>
                </a:cubicBezTo>
                <a:cubicBezTo>
                  <a:pt x="8870426" y="4836459"/>
                  <a:pt x="8814517" y="4808464"/>
                  <a:pt x="8762850" y="4773706"/>
                </a:cubicBezTo>
                <a:cubicBezTo>
                  <a:pt x="8567854" y="4642527"/>
                  <a:pt x="8392939" y="4479094"/>
                  <a:pt x="8184626" y="4370294"/>
                </a:cubicBezTo>
                <a:cubicBezTo>
                  <a:pt x="7686800" y="4110283"/>
                  <a:pt x="7147223" y="3935347"/>
                  <a:pt x="6651661" y="3671047"/>
                </a:cubicBezTo>
                <a:cubicBezTo>
                  <a:pt x="6517191" y="3599329"/>
                  <a:pt x="6385164" y="3522830"/>
                  <a:pt x="6248250" y="3455894"/>
                </a:cubicBezTo>
                <a:cubicBezTo>
                  <a:pt x="5981623" y="3325543"/>
                  <a:pt x="5706878" y="3212102"/>
                  <a:pt x="5441426" y="3079376"/>
                </a:cubicBezTo>
                <a:cubicBezTo>
                  <a:pt x="5423497" y="3070411"/>
                  <a:pt x="5367592" y="3052482"/>
                  <a:pt x="5387638" y="3052482"/>
                </a:cubicBezTo>
                <a:cubicBezTo>
                  <a:pt x="5415987" y="3052482"/>
                  <a:pt x="5442247" y="3068247"/>
                  <a:pt x="5468320" y="3079376"/>
                </a:cubicBezTo>
                <a:lnTo>
                  <a:pt x="6490297" y="3523129"/>
                </a:lnTo>
                <a:cubicBezTo>
                  <a:pt x="7515675" y="3988596"/>
                  <a:pt x="7344421" y="3930021"/>
                  <a:pt x="8224967" y="4370294"/>
                </a:cubicBezTo>
                <a:cubicBezTo>
                  <a:pt x="8587148" y="4551385"/>
                  <a:pt x="8932126" y="4689907"/>
                  <a:pt x="9260391" y="4921623"/>
                </a:cubicBezTo>
                <a:cubicBezTo>
                  <a:pt x="9369637" y="4998738"/>
                  <a:pt x="9689277" y="5236919"/>
                  <a:pt x="9569673" y="5177117"/>
                </a:cubicBezTo>
                <a:cubicBezTo>
                  <a:pt x="9031218" y="4907890"/>
                  <a:pt x="9499259" y="5173956"/>
                  <a:pt x="9031791" y="4814047"/>
                </a:cubicBezTo>
                <a:cubicBezTo>
                  <a:pt x="8610564" y="4489740"/>
                  <a:pt x="8178362" y="4179923"/>
                  <a:pt x="7754320" y="3859306"/>
                </a:cubicBezTo>
                <a:cubicBezTo>
                  <a:pt x="7424974" y="3610288"/>
                  <a:pt x="7087662" y="3309308"/>
                  <a:pt x="6732344" y="3106270"/>
                </a:cubicBezTo>
                <a:cubicBezTo>
                  <a:pt x="6669591" y="3070411"/>
                  <a:pt x="6477653" y="2970223"/>
                  <a:pt x="6544085" y="2998694"/>
                </a:cubicBezTo>
                <a:cubicBezTo>
                  <a:pt x="6735739" y="3080832"/>
                  <a:pt x="6918319" y="3182950"/>
                  <a:pt x="7108861" y="3267635"/>
                </a:cubicBezTo>
                <a:cubicBezTo>
                  <a:pt x="7489944" y="3437005"/>
                  <a:pt x="7941998" y="3622025"/>
                  <a:pt x="8345991" y="3738282"/>
                </a:cubicBezTo>
                <a:cubicBezTo>
                  <a:pt x="8769140" y="3860052"/>
                  <a:pt x="9201549" y="3948471"/>
                  <a:pt x="9623461" y="4074459"/>
                </a:cubicBezTo>
                <a:cubicBezTo>
                  <a:pt x="9847664" y="4141409"/>
                  <a:pt x="10064076" y="4232254"/>
                  <a:pt x="10282367" y="4316506"/>
                </a:cubicBezTo>
                <a:cubicBezTo>
                  <a:pt x="10319769" y="4330942"/>
                  <a:pt x="10389944" y="4330202"/>
                  <a:pt x="10389944" y="4370294"/>
                </a:cubicBezTo>
                <a:cubicBezTo>
                  <a:pt x="10389944" y="4406432"/>
                  <a:pt x="10318226" y="4361329"/>
                  <a:pt x="10282367" y="4356847"/>
                </a:cubicBezTo>
                <a:lnTo>
                  <a:pt x="9583120" y="4074459"/>
                </a:lnTo>
                <a:cubicBezTo>
                  <a:pt x="8932995" y="3806761"/>
                  <a:pt x="8710441" y="3703297"/>
                  <a:pt x="8117391" y="3469341"/>
                </a:cubicBezTo>
                <a:cubicBezTo>
                  <a:pt x="7817728" y="3351125"/>
                  <a:pt x="7510491" y="3251267"/>
                  <a:pt x="7216438" y="3119717"/>
                </a:cubicBezTo>
                <a:cubicBezTo>
                  <a:pt x="7046109" y="3043517"/>
                  <a:pt x="6877090" y="2964316"/>
                  <a:pt x="6705450" y="2891117"/>
                </a:cubicBezTo>
                <a:cubicBezTo>
                  <a:pt x="6572230" y="2834303"/>
                  <a:pt x="6435000" y="2787168"/>
                  <a:pt x="6302038" y="2729753"/>
                </a:cubicBezTo>
                <a:cubicBezTo>
                  <a:pt x="6237627" y="2701939"/>
                  <a:pt x="6177261" y="2665497"/>
                  <a:pt x="6113779" y="2635623"/>
                </a:cubicBezTo>
                <a:cubicBezTo>
                  <a:pt x="6100954" y="2629588"/>
                  <a:pt x="6059264" y="2622176"/>
                  <a:pt x="6073438" y="2622176"/>
                </a:cubicBezTo>
                <a:cubicBezTo>
                  <a:pt x="6091919" y="2622176"/>
                  <a:pt x="6110111" y="2628650"/>
                  <a:pt x="6127226" y="2635623"/>
                </a:cubicBezTo>
                <a:cubicBezTo>
                  <a:pt x="6231334" y="2678038"/>
                  <a:pt x="6331612" y="2729666"/>
                  <a:pt x="6436508" y="2770094"/>
                </a:cubicBezTo>
                <a:cubicBezTo>
                  <a:pt x="7701046" y="3257468"/>
                  <a:pt x="7054586" y="3004406"/>
                  <a:pt x="8157732" y="3361764"/>
                </a:cubicBezTo>
                <a:cubicBezTo>
                  <a:pt x="8509637" y="3475762"/>
                  <a:pt x="8233005" y="3422464"/>
                  <a:pt x="8561144" y="3469341"/>
                </a:cubicBezTo>
                <a:cubicBezTo>
                  <a:pt x="8379291" y="3378416"/>
                  <a:pt x="8590881" y="3490626"/>
                  <a:pt x="8305650" y="3294529"/>
                </a:cubicBezTo>
                <a:cubicBezTo>
                  <a:pt x="8222646" y="3237463"/>
                  <a:pt x="8139209" y="3180235"/>
                  <a:pt x="8050156" y="3133164"/>
                </a:cubicBezTo>
                <a:cubicBezTo>
                  <a:pt x="7825076" y="3014193"/>
                  <a:pt x="7597186" y="2899970"/>
                  <a:pt x="7364356" y="2796988"/>
                </a:cubicBezTo>
                <a:cubicBezTo>
                  <a:pt x="7130661" y="2693623"/>
                  <a:pt x="6888442" y="2610685"/>
                  <a:pt x="6651661" y="2514600"/>
                </a:cubicBezTo>
                <a:cubicBezTo>
                  <a:pt x="6579125" y="2485165"/>
                  <a:pt x="6507185" y="2454126"/>
                  <a:pt x="6436508" y="2420470"/>
                </a:cubicBezTo>
                <a:cubicBezTo>
                  <a:pt x="6412911" y="2409233"/>
                  <a:pt x="6343847" y="2374075"/>
                  <a:pt x="6369273" y="2380129"/>
                </a:cubicBezTo>
                <a:cubicBezTo>
                  <a:pt x="6581910" y="2430757"/>
                  <a:pt x="6785289" y="2521424"/>
                  <a:pt x="7001285" y="2554941"/>
                </a:cubicBezTo>
                <a:lnTo>
                  <a:pt x="8561144" y="2796988"/>
                </a:lnTo>
                <a:cubicBezTo>
                  <a:pt x="9077695" y="2877809"/>
                  <a:pt x="8824300" y="2855182"/>
                  <a:pt x="9206603" y="2877670"/>
                </a:cubicBezTo>
                <a:cubicBezTo>
                  <a:pt x="9100387" y="2859968"/>
                  <a:pt x="9050015" y="2850671"/>
                  <a:pt x="8924214" y="2837329"/>
                </a:cubicBezTo>
                <a:cubicBezTo>
                  <a:pt x="8695799" y="2813103"/>
                  <a:pt x="8467630" y="2784935"/>
                  <a:pt x="8238414" y="2770094"/>
                </a:cubicBezTo>
                <a:cubicBezTo>
                  <a:pt x="7844385" y="2744581"/>
                  <a:pt x="7449520" y="2734235"/>
                  <a:pt x="7055073" y="2716306"/>
                </a:cubicBezTo>
                <a:cubicBezTo>
                  <a:pt x="6969908" y="2698376"/>
                  <a:pt x="6884012" y="2683625"/>
                  <a:pt x="6799579" y="2662517"/>
                </a:cubicBezTo>
                <a:cubicBezTo>
                  <a:pt x="6776162" y="2656663"/>
                  <a:pt x="6709445" y="2643256"/>
                  <a:pt x="6732344" y="2635623"/>
                </a:cubicBezTo>
                <a:cubicBezTo>
                  <a:pt x="6766627" y="2624195"/>
                  <a:pt x="6804203" y="2643575"/>
                  <a:pt x="6839920" y="2649070"/>
                </a:cubicBezTo>
                <a:cubicBezTo>
                  <a:pt x="7472254" y="2746353"/>
                  <a:pt x="7046535" y="2697755"/>
                  <a:pt x="7713979" y="2756647"/>
                </a:cubicBezTo>
                <a:lnTo>
                  <a:pt x="9031791" y="2743200"/>
                </a:lnTo>
                <a:cubicBezTo>
                  <a:pt x="9109074" y="2739384"/>
                  <a:pt x="8879669" y="2714625"/>
                  <a:pt x="8803191" y="2702859"/>
                </a:cubicBezTo>
                <a:cubicBezTo>
                  <a:pt x="8408173" y="2642086"/>
                  <a:pt x="8428941" y="2653946"/>
                  <a:pt x="7929132" y="2649070"/>
                </a:cubicBezTo>
                <a:lnTo>
                  <a:pt x="5750708" y="2635623"/>
                </a:lnTo>
                <a:cubicBezTo>
                  <a:pt x="5835873" y="2622176"/>
                  <a:pt x="5920488" y="2604599"/>
                  <a:pt x="6006203" y="2595282"/>
                </a:cubicBezTo>
                <a:cubicBezTo>
                  <a:pt x="6126847" y="2582169"/>
                  <a:pt x="6248170" y="2576201"/>
                  <a:pt x="6369273" y="2568388"/>
                </a:cubicBezTo>
                <a:lnTo>
                  <a:pt x="7256779" y="2514600"/>
                </a:lnTo>
                <a:lnTo>
                  <a:pt x="7982920" y="2366682"/>
                </a:lnTo>
                <a:cubicBezTo>
                  <a:pt x="8151407" y="2330942"/>
                  <a:pt x="8105338" y="2349709"/>
                  <a:pt x="8211520" y="2286000"/>
                </a:cubicBezTo>
                <a:cubicBezTo>
                  <a:pt x="7904730" y="2183737"/>
                  <a:pt x="8123193" y="2250297"/>
                  <a:pt x="7324014" y="2366682"/>
                </a:cubicBezTo>
                <a:cubicBezTo>
                  <a:pt x="7143078" y="2393032"/>
                  <a:pt x="6965845" y="2440563"/>
                  <a:pt x="6786132" y="2474259"/>
                </a:cubicBezTo>
                <a:cubicBezTo>
                  <a:pt x="6607231" y="2507803"/>
                  <a:pt x="6427922" y="2539252"/>
                  <a:pt x="6248250" y="2568388"/>
                </a:cubicBezTo>
                <a:cubicBezTo>
                  <a:pt x="6234258" y="2570657"/>
                  <a:pt x="6274609" y="2557271"/>
                  <a:pt x="6288591" y="2554941"/>
                </a:cubicBezTo>
                <a:cubicBezTo>
                  <a:pt x="6382382" y="2539309"/>
                  <a:pt x="6477741" y="2533248"/>
                  <a:pt x="6570979" y="2514600"/>
                </a:cubicBezTo>
                <a:cubicBezTo>
                  <a:pt x="8307446" y="2167307"/>
                  <a:pt x="6655565" y="2488233"/>
                  <a:pt x="8063603" y="2151529"/>
                </a:cubicBezTo>
                <a:cubicBezTo>
                  <a:pt x="8263663" y="2103689"/>
                  <a:pt x="8468348" y="2077021"/>
                  <a:pt x="8668720" y="2030506"/>
                </a:cubicBezTo>
                <a:cubicBezTo>
                  <a:pt x="8719826" y="2018642"/>
                  <a:pt x="8868136" y="1966691"/>
                  <a:pt x="8816638" y="1976717"/>
                </a:cubicBezTo>
                <a:cubicBezTo>
                  <a:pt x="8259206" y="2085244"/>
                  <a:pt x="7705567" y="2212465"/>
                  <a:pt x="7149203" y="2326341"/>
                </a:cubicBezTo>
                <a:cubicBezTo>
                  <a:pt x="6625228" y="2433587"/>
                  <a:pt x="6612866" y="2432056"/>
                  <a:pt x="6181014" y="2501153"/>
                </a:cubicBezTo>
                <a:cubicBezTo>
                  <a:pt x="6239285" y="2465294"/>
                  <a:pt x="6293628" y="2422084"/>
                  <a:pt x="6355826" y="2393576"/>
                </a:cubicBezTo>
                <a:cubicBezTo>
                  <a:pt x="6509428" y="2323175"/>
                  <a:pt x="6668092" y="2264184"/>
                  <a:pt x="6826473" y="2205317"/>
                </a:cubicBezTo>
                <a:cubicBezTo>
                  <a:pt x="7174668" y="2075900"/>
                  <a:pt x="7539233" y="1986970"/>
                  <a:pt x="7875344" y="1828800"/>
                </a:cubicBezTo>
                <a:cubicBezTo>
                  <a:pt x="8027744" y="1757082"/>
                  <a:pt x="8192400" y="1707076"/>
                  <a:pt x="8332544" y="1613647"/>
                </a:cubicBezTo>
                <a:cubicBezTo>
                  <a:pt x="8345991" y="1604682"/>
                  <a:pt x="8360470" y="1597099"/>
                  <a:pt x="8372885" y="1586753"/>
                </a:cubicBezTo>
                <a:cubicBezTo>
                  <a:pt x="8387494" y="1574578"/>
                  <a:pt x="8431467" y="1541032"/>
                  <a:pt x="8413226" y="1546411"/>
                </a:cubicBezTo>
                <a:cubicBezTo>
                  <a:pt x="8047479" y="1654259"/>
                  <a:pt x="7697926" y="1821253"/>
                  <a:pt x="7324014" y="1896035"/>
                </a:cubicBezTo>
                <a:cubicBezTo>
                  <a:pt x="6778131" y="2005211"/>
                  <a:pt x="7012260" y="1971470"/>
                  <a:pt x="6624767" y="2017059"/>
                </a:cubicBezTo>
                <a:cubicBezTo>
                  <a:pt x="6659340" y="1913337"/>
                  <a:pt x="6637979" y="1952357"/>
                  <a:pt x="6813026" y="1842247"/>
                </a:cubicBezTo>
                <a:cubicBezTo>
                  <a:pt x="7029059" y="1706356"/>
                  <a:pt x="7251950" y="1581683"/>
                  <a:pt x="7471932" y="1452282"/>
                </a:cubicBezTo>
                <a:cubicBezTo>
                  <a:pt x="7556753" y="1402387"/>
                  <a:pt x="7800977" y="1238985"/>
                  <a:pt x="7727426" y="1304364"/>
                </a:cubicBezTo>
                <a:cubicBezTo>
                  <a:pt x="7517591" y="1490886"/>
                  <a:pt x="7601775" y="1430932"/>
                  <a:pt x="7229885" y="1627094"/>
                </a:cubicBezTo>
                <a:cubicBezTo>
                  <a:pt x="6949740" y="1774863"/>
                  <a:pt x="6382720" y="2057400"/>
                  <a:pt x="6382720" y="2057400"/>
                </a:cubicBezTo>
                <a:cubicBezTo>
                  <a:pt x="6461937" y="1951775"/>
                  <a:pt x="6446465" y="1961561"/>
                  <a:pt x="6624767" y="1855694"/>
                </a:cubicBezTo>
                <a:cubicBezTo>
                  <a:pt x="7341508" y="1430129"/>
                  <a:pt x="7583385" y="1356892"/>
                  <a:pt x="8440120" y="968188"/>
                </a:cubicBezTo>
                <a:cubicBezTo>
                  <a:pt x="8538763" y="923433"/>
                  <a:pt x="8645827" y="893803"/>
                  <a:pt x="8735956" y="833717"/>
                </a:cubicBezTo>
                <a:cubicBezTo>
                  <a:pt x="8749403" y="824752"/>
                  <a:pt x="8783525" y="792368"/>
                  <a:pt x="8776297" y="806823"/>
                </a:cubicBezTo>
                <a:cubicBezTo>
                  <a:pt x="8736550" y="886315"/>
                  <a:pt x="8533219" y="1031249"/>
                  <a:pt x="8507356" y="1048870"/>
                </a:cubicBezTo>
                <a:cubicBezTo>
                  <a:pt x="8170366" y="1278467"/>
                  <a:pt x="7839918" y="1519780"/>
                  <a:pt x="7485379" y="1721223"/>
                </a:cubicBezTo>
                <a:cubicBezTo>
                  <a:pt x="6837502" y="2089335"/>
                  <a:pt x="7082447" y="1931574"/>
                  <a:pt x="6732344" y="2164976"/>
                </a:cubicBezTo>
                <a:cubicBezTo>
                  <a:pt x="6867675" y="1948446"/>
                  <a:pt x="6868964" y="1924236"/>
                  <a:pt x="7189544" y="1707776"/>
                </a:cubicBezTo>
                <a:cubicBezTo>
                  <a:pt x="7366112" y="1588555"/>
                  <a:pt x="8370441" y="972216"/>
                  <a:pt x="8803191" y="766482"/>
                </a:cubicBezTo>
                <a:lnTo>
                  <a:pt x="9623461" y="376517"/>
                </a:lnTo>
                <a:cubicBezTo>
                  <a:pt x="9641555" y="367888"/>
                  <a:pt x="9677250" y="349623"/>
                  <a:pt x="9677250" y="349623"/>
                </a:cubicBezTo>
                <a:cubicBezTo>
                  <a:pt x="9621257" y="480271"/>
                  <a:pt x="9640899" y="458458"/>
                  <a:pt x="9515885" y="591670"/>
                </a:cubicBezTo>
                <a:cubicBezTo>
                  <a:pt x="8562247" y="1607842"/>
                  <a:pt x="9030662" y="1099419"/>
                  <a:pt x="7902238" y="2138082"/>
                </a:cubicBezTo>
                <a:cubicBezTo>
                  <a:pt x="7515216" y="2494319"/>
                  <a:pt x="7770134" y="2311074"/>
                  <a:pt x="7418144" y="2581835"/>
                </a:cubicBezTo>
                <a:cubicBezTo>
                  <a:pt x="7295264" y="2676358"/>
                  <a:pt x="7329568" y="2660666"/>
                  <a:pt x="7243332" y="2689411"/>
                </a:cubicBezTo>
                <a:cubicBezTo>
                  <a:pt x="7380637" y="2517780"/>
                  <a:pt x="7323346" y="2574736"/>
                  <a:pt x="7673638" y="2380129"/>
                </a:cubicBezTo>
                <a:cubicBezTo>
                  <a:pt x="8068005" y="2161036"/>
                  <a:pt x="8510942" y="2020693"/>
                  <a:pt x="8870426" y="1748117"/>
                </a:cubicBezTo>
                <a:cubicBezTo>
                  <a:pt x="9278320" y="1438835"/>
                  <a:pt x="9758215" y="1206546"/>
                  <a:pt x="10094108" y="820270"/>
                </a:cubicBezTo>
                <a:cubicBezTo>
                  <a:pt x="10183755" y="717176"/>
                  <a:pt x="10281078" y="620284"/>
                  <a:pt x="10363050" y="510988"/>
                </a:cubicBezTo>
                <a:cubicBezTo>
                  <a:pt x="10376497" y="493059"/>
                  <a:pt x="10423437" y="447177"/>
                  <a:pt x="10403391" y="457200"/>
                </a:cubicBezTo>
                <a:cubicBezTo>
                  <a:pt x="10375042" y="471374"/>
                  <a:pt x="10361116" y="504901"/>
                  <a:pt x="10336156" y="524435"/>
                </a:cubicBezTo>
                <a:cubicBezTo>
                  <a:pt x="10257780" y="585773"/>
                  <a:pt x="10183126" y="654738"/>
                  <a:pt x="10094108" y="699247"/>
                </a:cubicBezTo>
                <a:cubicBezTo>
                  <a:pt x="9482547" y="1005028"/>
                  <a:pt x="8873783" y="1320689"/>
                  <a:pt x="8238414" y="1573306"/>
                </a:cubicBezTo>
                <a:cubicBezTo>
                  <a:pt x="7866379" y="1721224"/>
                  <a:pt x="7460078" y="1802114"/>
                  <a:pt x="7122308" y="2017059"/>
                </a:cubicBezTo>
                <a:cubicBezTo>
                  <a:pt x="7073002" y="2048435"/>
                  <a:pt x="7021948" y="2077219"/>
                  <a:pt x="6974391" y="2111188"/>
                </a:cubicBezTo>
                <a:cubicBezTo>
                  <a:pt x="6958916" y="2122241"/>
                  <a:pt x="6916571" y="2159020"/>
                  <a:pt x="6934050" y="2151529"/>
                </a:cubicBezTo>
                <a:cubicBezTo>
                  <a:pt x="6982096" y="2130938"/>
                  <a:pt x="7020517" y="2091538"/>
                  <a:pt x="7068520" y="2070847"/>
                </a:cubicBezTo>
                <a:cubicBezTo>
                  <a:pt x="7281016" y="1979254"/>
                  <a:pt x="7496744" y="1895058"/>
                  <a:pt x="7713979" y="1815353"/>
                </a:cubicBezTo>
                <a:cubicBezTo>
                  <a:pt x="8119898" y="1666419"/>
                  <a:pt x="8536364" y="1546019"/>
                  <a:pt x="8937661" y="1385047"/>
                </a:cubicBezTo>
                <a:cubicBezTo>
                  <a:pt x="9330502" y="1227466"/>
                  <a:pt x="9709330" y="1036968"/>
                  <a:pt x="10094108" y="860611"/>
                </a:cubicBezTo>
                <a:cubicBezTo>
                  <a:pt x="10139665" y="839731"/>
                  <a:pt x="10228579" y="793376"/>
                  <a:pt x="10228579" y="793376"/>
                </a:cubicBezTo>
                <a:cubicBezTo>
                  <a:pt x="10158706" y="909831"/>
                  <a:pt x="10179573" y="895307"/>
                  <a:pt x="9999979" y="995082"/>
                </a:cubicBezTo>
                <a:cubicBezTo>
                  <a:pt x="8857488" y="1629800"/>
                  <a:pt x="8807969" y="1641288"/>
                  <a:pt x="7700532" y="2138082"/>
                </a:cubicBezTo>
                <a:cubicBezTo>
                  <a:pt x="7566817" y="2198066"/>
                  <a:pt x="7428201" y="2247353"/>
                  <a:pt x="7297120" y="2312894"/>
                </a:cubicBezTo>
                <a:cubicBezTo>
                  <a:pt x="7252297" y="2335306"/>
                  <a:pt x="7112806" y="2385321"/>
                  <a:pt x="7162650" y="2380129"/>
                </a:cubicBezTo>
                <a:cubicBezTo>
                  <a:pt x="7425042" y="2352797"/>
                  <a:pt x="7683489" y="2295348"/>
                  <a:pt x="7942579" y="2245659"/>
                </a:cubicBezTo>
                <a:cubicBezTo>
                  <a:pt x="8597003" y="2120153"/>
                  <a:pt x="9264684" y="2050603"/>
                  <a:pt x="9905850" y="1869141"/>
                </a:cubicBezTo>
                <a:cubicBezTo>
                  <a:pt x="10143415" y="1801906"/>
                  <a:pt x="10383222" y="1742141"/>
                  <a:pt x="10618544" y="1667435"/>
                </a:cubicBezTo>
                <a:cubicBezTo>
                  <a:pt x="10666309" y="1652272"/>
                  <a:pt x="10707512" y="1621201"/>
                  <a:pt x="10753014" y="1600200"/>
                </a:cubicBezTo>
                <a:cubicBezTo>
                  <a:pt x="10765884" y="1594260"/>
                  <a:pt x="10806034" y="1580414"/>
                  <a:pt x="10793356" y="1586753"/>
                </a:cubicBezTo>
                <a:cubicBezTo>
                  <a:pt x="10771766" y="1597548"/>
                  <a:pt x="10748805" y="1605398"/>
                  <a:pt x="10726120" y="1613647"/>
                </a:cubicBezTo>
                <a:cubicBezTo>
                  <a:pt x="10650178" y="1641262"/>
                  <a:pt x="10576191" y="1675875"/>
                  <a:pt x="10497520" y="1694329"/>
                </a:cubicBezTo>
                <a:cubicBezTo>
                  <a:pt x="9849528" y="1846327"/>
                  <a:pt x="9201946" y="2002346"/>
                  <a:pt x="8547697" y="2124635"/>
                </a:cubicBezTo>
                <a:cubicBezTo>
                  <a:pt x="8068085" y="2214282"/>
                  <a:pt x="7591875" y="2324574"/>
                  <a:pt x="7108861" y="2393576"/>
                </a:cubicBezTo>
                <a:cubicBezTo>
                  <a:pt x="7077485" y="2398058"/>
                  <a:pt x="6983037" y="2407023"/>
                  <a:pt x="7014732" y="2407023"/>
                </a:cubicBezTo>
                <a:cubicBezTo>
                  <a:pt x="7157446" y="2407023"/>
                  <a:pt x="7587670" y="2329953"/>
                  <a:pt x="7619850" y="2326341"/>
                </a:cubicBezTo>
                <a:cubicBezTo>
                  <a:pt x="7910615" y="2293704"/>
                  <a:pt x="8202555" y="2272553"/>
                  <a:pt x="8493908" y="2245659"/>
                </a:cubicBezTo>
                <a:cubicBezTo>
                  <a:pt x="9050146" y="2137732"/>
                  <a:pt x="9260929" y="2145596"/>
                  <a:pt x="9690697" y="1963270"/>
                </a:cubicBezTo>
                <a:cubicBezTo>
                  <a:pt x="9771744" y="1928886"/>
                  <a:pt x="9815208" y="1898192"/>
                  <a:pt x="9878956" y="1855694"/>
                </a:cubicBezTo>
                <a:cubicBezTo>
                  <a:pt x="9869991" y="1842247"/>
                  <a:pt x="9864681" y="1825449"/>
                  <a:pt x="9852061" y="1815353"/>
                </a:cubicBezTo>
                <a:cubicBezTo>
                  <a:pt x="9840993" y="1806498"/>
                  <a:pt x="9825845" y="1803083"/>
                  <a:pt x="9811720" y="1801906"/>
                </a:cubicBezTo>
                <a:cubicBezTo>
                  <a:pt x="9717810" y="1794080"/>
                  <a:pt x="9623461" y="1792941"/>
                  <a:pt x="9529332" y="1788459"/>
                </a:cubicBezTo>
                <a:cubicBezTo>
                  <a:pt x="8354600" y="1845301"/>
                  <a:pt x="9068659" y="1769385"/>
                  <a:pt x="8090497" y="1949823"/>
                </a:cubicBezTo>
                <a:cubicBezTo>
                  <a:pt x="7831062" y="1997680"/>
                  <a:pt x="7569687" y="2034756"/>
                  <a:pt x="7310567" y="2084294"/>
                </a:cubicBezTo>
                <a:cubicBezTo>
                  <a:pt x="7264602" y="2093081"/>
                  <a:pt x="7129700" y="2130740"/>
                  <a:pt x="7176097" y="2124635"/>
                </a:cubicBezTo>
                <a:cubicBezTo>
                  <a:pt x="7392354" y="2096180"/>
                  <a:pt x="7605799" y="2049085"/>
                  <a:pt x="7821556" y="2017059"/>
                </a:cubicBezTo>
                <a:cubicBezTo>
                  <a:pt x="8179595" y="1963913"/>
                  <a:pt x="8539163" y="1921487"/>
                  <a:pt x="8897320" y="1869141"/>
                </a:cubicBezTo>
                <a:cubicBezTo>
                  <a:pt x="9121902" y="1836317"/>
                  <a:pt x="9345793" y="1798877"/>
                  <a:pt x="9569673" y="1761564"/>
                </a:cubicBezTo>
                <a:cubicBezTo>
                  <a:pt x="10144986" y="1665678"/>
                  <a:pt x="9851418" y="1698427"/>
                  <a:pt x="10161344" y="1667435"/>
                </a:cubicBezTo>
                <a:cubicBezTo>
                  <a:pt x="10023648" y="1770707"/>
                  <a:pt x="10081436" y="1737510"/>
                  <a:pt x="9771379" y="1801906"/>
                </a:cubicBezTo>
                <a:cubicBezTo>
                  <a:pt x="9302281" y="1899334"/>
                  <a:pt x="8827912" y="1970460"/>
                  <a:pt x="8359438" y="2070847"/>
                </a:cubicBezTo>
                <a:lnTo>
                  <a:pt x="7794661" y="2191870"/>
                </a:lnTo>
                <a:cubicBezTo>
                  <a:pt x="6932442" y="2709201"/>
                  <a:pt x="7814188" y="2164345"/>
                  <a:pt x="10497520" y="2245659"/>
                </a:cubicBezTo>
                <a:cubicBezTo>
                  <a:pt x="10539787" y="2246940"/>
                  <a:pt x="10430968" y="2302638"/>
                  <a:pt x="10389944" y="2312894"/>
                </a:cubicBezTo>
                <a:cubicBezTo>
                  <a:pt x="10249103" y="2348104"/>
                  <a:pt x="10104144" y="2366201"/>
                  <a:pt x="9959638" y="2380129"/>
                </a:cubicBezTo>
                <a:cubicBezTo>
                  <a:pt x="9731699" y="2402099"/>
                  <a:pt x="9502438" y="2407023"/>
                  <a:pt x="9273838" y="2420470"/>
                </a:cubicBezTo>
                <a:lnTo>
                  <a:pt x="7162650" y="2380129"/>
                </a:lnTo>
                <a:cubicBezTo>
                  <a:pt x="7085319" y="2377462"/>
                  <a:pt x="7010897" y="2348829"/>
                  <a:pt x="6934050" y="2339788"/>
                </a:cubicBezTo>
                <a:cubicBezTo>
                  <a:pt x="6858241" y="2330869"/>
                  <a:pt x="6781650" y="2330823"/>
                  <a:pt x="6705450" y="2326341"/>
                </a:cubicBezTo>
                <a:cubicBezTo>
                  <a:pt x="7399511" y="2442018"/>
                  <a:pt x="6793613" y="2339975"/>
                  <a:pt x="8453567" y="2649070"/>
                </a:cubicBezTo>
                <a:cubicBezTo>
                  <a:pt x="8574569" y="2671601"/>
                  <a:pt x="8694507" y="2701040"/>
                  <a:pt x="8816638" y="2716306"/>
                </a:cubicBezTo>
                <a:cubicBezTo>
                  <a:pt x="8888356" y="2725271"/>
                  <a:pt x="9101909" y="2760730"/>
                  <a:pt x="9031791" y="2743200"/>
                </a:cubicBezTo>
                <a:cubicBezTo>
                  <a:pt x="8908106" y="2712278"/>
                  <a:pt x="8780811" y="2698195"/>
                  <a:pt x="8655273" y="2675964"/>
                </a:cubicBezTo>
                <a:lnTo>
                  <a:pt x="7740873" y="2514600"/>
                </a:lnTo>
                <a:cubicBezTo>
                  <a:pt x="7494628" y="2472558"/>
                  <a:pt x="7239601" y="2468475"/>
                  <a:pt x="7001285" y="2393576"/>
                </a:cubicBezTo>
                <a:cubicBezTo>
                  <a:pt x="6844403" y="2344270"/>
                  <a:pt x="6375658" y="2190666"/>
                  <a:pt x="6530638" y="2245659"/>
                </a:cubicBezTo>
                <a:cubicBezTo>
                  <a:pt x="6669591" y="2294965"/>
                  <a:pt x="6805646" y="2353361"/>
                  <a:pt x="6947497" y="2393576"/>
                </a:cubicBezTo>
                <a:cubicBezTo>
                  <a:pt x="7817073" y="2640105"/>
                  <a:pt x="8705399" y="2828150"/>
                  <a:pt x="9556226" y="3133164"/>
                </a:cubicBezTo>
                <a:cubicBezTo>
                  <a:pt x="9793791" y="3218329"/>
                  <a:pt x="10033302" y="3298247"/>
                  <a:pt x="10268920" y="3388659"/>
                </a:cubicBezTo>
                <a:cubicBezTo>
                  <a:pt x="10418933" y="3446222"/>
                  <a:pt x="10867926" y="3618318"/>
                  <a:pt x="10712673" y="3576917"/>
                </a:cubicBezTo>
                <a:cubicBezTo>
                  <a:pt x="10295689" y="3465722"/>
                  <a:pt x="10745293" y="3596656"/>
                  <a:pt x="10174791" y="3375211"/>
                </a:cubicBezTo>
                <a:cubicBezTo>
                  <a:pt x="9607469" y="3155001"/>
                  <a:pt x="9035865" y="2945983"/>
                  <a:pt x="8467014" y="2729753"/>
                </a:cubicBezTo>
                <a:lnTo>
                  <a:pt x="7875344" y="2501153"/>
                </a:lnTo>
                <a:cubicBezTo>
                  <a:pt x="7595147" y="2395225"/>
                  <a:pt x="7350404" y="2300601"/>
                  <a:pt x="7068520" y="2218764"/>
                </a:cubicBezTo>
                <a:cubicBezTo>
                  <a:pt x="7028834" y="2207242"/>
                  <a:pt x="6987838" y="2200835"/>
                  <a:pt x="6947497" y="2191870"/>
                </a:cubicBezTo>
                <a:cubicBezTo>
                  <a:pt x="6889226" y="2196352"/>
                  <a:pt x="6793205" y="2150595"/>
                  <a:pt x="6772685" y="2205317"/>
                </a:cubicBezTo>
                <a:cubicBezTo>
                  <a:pt x="6753474" y="2256548"/>
                  <a:pt x="6863385" y="2266618"/>
                  <a:pt x="6907156" y="2299447"/>
                </a:cubicBezTo>
                <a:cubicBezTo>
                  <a:pt x="7214153" y="2529695"/>
                  <a:pt x="7159453" y="2531482"/>
                  <a:pt x="7579508" y="2716306"/>
                </a:cubicBezTo>
                <a:cubicBezTo>
                  <a:pt x="7767744" y="2799130"/>
                  <a:pt x="7967225" y="2854000"/>
                  <a:pt x="8157732" y="2931459"/>
                </a:cubicBezTo>
                <a:cubicBezTo>
                  <a:pt x="8375280" y="3019912"/>
                  <a:pt x="8587336" y="3121338"/>
                  <a:pt x="8803191" y="3213847"/>
                </a:cubicBezTo>
                <a:cubicBezTo>
                  <a:pt x="8855466" y="3236251"/>
                  <a:pt x="9067164" y="3318440"/>
                  <a:pt x="9139367" y="3348317"/>
                </a:cubicBezTo>
                <a:cubicBezTo>
                  <a:pt x="9349351" y="3435207"/>
                  <a:pt x="9430283" y="3481558"/>
                  <a:pt x="9650356" y="3536576"/>
                </a:cubicBezTo>
                <a:cubicBezTo>
                  <a:pt x="9707552" y="3550875"/>
                  <a:pt x="9767557" y="3550946"/>
                  <a:pt x="9825167" y="3563470"/>
                </a:cubicBezTo>
                <a:cubicBezTo>
                  <a:pt x="9870896" y="3573411"/>
                  <a:pt x="10006435" y="3603811"/>
                  <a:pt x="9959638" y="3603811"/>
                </a:cubicBezTo>
                <a:cubicBezTo>
                  <a:pt x="9815574" y="3603811"/>
                  <a:pt x="9671982" y="3583609"/>
                  <a:pt x="9529332" y="3563470"/>
                </a:cubicBezTo>
                <a:cubicBezTo>
                  <a:pt x="9290732" y="3529786"/>
                  <a:pt x="9049821" y="3503192"/>
                  <a:pt x="8816638" y="3442447"/>
                </a:cubicBezTo>
                <a:cubicBezTo>
                  <a:pt x="8281966" y="3303163"/>
                  <a:pt x="7881652" y="3143042"/>
                  <a:pt x="7404697" y="2904564"/>
                </a:cubicBezTo>
                <a:cubicBezTo>
                  <a:pt x="7262953" y="2833692"/>
                  <a:pt x="7122805" y="2759020"/>
                  <a:pt x="6987838" y="2675964"/>
                </a:cubicBezTo>
                <a:cubicBezTo>
                  <a:pt x="6837191" y="2583258"/>
                  <a:pt x="6573813" y="2357574"/>
                  <a:pt x="6409614" y="2286000"/>
                </a:cubicBezTo>
                <a:cubicBezTo>
                  <a:pt x="6325878" y="2249500"/>
                  <a:pt x="6090038" y="2239160"/>
                  <a:pt x="5992756" y="2232211"/>
                </a:cubicBezTo>
                <a:cubicBezTo>
                  <a:pt x="6192338" y="2531591"/>
                  <a:pt x="5926282" y="2149071"/>
                  <a:pt x="6866814" y="2608729"/>
                </a:cubicBezTo>
                <a:cubicBezTo>
                  <a:pt x="7462967" y="2900082"/>
                  <a:pt x="8043624" y="3225552"/>
                  <a:pt x="8655273" y="3482788"/>
                </a:cubicBezTo>
                <a:lnTo>
                  <a:pt x="10094108" y="4087906"/>
                </a:lnTo>
                <a:cubicBezTo>
                  <a:pt x="10138637" y="4106555"/>
                  <a:pt x="10188411" y="4114915"/>
                  <a:pt x="10228579" y="4141694"/>
                </a:cubicBezTo>
                <a:cubicBezTo>
                  <a:pt x="10242026" y="4150659"/>
                  <a:pt x="10284849" y="4171319"/>
                  <a:pt x="10268920" y="4168588"/>
                </a:cubicBezTo>
                <a:cubicBezTo>
                  <a:pt x="9938354" y="4111919"/>
                  <a:pt x="9104317" y="3909636"/>
                  <a:pt x="8883873" y="3832411"/>
                </a:cubicBezTo>
                <a:cubicBezTo>
                  <a:pt x="8462795" y="3684900"/>
                  <a:pt x="8058889" y="3492312"/>
                  <a:pt x="7646744" y="3321423"/>
                </a:cubicBezTo>
                <a:lnTo>
                  <a:pt x="7229885" y="3146611"/>
                </a:lnTo>
                <a:cubicBezTo>
                  <a:pt x="7126459" y="3102559"/>
                  <a:pt x="7027902" y="3045672"/>
                  <a:pt x="6920603" y="3012141"/>
                </a:cubicBezTo>
                <a:cubicBezTo>
                  <a:pt x="6848885" y="2989729"/>
                  <a:pt x="6774808" y="2973805"/>
                  <a:pt x="6705450" y="2944906"/>
                </a:cubicBezTo>
                <a:cubicBezTo>
                  <a:pt x="6559224" y="2883978"/>
                  <a:pt x="6148415" y="2648153"/>
                  <a:pt x="6275144" y="2743200"/>
                </a:cubicBezTo>
                <a:cubicBezTo>
                  <a:pt x="6598930" y="2986040"/>
                  <a:pt x="6091495" y="2611013"/>
                  <a:pt x="6893708" y="3133164"/>
                </a:cubicBezTo>
                <a:cubicBezTo>
                  <a:pt x="7484475" y="3517687"/>
                  <a:pt x="8062828" y="3921127"/>
                  <a:pt x="8655273" y="4303059"/>
                </a:cubicBezTo>
                <a:cubicBezTo>
                  <a:pt x="8946019" y="4490494"/>
                  <a:pt x="9244423" y="4665873"/>
                  <a:pt x="9542779" y="4840941"/>
                </a:cubicBezTo>
                <a:cubicBezTo>
                  <a:pt x="9786855" y="4984159"/>
                  <a:pt x="10017393" y="5158435"/>
                  <a:pt x="10282367" y="5257800"/>
                </a:cubicBezTo>
                <a:lnTo>
                  <a:pt x="10605097" y="5378823"/>
                </a:lnTo>
                <a:cubicBezTo>
                  <a:pt x="10623754" y="5386153"/>
                  <a:pt x="10678541" y="5409648"/>
                  <a:pt x="10658885" y="5405717"/>
                </a:cubicBezTo>
                <a:cubicBezTo>
                  <a:pt x="10577139" y="5389368"/>
                  <a:pt x="10452943" y="5330593"/>
                  <a:pt x="10389944" y="5284694"/>
                </a:cubicBezTo>
                <a:cubicBezTo>
                  <a:pt x="8959272" y="4242347"/>
                  <a:pt x="10106912" y="5068649"/>
                  <a:pt x="9206603" y="4343400"/>
                </a:cubicBezTo>
                <a:cubicBezTo>
                  <a:pt x="8773763" y="3994723"/>
                  <a:pt x="8479660" y="3776037"/>
                  <a:pt x="7996367" y="3496235"/>
                </a:cubicBezTo>
                <a:cubicBezTo>
                  <a:pt x="7871449" y="3423914"/>
                  <a:pt x="7735018" y="3373497"/>
                  <a:pt x="7606403" y="3307976"/>
                </a:cubicBezTo>
                <a:cubicBezTo>
                  <a:pt x="7265661" y="3134390"/>
                  <a:pt x="7340260" y="3144763"/>
                  <a:pt x="7014732" y="3012141"/>
                </a:cubicBezTo>
                <a:cubicBezTo>
                  <a:pt x="6984512" y="2999829"/>
                  <a:pt x="6951979" y="2994212"/>
                  <a:pt x="6920603" y="2985247"/>
                </a:cubicBezTo>
                <a:cubicBezTo>
                  <a:pt x="7071096" y="3135740"/>
                  <a:pt x="7075596" y="3152031"/>
                  <a:pt x="7310567" y="3294529"/>
                </a:cubicBezTo>
                <a:cubicBezTo>
                  <a:pt x="7906748" y="3656084"/>
                  <a:pt x="8578248" y="3908788"/>
                  <a:pt x="9112473" y="4356847"/>
                </a:cubicBezTo>
                <a:cubicBezTo>
                  <a:pt x="9251426" y="4473388"/>
                  <a:pt x="9396350" y="4583159"/>
                  <a:pt x="9529332" y="4706470"/>
                </a:cubicBezTo>
                <a:cubicBezTo>
                  <a:pt x="9643236" y="4812090"/>
                  <a:pt x="9747569" y="4927706"/>
                  <a:pt x="9852061" y="5042647"/>
                </a:cubicBezTo>
                <a:cubicBezTo>
                  <a:pt x="9971759" y="5174315"/>
                  <a:pt x="10102979" y="5298000"/>
                  <a:pt x="10201685" y="5446059"/>
                </a:cubicBezTo>
                <a:cubicBezTo>
                  <a:pt x="10210650" y="5459506"/>
                  <a:pt x="10244740" y="5486400"/>
                  <a:pt x="10228579" y="5486400"/>
                </a:cubicBezTo>
                <a:cubicBezTo>
                  <a:pt x="10206167" y="5486400"/>
                  <a:pt x="10193607" y="5458234"/>
                  <a:pt x="10174791" y="5446059"/>
                </a:cubicBezTo>
                <a:cubicBezTo>
                  <a:pt x="10117347" y="5408890"/>
                  <a:pt x="10053896" y="5380605"/>
                  <a:pt x="9999979" y="5338482"/>
                </a:cubicBezTo>
                <a:cubicBezTo>
                  <a:pt x="9411145" y="4878455"/>
                  <a:pt x="10163544" y="5328935"/>
                  <a:pt x="9166261" y="4706470"/>
                </a:cubicBezTo>
                <a:cubicBezTo>
                  <a:pt x="8697385" y="4413816"/>
                  <a:pt x="8213641" y="4145630"/>
                  <a:pt x="7740873" y="3859306"/>
                </a:cubicBezTo>
                <a:cubicBezTo>
                  <a:pt x="7577083" y="3760109"/>
                  <a:pt x="7422780" y="3645473"/>
                  <a:pt x="7256779" y="3550023"/>
                </a:cubicBezTo>
                <a:cubicBezTo>
                  <a:pt x="7077485" y="3446929"/>
                  <a:pt x="6895308" y="3348694"/>
                  <a:pt x="6718897" y="3240741"/>
                </a:cubicBezTo>
                <a:cubicBezTo>
                  <a:pt x="6594831" y="3164820"/>
                  <a:pt x="6458676" y="3101545"/>
                  <a:pt x="6355826" y="2998694"/>
                </a:cubicBezTo>
                <a:cubicBezTo>
                  <a:pt x="6328932" y="2971800"/>
                  <a:pt x="6254986" y="2885758"/>
                  <a:pt x="6275144" y="2918011"/>
                </a:cubicBezTo>
                <a:cubicBezTo>
                  <a:pt x="6297556" y="2953870"/>
                  <a:pt x="6314361" y="2993915"/>
                  <a:pt x="6342379" y="3025588"/>
                </a:cubicBezTo>
                <a:cubicBezTo>
                  <a:pt x="6417980" y="3111050"/>
                  <a:pt x="6499145" y="3191830"/>
                  <a:pt x="6584426" y="3267635"/>
                </a:cubicBezTo>
                <a:cubicBezTo>
                  <a:pt x="6822074" y="3478878"/>
                  <a:pt x="7059898" y="3690584"/>
                  <a:pt x="7310567" y="3886200"/>
                </a:cubicBezTo>
                <a:cubicBezTo>
                  <a:pt x="8019434" y="4439381"/>
                  <a:pt x="8860586" y="4844948"/>
                  <a:pt x="9462097" y="5513294"/>
                </a:cubicBezTo>
                <a:cubicBezTo>
                  <a:pt x="9635911" y="5706421"/>
                  <a:pt x="9720552" y="5765992"/>
                  <a:pt x="9825167" y="5983941"/>
                </a:cubicBezTo>
                <a:cubicBezTo>
                  <a:pt x="9860728" y="6058027"/>
                  <a:pt x="9858544" y="6161185"/>
                  <a:pt x="9919297" y="6225988"/>
                </a:cubicBezTo>
                <a:cubicBezTo>
                  <a:pt x="9960994" y="6270465"/>
                  <a:pt x="10017908" y="6297705"/>
                  <a:pt x="10067214" y="6333564"/>
                </a:cubicBezTo>
                <a:cubicBezTo>
                  <a:pt x="9876474" y="6028378"/>
                  <a:pt x="9934060" y="6078685"/>
                  <a:pt x="9569673" y="5782235"/>
                </a:cubicBezTo>
                <a:cubicBezTo>
                  <a:pt x="8926912" y="5259311"/>
                  <a:pt x="8303366" y="4793798"/>
                  <a:pt x="7646744" y="4303059"/>
                </a:cubicBezTo>
                <a:lnTo>
                  <a:pt x="7068520" y="3872753"/>
                </a:lnTo>
                <a:cubicBezTo>
                  <a:pt x="6948913" y="3785611"/>
                  <a:pt x="6822622" y="3707649"/>
                  <a:pt x="6705450" y="3617259"/>
                </a:cubicBezTo>
                <a:lnTo>
                  <a:pt x="6234803" y="3254188"/>
                </a:lnTo>
                <a:cubicBezTo>
                  <a:pt x="6221955" y="3244383"/>
                  <a:pt x="6194461" y="3227294"/>
                  <a:pt x="6194461" y="3227294"/>
                </a:cubicBezTo>
                <a:cubicBezTo>
                  <a:pt x="6404772" y="3647909"/>
                  <a:pt x="6383969" y="3629573"/>
                  <a:pt x="6947497" y="4222376"/>
                </a:cubicBezTo>
                <a:cubicBezTo>
                  <a:pt x="7939902" y="5266335"/>
                  <a:pt x="7789614" y="5059240"/>
                  <a:pt x="8507356" y="5943600"/>
                </a:cubicBezTo>
                <a:cubicBezTo>
                  <a:pt x="8585889" y="6040364"/>
                  <a:pt x="8668566" y="6134605"/>
                  <a:pt x="8735956" y="6239435"/>
                </a:cubicBezTo>
                <a:cubicBezTo>
                  <a:pt x="8816638" y="6364941"/>
                  <a:pt x="8884797" y="6499445"/>
                  <a:pt x="8978003" y="6615953"/>
                </a:cubicBezTo>
                <a:cubicBezTo>
                  <a:pt x="8995932" y="6638365"/>
                  <a:pt x="9031791" y="6654487"/>
                  <a:pt x="9031791" y="6683188"/>
                </a:cubicBezTo>
                <a:cubicBezTo>
                  <a:pt x="9031791" y="6705600"/>
                  <a:pt x="8991707" y="6660581"/>
                  <a:pt x="8978003" y="6642847"/>
                </a:cubicBezTo>
                <a:cubicBezTo>
                  <a:pt x="8914907" y="6561193"/>
                  <a:pt x="8873659" y="6462737"/>
                  <a:pt x="8803191" y="6387353"/>
                </a:cubicBezTo>
                <a:cubicBezTo>
                  <a:pt x="8487188" y="6049303"/>
                  <a:pt x="8151165" y="5730514"/>
                  <a:pt x="7821556" y="5405717"/>
                </a:cubicBezTo>
                <a:cubicBezTo>
                  <a:pt x="5932531" y="3544269"/>
                  <a:pt x="7883011" y="5445418"/>
                  <a:pt x="6261697" y="3993776"/>
                </a:cubicBezTo>
                <a:cubicBezTo>
                  <a:pt x="6101127" y="3850010"/>
                  <a:pt x="5953995" y="3691824"/>
                  <a:pt x="5804497" y="3536576"/>
                </a:cubicBezTo>
                <a:cubicBezTo>
                  <a:pt x="5720838" y="3449700"/>
                  <a:pt x="5639954" y="3360044"/>
                  <a:pt x="5562450" y="3267635"/>
                </a:cubicBezTo>
                <a:cubicBezTo>
                  <a:pt x="5523272" y="3220923"/>
                  <a:pt x="5423174" y="3067639"/>
                  <a:pt x="5454873" y="3119717"/>
                </a:cubicBezTo>
                <a:cubicBezTo>
                  <a:pt x="5865852" y="3794897"/>
                  <a:pt x="5629806" y="3428617"/>
                  <a:pt x="6463403" y="4531659"/>
                </a:cubicBezTo>
                <a:cubicBezTo>
                  <a:pt x="6630979" y="4753402"/>
                  <a:pt x="6815002" y="4962865"/>
                  <a:pt x="6974391" y="5190564"/>
                </a:cubicBezTo>
                <a:cubicBezTo>
                  <a:pt x="7581693" y="6058139"/>
                  <a:pt x="6930676" y="5062799"/>
                  <a:pt x="7498826" y="6199094"/>
                </a:cubicBezTo>
                <a:cubicBezTo>
                  <a:pt x="7539167" y="6279776"/>
                  <a:pt x="7683636" y="6504925"/>
                  <a:pt x="7619850" y="6441141"/>
                </a:cubicBezTo>
                <a:cubicBezTo>
                  <a:pt x="7409887" y="6231182"/>
                  <a:pt x="7921108" y="6745292"/>
                  <a:pt x="7337461" y="6118411"/>
                </a:cubicBezTo>
                <a:cubicBezTo>
                  <a:pt x="7175465" y="5944415"/>
                  <a:pt x="7016152" y="5766984"/>
                  <a:pt x="6839920" y="5607423"/>
                </a:cubicBezTo>
                <a:cubicBezTo>
                  <a:pt x="6683715" y="5465994"/>
                  <a:pt x="6493855" y="5363941"/>
                  <a:pt x="6342379" y="5217459"/>
                </a:cubicBezTo>
                <a:cubicBezTo>
                  <a:pt x="6084666" y="4968242"/>
                  <a:pt x="5846710" y="4698687"/>
                  <a:pt x="5616238" y="4424082"/>
                </a:cubicBezTo>
                <a:cubicBezTo>
                  <a:pt x="5424901" y="4196105"/>
                  <a:pt x="5277460" y="3932614"/>
                  <a:pt x="5078356" y="3711388"/>
                </a:cubicBezTo>
                <a:lnTo>
                  <a:pt x="4957332" y="3576917"/>
                </a:lnTo>
                <a:cubicBezTo>
                  <a:pt x="4952850" y="3563470"/>
                  <a:pt x="4942127" y="3522511"/>
                  <a:pt x="4943885" y="3536576"/>
                </a:cubicBezTo>
                <a:cubicBezTo>
                  <a:pt x="4950101" y="3586303"/>
                  <a:pt x="4952789" y="3637720"/>
                  <a:pt x="4970779" y="3684494"/>
                </a:cubicBezTo>
                <a:cubicBezTo>
                  <a:pt x="4998133" y="3755615"/>
                  <a:pt x="5036401" y="3822590"/>
                  <a:pt x="5078356" y="3886200"/>
                </a:cubicBezTo>
                <a:cubicBezTo>
                  <a:pt x="5175614" y="4033655"/>
                  <a:pt x="5278079" y="4177946"/>
                  <a:pt x="5387638" y="4316506"/>
                </a:cubicBezTo>
                <a:cubicBezTo>
                  <a:pt x="5836355" y="4884002"/>
                  <a:pt x="6066324" y="5078658"/>
                  <a:pt x="6449956" y="5661211"/>
                </a:cubicBezTo>
                <a:cubicBezTo>
                  <a:pt x="6614831" y="5911576"/>
                  <a:pt x="6726905" y="6162123"/>
                  <a:pt x="6853367" y="6427694"/>
                </a:cubicBezTo>
                <a:cubicBezTo>
                  <a:pt x="6867415" y="6497936"/>
                  <a:pt x="6893967" y="6557536"/>
                  <a:pt x="6786132" y="6427694"/>
                </a:cubicBezTo>
                <a:cubicBezTo>
                  <a:pt x="6588448" y="6189667"/>
                  <a:pt x="6386979" y="5953881"/>
                  <a:pt x="6207908" y="5701553"/>
                </a:cubicBezTo>
                <a:cubicBezTo>
                  <a:pt x="5318034" y="4447638"/>
                  <a:pt x="5938936" y="5293836"/>
                  <a:pt x="5172485" y="4303059"/>
                </a:cubicBezTo>
                <a:cubicBezTo>
                  <a:pt x="5020321" y="4106360"/>
                  <a:pt x="5118437" y="4208670"/>
                  <a:pt x="5024567" y="4114800"/>
                </a:cubicBezTo>
                <a:cubicBezTo>
                  <a:pt x="5257280" y="4942222"/>
                  <a:pt x="5008987" y="4145437"/>
                  <a:pt x="5454873" y="5217459"/>
                </a:cubicBezTo>
                <a:cubicBezTo>
                  <a:pt x="5570923" y="5496472"/>
                  <a:pt x="5657184" y="5787468"/>
                  <a:pt x="5777603" y="6064623"/>
                </a:cubicBezTo>
                <a:cubicBezTo>
                  <a:pt x="5939793" y="6437917"/>
                  <a:pt x="6173332" y="6781161"/>
                  <a:pt x="6302038" y="7167282"/>
                </a:cubicBezTo>
                <a:cubicBezTo>
                  <a:pt x="6315485" y="7207623"/>
                  <a:pt x="6362275" y="7325888"/>
                  <a:pt x="6342379" y="7288306"/>
                </a:cubicBezTo>
                <a:cubicBezTo>
                  <a:pt x="5995123" y="6632380"/>
                  <a:pt x="6413020" y="7217564"/>
                  <a:pt x="5791050" y="6360459"/>
                </a:cubicBezTo>
                <a:cubicBezTo>
                  <a:pt x="5559908" y="6041933"/>
                  <a:pt x="5240067" y="5777961"/>
                  <a:pt x="5078356" y="5419164"/>
                </a:cubicBezTo>
                <a:cubicBezTo>
                  <a:pt x="4934921" y="5100917"/>
                  <a:pt x="4761846" y="4794431"/>
                  <a:pt x="4648050" y="4464423"/>
                </a:cubicBezTo>
                <a:cubicBezTo>
                  <a:pt x="4603226" y="4334435"/>
                  <a:pt x="4482335" y="3940557"/>
                  <a:pt x="4513579" y="4074459"/>
                </a:cubicBezTo>
                <a:cubicBezTo>
                  <a:pt x="4647430" y="4648109"/>
                  <a:pt x="4554599" y="4350409"/>
                  <a:pt x="4809414" y="4961964"/>
                </a:cubicBezTo>
                <a:cubicBezTo>
                  <a:pt x="4892786" y="5412172"/>
                  <a:pt x="4961786" y="5637474"/>
                  <a:pt x="4970779" y="6051176"/>
                </a:cubicBezTo>
                <a:cubicBezTo>
                  <a:pt x="4972633" y="6136438"/>
                  <a:pt x="4968603" y="6222136"/>
                  <a:pt x="4957332" y="6306670"/>
                </a:cubicBezTo>
                <a:cubicBezTo>
                  <a:pt x="4950578" y="6357328"/>
                  <a:pt x="4930438" y="6405282"/>
                  <a:pt x="4916991" y="6454588"/>
                </a:cubicBezTo>
                <a:cubicBezTo>
                  <a:pt x="4899062" y="6355976"/>
                  <a:pt x="4896664" y="6253231"/>
                  <a:pt x="4863203" y="6158753"/>
                </a:cubicBezTo>
                <a:cubicBezTo>
                  <a:pt x="4782786" y="5931692"/>
                  <a:pt x="4342870" y="4886920"/>
                  <a:pt x="4204297" y="4545106"/>
                </a:cubicBezTo>
                <a:cubicBezTo>
                  <a:pt x="4153635" y="4420141"/>
                  <a:pt x="4089960" y="4299183"/>
                  <a:pt x="4056379" y="4168588"/>
                </a:cubicBezTo>
                <a:cubicBezTo>
                  <a:pt x="4016038" y="4011706"/>
                  <a:pt x="3978308" y="3854129"/>
                  <a:pt x="3935356" y="3697941"/>
                </a:cubicBezTo>
                <a:cubicBezTo>
                  <a:pt x="3928956" y="3674667"/>
                  <a:pt x="3891393" y="3613638"/>
                  <a:pt x="3908461" y="3630706"/>
                </a:cubicBezTo>
                <a:cubicBezTo>
                  <a:pt x="3929723" y="3651968"/>
                  <a:pt x="3932348" y="3686222"/>
                  <a:pt x="3948803" y="3711388"/>
                </a:cubicBezTo>
                <a:cubicBezTo>
                  <a:pt x="4218821" y="4124355"/>
                  <a:pt x="4070303" y="3821780"/>
                  <a:pt x="4244638" y="4235823"/>
                </a:cubicBezTo>
                <a:cubicBezTo>
                  <a:pt x="4317902" y="4803625"/>
                  <a:pt x="4341538" y="4813873"/>
                  <a:pt x="4271532" y="5540188"/>
                </a:cubicBezTo>
                <a:cubicBezTo>
                  <a:pt x="4263779" y="5620622"/>
                  <a:pt x="4213049" y="5691090"/>
                  <a:pt x="4190850" y="5768788"/>
                </a:cubicBezTo>
                <a:cubicBezTo>
                  <a:pt x="4177083" y="5816974"/>
                  <a:pt x="4177468" y="5868448"/>
                  <a:pt x="4163956" y="5916706"/>
                </a:cubicBezTo>
                <a:cubicBezTo>
                  <a:pt x="4145989" y="5980873"/>
                  <a:pt x="4122578" y="6043551"/>
                  <a:pt x="4096720" y="6104964"/>
                </a:cubicBezTo>
                <a:cubicBezTo>
                  <a:pt x="4086577" y="6129052"/>
                  <a:pt x="4069072" y="6149352"/>
                  <a:pt x="4056379" y="6172200"/>
                </a:cubicBezTo>
                <a:cubicBezTo>
                  <a:pt x="4046644" y="6189723"/>
                  <a:pt x="4038450" y="6208059"/>
                  <a:pt x="4029485" y="6225988"/>
                </a:cubicBezTo>
                <a:cubicBezTo>
                  <a:pt x="4085117" y="5892198"/>
                  <a:pt x="4059330" y="6087899"/>
                  <a:pt x="3975697" y="5351929"/>
                </a:cubicBezTo>
                <a:cubicBezTo>
                  <a:pt x="3960803" y="5220866"/>
                  <a:pt x="3928938" y="5092271"/>
                  <a:pt x="3908461" y="4961964"/>
                </a:cubicBezTo>
                <a:cubicBezTo>
                  <a:pt x="3879628" y="4778482"/>
                  <a:pt x="3854673" y="4594411"/>
                  <a:pt x="3827779" y="4410635"/>
                </a:cubicBezTo>
                <a:cubicBezTo>
                  <a:pt x="3670504" y="4505000"/>
                  <a:pt x="3817754" y="4393279"/>
                  <a:pt x="3720203" y="4706470"/>
                </a:cubicBezTo>
                <a:cubicBezTo>
                  <a:pt x="3426581" y="5649152"/>
                  <a:pt x="3619964" y="4945836"/>
                  <a:pt x="3357132" y="5553635"/>
                </a:cubicBezTo>
                <a:cubicBezTo>
                  <a:pt x="2950343" y="6494333"/>
                  <a:pt x="3217233" y="6016970"/>
                  <a:pt x="3020956" y="6360459"/>
                </a:cubicBezTo>
                <a:cubicBezTo>
                  <a:pt x="3054384" y="5992754"/>
                  <a:pt x="3038011" y="6063096"/>
                  <a:pt x="3128532" y="5647764"/>
                </a:cubicBezTo>
                <a:cubicBezTo>
                  <a:pt x="3174607" y="5436363"/>
                  <a:pt x="3202670" y="5219148"/>
                  <a:pt x="3276450" y="5015753"/>
                </a:cubicBezTo>
                <a:cubicBezTo>
                  <a:pt x="3369437" y="4759409"/>
                  <a:pt x="3539842" y="4534858"/>
                  <a:pt x="3626073" y="4276164"/>
                </a:cubicBezTo>
                <a:cubicBezTo>
                  <a:pt x="3630555" y="4262717"/>
                  <a:pt x="3641278" y="4221758"/>
                  <a:pt x="3639520" y="4235823"/>
                </a:cubicBezTo>
                <a:cubicBezTo>
                  <a:pt x="3622390" y="4372864"/>
                  <a:pt x="3560002" y="4606480"/>
                  <a:pt x="3518497" y="4706470"/>
                </a:cubicBezTo>
                <a:cubicBezTo>
                  <a:pt x="3416977" y="4951042"/>
                  <a:pt x="3223905" y="5256670"/>
                  <a:pt x="3074744" y="5472953"/>
                </a:cubicBezTo>
                <a:cubicBezTo>
                  <a:pt x="2980073" y="5610226"/>
                  <a:pt x="2881679" y="5745045"/>
                  <a:pt x="2778908" y="5876364"/>
                </a:cubicBezTo>
                <a:cubicBezTo>
                  <a:pt x="2630248" y="6066319"/>
                  <a:pt x="2647445" y="6046081"/>
                  <a:pt x="2523414" y="6145306"/>
                </a:cubicBezTo>
                <a:cubicBezTo>
                  <a:pt x="2536861" y="6113929"/>
                  <a:pt x="2546882" y="6080851"/>
                  <a:pt x="2563756" y="6051176"/>
                </a:cubicBezTo>
                <a:cubicBezTo>
                  <a:pt x="2676992" y="5852037"/>
                  <a:pt x="2820999" y="5669136"/>
                  <a:pt x="2913379" y="5459506"/>
                </a:cubicBezTo>
                <a:cubicBezTo>
                  <a:pt x="3320448" y="4535774"/>
                  <a:pt x="3199348" y="4948031"/>
                  <a:pt x="3357132" y="4249270"/>
                </a:cubicBezTo>
                <a:cubicBezTo>
                  <a:pt x="3366097" y="4146176"/>
                  <a:pt x="3422459" y="4036070"/>
                  <a:pt x="3384026" y="3939988"/>
                </a:cubicBezTo>
                <a:cubicBezTo>
                  <a:pt x="3360191" y="3880401"/>
                  <a:pt x="3332045" y="4057398"/>
                  <a:pt x="3303344" y="4114800"/>
                </a:cubicBezTo>
                <a:cubicBezTo>
                  <a:pt x="3269266" y="4182955"/>
                  <a:pt x="3237798" y="4252946"/>
                  <a:pt x="3195767" y="4316506"/>
                </a:cubicBezTo>
                <a:cubicBezTo>
                  <a:pt x="2935064" y="4710739"/>
                  <a:pt x="2652068" y="5096667"/>
                  <a:pt x="2348603" y="5459506"/>
                </a:cubicBezTo>
                <a:cubicBezTo>
                  <a:pt x="2281470" y="5539774"/>
                  <a:pt x="2211758" y="5618696"/>
                  <a:pt x="2133450" y="5688106"/>
                </a:cubicBezTo>
                <a:cubicBezTo>
                  <a:pt x="2014005" y="5793978"/>
                  <a:pt x="1668395" y="6116746"/>
                  <a:pt x="1756932" y="5983941"/>
                </a:cubicBezTo>
                <a:cubicBezTo>
                  <a:pt x="1774861" y="5957047"/>
                  <a:pt x="1786524" y="5924690"/>
                  <a:pt x="1810720" y="5903259"/>
                </a:cubicBezTo>
                <a:cubicBezTo>
                  <a:pt x="2101154" y="5646017"/>
                  <a:pt x="2445734" y="5444796"/>
                  <a:pt x="2698226" y="5150223"/>
                </a:cubicBezTo>
                <a:lnTo>
                  <a:pt x="3263003" y="4491317"/>
                </a:lnTo>
                <a:cubicBezTo>
                  <a:pt x="3325756" y="4325470"/>
                  <a:pt x="3400308" y="4163620"/>
                  <a:pt x="3451261" y="3993776"/>
                </a:cubicBezTo>
                <a:cubicBezTo>
                  <a:pt x="3468054" y="3937798"/>
                  <a:pt x="3490844" y="3871237"/>
                  <a:pt x="3464708" y="3818964"/>
                </a:cubicBezTo>
                <a:cubicBezTo>
                  <a:pt x="3448547" y="3786641"/>
                  <a:pt x="3427523" y="3880996"/>
                  <a:pt x="3410920" y="3913094"/>
                </a:cubicBezTo>
                <a:cubicBezTo>
                  <a:pt x="3360268" y="4011021"/>
                  <a:pt x="3319091" y="4114011"/>
                  <a:pt x="3263003" y="4208929"/>
                </a:cubicBezTo>
                <a:cubicBezTo>
                  <a:pt x="3189511" y="4333301"/>
                  <a:pt x="2950317" y="4667737"/>
                  <a:pt x="2846144" y="4773706"/>
                </a:cubicBezTo>
                <a:cubicBezTo>
                  <a:pt x="2332599" y="5296105"/>
                  <a:pt x="2026293" y="5502287"/>
                  <a:pt x="1407308" y="5970494"/>
                </a:cubicBezTo>
                <a:cubicBezTo>
                  <a:pt x="1350785" y="6013249"/>
                  <a:pt x="1291466" y="6052204"/>
                  <a:pt x="1232497" y="6091517"/>
                </a:cubicBezTo>
                <a:cubicBezTo>
                  <a:pt x="1197312" y="6114973"/>
                  <a:pt x="1092192" y="6185531"/>
                  <a:pt x="1124920" y="6158753"/>
                </a:cubicBezTo>
                <a:cubicBezTo>
                  <a:pt x="1174226" y="6118412"/>
                  <a:pt x="1220003" y="6073323"/>
                  <a:pt x="1272838" y="6037729"/>
                </a:cubicBezTo>
                <a:cubicBezTo>
                  <a:pt x="1646086" y="5786277"/>
                  <a:pt x="2066592" y="5597777"/>
                  <a:pt x="2402391" y="5298141"/>
                </a:cubicBezTo>
                <a:cubicBezTo>
                  <a:pt x="3390604" y="4416351"/>
                  <a:pt x="3070525" y="4849978"/>
                  <a:pt x="3518497" y="4128247"/>
                </a:cubicBezTo>
                <a:cubicBezTo>
                  <a:pt x="3566822" y="3789972"/>
                  <a:pt x="3544422" y="4048647"/>
                  <a:pt x="3115085" y="4625788"/>
                </a:cubicBezTo>
                <a:cubicBezTo>
                  <a:pt x="2985558" y="4799906"/>
                  <a:pt x="2838171" y="4960445"/>
                  <a:pt x="2711673" y="5136776"/>
                </a:cubicBezTo>
                <a:cubicBezTo>
                  <a:pt x="2563755" y="5342964"/>
                  <a:pt x="2420575" y="5552635"/>
                  <a:pt x="2267920" y="5755341"/>
                </a:cubicBezTo>
                <a:cubicBezTo>
                  <a:pt x="2147059" y="5915829"/>
                  <a:pt x="2023701" y="6074790"/>
                  <a:pt x="1891403" y="6225988"/>
                </a:cubicBezTo>
                <a:cubicBezTo>
                  <a:pt x="1803743" y="6326170"/>
                  <a:pt x="1489325" y="6566645"/>
                  <a:pt x="1609014" y="6508376"/>
                </a:cubicBezTo>
                <a:lnTo>
                  <a:pt x="2630991" y="6010835"/>
                </a:lnTo>
                <a:cubicBezTo>
                  <a:pt x="3037855" y="5815930"/>
                  <a:pt x="3520137" y="5735286"/>
                  <a:pt x="3854673" y="5432611"/>
                </a:cubicBezTo>
                <a:lnTo>
                  <a:pt x="4419450" y="4921623"/>
                </a:lnTo>
                <a:cubicBezTo>
                  <a:pt x="4660433" y="4388923"/>
                  <a:pt x="4686688" y="4470841"/>
                  <a:pt x="4728732" y="3980329"/>
                </a:cubicBezTo>
                <a:cubicBezTo>
                  <a:pt x="4731439" y="3948750"/>
                  <a:pt x="4719767" y="3917576"/>
                  <a:pt x="4715285" y="3886200"/>
                </a:cubicBezTo>
                <a:cubicBezTo>
                  <a:pt x="4582744" y="4624644"/>
                  <a:pt x="4646786" y="4234889"/>
                  <a:pt x="4527026" y="5056094"/>
                </a:cubicBezTo>
                <a:cubicBezTo>
                  <a:pt x="4522544" y="5401235"/>
                  <a:pt x="4537059" y="5747146"/>
                  <a:pt x="4513579" y="6091517"/>
                </a:cubicBezTo>
                <a:cubicBezTo>
                  <a:pt x="4503499" y="6239363"/>
                  <a:pt x="4509738" y="5794149"/>
                  <a:pt x="4486685" y="5647764"/>
                </a:cubicBezTo>
                <a:cubicBezTo>
                  <a:pt x="4419949" y="5223990"/>
                  <a:pt x="4244638" y="4383741"/>
                  <a:pt x="4244638" y="4383741"/>
                </a:cubicBezTo>
                <a:cubicBezTo>
                  <a:pt x="4253603" y="4146176"/>
                  <a:pt x="4211870" y="3901173"/>
                  <a:pt x="4271532" y="3671047"/>
                </a:cubicBezTo>
                <a:cubicBezTo>
                  <a:pt x="4301315" y="3556169"/>
                  <a:pt x="4311585" y="3905148"/>
                  <a:pt x="4338767" y="4020670"/>
                </a:cubicBezTo>
                <a:cubicBezTo>
                  <a:pt x="4383340" y="4210105"/>
                  <a:pt x="4419141" y="4402936"/>
                  <a:pt x="4486685" y="4585447"/>
                </a:cubicBezTo>
                <a:cubicBezTo>
                  <a:pt x="4630291" y="4973489"/>
                  <a:pt x="4827740" y="5340195"/>
                  <a:pt x="4970779" y="5728447"/>
                </a:cubicBezTo>
                <a:lnTo>
                  <a:pt x="5064908" y="5983941"/>
                </a:lnTo>
                <a:cubicBezTo>
                  <a:pt x="5069391" y="6015317"/>
                  <a:pt x="5097373" y="6103426"/>
                  <a:pt x="5078356" y="6078070"/>
                </a:cubicBezTo>
                <a:cubicBezTo>
                  <a:pt x="5046877" y="6036098"/>
                  <a:pt x="5039371" y="5980486"/>
                  <a:pt x="5024567" y="5930153"/>
                </a:cubicBezTo>
                <a:cubicBezTo>
                  <a:pt x="4972098" y="5751759"/>
                  <a:pt x="4935453" y="5568678"/>
                  <a:pt x="4876650" y="5392270"/>
                </a:cubicBezTo>
                <a:cubicBezTo>
                  <a:pt x="4548212" y="4406956"/>
                  <a:pt x="4594544" y="4790586"/>
                  <a:pt x="4432897" y="4007223"/>
                </a:cubicBezTo>
                <a:cubicBezTo>
                  <a:pt x="4409963" y="3896081"/>
                  <a:pt x="4399409" y="3782700"/>
                  <a:pt x="4379108" y="3671047"/>
                </a:cubicBezTo>
                <a:cubicBezTo>
                  <a:pt x="4372496" y="3634681"/>
                  <a:pt x="4341344" y="3528142"/>
                  <a:pt x="4352214" y="3563470"/>
                </a:cubicBezTo>
                <a:cubicBezTo>
                  <a:pt x="4416860" y="3773568"/>
                  <a:pt x="4434777" y="4002743"/>
                  <a:pt x="4540473" y="4195482"/>
                </a:cubicBezTo>
                <a:cubicBezTo>
                  <a:pt x="4883141" y="4820346"/>
                  <a:pt x="5361031" y="5537352"/>
                  <a:pt x="5871732" y="6091517"/>
                </a:cubicBezTo>
                <a:cubicBezTo>
                  <a:pt x="5951234" y="6177785"/>
                  <a:pt x="6042061" y="6252882"/>
                  <a:pt x="6127226" y="6333564"/>
                </a:cubicBezTo>
                <a:cubicBezTo>
                  <a:pt x="6062813" y="6161795"/>
                  <a:pt x="6022511" y="6044526"/>
                  <a:pt x="5912073" y="5862917"/>
                </a:cubicBezTo>
                <a:cubicBezTo>
                  <a:pt x="5578050" y="5313635"/>
                  <a:pt x="5108340" y="4835491"/>
                  <a:pt x="4876650" y="4235823"/>
                </a:cubicBezTo>
                <a:lnTo>
                  <a:pt x="4648050" y="3644153"/>
                </a:lnTo>
                <a:cubicBezTo>
                  <a:pt x="4634603" y="3527612"/>
                  <a:pt x="4491422" y="3279024"/>
                  <a:pt x="4607708" y="3294529"/>
                </a:cubicBezTo>
                <a:cubicBezTo>
                  <a:pt x="4755602" y="3314248"/>
                  <a:pt x="4757716" y="3553616"/>
                  <a:pt x="4849756" y="3671047"/>
                </a:cubicBezTo>
                <a:cubicBezTo>
                  <a:pt x="5018313" y="3886102"/>
                  <a:pt x="5220019" y="4073825"/>
                  <a:pt x="5387638" y="4289611"/>
                </a:cubicBezTo>
                <a:cubicBezTo>
                  <a:pt x="6040861" y="5130542"/>
                  <a:pt x="5878930" y="5103632"/>
                  <a:pt x="6557532" y="5782235"/>
                </a:cubicBezTo>
                <a:cubicBezTo>
                  <a:pt x="6959319" y="6184022"/>
                  <a:pt x="6880703" y="6135044"/>
                  <a:pt x="7176097" y="6266329"/>
                </a:cubicBezTo>
                <a:cubicBezTo>
                  <a:pt x="7204777" y="6151610"/>
                  <a:pt x="7212849" y="6165882"/>
                  <a:pt x="7095414" y="5997388"/>
                </a:cubicBezTo>
                <a:cubicBezTo>
                  <a:pt x="6932892" y="5764205"/>
                  <a:pt x="6774051" y="5523906"/>
                  <a:pt x="6570979" y="5325035"/>
                </a:cubicBezTo>
                <a:cubicBezTo>
                  <a:pt x="4519110" y="3315618"/>
                  <a:pt x="5663019" y="4777809"/>
                  <a:pt x="4822861" y="3657600"/>
                </a:cubicBezTo>
                <a:cubicBezTo>
                  <a:pt x="4800449" y="3590365"/>
                  <a:pt x="4692272" y="3424128"/>
                  <a:pt x="4755626" y="3455894"/>
                </a:cubicBezTo>
                <a:cubicBezTo>
                  <a:pt x="6392322" y="4276547"/>
                  <a:pt x="7973965" y="5202998"/>
                  <a:pt x="9596567" y="6051176"/>
                </a:cubicBezTo>
                <a:cubicBezTo>
                  <a:pt x="9644401" y="6076180"/>
                  <a:pt x="9529215" y="5966143"/>
                  <a:pt x="9488991" y="5930153"/>
                </a:cubicBezTo>
                <a:cubicBezTo>
                  <a:pt x="9273410" y="5737265"/>
                  <a:pt x="9067184" y="5531103"/>
                  <a:pt x="8830085" y="5365376"/>
                </a:cubicBezTo>
                <a:cubicBezTo>
                  <a:pt x="8187067" y="4915920"/>
                  <a:pt x="7464913" y="4579327"/>
                  <a:pt x="6853367" y="4087906"/>
                </a:cubicBezTo>
                <a:cubicBezTo>
                  <a:pt x="6602355" y="3886200"/>
                  <a:pt x="6332567" y="3705856"/>
                  <a:pt x="6100332" y="3482788"/>
                </a:cubicBezTo>
                <a:cubicBezTo>
                  <a:pt x="5989098" y="3375945"/>
                  <a:pt x="5915324" y="3235667"/>
                  <a:pt x="5831391" y="3106270"/>
                </a:cubicBezTo>
                <a:cubicBezTo>
                  <a:pt x="5807367" y="3069233"/>
                  <a:pt x="5743689" y="2956985"/>
                  <a:pt x="5777603" y="2985247"/>
                </a:cubicBezTo>
                <a:cubicBezTo>
                  <a:pt x="5836846" y="3034617"/>
                  <a:pt x="5859638" y="3116958"/>
                  <a:pt x="5912073" y="3173506"/>
                </a:cubicBezTo>
                <a:cubicBezTo>
                  <a:pt x="6088789" y="3364082"/>
                  <a:pt x="6267608" y="3553920"/>
                  <a:pt x="6463403" y="3724835"/>
                </a:cubicBezTo>
                <a:cubicBezTo>
                  <a:pt x="9304493" y="6204902"/>
                  <a:pt x="7528122" y="4702423"/>
                  <a:pt x="8682167" y="5526741"/>
                </a:cubicBezTo>
                <a:cubicBezTo>
                  <a:pt x="8697642" y="5537794"/>
                  <a:pt x="8737182" y="5579179"/>
                  <a:pt x="8722508" y="5567082"/>
                </a:cubicBezTo>
                <a:lnTo>
                  <a:pt x="5925520" y="3254188"/>
                </a:lnTo>
                <a:cubicBezTo>
                  <a:pt x="5881313" y="3217572"/>
                  <a:pt x="6014588" y="3326641"/>
                  <a:pt x="6059991" y="3361764"/>
                </a:cubicBezTo>
                <a:cubicBezTo>
                  <a:pt x="6252161" y="3510423"/>
                  <a:pt x="6442348" y="3661762"/>
                  <a:pt x="6638214" y="3805517"/>
                </a:cubicBezTo>
                <a:cubicBezTo>
                  <a:pt x="6931000" y="4020406"/>
                  <a:pt x="7203826" y="4269348"/>
                  <a:pt x="7525720" y="4437529"/>
                </a:cubicBezTo>
                <a:cubicBezTo>
                  <a:pt x="8323579" y="4854388"/>
                  <a:pt x="10682659" y="6165210"/>
                  <a:pt x="9919297" y="5688106"/>
                </a:cubicBezTo>
                <a:cubicBezTo>
                  <a:pt x="9549290" y="5456850"/>
                  <a:pt x="10232072" y="5892014"/>
                  <a:pt x="9314179" y="5177117"/>
                </a:cubicBezTo>
                <a:cubicBezTo>
                  <a:pt x="9022716" y="4950113"/>
                  <a:pt x="8724815" y="4730137"/>
                  <a:pt x="8413226" y="4531659"/>
                </a:cubicBezTo>
                <a:cubicBezTo>
                  <a:pt x="5857666" y="2903803"/>
                  <a:pt x="8802147" y="4954060"/>
                  <a:pt x="6369273" y="3267635"/>
                </a:cubicBezTo>
                <a:cubicBezTo>
                  <a:pt x="6298509" y="3218582"/>
                  <a:pt x="6219229" y="3175153"/>
                  <a:pt x="6167567" y="3106270"/>
                </a:cubicBezTo>
                <a:cubicBezTo>
                  <a:pt x="6128780" y="3054554"/>
                  <a:pt x="6271042" y="3185075"/>
                  <a:pt x="6328932" y="3213847"/>
                </a:cubicBezTo>
                <a:cubicBezTo>
                  <a:pt x="7020098" y="3557361"/>
                  <a:pt x="7803419" y="3749250"/>
                  <a:pt x="8413226" y="4222376"/>
                </a:cubicBezTo>
                <a:cubicBezTo>
                  <a:pt x="8673203" y="4424082"/>
                  <a:pt x="8939868" y="4617450"/>
                  <a:pt x="9193156" y="4827494"/>
                </a:cubicBezTo>
                <a:cubicBezTo>
                  <a:pt x="9307850" y="4922606"/>
                  <a:pt x="9412327" y="5029647"/>
                  <a:pt x="9515885" y="5136776"/>
                </a:cubicBezTo>
                <a:cubicBezTo>
                  <a:pt x="9630705" y="5255556"/>
                  <a:pt x="9605236" y="5238278"/>
                  <a:pt x="9542779" y="5217459"/>
                </a:cubicBezTo>
                <a:cubicBezTo>
                  <a:pt x="8784241" y="4458918"/>
                  <a:pt x="9164079" y="4817559"/>
                  <a:pt x="7592956" y="3590364"/>
                </a:cubicBezTo>
                <a:cubicBezTo>
                  <a:pt x="7249597" y="3322168"/>
                  <a:pt x="6893747" y="3070360"/>
                  <a:pt x="6544085" y="2810435"/>
                </a:cubicBezTo>
                <a:lnTo>
                  <a:pt x="6073438" y="2460811"/>
                </a:lnTo>
                <a:cubicBezTo>
                  <a:pt x="6037479" y="2434051"/>
                  <a:pt x="5934166" y="2348434"/>
                  <a:pt x="5965861" y="2380129"/>
                </a:cubicBezTo>
                <a:cubicBezTo>
                  <a:pt x="6298363" y="2712631"/>
                  <a:pt x="6204744" y="2646390"/>
                  <a:pt x="6759238" y="2985247"/>
                </a:cubicBezTo>
                <a:cubicBezTo>
                  <a:pt x="7125952" y="3209350"/>
                  <a:pt x="7493339" y="3433796"/>
                  <a:pt x="7875344" y="3630706"/>
                </a:cubicBezTo>
                <a:cubicBezTo>
                  <a:pt x="9075530" y="4249359"/>
                  <a:pt x="9922743" y="4496390"/>
                  <a:pt x="9233497" y="4289611"/>
                </a:cubicBezTo>
                <a:cubicBezTo>
                  <a:pt x="9081097" y="4168588"/>
                  <a:pt x="8937273" y="4035899"/>
                  <a:pt x="8776297" y="3926541"/>
                </a:cubicBezTo>
                <a:cubicBezTo>
                  <a:pt x="8111966" y="3475230"/>
                  <a:pt x="7394742" y="3099801"/>
                  <a:pt x="6759238" y="2608729"/>
                </a:cubicBezTo>
                <a:lnTo>
                  <a:pt x="6463403" y="2380129"/>
                </a:lnTo>
                <a:cubicBezTo>
                  <a:pt x="6453463" y="2372260"/>
                  <a:pt x="6424699" y="2348622"/>
                  <a:pt x="6436508" y="2353235"/>
                </a:cubicBezTo>
                <a:cubicBezTo>
                  <a:pt x="6734232" y="2469534"/>
                  <a:pt x="7017952" y="2624158"/>
                  <a:pt x="7324014" y="2716306"/>
                </a:cubicBezTo>
                <a:cubicBezTo>
                  <a:pt x="8748882" y="3145298"/>
                  <a:pt x="8145765" y="3017778"/>
                  <a:pt x="9112473" y="3186953"/>
                </a:cubicBezTo>
                <a:lnTo>
                  <a:pt x="9341073" y="3267635"/>
                </a:lnTo>
                <a:cubicBezTo>
                  <a:pt x="9497955" y="3319929"/>
                  <a:pt x="9548609" y="3314618"/>
                  <a:pt x="9327626" y="3294529"/>
                </a:cubicBezTo>
                <a:cubicBezTo>
                  <a:pt x="8834567" y="3088341"/>
                  <a:pt x="8363641" y="2818086"/>
                  <a:pt x="7848450" y="2675964"/>
                </a:cubicBezTo>
                <a:lnTo>
                  <a:pt x="6678556" y="2353235"/>
                </a:lnTo>
                <a:cubicBezTo>
                  <a:pt x="6637621" y="2341722"/>
                  <a:pt x="6557532" y="2312894"/>
                  <a:pt x="6557532" y="2312894"/>
                </a:cubicBezTo>
                <a:cubicBezTo>
                  <a:pt x="6656980" y="2163723"/>
                  <a:pt x="6605746" y="2225390"/>
                  <a:pt x="6960944" y="2097741"/>
                </a:cubicBezTo>
                <a:cubicBezTo>
                  <a:pt x="7118550" y="2041101"/>
                  <a:pt x="7286693" y="2017811"/>
                  <a:pt x="7445038" y="1963270"/>
                </a:cubicBezTo>
                <a:cubicBezTo>
                  <a:pt x="8453858" y="1615787"/>
                  <a:pt x="7861962" y="1797738"/>
                  <a:pt x="8668720" y="1425388"/>
                </a:cubicBezTo>
                <a:cubicBezTo>
                  <a:pt x="8721783" y="1400897"/>
                  <a:pt x="8573781" y="1494842"/>
                  <a:pt x="8520803" y="1519517"/>
                </a:cubicBezTo>
                <a:cubicBezTo>
                  <a:pt x="8246030" y="1647494"/>
                  <a:pt x="7975037" y="1787919"/>
                  <a:pt x="7687085" y="1882588"/>
                </a:cubicBezTo>
                <a:cubicBezTo>
                  <a:pt x="7117875" y="2069726"/>
                  <a:pt x="6769557" y="2126426"/>
                  <a:pt x="6261697" y="2218764"/>
                </a:cubicBezTo>
                <a:cubicBezTo>
                  <a:pt x="6538096" y="2027411"/>
                  <a:pt x="6477983" y="2060769"/>
                  <a:pt x="6893708" y="1842247"/>
                </a:cubicBezTo>
                <a:cubicBezTo>
                  <a:pt x="7649548" y="1444946"/>
                  <a:pt x="7271691" y="1694348"/>
                  <a:pt x="7660191" y="1425388"/>
                </a:cubicBezTo>
                <a:cubicBezTo>
                  <a:pt x="7637779" y="1456764"/>
                  <a:pt x="7619635" y="1491678"/>
                  <a:pt x="7592956" y="1519517"/>
                </a:cubicBezTo>
                <a:cubicBezTo>
                  <a:pt x="7516170" y="1599642"/>
                  <a:pt x="7441667" y="1684250"/>
                  <a:pt x="7350908" y="1748117"/>
                </a:cubicBezTo>
                <a:cubicBezTo>
                  <a:pt x="7046092" y="1962617"/>
                  <a:pt x="7014407" y="1971469"/>
                  <a:pt x="6799579" y="2057400"/>
                </a:cubicBezTo>
                <a:cubicBezTo>
                  <a:pt x="6813026" y="2030506"/>
                  <a:pt x="6820671" y="1999816"/>
                  <a:pt x="6839920" y="1976717"/>
                </a:cubicBezTo>
                <a:cubicBezTo>
                  <a:pt x="7119876" y="1640769"/>
                  <a:pt x="7354098" y="1499727"/>
                  <a:pt x="7781214" y="1250576"/>
                </a:cubicBezTo>
                <a:cubicBezTo>
                  <a:pt x="7964827" y="1143468"/>
                  <a:pt x="8168689" y="1075446"/>
                  <a:pt x="8359438" y="981635"/>
                </a:cubicBezTo>
                <a:cubicBezTo>
                  <a:pt x="8442261" y="940902"/>
                  <a:pt x="8588432" y="755794"/>
                  <a:pt x="8601485" y="847164"/>
                </a:cubicBezTo>
                <a:cubicBezTo>
                  <a:pt x="8616725" y="953844"/>
                  <a:pt x="8453270" y="1003992"/>
                  <a:pt x="8372885" y="1075764"/>
                </a:cubicBezTo>
                <a:cubicBezTo>
                  <a:pt x="8202069" y="1228278"/>
                  <a:pt x="8028128" y="1377550"/>
                  <a:pt x="7848450" y="1519517"/>
                </a:cubicBezTo>
                <a:cubicBezTo>
                  <a:pt x="7664857" y="1664578"/>
                  <a:pt x="7471932" y="1797423"/>
                  <a:pt x="7283673" y="1936376"/>
                </a:cubicBezTo>
                <a:cubicBezTo>
                  <a:pt x="7292638" y="1918447"/>
                  <a:pt x="7295865" y="1896214"/>
                  <a:pt x="7310567" y="1882588"/>
                </a:cubicBezTo>
                <a:cubicBezTo>
                  <a:pt x="8083337" y="1166363"/>
                  <a:pt x="8056983" y="1285454"/>
                  <a:pt x="9260391" y="537882"/>
                </a:cubicBezTo>
                <a:lnTo>
                  <a:pt x="9610014" y="322729"/>
                </a:lnTo>
                <a:cubicBezTo>
                  <a:pt x="9664671" y="288209"/>
                  <a:pt x="9821412" y="174217"/>
                  <a:pt x="9771379" y="215153"/>
                </a:cubicBezTo>
                <a:cubicBezTo>
                  <a:pt x="9672767" y="295835"/>
                  <a:pt x="9581314" y="386160"/>
                  <a:pt x="9475544" y="457200"/>
                </a:cubicBezTo>
                <a:cubicBezTo>
                  <a:pt x="8980109" y="789955"/>
                  <a:pt x="8446921" y="1067302"/>
                  <a:pt x="7969473" y="1425388"/>
                </a:cubicBezTo>
                <a:cubicBezTo>
                  <a:pt x="7951544" y="1438835"/>
                  <a:pt x="7901685" y="1483230"/>
                  <a:pt x="7915685" y="1465729"/>
                </a:cubicBezTo>
                <a:cubicBezTo>
                  <a:pt x="7947364" y="1426130"/>
                  <a:pt x="7984708" y="1391098"/>
                  <a:pt x="8023261" y="1358153"/>
                </a:cubicBezTo>
                <a:cubicBezTo>
                  <a:pt x="8231377" y="1180308"/>
                  <a:pt x="8427759" y="985963"/>
                  <a:pt x="8655273" y="833717"/>
                </a:cubicBezTo>
                <a:cubicBezTo>
                  <a:pt x="9025854" y="585734"/>
                  <a:pt x="9402800" y="339154"/>
                  <a:pt x="9811720" y="161364"/>
                </a:cubicBezTo>
                <a:cubicBezTo>
                  <a:pt x="10135824" y="20450"/>
                  <a:pt x="10027466" y="89252"/>
                  <a:pt x="10161344" y="0"/>
                </a:cubicBezTo>
                <a:cubicBezTo>
                  <a:pt x="10152379" y="67235"/>
                  <a:pt x="10160772" y="139191"/>
                  <a:pt x="10134450" y="201706"/>
                </a:cubicBezTo>
                <a:cubicBezTo>
                  <a:pt x="9997580" y="526771"/>
                  <a:pt x="9736986" y="743644"/>
                  <a:pt x="9448650" y="941294"/>
                </a:cubicBezTo>
                <a:cubicBezTo>
                  <a:pt x="9072015" y="1199471"/>
                  <a:pt x="8665976" y="1411976"/>
                  <a:pt x="8278756" y="1653988"/>
                </a:cubicBezTo>
                <a:cubicBezTo>
                  <a:pt x="8270257" y="1659300"/>
                  <a:pt x="8256582" y="1685814"/>
                  <a:pt x="8265308" y="1680882"/>
                </a:cubicBezTo>
                <a:cubicBezTo>
                  <a:pt x="8574591" y="1506070"/>
                  <a:pt x="8877766" y="1319983"/>
                  <a:pt x="9193156" y="1156447"/>
                </a:cubicBezTo>
                <a:cubicBezTo>
                  <a:pt x="9483312" y="1005996"/>
                  <a:pt x="10080661" y="739588"/>
                  <a:pt x="10080661" y="739588"/>
                </a:cubicBezTo>
                <a:cubicBezTo>
                  <a:pt x="10040320" y="788894"/>
                  <a:pt x="10012488" y="851934"/>
                  <a:pt x="9959638" y="887506"/>
                </a:cubicBezTo>
                <a:cubicBezTo>
                  <a:pt x="9391609" y="1269833"/>
                  <a:pt x="8308042" y="1668040"/>
                  <a:pt x="7835003" y="1882588"/>
                </a:cubicBezTo>
                <a:cubicBezTo>
                  <a:pt x="7526459" y="2022529"/>
                  <a:pt x="7221189" y="2170037"/>
                  <a:pt x="6920603" y="2326341"/>
                </a:cubicBezTo>
                <a:cubicBezTo>
                  <a:pt x="6883938" y="2345407"/>
                  <a:pt x="6788103" y="2391675"/>
                  <a:pt x="6826473" y="2407023"/>
                </a:cubicBezTo>
                <a:cubicBezTo>
                  <a:pt x="6879116" y="2428080"/>
                  <a:pt x="6932356" y="2364915"/>
                  <a:pt x="6987838" y="2353235"/>
                </a:cubicBezTo>
                <a:cubicBezTo>
                  <a:pt x="7358596" y="2275181"/>
                  <a:pt x="7728305" y="2187567"/>
                  <a:pt x="8103944" y="2138082"/>
                </a:cubicBezTo>
                <a:cubicBezTo>
                  <a:pt x="8478188" y="2088781"/>
                  <a:pt x="8856979" y="2084294"/>
                  <a:pt x="9233497" y="2057400"/>
                </a:cubicBezTo>
                <a:cubicBezTo>
                  <a:pt x="9354520" y="2061882"/>
                  <a:pt x="9510932" y="1985212"/>
                  <a:pt x="9596567" y="2070847"/>
                </a:cubicBezTo>
                <a:cubicBezTo>
                  <a:pt x="9655010" y="2129290"/>
                  <a:pt x="9481200" y="2193251"/>
                  <a:pt x="9408308" y="2232211"/>
                </a:cubicBezTo>
                <a:cubicBezTo>
                  <a:pt x="9218846" y="2333475"/>
                  <a:pt x="9018655" y="2414636"/>
                  <a:pt x="8816638" y="2487706"/>
                </a:cubicBezTo>
                <a:cubicBezTo>
                  <a:pt x="8386099" y="2643433"/>
                  <a:pt x="7941368" y="2758348"/>
                  <a:pt x="7512273" y="2918011"/>
                </a:cubicBezTo>
                <a:cubicBezTo>
                  <a:pt x="7361975" y="2973936"/>
                  <a:pt x="7139535" y="2983487"/>
                  <a:pt x="7081967" y="3133164"/>
                </a:cubicBezTo>
                <a:cubicBezTo>
                  <a:pt x="7038255" y="3246816"/>
                  <a:pt x="7324926" y="3112842"/>
                  <a:pt x="7445038" y="3092823"/>
                </a:cubicBezTo>
                <a:cubicBezTo>
                  <a:pt x="7809258" y="3032120"/>
                  <a:pt x="8166705" y="2926496"/>
                  <a:pt x="8534250" y="2891117"/>
                </a:cubicBezTo>
                <a:cubicBezTo>
                  <a:pt x="9007383" y="2845575"/>
                  <a:pt x="9484509" y="2864223"/>
                  <a:pt x="9959638" y="2850776"/>
                </a:cubicBezTo>
                <a:cubicBezTo>
                  <a:pt x="10067214" y="2859741"/>
                  <a:pt x="10182139" y="2837578"/>
                  <a:pt x="10282367" y="2877670"/>
                </a:cubicBezTo>
                <a:cubicBezTo>
                  <a:pt x="10323355" y="2894066"/>
                  <a:pt x="10205347" y="2927910"/>
                  <a:pt x="10161344" y="2931459"/>
                </a:cubicBezTo>
                <a:cubicBezTo>
                  <a:pt x="9924506" y="2950559"/>
                  <a:pt x="9686215" y="2940424"/>
                  <a:pt x="9448650" y="2944906"/>
                </a:cubicBezTo>
                <a:lnTo>
                  <a:pt x="7633297" y="2716306"/>
                </a:lnTo>
                <a:cubicBezTo>
                  <a:pt x="7465382" y="2691900"/>
                  <a:pt x="6968089" y="2582673"/>
                  <a:pt x="7135756" y="2608729"/>
                </a:cubicBezTo>
                <a:cubicBezTo>
                  <a:pt x="10015884" y="3056316"/>
                  <a:pt x="8753904" y="2977279"/>
                  <a:pt x="9865508" y="3039035"/>
                </a:cubicBezTo>
                <a:cubicBezTo>
                  <a:pt x="9453132" y="2985247"/>
                  <a:pt x="9039207" y="2942229"/>
                  <a:pt x="8628379" y="2877670"/>
                </a:cubicBezTo>
                <a:cubicBezTo>
                  <a:pt x="8097663" y="2794272"/>
                  <a:pt x="7569776" y="2693627"/>
                  <a:pt x="7041626" y="2595282"/>
                </a:cubicBezTo>
                <a:cubicBezTo>
                  <a:pt x="6919745" y="2572587"/>
                  <a:pt x="6563448" y="2560643"/>
                  <a:pt x="6678556" y="2514600"/>
                </a:cubicBezTo>
                <a:cubicBezTo>
                  <a:pt x="6812768" y="2460915"/>
                  <a:pt x="6965918" y="2546883"/>
                  <a:pt x="7108861" y="2568388"/>
                </a:cubicBezTo>
                <a:cubicBezTo>
                  <a:pt x="8097006" y="2717047"/>
                  <a:pt x="8789321" y="2832006"/>
                  <a:pt x="9798273" y="3092823"/>
                </a:cubicBezTo>
                <a:cubicBezTo>
                  <a:pt x="9930474" y="3126997"/>
                  <a:pt x="10049285" y="3200400"/>
                  <a:pt x="10174791" y="3254188"/>
                </a:cubicBezTo>
                <a:cubicBezTo>
                  <a:pt x="9690640" y="3314707"/>
                  <a:pt x="9990776" y="3297618"/>
                  <a:pt x="9125920" y="3146611"/>
                </a:cubicBezTo>
                <a:lnTo>
                  <a:pt x="7418144" y="2837329"/>
                </a:lnTo>
                <a:cubicBezTo>
                  <a:pt x="7167132" y="2738717"/>
                  <a:pt x="6920956" y="2626777"/>
                  <a:pt x="6665108" y="2541494"/>
                </a:cubicBezTo>
                <a:cubicBezTo>
                  <a:pt x="6622585" y="2527320"/>
                  <a:pt x="6735192" y="2597611"/>
                  <a:pt x="6772685" y="2622176"/>
                </a:cubicBezTo>
                <a:cubicBezTo>
                  <a:pt x="7162650" y="2877670"/>
                  <a:pt x="7539471" y="3154451"/>
                  <a:pt x="7942579" y="3388659"/>
                </a:cubicBezTo>
                <a:cubicBezTo>
                  <a:pt x="8342976" y="3621292"/>
                  <a:pt x="8773274" y="3798752"/>
                  <a:pt x="9179708" y="4020670"/>
                </a:cubicBezTo>
                <a:cubicBezTo>
                  <a:pt x="9504243" y="4197870"/>
                  <a:pt x="9818074" y="4394059"/>
                  <a:pt x="10134450" y="4585447"/>
                </a:cubicBezTo>
                <a:cubicBezTo>
                  <a:pt x="10181264" y="4613767"/>
                  <a:pt x="10322571" y="4690306"/>
                  <a:pt x="10268920" y="4679576"/>
                </a:cubicBezTo>
                <a:cubicBezTo>
                  <a:pt x="9930305" y="4611852"/>
                  <a:pt x="9158137" y="4229739"/>
                  <a:pt x="8964556" y="4114800"/>
                </a:cubicBezTo>
                <a:cubicBezTo>
                  <a:pt x="8511318" y="3845690"/>
                  <a:pt x="8064544" y="3562126"/>
                  <a:pt x="7646744" y="3240741"/>
                </a:cubicBezTo>
                <a:cubicBezTo>
                  <a:pt x="7441327" y="3082728"/>
                  <a:pt x="7175616" y="2716515"/>
                  <a:pt x="7001285" y="2487706"/>
                </a:cubicBezTo>
                <a:cubicBezTo>
                  <a:pt x="7098180" y="2802616"/>
                  <a:pt x="7059291" y="2773223"/>
                  <a:pt x="7471932" y="3079376"/>
                </a:cubicBezTo>
                <a:cubicBezTo>
                  <a:pt x="7872300" y="3376423"/>
                  <a:pt x="8296295" y="3641046"/>
                  <a:pt x="8722508" y="3899647"/>
                </a:cubicBezTo>
                <a:cubicBezTo>
                  <a:pt x="10798927" y="5159498"/>
                  <a:pt x="9187118" y="4058842"/>
                  <a:pt x="10309261" y="4840941"/>
                </a:cubicBezTo>
                <a:cubicBezTo>
                  <a:pt x="10249562" y="5079735"/>
                  <a:pt x="10302008" y="4943594"/>
                  <a:pt x="9784826" y="4612341"/>
                </a:cubicBezTo>
                <a:cubicBezTo>
                  <a:pt x="8863568" y="4022279"/>
                  <a:pt x="7866050" y="3529612"/>
                  <a:pt x="7041626" y="2810435"/>
                </a:cubicBezTo>
                <a:lnTo>
                  <a:pt x="6409614" y="2259106"/>
                </a:lnTo>
                <a:cubicBezTo>
                  <a:pt x="6660023" y="2982506"/>
                  <a:pt x="6493263" y="2647955"/>
                  <a:pt x="7404697" y="3576917"/>
                </a:cubicBezTo>
                <a:cubicBezTo>
                  <a:pt x="7799909" y="3979729"/>
                  <a:pt x="8201553" y="4377664"/>
                  <a:pt x="8628379" y="4746811"/>
                </a:cubicBezTo>
                <a:cubicBezTo>
                  <a:pt x="8866424" y="4952688"/>
                  <a:pt x="9144969" y="5106817"/>
                  <a:pt x="9394861" y="5298141"/>
                </a:cubicBezTo>
                <a:cubicBezTo>
                  <a:pt x="9432694" y="5327107"/>
                  <a:pt x="9532104" y="5426005"/>
                  <a:pt x="9488991" y="5405717"/>
                </a:cubicBezTo>
                <a:cubicBezTo>
                  <a:pt x="8488604" y="4934946"/>
                  <a:pt x="8802731" y="4994274"/>
                  <a:pt x="7861897" y="4249270"/>
                </a:cubicBezTo>
                <a:cubicBezTo>
                  <a:pt x="7162566" y="3695501"/>
                  <a:pt x="5737261" y="2622176"/>
                  <a:pt x="5737261" y="2622176"/>
                </a:cubicBezTo>
                <a:cubicBezTo>
                  <a:pt x="6002572" y="3108576"/>
                  <a:pt x="5824955" y="2821357"/>
                  <a:pt x="6705450" y="3576917"/>
                </a:cubicBezTo>
                <a:cubicBezTo>
                  <a:pt x="8449738" y="5073705"/>
                  <a:pt x="7205974" y="3875736"/>
                  <a:pt x="8493908" y="5163670"/>
                </a:cubicBezTo>
                <a:cubicBezTo>
                  <a:pt x="8870664" y="5951432"/>
                  <a:pt x="8616648" y="5340581"/>
                  <a:pt x="7673638" y="4437529"/>
                </a:cubicBezTo>
                <a:lnTo>
                  <a:pt x="6086885" y="2918011"/>
                </a:lnTo>
                <a:cubicBezTo>
                  <a:pt x="6118261" y="3003176"/>
                  <a:pt x="6138370" y="3093387"/>
                  <a:pt x="6181014" y="3173506"/>
                </a:cubicBezTo>
                <a:cubicBezTo>
                  <a:pt x="6580253" y="3923592"/>
                  <a:pt x="6862317" y="4147275"/>
                  <a:pt x="7445038" y="4948517"/>
                </a:cubicBezTo>
                <a:cubicBezTo>
                  <a:pt x="7651974" y="5233054"/>
                  <a:pt x="7839485" y="5531223"/>
                  <a:pt x="8036708" y="5822576"/>
                </a:cubicBezTo>
                <a:cubicBezTo>
                  <a:pt x="8059120" y="5907741"/>
                  <a:pt x="8103944" y="5990006"/>
                  <a:pt x="8103944" y="6078070"/>
                </a:cubicBezTo>
                <a:cubicBezTo>
                  <a:pt x="8103944" y="6231705"/>
                  <a:pt x="8010710" y="6123947"/>
                  <a:pt x="7996367" y="6104964"/>
                </a:cubicBezTo>
                <a:cubicBezTo>
                  <a:pt x="7855313" y="5918274"/>
                  <a:pt x="7733185" y="5716632"/>
                  <a:pt x="7579508" y="5540188"/>
                </a:cubicBezTo>
                <a:cubicBezTo>
                  <a:pt x="7248359" y="5159980"/>
                  <a:pt x="6878903" y="4814510"/>
                  <a:pt x="6544085" y="4437529"/>
                </a:cubicBezTo>
                <a:cubicBezTo>
                  <a:pt x="6273498" y="4132868"/>
                  <a:pt x="6015903" y="3816640"/>
                  <a:pt x="5764156" y="3496235"/>
                </a:cubicBezTo>
                <a:cubicBezTo>
                  <a:pt x="5719502" y="3439403"/>
                  <a:pt x="5641689" y="3237250"/>
                  <a:pt x="5656579" y="3307976"/>
                </a:cubicBezTo>
                <a:cubicBezTo>
                  <a:pt x="5689004" y="3461994"/>
                  <a:pt x="5753860" y="3607972"/>
                  <a:pt x="5817944" y="3751729"/>
                </a:cubicBezTo>
                <a:cubicBezTo>
                  <a:pt x="6085751" y="4352486"/>
                  <a:pt x="6398682" y="4933038"/>
                  <a:pt x="6651661" y="5540188"/>
                </a:cubicBezTo>
                <a:cubicBezTo>
                  <a:pt x="6718896" y="5701553"/>
                  <a:pt x="7019208" y="5969002"/>
                  <a:pt x="6853367" y="6024282"/>
                </a:cubicBezTo>
                <a:cubicBezTo>
                  <a:pt x="6683433" y="6080927"/>
                  <a:pt x="6671469" y="5715365"/>
                  <a:pt x="6570979" y="5567082"/>
                </a:cubicBezTo>
                <a:cubicBezTo>
                  <a:pt x="6303792" y="5172818"/>
                  <a:pt x="5999996" y="4803006"/>
                  <a:pt x="5750708" y="4397188"/>
                </a:cubicBezTo>
                <a:cubicBezTo>
                  <a:pt x="5422688" y="3863201"/>
                  <a:pt x="5176833" y="2957626"/>
                  <a:pt x="5723814" y="4491317"/>
                </a:cubicBezTo>
                <a:cubicBezTo>
                  <a:pt x="5855708" y="4861136"/>
                  <a:pt x="5974826" y="5235388"/>
                  <a:pt x="6100332" y="5607423"/>
                </a:cubicBezTo>
                <a:cubicBezTo>
                  <a:pt x="6113779" y="5759823"/>
                  <a:pt x="6180447" y="5916891"/>
                  <a:pt x="6140673" y="6064623"/>
                </a:cubicBezTo>
                <a:cubicBezTo>
                  <a:pt x="6125750" y="6120051"/>
                  <a:pt x="6030307" y="6009143"/>
                  <a:pt x="6006203" y="5957047"/>
                </a:cubicBezTo>
                <a:cubicBezTo>
                  <a:pt x="5749641" y="5402542"/>
                  <a:pt x="5306956" y="4262717"/>
                  <a:pt x="5306956" y="4262717"/>
                </a:cubicBezTo>
                <a:cubicBezTo>
                  <a:pt x="5280062" y="4020670"/>
                  <a:pt x="5239598" y="3293404"/>
                  <a:pt x="5226273" y="3536576"/>
                </a:cubicBezTo>
                <a:cubicBezTo>
                  <a:pt x="5195123" y="4105053"/>
                  <a:pt x="5224912" y="4675725"/>
                  <a:pt x="5253167" y="5244353"/>
                </a:cubicBezTo>
                <a:cubicBezTo>
                  <a:pt x="5260847" y="5398917"/>
                  <a:pt x="5378318" y="5849781"/>
                  <a:pt x="5333850" y="5701553"/>
                </a:cubicBezTo>
                <a:cubicBezTo>
                  <a:pt x="5249185" y="5419335"/>
                  <a:pt x="5230431" y="5118709"/>
                  <a:pt x="5132144" y="4840941"/>
                </a:cubicBezTo>
                <a:cubicBezTo>
                  <a:pt x="4789127" y="3871548"/>
                  <a:pt x="4891354" y="4268252"/>
                  <a:pt x="4755626" y="3671047"/>
                </a:cubicBezTo>
                <a:cubicBezTo>
                  <a:pt x="4746661" y="3904129"/>
                  <a:pt x="4741832" y="4137407"/>
                  <a:pt x="4728732" y="4370294"/>
                </a:cubicBezTo>
                <a:cubicBezTo>
                  <a:pt x="4645859" y="5843590"/>
                  <a:pt x="4850054" y="5391677"/>
                  <a:pt x="4567367" y="5957047"/>
                </a:cubicBezTo>
                <a:cubicBezTo>
                  <a:pt x="4562885" y="5912223"/>
                  <a:pt x="4560770" y="5867099"/>
                  <a:pt x="4553920" y="5822576"/>
                </a:cubicBezTo>
                <a:cubicBezTo>
                  <a:pt x="4515935" y="5575673"/>
                  <a:pt x="4463882" y="5330867"/>
                  <a:pt x="4432897" y="5082988"/>
                </a:cubicBezTo>
                <a:cubicBezTo>
                  <a:pt x="4401085" y="4828493"/>
                  <a:pt x="4388073" y="4572000"/>
                  <a:pt x="4365661" y="4316506"/>
                </a:cubicBezTo>
                <a:cubicBezTo>
                  <a:pt x="4486034" y="3233184"/>
                  <a:pt x="4218770" y="5678517"/>
                  <a:pt x="4083273" y="5930153"/>
                </a:cubicBezTo>
                <a:cubicBezTo>
                  <a:pt x="4020520" y="6046694"/>
                  <a:pt x="3954208" y="6398165"/>
                  <a:pt x="3895014" y="6279776"/>
                </a:cubicBezTo>
                <a:cubicBezTo>
                  <a:pt x="3823972" y="6137691"/>
                  <a:pt x="3993878" y="5977389"/>
                  <a:pt x="4029485" y="5822576"/>
                </a:cubicBezTo>
                <a:cubicBezTo>
                  <a:pt x="4097070" y="5528729"/>
                  <a:pt x="4148166" y="5231319"/>
                  <a:pt x="4204297" y="4935070"/>
                </a:cubicBezTo>
                <a:cubicBezTo>
                  <a:pt x="4228853" y="4805470"/>
                  <a:pt x="4320521" y="4422634"/>
                  <a:pt x="4271532" y="4545106"/>
                </a:cubicBezTo>
                <a:cubicBezTo>
                  <a:pt x="4151466" y="4845273"/>
                  <a:pt x="4110440" y="5173281"/>
                  <a:pt x="3989144" y="5472953"/>
                </a:cubicBezTo>
                <a:cubicBezTo>
                  <a:pt x="3743860" y="6078949"/>
                  <a:pt x="3699491" y="6101299"/>
                  <a:pt x="3397473" y="6468035"/>
                </a:cubicBezTo>
                <a:cubicBezTo>
                  <a:pt x="3488123" y="6105432"/>
                  <a:pt x="3592291" y="5681140"/>
                  <a:pt x="3706756" y="5365376"/>
                </a:cubicBezTo>
                <a:cubicBezTo>
                  <a:pt x="3855991" y="4953694"/>
                  <a:pt x="4042027" y="4556235"/>
                  <a:pt x="4217744" y="4155141"/>
                </a:cubicBezTo>
                <a:cubicBezTo>
                  <a:pt x="4248321" y="4085345"/>
                  <a:pt x="4355337" y="3883396"/>
                  <a:pt x="4325320" y="3953435"/>
                </a:cubicBezTo>
                <a:cubicBezTo>
                  <a:pt x="4130789" y="4407341"/>
                  <a:pt x="3898501" y="4915427"/>
                  <a:pt x="3599179" y="5311588"/>
                </a:cubicBezTo>
                <a:cubicBezTo>
                  <a:pt x="3329503" y="5668512"/>
                  <a:pt x="3236056" y="5731476"/>
                  <a:pt x="2980614" y="5930153"/>
                </a:cubicBezTo>
                <a:cubicBezTo>
                  <a:pt x="3011991" y="5831541"/>
                  <a:pt x="3039153" y="5731487"/>
                  <a:pt x="3074744" y="5634317"/>
                </a:cubicBezTo>
                <a:cubicBezTo>
                  <a:pt x="3800120" y="3653927"/>
                  <a:pt x="3473742" y="4236830"/>
                  <a:pt x="3881567" y="3523129"/>
                </a:cubicBezTo>
                <a:cubicBezTo>
                  <a:pt x="3863638" y="3635188"/>
                  <a:pt x="3864480" y="3751920"/>
                  <a:pt x="3827779" y="3859306"/>
                </a:cubicBezTo>
                <a:cubicBezTo>
                  <a:pt x="3567387" y="4621194"/>
                  <a:pt x="3449540" y="4779793"/>
                  <a:pt x="2792356" y="5351929"/>
                </a:cubicBezTo>
                <a:cubicBezTo>
                  <a:pt x="2672830" y="5455987"/>
                  <a:pt x="2514450" y="5504329"/>
                  <a:pt x="2375497" y="5580529"/>
                </a:cubicBezTo>
                <a:cubicBezTo>
                  <a:pt x="2577203" y="5307106"/>
                  <a:pt x="2775962" y="5031484"/>
                  <a:pt x="2980614" y="4760259"/>
                </a:cubicBezTo>
                <a:cubicBezTo>
                  <a:pt x="3452604" y="4134730"/>
                  <a:pt x="3301732" y="4291227"/>
                  <a:pt x="3558838" y="4034117"/>
                </a:cubicBezTo>
                <a:cubicBezTo>
                  <a:pt x="3381491" y="4424284"/>
                  <a:pt x="3235482" y="4767408"/>
                  <a:pt x="2873038" y="5096435"/>
                </a:cubicBezTo>
                <a:cubicBezTo>
                  <a:pt x="2206693" y="5701344"/>
                  <a:pt x="1720352" y="5853345"/>
                  <a:pt x="990450" y="6145306"/>
                </a:cubicBezTo>
                <a:cubicBezTo>
                  <a:pt x="1490886" y="5533658"/>
                  <a:pt x="1926702" y="4990539"/>
                  <a:pt x="2644438" y="4477870"/>
                </a:cubicBezTo>
                <a:lnTo>
                  <a:pt x="2738567" y="4410635"/>
                </a:lnTo>
                <a:cubicBezTo>
                  <a:pt x="2658725" y="4730005"/>
                  <a:pt x="2659243" y="4801568"/>
                  <a:pt x="2173791" y="5096435"/>
                </a:cubicBezTo>
                <a:cubicBezTo>
                  <a:pt x="1568496" y="5464096"/>
                  <a:pt x="1127915" y="5560826"/>
                  <a:pt x="533250" y="5715000"/>
                </a:cubicBezTo>
                <a:cubicBezTo>
                  <a:pt x="978879" y="5269363"/>
                  <a:pt x="890981" y="5349546"/>
                  <a:pt x="2039320" y="4733364"/>
                </a:cubicBezTo>
                <a:cubicBezTo>
                  <a:pt x="2455256" y="4510179"/>
                  <a:pt x="3343685" y="4182035"/>
                  <a:pt x="3343685" y="4182035"/>
                </a:cubicBezTo>
                <a:cubicBezTo>
                  <a:pt x="3289897" y="4235823"/>
                  <a:pt x="3249901" y="4308483"/>
                  <a:pt x="3182320" y="4343400"/>
                </a:cubicBezTo>
                <a:cubicBezTo>
                  <a:pt x="1730450" y="5093533"/>
                  <a:pt x="2050489" y="4947390"/>
                  <a:pt x="721508" y="5230906"/>
                </a:cubicBezTo>
                <a:cubicBezTo>
                  <a:pt x="936661" y="5118847"/>
                  <a:pt x="1141001" y="4982976"/>
                  <a:pt x="1366967" y="4894729"/>
                </a:cubicBezTo>
                <a:cubicBezTo>
                  <a:pt x="1900387" y="4686411"/>
                  <a:pt x="2457868" y="4544472"/>
                  <a:pt x="2994061" y="4343400"/>
                </a:cubicBezTo>
                <a:cubicBezTo>
                  <a:pt x="3104944" y="4301819"/>
                  <a:pt x="3196193" y="4219012"/>
                  <a:pt x="3303344" y="4168588"/>
                </a:cubicBezTo>
                <a:cubicBezTo>
                  <a:pt x="3335020" y="4153681"/>
                  <a:pt x="3253424" y="4219112"/>
                  <a:pt x="3222661" y="4235823"/>
                </a:cubicBezTo>
                <a:cubicBezTo>
                  <a:pt x="2889703" y="4416689"/>
                  <a:pt x="2570180" y="4630630"/>
                  <a:pt x="2214132" y="4760259"/>
                </a:cubicBezTo>
                <a:cubicBezTo>
                  <a:pt x="1641919" y="4968589"/>
                  <a:pt x="1039755" y="5082988"/>
                  <a:pt x="452567" y="5244353"/>
                </a:cubicBezTo>
                <a:cubicBezTo>
                  <a:pt x="97647" y="5199988"/>
                  <a:pt x="0" y="5207561"/>
                  <a:pt x="1124920" y="4854388"/>
                </a:cubicBezTo>
                <a:cubicBezTo>
                  <a:pt x="1624965" y="4697397"/>
                  <a:pt x="2151071" y="4638296"/>
                  <a:pt x="2657885" y="4504764"/>
                </a:cubicBezTo>
                <a:cubicBezTo>
                  <a:pt x="2900497" y="4440842"/>
                  <a:pt x="3133014" y="4343399"/>
                  <a:pt x="3370579" y="4262717"/>
                </a:cubicBezTo>
                <a:cubicBezTo>
                  <a:pt x="3410920" y="4213411"/>
                  <a:pt x="3474102" y="4176055"/>
                  <a:pt x="3491603" y="4114800"/>
                </a:cubicBezTo>
                <a:cubicBezTo>
                  <a:pt x="3501531" y="4080052"/>
                  <a:pt x="3431897" y="4157591"/>
                  <a:pt x="3397473" y="4168588"/>
                </a:cubicBezTo>
                <a:cubicBezTo>
                  <a:pt x="3108323" y="4260955"/>
                  <a:pt x="2820125" y="4360034"/>
                  <a:pt x="2523414" y="4424082"/>
                </a:cubicBezTo>
                <a:cubicBezTo>
                  <a:pt x="1801553" y="4579902"/>
                  <a:pt x="1077583" y="4734368"/>
                  <a:pt x="344991" y="4827494"/>
                </a:cubicBezTo>
                <a:cubicBezTo>
                  <a:pt x="138285" y="4853770"/>
                  <a:pt x="731749" y="4663587"/>
                  <a:pt x="936661" y="4625788"/>
                </a:cubicBezTo>
                <a:cubicBezTo>
                  <a:pt x="3985889" y="4063309"/>
                  <a:pt x="2802280" y="4366867"/>
                  <a:pt x="4527026" y="3886200"/>
                </a:cubicBezTo>
                <a:cubicBezTo>
                  <a:pt x="4284979" y="4128247"/>
                  <a:pt x="4095123" y="4437420"/>
                  <a:pt x="3800885" y="4612341"/>
                </a:cubicBezTo>
                <a:cubicBezTo>
                  <a:pt x="2944452" y="5121480"/>
                  <a:pt x="194683" y="6306829"/>
                  <a:pt x="1111473" y="5916706"/>
                </a:cubicBezTo>
                <a:cubicBezTo>
                  <a:pt x="5226425" y="4165662"/>
                  <a:pt x="3150075" y="5273232"/>
                  <a:pt x="4943885" y="4128247"/>
                </a:cubicBezTo>
                <a:cubicBezTo>
                  <a:pt x="4959915" y="4118015"/>
                  <a:pt x="4916161" y="4154360"/>
                  <a:pt x="4903544" y="4168588"/>
                </a:cubicBezTo>
                <a:cubicBezTo>
                  <a:pt x="4705467" y="4391952"/>
                  <a:pt x="4544621" y="4653980"/>
                  <a:pt x="4311873" y="4840941"/>
                </a:cubicBezTo>
                <a:cubicBezTo>
                  <a:pt x="3482456" y="5507194"/>
                  <a:pt x="3498450" y="5439311"/>
                  <a:pt x="2725120" y="5593976"/>
                </a:cubicBezTo>
                <a:cubicBezTo>
                  <a:pt x="3003026" y="5351929"/>
                  <a:pt x="3270842" y="5097785"/>
                  <a:pt x="3558838" y="4867835"/>
                </a:cubicBezTo>
                <a:cubicBezTo>
                  <a:pt x="3849590" y="4635685"/>
                  <a:pt x="4161120" y="4430799"/>
                  <a:pt x="4459791" y="4208929"/>
                </a:cubicBezTo>
                <a:cubicBezTo>
                  <a:pt x="4475057" y="4197589"/>
                  <a:pt x="4507911" y="4151235"/>
                  <a:pt x="4500132" y="4168588"/>
                </a:cubicBezTo>
                <a:cubicBezTo>
                  <a:pt x="4268380" y="4685573"/>
                  <a:pt x="4078269" y="4952509"/>
                  <a:pt x="3679861" y="5446059"/>
                </a:cubicBezTo>
                <a:cubicBezTo>
                  <a:pt x="3596152" y="5549759"/>
                  <a:pt x="3482638" y="5625353"/>
                  <a:pt x="3384026" y="5715000"/>
                </a:cubicBezTo>
                <a:cubicBezTo>
                  <a:pt x="3609102" y="5077282"/>
                  <a:pt x="3544410" y="5230463"/>
                  <a:pt x="4123614" y="4168588"/>
                </a:cubicBezTo>
                <a:cubicBezTo>
                  <a:pt x="4185002" y="4056043"/>
                  <a:pt x="4276014" y="3962400"/>
                  <a:pt x="4352214" y="3859306"/>
                </a:cubicBezTo>
                <a:cubicBezTo>
                  <a:pt x="4334285" y="3948953"/>
                  <a:pt x="4314428" y="4038236"/>
                  <a:pt x="4298426" y="4128247"/>
                </a:cubicBezTo>
                <a:cubicBezTo>
                  <a:pt x="4242706" y="4441674"/>
                  <a:pt x="4199493" y="4757381"/>
                  <a:pt x="4137061" y="5069541"/>
                </a:cubicBezTo>
                <a:cubicBezTo>
                  <a:pt x="4007585" y="5716920"/>
                  <a:pt x="3865592" y="5652275"/>
                  <a:pt x="4406003" y="4719917"/>
                </a:cubicBezTo>
                <a:cubicBezTo>
                  <a:pt x="4673572" y="4258286"/>
                  <a:pt x="4970779" y="3814482"/>
                  <a:pt x="5253167" y="3361764"/>
                </a:cubicBezTo>
                <a:cubicBezTo>
                  <a:pt x="5570986" y="3679595"/>
                  <a:pt x="5201942" y="3297584"/>
                  <a:pt x="5253167" y="4612341"/>
                </a:cubicBezTo>
                <a:cubicBezTo>
                  <a:pt x="5268533" y="5006728"/>
                  <a:pt x="5312553" y="5218553"/>
                  <a:pt x="5374191" y="5526741"/>
                </a:cubicBezTo>
                <a:cubicBezTo>
                  <a:pt x="5410050" y="5262282"/>
                  <a:pt x="5431831" y="4995530"/>
                  <a:pt x="5481767" y="4733364"/>
                </a:cubicBezTo>
                <a:cubicBezTo>
                  <a:pt x="5593299" y="4147823"/>
                  <a:pt x="5858285" y="2985247"/>
                  <a:pt x="5858285" y="2985247"/>
                </a:cubicBezTo>
                <a:cubicBezTo>
                  <a:pt x="5853803" y="3316941"/>
                  <a:pt x="5812541" y="3650181"/>
                  <a:pt x="5844838" y="3980329"/>
                </a:cubicBezTo>
                <a:cubicBezTo>
                  <a:pt x="5893554" y="4478312"/>
                  <a:pt x="5997827" y="4969758"/>
                  <a:pt x="6100332" y="5459506"/>
                </a:cubicBezTo>
                <a:cubicBezTo>
                  <a:pt x="6119263" y="5549952"/>
                  <a:pt x="6231233" y="5804414"/>
                  <a:pt x="6207908" y="5715000"/>
                </a:cubicBezTo>
                <a:cubicBezTo>
                  <a:pt x="6157817" y="5522984"/>
                  <a:pt x="6073999" y="5341078"/>
                  <a:pt x="6019650" y="5150223"/>
                </a:cubicBezTo>
                <a:cubicBezTo>
                  <a:pt x="5556973" y="3525473"/>
                  <a:pt x="5859646" y="4144423"/>
                  <a:pt x="5589344" y="3603811"/>
                </a:cubicBezTo>
                <a:cubicBezTo>
                  <a:pt x="5671999" y="4327050"/>
                  <a:pt x="5646464" y="4557787"/>
                  <a:pt x="6248250" y="5338482"/>
                </a:cubicBezTo>
                <a:cubicBezTo>
                  <a:pt x="6474836" y="5632431"/>
                  <a:pt x="6839921" y="5786717"/>
                  <a:pt x="7135756" y="6010835"/>
                </a:cubicBezTo>
                <a:cubicBezTo>
                  <a:pt x="7073144" y="5071722"/>
                  <a:pt x="7168081" y="5858581"/>
                  <a:pt x="5616238" y="4182035"/>
                </a:cubicBezTo>
                <a:cubicBezTo>
                  <a:pt x="5557967" y="4056529"/>
                  <a:pt x="5501305" y="3930264"/>
                  <a:pt x="5441426" y="3805517"/>
                </a:cubicBezTo>
                <a:cubicBezTo>
                  <a:pt x="5435292" y="3792738"/>
                  <a:pt x="5445736" y="3835022"/>
                  <a:pt x="5454873" y="3845859"/>
                </a:cubicBezTo>
                <a:cubicBezTo>
                  <a:pt x="5639156" y="4064427"/>
                  <a:pt x="5801148" y="4306956"/>
                  <a:pt x="6019650" y="4491317"/>
                </a:cubicBezTo>
                <a:cubicBezTo>
                  <a:pt x="6378888" y="4794424"/>
                  <a:pt x="6789496" y="5030810"/>
                  <a:pt x="7176097" y="5298141"/>
                </a:cubicBezTo>
                <a:cubicBezTo>
                  <a:pt x="7210878" y="5322192"/>
                  <a:pt x="7316052" y="5392574"/>
                  <a:pt x="7283673" y="5365376"/>
                </a:cubicBezTo>
                <a:cubicBezTo>
                  <a:pt x="7139481" y="5244255"/>
                  <a:pt x="6975981" y="5145941"/>
                  <a:pt x="6839920" y="5015753"/>
                </a:cubicBezTo>
                <a:cubicBezTo>
                  <a:pt x="6352132" y="4549021"/>
                  <a:pt x="5872590" y="4072859"/>
                  <a:pt x="5414532" y="3576917"/>
                </a:cubicBezTo>
                <a:cubicBezTo>
                  <a:pt x="5275231" y="3426095"/>
                  <a:pt x="5168022" y="3248389"/>
                  <a:pt x="5051461" y="3079376"/>
                </a:cubicBezTo>
                <a:cubicBezTo>
                  <a:pt x="5024409" y="3040151"/>
                  <a:pt x="5108106" y="3157538"/>
                  <a:pt x="5145591" y="3186953"/>
                </a:cubicBezTo>
                <a:cubicBezTo>
                  <a:pt x="5754256" y="3664586"/>
                  <a:pt x="6343765" y="4170203"/>
                  <a:pt x="6987838" y="4598894"/>
                </a:cubicBezTo>
                <a:cubicBezTo>
                  <a:pt x="8971516" y="5919220"/>
                  <a:pt x="8528425" y="5764250"/>
                  <a:pt x="9744485" y="6078070"/>
                </a:cubicBezTo>
                <a:cubicBezTo>
                  <a:pt x="9193156" y="5715000"/>
                  <a:pt x="8635378" y="5361537"/>
                  <a:pt x="8090497" y="4988859"/>
                </a:cubicBezTo>
                <a:cubicBezTo>
                  <a:pt x="7684923" y="4711462"/>
                  <a:pt x="6532651" y="3794964"/>
                  <a:pt x="6893708" y="4128247"/>
                </a:cubicBezTo>
                <a:cubicBezTo>
                  <a:pt x="7010249" y="4235823"/>
                  <a:pt x="7101289" y="4380419"/>
                  <a:pt x="7243332" y="4450976"/>
                </a:cubicBezTo>
                <a:cubicBezTo>
                  <a:pt x="7929132" y="4791635"/>
                  <a:pt x="9913331" y="5932402"/>
                  <a:pt x="9300732" y="5472953"/>
                </a:cubicBezTo>
                <a:cubicBezTo>
                  <a:pt x="9085579" y="5311588"/>
                  <a:pt x="8876548" y="5141721"/>
                  <a:pt x="8655273" y="4988859"/>
                </a:cubicBezTo>
                <a:cubicBezTo>
                  <a:pt x="7948481" y="4500592"/>
                  <a:pt x="7212852" y="4054023"/>
                  <a:pt x="6517191" y="3550023"/>
                </a:cubicBezTo>
                <a:cubicBezTo>
                  <a:pt x="6332319" y="3416085"/>
                  <a:pt x="6218624" y="3191298"/>
                  <a:pt x="6019650" y="3079376"/>
                </a:cubicBezTo>
                <a:cubicBezTo>
                  <a:pt x="5889082" y="3005932"/>
                  <a:pt x="6189576" y="3330033"/>
                  <a:pt x="6302038" y="3429000"/>
                </a:cubicBezTo>
                <a:cubicBezTo>
                  <a:pt x="7240740" y="4255057"/>
                  <a:pt x="7056004" y="4125672"/>
                  <a:pt x="7848450" y="4477870"/>
                </a:cubicBezTo>
                <a:cubicBezTo>
                  <a:pt x="7187960" y="3840157"/>
                  <a:pt x="7372334" y="3958524"/>
                  <a:pt x="6167567" y="3348317"/>
                </a:cubicBezTo>
                <a:cubicBezTo>
                  <a:pt x="5919519" y="3222682"/>
                  <a:pt x="5139607" y="2926813"/>
                  <a:pt x="5387638" y="3052482"/>
                </a:cubicBezTo>
                <a:cubicBezTo>
                  <a:pt x="5971037" y="3348071"/>
                  <a:pt x="6571985" y="3608753"/>
                  <a:pt x="7176097" y="3859306"/>
                </a:cubicBezTo>
                <a:cubicBezTo>
                  <a:pt x="7545403" y="4012475"/>
                  <a:pt x="8567498" y="4564849"/>
                  <a:pt x="8305650" y="4262717"/>
                </a:cubicBezTo>
                <a:cubicBezTo>
                  <a:pt x="7991743" y="3900517"/>
                  <a:pt x="6546583" y="3809167"/>
                  <a:pt x="7001285" y="3657600"/>
                </a:cubicBezTo>
                <a:cubicBezTo>
                  <a:pt x="7578332" y="3465251"/>
                  <a:pt x="6866139" y="3693444"/>
                  <a:pt x="8628379" y="4208929"/>
                </a:cubicBezTo>
                <a:cubicBezTo>
                  <a:pt x="8753213" y="4245445"/>
                  <a:pt x="8888356" y="4217894"/>
                  <a:pt x="9018344" y="4222376"/>
                </a:cubicBezTo>
                <a:cubicBezTo>
                  <a:pt x="8825603" y="4105835"/>
                  <a:pt x="8652950" y="3946471"/>
                  <a:pt x="8440120" y="3872753"/>
                </a:cubicBezTo>
                <a:cubicBezTo>
                  <a:pt x="7042444" y="3388642"/>
                  <a:pt x="7026562" y="3423999"/>
                  <a:pt x="5979308" y="3334870"/>
                </a:cubicBezTo>
                <a:cubicBezTo>
                  <a:pt x="6086885" y="3330388"/>
                  <a:pt x="6194368" y="3321423"/>
                  <a:pt x="6302038" y="3321423"/>
                </a:cubicBezTo>
                <a:lnTo>
                  <a:pt x="8722508" y="3334870"/>
                </a:lnTo>
                <a:cubicBezTo>
                  <a:pt x="8790337" y="3334459"/>
                  <a:pt x="8587612" y="3319703"/>
                  <a:pt x="8520803" y="3307976"/>
                </a:cubicBezTo>
                <a:cubicBezTo>
                  <a:pt x="7744868" y="3171775"/>
                  <a:pt x="5407147" y="2863492"/>
                  <a:pt x="6194461" y="2891117"/>
                </a:cubicBezTo>
                <a:lnTo>
                  <a:pt x="6960944" y="2918011"/>
                </a:lnTo>
                <a:lnTo>
                  <a:pt x="8682167" y="3106270"/>
                </a:lnTo>
                <a:cubicBezTo>
                  <a:pt x="8525285" y="3083858"/>
                  <a:pt x="8369703" y="3048654"/>
                  <a:pt x="8211520" y="3039035"/>
                </a:cubicBezTo>
                <a:cubicBezTo>
                  <a:pt x="7705632" y="3008272"/>
                  <a:pt x="7198509" y="3003176"/>
                  <a:pt x="6692003" y="2985247"/>
                </a:cubicBezTo>
                <a:cubicBezTo>
                  <a:pt x="6974391" y="2962835"/>
                  <a:pt x="7255895" y="2919420"/>
                  <a:pt x="7539167" y="2918011"/>
                </a:cubicBezTo>
                <a:cubicBezTo>
                  <a:pt x="8157984" y="2914932"/>
                  <a:pt x="8776709" y="2942953"/>
                  <a:pt x="9394861" y="2971800"/>
                </a:cubicBezTo>
                <a:cubicBezTo>
                  <a:pt x="9450244" y="2974385"/>
                  <a:pt x="9611668" y="3011726"/>
                  <a:pt x="9556226" y="3012141"/>
                </a:cubicBezTo>
                <a:lnTo>
                  <a:pt x="5804497" y="2998694"/>
                </a:lnTo>
                <a:cubicBezTo>
                  <a:pt x="6249637" y="2930891"/>
                  <a:pt x="8300820" y="2656645"/>
                  <a:pt x="8991450" y="2447364"/>
                </a:cubicBezTo>
                <a:cubicBezTo>
                  <a:pt x="9221381" y="2377688"/>
                  <a:pt x="8518722" y="2543139"/>
                  <a:pt x="8278756" y="2554941"/>
                </a:cubicBezTo>
                <a:cubicBezTo>
                  <a:pt x="7696736" y="2583565"/>
                  <a:pt x="7113344" y="2563906"/>
                  <a:pt x="6530638" y="2568388"/>
                </a:cubicBezTo>
                <a:cubicBezTo>
                  <a:pt x="7081967" y="2510117"/>
                  <a:pt x="7631366" y="2429107"/>
                  <a:pt x="8184626" y="2393576"/>
                </a:cubicBezTo>
                <a:cubicBezTo>
                  <a:pt x="9513238" y="2308252"/>
                  <a:pt x="10588703" y="2522064"/>
                  <a:pt x="7754320" y="2164976"/>
                </a:cubicBezTo>
                <a:cubicBezTo>
                  <a:pt x="8256344" y="2057400"/>
                  <a:pt x="8761790" y="1964710"/>
                  <a:pt x="9260391" y="1842247"/>
                </a:cubicBezTo>
                <a:cubicBezTo>
                  <a:pt x="9279858" y="1837466"/>
                  <a:pt x="9307083" y="1785316"/>
                  <a:pt x="9287285" y="1788459"/>
                </a:cubicBezTo>
                <a:cubicBezTo>
                  <a:pt x="8428449" y="1924782"/>
                  <a:pt x="6718897" y="2245659"/>
                  <a:pt x="6718897" y="2245659"/>
                </a:cubicBezTo>
                <a:cubicBezTo>
                  <a:pt x="6727862" y="2232212"/>
                  <a:pt x="6731646" y="2213134"/>
                  <a:pt x="6745791" y="2205317"/>
                </a:cubicBezTo>
                <a:cubicBezTo>
                  <a:pt x="7654302" y="1703244"/>
                  <a:pt x="7527001" y="1774108"/>
                  <a:pt x="8265308" y="1452282"/>
                </a:cubicBezTo>
                <a:cubicBezTo>
                  <a:pt x="8081351" y="1682228"/>
                  <a:pt x="8353919" y="1333965"/>
                  <a:pt x="7956026" y="1976717"/>
                </a:cubicBezTo>
                <a:cubicBezTo>
                  <a:pt x="7930946" y="2017231"/>
                  <a:pt x="7826981" y="2116716"/>
                  <a:pt x="7861897" y="2084294"/>
                </a:cubicBezTo>
                <a:cubicBezTo>
                  <a:pt x="8175662" y="1792941"/>
                  <a:pt x="9046914" y="858192"/>
                  <a:pt x="8803191" y="1210235"/>
                </a:cubicBezTo>
                <a:cubicBezTo>
                  <a:pt x="8531075" y="1603291"/>
                  <a:pt x="8498629" y="1683429"/>
                  <a:pt x="7875344" y="2057400"/>
                </a:cubicBezTo>
                <a:cubicBezTo>
                  <a:pt x="7429985" y="2324615"/>
                  <a:pt x="6934050" y="2496671"/>
                  <a:pt x="6463403" y="2716306"/>
                </a:cubicBezTo>
                <a:cubicBezTo>
                  <a:pt x="6472368" y="2693894"/>
                  <a:pt x="6472851" y="2665752"/>
                  <a:pt x="6490297" y="2649070"/>
                </a:cubicBezTo>
                <a:cubicBezTo>
                  <a:pt x="7088545" y="2077022"/>
                  <a:pt x="8976065" y="469269"/>
                  <a:pt x="8305650" y="954741"/>
                </a:cubicBezTo>
                <a:cubicBezTo>
                  <a:pt x="8045673" y="1143000"/>
                  <a:pt x="7810926" y="1372254"/>
                  <a:pt x="7525720" y="1519517"/>
                </a:cubicBezTo>
                <a:cubicBezTo>
                  <a:pt x="7119673" y="1729175"/>
                  <a:pt x="6674073" y="1851212"/>
                  <a:pt x="6248250" y="2017059"/>
                </a:cubicBezTo>
                <a:cubicBezTo>
                  <a:pt x="6563249" y="1741432"/>
                  <a:pt x="6075627" y="2164198"/>
                  <a:pt x="6826473" y="1559859"/>
                </a:cubicBezTo>
                <a:cubicBezTo>
                  <a:pt x="6856102" y="1536011"/>
                  <a:pt x="6907156" y="1479176"/>
                  <a:pt x="6907156" y="1479176"/>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8"/>
          <p:cNvSpPr>
            <a:spLocks/>
          </p:cNvSpPr>
          <p:nvPr/>
        </p:nvSpPr>
        <p:spPr bwMode="auto">
          <a:xfrm>
            <a:off x="-404813" y="1000125"/>
            <a:ext cx="10868026" cy="7324725"/>
          </a:xfrm>
          <a:custGeom>
            <a:avLst/>
            <a:gdLst>
              <a:gd name="T0" fmla="*/ 3559074 w 10867926"/>
              <a:gd name="T1" fmla="*/ 4311714 h 7325888"/>
              <a:gd name="T2" fmla="*/ 2752195 w 10867926"/>
              <a:gd name="T3" fmla="*/ 5050470 h 7325888"/>
              <a:gd name="T4" fmla="*/ 1609124 w 10867926"/>
              <a:gd name="T5" fmla="*/ 6219074 h 7325888"/>
              <a:gd name="T6" fmla="*/ 2913572 w 10867926"/>
              <a:gd name="T7" fmla="*/ 4687812 h 7325888"/>
              <a:gd name="T8" fmla="*/ 3370801 w 10867926"/>
              <a:gd name="T9" fmla="*/ 4137091 h 7325888"/>
              <a:gd name="T10" fmla="*/ 3639757 w 10867926"/>
              <a:gd name="T11" fmla="*/ 4231117 h 7325888"/>
              <a:gd name="T12" fmla="*/ 3680108 w 10867926"/>
              <a:gd name="T13" fmla="*/ 4043066 h 7325888"/>
              <a:gd name="T14" fmla="*/ 4056643 w 10867926"/>
              <a:gd name="T15" fmla="*/ 4446027 h 7325888"/>
              <a:gd name="T16" fmla="*/ 4164232 w 10867926"/>
              <a:gd name="T17" fmla="*/ 3989339 h 7325888"/>
              <a:gd name="T18" fmla="*/ 4433198 w 10867926"/>
              <a:gd name="T19" fmla="*/ 4204253 h 7325888"/>
              <a:gd name="T20" fmla="*/ 7472430 w 10867926"/>
              <a:gd name="T21" fmla="*/ 6339955 h 7325888"/>
              <a:gd name="T22" fmla="*/ 7633798 w 10867926"/>
              <a:gd name="T23" fmla="*/ 5520594 h 7325888"/>
              <a:gd name="T24" fmla="*/ 8010341 w 10867926"/>
              <a:gd name="T25" fmla="*/ 5251954 h 7325888"/>
              <a:gd name="T26" fmla="*/ 5562812 w 10867926"/>
              <a:gd name="T27" fmla="*/ 4257985 h 7325888"/>
              <a:gd name="T28" fmla="*/ 9314791 w 10867926"/>
              <a:gd name="T29" fmla="*/ 5708649 h 7325888"/>
              <a:gd name="T30" fmla="*/ 6934499 w 10867926"/>
              <a:gd name="T31" fmla="*/ 4204253 h 7325888"/>
              <a:gd name="T32" fmla="*/ 5630051 w 10867926"/>
              <a:gd name="T33" fmla="*/ 3572943 h 7325888"/>
              <a:gd name="T34" fmla="*/ 5616603 w 10867926"/>
              <a:gd name="T35" fmla="*/ 5131068 h 7325888"/>
              <a:gd name="T36" fmla="*/ 4944214 w 10867926"/>
              <a:gd name="T37" fmla="*/ 5198221 h 7325888"/>
              <a:gd name="T38" fmla="*/ 3854923 w 10867926"/>
              <a:gd name="T39" fmla="*/ 4781835 h 7325888"/>
              <a:gd name="T40" fmla="*/ 3249767 w 10867926"/>
              <a:gd name="T41" fmla="*/ 6527998 h 7325888"/>
              <a:gd name="T42" fmla="*/ 4567669 w 10867926"/>
              <a:gd name="T43" fmla="*/ 4553488 h 7325888"/>
              <a:gd name="T44" fmla="*/ 5979700 w 10867926"/>
              <a:gd name="T45" fmla="*/ 4929584 h 7325888"/>
              <a:gd name="T46" fmla="*/ 5334206 w 10867926"/>
              <a:gd name="T47" fmla="*/ 4204253 h 7325888"/>
              <a:gd name="T48" fmla="*/ 8185157 w 10867926"/>
              <a:gd name="T49" fmla="*/ 6313093 h 7325888"/>
              <a:gd name="T50" fmla="*/ 8682725 w 10867926"/>
              <a:gd name="T51" fmla="*/ 5587763 h 7325888"/>
              <a:gd name="T52" fmla="*/ 5966252 w 10867926"/>
              <a:gd name="T53" fmla="*/ 3747559 h 7325888"/>
              <a:gd name="T54" fmla="*/ 6248663 w 10867926"/>
              <a:gd name="T55" fmla="*/ 3452056 h 7325888"/>
              <a:gd name="T56" fmla="*/ 8117920 w 10867926"/>
              <a:gd name="T57" fmla="*/ 3465484 h 7325888"/>
              <a:gd name="T58" fmla="*/ 8924812 w 10867926"/>
              <a:gd name="T59" fmla="*/ 2834178 h 7325888"/>
              <a:gd name="T60" fmla="*/ 6289005 w 10867926"/>
              <a:gd name="T61" fmla="*/ 2552101 h 7325888"/>
              <a:gd name="T62" fmla="*/ 6383140 w 10867926"/>
              <a:gd name="T63" fmla="*/ 2055114 h 7325888"/>
              <a:gd name="T64" fmla="*/ 10363723 w 10867926"/>
              <a:gd name="T65" fmla="*/ 510421 h 7325888"/>
              <a:gd name="T66" fmla="*/ 10619260 w 10867926"/>
              <a:gd name="T67" fmla="*/ 1665583 h 7325888"/>
              <a:gd name="T68" fmla="*/ 8897924 w 10867926"/>
              <a:gd name="T69" fmla="*/ 1867064 h 7325888"/>
              <a:gd name="T70" fmla="*/ 6531059 w 10867926"/>
              <a:gd name="T71" fmla="*/ 2243166 h 7325888"/>
              <a:gd name="T72" fmla="*/ 9529949 w 10867926"/>
              <a:gd name="T73" fmla="*/ 3559511 h 7325888"/>
              <a:gd name="T74" fmla="*/ 9543398 w 10867926"/>
              <a:gd name="T75" fmla="*/ 4835565 h 7325888"/>
              <a:gd name="T76" fmla="*/ 7741377 w 10867926"/>
              <a:gd name="T77" fmla="*/ 3855016 h 7325888"/>
              <a:gd name="T78" fmla="*/ 8507912 w 10867926"/>
              <a:gd name="T79" fmla="*/ 5936995 h 7325888"/>
              <a:gd name="T80" fmla="*/ 5078692 w 10867926"/>
              <a:gd name="T81" fmla="*/ 3707261 h 7325888"/>
              <a:gd name="T82" fmla="*/ 4513880 w 10867926"/>
              <a:gd name="T83" fmla="*/ 4069927 h 7325888"/>
              <a:gd name="T84" fmla="*/ 3908722 w 10867926"/>
              <a:gd name="T85" fmla="*/ 4956451 h 7325888"/>
              <a:gd name="T86" fmla="*/ 2348757 w 10867926"/>
              <a:gd name="T87" fmla="*/ 5453434 h 7325888"/>
              <a:gd name="T88" fmla="*/ 2268072 w 10867926"/>
              <a:gd name="T89" fmla="*/ 5748937 h 7325888"/>
              <a:gd name="T90" fmla="*/ 4876978 w 10867926"/>
              <a:gd name="T91" fmla="*/ 5386279 h 7325888"/>
              <a:gd name="T92" fmla="*/ 9597182 w 10867926"/>
              <a:gd name="T93" fmla="*/ 6044456 h 7325888"/>
              <a:gd name="T94" fmla="*/ 6167978 w 10867926"/>
              <a:gd name="T95" fmla="*/ 3102815 h 7325888"/>
              <a:gd name="T96" fmla="*/ 9341688 w 10867926"/>
              <a:gd name="T97" fmla="*/ 3264004 h 7325888"/>
              <a:gd name="T98" fmla="*/ 8602043 w 10867926"/>
              <a:gd name="T99" fmla="*/ 846226 h 7325888"/>
              <a:gd name="T100" fmla="*/ 9193764 w 10867926"/>
              <a:gd name="T101" fmla="*/ 1155166 h 7325888"/>
              <a:gd name="T102" fmla="*/ 9449267 w 10867926"/>
              <a:gd name="T103" fmla="*/ 2941633 h 7325888"/>
              <a:gd name="T104" fmla="*/ 7647246 w 10867926"/>
              <a:gd name="T105" fmla="*/ 3237142 h 7325888"/>
              <a:gd name="T106" fmla="*/ 7445534 w 10867926"/>
              <a:gd name="T107" fmla="*/ 4943010 h 7325888"/>
              <a:gd name="T108" fmla="*/ 5253503 w 10867926"/>
              <a:gd name="T109" fmla="*/ 5238529 h 7325888"/>
              <a:gd name="T110" fmla="*/ 3599415 w 10867926"/>
              <a:gd name="T111" fmla="*/ 5305685 h 7325888"/>
              <a:gd name="T112" fmla="*/ 1367058 w 10867926"/>
              <a:gd name="T113" fmla="*/ 4889296 h 7325888"/>
              <a:gd name="T114" fmla="*/ 4312154 w 10867926"/>
              <a:gd name="T115" fmla="*/ 4835565 h 7325888"/>
              <a:gd name="T116" fmla="*/ 6208322 w 10867926"/>
              <a:gd name="T117" fmla="*/ 5708649 h 7325888"/>
              <a:gd name="T118" fmla="*/ 7243808 w 10867926"/>
              <a:gd name="T119" fmla="*/ 4446027 h 7325888"/>
              <a:gd name="T120" fmla="*/ 6194874 w 10867926"/>
              <a:gd name="T121" fmla="*/ 2887900 h 7325888"/>
              <a:gd name="T122" fmla="*/ 7956551 w 10867926"/>
              <a:gd name="T123" fmla="*/ 1974519 h 73258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867926"/>
              <a:gd name="T187" fmla="*/ 0 h 7325888"/>
              <a:gd name="T188" fmla="*/ 10867926 w 10867926"/>
              <a:gd name="T189" fmla="*/ 7325888 h 73258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867926" h="7325888">
                <a:moveTo>
                  <a:pt x="1582120" y="6078070"/>
                </a:moveTo>
                <a:cubicBezTo>
                  <a:pt x="1774861" y="6010835"/>
                  <a:pt x="1969358" y="5948434"/>
                  <a:pt x="2160344" y="5876364"/>
                </a:cubicBezTo>
                <a:cubicBezTo>
                  <a:pt x="2207231" y="5858671"/>
                  <a:pt x="2251842" y="5834912"/>
                  <a:pt x="2294814" y="5809129"/>
                </a:cubicBezTo>
                <a:cubicBezTo>
                  <a:pt x="2431845" y="5726911"/>
                  <a:pt x="2305819" y="5774085"/>
                  <a:pt x="2402391" y="5741894"/>
                </a:cubicBezTo>
                <a:cubicBezTo>
                  <a:pt x="2433767" y="5715000"/>
                  <a:pt x="2463649" y="5686256"/>
                  <a:pt x="2496520" y="5661211"/>
                </a:cubicBezTo>
                <a:cubicBezTo>
                  <a:pt x="2557861" y="5614475"/>
                  <a:pt x="2621777" y="5571213"/>
                  <a:pt x="2684779" y="5526741"/>
                </a:cubicBezTo>
                <a:cubicBezTo>
                  <a:pt x="2697982" y="5517421"/>
                  <a:pt x="2712849" y="5510365"/>
                  <a:pt x="2725120" y="5499847"/>
                </a:cubicBezTo>
                <a:cubicBezTo>
                  <a:pt x="2756497" y="5472953"/>
                  <a:pt x="2785829" y="5443471"/>
                  <a:pt x="2819250" y="5419164"/>
                </a:cubicBezTo>
                <a:cubicBezTo>
                  <a:pt x="2835462" y="5407374"/>
                  <a:pt x="2857385" y="5404792"/>
                  <a:pt x="2873038" y="5392270"/>
                </a:cubicBezTo>
                <a:cubicBezTo>
                  <a:pt x="3071360" y="5233612"/>
                  <a:pt x="2852965" y="5372040"/>
                  <a:pt x="3020956" y="5271247"/>
                </a:cubicBezTo>
                <a:cubicBezTo>
                  <a:pt x="3034403" y="5253318"/>
                  <a:pt x="3045450" y="5233307"/>
                  <a:pt x="3061297" y="5217459"/>
                </a:cubicBezTo>
                <a:cubicBezTo>
                  <a:pt x="3165695" y="5113059"/>
                  <a:pt x="3015630" y="5328800"/>
                  <a:pt x="3168873" y="5109882"/>
                </a:cubicBezTo>
                <a:cubicBezTo>
                  <a:pt x="3180368" y="5093460"/>
                  <a:pt x="3186168" y="5073692"/>
                  <a:pt x="3195767" y="5056094"/>
                </a:cubicBezTo>
                <a:cubicBezTo>
                  <a:pt x="3213072" y="5024368"/>
                  <a:pt x="3231626" y="4993341"/>
                  <a:pt x="3249556" y="4961964"/>
                </a:cubicBezTo>
                <a:cubicBezTo>
                  <a:pt x="3270911" y="4887223"/>
                  <a:pt x="3273334" y="4866623"/>
                  <a:pt x="3303344" y="4800600"/>
                </a:cubicBezTo>
                <a:cubicBezTo>
                  <a:pt x="3315786" y="4773226"/>
                  <a:pt x="3331085" y="4747218"/>
                  <a:pt x="3343685" y="4719917"/>
                </a:cubicBezTo>
                <a:cubicBezTo>
                  <a:pt x="3357990" y="4688922"/>
                  <a:pt x="3367842" y="4655844"/>
                  <a:pt x="3384026" y="4625788"/>
                </a:cubicBezTo>
                <a:cubicBezTo>
                  <a:pt x="3399350" y="4597329"/>
                  <a:pt x="3421909" y="4573245"/>
                  <a:pt x="3437814" y="4545106"/>
                </a:cubicBezTo>
                <a:cubicBezTo>
                  <a:pt x="3480239" y="4470046"/>
                  <a:pt x="3558838" y="4316506"/>
                  <a:pt x="3558838" y="4316506"/>
                </a:cubicBezTo>
                <a:cubicBezTo>
                  <a:pt x="3591187" y="4187107"/>
                  <a:pt x="3604756" y="4151169"/>
                  <a:pt x="3612626" y="3993776"/>
                </a:cubicBezTo>
                <a:cubicBezTo>
                  <a:pt x="3613549" y="3975318"/>
                  <a:pt x="3603661" y="3957917"/>
                  <a:pt x="3599179" y="3939988"/>
                </a:cubicBezTo>
                <a:cubicBezTo>
                  <a:pt x="3585732" y="4002741"/>
                  <a:pt x="3571424" y="4065316"/>
                  <a:pt x="3558838" y="4128247"/>
                </a:cubicBezTo>
                <a:cubicBezTo>
                  <a:pt x="3553491" y="4154983"/>
                  <a:pt x="3553409" y="4182870"/>
                  <a:pt x="3545391" y="4208929"/>
                </a:cubicBezTo>
                <a:cubicBezTo>
                  <a:pt x="3471229" y="4449955"/>
                  <a:pt x="3322637" y="4808235"/>
                  <a:pt x="3222661" y="5002306"/>
                </a:cubicBezTo>
                <a:cubicBezTo>
                  <a:pt x="3146461" y="5150224"/>
                  <a:pt x="3111717" y="5328403"/>
                  <a:pt x="2994061" y="5446059"/>
                </a:cubicBezTo>
                <a:cubicBezTo>
                  <a:pt x="2971649" y="5468471"/>
                  <a:pt x="2946110" y="5488141"/>
                  <a:pt x="2926826" y="5513294"/>
                </a:cubicBezTo>
                <a:cubicBezTo>
                  <a:pt x="2480668" y="6095239"/>
                  <a:pt x="2837419" y="5705963"/>
                  <a:pt x="2604097" y="5916706"/>
                </a:cubicBezTo>
                <a:cubicBezTo>
                  <a:pt x="2491098" y="6018769"/>
                  <a:pt x="2399697" y="6149696"/>
                  <a:pt x="2267920" y="6225988"/>
                </a:cubicBezTo>
                <a:cubicBezTo>
                  <a:pt x="2182755" y="6275294"/>
                  <a:pt x="2094853" y="6320149"/>
                  <a:pt x="2012426" y="6373906"/>
                </a:cubicBezTo>
                <a:cubicBezTo>
                  <a:pt x="1991188" y="6387757"/>
                  <a:pt x="1981317" y="6416354"/>
                  <a:pt x="1958638" y="6427694"/>
                </a:cubicBezTo>
                <a:cubicBezTo>
                  <a:pt x="1827557" y="6493235"/>
                  <a:pt x="1687672" y="6539769"/>
                  <a:pt x="1555226" y="6602506"/>
                </a:cubicBezTo>
                <a:cubicBezTo>
                  <a:pt x="1470061" y="6642847"/>
                  <a:pt x="1217912" y="6770283"/>
                  <a:pt x="1299732" y="6723529"/>
                </a:cubicBezTo>
                <a:cubicBezTo>
                  <a:pt x="1524447" y="6595120"/>
                  <a:pt x="1326356" y="6719266"/>
                  <a:pt x="1420756" y="6642847"/>
                </a:cubicBezTo>
                <a:cubicBezTo>
                  <a:pt x="1658004" y="6450790"/>
                  <a:pt x="1680913" y="6457780"/>
                  <a:pt x="1877956" y="6239435"/>
                </a:cubicBezTo>
                <a:cubicBezTo>
                  <a:pt x="1980235" y="6126099"/>
                  <a:pt x="2046767" y="5974493"/>
                  <a:pt x="2173791" y="5889811"/>
                </a:cubicBezTo>
                <a:cubicBezTo>
                  <a:pt x="2274490" y="5822678"/>
                  <a:pt x="2218587" y="5865325"/>
                  <a:pt x="2362050" y="5688106"/>
                </a:cubicBezTo>
                <a:cubicBezTo>
                  <a:pt x="2460567" y="5566409"/>
                  <a:pt x="2583919" y="5371273"/>
                  <a:pt x="2644438" y="5257800"/>
                </a:cubicBezTo>
                <a:cubicBezTo>
                  <a:pt x="2680297" y="5190565"/>
                  <a:pt x="2730513" y="5129198"/>
                  <a:pt x="2752014" y="5056094"/>
                </a:cubicBezTo>
                <a:cubicBezTo>
                  <a:pt x="2830130" y="4790502"/>
                  <a:pt x="2773084" y="4892127"/>
                  <a:pt x="2886485" y="4733364"/>
                </a:cubicBezTo>
                <a:cubicBezTo>
                  <a:pt x="2890967" y="4719917"/>
                  <a:pt x="2893593" y="4705701"/>
                  <a:pt x="2899932" y="4693023"/>
                </a:cubicBezTo>
                <a:cubicBezTo>
                  <a:pt x="2933843" y="4625201"/>
                  <a:pt x="2954101" y="4606970"/>
                  <a:pt x="2980614" y="4545106"/>
                </a:cubicBezTo>
                <a:cubicBezTo>
                  <a:pt x="3001015" y="4497504"/>
                  <a:pt x="2991722" y="4495409"/>
                  <a:pt x="3007508" y="4437529"/>
                </a:cubicBezTo>
                <a:cubicBezTo>
                  <a:pt x="3029665" y="4356288"/>
                  <a:pt x="3024292" y="4372013"/>
                  <a:pt x="3061297" y="4316506"/>
                </a:cubicBezTo>
                <a:cubicBezTo>
                  <a:pt x="3072125" y="4273192"/>
                  <a:pt x="3074592" y="4246793"/>
                  <a:pt x="3101638" y="4208929"/>
                </a:cubicBezTo>
                <a:cubicBezTo>
                  <a:pt x="3112691" y="4193454"/>
                  <a:pt x="3128532" y="4182035"/>
                  <a:pt x="3141979" y="4168588"/>
                </a:cubicBezTo>
                <a:cubicBezTo>
                  <a:pt x="3143545" y="4163891"/>
                  <a:pt x="3182320" y="4054441"/>
                  <a:pt x="3182320" y="4034117"/>
                </a:cubicBezTo>
                <a:cubicBezTo>
                  <a:pt x="3182320" y="3980143"/>
                  <a:pt x="3173355" y="3926541"/>
                  <a:pt x="3168873" y="3872753"/>
                </a:cubicBezTo>
                <a:cubicBezTo>
                  <a:pt x="3155426" y="3913094"/>
                  <a:pt x="3142834" y="3953730"/>
                  <a:pt x="3128532" y="3993776"/>
                </a:cubicBezTo>
                <a:cubicBezTo>
                  <a:pt x="3120413" y="4016508"/>
                  <a:pt x="3108397" y="4037838"/>
                  <a:pt x="3101638" y="4061011"/>
                </a:cubicBezTo>
                <a:cubicBezTo>
                  <a:pt x="3076980" y="4145553"/>
                  <a:pt x="3062252" y="4232961"/>
                  <a:pt x="3034403" y="4316506"/>
                </a:cubicBezTo>
                <a:cubicBezTo>
                  <a:pt x="3012813" y="4381275"/>
                  <a:pt x="2982790" y="4442989"/>
                  <a:pt x="2953720" y="4504764"/>
                </a:cubicBezTo>
                <a:cubicBezTo>
                  <a:pt x="2875189" y="4671641"/>
                  <a:pt x="2818032" y="4851631"/>
                  <a:pt x="2711673" y="5002306"/>
                </a:cubicBezTo>
                <a:cubicBezTo>
                  <a:pt x="2657885" y="5078506"/>
                  <a:pt x="2601259" y="5152781"/>
                  <a:pt x="2550308" y="5230906"/>
                </a:cubicBezTo>
                <a:cubicBezTo>
                  <a:pt x="2533883" y="5256092"/>
                  <a:pt x="2527002" y="5286810"/>
                  <a:pt x="2509967" y="5311588"/>
                </a:cubicBezTo>
                <a:cubicBezTo>
                  <a:pt x="2407640" y="5460427"/>
                  <a:pt x="2160180" y="5814088"/>
                  <a:pt x="1998979" y="5930153"/>
                </a:cubicBezTo>
                <a:cubicBezTo>
                  <a:pt x="1886920" y="6010835"/>
                  <a:pt x="1760443" y="6074562"/>
                  <a:pt x="1662803" y="6172200"/>
                </a:cubicBezTo>
                <a:cubicBezTo>
                  <a:pt x="1644873" y="6190129"/>
                  <a:pt x="1629156" y="6210585"/>
                  <a:pt x="1609014" y="6225988"/>
                </a:cubicBezTo>
                <a:cubicBezTo>
                  <a:pt x="1476552" y="6327282"/>
                  <a:pt x="1323517" y="6403913"/>
                  <a:pt x="1205603" y="6521823"/>
                </a:cubicBezTo>
                <a:cubicBezTo>
                  <a:pt x="1196638" y="6530788"/>
                  <a:pt x="1166030" y="6548717"/>
                  <a:pt x="1178708" y="6548717"/>
                </a:cubicBezTo>
                <a:cubicBezTo>
                  <a:pt x="1207057" y="6548717"/>
                  <a:pt x="1232497" y="6530788"/>
                  <a:pt x="1259391" y="6521823"/>
                </a:cubicBezTo>
                <a:cubicBezTo>
                  <a:pt x="1358003" y="6450105"/>
                  <a:pt x="1465984" y="6389757"/>
                  <a:pt x="1555226" y="6306670"/>
                </a:cubicBezTo>
                <a:cubicBezTo>
                  <a:pt x="1685214" y="6185647"/>
                  <a:pt x="1827684" y="6076775"/>
                  <a:pt x="1945191" y="5943600"/>
                </a:cubicBezTo>
                <a:cubicBezTo>
                  <a:pt x="2012426" y="5867400"/>
                  <a:pt x="2082546" y="5793651"/>
                  <a:pt x="2146897" y="5715000"/>
                </a:cubicBezTo>
                <a:cubicBezTo>
                  <a:pt x="2163448" y="5694771"/>
                  <a:pt x="2171398" y="5668554"/>
                  <a:pt x="2187238" y="5647764"/>
                </a:cubicBezTo>
                <a:cubicBezTo>
                  <a:pt x="2243240" y="5574261"/>
                  <a:pt x="2307047" y="5506865"/>
                  <a:pt x="2362050" y="5432611"/>
                </a:cubicBezTo>
                <a:cubicBezTo>
                  <a:pt x="2396837" y="5385649"/>
                  <a:pt x="2427624" y="5335685"/>
                  <a:pt x="2456179" y="5284694"/>
                </a:cubicBezTo>
                <a:cubicBezTo>
                  <a:pt x="2514408" y="5180713"/>
                  <a:pt x="2563809" y="5073874"/>
                  <a:pt x="2604097" y="4961964"/>
                </a:cubicBezTo>
                <a:cubicBezTo>
                  <a:pt x="2628103" y="4895282"/>
                  <a:pt x="2671332" y="4760259"/>
                  <a:pt x="2671332" y="4760259"/>
                </a:cubicBezTo>
                <a:cubicBezTo>
                  <a:pt x="2675814" y="4719918"/>
                  <a:pt x="2680740" y="4679623"/>
                  <a:pt x="2684779" y="4639235"/>
                </a:cubicBezTo>
                <a:cubicBezTo>
                  <a:pt x="2694188" y="4545149"/>
                  <a:pt x="2693129" y="4449566"/>
                  <a:pt x="2711673" y="4356847"/>
                </a:cubicBezTo>
                <a:cubicBezTo>
                  <a:pt x="2716155" y="4334435"/>
                  <a:pt x="2711406" y="4307896"/>
                  <a:pt x="2725120" y="4289611"/>
                </a:cubicBezTo>
                <a:cubicBezTo>
                  <a:pt x="2740802" y="4268702"/>
                  <a:pt x="2769944" y="4262717"/>
                  <a:pt x="2792356" y="4249270"/>
                </a:cubicBezTo>
                <a:cubicBezTo>
                  <a:pt x="2814066" y="4162430"/>
                  <a:pt x="2791286" y="4223982"/>
                  <a:pt x="2846144" y="4141694"/>
                </a:cubicBezTo>
                <a:cubicBezTo>
                  <a:pt x="2878562" y="4093067"/>
                  <a:pt x="2940273" y="3993776"/>
                  <a:pt x="2940273" y="3993776"/>
                </a:cubicBezTo>
                <a:cubicBezTo>
                  <a:pt x="2944755" y="3935505"/>
                  <a:pt x="2955966" y="3760564"/>
                  <a:pt x="2953720" y="3818964"/>
                </a:cubicBezTo>
                <a:cubicBezTo>
                  <a:pt x="2942511" y="4110412"/>
                  <a:pt x="2932780" y="4402006"/>
                  <a:pt x="2913379" y="4693023"/>
                </a:cubicBezTo>
                <a:cubicBezTo>
                  <a:pt x="2910338" y="4738633"/>
                  <a:pt x="2893266" y="4782288"/>
                  <a:pt x="2886485" y="4827494"/>
                </a:cubicBezTo>
                <a:cubicBezTo>
                  <a:pt x="2879803" y="4872043"/>
                  <a:pt x="2887283" y="4919229"/>
                  <a:pt x="2873038" y="4961964"/>
                </a:cubicBezTo>
                <a:cubicBezTo>
                  <a:pt x="2859666" y="5002081"/>
                  <a:pt x="2825424" y="5032082"/>
                  <a:pt x="2805803" y="5069541"/>
                </a:cubicBezTo>
                <a:cubicBezTo>
                  <a:pt x="2776024" y="5126392"/>
                  <a:pt x="2751185" y="5185707"/>
                  <a:pt x="2725120" y="5244353"/>
                </a:cubicBezTo>
                <a:cubicBezTo>
                  <a:pt x="2661962" y="5386458"/>
                  <a:pt x="2738690" y="5261722"/>
                  <a:pt x="2604097" y="5499847"/>
                </a:cubicBezTo>
                <a:cubicBezTo>
                  <a:pt x="2580240" y="5542055"/>
                  <a:pt x="2548359" y="5579295"/>
                  <a:pt x="2523414" y="5620870"/>
                </a:cubicBezTo>
                <a:cubicBezTo>
                  <a:pt x="2481079" y="5691429"/>
                  <a:pt x="2439190" y="5762425"/>
                  <a:pt x="2402391" y="5836023"/>
                </a:cubicBezTo>
                <a:cubicBezTo>
                  <a:pt x="2369705" y="5901397"/>
                  <a:pt x="2348346" y="5947845"/>
                  <a:pt x="2308261" y="6010835"/>
                </a:cubicBezTo>
                <a:cubicBezTo>
                  <a:pt x="2296229" y="6029743"/>
                  <a:pt x="2278804" y="6045032"/>
                  <a:pt x="2267920" y="6064623"/>
                </a:cubicBezTo>
                <a:cubicBezTo>
                  <a:pt x="2256197" y="6085724"/>
                  <a:pt x="2250829" y="6109801"/>
                  <a:pt x="2241026" y="6131859"/>
                </a:cubicBezTo>
                <a:cubicBezTo>
                  <a:pt x="2232885" y="6150177"/>
                  <a:pt x="2223097" y="6167718"/>
                  <a:pt x="2214132" y="6185647"/>
                </a:cubicBezTo>
                <a:cubicBezTo>
                  <a:pt x="2296960" y="6213256"/>
                  <a:pt x="2254268" y="6212804"/>
                  <a:pt x="2348603" y="6091517"/>
                </a:cubicBezTo>
                <a:cubicBezTo>
                  <a:pt x="2444919" y="5967682"/>
                  <a:pt x="2537826" y="5841223"/>
                  <a:pt x="2630991" y="5715000"/>
                </a:cubicBezTo>
                <a:cubicBezTo>
                  <a:pt x="2676787" y="5652953"/>
                  <a:pt x="2716627" y="5586426"/>
                  <a:pt x="2765461" y="5526741"/>
                </a:cubicBezTo>
                <a:cubicBezTo>
                  <a:pt x="2846143" y="5428129"/>
                  <a:pt x="2931061" y="5332836"/>
                  <a:pt x="3007508" y="5230906"/>
                </a:cubicBezTo>
                <a:cubicBezTo>
                  <a:pt x="3025549" y="5206851"/>
                  <a:pt x="3033158" y="5176458"/>
                  <a:pt x="3047850" y="5150223"/>
                </a:cubicBezTo>
                <a:cubicBezTo>
                  <a:pt x="3268666" y="4755908"/>
                  <a:pt x="3149655" y="5027940"/>
                  <a:pt x="3316791" y="4545106"/>
                </a:cubicBezTo>
                <a:cubicBezTo>
                  <a:pt x="3321273" y="4518212"/>
                  <a:pt x="3326382" y="4491414"/>
                  <a:pt x="3330238" y="4464423"/>
                </a:cubicBezTo>
                <a:cubicBezTo>
                  <a:pt x="3354432" y="4295065"/>
                  <a:pt x="3354467" y="4286700"/>
                  <a:pt x="3370579" y="4141694"/>
                </a:cubicBezTo>
                <a:cubicBezTo>
                  <a:pt x="3366097" y="4096870"/>
                  <a:pt x="3385273" y="3972047"/>
                  <a:pt x="3357132" y="4007223"/>
                </a:cubicBezTo>
                <a:cubicBezTo>
                  <a:pt x="3314299" y="4060765"/>
                  <a:pt x="3330916" y="4141833"/>
                  <a:pt x="3316791" y="4208929"/>
                </a:cubicBezTo>
                <a:cubicBezTo>
                  <a:pt x="3312984" y="4227014"/>
                  <a:pt x="3307826" y="4244788"/>
                  <a:pt x="3303344" y="4262717"/>
                </a:cubicBezTo>
                <a:cubicBezTo>
                  <a:pt x="3294379" y="4343399"/>
                  <a:pt x="3293798" y="4425460"/>
                  <a:pt x="3276450" y="4504764"/>
                </a:cubicBezTo>
                <a:cubicBezTo>
                  <a:pt x="3262210" y="4569860"/>
                  <a:pt x="3234843" y="4631514"/>
                  <a:pt x="3209214" y="4693023"/>
                </a:cubicBezTo>
                <a:cubicBezTo>
                  <a:pt x="3100330" y="4954345"/>
                  <a:pt x="3030073" y="5237400"/>
                  <a:pt x="2873038" y="5472953"/>
                </a:cubicBezTo>
                <a:cubicBezTo>
                  <a:pt x="2855109" y="5499847"/>
                  <a:pt x="2835043" y="5525433"/>
                  <a:pt x="2819250" y="5553635"/>
                </a:cubicBezTo>
                <a:cubicBezTo>
                  <a:pt x="2772227" y="5637605"/>
                  <a:pt x="2734819" y="5726921"/>
                  <a:pt x="2684779" y="5809129"/>
                </a:cubicBezTo>
                <a:cubicBezTo>
                  <a:pt x="2609152" y="5933374"/>
                  <a:pt x="2507780" y="6042103"/>
                  <a:pt x="2442732" y="6172200"/>
                </a:cubicBezTo>
                <a:cubicBezTo>
                  <a:pt x="2418436" y="6220792"/>
                  <a:pt x="2339119" y="6388131"/>
                  <a:pt x="2294814" y="6454588"/>
                </a:cubicBezTo>
                <a:cubicBezTo>
                  <a:pt x="2278893" y="6478469"/>
                  <a:pt x="2258955" y="6499411"/>
                  <a:pt x="2241026" y="6521823"/>
                </a:cubicBezTo>
                <a:cubicBezTo>
                  <a:pt x="2197250" y="6696926"/>
                  <a:pt x="2217298" y="6582658"/>
                  <a:pt x="2469626" y="6293223"/>
                </a:cubicBezTo>
                <a:cubicBezTo>
                  <a:pt x="2540563" y="6211854"/>
                  <a:pt x="2609847" y="6128883"/>
                  <a:pt x="2684779" y="6051176"/>
                </a:cubicBezTo>
                <a:cubicBezTo>
                  <a:pt x="2886694" y="5841783"/>
                  <a:pt x="3077224" y="5662387"/>
                  <a:pt x="3249556" y="5432611"/>
                </a:cubicBezTo>
                <a:cubicBezTo>
                  <a:pt x="3367651" y="5275151"/>
                  <a:pt x="3437542" y="5117220"/>
                  <a:pt x="3518497" y="4935070"/>
                </a:cubicBezTo>
                <a:cubicBezTo>
                  <a:pt x="3543853" y="4878019"/>
                  <a:pt x="3563320" y="4818529"/>
                  <a:pt x="3585732" y="4760259"/>
                </a:cubicBezTo>
                <a:cubicBezTo>
                  <a:pt x="3594697" y="4688541"/>
                  <a:pt x="3601905" y="4616582"/>
                  <a:pt x="3612626" y="4545106"/>
                </a:cubicBezTo>
                <a:cubicBezTo>
                  <a:pt x="3615368" y="4526829"/>
                  <a:pt x="3624472" y="4509729"/>
                  <a:pt x="3626073" y="4491317"/>
                </a:cubicBezTo>
                <a:cubicBezTo>
                  <a:pt x="3633461" y="4406355"/>
                  <a:pt x="3647016" y="4150871"/>
                  <a:pt x="3639520" y="4235823"/>
                </a:cubicBezTo>
                <a:cubicBezTo>
                  <a:pt x="3618580" y="4473141"/>
                  <a:pt x="3616146" y="4712226"/>
                  <a:pt x="3585732" y="4948517"/>
                </a:cubicBezTo>
                <a:cubicBezTo>
                  <a:pt x="3557787" y="5165628"/>
                  <a:pt x="3500695" y="5378052"/>
                  <a:pt x="3464708" y="5593976"/>
                </a:cubicBezTo>
                <a:cubicBezTo>
                  <a:pt x="3460226" y="5620870"/>
                  <a:pt x="3457659" y="5648155"/>
                  <a:pt x="3451261" y="5674659"/>
                </a:cubicBezTo>
                <a:cubicBezTo>
                  <a:pt x="3335391" y="6154695"/>
                  <a:pt x="3420211" y="5819840"/>
                  <a:pt x="3303344" y="6158753"/>
                </a:cubicBezTo>
                <a:cubicBezTo>
                  <a:pt x="3278850" y="6229786"/>
                  <a:pt x="3260687" y="6302902"/>
                  <a:pt x="3236108" y="6373906"/>
                </a:cubicBezTo>
                <a:cubicBezTo>
                  <a:pt x="3220316" y="6419526"/>
                  <a:pt x="3197586" y="6462577"/>
                  <a:pt x="3182320" y="6508376"/>
                </a:cubicBezTo>
                <a:cubicBezTo>
                  <a:pt x="3175092" y="6530059"/>
                  <a:pt x="3158652" y="6596054"/>
                  <a:pt x="3168873" y="6575611"/>
                </a:cubicBezTo>
                <a:cubicBezTo>
                  <a:pt x="3187890" y="6537577"/>
                  <a:pt x="3195767" y="6494929"/>
                  <a:pt x="3209214" y="6454588"/>
                </a:cubicBezTo>
                <a:cubicBezTo>
                  <a:pt x="3218179" y="6355976"/>
                  <a:pt x="3224758" y="6257119"/>
                  <a:pt x="3236108" y="6158753"/>
                </a:cubicBezTo>
                <a:cubicBezTo>
                  <a:pt x="3238226" y="6140393"/>
                  <a:pt x="3246389" y="6123172"/>
                  <a:pt x="3249556" y="6104964"/>
                </a:cubicBezTo>
                <a:cubicBezTo>
                  <a:pt x="3264329" y="6020019"/>
                  <a:pt x="3273513" y="5934119"/>
                  <a:pt x="3289897" y="5849470"/>
                </a:cubicBezTo>
                <a:cubicBezTo>
                  <a:pt x="3300432" y="5795037"/>
                  <a:pt x="3320320" y="5742655"/>
                  <a:pt x="3330238" y="5688106"/>
                </a:cubicBezTo>
                <a:cubicBezTo>
                  <a:pt x="3347247" y="5594554"/>
                  <a:pt x="3353936" y="5499334"/>
                  <a:pt x="3370579" y="5405717"/>
                </a:cubicBezTo>
                <a:cubicBezTo>
                  <a:pt x="3389813" y="5297527"/>
                  <a:pt x="3420037" y="5191427"/>
                  <a:pt x="3437814" y="5082988"/>
                </a:cubicBezTo>
                <a:cubicBezTo>
                  <a:pt x="3464888" y="4917838"/>
                  <a:pt x="3482438" y="4751267"/>
                  <a:pt x="3505050" y="4585447"/>
                </a:cubicBezTo>
                <a:cubicBezTo>
                  <a:pt x="3509332" y="4554042"/>
                  <a:pt x="3512281" y="4522397"/>
                  <a:pt x="3518497" y="4491317"/>
                </a:cubicBezTo>
                <a:cubicBezTo>
                  <a:pt x="3545391" y="4356847"/>
                  <a:pt x="3574953" y="4222882"/>
                  <a:pt x="3599179" y="4087906"/>
                </a:cubicBezTo>
                <a:cubicBezTo>
                  <a:pt x="3634208" y="3892745"/>
                  <a:pt x="3592800" y="4026359"/>
                  <a:pt x="3626073" y="3926541"/>
                </a:cubicBezTo>
                <a:cubicBezTo>
                  <a:pt x="3644002" y="3966882"/>
                  <a:pt x="3664014" y="4006361"/>
                  <a:pt x="3679861" y="4047564"/>
                </a:cubicBezTo>
                <a:cubicBezTo>
                  <a:pt x="3686495" y="4064814"/>
                  <a:pt x="3686573" y="4084142"/>
                  <a:pt x="3693308" y="4101353"/>
                </a:cubicBezTo>
                <a:cubicBezTo>
                  <a:pt x="3726981" y="4187405"/>
                  <a:pt x="3765026" y="4271682"/>
                  <a:pt x="3800885" y="4356847"/>
                </a:cubicBezTo>
                <a:cubicBezTo>
                  <a:pt x="3836592" y="4535384"/>
                  <a:pt x="3794942" y="4341589"/>
                  <a:pt x="3908461" y="4706470"/>
                </a:cubicBezTo>
                <a:cubicBezTo>
                  <a:pt x="3941750" y="4813470"/>
                  <a:pt x="3971214" y="4921623"/>
                  <a:pt x="4002591" y="5029200"/>
                </a:cubicBezTo>
                <a:cubicBezTo>
                  <a:pt x="4016733" y="5163554"/>
                  <a:pt x="4046375" y="5437034"/>
                  <a:pt x="4056379" y="5567082"/>
                </a:cubicBezTo>
                <a:cubicBezTo>
                  <a:pt x="4067360" y="5709834"/>
                  <a:pt x="4058580" y="5941605"/>
                  <a:pt x="4110167" y="6104964"/>
                </a:cubicBezTo>
                <a:cubicBezTo>
                  <a:pt x="4124705" y="6151000"/>
                  <a:pt x="4144939" y="6195062"/>
                  <a:pt x="4163956" y="6239435"/>
                </a:cubicBezTo>
                <a:cubicBezTo>
                  <a:pt x="4169540" y="6252463"/>
                  <a:pt x="4154402" y="6212723"/>
                  <a:pt x="4150508" y="6199094"/>
                </a:cubicBezTo>
                <a:cubicBezTo>
                  <a:pt x="4145431" y="6181324"/>
                  <a:pt x="4141543" y="6163235"/>
                  <a:pt x="4137061" y="6145306"/>
                </a:cubicBezTo>
                <a:cubicBezTo>
                  <a:pt x="4105704" y="5863093"/>
                  <a:pt x="4150303" y="6224859"/>
                  <a:pt x="4069826" y="5782235"/>
                </a:cubicBezTo>
                <a:cubicBezTo>
                  <a:pt x="4057692" y="5715499"/>
                  <a:pt x="4054083" y="5647436"/>
                  <a:pt x="4042932" y="5580529"/>
                </a:cubicBezTo>
                <a:cubicBezTo>
                  <a:pt x="4000287" y="5324662"/>
                  <a:pt x="3940635" y="5071440"/>
                  <a:pt x="3908461" y="4814047"/>
                </a:cubicBezTo>
                <a:cubicBezTo>
                  <a:pt x="3903979" y="4778188"/>
                  <a:pt x="3902101" y="4741906"/>
                  <a:pt x="3895014" y="4706470"/>
                </a:cubicBezTo>
                <a:cubicBezTo>
                  <a:pt x="3870700" y="4584902"/>
                  <a:pt x="3841226" y="4464423"/>
                  <a:pt x="3814332" y="4343400"/>
                </a:cubicBezTo>
                <a:cubicBezTo>
                  <a:pt x="3809850" y="4231341"/>
                  <a:pt x="3806096" y="4119251"/>
                  <a:pt x="3800885" y="4007223"/>
                </a:cubicBezTo>
                <a:cubicBezTo>
                  <a:pt x="3797131" y="3926504"/>
                  <a:pt x="3761885" y="3841836"/>
                  <a:pt x="3787438" y="3765176"/>
                </a:cubicBezTo>
                <a:cubicBezTo>
                  <a:pt x="3804971" y="3712577"/>
                  <a:pt x="3802984" y="3876951"/>
                  <a:pt x="3827779" y="3926541"/>
                </a:cubicBezTo>
                <a:cubicBezTo>
                  <a:pt x="3859155" y="3989294"/>
                  <a:pt x="3893873" y="4050485"/>
                  <a:pt x="3921908" y="4114800"/>
                </a:cubicBezTo>
                <a:cubicBezTo>
                  <a:pt x="3970134" y="4225437"/>
                  <a:pt x="4000468" y="4344017"/>
                  <a:pt x="4056379" y="4450976"/>
                </a:cubicBezTo>
                <a:cubicBezTo>
                  <a:pt x="4104183" y="4542427"/>
                  <a:pt x="4176648" y="4618871"/>
                  <a:pt x="4231191" y="4706470"/>
                </a:cubicBezTo>
                <a:cubicBezTo>
                  <a:pt x="4324646" y="4856565"/>
                  <a:pt x="4420241" y="5005937"/>
                  <a:pt x="4500132" y="5163670"/>
                </a:cubicBezTo>
                <a:cubicBezTo>
                  <a:pt x="4595343" y="5351652"/>
                  <a:pt x="4670338" y="5549207"/>
                  <a:pt x="4755626" y="5741894"/>
                </a:cubicBezTo>
                <a:cubicBezTo>
                  <a:pt x="4791362" y="5822631"/>
                  <a:pt x="4823718" y="5904970"/>
                  <a:pt x="4863203" y="5983941"/>
                </a:cubicBezTo>
                <a:cubicBezTo>
                  <a:pt x="4872168" y="6001870"/>
                  <a:pt x="4882201" y="6019304"/>
                  <a:pt x="4890097" y="6037729"/>
                </a:cubicBezTo>
                <a:cubicBezTo>
                  <a:pt x="4922559" y="6113473"/>
                  <a:pt x="4951764" y="6190585"/>
                  <a:pt x="4984226" y="6266329"/>
                </a:cubicBezTo>
                <a:cubicBezTo>
                  <a:pt x="4992122" y="6284754"/>
                  <a:pt x="4996946" y="6305943"/>
                  <a:pt x="5011120" y="6320117"/>
                </a:cubicBezTo>
                <a:cubicBezTo>
                  <a:pt x="5021143" y="6330140"/>
                  <a:pt x="5003257" y="6292804"/>
                  <a:pt x="4997673" y="6279776"/>
                </a:cubicBezTo>
                <a:cubicBezTo>
                  <a:pt x="4989777" y="6261351"/>
                  <a:pt x="4977915" y="6244720"/>
                  <a:pt x="4970779" y="6225988"/>
                </a:cubicBezTo>
                <a:cubicBezTo>
                  <a:pt x="4799128" y="5775402"/>
                  <a:pt x="4958282" y="6130507"/>
                  <a:pt x="4849756" y="5930153"/>
                </a:cubicBezTo>
                <a:cubicBezTo>
                  <a:pt x="4803918" y="5845530"/>
                  <a:pt x="4755918" y="5761901"/>
                  <a:pt x="4715285" y="5674659"/>
                </a:cubicBezTo>
                <a:cubicBezTo>
                  <a:pt x="4603453" y="5434548"/>
                  <a:pt x="4392556" y="4948517"/>
                  <a:pt x="4392556" y="4948517"/>
                </a:cubicBezTo>
                <a:cubicBezTo>
                  <a:pt x="4342818" y="4650114"/>
                  <a:pt x="4460535" y="5332747"/>
                  <a:pt x="4284979" y="4572000"/>
                </a:cubicBezTo>
                <a:cubicBezTo>
                  <a:pt x="4267727" y="4497239"/>
                  <a:pt x="4271573" y="4418931"/>
                  <a:pt x="4258085" y="4343400"/>
                </a:cubicBezTo>
                <a:cubicBezTo>
                  <a:pt x="4249101" y="4293089"/>
                  <a:pt x="4229581" y="4245199"/>
                  <a:pt x="4217744" y="4195482"/>
                </a:cubicBezTo>
                <a:cubicBezTo>
                  <a:pt x="4207156" y="4151014"/>
                  <a:pt x="4205305" y="4104377"/>
                  <a:pt x="4190850" y="4061011"/>
                </a:cubicBezTo>
                <a:cubicBezTo>
                  <a:pt x="4182585" y="4036216"/>
                  <a:pt x="4162197" y="4017153"/>
                  <a:pt x="4150508" y="3993776"/>
                </a:cubicBezTo>
                <a:cubicBezTo>
                  <a:pt x="4144169" y="3981098"/>
                  <a:pt x="4122887" y="3953435"/>
                  <a:pt x="4137061" y="3953435"/>
                </a:cubicBezTo>
                <a:cubicBezTo>
                  <a:pt x="4153222" y="3953435"/>
                  <a:pt x="4155486" y="3980012"/>
                  <a:pt x="4163956" y="3993776"/>
                </a:cubicBezTo>
                <a:cubicBezTo>
                  <a:pt x="4227210" y="4096564"/>
                  <a:pt x="4275348" y="4210011"/>
                  <a:pt x="4352214" y="4303059"/>
                </a:cubicBezTo>
                <a:cubicBezTo>
                  <a:pt x="4437379" y="4406153"/>
                  <a:pt x="4517872" y="4513291"/>
                  <a:pt x="4607708" y="4612341"/>
                </a:cubicBezTo>
                <a:cubicBezTo>
                  <a:pt x="4692881" y="4706249"/>
                  <a:pt x="4790145" y="4788599"/>
                  <a:pt x="4876650" y="4881282"/>
                </a:cubicBezTo>
                <a:cubicBezTo>
                  <a:pt x="5041236" y="5057624"/>
                  <a:pt x="5201051" y="5238379"/>
                  <a:pt x="5360744" y="5419164"/>
                </a:cubicBezTo>
                <a:cubicBezTo>
                  <a:pt x="5438637" y="5507345"/>
                  <a:pt x="5512570" y="5598949"/>
                  <a:pt x="5589344" y="5688106"/>
                </a:cubicBezTo>
                <a:cubicBezTo>
                  <a:pt x="5651527" y="5760319"/>
                  <a:pt x="5719097" y="5828037"/>
                  <a:pt x="5777603" y="5903259"/>
                </a:cubicBezTo>
                <a:cubicBezTo>
                  <a:pt x="5973645" y="6155314"/>
                  <a:pt x="5893584" y="6073032"/>
                  <a:pt x="5992756" y="6172200"/>
                </a:cubicBezTo>
                <a:cubicBezTo>
                  <a:pt x="5974826" y="6176682"/>
                  <a:pt x="5956669" y="6190958"/>
                  <a:pt x="5938967" y="6185647"/>
                </a:cubicBezTo>
                <a:cubicBezTo>
                  <a:pt x="5908008" y="6176359"/>
                  <a:pt x="5883301" y="6152327"/>
                  <a:pt x="5858285" y="6131859"/>
                </a:cubicBezTo>
                <a:cubicBezTo>
                  <a:pt x="5774337" y="6063174"/>
                  <a:pt x="5690854" y="5927909"/>
                  <a:pt x="5629685" y="5862917"/>
                </a:cubicBezTo>
                <a:cubicBezTo>
                  <a:pt x="5544939" y="5772874"/>
                  <a:pt x="5446902" y="5696115"/>
                  <a:pt x="5360744" y="5607423"/>
                </a:cubicBezTo>
                <a:cubicBezTo>
                  <a:pt x="5294343" y="5539069"/>
                  <a:pt x="5239870" y="5459655"/>
                  <a:pt x="5172485" y="5392270"/>
                </a:cubicBezTo>
                <a:cubicBezTo>
                  <a:pt x="4842846" y="5062631"/>
                  <a:pt x="4775835" y="5109209"/>
                  <a:pt x="4527026" y="4639235"/>
                </a:cubicBezTo>
                <a:cubicBezTo>
                  <a:pt x="4486685" y="4563035"/>
                  <a:pt x="4442598" y="4488703"/>
                  <a:pt x="4406003" y="4410635"/>
                </a:cubicBezTo>
                <a:cubicBezTo>
                  <a:pt x="4375268" y="4345066"/>
                  <a:pt x="4353846" y="4275489"/>
                  <a:pt x="4325320" y="4208929"/>
                </a:cubicBezTo>
                <a:cubicBezTo>
                  <a:pt x="4300039" y="4149941"/>
                  <a:pt x="4270485" y="4092860"/>
                  <a:pt x="4244638" y="4034117"/>
                </a:cubicBezTo>
                <a:cubicBezTo>
                  <a:pt x="4221170" y="3980781"/>
                  <a:pt x="4203462" y="3924872"/>
                  <a:pt x="4177403" y="3872753"/>
                </a:cubicBezTo>
                <a:cubicBezTo>
                  <a:pt x="4169138" y="3856223"/>
                  <a:pt x="4179667" y="3911827"/>
                  <a:pt x="4190850" y="3926541"/>
                </a:cubicBezTo>
                <a:cubicBezTo>
                  <a:pt x="4265866" y="4025246"/>
                  <a:pt x="4343625" y="4122903"/>
                  <a:pt x="4432897" y="4208929"/>
                </a:cubicBezTo>
                <a:lnTo>
                  <a:pt x="5172485" y="4921623"/>
                </a:lnTo>
                <a:cubicBezTo>
                  <a:pt x="5310195" y="5052928"/>
                  <a:pt x="5433735" y="5202085"/>
                  <a:pt x="5589344" y="5311588"/>
                </a:cubicBezTo>
                <a:cubicBezTo>
                  <a:pt x="5710367" y="5396753"/>
                  <a:pt x="5836387" y="5475227"/>
                  <a:pt x="5952414" y="5567082"/>
                </a:cubicBezTo>
                <a:cubicBezTo>
                  <a:pt x="6277727" y="5824622"/>
                  <a:pt x="6164150" y="5760969"/>
                  <a:pt x="6396167" y="6010835"/>
                </a:cubicBezTo>
                <a:cubicBezTo>
                  <a:pt x="6456554" y="6075868"/>
                  <a:pt x="6653725" y="6254533"/>
                  <a:pt x="6584426" y="6199094"/>
                </a:cubicBezTo>
                <a:cubicBezTo>
                  <a:pt x="6562014" y="6181165"/>
                  <a:pt x="6536447" y="6166589"/>
                  <a:pt x="6517191" y="6145306"/>
                </a:cubicBezTo>
                <a:cubicBezTo>
                  <a:pt x="6450963" y="6072106"/>
                  <a:pt x="6390802" y="5993625"/>
                  <a:pt x="6328932" y="5916706"/>
                </a:cubicBezTo>
                <a:cubicBezTo>
                  <a:pt x="6224948" y="5787429"/>
                  <a:pt x="6139660" y="5641296"/>
                  <a:pt x="6019650" y="5526741"/>
                </a:cubicBezTo>
                <a:cubicBezTo>
                  <a:pt x="5822426" y="5338482"/>
                  <a:pt x="5586454" y="5183829"/>
                  <a:pt x="5427979" y="4961964"/>
                </a:cubicBezTo>
                <a:cubicBezTo>
                  <a:pt x="5405567" y="4930588"/>
                  <a:pt x="5386217" y="4896781"/>
                  <a:pt x="5360744" y="4867835"/>
                </a:cubicBezTo>
                <a:cubicBezTo>
                  <a:pt x="5188843" y="4672493"/>
                  <a:pt x="5020303" y="4473606"/>
                  <a:pt x="4836308" y="4289611"/>
                </a:cubicBezTo>
                <a:cubicBezTo>
                  <a:pt x="4822861" y="4276164"/>
                  <a:pt x="4809065" y="4263057"/>
                  <a:pt x="4795967" y="4249270"/>
                </a:cubicBezTo>
                <a:lnTo>
                  <a:pt x="4580814" y="4020670"/>
                </a:lnTo>
                <a:cubicBezTo>
                  <a:pt x="4625873" y="3885494"/>
                  <a:pt x="4582496" y="3977651"/>
                  <a:pt x="4782520" y="4208929"/>
                </a:cubicBezTo>
                <a:cubicBezTo>
                  <a:pt x="4861416" y="4300152"/>
                  <a:pt x="4944890" y="4387328"/>
                  <a:pt x="5024567" y="4477870"/>
                </a:cubicBezTo>
                <a:cubicBezTo>
                  <a:pt x="5142122" y="4611455"/>
                  <a:pt x="5243194" y="4760849"/>
                  <a:pt x="5374191" y="4881282"/>
                </a:cubicBezTo>
                <a:cubicBezTo>
                  <a:pt x="6001456" y="5457961"/>
                  <a:pt x="6061872" y="5589450"/>
                  <a:pt x="6665108" y="5957047"/>
                </a:cubicBezTo>
                <a:cubicBezTo>
                  <a:pt x="6795249" y="6036352"/>
                  <a:pt x="6931307" y="6105880"/>
                  <a:pt x="7068520" y="6172200"/>
                </a:cubicBezTo>
                <a:cubicBezTo>
                  <a:pt x="7200469" y="6235975"/>
                  <a:pt x="7332901" y="6300664"/>
                  <a:pt x="7471932" y="6347011"/>
                </a:cubicBezTo>
                <a:lnTo>
                  <a:pt x="7512273" y="6360459"/>
                </a:lnTo>
                <a:cubicBezTo>
                  <a:pt x="7295032" y="6186663"/>
                  <a:pt x="7715174" y="6528098"/>
                  <a:pt x="7256779" y="6104964"/>
                </a:cubicBezTo>
                <a:cubicBezTo>
                  <a:pt x="7149243" y="6005700"/>
                  <a:pt x="7031037" y="5918606"/>
                  <a:pt x="6920603" y="5822576"/>
                </a:cubicBezTo>
                <a:cubicBezTo>
                  <a:pt x="6824814" y="5739282"/>
                  <a:pt x="6743394" y="5638149"/>
                  <a:pt x="6638214" y="5567082"/>
                </a:cubicBezTo>
                <a:cubicBezTo>
                  <a:pt x="5845028" y="5031146"/>
                  <a:pt x="6423235" y="5448670"/>
                  <a:pt x="5777603" y="4921623"/>
                </a:cubicBezTo>
                <a:cubicBezTo>
                  <a:pt x="5743163" y="4893508"/>
                  <a:pt x="5287179" y="4549728"/>
                  <a:pt x="5239720" y="4491317"/>
                </a:cubicBezTo>
                <a:cubicBezTo>
                  <a:pt x="5036927" y="4241726"/>
                  <a:pt x="5130249" y="4341505"/>
                  <a:pt x="4970779" y="4182035"/>
                </a:cubicBezTo>
                <a:cubicBezTo>
                  <a:pt x="4961814" y="4155141"/>
                  <a:pt x="4918529" y="4114031"/>
                  <a:pt x="4943885" y="4101353"/>
                </a:cubicBezTo>
                <a:cubicBezTo>
                  <a:pt x="4972795" y="4086898"/>
                  <a:pt x="4998427" y="4136130"/>
                  <a:pt x="5024567" y="4155141"/>
                </a:cubicBezTo>
                <a:cubicBezTo>
                  <a:pt x="5097068" y="4207869"/>
                  <a:pt x="5164631" y="4267535"/>
                  <a:pt x="5239720" y="4316506"/>
                </a:cubicBezTo>
                <a:cubicBezTo>
                  <a:pt x="5475358" y="4470183"/>
                  <a:pt x="5999954" y="4764514"/>
                  <a:pt x="6221356" y="4867835"/>
                </a:cubicBezTo>
                <a:cubicBezTo>
                  <a:pt x="6494437" y="4995273"/>
                  <a:pt x="6780263" y="5093794"/>
                  <a:pt x="7055073" y="5217459"/>
                </a:cubicBezTo>
                <a:cubicBezTo>
                  <a:pt x="7407955" y="5376256"/>
                  <a:pt x="7753961" y="5549914"/>
                  <a:pt x="8103944" y="5715000"/>
                </a:cubicBezTo>
                <a:lnTo>
                  <a:pt x="8480461" y="5889811"/>
                </a:lnTo>
                <a:cubicBezTo>
                  <a:pt x="8678659" y="5984191"/>
                  <a:pt x="8620370" y="5945261"/>
                  <a:pt x="8735956" y="6037729"/>
                </a:cubicBezTo>
                <a:cubicBezTo>
                  <a:pt x="8722509" y="6046694"/>
                  <a:pt x="8711728" y="6063383"/>
                  <a:pt x="8695614" y="6064623"/>
                </a:cubicBezTo>
                <a:cubicBezTo>
                  <a:pt x="8545358" y="6076181"/>
                  <a:pt x="8557733" y="6039300"/>
                  <a:pt x="8426673" y="5970494"/>
                </a:cubicBezTo>
                <a:cubicBezTo>
                  <a:pt x="8293560" y="5900610"/>
                  <a:pt x="8154474" y="5842178"/>
                  <a:pt x="8023261" y="5768788"/>
                </a:cubicBezTo>
                <a:cubicBezTo>
                  <a:pt x="7889736" y="5694105"/>
                  <a:pt x="7761651" y="5609998"/>
                  <a:pt x="7633297" y="5526741"/>
                </a:cubicBezTo>
                <a:cubicBezTo>
                  <a:pt x="7595692" y="5502348"/>
                  <a:pt x="7563894" y="5469551"/>
                  <a:pt x="7525720" y="5446059"/>
                </a:cubicBezTo>
                <a:cubicBezTo>
                  <a:pt x="7388877" y="5361848"/>
                  <a:pt x="7252806" y="5275408"/>
                  <a:pt x="7108861" y="5204011"/>
                </a:cubicBezTo>
                <a:cubicBezTo>
                  <a:pt x="6692095" y="4997295"/>
                  <a:pt x="6246178" y="4847609"/>
                  <a:pt x="5844838" y="4612341"/>
                </a:cubicBezTo>
                <a:lnTo>
                  <a:pt x="5454873" y="4383741"/>
                </a:lnTo>
                <a:cubicBezTo>
                  <a:pt x="5427157" y="4367111"/>
                  <a:pt x="5403314" y="4343975"/>
                  <a:pt x="5374191" y="4329953"/>
                </a:cubicBezTo>
                <a:cubicBezTo>
                  <a:pt x="5281920" y="4285526"/>
                  <a:pt x="5181708" y="4257968"/>
                  <a:pt x="5091803" y="4208929"/>
                </a:cubicBezTo>
                <a:cubicBezTo>
                  <a:pt x="5032777" y="4176733"/>
                  <a:pt x="4985928" y="4125873"/>
                  <a:pt x="4930438" y="4087906"/>
                </a:cubicBezTo>
                <a:cubicBezTo>
                  <a:pt x="4900613" y="4067499"/>
                  <a:pt x="4865914" y="4054841"/>
                  <a:pt x="4836308" y="4034117"/>
                </a:cubicBezTo>
                <a:cubicBezTo>
                  <a:pt x="4820729" y="4023211"/>
                  <a:pt x="4778095" y="3987277"/>
                  <a:pt x="4795967" y="3993776"/>
                </a:cubicBezTo>
                <a:cubicBezTo>
                  <a:pt x="4861903" y="4017753"/>
                  <a:pt x="4919416" y="4061034"/>
                  <a:pt x="4984226" y="4087906"/>
                </a:cubicBezTo>
                <a:cubicBezTo>
                  <a:pt x="5103442" y="4137337"/>
                  <a:pt x="5228000" y="4173142"/>
                  <a:pt x="5347297" y="4222376"/>
                </a:cubicBezTo>
                <a:cubicBezTo>
                  <a:pt x="5510527" y="4289741"/>
                  <a:pt x="5666788" y="4373592"/>
                  <a:pt x="5831391" y="4437529"/>
                </a:cubicBezTo>
                <a:cubicBezTo>
                  <a:pt x="7986957" y="5274815"/>
                  <a:pt x="6151658" y="4487030"/>
                  <a:pt x="7606403" y="5150223"/>
                </a:cubicBezTo>
                <a:cubicBezTo>
                  <a:pt x="7636094" y="5163759"/>
                  <a:pt x="8158788" y="5387964"/>
                  <a:pt x="8184626" y="5392270"/>
                </a:cubicBezTo>
                <a:cubicBezTo>
                  <a:pt x="8265308" y="5405717"/>
                  <a:pt x="8346693" y="5415472"/>
                  <a:pt x="8426673" y="5432611"/>
                </a:cubicBezTo>
                <a:cubicBezTo>
                  <a:pt x="8453640" y="5438390"/>
                  <a:pt x="8598320" y="5484027"/>
                  <a:pt x="8641826" y="5499847"/>
                </a:cubicBezTo>
                <a:cubicBezTo>
                  <a:pt x="8664511" y="5508096"/>
                  <a:pt x="8732478" y="5532595"/>
                  <a:pt x="8709061" y="5526741"/>
                </a:cubicBezTo>
                <a:cubicBezTo>
                  <a:pt x="8649915" y="5511954"/>
                  <a:pt x="8591153" y="5494839"/>
                  <a:pt x="8534250" y="5472953"/>
                </a:cubicBezTo>
                <a:cubicBezTo>
                  <a:pt x="8357893" y="5405123"/>
                  <a:pt x="8192926" y="5304410"/>
                  <a:pt x="8009814" y="5257800"/>
                </a:cubicBezTo>
                <a:cubicBezTo>
                  <a:pt x="7459281" y="5117664"/>
                  <a:pt x="7266833" y="5085563"/>
                  <a:pt x="6772685" y="4908176"/>
                </a:cubicBezTo>
                <a:cubicBezTo>
                  <a:pt x="6412233" y="4778783"/>
                  <a:pt x="6040977" y="4672969"/>
                  <a:pt x="5696920" y="4504764"/>
                </a:cubicBezTo>
                <a:cubicBezTo>
                  <a:pt x="5495214" y="4406152"/>
                  <a:pt x="5275738" y="4337682"/>
                  <a:pt x="5091803" y="4208929"/>
                </a:cubicBezTo>
                <a:cubicBezTo>
                  <a:pt x="5046979" y="4177553"/>
                  <a:pt x="4906739" y="4093968"/>
                  <a:pt x="4957332" y="4114800"/>
                </a:cubicBezTo>
                <a:cubicBezTo>
                  <a:pt x="5033532" y="4146176"/>
                  <a:pt x="5110967" y="4174706"/>
                  <a:pt x="5185932" y="4208929"/>
                </a:cubicBezTo>
                <a:cubicBezTo>
                  <a:pt x="5317239" y="4268873"/>
                  <a:pt x="5442368" y="4342371"/>
                  <a:pt x="5575897" y="4397188"/>
                </a:cubicBezTo>
                <a:cubicBezTo>
                  <a:pt x="5868544" y="4517327"/>
                  <a:pt x="6160471" y="4642216"/>
                  <a:pt x="6463403" y="4733364"/>
                </a:cubicBezTo>
                <a:cubicBezTo>
                  <a:pt x="6588279" y="4770937"/>
                  <a:pt x="7598314" y="4941578"/>
                  <a:pt x="7727426" y="4961964"/>
                </a:cubicBezTo>
                <a:cubicBezTo>
                  <a:pt x="7942194" y="4995875"/>
                  <a:pt x="8158014" y="5022840"/>
                  <a:pt x="8372885" y="5056094"/>
                </a:cubicBezTo>
                <a:cubicBezTo>
                  <a:pt x="8534551" y="5081114"/>
                  <a:pt x="8693881" y="5124091"/>
                  <a:pt x="8856979" y="5136776"/>
                </a:cubicBezTo>
                <a:cubicBezTo>
                  <a:pt x="9098339" y="5155548"/>
                  <a:pt x="9341073" y="5145741"/>
                  <a:pt x="9583120" y="5150223"/>
                </a:cubicBezTo>
                <a:cubicBezTo>
                  <a:pt x="9618134" y="5158977"/>
                  <a:pt x="9754323" y="5186956"/>
                  <a:pt x="9784826" y="5217459"/>
                </a:cubicBezTo>
                <a:cubicBezTo>
                  <a:pt x="9800987" y="5233620"/>
                  <a:pt x="9740003" y="5208494"/>
                  <a:pt x="9717591" y="5204011"/>
                </a:cubicBezTo>
                <a:cubicBezTo>
                  <a:pt x="9511584" y="5089564"/>
                  <a:pt x="9680777" y="5176196"/>
                  <a:pt x="9421756" y="5069541"/>
                </a:cubicBezTo>
                <a:cubicBezTo>
                  <a:pt x="9403220" y="5061909"/>
                  <a:pt x="9386845" y="5049389"/>
                  <a:pt x="9367967" y="5042647"/>
                </a:cubicBezTo>
                <a:cubicBezTo>
                  <a:pt x="8938056" y="4889107"/>
                  <a:pt x="8741759" y="4849644"/>
                  <a:pt x="8211520" y="4733364"/>
                </a:cubicBezTo>
                <a:cubicBezTo>
                  <a:pt x="7665880" y="4613706"/>
                  <a:pt x="6577249" y="4441953"/>
                  <a:pt x="6154120" y="4370294"/>
                </a:cubicBezTo>
                <a:cubicBezTo>
                  <a:pt x="6050948" y="4352821"/>
                  <a:pt x="5947157" y="4338432"/>
                  <a:pt x="5844838" y="4316506"/>
                </a:cubicBezTo>
                <a:cubicBezTo>
                  <a:pt x="5625588" y="4269523"/>
                  <a:pt x="5720112" y="4285240"/>
                  <a:pt x="5562450" y="4262717"/>
                </a:cubicBezTo>
                <a:cubicBezTo>
                  <a:pt x="5427247" y="4195117"/>
                  <a:pt x="5597835" y="4274512"/>
                  <a:pt x="5441426" y="4222376"/>
                </a:cubicBezTo>
                <a:cubicBezTo>
                  <a:pt x="5422409" y="4216037"/>
                  <a:pt x="5406063" y="4203378"/>
                  <a:pt x="5387638" y="4195482"/>
                </a:cubicBezTo>
                <a:cubicBezTo>
                  <a:pt x="5374610" y="4189898"/>
                  <a:pt x="5360744" y="4186517"/>
                  <a:pt x="5347297" y="4182035"/>
                </a:cubicBezTo>
                <a:cubicBezTo>
                  <a:pt x="5545390" y="4153736"/>
                  <a:pt x="5371520" y="4167919"/>
                  <a:pt x="5710367" y="4222376"/>
                </a:cubicBezTo>
                <a:cubicBezTo>
                  <a:pt x="5871217" y="4248227"/>
                  <a:pt x="6033420" y="4264981"/>
                  <a:pt x="6194461" y="4289611"/>
                </a:cubicBezTo>
                <a:cubicBezTo>
                  <a:pt x="6414446" y="4323256"/>
                  <a:pt x="6634551" y="4356627"/>
                  <a:pt x="6853367" y="4397188"/>
                </a:cubicBezTo>
                <a:cubicBezTo>
                  <a:pt x="7553500" y="4526969"/>
                  <a:pt x="8243286" y="4723031"/>
                  <a:pt x="8951108" y="4800600"/>
                </a:cubicBezTo>
                <a:lnTo>
                  <a:pt x="9932744" y="4908176"/>
                </a:lnTo>
                <a:cubicBezTo>
                  <a:pt x="10049285" y="4903694"/>
                  <a:pt x="10390653" y="4938043"/>
                  <a:pt x="10282367" y="4894729"/>
                </a:cubicBezTo>
                <a:cubicBezTo>
                  <a:pt x="10132024" y="4834592"/>
                  <a:pt x="9958866" y="4875110"/>
                  <a:pt x="9798273" y="4854388"/>
                </a:cubicBezTo>
                <a:cubicBezTo>
                  <a:pt x="9680572" y="4839201"/>
                  <a:pt x="9565502" y="4807885"/>
                  <a:pt x="9448650" y="4787153"/>
                </a:cubicBezTo>
                <a:cubicBezTo>
                  <a:pt x="9287575" y="4758575"/>
                  <a:pt x="9125412" y="4736258"/>
                  <a:pt x="8964556" y="4706470"/>
                </a:cubicBezTo>
                <a:cubicBezTo>
                  <a:pt x="8762294" y="4669014"/>
                  <a:pt x="8561700" y="4622903"/>
                  <a:pt x="8359438" y="4585447"/>
                </a:cubicBezTo>
                <a:cubicBezTo>
                  <a:pt x="7198513" y="4370461"/>
                  <a:pt x="7381200" y="4404664"/>
                  <a:pt x="6423061" y="4262717"/>
                </a:cubicBezTo>
                <a:cubicBezTo>
                  <a:pt x="6140205" y="4165738"/>
                  <a:pt x="5922102" y="4110926"/>
                  <a:pt x="5670026" y="3966882"/>
                </a:cubicBezTo>
                <a:cubicBezTo>
                  <a:pt x="5634146" y="3946379"/>
                  <a:pt x="5607273" y="3913094"/>
                  <a:pt x="5575897" y="3886200"/>
                </a:cubicBezTo>
                <a:cubicBezTo>
                  <a:pt x="5454010" y="3642422"/>
                  <a:pt x="5560223" y="3876621"/>
                  <a:pt x="6059991" y="4182035"/>
                </a:cubicBezTo>
                <a:cubicBezTo>
                  <a:pt x="6382720" y="4379259"/>
                  <a:pt x="6694601" y="4595445"/>
                  <a:pt x="7028179" y="4773706"/>
                </a:cubicBezTo>
                <a:cubicBezTo>
                  <a:pt x="8155050" y="5375896"/>
                  <a:pt x="8314317" y="5515028"/>
                  <a:pt x="9314179" y="5715000"/>
                </a:cubicBezTo>
                <a:cubicBezTo>
                  <a:pt x="9455923" y="5743349"/>
                  <a:pt x="9601050" y="5750859"/>
                  <a:pt x="9744485" y="5768788"/>
                </a:cubicBezTo>
                <a:cubicBezTo>
                  <a:pt x="9534077" y="5684625"/>
                  <a:pt x="9909085" y="5829446"/>
                  <a:pt x="9381414" y="5688106"/>
                </a:cubicBezTo>
                <a:cubicBezTo>
                  <a:pt x="9226691" y="5646662"/>
                  <a:pt x="9072185" y="5601518"/>
                  <a:pt x="8924214" y="5540188"/>
                </a:cubicBezTo>
                <a:cubicBezTo>
                  <a:pt x="8390263" y="5318879"/>
                  <a:pt x="7865230" y="5076612"/>
                  <a:pt x="7337461" y="4840941"/>
                </a:cubicBezTo>
                <a:cubicBezTo>
                  <a:pt x="7152512" y="4758354"/>
                  <a:pt x="6951418" y="4702525"/>
                  <a:pt x="6786132" y="4585447"/>
                </a:cubicBezTo>
                <a:cubicBezTo>
                  <a:pt x="6566465" y="4429849"/>
                  <a:pt x="6459349" y="4374778"/>
                  <a:pt x="6288591" y="4195482"/>
                </a:cubicBezTo>
                <a:cubicBezTo>
                  <a:pt x="6234312" y="4138489"/>
                  <a:pt x="6185055" y="4060349"/>
                  <a:pt x="6140673" y="3993776"/>
                </a:cubicBezTo>
                <a:cubicBezTo>
                  <a:pt x="6109320" y="3837013"/>
                  <a:pt x="6116008" y="3942342"/>
                  <a:pt x="6315485" y="4087906"/>
                </a:cubicBezTo>
                <a:cubicBezTo>
                  <a:pt x="6746498" y="4402429"/>
                  <a:pt x="7178884" y="4715345"/>
                  <a:pt x="7619850" y="5015753"/>
                </a:cubicBezTo>
                <a:cubicBezTo>
                  <a:pt x="8751257" y="5786524"/>
                  <a:pt x="8190267" y="5303848"/>
                  <a:pt x="9273838" y="6131859"/>
                </a:cubicBezTo>
                <a:cubicBezTo>
                  <a:pt x="9567954" y="6356608"/>
                  <a:pt x="9930880" y="6659141"/>
                  <a:pt x="10201685" y="6938682"/>
                </a:cubicBezTo>
                <a:cubicBezTo>
                  <a:pt x="10241625" y="6979911"/>
                  <a:pt x="10273402" y="7028329"/>
                  <a:pt x="10309261" y="7073153"/>
                </a:cubicBezTo>
                <a:cubicBezTo>
                  <a:pt x="10334473" y="7148790"/>
                  <a:pt x="10374196" y="7235289"/>
                  <a:pt x="10147897" y="7032811"/>
                </a:cubicBezTo>
                <a:cubicBezTo>
                  <a:pt x="9167281" y="6155418"/>
                  <a:pt x="10387857" y="7104200"/>
                  <a:pt x="9515885" y="6360459"/>
                </a:cubicBezTo>
                <a:cubicBezTo>
                  <a:pt x="9164357" y="6060626"/>
                  <a:pt x="8781009" y="5798277"/>
                  <a:pt x="8440120" y="5486400"/>
                </a:cubicBezTo>
                <a:cubicBezTo>
                  <a:pt x="8229449" y="5293659"/>
                  <a:pt x="8004771" y="5115190"/>
                  <a:pt x="7808108" y="4908176"/>
                </a:cubicBezTo>
                <a:cubicBezTo>
                  <a:pt x="7722943" y="4818529"/>
                  <a:pt x="7643764" y="4722789"/>
                  <a:pt x="7552614" y="4639235"/>
                </a:cubicBezTo>
                <a:cubicBezTo>
                  <a:pt x="7389909" y="4490089"/>
                  <a:pt x="7288034" y="4447343"/>
                  <a:pt x="7108861" y="4329953"/>
                </a:cubicBezTo>
                <a:cubicBezTo>
                  <a:pt x="7049579" y="4291113"/>
                  <a:pt x="6990748" y="4251452"/>
                  <a:pt x="6934050" y="4208929"/>
                </a:cubicBezTo>
                <a:cubicBezTo>
                  <a:pt x="6726046" y="4052926"/>
                  <a:pt x="6857137" y="4123410"/>
                  <a:pt x="6732344" y="4061011"/>
                </a:cubicBezTo>
                <a:cubicBezTo>
                  <a:pt x="6765548" y="4160626"/>
                  <a:pt x="6719358" y="4044722"/>
                  <a:pt x="6853367" y="4195482"/>
                </a:cubicBezTo>
                <a:cubicBezTo>
                  <a:pt x="6893871" y="4241049"/>
                  <a:pt x="6923102" y="4295599"/>
                  <a:pt x="6960944" y="4343400"/>
                </a:cubicBezTo>
                <a:cubicBezTo>
                  <a:pt x="7008323" y="4403247"/>
                  <a:pt x="7062768" y="4457368"/>
                  <a:pt x="7108861" y="4518211"/>
                </a:cubicBezTo>
                <a:cubicBezTo>
                  <a:pt x="7174940" y="4605436"/>
                  <a:pt x="7223511" y="4706182"/>
                  <a:pt x="7297120" y="4787153"/>
                </a:cubicBezTo>
                <a:cubicBezTo>
                  <a:pt x="7448510" y="4953682"/>
                  <a:pt x="7614419" y="5106704"/>
                  <a:pt x="7781214" y="5257800"/>
                </a:cubicBezTo>
                <a:cubicBezTo>
                  <a:pt x="7995604" y="5452012"/>
                  <a:pt x="8204725" y="5654439"/>
                  <a:pt x="8440120" y="5822576"/>
                </a:cubicBezTo>
                <a:cubicBezTo>
                  <a:pt x="8471497" y="5844988"/>
                  <a:pt x="8563455" y="5914988"/>
                  <a:pt x="8534250" y="5889811"/>
                </a:cubicBezTo>
                <a:lnTo>
                  <a:pt x="8144285" y="5553635"/>
                </a:lnTo>
                <a:cubicBezTo>
                  <a:pt x="8044354" y="5465461"/>
                  <a:pt x="7959337" y="5358619"/>
                  <a:pt x="7848450" y="5284694"/>
                </a:cubicBezTo>
                <a:cubicBezTo>
                  <a:pt x="7727426" y="5204012"/>
                  <a:pt x="7609329" y="5118757"/>
                  <a:pt x="7485379" y="5042647"/>
                </a:cubicBezTo>
                <a:cubicBezTo>
                  <a:pt x="7000511" y="4744921"/>
                  <a:pt x="7028378" y="4836624"/>
                  <a:pt x="6517191" y="4410635"/>
                </a:cubicBezTo>
                <a:cubicBezTo>
                  <a:pt x="6463403" y="4365811"/>
                  <a:pt x="6410824" y="4319495"/>
                  <a:pt x="6355826" y="4276164"/>
                </a:cubicBezTo>
                <a:cubicBezTo>
                  <a:pt x="6262873" y="4202928"/>
                  <a:pt x="6157115" y="4144688"/>
                  <a:pt x="6073438" y="4061011"/>
                </a:cubicBezTo>
                <a:cubicBezTo>
                  <a:pt x="5965491" y="3953064"/>
                  <a:pt x="6023706" y="4002436"/>
                  <a:pt x="5898626" y="3913094"/>
                </a:cubicBezTo>
                <a:cubicBezTo>
                  <a:pt x="5882707" y="3881256"/>
                  <a:pt x="5852495" y="3817395"/>
                  <a:pt x="5831391" y="3792070"/>
                </a:cubicBezTo>
                <a:cubicBezTo>
                  <a:pt x="5802984" y="3757982"/>
                  <a:pt x="5768638" y="3729317"/>
                  <a:pt x="5737261" y="3697941"/>
                </a:cubicBezTo>
                <a:cubicBezTo>
                  <a:pt x="5719332" y="3680012"/>
                  <a:pt x="5699313" y="3663953"/>
                  <a:pt x="5683473" y="3644153"/>
                </a:cubicBezTo>
                <a:cubicBezTo>
                  <a:pt x="5665544" y="3621741"/>
                  <a:pt x="5645605" y="3600798"/>
                  <a:pt x="5629685" y="3576917"/>
                </a:cubicBezTo>
                <a:cubicBezTo>
                  <a:pt x="5618566" y="3560238"/>
                  <a:pt x="5588617" y="3508955"/>
                  <a:pt x="5602791" y="3523129"/>
                </a:cubicBezTo>
                <a:cubicBezTo>
                  <a:pt x="5625647" y="3545985"/>
                  <a:pt x="5637508" y="3577714"/>
                  <a:pt x="5656579" y="3603811"/>
                </a:cubicBezTo>
                <a:cubicBezTo>
                  <a:pt x="5666715" y="3617682"/>
                  <a:pt x="6003475" y="4067781"/>
                  <a:pt x="6033097" y="4101353"/>
                </a:cubicBezTo>
                <a:cubicBezTo>
                  <a:pt x="6100332" y="4177553"/>
                  <a:pt x="6165155" y="4255952"/>
                  <a:pt x="6234803" y="4329953"/>
                </a:cubicBezTo>
                <a:cubicBezTo>
                  <a:pt x="6308660" y="4408426"/>
                  <a:pt x="6393115" y="4476867"/>
                  <a:pt x="6463403" y="4558553"/>
                </a:cubicBezTo>
                <a:cubicBezTo>
                  <a:pt x="6559303" y="4670005"/>
                  <a:pt x="6643558" y="4790978"/>
                  <a:pt x="6732344" y="4908176"/>
                </a:cubicBezTo>
                <a:cubicBezTo>
                  <a:pt x="6755628" y="4938911"/>
                  <a:pt x="6776900" y="4971122"/>
                  <a:pt x="6799579" y="5002306"/>
                </a:cubicBezTo>
                <a:cubicBezTo>
                  <a:pt x="6812761" y="5020431"/>
                  <a:pt x="6839920" y="5056094"/>
                  <a:pt x="6839920" y="5056094"/>
                </a:cubicBezTo>
                <a:cubicBezTo>
                  <a:pt x="6850617" y="5098884"/>
                  <a:pt x="6885664" y="5174783"/>
                  <a:pt x="6772685" y="5082988"/>
                </a:cubicBezTo>
                <a:cubicBezTo>
                  <a:pt x="6533591" y="4888725"/>
                  <a:pt x="6247838" y="4564967"/>
                  <a:pt x="6006203" y="4383741"/>
                </a:cubicBezTo>
                <a:cubicBezTo>
                  <a:pt x="5826909" y="4249270"/>
                  <a:pt x="5641106" y="4123066"/>
                  <a:pt x="5468320" y="3980329"/>
                </a:cubicBezTo>
                <a:cubicBezTo>
                  <a:pt x="5365226" y="3895164"/>
                  <a:pt x="5273703" y="3793634"/>
                  <a:pt x="5159038" y="3724835"/>
                </a:cubicBezTo>
                <a:cubicBezTo>
                  <a:pt x="5092461" y="3684889"/>
                  <a:pt x="5008940" y="3637677"/>
                  <a:pt x="4943885" y="3590364"/>
                </a:cubicBezTo>
                <a:cubicBezTo>
                  <a:pt x="4920674" y="3573483"/>
                  <a:pt x="4899062" y="3554505"/>
                  <a:pt x="4876650" y="3536576"/>
                </a:cubicBezTo>
                <a:cubicBezTo>
                  <a:pt x="5013360" y="3809998"/>
                  <a:pt x="4893323" y="3587818"/>
                  <a:pt x="5185932" y="4007223"/>
                </a:cubicBezTo>
                <a:cubicBezTo>
                  <a:pt x="5241415" y="4086749"/>
                  <a:pt x="5306008" y="4161531"/>
                  <a:pt x="5347297" y="4249270"/>
                </a:cubicBezTo>
                <a:cubicBezTo>
                  <a:pt x="5383156" y="4325470"/>
                  <a:pt x="5421699" y="4400464"/>
                  <a:pt x="5454873" y="4477870"/>
                </a:cubicBezTo>
                <a:cubicBezTo>
                  <a:pt x="5515859" y="4620172"/>
                  <a:pt x="5629685" y="4908176"/>
                  <a:pt x="5629685" y="4908176"/>
                </a:cubicBezTo>
                <a:cubicBezTo>
                  <a:pt x="5625203" y="4984376"/>
                  <a:pt x="5634751" y="5062723"/>
                  <a:pt x="5616238" y="5136776"/>
                </a:cubicBezTo>
                <a:cubicBezTo>
                  <a:pt x="5612800" y="5150527"/>
                  <a:pt x="5587509" y="5131457"/>
                  <a:pt x="5575897" y="5123329"/>
                </a:cubicBezTo>
                <a:cubicBezTo>
                  <a:pt x="5542042" y="5099631"/>
                  <a:pt x="5510230" y="5072608"/>
                  <a:pt x="5481767" y="5042647"/>
                </a:cubicBezTo>
                <a:cubicBezTo>
                  <a:pt x="5424842" y="4982726"/>
                  <a:pt x="5379828" y="4911832"/>
                  <a:pt x="5320403" y="4854388"/>
                </a:cubicBezTo>
                <a:cubicBezTo>
                  <a:pt x="5244891" y="4781393"/>
                  <a:pt x="5150264" y="4729229"/>
                  <a:pt x="5078356" y="4652682"/>
                </a:cubicBezTo>
                <a:cubicBezTo>
                  <a:pt x="5010214" y="4580144"/>
                  <a:pt x="4966929" y="4487364"/>
                  <a:pt x="4903544" y="4410635"/>
                </a:cubicBezTo>
                <a:cubicBezTo>
                  <a:pt x="4796387" y="4280919"/>
                  <a:pt x="4660697" y="4174112"/>
                  <a:pt x="4567367" y="4034117"/>
                </a:cubicBezTo>
                <a:cubicBezTo>
                  <a:pt x="4433360" y="3833107"/>
                  <a:pt x="4502360" y="3921403"/>
                  <a:pt x="4365661" y="3765176"/>
                </a:cubicBezTo>
                <a:cubicBezTo>
                  <a:pt x="4356696" y="3742764"/>
                  <a:pt x="4321699" y="3680873"/>
                  <a:pt x="4338767" y="3697941"/>
                </a:cubicBezTo>
                <a:cubicBezTo>
                  <a:pt x="4360029" y="3719203"/>
                  <a:pt x="4361692" y="3754112"/>
                  <a:pt x="4379108" y="3778623"/>
                </a:cubicBezTo>
                <a:cubicBezTo>
                  <a:pt x="4613324" y="4108259"/>
                  <a:pt x="4722152" y="4206928"/>
                  <a:pt x="4916991" y="4531659"/>
                </a:cubicBezTo>
                <a:cubicBezTo>
                  <a:pt x="5079177" y="4801970"/>
                  <a:pt x="5230612" y="5078588"/>
                  <a:pt x="5387638" y="5351929"/>
                </a:cubicBezTo>
                <a:cubicBezTo>
                  <a:pt x="5472659" y="5499929"/>
                  <a:pt x="5577484" y="5638129"/>
                  <a:pt x="5643132" y="5795682"/>
                </a:cubicBezTo>
                <a:cubicBezTo>
                  <a:pt x="5851788" y="6296455"/>
                  <a:pt x="5722139" y="5968489"/>
                  <a:pt x="5938967" y="6575611"/>
                </a:cubicBezTo>
                <a:cubicBezTo>
                  <a:pt x="5951848" y="6611677"/>
                  <a:pt x="5988596" y="6720342"/>
                  <a:pt x="5979308" y="6683188"/>
                </a:cubicBezTo>
                <a:cubicBezTo>
                  <a:pt x="5949346" y="6563339"/>
                  <a:pt x="5991548" y="6704220"/>
                  <a:pt x="5898626" y="6535270"/>
                </a:cubicBezTo>
                <a:cubicBezTo>
                  <a:pt x="5626634" y="6040737"/>
                  <a:pt x="6189397" y="6845238"/>
                  <a:pt x="5468320" y="5889811"/>
                </a:cubicBezTo>
                <a:cubicBezTo>
                  <a:pt x="5406746" y="5808225"/>
                  <a:pt x="5337968" y="5731992"/>
                  <a:pt x="5280061" y="5647764"/>
                </a:cubicBezTo>
                <a:cubicBezTo>
                  <a:pt x="5230755" y="5576046"/>
                  <a:pt x="5184699" y="5501983"/>
                  <a:pt x="5132144" y="5432611"/>
                </a:cubicBezTo>
                <a:cubicBezTo>
                  <a:pt x="5072535" y="5353927"/>
                  <a:pt x="5001261" y="5284338"/>
                  <a:pt x="4943885" y="5204011"/>
                </a:cubicBezTo>
                <a:cubicBezTo>
                  <a:pt x="4771431" y="4962576"/>
                  <a:pt x="4824847" y="4997490"/>
                  <a:pt x="4701838" y="4760259"/>
                </a:cubicBezTo>
                <a:cubicBezTo>
                  <a:pt x="4673174" y="4704978"/>
                  <a:pt x="4640179" y="4652029"/>
                  <a:pt x="4607708" y="4598894"/>
                </a:cubicBezTo>
                <a:cubicBezTo>
                  <a:pt x="4590853" y="4571313"/>
                  <a:pt x="4569617" y="4546466"/>
                  <a:pt x="4553920" y="4518211"/>
                </a:cubicBezTo>
                <a:cubicBezTo>
                  <a:pt x="4547036" y="4505820"/>
                  <a:pt x="4532611" y="4466076"/>
                  <a:pt x="4540473" y="4477870"/>
                </a:cubicBezTo>
                <a:cubicBezTo>
                  <a:pt x="4566071" y="4516268"/>
                  <a:pt x="4583965" y="4559322"/>
                  <a:pt x="4607708" y="4598894"/>
                </a:cubicBezTo>
                <a:cubicBezTo>
                  <a:pt x="4637777" y="4649008"/>
                  <a:pt x="4678464" y="4693246"/>
                  <a:pt x="4701838" y="4746811"/>
                </a:cubicBezTo>
                <a:cubicBezTo>
                  <a:pt x="4786399" y="4940597"/>
                  <a:pt x="4838945" y="5147871"/>
                  <a:pt x="4930438" y="5338482"/>
                </a:cubicBezTo>
                <a:cubicBezTo>
                  <a:pt x="5137209" y="5769255"/>
                  <a:pt x="5049325" y="5557843"/>
                  <a:pt x="5199379" y="5970494"/>
                </a:cubicBezTo>
                <a:cubicBezTo>
                  <a:pt x="5212303" y="6067426"/>
                  <a:pt x="5283529" y="6381937"/>
                  <a:pt x="5239720" y="6535270"/>
                </a:cubicBezTo>
                <a:cubicBezTo>
                  <a:pt x="5235280" y="6550809"/>
                  <a:pt x="5212826" y="6553199"/>
                  <a:pt x="5199379" y="6562164"/>
                </a:cubicBezTo>
                <a:cubicBezTo>
                  <a:pt x="4857318" y="6177346"/>
                  <a:pt x="5499277" y="6913332"/>
                  <a:pt x="4782520" y="5943600"/>
                </a:cubicBezTo>
                <a:cubicBezTo>
                  <a:pt x="4609114" y="5708991"/>
                  <a:pt x="4491864" y="5560816"/>
                  <a:pt x="4338767" y="5311588"/>
                </a:cubicBezTo>
                <a:cubicBezTo>
                  <a:pt x="4213627" y="5107872"/>
                  <a:pt x="4075887" y="4910100"/>
                  <a:pt x="3975697" y="4693023"/>
                </a:cubicBezTo>
                <a:cubicBezTo>
                  <a:pt x="3948803" y="4634752"/>
                  <a:pt x="3919698" y="4577452"/>
                  <a:pt x="3895014" y="4518211"/>
                </a:cubicBezTo>
                <a:cubicBezTo>
                  <a:pt x="3874835" y="4469782"/>
                  <a:pt x="3857817" y="4420066"/>
                  <a:pt x="3841226" y="4370294"/>
                </a:cubicBezTo>
                <a:cubicBezTo>
                  <a:pt x="3830907" y="4339336"/>
                  <a:pt x="3827835" y="4305871"/>
                  <a:pt x="3814332" y="4276164"/>
                </a:cubicBezTo>
                <a:cubicBezTo>
                  <a:pt x="3799957" y="4244538"/>
                  <a:pt x="3758124" y="4206509"/>
                  <a:pt x="3733650" y="4182035"/>
                </a:cubicBezTo>
                <a:cubicBezTo>
                  <a:pt x="3738132" y="4244788"/>
                  <a:pt x="3738200" y="4308013"/>
                  <a:pt x="3747097" y="4370294"/>
                </a:cubicBezTo>
                <a:cubicBezTo>
                  <a:pt x="3777394" y="4582374"/>
                  <a:pt x="3802357" y="4563621"/>
                  <a:pt x="3854673" y="4787153"/>
                </a:cubicBezTo>
                <a:cubicBezTo>
                  <a:pt x="3885924" y="4920678"/>
                  <a:pt x="3901566" y="5057659"/>
                  <a:pt x="3935356" y="5190564"/>
                </a:cubicBezTo>
                <a:cubicBezTo>
                  <a:pt x="3968892" y="5322472"/>
                  <a:pt x="4020996" y="5449105"/>
                  <a:pt x="4056379" y="5580529"/>
                </a:cubicBezTo>
                <a:cubicBezTo>
                  <a:pt x="4108201" y="5773013"/>
                  <a:pt x="4131690" y="5938267"/>
                  <a:pt x="4163956" y="6131859"/>
                </a:cubicBezTo>
                <a:cubicBezTo>
                  <a:pt x="4169049" y="6218446"/>
                  <a:pt x="4198983" y="6397981"/>
                  <a:pt x="4150508" y="6494929"/>
                </a:cubicBezTo>
                <a:cubicBezTo>
                  <a:pt x="4142243" y="6511459"/>
                  <a:pt x="4141217" y="6459149"/>
                  <a:pt x="4137061" y="6441141"/>
                </a:cubicBezTo>
                <a:cubicBezTo>
                  <a:pt x="4127769" y="6400874"/>
                  <a:pt x="4123235" y="6359322"/>
                  <a:pt x="4110167" y="6320117"/>
                </a:cubicBezTo>
                <a:cubicBezTo>
                  <a:pt x="4082792" y="6237991"/>
                  <a:pt x="4049847" y="6157763"/>
                  <a:pt x="4016038" y="6078070"/>
                </a:cubicBezTo>
                <a:cubicBezTo>
                  <a:pt x="3987061" y="6009766"/>
                  <a:pt x="3947742" y="5945917"/>
                  <a:pt x="3921908" y="5876364"/>
                </a:cubicBezTo>
                <a:cubicBezTo>
                  <a:pt x="3889320" y="5788626"/>
                  <a:pt x="3874380" y="5694948"/>
                  <a:pt x="3841226" y="5607423"/>
                </a:cubicBezTo>
                <a:cubicBezTo>
                  <a:pt x="3762204" y="5398804"/>
                  <a:pt x="3635894" y="5206230"/>
                  <a:pt x="3585732" y="4988859"/>
                </a:cubicBezTo>
                <a:cubicBezTo>
                  <a:pt x="3572285" y="4930588"/>
                  <a:pt x="3556280" y="4872849"/>
                  <a:pt x="3545391" y="4814047"/>
                </a:cubicBezTo>
                <a:cubicBezTo>
                  <a:pt x="3533848" y="4751717"/>
                  <a:pt x="3518497" y="4625788"/>
                  <a:pt x="3518497" y="4625788"/>
                </a:cubicBezTo>
                <a:cubicBezTo>
                  <a:pt x="3514015" y="4679576"/>
                  <a:pt x="3512683" y="4733721"/>
                  <a:pt x="3505050" y="4787153"/>
                </a:cubicBezTo>
                <a:cubicBezTo>
                  <a:pt x="3482468" y="4945224"/>
                  <a:pt x="3439426" y="5101016"/>
                  <a:pt x="3410920" y="5257800"/>
                </a:cubicBezTo>
                <a:cubicBezTo>
                  <a:pt x="3363728" y="5517357"/>
                  <a:pt x="3320930" y="5777694"/>
                  <a:pt x="3276450" y="6037729"/>
                </a:cubicBezTo>
                <a:cubicBezTo>
                  <a:pt x="3262659" y="6118353"/>
                  <a:pt x="3249555" y="6199094"/>
                  <a:pt x="3236108" y="6279776"/>
                </a:cubicBezTo>
                <a:cubicBezTo>
                  <a:pt x="3227143" y="6333564"/>
                  <a:pt x="3214640" y="6386881"/>
                  <a:pt x="3209214" y="6441141"/>
                </a:cubicBezTo>
                <a:cubicBezTo>
                  <a:pt x="3204732" y="6485964"/>
                  <a:pt x="3178022" y="6534207"/>
                  <a:pt x="3195767" y="6575611"/>
                </a:cubicBezTo>
                <a:cubicBezTo>
                  <a:pt x="3204596" y="6596211"/>
                  <a:pt x="3231626" y="6548717"/>
                  <a:pt x="3249556" y="6535270"/>
                </a:cubicBezTo>
                <a:cubicBezTo>
                  <a:pt x="3321273" y="6400800"/>
                  <a:pt x="3400844" y="6270232"/>
                  <a:pt x="3464708" y="6131859"/>
                </a:cubicBezTo>
                <a:cubicBezTo>
                  <a:pt x="3545391" y="5957047"/>
                  <a:pt x="3620653" y="5779630"/>
                  <a:pt x="3706756" y="5607423"/>
                </a:cubicBezTo>
                <a:cubicBezTo>
                  <a:pt x="3923558" y="5173819"/>
                  <a:pt x="3824449" y="5485586"/>
                  <a:pt x="3975697" y="5042647"/>
                </a:cubicBezTo>
                <a:cubicBezTo>
                  <a:pt x="4005941" y="4954074"/>
                  <a:pt x="4035637" y="4864973"/>
                  <a:pt x="4056379" y="4773706"/>
                </a:cubicBezTo>
                <a:cubicBezTo>
                  <a:pt x="4176632" y="4244590"/>
                  <a:pt x="4067344" y="4579446"/>
                  <a:pt x="4123614" y="4410635"/>
                </a:cubicBezTo>
                <a:cubicBezTo>
                  <a:pt x="4164832" y="4472462"/>
                  <a:pt x="4171707" y="4477852"/>
                  <a:pt x="4204297" y="4572000"/>
                </a:cubicBezTo>
                <a:cubicBezTo>
                  <a:pt x="4230279" y="4647058"/>
                  <a:pt x="4240556" y="4727462"/>
                  <a:pt x="4271532" y="4800600"/>
                </a:cubicBezTo>
                <a:cubicBezTo>
                  <a:pt x="4402172" y="5109055"/>
                  <a:pt x="4500029" y="5437997"/>
                  <a:pt x="4688391" y="5715000"/>
                </a:cubicBezTo>
                <a:cubicBezTo>
                  <a:pt x="5218242" y="6494192"/>
                  <a:pt x="4653590" y="5693067"/>
                  <a:pt x="5105250" y="6266329"/>
                </a:cubicBezTo>
                <a:cubicBezTo>
                  <a:pt x="5162973" y="6339593"/>
                  <a:pt x="5266614" y="6494929"/>
                  <a:pt x="5266614" y="6494929"/>
                </a:cubicBezTo>
                <a:cubicBezTo>
                  <a:pt x="5239253" y="6385484"/>
                  <a:pt x="5268334" y="6488675"/>
                  <a:pt x="5199379" y="6320117"/>
                </a:cubicBezTo>
                <a:cubicBezTo>
                  <a:pt x="5175740" y="6262334"/>
                  <a:pt x="5160064" y="6201147"/>
                  <a:pt x="5132144" y="6145306"/>
                </a:cubicBezTo>
                <a:cubicBezTo>
                  <a:pt x="5088135" y="6057287"/>
                  <a:pt x="5024193" y="5979737"/>
                  <a:pt x="4984226" y="5889811"/>
                </a:cubicBezTo>
                <a:cubicBezTo>
                  <a:pt x="4934139" y="5777115"/>
                  <a:pt x="4906786" y="5655556"/>
                  <a:pt x="4863203" y="5540188"/>
                </a:cubicBezTo>
                <a:cubicBezTo>
                  <a:pt x="4804050" y="5383606"/>
                  <a:pt x="4723297" y="5230716"/>
                  <a:pt x="4674944" y="5069541"/>
                </a:cubicBezTo>
                <a:cubicBezTo>
                  <a:pt x="4526675" y="4575312"/>
                  <a:pt x="4656199" y="4891333"/>
                  <a:pt x="4553920" y="4652682"/>
                </a:cubicBezTo>
                <a:cubicBezTo>
                  <a:pt x="4549438" y="4621306"/>
                  <a:pt x="4545684" y="4589817"/>
                  <a:pt x="4540473" y="4558553"/>
                </a:cubicBezTo>
                <a:cubicBezTo>
                  <a:pt x="4536716" y="4536008"/>
                  <a:pt x="4504170" y="4491317"/>
                  <a:pt x="4527026" y="4491317"/>
                </a:cubicBezTo>
                <a:cubicBezTo>
                  <a:pt x="4553163" y="4491317"/>
                  <a:pt x="4550777" y="4538357"/>
                  <a:pt x="4567367" y="4558553"/>
                </a:cubicBezTo>
                <a:cubicBezTo>
                  <a:pt x="4654085" y="4664123"/>
                  <a:pt x="4738424" y="4772527"/>
                  <a:pt x="4836308" y="4867835"/>
                </a:cubicBezTo>
                <a:cubicBezTo>
                  <a:pt x="5587529" y="5599286"/>
                  <a:pt x="5155383" y="5209346"/>
                  <a:pt x="6113779" y="5983941"/>
                </a:cubicBezTo>
                <a:cubicBezTo>
                  <a:pt x="6185647" y="6042026"/>
                  <a:pt x="6256271" y="6101663"/>
                  <a:pt x="6328932" y="6158753"/>
                </a:cubicBezTo>
                <a:cubicBezTo>
                  <a:pt x="6381800" y="6200292"/>
                  <a:pt x="6436888" y="6238934"/>
                  <a:pt x="6490297" y="6279776"/>
                </a:cubicBezTo>
                <a:cubicBezTo>
                  <a:pt x="6513096" y="6297210"/>
                  <a:pt x="6575031" y="6356313"/>
                  <a:pt x="6557532" y="6333564"/>
                </a:cubicBezTo>
                <a:cubicBezTo>
                  <a:pt x="6512708" y="6275294"/>
                  <a:pt x="6467171" y="6217566"/>
                  <a:pt x="6423061" y="6158753"/>
                </a:cubicBezTo>
                <a:cubicBezTo>
                  <a:pt x="6373035" y="6092052"/>
                  <a:pt x="6330387" y="6019496"/>
                  <a:pt x="6275144" y="5957047"/>
                </a:cubicBezTo>
                <a:cubicBezTo>
                  <a:pt x="6068956" y="5723965"/>
                  <a:pt x="5865444" y="5488487"/>
                  <a:pt x="5656579" y="5257800"/>
                </a:cubicBezTo>
                <a:cubicBezTo>
                  <a:pt x="5565081" y="5156742"/>
                  <a:pt x="5482629" y="5044583"/>
                  <a:pt x="5374191" y="4961964"/>
                </a:cubicBezTo>
                <a:cubicBezTo>
                  <a:pt x="5185932" y="4818529"/>
                  <a:pt x="4989110" y="4685686"/>
                  <a:pt x="4809414" y="4531659"/>
                </a:cubicBezTo>
                <a:cubicBezTo>
                  <a:pt x="4778038" y="4504765"/>
                  <a:pt x="4744506" y="4480198"/>
                  <a:pt x="4715285" y="4450976"/>
                </a:cubicBezTo>
                <a:cubicBezTo>
                  <a:pt x="4699438" y="4435128"/>
                  <a:pt x="4688391" y="4415117"/>
                  <a:pt x="4674944" y="4397188"/>
                </a:cubicBezTo>
                <a:cubicBezTo>
                  <a:pt x="4633165" y="4230074"/>
                  <a:pt x="4646115" y="4326229"/>
                  <a:pt x="4930438" y="4572000"/>
                </a:cubicBezTo>
                <a:cubicBezTo>
                  <a:pt x="5105890" y="4723662"/>
                  <a:pt x="5261060" y="4901837"/>
                  <a:pt x="5454873" y="5029200"/>
                </a:cubicBezTo>
                <a:cubicBezTo>
                  <a:pt x="6292666" y="5579749"/>
                  <a:pt x="5774909" y="5272849"/>
                  <a:pt x="7149203" y="5903259"/>
                </a:cubicBezTo>
                <a:cubicBezTo>
                  <a:pt x="7397630" y="6017216"/>
                  <a:pt x="7308427" y="5994270"/>
                  <a:pt x="7458485" y="6024282"/>
                </a:cubicBezTo>
                <a:cubicBezTo>
                  <a:pt x="7316089" y="5948896"/>
                  <a:pt x="7145124" y="5865375"/>
                  <a:pt x="7014732" y="5768788"/>
                </a:cubicBezTo>
                <a:cubicBezTo>
                  <a:pt x="6840350" y="5639616"/>
                  <a:pt x="6672773" y="5501477"/>
                  <a:pt x="6503744" y="5365376"/>
                </a:cubicBezTo>
                <a:cubicBezTo>
                  <a:pt x="6327617" y="5223559"/>
                  <a:pt x="6143973" y="5090049"/>
                  <a:pt x="5979308" y="4935070"/>
                </a:cubicBezTo>
                <a:cubicBezTo>
                  <a:pt x="5619907" y="4596810"/>
                  <a:pt x="5758427" y="4717420"/>
                  <a:pt x="5226273" y="4289611"/>
                </a:cubicBezTo>
                <a:cubicBezTo>
                  <a:pt x="5173871" y="4247484"/>
                  <a:pt x="5118696" y="4208929"/>
                  <a:pt x="5064908" y="4168588"/>
                </a:cubicBezTo>
                <a:cubicBezTo>
                  <a:pt x="5029049" y="4141694"/>
                  <a:pt x="4994627" y="4112770"/>
                  <a:pt x="4957332" y="4087906"/>
                </a:cubicBezTo>
                <a:cubicBezTo>
                  <a:pt x="4916991" y="4061012"/>
                  <a:pt x="4881324" y="4025230"/>
                  <a:pt x="4836308" y="4007223"/>
                </a:cubicBezTo>
                <a:cubicBezTo>
                  <a:pt x="4812766" y="3997806"/>
                  <a:pt x="4869918" y="4045657"/>
                  <a:pt x="4890097" y="4061011"/>
                </a:cubicBezTo>
                <a:cubicBezTo>
                  <a:pt x="5076309" y="4202694"/>
                  <a:pt x="5265039" y="4341078"/>
                  <a:pt x="5454873" y="4477870"/>
                </a:cubicBezTo>
                <a:cubicBezTo>
                  <a:pt x="5569871" y="4560737"/>
                  <a:pt x="5683277" y="4646450"/>
                  <a:pt x="5804497" y="4719917"/>
                </a:cubicBezTo>
                <a:cubicBezTo>
                  <a:pt x="5952415" y="4809564"/>
                  <a:pt x="6108560" y="4886863"/>
                  <a:pt x="6248250" y="4988859"/>
                </a:cubicBezTo>
                <a:cubicBezTo>
                  <a:pt x="6391962" y="5093792"/>
                  <a:pt x="6512402" y="5227708"/>
                  <a:pt x="6651661" y="5338482"/>
                </a:cubicBezTo>
                <a:cubicBezTo>
                  <a:pt x="6710044" y="5384923"/>
                  <a:pt x="6783882" y="5410261"/>
                  <a:pt x="6839920" y="5459506"/>
                </a:cubicBezTo>
                <a:cubicBezTo>
                  <a:pt x="6932802" y="5541130"/>
                  <a:pt x="7002532" y="5646823"/>
                  <a:pt x="7095414" y="5728447"/>
                </a:cubicBezTo>
                <a:cubicBezTo>
                  <a:pt x="7151452" y="5777692"/>
                  <a:pt x="7223761" y="5805019"/>
                  <a:pt x="7283673" y="5849470"/>
                </a:cubicBezTo>
                <a:cubicBezTo>
                  <a:pt x="7362950" y="5908288"/>
                  <a:pt x="7609070" y="6057088"/>
                  <a:pt x="7512273" y="6037729"/>
                </a:cubicBezTo>
                <a:lnTo>
                  <a:pt x="7445038" y="6024282"/>
                </a:lnTo>
                <a:cubicBezTo>
                  <a:pt x="7382285" y="5957047"/>
                  <a:pt x="7317013" y="5892077"/>
                  <a:pt x="7256779" y="5822576"/>
                </a:cubicBezTo>
                <a:cubicBezTo>
                  <a:pt x="7200387" y="5757509"/>
                  <a:pt x="7155523" y="5682520"/>
                  <a:pt x="7095414" y="5620870"/>
                </a:cubicBezTo>
                <a:cubicBezTo>
                  <a:pt x="6980272" y="5502776"/>
                  <a:pt x="6860788" y="5388163"/>
                  <a:pt x="6732344" y="5284694"/>
                </a:cubicBezTo>
                <a:cubicBezTo>
                  <a:pt x="6376281" y="4997865"/>
                  <a:pt x="6005537" y="4729749"/>
                  <a:pt x="5643132" y="4450976"/>
                </a:cubicBezTo>
                <a:cubicBezTo>
                  <a:pt x="5539368" y="4371157"/>
                  <a:pt x="5436075" y="4290709"/>
                  <a:pt x="5333850" y="4208929"/>
                </a:cubicBezTo>
                <a:cubicBezTo>
                  <a:pt x="5234357" y="4129335"/>
                  <a:pt x="5128108" y="4056976"/>
                  <a:pt x="5038014" y="3966882"/>
                </a:cubicBezTo>
                <a:cubicBezTo>
                  <a:pt x="5020085" y="3948953"/>
                  <a:pt x="4961788" y="3901285"/>
                  <a:pt x="4984226" y="3913094"/>
                </a:cubicBezTo>
                <a:cubicBezTo>
                  <a:pt x="5879731" y="4384414"/>
                  <a:pt x="4571162" y="3991839"/>
                  <a:pt x="6692003" y="4787153"/>
                </a:cubicBezTo>
                <a:cubicBezTo>
                  <a:pt x="7014732" y="4908176"/>
                  <a:pt x="7341885" y="5018004"/>
                  <a:pt x="7660191" y="5150223"/>
                </a:cubicBezTo>
                <a:cubicBezTo>
                  <a:pt x="8216249" y="5381201"/>
                  <a:pt x="8763953" y="5631819"/>
                  <a:pt x="9314179" y="5876364"/>
                </a:cubicBezTo>
                <a:cubicBezTo>
                  <a:pt x="9693707" y="6045043"/>
                  <a:pt x="9486193" y="5974044"/>
                  <a:pt x="9636908" y="6024282"/>
                </a:cubicBezTo>
                <a:cubicBezTo>
                  <a:pt x="9510824" y="6108338"/>
                  <a:pt x="9528027" y="6124916"/>
                  <a:pt x="9314179" y="6024282"/>
                </a:cubicBezTo>
                <a:cubicBezTo>
                  <a:pt x="8929591" y="5843299"/>
                  <a:pt x="8561781" y="5628613"/>
                  <a:pt x="8184626" y="5432611"/>
                </a:cubicBezTo>
                <a:cubicBezTo>
                  <a:pt x="7992517" y="5332775"/>
                  <a:pt x="7805304" y="5222285"/>
                  <a:pt x="7606403" y="5136776"/>
                </a:cubicBezTo>
                <a:lnTo>
                  <a:pt x="6167567" y="4518211"/>
                </a:lnTo>
                <a:lnTo>
                  <a:pt x="5696920" y="4316506"/>
                </a:lnTo>
                <a:cubicBezTo>
                  <a:pt x="5652445" y="4297728"/>
                  <a:pt x="5562450" y="4262717"/>
                  <a:pt x="5562450" y="4262717"/>
                </a:cubicBezTo>
                <a:cubicBezTo>
                  <a:pt x="5580379" y="4280647"/>
                  <a:pt x="5594978" y="4302687"/>
                  <a:pt x="5616238" y="4316506"/>
                </a:cubicBezTo>
                <a:cubicBezTo>
                  <a:pt x="7641505" y="5632932"/>
                  <a:pt x="5289658" y="4123475"/>
                  <a:pt x="6974391" y="5056094"/>
                </a:cubicBezTo>
                <a:cubicBezTo>
                  <a:pt x="7284494" y="5227758"/>
                  <a:pt x="7578390" y="5427349"/>
                  <a:pt x="7875344" y="5620870"/>
                </a:cubicBezTo>
                <a:cubicBezTo>
                  <a:pt x="8098657" y="5766400"/>
                  <a:pt x="8222474" y="5859800"/>
                  <a:pt x="8386332" y="6064623"/>
                </a:cubicBezTo>
                <a:cubicBezTo>
                  <a:pt x="8429074" y="6118050"/>
                  <a:pt x="8458049" y="6181164"/>
                  <a:pt x="8493908" y="6239435"/>
                </a:cubicBezTo>
                <a:cubicBezTo>
                  <a:pt x="8484943" y="6275294"/>
                  <a:pt x="8486858" y="6315827"/>
                  <a:pt x="8467014" y="6347011"/>
                </a:cubicBezTo>
                <a:cubicBezTo>
                  <a:pt x="8403240" y="6447228"/>
                  <a:pt x="8229550" y="6334156"/>
                  <a:pt x="8184626" y="6320117"/>
                </a:cubicBezTo>
                <a:cubicBezTo>
                  <a:pt x="8009814" y="6199094"/>
                  <a:pt x="7831123" y="6083490"/>
                  <a:pt x="7660191" y="5957047"/>
                </a:cubicBezTo>
                <a:cubicBezTo>
                  <a:pt x="7503736" y="5841313"/>
                  <a:pt x="7360890" y="5707731"/>
                  <a:pt x="7202991" y="5593976"/>
                </a:cubicBezTo>
                <a:cubicBezTo>
                  <a:pt x="6943753" y="5407213"/>
                  <a:pt x="6667361" y="5244909"/>
                  <a:pt x="6409614" y="5056094"/>
                </a:cubicBezTo>
                <a:cubicBezTo>
                  <a:pt x="6147020" y="4863729"/>
                  <a:pt x="5965034" y="4665302"/>
                  <a:pt x="5737261" y="4437529"/>
                </a:cubicBezTo>
                <a:cubicBezTo>
                  <a:pt x="5719332" y="4401670"/>
                  <a:pt x="5693196" y="4368847"/>
                  <a:pt x="5683473" y="4329953"/>
                </a:cubicBezTo>
                <a:cubicBezTo>
                  <a:pt x="5678991" y="4312023"/>
                  <a:pt x="5681424" y="4266092"/>
                  <a:pt x="5696920" y="4276164"/>
                </a:cubicBezTo>
                <a:cubicBezTo>
                  <a:pt x="5971295" y="4454507"/>
                  <a:pt x="6205257" y="4693639"/>
                  <a:pt x="6490297" y="4854388"/>
                </a:cubicBezTo>
                <a:cubicBezTo>
                  <a:pt x="7261262" y="5289176"/>
                  <a:pt x="8004843" y="5776565"/>
                  <a:pt x="8803191" y="6158753"/>
                </a:cubicBezTo>
                <a:cubicBezTo>
                  <a:pt x="9224532" y="6360459"/>
                  <a:pt x="9639934" y="6575072"/>
                  <a:pt x="10067214" y="6763870"/>
                </a:cubicBezTo>
                <a:cubicBezTo>
                  <a:pt x="10218912" y="6830899"/>
                  <a:pt x="10537861" y="6925235"/>
                  <a:pt x="10537861" y="6925235"/>
                </a:cubicBezTo>
                <a:cubicBezTo>
                  <a:pt x="10506485" y="6898341"/>
                  <a:pt x="10476352" y="6869924"/>
                  <a:pt x="10443732" y="6844553"/>
                </a:cubicBezTo>
                <a:cubicBezTo>
                  <a:pt x="10395608" y="6807123"/>
                  <a:pt x="10341529" y="6777313"/>
                  <a:pt x="10295814" y="6736976"/>
                </a:cubicBezTo>
                <a:cubicBezTo>
                  <a:pt x="10036491" y="6508161"/>
                  <a:pt x="9812905" y="6235695"/>
                  <a:pt x="9529332" y="6037729"/>
                </a:cubicBezTo>
                <a:cubicBezTo>
                  <a:pt x="9291767" y="5871882"/>
                  <a:pt x="9060828" y="5696116"/>
                  <a:pt x="8816638" y="5540188"/>
                </a:cubicBezTo>
                <a:cubicBezTo>
                  <a:pt x="8564460" y="5379158"/>
                  <a:pt x="8134115" y="5190209"/>
                  <a:pt x="7861897" y="5109882"/>
                </a:cubicBezTo>
                <a:cubicBezTo>
                  <a:pt x="7827297" y="5099672"/>
                  <a:pt x="7493048" y="5075303"/>
                  <a:pt x="7418144" y="5069541"/>
                </a:cubicBezTo>
                <a:cubicBezTo>
                  <a:pt x="7318892" y="5102625"/>
                  <a:pt x="7310388" y="5093073"/>
                  <a:pt x="7552614" y="5217459"/>
                </a:cubicBezTo>
                <a:cubicBezTo>
                  <a:pt x="7654818" y="5269942"/>
                  <a:pt x="7766348" y="5302150"/>
                  <a:pt x="7875344" y="5338482"/>
                </a:cubicBezTo>
                <a:cubicBezTo>
                  <a:pt x="8142971" y="5427691"/>
                  <a:pt x="8407563" y="5529363"/>
                  <a:pt x="8682167" y="5593976"/>
                </a:cubicBezTo>
                <a:cubicBezTo>
                  <a:pt x="9094668" y="5691035"/>
                  <a:pt x="9932744" y="5822576"/>
                  <a:pt x="9932744" y="5822576"/>
                </a:cubicBezTo>
                <a:cubicBezTo>
                  <a:pt x="10196628" y="5756605"/>
                  <a:pt x="10004271" y="5816548"/>
                  <a:pt x="9394861" y="5540188"/>
                </a:cubicBezTo>
                <a:cubicBezTo>
                  <a:pt x="8997527" y="5360002"/>
                  <a:pt x="8706700" y="5214314"/>
                  <a:pt x="8292203" y="5082988"/>
                </a:cubicBezTo>
                <a:cubicBezTo>
                  <a:pt x="8021616" y="4997258"/>
                  <a:pt x="7746080" y="4927940"/>
                  <a:pt x="7471932" y="4854388"/>
                </a:cubicBezTo>
                <a:cubicBezTo>
                  <a:pt x="7378476" y="4829315"/>
                  <a:pt x="7283119" y="4811778"/>
                  <a:pt x="7189544" y="4787153"/>
                </a:cubicBezTo>
                <a:cubicBezTo>
                  <a:pt x="7112732" y="4766939"/>
                  <a:pt x="6888065" y="4688336"/>
                  <a:pt x="6960944" y="4719917"/>
                </a:cubicBezTo>
                <a:cubicBezTo>
                  <a:pt x="7167937" y="4809614"/>
                  <a:pt x="7389799" y="4863888"/>
                  <a:pt x="7592956" y="4961964"/>
                </a:cubicBezTo>
                <a:cubicBezTo>
                  <a:pt x="7722944" y="5024717"/>
                  <a:pt x="7848695" y="5097134"/>
                  <a:pt x="7982920" y="5150223"/>
                </a:cubicBezTo>
                <a:cubicBezTo>
                  <a:pt x="8449792" y="5334881"/>
                  <a:pt x="8910488" y="5542558"/>
                  <a:pt x="9394861" y="5674659"/>
                </a:cubicBezTo>
                <a:cubicBezTo>
                  <a:pt x="9564829" y="5721014"/>
                  <a:pt x="9592893" y="5725023"/>
                  <a:pt x="9475544" y="5701553"/>
                </a:cubicBezTo>
                <a:lnTo>
                  <a:pt x="8722508" y="5365376"/>
                </a:lnTo>
                <a:cubicBezTo>
                  <a:pt x="8323579" y="5177117"/>
                  <a:pt x="7917707" y="5002916"/>
                  <a:pt x="7525720" y="4800600"/>
                </a:cubicBezTo>
                <a:cubicBezTo>
                  <a:pt x="7386767" y="4728882"/>
                  <a:pt x="7245552" y="4661387"/>
                  <a:pt x="7108861" y="4585447"/>
                </a:cubicBezTo>
                <a:cubicBezTo>
                  <a:pt x="6925591" y="4483630"/>
                  <a:pt x="6529008" y="4257937"/>
                  <a:pt x="6315485" y="4101353"/>
                </a:cubicBezTo>
                <a:cubicBezTo>
                  <a:pt x="6191847" y="4010685"/>
                  <a:pt x="6071813" y="3915146"/>
                  <a:pt x="5952414" y="3818964"/>
                </a:cubicBezTo>
                <a:cubicBezTo>
                  <a:pt x="5830465" y="3720727"/>
                  <a:pt x="5836723" y="3722081"/>
                  <a:pt x="5750708" y="3603811"/>
                </a:cubicBezTo>
                <a:cubicBezTo>
                  <a:pt x="5741202" y="3590741"/>
                  <a:pt x="5707653" y="3563470"/>
                  <a:pt x="5723814" y="3563470"/>
                </a:cubicBezTo>
                <a:cubicBezTo>
                  <a:pt x="5742831" y="3563470"/>
                  <a:pt x="5749145" y="3592136"/>
                  <a:pt x="5764156" y="3603811"/>
                </a:cubicBezTo>
                <a:cubicBezTo>
                  <a:pt x="5829969" y="3654999"/>
                  <a:pt x="5893470" y="3710363"/>
                  <a:pt x="5965861" y="3751729"/>
                </a:cubicBezTo>
                <a:cubicBezTo>
                  <a:pt x="6469408" y="4039471"/>
                  <a:pt x="6917103" y="4231830"/>
                  <a:pt x="7377803" y="4545106"/>
                </a:cubicBezTo>
                <a:cubicBezTo>
                  <a:pt x="7475659" y="4611648"/>
                  <a:pt x="7563107" y="4692595"/>
                  <a:pt x="7660191" y="4760259"/>
                </a:cubicBezTo>
                <a:cubicBezTo>
                  <a:pt x="7711278" y="4795865"/>
                  <a:pt x="7766522" y="4825252"/>
                  <a:pt x="7821556" y="4854388"/>
                </a:cubicBezTo>
                <a:cubicBezTo>
                  <a:pt x="7842889" y="4865682"/>
                  <a:pt x="7912000" y="4887913"/>
                  <a:pt x="7888791" y="4881282"/>
                </a:cubicBezTo>
                <a:cubicBezTo>
                  <a:pt x="7834275" y="4865706"/>
                  <a:pt x="7781214" y="4845423"/>
                  <a:pt x="7727426" y="4827494"/>
                </a:cubicBezTo>
                <a:cubicBezTo>
                  <a:pt x="7140457" y="4421130"/>
                  <a:pt x="8160100" y="5133943"/>
                  <a:pt x="7256779" y="4464423"/>
                </a:cubicBezTo>
                <a:cubicBezTo>
                  <a:pt x="6762255" y="4097894"/>
                  <a:pt x="6577294" y="3992428"/>
                  <a:pt x="6194461" y="3697941"/>
                </a:cubicBezTo>
                <a:cubicBezTo>
                  <a:pt x="6090697" y="3618122"/>
                  <a:pt x="5980215" y="3545928"/>
                  <a:pt x="5885179" y="3455894"/>
                </a:cubicBezTo>
                <a:cubicBezTo>
                  <a:pt x="5800014" y="3375212"/>
                  <a:pt x="5723536" y="3284236"/>
                  <a:pt x="5629685" y="3213847"/>
                </a:cubicBezTo>
                <a:cubicBezTo>
                  <a:pt x="5593826" y="3186953"/>
                  <a:pt x="5477284" y="3133164"/>
                  <a:pt x="5522108" y="3133164"/>
                </a:cubicBezTo>
                <a:cubicBezTo>
                  <a:pt x="5570592" y="3133164"/>
                  <a:pt x="5601369" y="3189218"/>
                  <a:pt x="5643132" y="3213847"/>
                </a:cubicBezTo>
                <a:cubicBezTo>
                  <a:pt x="5951065" y="3395449"/>
                  <a:pt x="6250716" y="3592878"/>
                  <a:pt x="6570979" y="3751729"/>
                </a:cubicBezTo>
                <a:cubicBezTo>
                  <a:pt x="7131273" y="4029635"/>
                  <a:pt x="7671165" y="4353168"/>
                  <a:pt x="8251861" y="4585447"/>
                </a:cubicBezTo>
                <a:cubicBezTo>
                  <a:pt x="8551559" y="4705326"/>
                  <a:pt x="8700268" y="4757948"/>
                  <a:pt x="8964556" y="4881282"/>
                </a:cubicBezTo>
                <a:cubicBezTo>
                  <a:pt x="8977401" y="4887276"/>
                  <a:pt x="8936458" y="4874977"/>
                  <a:pt x="8924214" y="4867835"/>
                </a:cubicBezTo>
                <a:cubicBezTo>
                  <a:pt x="8870426" y="4836459"/>
                  <a:pt x="8814517" y="4808464"/>
                  <a:pt x="8762850" y="4773706"/>
                </a:cubicBezTo>
                <a:cubicBezTo>
                  <a:pt x="8567854" y="4642527"/>
                  <a:pt x="8392939" y="4479094"/>
                  <a:pt x="8184626" y="4370294"/>
                </a:cubicBezTo>
                <a:cubicBezTo>
                  <a:pt x="7686800" y="4110283"/>
                  <a:pt x="7147223" y="3935347"/>
                  <a:pt x="6651661" y="3671047"/>
                </a:cubicBezTo>
                <a:cubicBezTo>
                  <a:pt x="6517191" y="3599329"/>
                  <a:pt x="6385164" y="3522830"/>
                  <a:pt x="6248250" y="3455894"/>
                </a:cubicBezTo>
                <a:cubicBezTo>
                  <a:pt x="5981623" y="3325543"/>
                  <a:pt x="5706878" y="3212102"/>
                  <a:pt x="5441426" y="3079376"/>
                </a:cubicBezTo>
                <a:cubicBezTo>
                  <a:pt x="5423497" y="3070411"/>
                  <a:pt x="5367592" y="3052482"/>
                  <a:pt x="5387638" y="3052482"/>
                </a:cubicBezTo>
                <a:cubicBezTo>
                  <a:pt x="5415987" y="3052482"/>
                  <a:pt x="5442247" y="3068247"/>
                  <a:pt x="5468320" y="3079376"/>
                </a:cubicBezTo>
                <a:lnTo>
                  <a:pt x="6490297" y="3523129"/>
                </a:lnTo>
                <a:cubicBezTo>
                  <a:pt x="7515675" y="3988596"/>
                  <a:pt x="7344421" y="3930021"/>
                  <a:pt x="8224967" y="4370294"/>
                </a:cubicBezTo>
                <a:cubicBezTo>
                  <a:pt x="8587148" y="4551385"/>
                  <a:pt x="8932126" y="4689907"/>
                  <a:pt x="9260391" y="4921623"/>
                </a:cubicBezTo>
                <a:cubicBezTo>
                  <a:pt x="9369637" y="4998738"/>
                  <a:pt x="9689277" y="5236919"/>
                  <a:pt x="9569673" y="5177117"/>
                </a:cubicBezTo>
                <a:cubicBezTo>
                  <a:pt x="9031218" y="4907890"/>
                  <a:pt x="9499259" y="5173956"/>
                  <a:pt x="9031791" y="4814047"/>
                </a:cubicBezTo>
                <a:cubicBezTo>
                  <a:pt x="8610564" y="4489740"/>
                  <a:pt x="8178362" y="4179923"/>
                  <a:pt x="7754320" y="3859306"/>
                </a:cubicBezTo>
                <a:cubicBezTo>
                  <a:pt x="7424974" y="3610288"/>
                  <a:pt x="7087662" y="3309308"/>
                  <a:pt x="6732344" y="3106270"/>
                </a:cubicBezTo>
                <a:cubicBezTo>
                  <a:pt x="6669591" y="3070411"/>
                  <a:pt x="6477653" y="2970223"/>
                  <a:pt x="6544085" y="2998694"/>
                </a:cubicBezTo>
                <a:cubicBezTo>
                  <a:pt x="6735739" y="3080832"/>
                  <a:pt x="6918319" y="3182950"/>
                  <a:pt x="7108861" y="3267635"/>
                </a:cubicBezTo>
                <a:cubicBezTo>
                  <a:pt x="7489944" y="3437005"/>
                  <a:pt x="7941998" y="3622025"/>
                  <a:pt x="8345991" y="3738282"/>
                </a:cubicBezTo>
                <a:cubicBezTo>
                  <a:pt x="8769140" y="3860052"/>
                  <a:pt x="9201549" y="3948471"/>
                  <a:pt x="9623461" y="4074459"/>
                </a:cubicBezTo>
                <a:cubicBezTo>
                  <a:pt x="9847664" y="4141409"/>
                  <a:pt x="10064076" y="4232254"/>
                  <a:pt x="10282367" y="4316506"/>
                </a:cubicBezTo>
                <a:cubicBezTo>
                  <a:pt x="10319769" y="4330942"/>
                  <a:pt x="10389944" y="4330202"/>
                  <a:pt x="10389944" y="4370294"/>
                </a:cubicBezTo>
                <a:cubicBezTo>
                  <a:pt x="10389944" y="4406432"/>
                  <a:pt x="10318226" y="4361329"/>
                  <a:pt x="10282367" y="4356847"/>
                </a:cubicBezTo>
                <a:lnTo>
                  <a:pt x="9583120" y="4074459"/>
                </a:lnTo>
                <a:cubicBezTo>
                  <a:pt x="8932995" y="3806761"/>
                  <a:pt x="8710441" y="3703297"/>
                  <a:pt x="8117391" y="3469341"/>
                </a:cubicBezTo>
                <a:cubicBezTo>
                  <a:pt x="7817728" y="3351125"/>
                  <a:pt x="7510491" y="3251267"/>
                  <a:pt x="7216438" y="3119717"/>
                </a:cubicBezTo>
                <a:cubicBezTo>
                  <a:pt x="7046109" y="3043517"/>
                  <a:pt x="6877090" y="2964316"/>
                  <a:pt x="6705450" y="2891117"/>
                </a:cubicBezTo>
                <a:cubicBezTo>
                  <a:pt x="6572230" y="2834303"/>
                  <a:pt x="6435000" y="2787168"/>
                  <a:pt x="6302038" y="2729753"/>
                </a:cubicBezTo>
                <a:cubicBezTo>
                  <a:pt x="6237627" y="2701939"/>
                  <a:pt x="6177261" y="2665497"/>
                  <a:pt x="6113779" y="2635623"/>
                </a:cubicBezTo>
                <a:cubicBezTo>
                  <a:pt x="6100954" y="2629588"/>
                  <a:pt x="6059264" y="2622176"/>
                  <a:pt x="6073438" y="2622176"/>
                </a:cubicBezTo>
                <a:cubicBezTo>
                  <a:pt x="6091919" y="2622176"/>
                  <a:pt x="6110111" y="2628650"/>
                  <a:pt x="6127226" y="2635623"/>
                </a:cubicBezTo>
                <a:cubicBezTo>
                  <a:pt x="6231334" y="2678038"/>
                  <a:pt x="6331612" y="2729666"/>
                  <a:pt x="6436508" y="2770094"/>
                </a:cubicBezTo>
                <a:cubicBezTo>
                  <a:pt x="7701046" y="3257468"/>
                  <a:pt x="7054586" y="3004406"/>
                  <a:pt x="8157732" y="3361764"/>
                </a:cubicBezTo>
                <a:cubicBezTo>
                  <a:pt x="8509637" y="3475762"/>
                  <a:pt x="8233005" y="3422464"/>
                  <a:pt x="8561144" y="3469341"/>
                </a:cubicBezTo>
                <a:cubicBezTo>
                  <a:pt x="8379291" y="3378416"/>
                  <a:pt x="8590881" y="3490626"/>
                  <a:pt x="8305650" y="3294529"/>
                </a:cubicBezTo>
                <a:cubicBezTo>
                  <a:pt x="8222646" y="3237463"/>
                  <a:pt x="8139209" y="3180235"/>
                  <a:pt x="8050156" y="3133164"/>
                </a:cubicBezTo>
                <a:cubicBezTo>
                  <a:pt x="7825076" y="3014193"/>
                  <a:pt x="7597186" y="2899970"/>
                  <a:pt x="7364356" y="2796988"/>
                </a:cubicBezTo>
                <a:cubicBezTo>
                  <a:pt x="7130661" y="2693623"/>
                  <a:pt x="6888442" y="2610685"/>
                  <a:pt x="6651661" y="2514600"/>
                </a:cubicBezTo>
                <a:cubicBezTo>
                  <a:pt x="6579125" y="2485165"/>
                  <a:pt x="6507185" y="2454126"/>
                  <a:pt x="6436508" y="2420470"/>
                </a:cubicBezTo>
                <a:cubicBezTo>
                  <a:pt x="6412911" y="2409233"/>
                  <a:pt x="6343847" y="2374075"/>
                  <a:pt x="6369273" y="2380129"/>
                </a:cubicBezTo>
                <a:cubicBezTo>
                  <a:pt x="6581910" y="2430757"/>
                  <a:pt x="6785289" y="2521424"/>
                  <a:pt x="7001285" y="2554941"/>
                </a:cubicBezTo>
                <a:lnTo>
                  <a:pt x="8561144" y="2796988"/>
                </a:lnTo>
                <a:cubicBezTo>
                  <a:pt x="9077695" y="2877809"/>
                  <a:pt x="8824300" y="2855182"/>
                  <a:pt x="9206603" y="2877670"/>
                </a:cubicBezTo>
                <a:cubicBezTo>
                  <a:pt x="9100387" y="2859968"/>
                  <a:pt x="9050015" y="2850671"/>
                  <a:pt x="8924214" y="2837329"/>
                </a:cubicBezTo>
                <a:cubicBezTo>
                  <a:pt x="8695799" y="2813103"/>
                  <a:pt x="8467630" y="2784935"/>
                  <a:pt x="8238414" y="2770094"/>
                </a:cubicBezTo>
                <a:cubicBezTo>
                  <a:pt x="7844385" y="2744581"/>
                  <a:pt x="7449520" y="2734235"/>
                  <a:pt x="7055073" y="2716306"/>
                </a:cubicBezTo>
                <a:cubicBezTo>
                  <a:pt x="6969908" y="2698376"/>
                  <a:pt x="6884012" y="2683625"/>
                  <a:pt x="6799579" y="2662517"/>
                </a:cubicBezTo>
                <a:cubicBezTo>
                  <a:pt x="6776162" y="2656663"/>
                  <a:pt x="6709445" y="2643256"/>
                  <a:pt x="6732344" y="2635623"/>
                </a:cubicBezTo>
                <a:cubicBezTo>
                  <a:pt x="6766627" y="2624195"/>
                  <a:pt x="6804203" y="2643575"/>
                  <a:pt x="6839920" y="2649070"/>
                </a:cubicBezTo>
                <a:cubicBezTo>
                  <a:pt x="7472254" y="2746353"/>
                  <a:pt x="7046535" y="2697755"/>
                  <a:pt x="7713979" y="2756647"/>
                </a:cubicBezTo>
                <a:lnTo>
                  <a:pt x="9031791" y="2743200"/>
                </a:lnTo>
                <a:cubicBezTo>
                  <a:pt x="9109074" y="2739384"/>
                  <a:pt x="8879669" y="2714625"/>
                  <a:pt x="8803191" y="2702859"/>
                </a:cubicBezTo>
                <a:cubicBezTo>
                  <a:pt x="8408173" y="2642086"/>
                  <a:pt x="8428941" y="2653946"/>
                  <a:pt x="7929132" y="2649070"/>
                </a:cubicBezTo>
                <a:lnTo>
                  <a:pt x="5750708" y="2635623"/>
                </a:lnTo>
                <a:cubicBezTo>
                  <a:pt x="5835873" y="2622176"/>
                  <a:pt x="5920488" y="2604599"/>
                  <a:pt x="6006203" y="2595282"/>
                </a:cubicBezTo>
                <a:cubicBezTo>
                  <a:pt x="6126847" y="2582169"/>
                  <a:pt x="6248170" y="2576201"/>
                  <a:pt x="6369273" y="2568388"/>
                </a:cubicBezTo>
                <a:lnTo>
                  <a:pt x="7256779" y="2514600"/>
                </a:lnTo>
                <a:lnTo>
                  <a:pt x="7982920" y="2366682"/>
                </a:lnTo>
                <a:cubicBezTo>
                  <a:pt x="8151407" y="2330942"/>
                  <a:pt x="8105338" y="2349709"/>
                  <a:pt x="8211520" y="2286000"/>
                </a:cubicBezTo>
                <a:cubicBezTo>
                  <a:pt x="7904730" y="2183737"/>
                  <a:pt x="8123193" y="2250297"/>
                  <a:pt x="7324014" y="2366682"/>
                </a:cubicBezTo>
                <a:cubicBezTo>
                  <a:pt x="7143078" y="2393032"/>
                  <a:pt x="6965845" y="2440563"/>
                  <a:pt x="6786132" y="2474259"/>
                </a:cubicBezTo>
                <a:cubicBezTo>
                  <a:pt x="6607231" y="2507803"/>
                  <a:pt x="6427922" y="2539252"/>
                  <a:pt x="6248250" y="2568388"/>
                </a:cubicBezTo>
                <a:cubicBezTo>
                  <a:pt x="6234258" y="2570657"/>
                  <a:pt x="6274609" y="2557271"/>
                  <a:pt x="6288591" y="2554941"/>
                </a:cubicBezTo>
                <a:cubicBezTo>
                  <a:pt x="6382382" y="2539309"/>
                  <a:pt x="6477741" y="2533248"/>
                  <a:pt x="6570979" y="2514600"/>
                </a:cubicBezTo>
                <a:cubicBezTo>
                  <a:pt x="8307446" y="2167307"/>
                  <a:pt x="6655565" y="2488233"/>
                  <a:pt x="8063603" y="2151529"/>
                </a:cubicBezTo>
                <a:cubicBezTo>
                  <a:pt x="8263663" y="2103689"/>
                  <a:pt x="8468348" y="2077021"/>
                  <a:pt x="8668720" y="2030506"/>
                </a:cubicBezTo>
                <a:cubicBezTo>
                  <a:pt x="8719826" y="2018642"/>
                  <a:pt x="8868136" y="1966691"/>
                  <a:pt x="8816638" y="1976717"/>
                </a:cubicBezTo>
                <a:cubicBezTo>
                  <a:pt x="8259206" y="2085244"/>
                  <a:pt x="7705567" y="2212465"/>
                  <a:pt x="7149203" y="2326341"/>
                </a:cubicBezTo>
                <a:cubicBezTo>
                  <a:pt x="6625228" y="2433587"/>
                  <a:pt x="6612866" y="2432056"/>
                  <a:pt x="6181014" y="2501153"/>
                </a:cubicBezTo>
                <a:cubicBezTo>
                  <a:pt x="6239285" y="2465294"/>
                  <a:pt x="6293628" y="2422084"/>
                  <a:pt x="6355826" y="2393576"/>
                </a:cubicBezTo>
                <a:cubicBezTo>
                  <a:pt x="6509428" y="2323175"/>
                  <a:pt x="6668092" y="2264184"/>
                  <a:pt x="6826473" y="2205317"/>
                </a:cubicBezTo>
                <a:cubicBezTo>
                  <a:pt x="7174668" y="2075900"/>
                  <a:pt x="7539233" y="1986970"/>
                  <a:pt x="7875344" y="1828800"/>
                </a:cubicBezTo>
                <a:cubicBezTo>
                  <a:pt x="8027744" y="1757082"/>
                  <a:pt x="8192400" y="1707076"/>
                  <a:pt x="8332544" y="1613647"/>
                </a:cubicBezTo>
                <a:cubicBezTo>
                  <a:pt x="8345991" y="1604682"/>
                  <a:pt x="8360470" y="1597099"/>
                  <a:pt x="8372885" y="1586753"/>
                </a:cubicBezTo>
                <a:cubicBezTo>
                  <a:pt x="8387494" y="1574578"/>
                  <a:pt x="8431467" y="1541032"/>
                  <a:pt x="8413226" y="1546411"/>
                </a:cubicBezTo>
                <a:cubicBezTo>
                  <a:pt x="8047479" y="1654259"/>
                  <a:pt x="7697926" y="1821253"/>
                  <a:pt x="7324014" y="1896035"/>
                </a:cubicBezTo>
                <a:cubicBezTo>
                  <a:pt x="6778131" y="2005211"/>
                  <a:pt x="7012260" y="1971470"/>
                  <a:pt x="6624767" y="2017059"/>
                </a:cubicBezTo>
                <a:cubicBezTo>
                  <a:pt x="6659340" y="1913337"/>
                  <a:pt x="6637979" y="1952357"/>
                  <a:pt x="6813026" y="1842247"/>
                </a:cubicBezTo>
                <a:cubicBezTo>
                  <a:pt x="7029059" y="1706356"/>
                  <a:pt x="7251950" y="1581683"/>
                  <a:pt x="7471932" y="1452282"/>
                </a:cubicBezTo>
                <a:cubicBezTo>
                  <a:pt x="7556753" y="1402387"/>
                  <a:pt x="7800977" y="1238985"/>
                  <a:pt x="7727426" y="1304364"/>
                </a:cubicBezTo>
                <a:cubicBezTo>
                  <a:pt x="7517591" y="1490886"/>
                  <a:pt x="7601775" y="1430932"/>
                  <a:pt x="7229885" y="1627094"/>
                </a:cubicBezTo>
                <a:cubicBezTo>
                  <a:pt x="6949740" y="1774863"/>
                  <a:pt x="6382720" y="2057400"/>
                  <a:pt x="6382720" y="2057400"/>
                </a:cubicBezTo>
                <a:cubicBezTo>
                  <a:pt x="6461937" y="1951775"/>
                  <a:pt x="6446465" y="1961561"/>
                  <a:pt x="6624767" y="1855694"/>
                </a:cubicBezTo>
                <a:cubicBezTo>
                  <a:pt x="7341508" y="1430129"/>
                  <a:pt x="7583385" y="1356892"/>
                  <a:pt x="8440120" y="968188"/>
                </a:cubicBezTo>
                <a:cubicBezTo>
                  <a:pt x="8538763" y="923433"/>
                  <a:pt x="8645827" y="893803"/>
                  <a:pt x="8735956" y="833717"/>
                </a:cubicBezTo>
                <a:cubicBezTo>
                  <a:pt x="8749403" y="824752"/>
                  <a:pt x="8783525" y="792368"/>
                  <a:pt x="8776297" y="806823"/>
                </a:cubicBezTo>
                <a:cubicBezTo>
                  <a:pt x="8736550" y="886315"/>
                  <a:pt x="8533219" y="1031249"/>
                  <a:pt x="8507356" y="1048870"/>
                </a:cubicBezTo>
                <a:cubicBezTo>
                  <a:pt x="8170366" y="1278467"/>
                  <a:pt x="7839918" y="1519780"/>
                  <a:pt x="7485379" y="1721223"/>
                </a:cubicBezTo>
                <a:cubicBezTo>
                  <a:pt x="6837502" y="2089335"/>
                  <a:pt x="7082447" y="1931574"/>
                  <a:pt x="6732344" y="2164976"/>
                </a:cubicBezTo>
                <a:cubicBezTo>
                  <a:pt x="6867675" y="1948446"/>
                  <a:pt x="6868964" y="1924236"/>
                  <a:pt x="7189544" y="1707776"/>
                </a:cubicBezTo>
                <a:cubicBezTo>
                  <a:pt x="7366112" y="1588555"/>
                  <a:pt x="8370441" y="972216"/>
                  <a:pt x="8803191" y="766482"/>
                </a:cubicBezTo>
                <a:lnTo>
                  <a:pt x="9623461" y="376517"/>
                </a:lnTo>
                <a:cubicBezTo>
                  <a:pt x="9641555" y="367888"/>
                  <a:pt x="9677250" y="349623"/>
                  <a:pt x="9677250" y="349623"/>
                </a:cubicBezTo>
                <a:cubicBezTo>
                  <a:pt x="9621257" y="480271"/>
                  <a:pt x="9640899" y="458458"/>
                  <a:pt x="9515885" y="591670"/>
                </a:cubicBezTo>
                <a:cubicBezTo>
                  <a:pt x="8562247" y="1607842"/>
                  <a:pt x="9030662" y="1099419"/>
                  <a:pt x="7902238" y="2138082"/>
                </a:cubicBezTo>
                <a:cubicBezTo>
                  <a:pt x="7515216" y="2494319"/>
                  <a:pt x="7770134" y="2311074"/>
                  <a:pt x="7418144" y="2581835"/>
                </a:cubicBezTo>
                <a:cubicBezTo>
                  <a:pt x="7295264" y="2676358"/>
                  <a:pt x="7329568" y="2660666"/>
                  <a:pt x="7243332" y="2689411"/>
                </a:cubicBezTo>
                <a:cubicBezTo>
                  <a:pt x="7380637" y="2517780"/>
                  <a:pt x="7323346" y="2574736"/>
                  <a:pt x="7673638" y="2380129"/>
                </a:cubicBezTo>
                <a:cubicBezTo>
                  <a:pt x="8068005" y="2161036"/>
                  <a:pt x="8510942" y="2020693"/>
                  <a:pt x="8870426" y="1748117"/>
                </a:cubicBezTo>
                <a:cubicBezTo>
                  <a:pt x="9278320" y="1438835"/>
                  <a:pt x="9758215" y="1206546"/>
                  <a:pt x="10094108" y="820270"/>
                </a:cubicBezTo>
                <a:cubicBezTo>
                  <a:pt x="10183755" y="717176"/>
                  <a:pt x="10281078" y="620284"/>
                  <a:pt x="10363050" y="510988"/>
                </a:cubicBezTo>
                <a:cubicBezTo>
                  <a:pt x="10376497" y="493059"/>
                  <a:pt x="10423437" y="447177"/>
                  <a:pt x="10403391" y="457200"/>
                </a:cubicBezTo>
                <a:cubicBezTo>
                  <a:pt x="10375042" y="471374"/>
                  <a:pt x="10361116" y="504901"/>
                  <a:pt x="10336156" y="524435"/>
                </a:cubicBezTo>
                <a:cubicBezTo>
                  <a:pt x="10257780" y="585773"/>
                  <a:pt x="10183126" y="654738"/>
                  <a:pt x="10094108" y="699247"/>
                </a:cubicBezTo>
                <a:cubicBezTo>
                  <a:pt x="9482547" y="1005028"/>
                  <a:pt x="8873783" y="1320689"/>
                  <a:pt x="8238414" y="1573306"/>
                </a:cubicBezTo>
                <a:cubicBezTo>
                  <a:pt x="7866379" y="1721224"/>
                  <a:pt x="7460078" y="1802114"/>
                  <a:pt x="7122308" y="2017059"/>
                </a:cubicBezTo>
                <a:cubicBezTo>
                  <a:pt x="7073002" y="2048435"/>
                  <a:pt x="7021948" y="2077219"/>
                  <a:pt x="6974391" y="2111188"/>
                </a:cubicBezTo>
                <a:cubicBezTo>
                  <a:pt x="6958916" y="2122241"/>
                  <a:pt x="6916571" y="2159020"/>
                  <a:pt x="6934050" y="2151529"/>
                </a:cubicBezTo>
                <a:cubicBezTo>
                  <a:pt x="6982096" y="2130938"/>
                  <a:pt x="7020517" y="2091538"/>
                  <a:pt x="7068520" y="2070847"/>
                </a:cubicBezTo>
                <a:cubicBezTo>
                  <a:pt x="7281016" y="1979254"/>
                  <a:pt x="7496744" y="1895058"/>
                  <a:pt x="7713979" y="1815353"/>
                </a:cubicBezTo>
                <a:cubicBezTo>
                  <a:pt x="8119898" y="1666419"/>
                  <a:pt x="8536364" y="1546019"/>
                  <a:pt x="8937661" y="1385047"/>
                </a:cubicBezTo>
                <a:cubicBezTo>
                  <a:pt x="9330502" y="1227466"/>
                  <a:pt x="9709330" y="1036968"/>
                  <a:pt x="10094108" y="860611"/>
                </a:cubicBezTo>
                <a:cubicBezTo>
                  <a:pt x="10139665" y="839731"/>
                  <a:pt x="10228579" y="793376"/>
                  <a:pt x="10228579" y="793376"/>
                </a:cubicBezTo>
                <a:cubicBezTo>
                  <a:pt x="10158706" y="909831"/>
                  <a:pt x="10179573" y="895307"/>
                  <a:pt x="9999979" y="995082"/>
                </a:cubicBezTo>
                <a:cubicBezTo>
                  <a:pt x="8857488" y="1629800"/>
                  <a:pt x="8807969" y="1641288"/>
                  <a:pt x="7700532" y="2138082"/>
                </a:cubicBezTo>
                <a:cubicBezTo>
                  <a:pt x="7566817" y="2198066"/>
                  <a:pt x="7428201" y="2247353"/>
                  <a:pt x="7297120" y="2312894"/>
                </a:cubicBezTo>
                <a:cubicBezTo>
                  <a:pt x="7252297" y="2335306"/>
                  <a:pt x="7112806" y="2385321"/>
                  <a:pt x="7162650" y="2380129"/>
                </a:cubicBezTo>
                <a:cubicBezTo>
                  <a:pt x="7425042" y="2352797"/>
                  <a:pt x="7683489" y="2295348"/>
                  <a:pt x="7942579" y="2245659"/>
                </a:cubicBezTo>
                <a:cubicBezTo>
                  <a:pt x="8597003" y="2120153"/>
                  <a:pt x="9264684" y="2050603"/>
                  <a:pt x="9905850" y="1869141"/>
                </a:cubicBezTo>
                <a:cubicBezTo>
                  <a:pt x="10143415" y="1801906"/>
                  <a:pt x="10383222" y="1742141"/>
                  <a:pt x="10618544" y="1667435"/>
                </a:cubicBezTo>
                <a:cubicBezTo>
                  <a:pt x="10666309" y="1652272"/>
                  <a:pt x="10707512" y="1621201"/>
                  <a:pt x="10753014" y="1600200"/>
                </a:cubicBezTo>
                <a:cubicBezTo>
                  <a:pt x="10765884" y="1594260"/>
                  <a:pt x="10806034" y="1580414"/>
                  <a:pt x="10793356" y="1586753"/>
                </a:cubicBezTo>
                <a:cubicBezTo>
                  <a:pt x="10771766" y="1597548"/>
                  <a:pt x="10748805" y="1605398"/>
                  <a:pt x="10726120" y="1613647"/>
                </a:cubicBezTo>
                <a:cubicBezTo>
                  <a:pt x="10650178" y="1641262"/>
                  <a:pt x="10576191" y="1675875"/>
                  <a:pt x="10497520" y="1694329"/>
                </a:cubicBezTo>
                <a:cubicBezTo>
                  <a:pt x="9849528" y="1846327"/>
                  <a:pt x="9201946" y="2002346"/>
                  <a:pt x="8547697" y="2124635"/>
                </a:cubicBezTo>
                <a:cubicBezTo>
                  <a:pt x="8068085" y="2214282"/>
                  <a:pt x="7591875" y="2324574"/>
                  <a:pt x="7108861" y="2393576"/>
                </a:cubicBezTo>
                <a:cubicBezTo>
                  <a:pt x="7077485" y="2398058"/>
                  <a:pt x="6983037" y="2407023"/>
                  <a:pt x="7014732" y="2407023"/>
                </a:cubicBezTo>
                <a:cubicBezTo>
                  <a:pt x="7157446" y="2407023"/>
                  <a:pt x="7587670" y="2329953"/>
                  <a:pt x="7619850" y="2326341"/>
                </a:cubicBezTo>
                <a:cubicBezTo>
                  <a:pt x="7910615" y="2293704"/>
                  <a:pt x="8202555" y="2272553"/>
                  <a:pt x="8493908" y="2245659"/>
                </a:cubicBezTo>
                <a:cubicBezTo>
                  <a:pt x="9050146" y="2137732"/>
                  <a:pt x="9260929" y="2145596"/>
                  <a:pt x="9690697" y="1963270"/>
                </a:cubicBezTo>
                <a:cubicBezTo>
                  <a:pt x="9771744" y="1928886"/>
                  <a:pt x="9815208" y="1898192"/>
                  <a:pt x="9878956" y="1855694"/>
                </a:cubicBezTo>
                <a:cubicBezTo>
                  <a:pt x="9869991" y="1842247"/>
                  <a:pt x="9864681" y="1825449"/>
                  <a:pt x="9852061" y="1815353"/>
                </a:cubicBezTo>
                <a:cubicBezTo>
                  <a:pt x="9840993" y="1806498"/>
                  <a:pt x="9825845" y="1803083"/>
                  <a:pt x="9811720" y="1801906"/>
                </a:cubicBezTo>
                <a:cubicBezTo>
                  <a:pt x="9717810" y="1794080"/>
                  <a:pt x="9623461" y="1792941"/>
                  <a:pt x="9529332" y="1788459"/>
                </a:cubicBezTo>
                <a:cubicBezTo>
                  <a:pt x="8354600" y="1845301"/>
                  <a:pt x="9068659" y="1769385"/>
                  <a:pt x="8090497" y="1949823"/>
                </a:cubicBezTo>
                <a:cubicBezTo>
                  <a:pt x="7831062" y="1997680"/>
                  <a:pt x="7569687" y="2034756"/>
                  <a:pt x="7310567" y="2084294"/>
                </a:cubicBezTo>
                <a:cubicBezTo>
                  <a:pt x="7264602" y="2093081"/>
                  <a:pt x="7129700" y="2130740"/>
                  <a:pt x="7176097" y="2124635"/>
                </a:cubicBezTo>
                <a:cubicBezTo>
                  <a:pt x="7392354" y="2096180"/>
                  <a:pt x="7605799" y="2049085"/>
                  <a:pt x="7821556" y="2017059"/>
                </a:cubicBezTo>
                <a:cubicBezTo>
                  <a:pt x="8179595" y="1963913"/>
                  <a:pt x="8539163" y="1921487"/>
                  <a:pt x="8897320" y="1869141"/>
                </a:cubicBezTo>
                <a:cubicBezTo>
                  <a:pt x="9121902" y="1836317"/>
                  <a:pt x="9345793" y="1798877"/>
                  <a:pt x="9569673" y="1761564"/>
                </a:cubicBezTo>
                <a:cubicBezTo>
                  <a:pt x="10144986" y="1665678"/>
                  <a:pt x="9851418" y="1698427"/>
                  <a:pt x="10161344" y="1667435"/>
                </a:cubicBezTo>
                <a:cubicBezTo>
                  <a:pt x="10023648" y="1770707"/>
                  <a:pt x="10081436" y="1737510"/>
                  <a:pt x="9771379" y="1801906"/>
                </a:cubicBezTo>
                <a:cubicBezTo>
                  <a:pt x="9302281" y="1899334"/>
                  <a:pt x="8827912" y="1970460"/>
                  <a:pt x="8359438" y="2070847"/>
                </a:cubicBezTo>
                <a:lnTo>
                  <a:pt x="7794661" y="2191870"/>
                </a:lnTo>
                <a:cubicBezTo>
                  <a:pt x="6932442" y="2709201"/>
                  <a:pt x="7814188" y="2164345"/>
                  <a:pt x="10497520" y="2245659"/>
                </a:cubicBezTo>
                <a:cubicBezTo>
                  <a:pt x="10539787" y="2246940"/>
                  <a:pt x="10430968" y="2302638"/>
                  <a:pt x="10389944" y="2312894"/>
                </a:cubicBezTo>
                <a:cubicBezTo>
                  <a:pt x="10249103" y="2348104"/>
                  <a:pt x="10104144" y="2366201"/>
                  <a:pt x="9959638" y="2380129"/>
                </a:cubicBezTo>
                <a:cubicBezTo>
                  <a:pt x="9731699" y="2402099"/>
                  <a:pt x="9502438" y="2407023"/>
                  <a:pt x="9273838" y="2420470"/>
                </a:cubicBezTo>
                <a:lnTo>
                  <a:pt x="7162650" y="2380129"/>
                </a:lnTo>
                <a:cubicBezTo>
                  <a:pt x="7085319" y="2377462"/>
                  <a:pt x="7010897" y="2348829"/>
                  <a:pt x="6934050" y="2339788"/>
                </a:cubicBezTo>
                <a:cubicBezTo>
                  <a:pt x="6858241" y="2330869"/>
                  <a:pt x="6781650" y="2330823"/>
                  <a:pt x="6705450" y="2326341"/>
                </a:cubicBezTo>
                <a:cubicBezTo>
                  <a:pt x="7399511" y="2442018"/>
                  <a:pt x="6793613" y="2339975"/>
                  <a:pt x="8453567" y="2649070"/>
                </a:cubicBezTo>
                <a:cubicBezTo>
                  <a:pt x="8574569" y="2671601"/>
                  <a:pt x="8694507" y="2701040"/>
                  <a:pt x="8816638" y="2716306"/>
                </a:cubicBezTo>
                <a:cubicBezTo>
                  <a:pt x="8888356" y="2725271"/>
                  <a:pt x="9101909" y="2760730"/>
                  <a:pt x="9031791" y="2743200"/>
                </a:cubicBezTo>
                <a:cubicBezTo>
                  <a:pt x="8908106" y="2712278"/>
                  <a:pt x="8780811" y="2698195"/>
                  <a:pt x="8655273" y="2675964"/>
                </a:cubicBezTo>
                <a:lnTo>
                  <a:pt x="7740873" y="2514600"/>
                </a:lnTo>
                <a:cubicBezTo>
                  <a:pt x="7494628" y="2472558"/>
                  <a:pt x="7239601" y="2468475"/>
                  <a:pt x="7001285" y="2393576"/>
                </a:cubicBezTo>
                <a:cubicBezTo>
                  <a:pt x="6844403" y="2344270"/>
                  <a:pt x="6375658" y="2190666"/>
                  <a:pt x="6530638" y="2245659"/>
                </a:cubicBezTo>
                <a:cubicBezTo>
                  <a:pt x="6669591" y="2294965"/>
                  <a:pt x="6805646" y="2353361"/>
                  <a:pt x="6947497" y="2393576"/>
                </a:cubicBezTo>
                <a:cubicBezTo>
                  <a:pt x="7817073" y="2640105"/>
                  <a:pt x="8705399" y="2828150"/>
                  <a:pt x="9556226" y="3133164"/>
                </a:cubicBezTo>
                <a:cubicBezTo>
                  <a:pt x="9793791" y="3218329"/>
                  <a:pt x="10033302" y="3298247"/>
                  <a:pt x="10268920" y="3388659"/>
                </a:cubicBezTo>
                <a:cubicBezTo>
                  <a:pt x="10418933" y="3446222"/>
                  <a:pt x="10867926" y="3618318"/>
                  <a:pt x="10712673" y="3576917"/>
                </a:cubicBezTo>
                <a:cubicBezTo>
                  <a:pt x="10295689" y="3465722"/>
                  <a:pt x="10745293" y="3596656"/>
                  <a:pt x="10174791" y="3375211"/>
                </a:cubicBezTo>
                <a:cubicBezTo>
                  <a:pt x="9607469" y="3155001"/>
                  <a:pt x="9035865" y="2945983"/>
                  <a:pt x="8467014" y="2729753"/>
                </a:cubicBezTo>
                <a:lnTo>
                  <a:pt x="7875344" y="2501153"/>
                </a:lnTo>
                <a:cubicBezTo>
                  <a:pt x="7595147" y="2395225"/>
                  <a:pt x="7350404" y="2300601"/>
                  <a:pt x="7068520" y="2218764"/>
                </a:cubicBezTo>
                <a:cubicBezTo>
                  <a:pt x="7028834" y="2207242"/>
                  <a:pt x="6987838" y="2200835"/>
                  <a:pt x="6947497" y="2191870"/>
                </a:cubicBezTo>
                <a:cubicBezTo>
                  <a:pt x="6889226" y="2196352"/>
                  <a:pt x="6793205" y="2150595"/>
                  <a:pt x="6772685" y="2205317"/>
                </a:cubicBezTo>
                <a:cubicBezTo>
                  <a:pt x="6753474" y="2256548"/>
                  <a:pt x="6863385" y="2266618"/>
                  <a:pt x="6907156" y="2299447"/>
                </a:cubicBezTo>
                <a:cubicBezTo>
                  <a:pt x="7214153" y="2529695"/>
                  <a:pt x="7159453" y="2531482"/>
                  <a:pt x="7579508" y="2716306"/>
                </a:cubicBezTo>
                <a:cubicBezTo>
                  <a:pt x="7767744" y="2799130"/>
                  <a:pt x="7967225" y="2854000"/>
                  <a:pt x="8157732" y="2931459"/>
                </a:cubicBezTo>
                <a:cubicBezTo>
                  <a:pt x="8375280" y="3019912"/>
                  <a:pt x="8587336" y="3121338"/>
                  <a:pt x="8803191" y="3213847"/>
                </a:cubicBezTo>
                <a:cubicBezTo>
                  <a:pt x="8855466" y="3236251"/>
                  <a:pt x="9067164" y="3318440"/>
                  <a:pt x="9139367" y="3348317"/>
                </a:cubicBezTo>
                <a:cubicBezTo>
                  <a:pt x="9349351" y="3435207"/>
                  <a:pt x="9430283" y="3481558"/>
                  <a:pt x="9650356" y="3536576"/>
                </a:cubicBezTo>
                <a:cubicBezTo>
                  <a:pt x="9707552" y="3550875"/>
                  <a:pt x="9767557" y="3550946"/>
                  <a:pt x="9825167" y="3563470"/>
                </a:cubicBezTo>
                <a:cubicBezTo>
                  <a:pt x="9870896" y="3573411"/>
                  <a:pt x="10006435" y="3603811"/>
                  <a:pt x="9959638" y="3603811"/>
                </a:cubicBezTo>
                <a:cubicBezTo>
                  <a:pt x="9815574" y="3603811"/>
                  <a:pt x="9671982" y="3583609"/>
                  <a:pt x="9529332" y="3563470"/>
                </a:cubicBezTo>
                <a:cubicBezTo>
                  <a:pt x="9290732" y="3529786"/>
                  <a:pt x="9049821" y="3503192"/>
                  <a:pt x="8816638" y="3442447"/>
                </a:cubicBezTo>
                <a:cubicBezTo>
                  <a:pt x="8281966" y="3303163"/>
                  <a:pt x="7881652" y="3143042"/>
                  <a:pt x="7404697" y="2904564"/>
                </a:cubicBezTo>
                <a:cubicBezTo>
                  <a:pt x="7262953" y="2833692"/>
                  <a:pt x="7122805" y="2759020"/>
                  <a:pt x="6987838" y="2675964"/>
                </a:cubicBezTo>
                <a:cubicBezTo>
                  <a:pt x="6837191" y="2583258"/>
                  <a:pt x="6573813" y="2357574"/>
                  <a:pt x="6409614" y="2286000"/>
                </a:cubicBezTo>
                <a:cubicBezTo>
                  <a:pt x="6325878" y="2249500"/>
                  <a:pt x="6090038" y="2239160"/>
                  <a:pt x="5992756" y="2232211"/>
                </a:cubicBezTo>
                <a:cubicBezTo>
                  <a:pt x="6192338" y="2531591"/>
                  <a:pt x="5926282" y="2149071"/>
                  <a:pt x="6866814" y="2608729"/>
                </a:cubicBezTo>
                <a:cubicBezTo>
                  <a:pt x="7462967" y="2900082"/>
                  <a:pt x="8043624" y="3225552"/>
                  <a:pt x="8655273" y="3482788"/>
                </a:cubicBezTo>
                <a:lnTo>
                  <a:pt x="10094108" y="4087906"/>
                </a:lnTo>
                <a:cubicBezTo>
                  <a:pt x="10138637" y="4106555"/>
                  <a:pt x="10188411" y="4114915"/>
                  <a:pt x="10228579" y="4141694"/>
                </a:cubicBezTo>
                <a:cubicBezTo>
                  <a:pt x="10242026" y="4150659"/>
                  <a:pt x="10284849" y="4171319"/>
                  <a:pt x="10268920" y="4168588"/>
                </a:cubicBezTo>
                <a:cubicBezTo>
                  <a:pt x="9938354" y="4111919"/>
                  <a:pt x="9104317" y="3909636"/>
                  <a:pt x="8883873" y="3832411"/>
                </a:cubicBezTo>
                <a:cubicBezTo>
                  <a:pt x="8462795" y="3684900"/>
                  <a:pt x="8058889" y="3492312"/>
                  <a:pt x="7646744" y="3321423"/>
                </a:cubicBezTo>
                <a:lnTo>
                  <a:pt x="7229885" y="3146611"/>
                </a:lnTo>
                <a:cubicBezTo>
                  <a:pt x="7126459" y="3102559"/>
                  <a:pt x="7027902" y="3045672"/>
                  <a:pt x="6920603" y="3012141"/>
                </a:cubicBezTo>
                <a:cubicBezTo>
                  <a:pt x="6848885" y="2989729"/>
                  <a:pt x="6774808" y="2973805"/>
                  <a:pt x="6705450" y="2944906"/>
                </a:cubicBezTo>
                <a:cubicBezTo>
                  <a:pt x="6559224" y="2883978"/>
                  <a:pt x="6148415" y="2648153"/>
                  <a:pt x="6275144" y="2743200"/>
                </a:cubicBezTo>
                <a:cubicBezTo>
                  <a:pt x="6598930" y="2986040"/>
                  <a:pt x="6091495" y="2611013"/>
                  <a:pt x="6893708" y="3133164"/>
                </a:cubicBezTo>
                <a:cubicBezTo>
                  <a:pt x="7484475" y="3517687"/>
                  <a:pt x="8062828" y="3921127"/>
                  <a:pt x="8655273" y="4303059"/>
                </a:cubicBezTo>
                <a:cubicBezTo>
                  <a:pt x="8946019" y="4490494"/>
                  <a:pt x="9244423" y="4665873"/>
                  <a:pt x="9542779" y="4840941"/>
                </a:cubicBezTo>
                <a:cubicBezTo>
                  <a:pt x="9786855" y="4984159"/>
                  <a:pt x="10017393" y="5158435"/>
                  <a:pt x="10282367" y="5257800"/>
                </a:cubicBezTo>
                <a:lnTo>
                  <a:pt x="10605097" y="5378823"/>
                </a:lnTo>
                <a:cubicBezTo>
                  <a:pt x="10623754" y="5386153"/>
                  <a:pt x="10678541" y="5409648"/>
                  <a:pt x="10658885" y="5405717"/>
                </a:cubicBezTo>
                <a:cubicBezTo>
                  <a:pt x="10577139" y="5389368"/>
                  <a:pt x="10452943" y="5330593"/>
                  <a:pt x="10389944" y="5284694"/>
                </a:cubicBezTo>
                <a:cubicBezTo>
                  <a:pt x="8959272" y="4242347"/>
                  <a:pt x="10106912" y="5068649"/>
                  <a:pt x="9206603" y="4343400"/>
                </a:cubicBezTo>
                <a:cubicBezTo>
                  <a:pt x="8773763" y="3994723"/>
                  <a:pt x="8479660" y="3776037"/>
                  <a:pt x="7996367" y="3496235"/>
                </a:cubicBezTo>
                <a:cubicBezTo>
                  <a:pt x="7871449" y="3423914"/>
                  <a:pt x="7735018" y="3373497"/>
                  <a:pt x="7606403" y="3307976"/>
                </a:cubicBezTo>
                <a:cubicBezTo>
                  <a:pt x="7265661" y="3134390"/>
                  <a:pt x="7340260" y="3144763"/>
                  <a:pt x="7014732" y="3012141"/>
                </a:cubicBezTo>
                <a:cubicBezTo>
                  <a:pt x="6984512" y="2999829"/>
                  <a:pt x="6951979" y="2994212"/>
                  <a:pt x="6920603" y="2985247"/>
                </a:cubicBezTo>
                <a:cubicBezTo>
                  <a:pt x="7071096" y="3135740"/>
                  <a:pt x="7075596" y="3152031"/>
                  <a:pt x="7310567" y="3294529"/>
                </a:cubicBezTo>
                <a:cubicBezTo>
                  <a:pt x="7906748" y="3656084"/>
                  <a:pt x="8578248" y="3908788"/>
                  <a:pt x="9112473" y="4356847"/>
                </a:cubicBezTo>
                <a:cubicBezTo>
                  <a:pt x="9251426" y="4473388"/>
                  <a:pt x="9396350" y="4583159"/>
                  <a:pt x="9529332" y="4706470"/>
                </a:cubicBezTo>
                <a:cubicBezTo>
                  <a:pt x="9643236" y="4812090"/>
                  <a:pt x="9747569" y="4927706"/>
                  <a:pt x="9852061" y="5042647"/>
                </a:cubicBezTo>
                <a:cubicBezTo>
                  <a:pt x="9971759" y="5174315"/>
                  <a:pt x="10102979" y="5298000"/>
                  <a:pt x="10201685" y="5446059"/>
                </a:cubicBezTo>
                <a:cubicBezTo>
                  <a:pt x="10210650" y="5459506"/>
                  <a:pt x="10244740" y="5486400"/>
                  <a:pt x="10228579" y="5486400"/>
                </a:cubicBezTo>
                <a:cubicBezTo>
                  <a:pt x="10206167" y="5486400"/>
                  <a:pt x="10193607" y="5458234"/>
                  <a:pt x="10174791" y="5446059"/>
                </a:cubicBezTo>
                <a:cubicBezTo>
                  <a:pt x="10117347" y="5408890"/>
                  <a:pt x="10053896" y="5380605"/>
                  <a:pt x="9999979" y="5338482"/>
                </a:cubicBezTo>
                <a:cubicBezTo>
                  <a:pt x="9411145" y="4878455"/>
                  <a:pt x="10163544" y="5328935"/>
                  <a:pt x="9166261" y="4706470"/>
                </a:cubicBezTo>
                <a:cubicBezTo>
                  <a:pt x="8697385" y="4413816"/>
                  <a:pt x="8213641" y="4145630"/>
                  <a:pt x="7740873" y="3859306"/>
                </a:cubicBezTo>
                <a:cubicBezTo>
                  <a:pt x="7577083" y="3760109"/>
                  <a:pt x="7422780" y="3645473"/>
                  <a:pt x="7256779" y="3550023"/>
                </a:cubicBezTo>
                <a:cubicBezTo>
                  <a:pt x="7077485" y="3446929"/>
                  <a:pt x="6895308" y="3348694"/>
                  <a:pt x="6718897" y="3240741"/>
                </a:cubicBezTo>
                <a:cubicBezTo>
                  <a:pt x="6594831" y="3164820"/>
                  <a:pt x="6458676" y="3101545"/>
                  <a:pt x="6355826" y="2998694"/>
                </a:cubicBezTo>
                <a:cubicBezTo>
                  <a:pt x="6328932" y="2971800"/>
                  <a:pt x="6254986" y="2885758"/>
                  <a:pt x="6275144" y="2918011"/>
                </a:cubicBezTo>
                <a:cubicBezTo>
                  <a:pt x="6297556" y="2953870"/>
                  <a:pt x="6314361" y="2993915"/>
                  <a:pt x="6342379" y="3025588"/>
                </a:cubicBezTo>
                <a:cubicBezTo>
                  <a:pt x="6417980" y="3111050"/>
                  <a:pt x="6499145" y="3191830"/>
                  <a:pt x="6584426" y="3267635"/>
                </a:cubicBezTo>
                <a:cubicBezTo>
                  <a:pt x="6822074" y="3478878"/>
                  <a:pt x="7059898" y="3690584"/>
                  <a:pt x="7310567" y="3886200"/>
                </a:cubicBezTo>
                <a:cubicBezTo>
                  <a:pt x="8019434" y="4439381"/>
                  <a:pt x="8860586" y="4844948"/>
                  <a:pt x="9462097" y="5513294"/>
                </a:cubicBezTo>
                <a:cubicBezTo>
                  <a:pt x="9635911" y="5706421"/>
                  <a:pt x="9720552" y="5765992"/>
                  <a:pt x="9825167" y="5983941"/>
                </a:cubicBezTo>
                <a:cubicBezTo>
                  <a:pt x="9860728" y="6058027"/>
                  <a:pt x="9858544" y="6161185"/>
                  <a:pt x="9919297" y="6225988"/>
                </a:cubicBezTo>
                <a:cubicBezTo>
                  <a:pt x="9960994" y="6270465"/>
                  <a:pt x="10017908" y="6297705"/>
                  <a:pt x="10067214" y="6333564"/>
                </a:cubicBezTo>
                <a:cubicBezTo>
                  <a:pt x="9876474" y="6028378"/>
                  <a:pt x="9934060" y="6078685"/>
                  <a:pt x="9569673" y="5782235"/>
                </a:cubicBezTo>
                <a:cubicBezTo>
                  <a:pt x="8926912" y="5259311"/>
                  <a:pt x="8303366" y="4793798"/>
                  <a:pt x="7646744" y="4303059"/>
                </a:cubicBezTo>
                <a:lnTo>
                  <a:pt x="7068520" y="3872753"/>
                </a:lnTo>
                <a:cubicBezTo>
                  <a:pt x="6948913" y="3785611"/>
                  <a:pt x="6822622" y="3707649"/>
                  <a:pt x="6705450" y="3617259"/>
                </a:cubicBezTo>
                <a:lnTo>
                  <a:pt x="6234803" y="3254188"/>
                </a:lnTo>
                <a:cubicBezTo>
                  <a:pt x="6221955" y="3244383"/>
                  <a:pt x="6194461" y="3227294"/>
                  <a:pt x="6194461" y="3227294"/>
                </a:cubicBezTo>
                <a:cubicBezTo>
                  <a:pt x="6404772" y="3647909"/>
                  <a:pt x="6383969" y="3629573"/>
                  <a:pt x="6947497" y="4222376"/>
                </a:cubicBezTo>
                <a:cubicBezTo>
                  <a:pt x="7939902" y="5266335"/>
                  <a:pt x="7789614" y="5059240"/>
                  <a:pt x="8507356" y="5943600"/>
                </a:cubicBezTo>
                <a:cubicBezTo>
                  <a:pt x="8585889" y="6040364"/>
                  <a:pt x="8668566" y="6134605"/>
                  <a:pt x="8735956" y="6239435"/>
                </a:cubicBezTo>
                <a:cubicBezTo>
                  <a:pt x="8816638" y="6364941"/>
                  <a:pt x="8884797" y="6499445"/>
                  <a:pt x="8978003" y="6615953"/>
                </a:cubicBezTo>
                <a:cubicBezTo>
                  <a:pt x="8995932" y="6638365"/>
                  <a:pt x="9031791" y="6654487"/>
                  <a:pt x="9031791" y="6683188"/>
                </a:cubicBezTo>
                <a:cubicBezTo>
                  <a:pt x="9031791" y="6705600"/>
                  <a:pt x="8991707" y="6660581"/>
                  <a:pt x="8978003" y="6642847"/>
                </a:cubicBezTo>
                <a:cubicBezTo>
                  <a:pt x="8914907" y="6561193"/>
                  <a:pt x="8873659" y="6462737"/>
                  <a:pt x="8803191" y="6387353"/>
                </a:cubicBezTo>
                <a:cubicBezTo>
                  <a:pt x="8487188" y="6049303"/>
                  <a:pt x="8151165" y="5730514"/>
                  <a:pt x="7821556" y="5405717"/>
                </a:cubicBezTo>
                <a:cubicBezTo>
                  <a:pt x="5932531" y="3544269"/>
                  <a:pt x="7883011" y="5445418"/>
                  <a:pt x="6261697" y="3993776"/>
                </a:cubicBezTo>
                <a:cubicBezTo>
                  <a:pt x="6101127" y="3850010"/>
                  <a:pt x="5953995" y="3691824"/>
                  <a:pt x="5804497" y="3536576"/>
                </a:cubicBezTo>
                <a:cubicBezTo>
                  <a:pt x="5720838" y="3449700"/>
                  <a:pt x="5639954" y="3360044"/>
                  <a:pt x="5562450" y="3267635"/>
                </a:cubicBezTo>
                <a:cubicBezTo>
                  <a:pt x="5523272" y="3220923"/>
                  <a:pt x="5423174" y="3067639"/>
                  <a:pt x="5454873" y="3119717"/>
                </a:cubicBezTo>
                <a:cubicBezTo>
                  <a:pt x="5865852" y="3794897"/>
                  <a:pt x="5629806" y="3428617"/>
                  <a:pt x="6463403" y="4531659"/>
                </a:cubicBezTo>
                <a:cubicBezTo>
                  <a:pt x="6630979" y="4753402"/>
                  <a:pt x="6815002" y="4962865"/>
                  <a:pt x="6974391" y="5190564"/>
                </a:cubicBezTo>
                <a:cubicBezTo>
                  <a:pt x="7581693" y="6058139"/>
                  <a:pt x="6930676" y="5062799"/>
                  <a:pt x="7498826" y="6199094"/>
                </a:cubicBezTo>
                <a:cubicBezTo>
                  <a:pt x="7539167" y="6279776"/>
                  <a:pt x="7683636" y="6504925"/>
                  <a:pt x="7619850" y="6441141"/>
                </a:cubicBezTo>
                <a:cubicBezTo>
                  <a:pt x="7409887" y="6231182"/>
                  <a:pt x="7921108" y="6745292"/>
                  <a:pt x="7337461" y="6118411"/>
                </a:cubicBezTo>
                <a:cubicBezTo>
                  <a:pt x="7175465" y="5944415"/>
                  <a:pt x="7016152" y="5766984"/>
                  <a:pt x="6839920" y="5607423"/>
                </a:cubicBezTo>
                <a:cubicBezTo>
                  <a:pt x="6683715" y="5465994"/>
                  <a:pt x="6493855" y="5363941"/>
                  <a:pt x="6342379" y="5217459"/>
                </a:cubicBezTo>
                <a:cubicBezTo>
                  <a:pt x="6084666" y="4968242"/>
                  <a:pt x="5846710" y="4698687"/>
                  <a:pt x="5616238" y="4424082"/>
                </a:cubicBezTo>
                <a:cubicBezTo>
                  <a:pt x="5424901" y="4196105"/>
                  <a:pt x="5277460" y="3932614"/>
                  <a:pt x="5078356" y="3711388"/>
                </a:cubicBezTo>
                <a:lnTo>
                  <a:pt x="4957332" y="3576917"/>
                </a:lnTo>
                <a:cubicBezTo>
                  <a:pt x="4952850" y="3563470"/>
                  <a:pt x="4942127" y="3522511"/>
                  <a:pt x="4943885" y="3536576"/>
                </a:cubicBezTo>
                <a:cubicBezTo>
                  <a:pt x="4950101" y="3586303"/>
                  <a:pt x="4952789" y="3637720"/>
                  <a:pt x="4970779" y="3684494"/>
                </a:cubicBezTo>
                <a:cubicBezTo>
                  <a:pt x="4998133" y="3755615"/>
                  <a:pt x="5036401" y="3822590"/>
                  <a:pt x="5078356" y="3886200"/>
                </a:cubicBezTo>
                <a:cubicBezTo>
                  <a:pt x="5175614" y="4033655"/>
                  <a:pt x="5278079" y="4177946"/>
                  <a:pt x="5387638" y="4316506"/>
                </a:cubicBezTo>
                <a:cubicBezTo>
                  <a:pt x="5836355" y="4884002"/>
                  <a:pt x="6066324" y="5078658"/>
                  <a:pt x="6449956" y="5661211"/>
                </a:cubicBezTo>
                <a:cubicBezTo>
                  <a:pt x="6614831" y="5911576"/>
                  <a:pt x="6726905" y="6162123"/>
                  <a:pt x="6853367" y="6427694"/>
                </a:cubicBezTo>
                <a:cubicBezTo>
                  <a:pt x="6867415" y="6497936"/>
                  <a:pt x="6893967" y="6557536"/>
                  <a:pt x="6786132" y="6427694"/>
                </a:cubicBezTo>
                <a:cubicBezTo>
                  <a:pt x="6588448" y="6189667"/>
                  <a:pt x="6386979" y="5953881"/>
                  <a:pt x="6207908" y="5701553"/>
                </a:cubicBezTo>
                <a:cubicBezTo>
                  <a:pt x="5318034" y="4447638"/>
                  <a:pt x="5938936" y="5293836"/>
                  <a:pt x="5172485" y="4303059"/>
                </a:cubicBezTo>
                <a:cubicBezTo>
                  <a:pt x="5020321" y="4106360"/>
                  <a:pt x="5118437" y="4208670"/>
                  <a:pt x="5024567" y="4114800"/>
                </a:cubicBezTo>
                <a:cubicBezTo>
                  <a:pt x="5257280" y="4942222"/>
                  <a:pt x="5008987" y="4145437"/>
                  <a:pt x="5454873" y="5217459"/>
                </a:cubicBezTo>
                <a:cubicBezTo>
                  <a:pt x="5570923" y="5496472"/>
                  <a:pt x="5657184" y="5787468"/>
                  <a:pt x="5777603" y="6064623"/>
                </a:cubicBezTo>
                <a:cubicBezTo>
                  <a:pt x="5939793" y="6437917"/>
                  <a:pt x="6173332" y="6781161"/>
                  <a:pt x="6302038" y="7167282"/>
                </a:cubicBezTo>
                <a:cubicBezTo>
                  <a:pt x="6315485" y="7207623"/>
                  <a:pt x="6362275" y="7325888"/>
                  <a:pt x="6342379" y="7288306"/>
                </a:cubicBezTo>
                <a:cubicBezTo>
                  <a:pt x="5995123" y="6632380"/>
                  <a:pt x="6413020" y="7217564"/>
                  <a:pt x="5791050" y="6360459"/>
                </a:cubicBezTo>
                <a:cubicBezTo>
                  <a:pt x="5559908" y="6041933"/>
                  <a:pt x="5240067" y="5777961"/>
                  <a:pt x="5078356" y="5419164"/>
                </a:cubicBezTo>
                <a:cubicBezTo>
                  <a:pt x="4934921" y="5100917"/>
                  <a:pt x="4761846" y="4794431"/>
                  <a:pt x="4648050" y="4464423"/>
                </a:cubicBezTo>
                <a:cubicBezTo>
                  <a:pt x="4603226" y="4334435"/>
                  <a:pt x="4482335" y="3940557"/>
                  <a:pt x="4513579" y="4074459"/>
                </a:cubicBezTo>
                <a:cubicBezTo>
                  <a:pt x="4647430" y="4648109"/>
                  <a:pt x="4554599" y="4350409"/>
                  <a:pt x="4809414" y="4961964"/>
                </a:cubicBezTo>
                <a:cubicBezTo>
                  <a:pt x="4892786" y="5412172"/>
                  <a:pt x="4961786" y="5637474"/>
                  <a:pt x="4970779" y="6051176"/>
                </a:cubicBezTo>
                <a:cubicBezTo>
                  <a:pt x="4972633" y="6136438"/>
                  <a:pt x="4968603" y="6222136"/>
                  <a:pt x="4957332" y="6306670"/>
                </a:cubicBezTo>
                <a:cubicBezTo>
                  <a:pt x="4950578" y="6357328"/>
                  <a:pt x="4930438" y="6405282"/>
                  <a:pt x="4916991" y="6454588"/>
                </a:cubicBezTo>
                <a:cubicBezTo>
                  <a:pt x="4899062" y="6355976"/>
                  <a:pt x="4896664" y="6253231"/>
                  <a:pt x="4863203" y="6158753"/>
                </a:cubicBezTo>
                <a:cubicBezTo>
                  <a:pt x="4782786" y="5931692"/>
                  <a:pt x="4342870" y="4886920"/>
                  <a:pt x="4204297" y="4545106"/>
                </a:cubicBezTo>
                <a:cubicBezTo>
                  <a:pt x="4153635" y="4420141"/>
                  <a:pt x="4089960" y="4299183"/>
                  <a:pt x="4056379" y="4168588"/>
                </a:cubicBezTo>
                <a:cubicBezTo>
                  <a:pt x="4016038" y="4011706"/>
                  <a:pt x="3978308" y="3854129"/>
                  <a:pt x="3935356" y="3697941"/>
                </a:cubicBezTo>
                <a:cubicBezTo>
                  <a:pt x="3928956" y="3674667"/>
                  <a:pt x="3891393" y="3613638"/>
                  <a:pt x="3908461" y="3630706"/>
                </a:cubicBezTo>
                <a:cubicBezTo>
                  <a:pt x="3929723" y="3651968"/>
                  <a:pt x="3932348" y="3686222"/>
                  <a:pt x="3948803" y="3711388"/>
                </a:cubicBezTo>
                <a:cubicBezTo>
                  <a:pt x="4218821" y="4124355"/>
                  <a:pt x="4070303" y="3821780"/>
                  <a:pt x="4244638" y="4235823"/>
                </a:cubicBezTo>
                <a:cubicBezTo>
                  <a:pt x="4317902" y="4803625"/>
                  <a:pt x="4341538" y="4813873"/>
                  <a:pt x="4271532" y="5540188"/>
                </a:cubicBezTo>
                <a:cubicBezTo>
                  <a:pt x="4263779" y="5620622"/>
                  <a:pt x="4213049" y="5691090"/>
                  <a:pt x="4190850" y="5768788"/>
                </a:cubicBezTo>
                <a:cubicBezTo>
                  <a:pt x="4177083" y="5816974"/>
                  <a:pt x="4177468" y="5868448"/>
                  <a:pt x="4163956" y="5916706"/>
                </a:cubicBezTo>
                <a:cubicBezTo>
                  <a:pt x="4145989" y="5980873"/>
                  <a:pt x="4122578" y="6043551"/>
                  <a:pt x="4096720" y="6104964"/>
                </a:cubicBezTo>
                <a:cubicBezTo>
                  <a:pt x="4086577" y="6129052"/>
                  <a:pt x="4069072" y="6149352"/>
                  <a:pt x="4056379" y="6172200"/>
                </a:cubicBezTo>
                <a:cubicBezTo>
                  <a:pt x="4046644" y="6189723"/>
                  <a:pt x="4038450" y="6208059"/>
                  <a:pt x="4029485" y="6225988"/>
                </a:cubicBezTo>
                <a:cubicBezTo>
                  <a:pt x="4085117" y="5892198"/>
                  <a:pt x="4059330" y="6087899"/>
                  <a:pt x="3975697" y="5351929"/>
                </a:cubicBezTo>
                <a:cubicBezTo>
                  <a:pt x="3960803" y="5220866"/>
                  <a:pt x="3928938" y="5092271"/>
                  <a:pt x="3908461" y="4961964"/>
                </a:cubicBezTo>
                <a:cubicBezTo>
                  <a:pt x="3879628" y="4778482"/>
                  <a:pt x="3854673" y="4594411"/>
                  <a:pt x="3827779" y="4410635"/>
                </a:cubicBezTo>
                <a:cubicBezTo>
                  <a:pt x="3670504" y="4505000"/>
                  <a:pt x="3817754" y="4393279"/>
                  <a:pt x="3720203" y="4706470"/>
                </a:cubicBezTo>
                <a:cubicBezTo>
                  <a:pt x="3426581" y="5649152"/>
                  <a:pt x="3619964" y="4945836"/>
                  <a:pt x="3357132" y="5553635"/>
                </a:cubicBezTo>
                <a:cubicBezTo>
                  <a:pt x="2950343" y="6494333"/>
                  <a:pt x="3217233" y="6016970"/>
                  <a:pt x="3020956" y="6360459"/>
                </a:cubicBezTo>
                <a:cubicBezTo>
                  <a:pt x="3054384" y="5992754"/>
                  <a:pt x="3038011" y="6063096"/>
                  <a:pt x="3128532" y="5647764"/>
                </a:cubicBezTo>
                <a:cubicBezTo>
                  <a:pt x="3174607" y="5436363"/>
                  <a:pt x="3202670" y="5219148"/>
                  <a:pt x="3276450" y="5015753"/>
                </a:cubicBezTo>
                <a:cubicBezTo>
                  <a:pt x="3369437" y="4759409"/>
                  <a:pt x="3539842" y="4534858"/>
                  <a:pt x="3626073" y="4276164"/>
                </a:cubicBezTo>
                <a:cubicBezTo>
                  <a:pt x="3630555" y="4262717"/>
                  <a:pt x="3641278" y="4221758"/>
                  <a:pt x="3639520" y="4235823"/>
                </a:cubicBezTo>
                <a:cubicBezTo>
                  <a:pt x="3622390" y="4372864"/>
                  <a:pt x="3560002" y="4606480"/>
                  <a:pt x="3518497" y="4706470"/>
                </a:cubicBezTo>
                <a:cubicBezTo>
                  <a:pt x="3416977" y="4951042"/>
                  <a:pt x="3223905" y="5256670"/>
                  <a:pt x="3074744" y="5472953"/>
                </a:cubicBezTo>
                <a:cubicBezTo>
                  <a:pt x="2980073" y="5610226"/>
                  <a:pt x="2881679" y="5745045"/>
                  <a:pt x="2778908" y="5876364"/>
                </a:cubicBezTo>
                <a:cubicBezTo>
                  <a:pt x="2630248" y="6066319"/>
                  <a:pt x="2647445" y="6046081"/>
                  <a:pt x="2523414" y="6145306"/>
                </a:cubicBezTo>
                <a:cubicBezTo>
                  <a:pt x="2536861" y="6113929"/>
                  <a:pt x="2546882" y="6080851"/>
                  <a:pt x="2563756" y="6051176"/>
                </a:cubicBezTo>
                <a:cubicBezTo>
                  <a:pt x="2676992" y="5852037"/>
                  <a:pt x="2820999" y="5669136"/>
                  <a:pt x="2913379" y="5459506"/>
                </a:cubicBezTo>
                <a:cubicBezTo>
                  <a:pt x="3320448" y="4535774"/>
                  <a:pt x="3199348" y="4948031"/>
                  <a:pt x="3357132" y="4249270"/>
                </a:cubicBezTo>
                <a:cubicBezTo>
                  <a:pt x="3366097" y="4146176"/>
                  <a:pt x="3422459" y="4036070"/>
                  <a:pt x="3384026" y="3939988"/>
                </a:cubicBezTo>
                <a:cubicBezTo>
                  <a:pt x="3360191" y="3880401"/>
                  <a:pt x="3332045" y="4057398"/>
                  <a:pt x="3303344" y="4114800"/>
                </a:cubicBezTo>
                <a:cubicBezTo>
                  <a:pt x="3269266" y="4182955"/>
                  <a:pt x="3237798" y="4252946"/>
                  <a:pt x="3195767" y="4316506"/>
                </a:cubicBezTo>
                <a:cubicBezTo>
                  <a:pt x="2935064" y="4710739"/>
                  <a:pt x="2652068" y="5096667"/>
                  <a:pt x="2348603" y="5459506"/>
                </a:cubicBezTo>
                <a:cubicBezTo>
                  <a:pt x="2281470" y="5539774"/>
                  <a:pt x="2211758" y="5618696"/>
                  <a:pt x="2133450" y="5688106"/>
                </a:cubicBezTo>
                <a:cubicBezTo>
                  <a:pt x="2014005" y="5793978"/>
                  <a:pt x="1668395" y="6116746"/>
                  <a:pt x="1756932" y="5983941"/>
                </a:cubicBezTo>
                <a:cubicBezTo>
                  <a:pt x="1774861" y="5957047"/>
                  <a:pt x="1786524" y="5924690"/>
                  <a:pt x="1810720" y="5903259"/>
                </a:cubicBezTo>
                <a:cubicBezTo>
                  <a:pt x="2101154" y="5646017"/>
                  <a:pt x="2445734" y="5444796"/>
                  <a:pt x="2698226" y="5150223"/>
                </a:cubicBezTo>
                <a:lnTo>
                  <a:pt x="3263003" y="4491317"/>
                </a:lnTo>
                <a:cubicBezTo>
                  <a:pt x="3325756" y="4325470"/>
                  <a:pt x="3400308" y="4163620"/>
                  <a:pt x="3451261" y="3993776"/>
                </a:cubicBezTo>
                <a:cubicBezTo>
                  <a:pt x="3468054" y="3937798"/>
                  <a:pt x="3490844" y="3871237"/>
                  <a:pt x="3464708" y="3818964"/>
                </a:cubicBezTo>
                <a:cubicBezTo>
                  <a:pt x="3448547" y="3786641"/>
                  <a:pt x="3427523" y="3880996"/>
                  <a:pt x="3410920" y="3913094"/>
                </a:cubicBezTo>
                <a:cubicBezTo>
                  <a:pt x="3360268" y="4011021"/>
                  <a:pt x="3319091" y="4114011"/>
                  <a:pt x="3263003" y="4208929"/>
                </a:cubicBezTo>
                <a:cubicBezTo>
                  <a:pt x="3189511" y="4333301"/>
                  <a:pt x="2950317" y="4667737"/>
                  <a:pt x="2846144" y="4773706"/>
                </a:cubicBezTo>
                <a:cubicBezTo>
                  <a:pt x="2332599" y="5296105"/>
                  <a:pt x="2026293" y="5502287"/>
                  <a:pt x="1407308" y="5970494"/>
                </a:cubicBezTo>
                <a:cubicBezTo>
                  <a:pt x="1350785" y="6013249"/>
                  <a:pt x="1291466" y="6052204"/>
                  <a:pt x="1232497" y="6091517"/>
                </a:cubicBezTo>
                <a:cubicBezTo>
                  <a:pt x="1197312" y="6114973"/>
                  <a:pt x="1092192" y="6185531"/>
                  <a:pt x="1124920" y="6158753"/>
                </a:cubicBezTo>
                <a:cubicBezTo>
                  <a:pt x="1174226" y="6118412"/>
                  <a:pt x="1220003" y="6073323"/>
                  <a:pt x="1272838" y="6037729"/>
                </a:cubicBezTo>
                <a:cubicBezTo>
                  <a:pt x="1646086" y="5786277"/>
                  <a:pt x="2066592" y="5597777"/>
                  <a:pt x="2402391" y="5298141"/>
                </a:cubicBezTo>
                <a:cubicBezTo>
                  <a:pt x="3390604" y="4416351"/>
                  <a:pt x="3070525" y="4849978"/>
                  <a:pt x="3518497" y="4128247"/>
                </a:cubicBezTo>
                <a:cubicBezTo>
                  <a:pt x="3566822" y="3789972"/>
                  <a:pt x="3544422" y="4048647"/>
                  <a:pt x="3115085" y="4625788"/>
                </a:cubicBezTo>
                <a:cubicBezTo>
                  <a:pt x="2985558" y="4799906"/>
                  <a:pt x="2838171" y="4960445"/>
                  <a:pt x="2711673" y="5136776"/>
                </a:cubicBezTo>
                <a:cubicBezTo>
                  <a:pt x="2563755" y="5342964"/>
                  <a:pt x="2420575" y="5552635"/>
                  <a:pt x="2267920" y="5755341"/>
                </a:cubicBezTo>
                <a:cubicBezTo>
                  <a:pt x="2147059" y="5915829"/>
                  <a:pt x="2023701" y="6074790"/>
                  <a:pt x="1891403" y="6225988"/>
                </a:cubicBezTo>
                <a:cubicBezTo>
                  <a:pt x="1803743" y="6326170"/>
                  <a:pt x="1489325" y="6566645"/>
                  <a:pt x="1609014" y="6508376"/>
                </a:cubicBezTo>
                <a:lnTo>
                  <a:pt x="2630991" y="6010835"/>
                </a:lnTo>
                <a:cubicBezTo>
                  <a:pt x="3037855" y="5815930"/>
                  <a:pt x="3520137" y="5735286"/>
                  <a:pt x="3854673" y="5432611"/>
                </a:cubicBezTo>
                <a:lnTo>
                  <a:pt x="4419450" y="4921623"/>
                </a:lnTo>
                <a:cubicBezTo>
                  <a:pt x="4660433" y="4388923"/>
                  <a:pt x="4686688" y="4470841"/>
                  <a:pt x="4728732" y="3980329"/>
                </a:cubicBezTo>
                <a:cubicBezTo>
                  <a:pt x="4731439" y="3948750"/>
                  <a:pt x="4719767" y="3917576"/>
                  <a:pt x="4715285" y="3886200"/>
                </a:cubicBezTo>
                <a:cubicBezTo>
                  <a:pt x="4582744" y="4624644"/>
                  <a:pt x="4646786" y="4234889"/>
                  <a:pt x="4527026" y="5056094"/>
                </a:cubicBezTo>
                <a:cubicBezTo>
                  <a:pt x="4522544" y="5401235"/>
                  <a:pt x="4537059" y="5747146"/>
                  <a:pt x="4513579" y="6091517"/>
                </a:cubicBezTo>
                <a:cubicBezTo>
                  <a:pt x="4503499" y="6239363"/>
                  <a:pt x="4509738" y="5794149"/>
                  <a:pt x="4486685" y="5647764"/>
                </a:cubicBezTo>
                <a:cubicBezTo>
                  <a:pt x="4419949" y="5223990"/>
                  <a:pt x="4244638" y="4383741"/>
                  <a:pt x="4244638" y="4383741"/>
                </a:cubicBezTo>
                <a:cubicBezTo>
                  <a:pt x="4253603" y="4146176"/>
                  <a:pt x="4211870" y="3901173"/>
                  <a:pt x="4271532" y="3671047"/>
                </a:cubicBezTo>
                <a:cubicBezTo>
                  <a:pt x="4301315" y="3556169"/>
                  <a:pt x="4311585" y="3905148"/>
                  <a:pt x="4338767" y="4020670"/>
                </a:cubicBezTo>
                <a:cubicBezTo>
                  <a:pt x="4383340" y="4210105"/>
                  <a:pt x="4419141" y="4402936"/>
                  <a:pt x="4486685" y="4585447"/>
                </a:cubicBezTo>
                <a:cubicBezTo>
                  <a:pt x="4630291" y="4973489"/>
                  <a:pt x="4827740" y="5340195"/>
                  <a:pt x="4970779" y="5728447"/>
                </a:cubicBezTo>
                <a:lnTo>
                  <a:pt x="5064908" y="5983941"/>
                </a:lnTo>
                <a:cubicBezTo>
                  <a:pt x="5069391" y="6015317"/>
                  <a:pt x="5097373" y="6103426"/>
                  <a:pt x="5078356" y="6078070"/>
                </a:cubicBezTo>
                <a:cubicBezTo>
                  <a:pt x="5046877" y="6036098"/>
                  <a:pt x="5039371" y="5980486"/>
                  <a:pt x="5024567" y="5930153"/>
                </a:cubicBezTo>
                <a:cubicBezTo>
                  <a:pt x="4972098" y="5751759"/>
                  <a:pt x="4935453" y="5568678"/>
                  <a:pt x="4876650" y="5392270"/>
                </a:cubicBezTo>
                <a:cubicBezTo>
                  <a:pt x="4548212" y="4406956"/>
                  <a:pt x="4594544" y="4790586"/>
                  <a:pt x="4432897" y="4007223"/>
                </a:cubicBezTo>
                <a:cubicBezTo>
                  <a:pt x="4409963" y="3896081"/>
                  <a:pt x="4399409" y="3782700"/>
                  <a:pt x="4379108" y="3671047"/>
                </a:cubicBezTo>
                <a:cubicBezTo>
                  <a:pt x="4372496" y="3634681"/>
                  <a:pt x="4341344" y="3528142"/>
                  <a:pt x="4352214" y="3563470"/>
                </a:cubicBezTo>
                <a:cubicBezTo>
                  <a:pt x="4416860" y="3773568"/>
                  <a:pt x="4434777" y="4002743"/>
                  <a:pt x="4540473" y="4195482"/>
                </a:cubicBezTo>
                <a:cubicBezTo>
                  <a:pt x="4883141" y="4820346"/>
                  <a:pt x="5361031" y="5537352"/>
                  <a:pt x="5871732" y="6091517"/>
                </a:cubicBezTo>
                <a:cubicBezTo>
                  <a:pt x="5951234" y="6177785"/>
                  <a:pt x="6042061" y="6252882"/>
                  <a:pt x="6127226" y="6333564"/>
                </a:cubicBezTo>
                <a:cubicBezTo>
                  <a:pt x="6062813" y="6161795"/>
                  <a:pt x="6022511" y="6044526"/>
                  <a:pt x="5912073" y="5862917"/>
                </a:cubicBezTo>
                <a:cubicBezTo>
                  <a:pt x="5578050" y="5313635"/>
                  <a:pt x="5108340" y="4835491"/>
                  <a:pt x="4876650" y="4235823"/>
                </a:cubicBezTo>
                <a:lnTo>
                  <a:pt x="4648050" y="3644153"/>
                </a:lnTo>
                <a:cubicBezTo>
                  <a:pt x="4634603" y="3527612"/>
                  <a:pt x="4491422" y="3279024"/>
                  <a:pt x="4607708" y="3294529"/>
                </a:cubicBezTo>
                <a:cubicBezTo>
                  <a:pt x="4755602" y="3314248"/>
                  <a:pt x="4757716" y="3553616"/>
                  <a:pt x="4849756" y="3671047"/>
                </a:cubicBezTo>
                <a:cubicBezTo>
                  <a:pt x="5018313" y="3886102"/>
                  <a:pt x="5220019" y="4073825"/>
                  <a:pt x="5387638" y="4289611"/>
                </a:cubicBezTo>
                <a:cubicBezTo>
                  <a:pt x="6040861" y="5130542"/>
                  <a:pt x="5878930" y="5103632"/>
                  <a:pt x="6557532" y="5782235"/>
                </a:cubicBezTo>
                <a:cubicBezTo>
                  <a:pt x="6959319" y="6184022"/>
                  <a:pt x="6880703" y="6135044"/>
                  <a:pt x="7176097" y="6266329"/>
                </a:cubicBezTo>
                <a:cubicBezTo>
                  <a:pt x="7204777" y="6151610"/>
                  <a:pt x="7212849" y="6165882"/>
                  <a:pt x="7095414" y="5997388"/>
                </a:cubicBezTo>
                <a:cubicBezTo>
                  <a:pt x="6932892" y="5764205"/>
                  <a:pt x="6774051" y="5523906"/>
                  <a:pt x="6570979" y="5325035"/>
                </a:cubicBezTo>
                <a:cubicBezTo>
                  <a:pt x="4519110" y="3315618"/>
                  <a:pt x="5663019" y="4777809"/>
                  <a:pt x="4822861" y="3657600"/>
                </a:cubicBezTo>
                <a:cubicBezTo>
                  <a:pt x="4800449" y="3590365"/>
                  <a:pt x="4692272" y="3424128"/>
                  <a:pt x="4755626" y="3455894"/>
                </a:cubicBezTo>
                <a:cubicBezTo>
                  <a:pt x="6392322" y="4276547"/>
                  <a:pt x="7973965" y="5202998"/>
                  <a:pt x="9596567" y="6051176"/>
                </a:cubicBezTo>
                <a:cubicBezTo>
                  <a:pt x="9644401" y="6076180"/>
                  <a:pt x="9529215" y="5966143"/>
                  <a:pt x="9488991" y="5930153"/>
                </a:cubicBezTo>
                <a:cubicBezTo>
                  <a:pt x="9273410" y="5737265"/>
                  <a:pt x="9067184" y="5531103"/>
                  <a:pt x="8830085" y="5365376"/>
                </a:cubicBezTo>
                <a:cubicBezTo>
                  <a:pt x="8187067" y="4915920"/>
                  <a:pt x="7464913" y="4579327"/>
                  <a:pt x="6853367" y="4087906"/>
                </a:cubicBezTo>
                <a:cubicBezTo>
                  <a:pt x="6602355" y="3886200"/>
                  <a:pt x="6332567" y="3705856"/>
                  <a:pt x="6100332" y="3482788"/>
                </a:cubicBezTo>
                <a:cubicBezTo>
                  <a:pt x="5989098" y="3375945"/>
                  <a:pt x="5915324" y="3235667"/>
                  <a:pt x="5831391" y="3106270"/>
                </a:cubicBezTo>
                <a:cubicBezTo>
                  <a:pt x="5807367" y="3069233"/>
                  <a:pt x="5743689" y="2956985"/>
                  <a:pt x="5777603" y="2985247"/>
                </a:cubicBezTo>
                <a:cubicBezTo>
                  <a:pt x="5836846" y="3034617"/>
                  <a:pt x="5859638" y="3116958"/>
                  <a:pt x="5912073" y="3173506"/>
                </a:cubicBezTo>
                <a:cubicBezTo>
                  <a:pt x="6088789" y="3364082"/>
                  <a:pt x="6267608" y="3553920"/>
                  <a:pt x="6463403" y="3724835"/>
                </a:cubicBezTo>
                <a:cubicBezTo>
                  <a:pt x="9304493" y="6204902"/>
                  <a:pt x="7528122" y="4702423"/>
                  <a:pt x="8682167" y="5526741"/>
                </a:cubicBezTo>
                <a:cubicBezTo>
                  <a:pt x="8697642" y="5537794"/>
                  <a:pt x="8737182" y="5579179"/>
                  <a:pt x="8722508" y="5567082"/>
                </a:cubicBezTo>
                <a:lnTo>
                  <a:pt x="5925520" y="3254188"/>
                </a:lnTo>
                <a:cubicBezTo>
                  <a:pt x="5881313" y="3217572"/>
                  <a:pt x="6014588" y="3326641"/>
                  <a:pt x="6059991" y="3361764"/>
                </a:cubicBezTo>
                <a:cubicBezTo>
                  <a:pt x="6252161" y="3510423"/>
                  <a:pt x="6442348" y="3661762"/>
                  <a:pt x="6638214" y="3805517"/>
                </a:cubicBezTo>
                <a:cubicBezTo>
                  <a:pt x="6931000" y="4020406"/>
                  <a:pt x="7203826" y="4269348"/>
                  <a:pt x="7525720" y="4437529"/>
                </a:cubicBezTo>
                <a:cubicBezTo>
                  <a:pt x="8323579" y="4854388"/>
                  <a:pt x="10682659" y="6165210"/>
                  <a:pt x="9919297" y="5688106"/>
                </a:cubicBezTo>
                <a:cubicBezTo>
                  <a:pt x="9549290" y="5456850"/>
                  <a:pt x="10232072" y="5892014"/>
                  <a:pt x="9314179" y="5177117"/>
                </a:cubicBezTo>
                <a:cubicBezTo>
                  <a:pt x="9022716" y="4950113"/>
                  <a:pt x="8724815" y="4730137"/>
                  <a:pt x="8413226" y="4531659"/>
                </a:cubicBezTo>
                <a:cubicBezTo>
                  <a:pt x="5857666" y="2903803"/>
                  <a:pt x="8802147" y="4954060"/>
                  <a:pt x="6369273" y="3267635"/>
                </a:cubicBezTo>
                <a:cubicBezTo>
                  <a:pt x="6298509" y="3218582"/>
                  <a:pt x="6219229" y="3175153"/>
                  <a:pt x="6167567" y="3106270"/>
                </a:cubicBezTo>
                <a:cubicBezTo>
                  <a:pt x="6128780" y="3054554"/>
                  <a:pt x="6271042" y="3185075"/>
                  <a:pt x="6328932" y="3213847"/>
                </a:cubicBezTo>
                <a:cubicBezTo>
                  <a:pt x="7020098" y="3557361"/>
                  <a:pt x="7803419" y="3749250"/>
                  <a:pt x="8413226" y="4222376"/>
                </a:cubicBezTo>
                <a:cubicBezTo>
                  <a:pt x="8673203" y="4424082"/>
                  <a:pt x="8939868" y="4617450"/>
                  <a:pt x="9193156" y="4827494"/>
                </a:cubicBezTo>
                <a:cubicBezTo>
                  <a:pt x="9307850" y="4922606"/>
                  <a:pt x="9412327" y="5029647"/>
                  <a:pt x="9515885" y="5136776"/>
                </a:cubicBezTo>
                <a:cubicBezTo>
                  <a:pt x="9630705" y="5255556"/>
                  <a:pt x="9605236" y="5238278"/>
                  <a:pt x="9542779" y="5217459"/>
                </a:cubicBezTo>
                <a:cubicBezTo>
                  <a:pt x="8784241" y="4458918"/>
                  <a:pt x="9164079" y="4817559"/>
                  <a:pt x="7592956" y="3590364"/>
                </a:cubicBezTo>
                <a:cubicBezTo>
                  <a:pt x="7249597" y="3322168"/>
                  <a:pt x="6893747" y="3070360"/>
                  <a:pt x="6544085" y="2810435"/>
                </a:cubicBezTo>
                <a:lnTo>
                  <a:pt x="6073438" y="2460811"/>
                </a:lnTo>
                <a:cubicBezTo>
                  <a:pt x="6037479" y="2434051"/>
                  <a:pt x="5934166" y="2348434"/>
                  <a:pt x="5965861" y="2380129"/>
                </a:cubicBezTo>
                <a:cubicBezTo>
                  <a:pt x="6298363" y="2712631"/>
                  <a:pt x="6204744" y="2646390"/>
                  <a:pt x="6759238" y="2985247"/>
                </a:cubicBezTo>
                <a:cubicBezTo>
                  <a:pt x="7125952" y="3209350"/>
                  <a:pt x="7493339" y="3433796"/>
                  <a:pt x="7875344" y="3630706"/>
                </a:cubicBezTo>
                <a:cubicBezTo>
                  <a:pt x="9075530" y="4249359"/>
                  <a:pt x="9922743" y="4496390"/>
                  <a:pt x="9233497" y="4289611"/>
                </a:cubicBezTo>
                <a:cubicBezTo>
                  <a:pt x="9081097" y="4168588"/>
                  <a:pt x="8937273" y="4035899"/>
                  <a:pt x="8776297" y="3926541"/>
                </a:cubicBezTo>
                <a:cubicBezTo>
                  <a:pt x="8111966" y="3475230"/>
                  <a:pt x="7394742" y="3099801"/>
                  <a:pt x="6759238" y="2608729"/>
                </a:cubicBezTo>
                <a:lnTo>
                  <a:pt x="6463403" y="2380129"/>
                </a:lnTo>
                <a:cubicBezTo>
                  <a:pt x="6453463" y="2372260"/>
                  <a:pt x="6424699" y="2348622"/>
                  <a:pt x="6436508" y="2353235"/>
                </a:cubicBezTo>
                <a:cubicBezTo>
                  <a:pt x="6734232" y="2469534"/>
                  <a:pt x="7017952" y="2624158"/>
                  <a:pt x="7324014" y="2716306"/>
                </a:cubicBezTo>
                <a:cubicBezTo>
                  <a:pt x="8748882" y="3145298"/>
                  <a:pt x="8145765" y="3017778"/>
                  <a:pt x="9112473" y="3186953"/>
                </a:cubicBezTo>
                <a:lnTo>
                  <a:pt x="9341073" y="3267635"/>
                </a:lnTo>
                <a:cubicBezTo>
                  <a:pt x="9497955" y="3319929"/>
                  <a:pt x="9548609" y="3314618"/>
                  <a:pt x="9327626" y="3294529"/>
                </a:cubicBezTo>
                <a:cubicBezTo>
                  <a:pt x="8834567" y="3088341"/>
                  <a:pt x="8363641" y="2818086"/>
                  <a:pt x="7848450" y="2675964"/>
                </a:cubicBezTo>
                <a:lnTo>
                  <a:pt x="6678556" y="2353235"/>
                </a:lnTo>
                <a:cubicBezTo>
                  <a:pt x="6637621" y="2341722"/>
                  <a:pt x="6557532" y="2312894"/>
                  <a:pt x="6557532" y="2312894"/>
                </a:cubicBezTo>
                <a:cubicBezTo>
                  <a:pt x="6656980" y="2163723"/>
                  <a:pt x="6605746" y="2225390"/>
                  <a:pt x="6960944" y="2097741"/>
                </a:cubicBezTo>
                <a:cubicBezTo>
                  <a:pt x="7118550" y="2041101"/>
                  <a:pt x="7286693" y="2017811"/>
                  <a:pt x="7445038" y="1963270"/>
                </a:cubicBezTo>
                <a:cubicBezTo>
                  <a:pt x="8453858" y="1615787"/>
                  <a:pt x="7861962" y="1797738"/>
                  <a:pt x="8668720" y="1425388"/>
                </a:cubicBezTo>
                <a:cubicBezTo>
                  <a:pt x="8721783" y="1400897"/>
                  <a:pt x="8573781" y="1494842"/>
                  <a:pt x="8520803" y="1519517"/>
                </a:cubicBezTo>
                <a:cubicBezTo>
                  <a:pt x="8246030" y="1647494"/>
                  <a:pt x="7975037" y="1787919"/>
                  <a:pt x="7687085" y="1882588"/>
                </a:cubicBezTo>
                <a:cubicBezTo>
                  <a:pt x="7117875" y="2069726"/>
                  <a:pt x="6769557" y="2126426"/>
                  <a:pt x="6261697" y="2218764"/>
                </a:cubicBezTo>
                <a:cubicBezTo>
                  <a:pt x="6538096" y="2027411"/>
                  <a:pt x="6477983" y="2060769"/>
                  <a:pt x="6893708" y="1842247"/>
                </a:cubicBezTo>
                <a:cubicBezTo>
                  <a:pt x="7649548" y="1444946"/>
                  <a:pt x="7271691" y="1694348"/>
                  <a:pt x="7660191" y="1425388"/>
                </a:cubicBezTo>
                <a:cubicBezTo>
                  <a:pt x="7637779" y="1456764"/>
                  <a:pt x="7619635" y="1491678"/>
                  <a:pt x="7592956" y="1519517"/>
                </a:cubicBezTo>
                <a:cubicBezTo>
                  <a:pt x="7516170" y="1599642"/>
                  <a:pt x="7441667" y="1684250"/>
                  <a:pt x="7350908" y="1748117"/>
                </a:cubicBezTo>
                <a:cubicBezTo>
                  <a:pt x="7046092" y="1962617"/>
                  <a:pt x="7014407" y="1971469"/>
                  <a:pt x="6799579" y="2057400"/>
                </a:cubicBezTo>
                <a:cubicBezTo>
                  <a:pt x="6813026" y="2030506"/>
                  <a:pt x="6820671" y="1999816"/>
                  <a:pt x="6839920" y="1976717"/>
                </a:cubicBezTo>
                <a:cubicBezTo>
                  <a:pt x="7119876" y="1640769"/>
                  <a:pt x="7354098" y="1499727"/>
                  <a:pt x="7781214" y="1250576"/>
                </a:cubicBezTo>
                <a:cubicBezTo>
                  <a:pt x="7964827" y="1143468"/>
                  <a:pt x="8168689" y="1075446"/>
                  <a:pt x="8359438" y="981635"/>
                </a:cubicBezTo>
                <a:cubicBezTo>
                  <a:pt x="8442261" y="940902"/>
                  <a:pt x="8588432" y="755794"/>
                  <a:pt x="8601485" y="847164"/>
                </a:cubicBezTo>
                <a:cubicBezTo>
                  <a:pt x="8616725" y="953844"/>
                  <a:pt x="8453270" y="1003992"/>
                  <a:pt x="8372885" y="1075764"/>
                </a:cubicBezTo>
                <a:cubicBezTo>
                  <a:pt x="8202069" y="1228278"/>
                  <a:pt x="8028128" y="1377550"/>
                  <a:pt x="7848450" y="1519517"/>
                </a:cubicBezTo>
                <a:cubicBezTo>
                  <a:pt x="7664857" y="1664578"/>
                  <a:pt x="7471932" y="1797423"/>
                  <a:pt x="7283673" y="1936376"/>
                </a:cubicBezTo>
                <a:cubicBezTo>
                  <a:pt x="7292638" y="1918447"/>
                  <a:pt x="7295865" y="1896214"/>
                  <a:pt x="7310567" y="1882588"/>
                </a:cubicBezTo>
                <a:cubicBezTo>
                  <a:pt x="8083337" y="1166363"/>
                  <a:pt x="8056983" y="1285454"/>
                  <a:pt x="9260391" y="537882"/>
                </a:cubicBezTo>
                <a:lnTo>
                  <a:pt x="9610014" y="322729"/>
                </a:lnTo>
                <a:cubicBezTo>
                  <a:pt x="9664671" y="288209"/>
                  <a:pt x="9821412" y="174217"/>
                  <a:pt x="9771379" y="215153"/>
                </a:cubicBezTo>
                <a:cubicBezTo>
                  <a:pt x="9672767" y="295835"/>
                  <a:pt x="9581314" y="386160"/>
                  <a:pt x="9475544" y="457200"/>
                </a:cubicBezTo>
                <a:cubicBezTo>
                  <a:pt x="8980109" y="789955"/>
                  <a:pt x="8446921" y="1067302"/>
                  <a:pt x="7969473" y="1425388"/>
                </a:cubicBezTo>
                <a:cubicBezTo>
                  <a:pt x="7951544" y="1438835"/>
                  <a:pt x="7901685" y="1483230"/>
                  <a:pt x="7915685" y="1465729"/>
                </a:cubicBezTo>
                <a:cubicBezTo>
                  <a:pt x="7947364" y="1426130"/>
                  <a:pt x="7984708" y="1391098"/>
                  <a:pt x="8023261" y="1358153"/>
                </a:cubicBezTo>
                <a:cubicBezTo>
                  <a:pt x="8231377" y="1180308"/>
                  <a:pt x="8427759" y="985963"/>
                  <a:pt x="8655273" y="833717"/>
                </a:cubicBezTo>
                <a:cubicBezTo>
                  <a:pt x="9025854" y="585734"/>
                  <a:pt x="9402800" y="339154"/>
                  <a:pt x="9811720" y="161364"/>
                </a:cubicBezTo>
                <a:cubicBezTo>
                  <a:pt x="10135824" y="20450"/>
                  <a:pt x="10027466" y="89252"/>
                  <a:pt x="10161344" y="0"/>
                </a:cubicBezTo>
                <a:cubicBezTo>
                  <a:pt x="10152379" y="67235"/>
                  <a:pt x="10160772" y="139191"/>
                  <a:pt x="10134450" y="201706"/>
                </a:cubicBezTo>
                <a:cubicBezTo>
                  <a:pt x="9997580" y="526771"/>
                  <a:pt x="9736986" y="743644"/>
                  <a:pt x="9448650" y="941294"/>
                </a:cubicBezTo>
                <a:cubicBezTo>
                  <a:pt x="9072015" y="1199471"/>
                  <a:pt x="8665976" y="1411976"/>
                  <a:pt x="8278756" y="1653988"/>
                </a:cubicBezTo>
                <a:cubicBezTo>
                  <a:pt x="8270257" y="1659300"/>
                  <a:pt x="8256582" y="1685814"/>
                  <a:pt x="8265308" y="1680882"/>
                </a:cubicBezTo>
                <a:cubicBezTo>
                  <a:pt x="8574591" y="1506070"/>
                  <a:pt x="8877766" y="1319983"/>
                  <a:pt x="9193156" y="1156447"/>
                </a:cubicBezTo>
                <a:cubicBezTo>
                  <a:pt x="9483312" y="1005996"/>
                  <a:pt x="10080661" y="739588"/>
                  <a:pt x="10080661" y="739588"/>
                </a:cubicBezTo>
                <a:cubicBezTo>
                  <a:pt x="10040320" y="788894"/>
                  <a:pt x="10012488" y="851934"/>
                  <a:pt x="9959638" y="887506"/>
                </a:cubicBezTo>
                <a:cubicBezTo>
                  <a:pt x="9391609" y="1269833"/>
                  <a:pt x="8308042" y="1668040"/>
                  <a:pt x="7835003" y="1882588"/>
                </a:cubicBezTo>
                <a:cubicBezTo>
                  <a:pt x="7526459" y="2022529"/>
                  <a:pt x="7221189" y="2170037"/>
                  <a:pt x="6920603" y="2326341"/>
                </a:cubicBezTo>
                <a:cubicBezTo>
                  <a:pt x="6883938" y="2345407"/>
                  <a:pt x="6788103" y="2391675"/>
                  <a:pt x="6826473" y="2407023"/>
                </a:cubicBezTo>
                <a:cubicBezTo>
                  <a:pt x="6879116" y="2428080"/>
                  <a:pt x="6932356" y="2364915"/>
                  <a:pt x="6987838" y="2353235"/>
                </a:cubicBezTo>
                <a:cubicBezTo>
                  <a:pt x="7358596" y="2275181"/>
                  <a:pt x="7728305" y="2187567"/>
                  <a:pt x="8103944" y="2138082"/>
                </a:cubicBezTo>
                <a:cubicBezTo>
                  <a:pt x="8478188" y="2088781"/>
                  <a:pt x="8856979" y="2084294"/>
                  <a:pt x="9233497" y="2057400"/>
                </a:cubicBezTo>
                <a:cubicBezTo>
                  <a:pt x="9354520" y="2061882"/>
                  <a:pt x="9510932" y="1985212"/>
                  <a:pt x="9596567" y="2070847"/>
                </a:cubicBezTo>
                <a:cubicBezTo>
                  <a:pt x="9655010" y="2129290"/>
                  <a:pt x="9481200" y="2193251"/>
                  <a:pt x="9408308" y="2232211"/>
                </a:cubicBezTo>
                <a:cubicBezTo>
                  <a:pt x="9218846" y="2333475"/>
                  <a:pt x="9018655" y="2414636"/>
                  <a:pt x="8816638" y="2487706"/>
                </a:cubicBezTo>
                <a:cubicBezTo>
                  <a:pt x="8386099" y="2643433"/>
                  <a:pt x="7941368" y="2758348"/>
                  <a:pt x="7512273" y="2918011"/>
                </a:cubicBezTo>
                <a:cubicBezTo>
                  <a:pt x="7361975" y="2973936"/>
                  <a:pt x="7139535" y="2983487"/>
                  <a:pt x="7081967" y="3133164"/>
                </a:cubicBezTo>
                <a:cubicBezTo>
                  <a:pt x="7038255" y="3246816"/>
                  <a:pt x="7324926" y="3112842"/>
                  <a:pt x="7445038" y="3092823"/>
                </a:cubicBezTo>
                <a:cubicBezTo>
                  <a:pt x="7809258" y="3032120"/>
                  <a:pt x="8166705" y="2926496"/>
                  <a:pt x="8534250" y="2891117"/>
                </a:cubicBezTo>
                <a:cubicBezTo>
                  <a:pt x="9007383" y="2845575"/>
                  <a:pt x="9484509" y="2864223"/>
                  <a:pt x="9959638" y="2850776"/>
                </a:cubicBezTo>
                <a:cubicBezTo>
                  <a:pt x="10067214" y="2859741"/>
                  <a:pt x="10182139" y="2837578"/>
                  <a:pt x="10282367" y="2877670"/>
                </a:cubicBezTo>
                <a:cubicBezTo>
                  <a:pt x="10323355" y="2894066"/>
                  <a:pt x="10205347" y="2927910"/>
                  <a:pt x="10161344" y="2931459"/>
                </a:cubicBezTo>
                <a:cubicBezTo>
                  <a:pt x="9924506" y="2950559"/>
                  <a:pt x="9686215" y="2940424"/>
                  <a:pt x="9448650" y="2944906"/>
                </a:cubicBezTo>
                <a:lnTo>
                  <a:pt x="7633297" y="2716306"/>
                </a:lnTo>
                <a:cubicBezTo>
                  <a:pt x="7465382" y="2691900"/>
                  <a:pt x="6968089" y="2582673"/>
                  <a:pt x="7135756" y="2608729"/>
                </a:cubicBezTo>
                <a:cubicBezTo>
                  <a:pt x="10015884" y="3056316"/>
                  <a:pt x="8753904" y="2977279"/>
                  <a:pt x="9865508" y="3039035"/>
                </a:cubicBezTo>
                <a:cubicBezTo>
                  <a:pt x="9453132" y="2985247"/>
                  <a:pt x="9039207" y="2942229"/>
                  <a:pt x="8628379" y="2877670"/>
                </a:cubicBezTo>
                <a:cubicBezTo>
                  <a:pt x="8097663" y="2794272"/>
                  <a:pt x="7569776" y="2693627"/>
                  <a:pt x="7041626" y="2595282"/>
                </a:cubicBezTo>
                <a:cubicBezTo>
                  <a:pt x="6919745" y="2572587"/>
                  <a:pt x="6563448" y="2560643"/>
                  <a:pt x="6678556" y="2514600"/>
                </a:cubicBezTo>
                <a:cubicBezTo>
                  <a:pt x="6812768" y="2460915"/>
                  <a:pt x="6965918" y="2546883"/>
                  <a:pt x="7108861" y="2568388"/>
                </a:cubicBezTo>
                <a:cubicBezTo>
                  <a:pt x="8097006" y="2717047"/>
                  <a:pt x="8789321" y="2832006"/>
                  <a:pt x="9798273" y="3092823"/>
                </a:cubicBezTo>
                <a:cubicBezTo>
                  <a:pt x="9930474" y="3126997"/>
                  <a:pt x="10049285" y="3200400"/>
                  <a:pt x="10174791" y="3254188"/>
                </a:cubicBezTo>
                <a:cubicBezTo>
                  <a:pt x="9690640" y="3314707"/>
                  <a:pt x="9990776" y="3297618"/>
                  <a:pt x="9125920" y="3146611"/>
                </a:cubicBezTo>
                <a:lnTo>
                  <a:pt x="7418144" y="2837329"/>
                </a:lnTo>
                <a:cubicBezTo>
                  <a:pt x="7167132" y="2738717"/>
                  <a:pt x="6920956" y="2626777"/>
                  <a:pt x="6665108" y="2541494"/>
                </a:cubicBezTo>
                <a:cubicBezTo>
                  <a:pt x="6622585" y="2527320"/>
                  <a:pt x="6735192" y="2597611"/>
                  <a:pt x="6772685" y="2622176"/>
                </a:cubicBezTo>
                <a:cubicBezTo>
                  <a:pt x="7162650" y="2877670"/>
                  <a:pt x="7539471" y="3154451"/>
                  <a:pt x="7942579" y="3388659"/>
                </a:cubicBezTo>
                <a:cubicBezTo>
                  <a:pt x="8342976" y="3621292"/>
                  <a:pt x="8773274" y="3798752"/>
                  <a:pt x="9179708" y="4020670"/>
                </a:cubicBezTo>
                <a:cubicBezTo>
                  <a:pt x="9504243" y="4197870"/>
                  <a:pt x="9818074" y="4394059"/>
                  <a:pt x="10134450" y="4585447"/>
                </a:cubicBezTo>
                <a:cubicBezTo>
                  <a:pt x="10181264" y="4613767"/>
                  <a:pt x="10322571" y="4690306"/>
                  <a:pt x="10268920" y="4679576"/>
                </a:cubicBezTo>
                <a:cubicBezTo>
                  <a:pt x="9930305" y="4611852"/>
                  <a:pt x="9158137" y="4229739"/>
                  <a:pt x="8964556" y="4114800"/>
                </a:cubicBezTo>
                <a:cubicBezTo>
                  <a:pt x="8511318" y="3845690"/>
                  <a:pt x="8064544" y="3562126"/>
                  <a:pt x="7646744" y="3240741"/>
                </a:cubicBezTo>
                <a:cubicBezTo>
                  <a:pt x="7441327" y="3082728"/>
                  <a:pt x="7175616" y="2716515"/>
                  <a:pt x="7001285" y="2487706"/>
                </a:cubicBezTo>
                <a:cubicBezTo>
                  <a:pt x="7098180" y="2802616"/>
                  <a:pt x="7059291" y="2773223"/>
                  <a:pt x="7471932" y="3079376"/>
                </a:cubicBezTo>
                <a:cubicBezTo>
                  <a:pt x="7872300" y="3376423"/>
                  <a:pt x="8296295" y="3641046"/>
                  <a:pt x="8722508" y="3899647"/>
                </a:cubicBezTo>
                <a:cubicBezTo>
                  <a:pt x="10798927" y="5159498"/>
                  <a:pt x="9187118" y="4058842"/>
                  <a:pt x="10309261" y="4840941"/>
                </a:cubicBezTo>
                <a:cubicBezTo>
                  <a:pt x="10249562" y="5079735"/>
                  <a:pt x="10302008" y="4943594"/>
                  <a:pt x="9784826" y="4612341"/>
                </a:cubicBezTo>
                <a:cubicBezTo>
                  <a:pt x="8863568" y="4022279"/>
                  <a:pt x="7866050" y="3529612"/>
                  <a:pt x="7041626" y="2810435"/>
                </a:cubicBezTo>
                <a:lnTo>
                  <a:pt x="6409614" y="2259106"/>
                </a:lnTo>
                <a:cubicBezTo>
                  <a:pt x="6660023" y="2982506"/>
                  <a:pt x="6493263" y="2647955"/>
                  <a:pt x="7404697" y="3576917"/>
                </a:cubicBezTo>
                <a:cubicBezTo>
                  <a:pt x="7799909" y="3979729"/>
                  <a:pt x="8201553" y="4377664"/>
                  <a:pt x="8628379" y="4746811"/>
                </a:cubicBezTo>
                <a:cubicBezTo>
                  <a:pt x="8866424" y="4952688"/>
                  <a:pt x="9144969" y="5106817"/>
                  <a:pt x="9394861" y="5298141"/>
                </a:cubicBezTo>
                <a:cubicBezTo>
                  <a:pt x="9432694" y="5327107"/>
                  <a:pt x="9532104" y="5426005"/>
                  <a:pt x="9488991" y="5405717"/>
                </a:cubicBezTo>
                <a:cubicBezTo>
                  <a:pt x="8488604" y="4934946"/>
                  <a:pt x="8802731" y="4994274"/>
                  <a:pt x="7861897" y="4249270"/>
                </a:cubicBezTo>
                <a:cubicBezTo>
                  <a:pt x="7162566" y="3695501"/>
                  <a:pt x="5737261" y="2622176"/>
                  <a:pt x="5737261" y="2622176"/>
                </a:cubicBezTo>
                <a:cubicBezTo>
                  <a:pt x="6002572" y="3108576"/>
                  <a:pt x="5824955" y="2821357"/>
                  <a:pt x="6705450" y="3576917"/>
                </a:cubicBezTo>
                <a:cubicBezTo>
                  <a:pt x="8449738" y="5073705"/>
                  <a:pt x="7205974" y="3875736"/>
                  <a:pt x="8493908" y="5163670"/>
                </a:cubicBezTo>
                <a:cubicBezTo>
                  <a:pt x="8870664" y="5951432"/>
                  <a:pt x="8616648" y="5340581"/>
                  <a:pt x="7673638" y="4437529"/>
                </a:cubicBezTo>
                <a:lnTo>
                  <a:pt x="6086885" y="2918011"/>
                </a:lnTo>
                <a:cubicBezTo>
                  <a:pt x="6118261" y="3003176"/>
                  <a:pt x="6138370" y="3093387"/>
                  <a:pt x="6181014" y="3173506"/>
                </a:cubicBezTo>
                <a:cubicBezTo>
                  <a:pt x="6580253" y="3923592"/>
                  <a:pt x="6862317" y="4147275"/>
                  <a:pt x="7445038" y="4948517"/>
                </a:cubicBezTo>
                <a:cubicBezTo>
                  <a:pt x="7651974" y="5233054"/>
                  <a:pt x="7839485" y="5531223"/>
                  <a:pt x="8036708" y="5822576"/>
                </a:cubicBezTo>
                <a:cubicBezTo>
                  <a:pt x="8059120" y="5907741"/>
                  <a:pt x="8103944" y="5990006"/>
                  <a:pt x="8103944" y="6078070"/>
                </a:cubicBezTo>
                <a:cubicBezTo>
                  <a:pt x="8103944" y="6231705"/>
                  <a:pt x="8010710" y="6123947"/>
                  <a:pt x="7996367" y="6104964"/>
                </a:cubicBezTo>
                <a:cubicBezTo>
                  <a:pt x="7855313" y="5918274"/>
                  <a:pt x="7733185" y="5716632"/>
                  <a:pt x="7579508" y="5540188"/>
                </a:cubicBezTo>
                <a:cubicBezTo>
                  <a:pt x="7248359" y="5159980"/>
                  <a:pt x="6878903" y="4814510"/>
                  <a:pt x="6544085" y="4437529"/>
                </a:cubicBezTo>
                <a:cubicBezTo>
                  <a:pt x="6273498" y="4132868"/>
                  <a:pt x="6015903" y="3816640"/>
                  <a:pt x="5764156" y="3496235"/>
                </a:cubicBezTo>
                <a:cubicBezTo>
                  <a:pt x="5719502" y="3439403"/>
                  <a:pt x="5641689" y="3237250"/>
                  <a:pt x="5656579" y="3307976"/>
                </a:cubicBezTo>
                <a:cubicBezTo>
                  <a:pt x="5689004" y="3461994"/>
                  <a:pt x="5753860" y="3607972"/>
                  <a:pt x="5817944" y="3751729"/>
                </a:cubicBezTo>
                <a:cubicBezTo>
                  <a:pt x="6085751" y="4352486"/>
                  <a:pt x="6398682" y="4933038"/>
                  <a:pt x="6651661" y="5540188"/>
                </a:cubicBezTo>
                <a:cubicBezTo>
                  <a:pt x="6718896" y="5701553"/>
                  <a:pt x="7019208" y="5969002"/>
                  <a:pt x="6853367" y="6024282"/>
                </a:cubicBezTo>
                <a:cubicBezTo>
                  <a:pt x="6683433" y="6080927"/>
                  <a:pt x="6671469" y="5715365"/>
                  <a:pt x="6570979" y="5567082"/>
                </a:cubicBezTo>
                <a:cubicBezTo>
                  <a:pt x="6303792" y="5172818"/>
                  <a:pt x="5999996" y="4803006"/>
                  <a:pt x="5750708" y="4397188"/>
                </a:cubicBezTo>
                <a:cubicBezTo>
                  <a:pt x="5422688" y="3863201"/>
                  <a:pt x="5176833" y="2957626"/>
                  <a:pt x="5723814" y="4491317"/>
                </a:cubicBezTo>
                <a:cubicBezTo>
                  <a:pt x="5855708" y="4861136"/>
                  <a:pt x="5974826" y="5235388"/>
                  <a:pt x="6100332" y="5607423"/>
                </a:cubicBezTo>
                <a:cubicBezTo>
                  <a:pt x="6113779" y="5759823"/>
                  <a:pt x="6180447" y="5916891"/>
                  <a:pt x="6140673" y="6064623"/>
                </a:cubicBezTo>
                <a:cubicBezTo>
                  <a:pt x="6125750" y="6120051"/>
                  <a:pt x="6030307" y="6009143"/>
                  <a:pt x="6006203" y="5957047"/>
                </a:cubicBezTo>
                <a:cubicBezTo>
                  <a:pt x="5749641" y="5402542"/>
                  <a:pt x="5306956" y="4262717"/>
                  <a:pt x="5306956" y="4262717"/>
                </a:cubicBezTo>
                <a:cubicBezTo>
                  <a:pt x="5280062" y="4020670"/>
                  <a:pt x="5239598" y="3293404"/>
                  <a:pt x="5226273" y="3536576"/>
                </a:cubicBezTo>
                <a:cubicBezTo>
                  <a:pt x="5195123" y="4105053"/>
                  <a:pt x="5224912" y="4675725"/>
                  <a:pt x="5253167" y="5244353"/>
                </a:cubicBezTo>
                <a:cubicBezTo>
                  <a:pt x="5260847" y="5398917"/>
                  <a:pt x="5378318" y="5849781"/>
                  <a:pt x="5333850" y="5701553"/>
                </a:cubicBezTo>
                <a:cubicBezTo>
                  <a:pt x="5249185" y="5419335"/>
                  <a:pt x="5230431" y="5118709"/>
                  <a:pt x="5132144" y="4840941"/>
                </a:cubicBezTo>
                <a:cubicBezTo>
                  <a:pt x="4789127" y="3871548"/>
                  <a:pt x="4891354" y="4268252"/>
                  <a:pt x="4755626" y="3671047"/>
                </a:cubicBezTo>
                <a:cubicBezTo>
                  <a:pt x="4746661" y="3904129"/>
                  <a:pt x="4741832" y="4137407"/>
                  <a:pt x="4728732" y="4370294"/>
                </a:cubicBezTo>
                <a:cubicBezTo>
                  <a:pt x="4645859" y="5843590"/>
                  <a:pt x="4850054" y="5391677"/>
                  <a:pt x="4567367" y="5957047"/>
                </a:cubicBezTo>
                <a:cubicBezTo>
                  <a:pt x="4562885" y="5912223"/>
                  <a:pt x="4560770" y="5867099"/>
                  <a:pt x="4553920" y="5822576"/>
                </a:cubicBezTo>
                <a:cubicBezTo>
                  <a:pt x="4515935" y="5575673"/>
                  <a:pt x="4463882" y="5330867"/>
                  <a:pt x="4432897" y="5082988"/>
                </a:cubicBezTo>
                <a:cubicBezTo>
                  <a:pt x="4401085" y="4828493"/>
                  <a:pt x="4388073" y="4572000"/>
                  <a:pt x="4365661" y="4316506"/>
                </a:cubicBezTo>
                <a:cubicBezTo>
                  <a:pt x="4486034" y="3233184"/>
                  <a:pt x="4218770" y="5678517"/>
                  <a:pt x="4083273" y="5930153"/>
                </a:cubicBezTo>
                <a:cubicBezTo>
                  <a:pt x="4020520" y="6046694"/>
                  <a:pt x="3954208" y="6398165"/>
                  <a:pt x="3895014" y="6279776"/>
                </a:cubicBezTo>
                <a:cubicBezTo>
                  <a:pt x="3823972" y="6137691"/>
                  <a:pt x="3993878" y="5977389"/>
                  <a:pt x="4029485" y="5822576"/>
                </a:cubicBezTo>
                <a:cubicBezTo>
                  <a:pt x="4097070" y="5528729"/>
                  <a:pt x="4148166" y="5231319"/>
                  <a:pt x="4204297" y="4935070"/>
                </a:cubicBezTo>
                <a:cubicBezTo>
                  <a:pt x="4228853" y="4805470"/>
                  <a:pt x="4320521" y="4422634"/>
                  <a:pt x="4271532" y="4545106"/>
                </a:cubicBezTo>
                <a:cubicBezTo>
                  <a:pt x="4151466" y="4845273"/>
                  <a:pt x="4110440" y="5173281"/>
                  <a:pt x="3989144" y="5472953"/>
                </a:cubicBezTo>
                <a:cubicBezTo>
                  <a:pt x="3743860" y="6078949"/>
                  <a:pt x="3699491" y="6101299"/>
                  <a:pt x="3397473" y="6468035"/>
                </a:cubicBezTo>
                <a:cubicBezTo>
                  <a:pt x="3488123" y="6105432"/>
                  <a:pt x="3592291" y="5681140"/>
                  <a:pt x="3706756" y="5365376"/>
                </a:cubicBezTo>
                <a:cubicBezTo>
                  <a:pt x="3855991" y="4953694"/>
                  <a:pt x="4042027" y="4556235"/>
                  <a:pt x="4217744" y="4155141"/>
                </a:cubicBezTo>
                <a:cubicBezTo>
                  <a:pt x="4248321" y="4085345"/>
                  <a:pt x="4355337" y="3883396"/>
                  <a:pt x="4325320" y="3953435"/>
                </a:cubicBezTo>
                <a:cubicBezTo>
                  <a:pt x="4130789" y="4407341"/>
                  <a:pt x="3898501" y="4915427"/>
                  <a:pt x="3599179" y="5311588"/>
                </a:cubicBezTo>
                <a:cubicBezTo>
                  <a:pt x="3329503" y="5668512"/>
                  <a:pt x="3236056" y="5731476"/>
                  <a:pt x="2980614" y="5930153"/>
                </a:cubicBezTo>
                <a:cubicBezTo>
                  <a:pt x="3011991" y="5831541"/>
                  <a:pt x="3039153" y="5731487"/>
                  <a:pt x="3074744" y="5634317"/>
                </a:cubicBezTo>
                <a:cubicBezTo>
                  <a:pt x="3800120" y="3653927"/>
                  <a:pt x="3473742" y="4236830"/>
                  <a:pt x="3881567" y="3523129"/>
                </a:cubicBezTo>
                <a:cubicBezTo>
                  <a:pt x="3863638" y="3635188"/>
                  <a:pt x="3864480" y="3751920"/>
                  <a:pt x="3827779" y="3859306"/>
                </a:cubicBezTo>
                <a:cubicBezTo>
                  <a:pt x="3567387" y="4621194"/>
                  <a:pt x="3449540" y="4779793"/>
                  <a:pt x="2792356" y="5351929"/>
                </a:cubicBezTo>
                <a:cubicBezTo>
                  <a:pt x="2672830" y="5455987"/>
                  <a:pt x="2514450" y="5504329"/>
                  <a:pt x="2375497" y="5580529"/>
                </a:cubicBezTo>
                <a:cubicBezTo>
                  <a:pt x="2577203" y="5307106"/>
                  <a:pt x="2775962" y="5031484"/>
                  <a:pt x="2980614" y="4760259"/>
                </a:cubicBezTo>
                <a:cubicBezTo>
                  <a:pt x="3452604" y="4134730"/>
                  <a:pt x="3301732" y="4291227"/>
                  <a:pt x="3558838" y="4034117"/>
                </a:cubicBezTo>
                <a:cubicBezTo>
                  <a:pt x="3381491" y="4424284"/>
                  <a:pt x="3235482" y="4767408"/>
                  <a:pt x="2873038" y="5096435"/>
                </a:cubicBezTo>
                <a:cubicBezTo>
                  <a:pt x="2206693" y="5701344"/>
                  <a:pt x="1720352" y="5853345"/>
                  <a:pt x="990450" y="6145306"/>
                </a:cubicBezTo>
                <a:cubicBezTo>
                  <a:pt x="1490886" y="5533658"/>
                  <a:pt x="1926702" y="4990539"/>
                  <a:pt x="2644438" y="4477870"/>
                </a:cubicBezTo>
                <a:lnTo>
                  <a:pt x="2738567" y="4410635"/>
                </a:lnTo>
                <a:cubicBezTo>
                  <a:pt x="2658725" y="4730005"/>
                  <a:pt x="2659243" y="4801568"/>
                  <a:pt x="2173791" y="5096435"/>
                </a:cubicBezTo>
                <a:cubicBezTo>
                  <a:pt x="1568496" y="5464096"/>
                  <a:pt x="1127915" y="5560826"/>
                  <a:pt x="533250" y="5715000"/>
                </a:cubicBezTo>
                <a:cubicBezTo>
                  <a:pt x="978879" y="5269363"/>
                  <a:pt x="890981" y="5349546"/>
                  <a:pt x="2039320" y="4733364"/>
                </a:cubicBezTo>
                <a:cubicBezTo>
                  <a:pt x="2455256" y="4510179"/>
                  <a:pt x="3343685" y="4182035"/>
                  <a:pt x="3343685" y="4182035"/>
                </a:cubicBezTo>
                <a:cubicBezTo>
                  <a:pt x="3289897" y="4235823"/>
                  <a:pt x="3249901" y="4308483"/>
                  <a:pt x="3182320" y="4343400"/>
                </a:cubicBezTo>
                <a:cubicBezTo>
                  <a:pt x="1730450" y="5093533"/>
                  <a:pt x="2050489" y="4947390"/>
                  <a:pt x="721508" y="5230906"/>
                </a:cubicBezTo>
                <a:cubicBezTo>
                  <a:pt x="936661" y="5118847"/>
                  <a:pt x="1141001" y="4982976"/>
                  <a:pt x="1366967" y="4894729"/>
                </a:cubicBezTo>
                <a:cubicBezTo>
                  <a:pt x="1900387" y="4686411"/>
                  <a:pt x="2457868" y="4544472"/>
                  <a:pt x="2994061" y="4343400"/>
                </a:cubicBezTo>
                <a:cubicBezTo>
                  <a:pt x="3104944" y="4301819"/>
                  <a:pt x="3196193" y="4219012"/>
                  <a:pt x="3303344" y="4168588"/>
                </a:cubicBezTo>
                <a:cubicBezTo>
                  <a:pt x="3335020" y="4153681"/>
                  <a:pt x="3253424" y="4219112"/>
                  <a:pt x="3222661" y="4235823"/>
                </a:cubicBezTo>
                <a:cubicBezTo>
                  <a:pt x="2889703" y="4416689"/>
                  <a:pt x="2570180" y="4630630"/>
                  <a:pt x="2214132" y="4760259"/>
                </a:cubicBezTo>
                <a:cubicBezTo>
                  <a:pt x="1641919" y="4968589"/>
                  <a:pt x="1039755" y="5082988"/>
                  <a:pt x="452567" y="5244353"/>
                </a:cubicBezTo>
                <a:cubicBezTo>
                  <a:pt x="97647" y="5199988"/>
                  <a:pt x="0" y="5207561"/>
                  <a:pt x="1124920" y="4854388"/>
                </a:cubicBezTo>
                <a:cubicBezTo>
                  <a:pt x="1624965" y="4697397"/>
                  <a:pt x="2151071" y="4638296"/>
                  <a:pt x="2657885" y="4504764"/>
                </a:cubicBezTo>
                <a:cubicBezTo>
                  <a:pt x="2900497" y="4440842"/>
                  <a:pt x="3133014" y="4343399"/>
                  <a:pt x="3370579" y="4262717"/>
                </a:cubicBezTo>
                <a:cubicBezTo>
                  <a:pt x="3410920" y="4213411"/>
                  <a:pt x="3474102" y="4176055"/>
                  <a:pt x="3491603" y="4114800"/>
                </a:cubicBezTo>
                <a:cubicBezTo>
                  <a:pt x="3501531" y="4080052"/>
                  <a:pt x="3431897" y="4157591"/>
                  <a:pt x="3397473" y="4168588"/>
                </a:cubicBezTo>
                <a:cubicBezTo>
                  <a:pt x="3108323" y="4260955"/>
                  <a:pt x="2820125" y="4360034"/>
                  <a:pt x="2523414" y="4424082"/>
                </a:cubicBezTo>
                <a:cubicBezTo>
                  <a:pt x="1801553" y="4579902"/>
                  <a:pt x="1077583" y="4734368"/>
                  <a:pt x="344991" y="4827494"/>
                </a:cubicBezTo>
                <a:cubicBezTo>
                  <a:pt x="138285" y="4853770"/>
                  <a:pt x="731749" y="4663587"/>
                  <a:pt x="936661" y="4625788"/>
                </a:cubicBezTo>
                <a:cubicBezTo>
                  <a:pt x="3985889" y="4063309"/>
                  <a:pt x="2802280" y="4366867"/>
                  <a:pt x="4527026" y="3886200"/>
                </a:cubicBezTo>
                <a:cubicBezTo>
                  <a:pt x="4284979" y="4128247"/>
                  <a:pt x="4095123" y="4437420"/>
                  <a:pt x="3800885" y="4612341"/>
                </a:cubicBezTo>
                <a:cubicBezTo>
                  <a:pt x="2944452" y="5121480"/>
                  <a:pt x="194683" y="6306829"/>
                  <a:pt x="1111473" y="5916706"/>
                </a:cubicBezTo>
                <a:cubicBezTo>
                  <a:pt x="5226425" y="4165662"/>
                  <a:pt x="3150075" y="5273232"/>
                  <a:pt x="4943885" y="4128247"/>
                </a:cubicBezTo>
                <a:cubicBezTo>
                  <a:pt x="4959915" y="4118015"/>
                  <a:pt x="4916161" y="4154360"/>
                  <a:pt x="4903544" y="4168588"/>
                </a:cubicBezTo>
                <a:cubicBezTo>
                  <a:pt x="4705467" y="4391952"/>
                  <a:pt x="4544621" y="4653980"/>
                  <a:pt x="4311873" y="4840941"/>
                </a:cubicBezTo>
                <a:cubicBezTo>
                  <a:pt x="3482456" y="5507194"/>
                  <a:pt x="3498450" y="5439311"/>
                  <a:pt x="2725120" y="5593976"/>
                </a:cubicBezTo>
                <a:cubicBezTo>
                  <a:pt x="3003026" y="5351929"/>
                  <a:pt x="3270842" y="5097785"/>
                  <a:pt x="3558838" y="4867835"/>
                </a:cubicBezTo>
                <a:cubicBezTo>
                  <a:pt x="3849590" y="4635685"/>
                  <a:pt x="4161120" y="4430799"/>
                  <a:pt x="4459791" y="4208929"/>
                </a:cubicBezTo>
                <a:cubicBezTo>
                  <a:pt x="4475057" y="4197589"/>
                  <a:pt x="4507911" y="4151235"/>
                  <a:pt x="4500132" y="4168588"/>
                </a:cubicBezTo>
                <a:cubicBezTo>
                  <a:pt x="4268380" y="4685573"/>
                  <a:pt x="4078269" y="4952509"/>
                  <a:pt x="3679861" y="5446059"/>
                </a:cubicBezTo>
                <a:cubicBezTo>
                  <a:pt x="3596152" y="5549759"/>
                  <a:pt x="3482638" y="5625353"/>
                  <a:pt x="3384026" y="5715000"/>
                </a:cubicBezTo>
                <a:cubicBezTo>
                  <a:pt x="3609102" y="5077282"/>
                  <a:pt x="3544410" y="5230463"/>
                  <a:pt x="4123614" y="4168588"/>
                </a:cubicBezTo>
                <a:cubicBezTo>
                  <a:pt x="4185002" y="4056043"/>
                  <a:pt x="4276014" y="3962400"/>
                  <a:pt x="4352214" y="3859306"/>
                </a:cubicBezTo>
                <a:cubicBezTo>
                  <a:pt x="4334285" y="3948953"/>
                  <a:pt x="4314428" y="4038236"/>
                  <a:pt x="4298426" y="4128247"/>
                </a:cubicBezTo>
                <a:cubicBezTo>
                  <a:pt x="4242706" y="4441674"/>
                  <a:pt x="4199493" y="4757381"/>
                  <a:pt x="4137061" y="5069541"/>
                </a:cubicBezTo>
                <a:cubicBezTo>
                  <a:pt x="4007585" y="5716920"/>
                  <a:pt x="3865592" y="5652275"/>
                  <a:pt x="4406003" y="4719917"/>
                </a:cubicBezTo>
                <a:cubicBezTo>
                  <a:pt x="4673572" y="4258286"/>
                  <a:pt x="4970779" y="3814482"/>
                  <a:pt x="5253167" y="3361764"/>
                </a:cubicBezTo>
                <a:cubicBezTo>
                  <a:pt x="5570986" y="3679595"/>
                  <a:pt x="5201942" y="3297584"/>
                  <a:pt x="5253167" y="4612341"/>
                </a:cubicBezTo>
                <a:cubicBezTo>
                  <a:pt x="5268533" y="5006728"/>
                  <a:pt x="5312553" y="5218553"/>
                  <a:pt x="5374191" y="5526741"/>
                </a:cubicBezTo>
                <a:cubicBezTo>
                  <a:pt x="5410050" y="5262282"/>
                  <a:pt x="5431831" y="4995530"/>
                  <a:pt x="5481767" y="4733364"/>
                </a:cubicBezTo>
                <a:cubicBezTo>
                  <a:pt x="5593299" y="4147823"/>
                  <a:pt x="5858285" y="2985247"/>
                  <a:pt x="5858285" y="2985247"/>
                </a:cubicBezTo>
                <a:cubicBezTo>
                  <a:pt x="5853803" y="3316941"/>
                  <a:pt x="5812541" y="3650181"/>
                  <a:pt x="5844838" y="3980329"/>
                </a:cubicBezTo>
                <a:cubicBezTo>
                  <a:pt x="5893554" y="4478312"/>
                  <a:pt x="5997827" y="4969758"/>
                  <a:pt x="6100332" y="5459506"/>
                </a:cubicBezTo>
                <a:cubicBezTo>
                  <a:pt x="6119263" y="5549952"/>
                  <a:pt x="6231233" y="5804414"/>
                  <a:pt x="6207908" y="5715000"/>
                </a:cubicBezTo>
                <a:cubicBezTo>
                  <a:pt x="6157817" y="5522984"/>
                  <a:pt x="6073999" y="5341078"/>
                  <a:pt x="6019650" y="5150223"/>
                </a:cubicBezTo>
                <a:cubicBezTo>
                  <a:pt x="5556973" y="3525473"/>
                  <a:pt x="5859646" y="4144423"/>
                  <a:pt x="5589344" y="3603811"/>
                </a:cubicBezTo>
                <a:cubicBezTo>
                  <a:pt x="5671999" y="4327050"/>
                  <a:pt x="5646464" y="4557787"/>
                  <a:pt x="6248250" y="5338482"/>
                </a:cubicBezTo>
                <a:cubicBezTo>
                  <a:pt x="6474836" y="5632431"/>
                  <a:pt x="6839921" y="5786717"/>
                  <a:pt x="7135756" y="6010835"/>
                </a:cubicBezTo>
                <a:cubicBezTo>
                  <a:pt x="7073144" y="5071722"/>
                  <a:pt x="7168081" y="5858581"/>
                  <a:pt x="5616238" y="4182035"/>
                </a:cubicBezTo>
                <a:cubicBezTo>
                  <a:pt x="5557967" y="4056529"/>
                  <a:pt x="5501305" y="3930264"/>
                  <a:pt x="5441426" y="3805517"/>
                </a:cubicBezTo>
                <a:cubicBezTo>
                  <a:pt x="5435292" y="3792738"/>
                  <a:pt x="5445736" y="3835022"/>
                  <a:pt x="5454873" y="3845859"/>
                </a:cubicBezTo>
                <a:cubicBezTo>
                  <a:pt x="5639156" y="4064427"/>
                  <a:pt x="5801148" y="4306956"/>
                  <a:pt x="6019650" y="4491317"/>
                </a:cubicBezTo>
                <a:cubicBezTo>
                  <a:pt x="6378888" y="4794424"/>
                  <a:pt x="6789496" y="5030810"/>
                  <a:pt x="7176097" y="5298141"/>
                </a:cubicBezTo>
                <a:cubicBezTo>
                  <a:pt x="7210878" y="5322192"/>
                  <a:pt x="7316052" y="5392574"/>
                  <a:pt x="7283673" y="5365376"/>
                </a:cubicBezTo>
                <a:cubicBezTo>
                  <a:pt x="7139481" y="5244255"/>
                  <a:pt x="6975981" y="5145941"/>
                  <a:pt x="6839920" y="5015753"/>
                </a:cubicBezTo>
                <a:cubicBezTo>
                  <a:pt x="6352132" y="4549021"/>
                  <a:pt x="5872590" y="4072859"/>
                  <a:pt x="5414532" y="3576917"/>
                </a:cubicBezTo>
                <a:cubicBezTo>
                  <a:pt x="5275231" y="3426095"/>
                  <a:pt x="5168022" y="3248389"/>
                  <a:pt x="5051461" y="3079376"/>
                </a:cubicBezTo>
                <a:cubicBezTo>
                  <a:pt x="5024409" y="3040151"/>
                  <a:pt x="5108106" y="3157538"/>
                  <a:pt x="5145591" y="3186953"/>
                </a:cubicBezTo>
                <a:cubicBezTo>
                  <a:pt x="5754256" y="3664586"/>
                  <a:pt x="6343765" y="4170203"/>
                  <a:pt x="6987838" y="4598894"/>
                </a:cubicBezTo>
                <a:cubicBezTo>
                  <a:pt x="8971516" y="5919220"/>
                  <a:pt x="8528425" y="5764250"/>
                  <a:pt x="9744485" y="6078070"/>
                </a:cubicBezTo>
                <a:cubicBezTo>
                  <a:pt x="9193156" y="5715000"/>
                  <a:pt x="8635378" y="5361537"/>
                  <a:pt x="8090497" y="4988859"/>
                </a:cubicBezTo>
                <a:cubicBezTo>
                  <a:pt x="7684923" y="4711462"/>
                  <a:pt x="6532651" y="3794964"/>
                  <a:pt x="6893708" y="4128247"/>
                </a:cubicBezTo>
                <a:cubicBezTo>
                  <a:pt x="7010249" y="4235823"/>
                  <a:pt x="7101289" y="4380419"/>
                  <a:pt x="7243332" y="4450976"/>
                </a:cubicBezTo>
                <a:cubicBezTo>
                  <a:pt x="7929132" y="4791635"/>
                  <a:pt x="9913331" y="5932402"/>
                  <a:pt x="9300732" y="5472953"/>
                </a:cubicBezTo>
                <a:cubicBezTo>
                  <a:pt x="9085579" y="5311588"/>
                  <a:pt x="8876548" y="5141721"/>
                  <a:pt x="8655273" y="4988859"/>
                </a:cubicBezTo>
                <a:cubicBezTo>
                  <a:pt x="7948481" y="4500592"/>
                  <a:pt x="7212852" y="4054023"/>
                  <a:pt x="6517191" y="3550023"/>
                </a:cubicBezTo>
                <a:cubicBezTo>
                  <a:pt x="6332319" y="3416085"/>
                  <a:pt x="6218624" y="3191298"/>
                  <a:pt x="6019650" y="3079376"/>
                </a:cubicBezTo>
                <a:cubicBezTo>
                  <a:pt x="5889082" y="3005932"/>
                  <a:pt x="6189576" y="3330033"/>
                  <a:pt x="6302038" y="3429000"/>
                </a:cubicBezTo>
                <a:cubicBezTo>
                  <a:pt x="7240740" y="4255057"/>
                  <a:pt x="7056004" y="4125672"/>
                  <a:pt x="7848450" y="4477870"/>
                </a:cubicBezTo>
                <a:cubicBezTo>
                  <a:pt x="7187960" y="3840157"/>
                  <a:pt x="7372334" y="3958524"/>
                  <a:pt x="6167567" y="3348317"/>
                </a:cubicBezTo>
                <a:cubicBezTo>
                  <a:pt x="5919519" y="3222682"/>
                  <a:pt x="5139607" y="2926813"/>
                  <a:pt x="5387638" y="3052482"/>
                </a:cubicBezTo>
                <a:cubicBezTo>
                  <a:pt x="5971037" y="3348071"/>
                  <a:pt x="6571985" y="3608753"/>
                  <a:pt x="7176097" y="3859306"/>
                </a:cubicBezTo>
                <a:cubicBezTo>
                  <a:pt x="7545403" y="4012475"/>
                  <a:pt x="8567498" y="4564849"/>
                  <a:pt x="8305650" y="4262717"/>
                </a:cubicBezTo>
                <a:cubicBezTo>
                  <a:pt x="7991743" y="3900517"/>
                  <a:pt x="6546583" y="3809167"/>
                  <a:pt x="7001285" y="3657600"/>
                </a:cubicBezTo>
                <a:cubicBezTo>
                  <a:pt x="7578332" y="3465251"/>
                  <a:pt x="6866139" y="3693444"/>
                  <a:pt x="8628379" y="4208929"/>
                </a:cubicBezTo>
                <a:cubicBezTo>
                  <a:pt x="8753213" y="4245445"/>
                  <a:pt x="8888356" y="4217894"/>
                  <a:pt x="9018344" y="4222376"/>
                </a:cubicBezTo>
                <a:cubicBezTo>
                  <a:pt x="8825603" y="4105835"/>
                  <a:pt x="8652950" y="3946471"/>
                  <a:pt x="8440120" y="3872753"/>
                </a:cubicBezTo>
                <a:cubicBezTo>
                  <a:pt x="7042444" y="3388642"/>
                  <a:pt x="7026562" y="3423999"/>
                  <a:pt x="5979308" y="3334870"/>
                </a:cubicBezTo>
                <a:cubicBezTo>
                  <a:pt x="6086885" y="3330388"/>
                  <a:pt x="6194368" y="3321423"/>
                  <a:pt x="6302038" y="3321423"/>
                </a:cubicBezTo>
                <a:lnTo>
                  <a:pt x="8722508" y="3334870"/>
                </a:lnTo>
                <a:cubicBezTo>
                  <a:pt x="8790337" y="3334459"/>
                  <a:pt x="8587612" y="3319703"/>
                  <a:pt x="8520803" y="3307976"/>
                </a:cubicBezTo>
                <a:cubicBezTo>
                  <a:pt x="7744868" y="3171775"/>
                  <a:pt x="5407147" y="2863492"/>
                  <a:pt x="6194461" y="2891117"/>
                </a:cubicBezTo>
                <a:lnTo>
                  <a:pt x="6960944" y="2918011"/>
                </a:lnTo>
                <a:lnTo>
                  <a:pt x="8682167" y="3106270"/>
                </a:lnTo>
                <a:cubicBezTo>
                  <a:pt x="8525285" y="3083858"/>
                  <a:pt x="8369703" y="3048654"/>
                  <a:pt x="8211520" y="3039035"/>
                </a:cubicBezTo>
                <a:cubicBezTo>
                  <a:pt x="7705632" y="3008272"/>
                  <a:pt x="7198509" y="3003176"/>
                  <a:pt x="6692003" y="2985247"/>
                </a:cubicBezTo>
                <a:cubicBezTo>
                  <a:pt x="6974391" y="2962835"/>
                  <a:pt x="7255895" y="2919420"/>
                  <a:pt x="7539167" y="2918011"/>
                </a:cubicBezTo>
                <a:cubicBezTo>
                  <a:pt x="8157984" y="2914932"/>
                  <a:pt x="8776709" y="2942953"/>
                  <a:pt x="9394861" y="2971800"/>
                </a:cubicBezTo>
                <a:cubicBezTo>
                  <a:pt x="9450244" y="2974385"/>
                  <a:pt x="9611668" y="3011726"/>
                  <a:pt x="9556226" y="3012141"/>
                </a:cubicBezTo>
                <a:lnTo>
                  <a:pt x="5804497" y="2998694"/>
                </a:lnTo>
                <a:cubicBezTo>
                  <a:pt x="6249637" y="2930891"/>
                  <a:pt x="8300820" y="2656645"/>
                  <a:pt x="8991450" y="2447364"/>
                </a:cubicBezTo>
                <a:cubicBezTo>
                  <a:pt x="9221381" y="2377688"/>
                  <a:pt x="8518722" y="2543139"/>
                  <a:pt x="8278756" y="2554941"/>
                </a:cubicBezTo>
                <a:cubicBezTo>
                  <a:pt x="7696736" y="2583565"/>
                  <a:pt x="7113344" y="2563906"/>
                  <a:pt x="6530638" y="2568388"/>
                </a:cubicBezTo>
                <a:cubicBezTo>
                  <a:pt x="7081967" y="2510117"/>
                  <a:pt x="7631366" y="2429107"/>
                  <a:pt x="8184626" y="2393576"/>
                </a:cubicBezTo>
                <a:cubicBezTo>
                  <a:pt x="9513238" y="2308252"/>
                  <a:pt x="10588703" y="2522064"/>
                  <a:pt x="7754320" y="2164976"/>
                </a:cubicBezTo>
                <a:cubicBezTo>
                  <a:pt x="8256344" y="2057400"/>
                  <a:pt x="8761790" y="1964710"/>
                  <a:pt x="9260391" y="1842247"/>
                </a:cubicBezTo>
                <a:cubicBezTo>
                  <a:pt x="9279858" y="1837466"/>
                  <a:pt x="9307083" y="1785316"/>
                  <a:pt x="9287285" y="1788459"/>
                </a:cubicBezTo>
                <a:cubicBezTo>
                  <a:pt x="8428449" y="1924782"/>
                  <a:pt x="6718897" y="2245659"/>
                  <a:pt x="6718897" y="2245659"/>
                </a:cubicBezTo>
                <a:cubicBezTo>
                  <a:pt x="6727862" y="2232212"/>
                  <a:pt x="6731646" y="2213134"/>
                  <a:pt x="6745791" y="2205317"/>
                </a:cubicBezTo>
                <a:cubicBezTo>
                  <a:pt x="7654302" y="1703244"/>
                  <a:pt x="7527001" y="1774108"/>
                  <a:pt x="8265308" y="1452282"/>
                </a:cubicBezTo>
                <a:cubicBezTo>
                  <a:pt x="8081351" y="1682228"/>
                  <a:pt x="8353919" y="1333965"/>
                  <a:pt x="7956026" y="1976717"/>
                </a:cubicBezTo>
                <a:cubicBezTo>
                  <a:pt x="7930946" y="2017231"/>
                  <a:pt x="7826981" y="2116716"/>
                  <a:pt x="7861897" y="2084294"/>
                </a:cubicBezTo>
                <a:cubicBezTo>
                  <a:pt x="8175662" y="1792941"/>
                  <a:pt x="9046914" y="858192"/>
                  <a:pt x="8803191" y="1210235"/>
                </a:cubicBezTo>
                <a:cubicBezTo>
                  <a:pt x="8531075" y="1603291"/>
                  <a:pt x="8498629" y="1683429"/>
                  <a:pt x="7875344" y="2057400"/>
                </a:cubicBezTo>
                <a:cubicBezTo>
                  <a:pt x="7429985" y="2324615"/>
                  <a:pt x="6934050" y="2496671"/>
                  <a:pt x="6463403" y="2716306"/>
                </a:cubicBezTo>
                <a:cubicBezTo>
                  <a:pt x="6472368" y="2693894"/>
                  <a:pt x="6472851" y="2665752"/>
                  <a:pt x="6490297" y="2649070"/>
                </a:cubicBezTo>
                <a:cubicBezTo>
                  <a:pt x="7088545" y="2077022"/>
                  <a:pt x="8976065" y="469269"/>
                  <a:pt x="8305650" y="954741"/>
                </a:cubicBezTo>
                <a:cubicBezTo>
                  <a:pt x="8045673" y="1143000"/>
                  <a:pt x="7810926" y="1372254"/>
                  <a:pt x="7525720" y="1519517"/>
                </a:cubicBezTo>
                <a:cubicBezTo>
                  <a:pt x="7119673" y="1729175"/>
                  <a:pt x="6674073" y="1851212"/>
                  <a:pt x="6248250" y="2017059"/>
                </a:cubicBezTo>
                <a:cubicBezTo>
                  <a:pt x="6563249" y="1741432"/>
                  <a:pt x="6075627" y="2164198"/>
                  <a:pt x="6826473" y="1559859"/>
                </a:cubicBezTo>
                <a:cubicBezTo>
                  <a:pt x="6856102" y="1536011"/>
                  <a:pt x="6907156" y="1479176"/>
                  <a:pt x="6907156" y="1479176"/>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8"/>
          <p:cNvSpPr>
            <a:spLocks/>
          </p:cNvSpPr>
          <p:nvPr/>
        </p:nvSpPr>
        <p:spPr bwMode="auto">
          <a:xfrm>
            <a:off x="-17929" y="1022537"/>
            <a:ext cx="10868026" cy="7324725"/>
          </a:xfrm>
          <a:custGeom>
            <a:avLst/>
            <a:gdLst>
              <a:gd name="T0" fmla="*/ 3559074 w 10867926"/>
              <a:gd name="T1" fmla="*/ 4311714 h 7325888"/>
              <a:gd name="T2" fmla="*/ 2752195 w 10867926"/>
              <a:gd name="T3" fmla="*/ 5050470 h 7325888"/>
              <a:gd name="T4" fmla="*/ 1609124 w 10867926"/>
              <a:gd name="T5" fmla="*/ 6219074 h 7325888"/>
              <a:gd name="T6" fmla="*/ 2913572 w 10867926"/>
              <a:gd name="T7" fmla="*/ 4687812 h 7325888"/>
              <a:gd name="T8" fmla="*/ 3370801 w 10867926"/>
              <a:gd name="T9" fmla="*/ 4137091 h 7325888"/>
              <a:gd name="T10" fmla="*/ 3639757 w 10867926"/>
              <a:gd name="T11" fmla="*/ 4231117 h 7325888"/>
              <a:gd name="T12" fmla="*/ 3680108 w 10867926"/>
              <a:gd name="T13" fmla="*/ 4043066 h 7325888"/>
              <a:gd name="T14" fmla="*/ 4056643 w 10867926"/>
              <a:gd name="T15" fmla="*/ 4446027 h 7325888"/>
              <a:gd name="T16" fmla="*/ 4164232 w 10867926"/>
              <a:gd name="T17" fmla="*/ 3989339 h 7325888"/>
              <a:gd name="T18" fmla="*/ 4433198 w 10867926"/>
              <a:gd name="T19" fmla="*/ 4204253 h 7325888"/>
              <a:gd name="T20" fmla="*/ 7472430 w 10867926"/>
              <a:gd name="T21" fmla="*/ 6339955 h 7325888"/>
              <a:gd name="T22" fmla="*/ 7633798 w 10867926"/>
              <a:gd name="T23" fmla="*/ 5520594 h 7325888"/>
              <a:gd name="T24" fmla="*/ 8010341 w 10867926"/>
              <a:gd name="T25" fmla="*/ 5251954 h 7325888"/>
              <a:gd name="T26" fmla="*/ 5562812 w 10867926"/>
              <a:gd name="T27" fmla="*/ 4257985 h 7325888"/>
              <a:gd name="T28" fmla="*/ 9314791 w 10867926"/>
              <a:gd name="T29" fmla="*/ 5708649 h 7325888"/>
              <a:gd name="T30" fmla="*/ 6934499 w 10867926"/>
              <a:gd name="T31" fmla="*/ 4204253 h 7325888"/>
              <a:gd name="T32" fmla="*/ 5630051 w 10867926"/>
              <a:gd name="T33" fmla="*/ 3572943 h 7325888"/>
              <a:gd name="T34" fmla="*/ 5616603 w 10867926"/>
              <a:gd name="T35" fmla="*/ 5131068 h 7325888"/>
              <a:gd name="T36" fmla="*/ 4944214 w 10867926"/>
              <a:gd name="T37" fmla="*/ 5198221 h 7325888"/>
              <a:gd name="T38" fmla="*/ 3854923 w 10867926"/>
              <a:gd name="T39" fmla="*/ 4781835 h 7325888"/>
              <a:gd name="T40" fmla="*/ 3249767 w 10867926"/>
              <a:gd name="T41" fmla="*/ 6527998 h 7325888"/>
              <a:gd name="T42" fmla="*/ 4567669 w 10867926"/>
              <a:gd name="T43" fmla="*/ 4553488 h 7325888"/>
              <a:gd name="T44" fmla="*/ 5979700 w 10867926"/>
              <a:gd name="T45" fmla="*/ 4929584 h 7325888"/>
              <a:gd name="T46" fmla="*/ 5334206 w 10867926"/>
              <a:gd name="T47" fmla="*/ 4204253 h 7325888"/>
              <a:gd name="T48" fmla="*/ 8185157 w 10867926"/>
              <a:gd name="T49" fmla="*/ 6313093 h 7325888"/>
              <a:gd name="T50" fmla="*/ 8682725 w 10867926"/>
              <a:gd name="T51" fmla="*/ 5587763 h 7325888"/>
              <a:gd name="T52" fmla="*/ 5966252 w 10867926"/>
              <a:gd name="T53" fmla="*/ 3747559 h 7325888"/>
              <a:gd name="T54" fmla="*/ 6248663 w 10867926"/>
              <a:gd name="T55" fmla="*/ 3452056 h 7325888"/>
              <a:gd name="T56" fmla="*/ 8117920 w 10867926"/>
              <a:gd name="T57" fmla="*/ 3465484 h 7325888"/>
              <a:gd name="T58" fmla="*/ 8924812 w 10867926"/>
              <a:gd name="T59" fmla="*/ 2834178 h 7325888"/>
              <a:gd name="T60" fmla="*/ 6289005 w 10867926"/>
              <a:gd name="T61" fmla="*/ 2552101 h 7325888"/>
              <a:gd name="T62" fmla="*/ 6383140 w 10867926"/>
              <a:gd name="T63" fmla="*/ 2055114 h 7325888"/>
              <a:gd name="T64" fmla="*/ 10363723 w 10867926"/>
              <a:gd name="T65" fmla="*/ 510421 h 7325888"/>
              <a:gd name="T66" fmla="*/ 10619260 w 10867926"/>
              <a:gd name="T67" fmla="*/ 1665583 h 7325888"/>
              <a:gd name="T68" fmla="*/ 8897924 w 10867926"/>
              <a:gd name="T69" fmla="*/ 1867064 h 7325888"/>
              <a:gd name="T70" fmla="*/ 6531059 w 10867926"/>
              <a:gd name="T71" fmla="*/ 2243166 h 7325888"/>
              <a:gd name="T72" fmla="*/ 9529949 w 10867926"/>
              <a:gd name="T73" fmla="*/ 3559511 h 7325888"/>
              <a:gd name="T74" fmla="*/ 9543398 w 10867926"/>
              <a:gd name="T75" fmla="*/ 4835565 h 7325888"/>
              <a:gd name="T76" fmla="*/ 7741377 w 10867926"/>
              <a:gd name="T77" fmla="*/ 3855016 h 7325888"/>
              <a:gd name="T78" fmla="*/ 8507912 w 10867926"/>
              <a:gd name="T79" fmla="*/ 5936995 h 7325888"/>
              <a:gd name="T80" fmla="*/ 5078692 w 10867926"/>
              <a:gd name="T81" fmla="*/ 3707261 h 7325888"/>
              <a:gd name="T82" fmla="*/ 4513880 w 10867926"/>
              <a:gd name="T83" fmla="*/ 4069927 h 7325888"/>
              <a:gd name="T84" fmla="*/ 3908722 w 10867926"/>
              <a:gd name="T85" fmla="*/ 4956451 h 7325888"/>
              <a:gd name="T86" fmla="*/ 2348757 w 10867926"/>
              <a:gd name="T87" fmla="*/ 5453434 h 7325888"/>
              <a:gd name="T88" fmla="*/ 2268072 w 10867926"/>
              <a:gd name="T89" fmla="*/ 5748937 h 7325888"/>
              <a:gd name="T90" fmla="*/ 4876978 w 10867926"/>
              <a:gd name="T91" fmla="*/ 5386279 h 7325888"/>
              <a:gd name="T92" fmla="*/ 9597182 w 10867926"/>
              <a:gd name="T93" fmla="*/ 6044456 h 7325888"/>
              <a:gd name="T94" fmla="*/ 6167978 w 10867926"/>
              <a:gd name="T95" fmla="*/ 3102815 h 7325888"/>
              <a:gd name="T96" fmla="*/ 9341688 w 10867926"/>
              <a:gd name="T97" fmla="*/ 3264004 h 7325888"/>
              <a:gd name="T98" fmla="*/ 8602043 w 10867926"/>
              <a:gd name="T99" fmla="*/ 846226 h 7325888"/>
              <a:gd name="T100" fmla="*/ 9193764 w 10867926"/>
              <a:gd name="T101" fmla="*/ 1155166 h 7325888"/>
              <a:gd name="T102" fmla="*/ 9449267 w 10867926"/>
              <a:gd name="T103" fmla="*/ 2941633 h 7325888"/>
              <a:gd name="T104" fmla="*/ 7647246 w 10867926"/>
              <a:gd name="T105" fmla="*/ 3237142 h 7325888"/>
              <a:gd name="T106" fmla="*/ 7445534 w 10867926"/>
              <a:gd name="T107" fmla="*/ 4943010 h 7325888"/>
              <a:gd name="T108" fmla="*/ 5253503 w 10867926"/>
              <a:gd name="T109" fmla="*/ 5238529 h 7325888"/>
              <a:gd name="T110" fmla="*/ 3599415 w 10867926"/>
              <a:gd name="T111" fmla="*/ 5305685 h 7325888"/>
              <a:gd name="T112" fmla="*/ 1367058 w 10867926"/>
              <a:gd name="T113" fmla="*/ 4889296 h 7325888"/>
              <a:gd name="T114" fmla="*/ 4312154 w 10867926"/>
              <a:gd name="T115" fmla="*/ 4835565 h 7325888"/>
              <a:gd name="T116" fmla="*/ 6208322 w 10867926"/>
              <a:gd name="T117" fmla="*/ 5708649 h 7325888"/>
              <a:gd name="T118" fmla="*/ 7243808 w 10867926"/>
              <a:gd name="T119" fmla="*/ 4446027 h 7325888"/>
              <a:gd name="T120" fmla="*/ 6194874 w 10867926"/>
              <a:gd name="T121" fmla="*/ 2887900 h 7325888"/>
              <a:gd name="T122" fmla="*/ 7956551 w 10867926"/>
              <a:gd name="T123" fmla="*/ 1974519 h 73258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867926"/>
              <a:gd name="T187" fmla="*/ 0 h 7325888"/>
              <a:gd name="T188" fmla="*/ 10867926 w 10867926"/>
              <a:gd name="T189" fmla="*/ 7325888 h 73258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867926" h="7325888">
                <a:moveTo>
                  <a:pt x="1582120" y="6078070"/>
                </a:moveTo>
                <a:cubicBezTo>
                  <a:pt x="1774861" y="6010835"/>
                  <a:pt x="1969358" y="5948434"/>
                  <a:pt x="2160344" y="5876364"/>
                </a:cubicBezTo>
                <a:cubicBezTo>
                  <a:pt x="2207231" y="5858671"/>
                  <a:pt x="2251842" y="5834912"/>
                  <a:pt x="2294814" y="5809129"/>
                </a:cubicBezTo>
                <a:cubicBezTo>
                  <a:pt x="2431845" y="5726911"/>
                  <a:pt x="2305819" y="5774085"/>
                  <a:pt x="2402391" y="5741894"/>
                </a:cubicBezTo>
                <a:cubicBezTo>
                  <a:pt x="2433767" y="5715000"/>
                  <a:pt x="2463649" y="5686256"/>
                  <a:pt x="2496520" y="5661211"/>
                </a:cubicBezTo>
                <a:cubicBezTo>
                  <a:pt x="2557861" y="5614475"/>
                  <a:pt x="2621777" y="5571213"/>
                  <a:pt x="2684779" y="5526741"/>
                </a:cubicBezTo>
                <a:cubicBezTo>
                  <a:pt x="2697982" y="5517421"/>
                  <a:pt x="2712849" y="5510365"/>
                  <a:pt x="2725120" y="5499847"/>
                </a:cubicBezTo>
                <a:cubicBezTo>
                  <a:pt x="2756497" y="5472953"/>
                  <a:pt x="2785829" y="5443471"/>
                  <a:pt x="2819250" y="5419164"/>
                </a:cubicBezTo>
                <a:cubicBezTo>
                  <a:pt x="2835462" y="5407374"/>
                  <a:pt x="2857385" y="5404792"/>
                  <a:pt x="2873038" y="5392270"/>
                </a:cubicBezTo>
                <a:cubicBezTo>
                  <a:pt x="3071360" y="5233612"/>
                  <a:pt x="2852965" y="5372040"/>
                  <a:pt x="3020956" y="5271247"/>
                </a:cubicBezTo>
                <a:cubicBezTo>
                  <a:pt x="3034403" y="5253318"/>
                  <a:pt x="3045450" y="5233307"/>
                  <a:pt x="3061297" y="5217459"/>
                </a:cubicBezTo>
                <a:cubicBezTo>
                  <a:pt x="3165695" y="5113059"/>
                  <a:pt x="3015630" y="5328800"/>
                  <a:pt x="3168873" y="5109882"/>
                </a:cubicBezTo>
                <a:cubicBezTo>
                  <a:pt x="3180368" y="5093460"/>
                  <a:pt x="3186168" y="5073692"/>
                  <a:pt x="3195767" y="5056094"/>
                </a:cubicBezTo>
                <a:cubicBezTo>
                  <a:pt x="3213072" y="5024368"/>
                  <a:pt x="3231626" y="4993341"/>
                  <a:pt x="3249556" y="4961964"/>
                </a:cubicBezTo>
                <a:cubicBezTo>
                  <a:pt x="3270911" y="4887223"/>
                  <a:pt x="3273334" y="4866623"/>
                  <a:pt x="3303344" y="4800600"/>
                </a:cubicBezTo>
                <a:cubicBezTo>
                  <a:pt x="3315786" y="4773226"/>
                  <a:pt x="3331085" y="4747218"/>
                  <a:pt x="3343685" y="4719917"/>
                </a:cubicBezTo>
                <a:cubicBezTo>
                  <a:pt x="3357990" y="4688922"/>
                  <a:pt x="3367842" y="4655844"/>
                  <a:pt x="3384026" y="4625788"/>
                </a:cubicBezTo>
                <a:cubicBezTo>
                  <a:pt x="3399350" y="4597329"/>
                  <a:pt x="3421909" y="4573245"/>
                  <a:pt x="3437814" y="4545106"/>
                </a:cubicBezTo>
                <a:cubicBezTo>
                  <a:pt x="3480239" y="4470046"/>
                  <a:pt x="3558838" y="4316506"/>
                  <a:pt x="3558838" y="4316506"/>
                </a:cubicBezTo>
                <a:cubicBezTo>
                  <a:pt x="3591187" y="4187107"/>
                  <a:pt x="3604756" y="4151169"/>
                  <a:pt x="3612626" y="3993776"/>
                </a:cubicBezTo>
                <a:cubicBezTo>
                  <a:pt x="3613549" y="3975318"/>
                  <a:pt x="3603661" y="3957917"/>
                  <a:pt x="3599179" y="3939988"/>
                </a:cubicBezTo>
                <a:cubicBezTo>
                  <a:pt x="3585732" y="4002741"/>
                  <a:pt x="3571424" y="4065316"/>
                  <a:pt x="3558838" y="4128247"/>
                </a:cubicBezTo>
                <a:cubicBezTo>
                  <a:pt x="3553491" y="4154983"/>
                  <a:pt x="3553409" y="4182870"/>
                  <a:pt x="3545391" y="4208929"/>
                </a:cubicBezTo>
                <a:cubicBezTo>
                  <a:pt x="3471229" y="4449955"/>
                  <a:pt x="3322637" y="4808235"/>
                  <a:pt x="3222661" y="5002306"/>
                </a:cubicBezTo>
                <a:cubicBezTo>
                  <a:pt x="3146461" y="5150224"/>
                  <a:pt x="3111717" y="5328403"/>
                  <a:pt x="2994061" y="5446059"/>
                </a:cubicBezTo>
                <a:cubicBezTo>
                  <a:pt x="2971649" y="5468471"/>
                  <a:pt x="2946110" y="5488141"/>
                  <a:pt x="2926826" y="5513294"/>
                </a:cubicBezTo>
                <a:cubicBezTo>
                  <a:pt x="2480668" y="6095239"/>
                  <a:pt x="2837419" y="5705963"/>
                  <a:pt x="2604097" y="5916706"/>
                </a:cubicBezTo>
                <a:cubicBezTo>
                  <a:pt x="2491098" y="6018769"/>
                  <a:pt x="2399697" y="6149696"/>
                  <a:pt x="2267920" y="6225988"/>
                </a:cubicBezTo>
                <a:cubicBezTo>
                  <a:pt x="2182755" y="6275294"/>
                  <a:pt x="2094853" y="6320149"/>
                  <a:pt x="2012426" y="6373906"/>
                </a:cubicBezTo>
                <a:cubicBezTo>
                  <a:pt x="1991188" y="6387757"/>
                  <a:pt x="1981317" y="6416354"/>
                  <a:pt x="1958638" y="6427694"/>
                </a:cubicBezTo>
                <a:cubicBezTo>
                  <a:pt x="1827557" y="6493235"/>
                  <a:pt x="1687672" y="6539769"/>
                  <a:pt x="1555226" y="6602506"/>
                </a:cubicBezTo>
                <a:cubicBezTo>
                  <a:pt x="1470061" y="6642847"/>
                  <a:pt x="1217912" y="6770283"/>
                  <a:pt x="1299732" y="6723529"/>
                </a:cubicBezTo>
                <a:cubicBezTo>
                  <a:pt x="1524447" y="6595120"/>
                  <a:pt x="1326356" y="6719266"/>
                  <a:pt x="1420756" y="6642847"/>
                </a:cubicBezTo>
                <a:cubicBezTo>
                  <a:pt x="1658004" y="6450790"/>
                  <a:pt x="1680913" y="6457780"/>
                  <a:pt x="1877956" y="6239435"/>
                </a:cubicBezTo>
                <a:cubicBezTo>
                  <a:pt x="1980235" y="6126099"/>
                  <a:pt x="2046767" y="5974493"/>
                  <a:pt x="2173791" y="5889811"/>
                </a:cubicBezTo>
                <a:cubicBezTo>
                  <a:pt x="2274490" y="5822678"/>
                  <a:pt x="2218587" y="5865325"/>
                  <a:pt x="2362050" y="5688106"/>
                </a:cubicBezTo>
                <a:cubicBezTo>
                  <a:pt x="2460567" y="5566409"/>
                  <a:pt x="2583919" y="5371273"/>
                  <a:pt x="2644438" y="5257800"/>
                </a:cubicBezTo>
                <a:cubicBezTo>
                  <a:pt x="2680297" y="5190565"/>
                  <a:pt x="2730513" y="5129198"/>
                  <a:pt x="2752014" y="5056094"/>
                </a:cubicBezTo>
                <a:cubicBezTo>
                  <a:pt x="2830130" y="4790502"/>
                  <a:pt x="2773084" y="4892127"/>
                  <a:pt x="2886485" y="4733364"/>
                </a:cubicBezTo>
                <a:cubicBezTo>
                  <a:pt x="2890967" y="4719917"/>
                  <a:pt x="2893593" y="4705701"/>
                  <a:pt x="2899932" y="4693023"/>
                </a:cubicBezTo>
                <a:cubicBezTo>
                  <a:pt x="2933843" y="4625201"/>
                  <a:pt x="2954101" y="4606970"/>
                  <a:pt x="2980614" y="4545106"/>
                </a:cubicBezTo>
                <a:cubicBezTo>
                  <a:pt x="3001015" y="4497504"/>
                  <a:pt x="2991722" y="4495409"/>
                  <a:pt x="3007508" y="4437529"/>
                </a:cubicBezTo>
                <a:cubicBezTo>
                  <a:pt x="3029665" y="4356288"/>
                  <a:pt x="3024292" y="4372013"/>
                  <a:pt x="3061297" y="4316506"/>
                </a:cubicBezTo>
                <a:cubicBezTo>
                  <a:pt x="3072125" y="4273192"/>
                  <a:pt x="3074592" y="4246793"/>
                  <a:pt x="3101638" y="4208929"/>
                </a:cubicBezTo>
                <a:cubicBezTo>
                  <a:pt x="3112691" y="4193454"/>
                  <a:pt x="3128532" y="4182035"/>
                  <a:pt x="3141979" y="4168588"/>
                </a:cubicBezTo>
                <a:cubicBezTo>
                  <a:pt x="3143545" y="4163891"/>
                  <a:pt x="3182320" y="4054441"/>
                  <a:pt x="3182320" y="4034117"/>
                </a:cubicBezTo>
                <a:cubicBezTo>
                  <a:pt x="3182320" y="3980143"/>
                  <a:pt x="3173355" y="3926541"/>
                  <a:pt x="3168873" y="3872753"/>
                </a:cubicBezTo>
                <a:cubicBezTo>
                  <a:pt x="3155426" y="3913094"/>
                  <a:pt x="3142834" y="3953730"/>
                  <a:pt x="3128532" y="3993776"/>
                </a:cubicBezTo>
                <a:cubicBezTo>
                  <a:pt x="3120413" y="4016508"/>
                  <a:pt x="3108397" y="4037838"/>
                  <a:pt x="3101638" y="4061011"/>
                </a:cubicBezTo>
                <a:cubicBezTo>
                  <a:pt x="3076980" y="4145553"/>
                  <a:pt x="3062252" y="4232961"/>
                  <a:pt x="3034403" y="4316506"/>
                </a:cubicBezTo>
                <a:cubicBezTo>
                  <a:pt x="3012813" y="4381275"/>
                  <a:pt x="2982790" y="4442989"/>
                  <a:pt x="2953720" y="4504764"/>
                </a:cubicBezTo>
                <a:cubicBezTo>
                  <a:pt x="2875189" y="4671641"/>
                  <a:pt x="2818032" y="4851631"/>
                  <a:pt x="2711673" y="5002306"/>
                </a:cubicBezTo>
                <a:cubicBezTo>
                  <a:pt x="2657885" y="5078506"/>
                  <a:pt x="2601259" y="5152781"/>
                  <a:pt x="2550308" y="5230906"/>
                </a:cubicBezTo>
                <a:cubicBezTo>
                  <a:pt x="2533883" y="5256092"/>
                  <a:pt x="2527002" y="5286810"/>
                  <a:pt x="2509967" y="5311588"/>
                </a:cubicBezTo>
                <a:cubicBezTo>
                  <a:pt x="2407640" y="5460427"/>
                  <a:pt x="2160180" y="5814088"/>
                  <a:pt x="1998979" y="5930153"/>
                </a:cubicBezTo>
                <a:cubicBezTo>
                  <a:pt x="1886920" y="6010835"/>
                  <a:pt x="1760443" y="6074562"/>
                  <a:pt x="1662803" y="6172200"/>
                </a:cubicBezTo>
                <a:cubicBezTo>
                  <a:pt x="1644873" y="6190129"/>
                  <a:pt x="1629156" y="6210585"/>
                  <a:pt x="1609014" y="6225988"/>
                </a:cubicBezTo>
                <a:cubicBezTo>
                  <a:pt x="1476552" y="6327282"/>
                  <a:pt x="1323517" y="6403913"/>
                  <a:pt x="1205603" y="6521823"/>
                </a:cubicBezTo>
                <a:cubicBezTo>
                  <a:pt x="1196638" y="6530788"/>
                  <a:pt x="1166030" y="6548717"/>
                  <a:pt x="1178708" y="6548717"/>
                </a:cubicBezTo>
                <a:cubicBezTo>
                  <a:pt x="1207057" y="6548717"/>
                  <a:pt x="1232497" y="6530788"/>
                  <a:pt x="1259391" y="6521823"/>
                </a:cubicBezTo>
                <a:cubicBezTo>
                  <a:pt x="1358003" y="6450105"/>
                  <a:pt x="1465984" y="6389757"/>
                  <a:pt x="1555226" y="6306670"/>
                </a:cubicBezTo>
                <a:cubicBezTo>
                  <a:pt x="1685214" y="6185647"/>
                  <a:pt x="1827684" y="6076775"/>
                  <a:pt x="1945191" y="5943600"/>
                </a:cubicBezTo>
                <a:cubicBezTo>
                  <a:pt x="2012426" y="5867400"/>
                  <a:pt x="2082546" y="5793651"/>
                  <a:pt x="2146897" y="5715000"/>
                </a:cubicBezTo>
                <a:cubicBezTo>
                  <a:pt x="2163448" y="5694771"/>
                  <a:pt x="2171398" y="5668554"/>
                  <a:pt x="2187238" y="5647764"/>
                </a:cubicBezTo>
                <a:cubicBezTo>
                  <a:pt x="2243240" y="5574261"/>
                  <a:pt x="2307047" y="5506865"/>
                  <a:pt x="2362050" y="5432611"/>
                </a:cubicBezTo>
                <a:cubicBezTo>
                  <a:pt x="2396837" y="5385649"/>
                  <a:pt x="2427624" y="5335685"/>
                  <a:pt x="2456179" y="5284694"/>
                </a:cubicBezTo>
                <a:cubicBezTo>
                  <a:pt x="2514408" y="5180713"/>
                  <a:pt x="2563809" y="5073874"/>
                  <a:pt x="2604097" y="4961964"/>
                </a:cubicBezTo>
                <a:cubicBezTo>
                  <a:pt x="2628103" y="4895282"/>
                  <a:pt x="2671332" y="4760259"/>
                  <a:pt x="2671332" y="4760259"/>
                </a:cubicBezTo>
                <a:cubicBezTo>
                  <a:pt x="2675814" y="4719918"/>
                  <a:pt x="2680740" y="4679623"/>
                  <a:pt x="2684779" y="4639235"/>
                </a:cubicBezTo>
                <a:cubicBezTo>
                  <a:pt x="2694188" y="4545149"/>
                  <a:pt x="2693129" y="4449566"/>
                  <a:pt x="2711673" y="4356847"/>
                </a:cubicBezTo>
                <a:cubicBezTo>
                  <a:pt x="2716155" y="4334435"/>
                  <a:pt x="2711406" y="4307896"/>
                  <a:pt x="2725120" y="4289611"/>
                </a:cubicBezTo>
                <a:cubicBezTo>
                  <a:pt x="2740802" y="4268702"/>
                  <a:pt x="2769944" y="4262717"/>
                  <a:pt x="2792356" y="4249270"/>
                </a:cubicBezTo>
                <a:cubicBezTo>
                  <a:pt x="2814066" y="4162430"/>
                  <a:pt x="2791286" y="4223982"/>
                  <a:pt x="2846144" y="4141694"/>
                </a:cubicBezTo>
                <a:cubicBezTo>
                  <a:pt x="2878562" y="4093067"/>
                  <a:pt x="2940273" y="3993776"/>
                  <a:pt x="2940273" y="3993776"/>
                </a:cubicBezTo>
                <a:cubicBezTo>
                  <a:pt x="2944755" y="3935505"/>
                  <a:pt x="2955966" y="3760564"/>
                  <a:pt x="2953720" y="3818964"/>
                </a:cubicBezTo>
                <a:cubicBezTo>
                  <a:pt x="2942511" y="4110412"/>
                  <a:pt x="2932780" y="4402006"/>
                  <a:pt x="2913379" y="4693023"/>
                </a:cubicBezTo>
                <a:cubicBezTo>
                  <a:pt x="2910338" y="4738633"/>
                  <a:pt x="2893266" y="4782288"/>
                  <a:pt x="2886485" y="4827494"/>
                </a:cubicBezTo>
                <a:cubicBezTo>
                  <a:pt x="2879803" y="4872043"/>
                  <a:pt x="2887283" y="4919229"/>
                  <a:pt x="2873038" y="4961964"/>
                </a:cubicBezTo>
                <a:cubicBezTo>
                  <a:pt x="2859666" y="5002081"/>
                  <a:pt x="2825424" y="5032082"/>
                  <a:pt x="2805803" y="5069541"/>
                </a:cubicBezTo>
                <a:cubicBezTo>
                  <a:pt x="2776024" y="5126392"/>
                  <a:pt x="2751185" y="5185707"/>
                  <a:pt x="2725120" y="5244353"/>
                </a:cubicBezTo>
                <a:cubicBezTo>
                  <a:pt x="2661962" y="5386458"/>
                  <a:pt x="2738690" y="5261722"/>
                  <a:pt x="2604097" y="5499847"/>
                </a:cubicBezTo>
                <a:cubicBezTo>
                  <a:pt x="2580240" y="5542055"/>
                  <a:pt x="2548359" y="5579295"/>
                  <a:pt x="2523414" y="5620870"/>
                </a:cubicBezTo>
                <a:cubicBezTo>
                  <a:pt x="2481079" y="5691429"/>
                  <a:pt x="2439190" y="5762425"/>
                  <a:pt x="2402391" y="5836023"/>
                </a:cubicBezTo>
                <a:cubicBezTo>
                  <a:pt x="2369705" y="5901397"/>
                  <a:pt x="2348346" y="5947845"/>
                  <a:pt x="2308261" y="6010835"/>
                </a:cubicBezTo>
                <a:cubicBezTo>
                  <a:pt x="2296229" y="6029743"/>
                  <a:pt x="2278804" y="6045032"/>
                  <a:pt x="2267920" y="6064623"/>
                </a:cubicBezTo>
                <a:cubicBezTo>
                  <a:pt x="2256197" y="6085724"/>
                  <a:pt x="2250829" y="6109801"/>
                  <a:pt x="2241026" y="6131859"/>
                </a:cubicBezTo>
                <a:cubicBezTo>
                  <a:pt x="2232885" y="6150177"/>
                  <a:pt x="2223097" y="6167718"/>
                  <a:pt x="2214132" y="6185647"/>
                </a:cubicBezTo>
                <a:cubicBezTo>
                  <a:pt x="2296960" y="6213256"/>
                  <a:pt x="2254268" y="6212804"/>
                  <a:pt x="2348603" y="6091517"/>
                </a:cubicBezTo>
                <a:cubicBezTo>
                  <a:pt x="2444919" y="5967682"/>
                  <a:pt x="2537826" y="5841223"/>
                  <a:pt x="2630991" y="5715000"/>
                </a:cubicBezTo>
                <a:cubicBezTo>
                  <a:pt x="2676787" y="5652953"/>
                  <a:pt x="2716627" y="5586426"/>
                  <a:pt x="2765461" y="5526741"/>
                </a:cubicBezTo>
                <a:cubicBezTo>
                  <a:pt x="2846143" y="5428129"/>
                  <a:pt x="2931061" y="5332836"/>
                  <a:pt x="3007508" y="5230906"/>
                </a:cubicBezTo>
                <a:cubicBezTo>
                  <a:pt x="3025549" y="5206851"/>
                  <a:pt x="3033158" y="5176458"/>
                  <a:pt x="3047850" y="5150223"/>
                </a:cubicBezTo>
                <a:cubicBezTo>
                  <a:pt x="3268666" y="4755908"/>
                  <a:pt x="3149655" y="5027940"/>
                  <a:pt x="3316791" y="4545106"/>
                </a:cubicBezTo>
                <a:cubicBezTo>
                  <a:pt x="3321273" y="4518212"/>
                  <a:pt x="3326382" y="4491414"/>
                  <a:pt x="3330238" y="4464423"/>
                </a:cubicBezTo>
                <a:cubicBezTo>
                  <a:pt x="3354432" y="4295065"/>
                  <a:pt x="3354467" y="4286700"/>
                  <a:pt x="3370579" y="4141694"/>
                </a:cubicBezTo>
                <a:cubicBezTo>
                  <a:pt x="3366097" y="4096870"/>
                  <a:pt x="3385273" y="3972047"/>
                  <a:pt x="3357132" y="4007223"/>
                </a:cubicBezTo>
                <a:cubicBezTo>
                  <a:pt x="3314299" y="4060765"/>
                  <a:pt x="3330916" y="4141833"/>
                  <a:pt x="3316791" y="4208929"/>
                </a:cubicBezTo>
                <a:cubicBezTo>
                  <a:pt x="3312984" y="4227014"/>
                  <a:pt x="3307826" y="4244788"/>
                  <a:pt x="3303344" y="4262717"/>
                </a:cubicBezTo>
                <a:cubicBezTo>
                  <a:pt x="3294379" y="4343399"/>
                  <a:pt x="3293798" y="4425460"/>
                  <a:pt x="3276450" y="4504764"/>
                </a:cubicBezTo>
                <a:cubicBezTo>
                  <a:pt x="3262210" y="4569860"/>
                  <a:pt x="3234843" y="4631514"/>
                  <a:pt x="3209214" y="4693023"/>
                </a:cubicBezTo>
                <a:cubicBezTo>
                  <a:pt x="3100330" y="4954345"/>
                  <a:pt x="3030073" y="5237400"/>
                  <a:pt x="2873038" y="5472953"/>
                </a:cubicBezTo>
                <a:cubicBezTo>
                  <a:pt x="2855109" y="5499847"/>
                  <a:pt x="2835043" y="5525433"/>
                  <a:pt x="2819250" y="5553635"/>
                </a:cubicBezTo>
                <a:cubicBezTo>
                  <a:pt x="2772227" y="5637605"/>
                  <a:pt x="2734819" y="5726921"/>
                  <a:pt x="2684779" y="5809129"/>
                </a:cubicBezTo>
                <a:cubicBezTo>
                  <a:pt x="2609152" y="5933374"/>
                  <a:pt x="2507780" y="6042103"/>
                  <a:pt x="2442732" y="6172200"/>
                </a:cubicBezTo>
                <a:cubicBezTo>
                  <a:pt x="2418436" y="6220792"/>
                  <a:pt x="2339119" y="6388131"/>
                  <a:pt x="2294814" y="6454588"/>
                </a:cubicBezTo>
                <a:cubicBezTo>
                  <a:pt x="2278893" y="6478469"/>
                  <a:pt x="2258955" y="6499411"/>
                  <a:pt x="2241026" y="6521823"/>
                </a:cubicBezTo>
                <a:cubicBezTo>
                  <a:pt x="2197250" y="6696926"/>
                  <a:pt x="2217298" y="6582658"/>
                  <a:pt x="2469626" y="6293223"/>
                </a:cubicBezTo>
                <a:cubicBezTo>
                  <a:pt x="2540563" y="6211854"/>
                  <a:pt x="2609847" y="6128883"/>
                  <a:pt x="2684779" y="6051176"/>
                </a:cubicBezTo>
                <a:cubicBezTo>
                  <a:pt x="2886694" y="5841783"/>
                  <a:pt x="3077224" y="5662387"/>
                  <a:pt x="3249556" y="5432611"/>
                </a:cubicBezTo>
                <a:cubicBezTo>
                  <a:pt x="3367651" y="5275151"/>
                  <a:pt x="3437542" y="5117220"/>
                  <a:pt x="3518497" y="4935070"/>
                </a:cubicBezTo>
                <a:cubicBezTo>
                  <a:pt x="3543853" y="4878019"/>
                  <a:pt x="3563320" y="4818529"/>
                  <a:pt x="3585732" y="4760259"/>
                </a:cubicBezTo>
                <a:cubicBezTo>
                  <a:pt x="3594697" y="4688541"/>
                  <a:pt x="3601905" y="4616582"/>
                  <a:pt x="3612626" y="4545106"/>
                </a:cubicBezTo>
                <a:cubicBezTo>
                  <a:pt x="3615368" y="4526829"/>
                  <a:pt x="3624472" y="4509729"/>
                  <a:pt x="3626073" y="4491317"/>
                </a:cubicBezTo>
                <a:cubicBezTo>
                  <a:pt x="3633461" y="4406355"/>
                  <a:pt x="3647016" y="4150871"/>
                  <a:pt x="3639520" y="4235823"/>
                </a:cubicBezTo>
                <a:cubicBezTo>
                  <a:pt x="3618580" y="4473141"/>
                  <a:pt x="3616146" y="4712226"/>
                  <a:pt x="3585732" y="4948517"/>
                </a:cubicBezTo>
                <a:cubicBezTo>
                  <a:pt x="3557787" y="5165628"/>
                  <a:pt x="3500695" y="5378052"/>
                  <a:pt x="3464708" y="5593976"/>
                </a:cubicBezTo>
                <a:cubicBezTo>
                  <a:pt x="3460226" y="5620870"/>
                  <a:pt x="3457659" y="5648155"/>
                  <a:pt x="3451261" y="5674659"/>
                </a:cubicBezTo>
                <a:cubicBezTo>
                  <a:pt x="3335391" y="6154695"/>
                  <a:pt x="3420211" y="5819840"/>
                  <a:pt x="3303344" y="6158753"/>
                </a:cubicBezTo>
                <a:cubicBezTo>
                  <a:pt x="3278850" y="6229786"/>
                  <a:pt x="3260687" y="6302902"/>
                  <a:pt x="3236108" y="6373906"/>
                </a:cubicBezTo>
                <a:cubicBezTo>
                  <a:pt x="3220316" y="6419526"/>
                  <a:pt x="3197586" y="6462577"/>
                  <a:pt x="3182320" y="6508376"/>
                </a:cubicBezTo>
                <a:cubicBezTo>
                  <a:pt x="3175092" y="6530059"/>
                  <a:pt x="3158652" y="6596054"/>
                  <a:pt x="3168873" y="6575611"/>
                </a:cubicBezTo>
                <a:cubicBezTo>
                  <a:pt x="3187890" y="6537577"/>
                  <a:pt x="3195767" y="6494929"/>
                  <a:pt x="3209214" y="6454588"/>
                </a:cubicBezTo>
                <a:cubicBezTo>
                  <a:pt x="3218179" y="6355976"/>
                  <a:pt x="3224758" y="6257119"/>
                  <a:pt x="3236108" y="6158753"/>
                </a:cubicBezTo>
                <a:cubicBezTo>
                  <a:pt x="3238226" y="6140393"/>
                  <a:pt x="3246389" y="6123172"/>
                  <a:pt x="3249556" y="6104964"/>
                </a:cubicBezTo>
                <a:cubicBezTo>
                  <a:pt x="3264329" y="6020019"/>
                  <a:pt x="3273513" y="5934119"/>
                  <a:pt x="3289897" y="5849470"/>
                </a:cubicBezTo>
                <a:cubicBezTo>
                  <a:pt x="3300432" y="5795037"/>
                  <a:pt x="3320320" y="5742655"/>
                  <a:pt x="3330238" y="5688106"/>
                </a:cubicBezTo>
                <a:cubicBezTo>
                  <a:pt x="3347247" y="5594554"/>
                  <a:pt x="3353936" y="5499334"/>
                  <a:pt x="3370579" y="5405717"/>
                </a:cubicBezTo>
                <a:cubicBezTo>
                  <a:pt x="3389813" y="5297527"/>
                  <a:pt x="3420037" y="5191427"/>
                  <a:pt x="3437814" y="5082988"/>
                </a:cubicBezTo>
                <a:cubicBezTo>
                  <a:pt x="3464888" y="4917838"/>
                  <a:pt x="3482438" y="4751267"/>
                  <a:pt x="3505050" y="4585447"/>
                </a:cubicBezTo>
                <a:cubicBezTo>
                  <a:pt x="3509332" y="4554042"/>
                  <a:pt x="3512281" y="4522397"/>
                  <a:pt x="3518497" y="4491317"/>
                </a:cubicBezTo>
                <a:cubicBezTo>
                  <a:pt x="3545391" y="4356847"/>
                  <a:pt x="3574953" y="4222882"/>
                  <a:pt x="3599179" y="4087906"/>
                </a:cubicBezTo>
                <a:cubicBezTo>
                  <a:pt x="3634208" y="3892745"/>
                  <a:pt x="3592800" y="4026359"/>
                  <a:pt x="3626073" y="3926541"/>
                </a:cubicBezTo>
                <a:cubicBezTo>
                  <a:pt x="3644002" y="3966882"/>
                  <a:pt x="3664014" y="4006361"/>
                  <a:pt x="3679861" y="4047564"/>
                </a:cubicBezTo>
                <a:cubicBezTo>
                  <a:pt x="3686495" y="4064814"/>
                  <a:pt x="3686573" y="4084142"/>
                  <a:pt x="3693308" y="4101353"/>
                </a:cubicBezTo>
                <a:cubicBezTo>
                  <a:pt x="3726981" y="4187405"/>
                  <a:pt x="3765026" y="4271682"/>
                  <a:pt x="3800885" y="4356847"/>
                </a:cubicBezTo>
                <a:cubicBezTo>
                  <a:pt x="3836592" y="4535384"/>
                  <a:pt x="3794942" y="4341589"/>
                  <a:pt x="3908461" y="4706470"/>
                </a:cubicBezTo>
                <a:cubicBezTo>
                  <a:pt x="3941750" y="4813470"/>
                  <a:pt x="3971214" y="4921623"/>
                  <a:pt x="4002591" y="5029200"/>
                </a:cubicBezTo>
                <a:cubicBezTo>
                  <a:pt x="4016733" y="5163554"/>
                  <a:pt x="4046375" y="5437034"/>
                  <a:pt x="4056379" y="5567082"/>
                </a:cubicBezTo>
                <a:cubicBezTo>
                  <a:pt x="4067360" y="5709834"/>
                  <a:pt x="4058580" y="5941605"/>
                  <a:pt x="4110167" y="6104964"/>
                </a:cubicBezTo>
                <a:cubicBezTo>
                  <a:pt x="4124705" y="6151000"/>
                  <a:pt x="4144939" y="6195062"/>
                  <a:pt x="4163956" y="6239435"/>
                </a:cubicBezTo>
                <a:cubicBezTo>
                  <a:pt x="4169540" y="6252463"/>
                  <a:pt x="4154402" y="6212723"/>
                  <a:pt x="4150508" y="6199094"/>
                </a:cubicBezTo>
                <a:cubicBezTo>
                  <a:pt x="4145431" y="6181324"/>
                  <a:pt x="4141543" y="6163235"/>
                  <a:pt x="4137061" y="6145306"/>
                </a:cubicBezTo>
                <a:cubicBezTo>
                  <a:pt x="4105704" y="5863093"/>
                  <a:pt x="4150303" y="6224859"/>
                  <a:pt x="4069826" y="5782235"/>
                </a:cubicBezTo>
                <a:cubicBezTo>
                  <a:pt x="4057692" y="5715499"/>
                  <a:pt x="4054083" y="5647436"/>
                  <a:pt x="4042932" y="5580529"/>
                </a:cubicBezTo>
                <a:cubicBezTo>
                  <a:pt x="4000287" y="5324662"/>
                  <a:pt x="3940635" y="5071440"/>
                  <a:pt x="3908461" y="4814047"/>
                </a:cubicBezTo>
                <a:cubicBezTo>
                  <a:pt x="3903979" y="4778188"/>
                  <a:pt x="3902101" y="4741906"/>
                  <a:pt x="3895014" y="4706470"/>
                </a:cubicBezTo>
                <a:cubicBezTo>
                  <a:pt x="3870700" y="4584902"/>
                  <a:pt x="3841226" y="4464423"/>
                  <a:pt x="3814332" y="4343400"/>
                </a:cubicBezTo>
                <a:cubicBezTo>
                  <a:pt x="3809850" y="4231341"/>
                  <a:pt x="3806096" y="4119251"/>
                  <a:pt x="3800885" y="4007223"/>
                </a:cubicBezTo>
                <a:cubicBezTo>
                  <a:pt x="3797131" y="3926504"/>
                  <a:pt x="3761885" y="3841836"/>
                  <a:pt x="3787438" y="3765176"/>
                </a:cubicBezTo>
                <a:cubicBezTo>
                  <a:pt x="3804971" y="3712577"/>
                  <a:pt x="3802984" y="3876951"/>
                  <a:pt x="3827779" y="3926541"/>
                </a:cubicBezTo>
                <a:cubicBezTo>
                  <a:pt x="3859155" y="3989294"/>
                  <a:pt x="3893873" y="4050485"/>
                  <a:pt x="3921908" y="4114800"/>
                </a:cubicBezTo>
                <a:cubicBezTo>
                  <a:pt x="3970134" y="4225437"/>
                  <a:pt x="4000468" y="4344017"/>
                  <a:pt x="4056379" y="4450976"/>
                </a:cubicBezTo>
                <a:cubicBezTo>
                  <a:pt x="4104183" y="4542427"/>
                  <a:pt x="4176648" y="4618871"/>
                  <a:pt x="4231191" y="4706470"/>
                </a:cubicBezTo>
                <a:cubicBezTo>
                  <a:pt x="4324646" y="4856565"/>
                  <a:pt x="4420241" y="5005937"/>
                  <a:pt x="4500132" y="5163670"/>
                </a:cubicBezTo>
                <a:cubicBezTo>
                  <a:pt x="4595343" y="5351652"/>
                  <a:pt x="4670338" y="5549207"/>
                  <a:pt x="4755626" y="5741894"/>
                </a:cubicBezTo>
                <a:cubicBezTo>
                  <a:pt x="4791362" y="5822631"/>
                  <a:pt x="4823718" y="5904970"/>
                  <a:pt x="4863203" y="5983941"/>
                </a:cubicBezTo>
                <a:cubicBezTo>
                  <a:pt x="4872168" y="6001870"/>
                  <a:pt x="4882201" y="6019304"/>
                  <a:pt x="4890097" y="6037729"/>
                </a:cubicBezTo>
                <a:cubicBezTo>
                  <a:pt x="4922559" y="6113473"/>
                  <a:pt x="4951764" y="6190585"/>
                  <a:pt x="4984226" y="6266329"/>
                </a:cubicBezTo>
                <a:cubicBezTo>
                  <a:pt x="4992122" y="6284754"/>
                  <a:pt x="4996946" y="6305943"/>
                  <a:pt x="5011120" y="6320117"/>
                </a:cubicBezTo>
                <a:cubicBezTo>
                  <a:pt x="5021143" y="6330140"/>
                  <a:pt x="5003257" y="6292804"/>
                  <a:pt x="4997673" y="6279776"/>
                </a:cubicBezTo>
                <a:cubicBezTo>
                  <a:pt x="4989777" y="6261351"/>
                  <a:pt x="4977915" y="6244720"/>
                  <a:pt x="4970779" y="6225988"/>
                </a:cubicBezTo>
                <a:cubicBezTo>
                  <a:pt x="4799128" y="5775402"/>
                  <a:pt x="4958282" y="6130507"/>
                  <a:pt x="4849756" y="5930153"/>
                </a:cubicBezTo>
                <a:cubicBezTo>
                  <a:pt x="4803918" y="5845530"/>
                  <a:pt x="4755918" y="5761901"/>
                  <a:pt x="4715285" y="5674659"/>
                </a:cubicBezTo>
                <a:cubicBezTo>
                  <a:pt x="4603453" y="5434548"/>
                  <a:pt x="4392556" y="4948517"/>
                  <a:pt x="4392556" y="4948517"/>
                </a:cubicBezTo>
                <a:cubicBezTo>
                  <a:pt x="4342818" y="4650114"/>
                  <a:pt x="4460535" y="5332747"/>
                  <a:pt x="4284979" y="4572000"/>
                </a:cubicBezTo>
                <a:cubicBezTo>
                  <a:pt x="4267727" y="4497239"/>
                  <a:pt x="4271573" y="4418931"/>
                  <a:pt x="4258085" y="4343400"/>
                </a:cubicBezTo>
                <a:cubicBezTo>
                  <a:pt x="4249101" y="4293089"/>
                  <a:pt x="4229581" y="4245199"/>
                  <a:pt x="4217744" y="4195482"/>
                </a:cubicBezTo>
                <a:cubicBezTo>
                  <a:pt x="4207156" y="4151014"/>
                  <a:pt x="4205305" y="4104377"/>
                  <a:pt x="4190850" y="4061011"/>
                </a:cubicBezTo>
                <a:cubicBezTo>
                  <a:pt x="4182585" y="4036216"/>
                  <a:pt x="4162197" y="4017153"/>
                  <a:pt x="4150508" y="3993776"/>
                </a:cubicBezTo>
                <a:cubicBezTo>
                  <a:pt x="4144169" y="3981098"/>
                  <a:pt x="4122887" y="3953435"/>
                  <a:pt x="4137061" y="3953435"/>
                </a:cubicBezTo>
                <a:cubicBezTo>
                  <a:pt x="4153222" y="3953435"/>
                  <a:pt x="4155486" y="3980012"/>
                  <a:pt x="4163956" y="3993776"/>
                </a:cubicBezTo>
                <a:cubicBezTo>
                  <a:pt x="4227210" y="4096564"/>
                  <a:pt x="4275348" y="4210011"/>
                  <a:pt x="4352214" y="4303059"/>
                </a:cubicBezTo>
                <a:cubicBezTo>
                  <a:pt x="4437379" y="4406153"/>
                  <a:pt x="4517872" y="4513291"/>
                  <a:pt x="4607708" y="4612341"/>
                </a:cubicBezTo>
                <a:cubicBezTo>
                  <a:pt x="4692881" y="4706249"/>
                  <a:pt x="4790145" y="4788599"/>
                  <a:pt x="4876650" y="4881282"/>
                </a:cubicBezTo>
                <a:cubicBezTo>
                  <a:pt x="5041236" y="5057624"/>
                  <a:pt x="5201051" y="5238379"/>
                  <a:pt x="5360744" y="5419164"/>
                </a:cubicBezTo>
                <a:cubicBezTo>
                  <a:pt x="5438637" y="5507345"/>
                  <a:pt x="5512570" y="5598949"/>
                  <a:pt x="5589344" y="5688106"/>
                </a:cubicBezTo>
                <a:cubicBezTo>
                  <a:pt x="5651527" y="5760319"/>
                  <a:pt x="5719097" y="5828037"/>
                  <a:pt x="5777603" y="5903259"/>
                </a:cubicBezTo>
                <a:cubicBezTo>
                  <a:pt x="5973645" y="6155314"/>
                  <a:pt x="5893584" y="6073032"/>
                  <a:pt x="5992756" y="6172200"/>
                </a:cubicBezTo>
                <a:cubicBezTo>
                  <a:pt x="5974826" y="6176682"/>
                  <a:pt x="5956669" y="6190958"/>
                  <a:pt x="5938967" y="6185647"/>
                </a:cubicBezTo>
                <a:cubicBezTo>
                  <a:pt x="5908008" y="6176359"/>
                  <a:pt x="5883301" y="6152327"/>
                  <a:pt x="5858285" y="6131859"/>
                </a:cubicBezTo>
                <a:cubicBezTo>
                  <a:pt x="5774337" y="6063174"/>
                  <a:pt x="5690854" y="5927909"/>
                  <a:pt x="5629685" y="5862917"/>
                </a:cubicBezTo>
                <a:cubicBezTo>
                  <a:pt x="5544939" y="5772874"/>
                  <a:pt x="5446902" y="5696115"/>
                  <a:pt x="5360744" y="5607423"/>
                </a:cubicBezTo>
                <a:cubicBezTo>
                  <a:pt x="5294343" y="5539069"/>
                  <a:pt x="5239870" y="5459655"/>
                  <a:pt x="5172485" y="5392270"/>
                </a:cubicBezTo>
                <a:cubicBezTo>
                  <a:pt x="4842846" y="5062631"/>
                  <a:pt x="4775835" y="5109209"/>
                  <a:pt x="4527026" y="4639235"/>
                </a:cubicBezTo>
                <a:cubicBezTo>
                  <a:pt x="4486685" y="4563035"/>
                  <a:pt x="4442598" y="4488703"/>
                  <a:pt x="4406003" y="4410635"/>
                </a:cubicBezTo>
                <a:cubicBezTo>
                  <a:pt x="4375268" y="4345066"/>
                  <a:pt x="4353846" y="4275489"/>
                  <a:pt x="4325320" y="4208929"/>
                </a:cubicBezTo>
                <a:cubicBezTo>
                  <a:pt x="4300039" y="4149941"/>
                  <a:pt x="4270485" y="4092860"/>
                  <a:pt x="4244638" y="4034117"/>
                </a:cubicBezTo>
                <a:cubicBezTo>
                  <a:pt x="4221170" y="3980781"/>
                  <a:pt x="4203462" y="3924872"/>
                  <a:pt x="4177403" y="3872753"/>
                </a:cubicBezTo>
                <a:cubicBezTo>
                  <a:pt x="4169138" y="3856223"/>
                  <a:pt x="4179667" y="3911827"/>
                  <a:pt x="4190850" y="3926541"/>
                </a:cubicBezTo>
                <a:cubicBezTo>
                  <a:pt x="4265866" y="4025246"/>
                  <a:pt x="4343625" y="4122903"/>
                  <a:pt x="4432897" y="4208929"/>
                </a:cubicBezTo>
                <a:lnTo>
                  <a:pt x="5172485" y="4921623"/>
                </a:lnTo>
                <a:cubicBezTo>
                  <a:pt x="5310195" y="5052928"/>
                  <a:pt x="5433735" y="5202085"/>
                  <a:pt x="5589344" y="5311588"/>
                </a:cubicBezTo>
                <a:cubicBezTo>
                  <a:pt x="5710367" y="5396753"/>
                  <a:pt x="5836387" y="5475227"/>
                  <a:pt x="5952414" y="5567082"/>
                </a:cubicBezTo>
                <a:cubicBezTo>
                  <a:pt x="6277727" y="5824622"/>
                  <a:pt x="6164150" y="5760969"/>
                  <a:pt x="6396167" y="6010835"/>
                </a:cubicBezTo>
                <a:cubicBezTo>
                  <a:pt x="6456554" y="6075868"/>
                  <a:pt x="6653725" y="6254533"/>
                  <a:pt x="6584426" y="6199094"/>
                </a:cubicBezTo>
                <a:cubicBezTo>
                  <a:pt x="6562014" y="6181165"/>
                  <a:pt x="6536447" y="6166589"/>
                  <a:pt x="6517191" y="6145306"/>
                </a:cubicBezTo>
                <a:cubicBezTo>
                  <a:pt x="6450963" y="6072106"/>
                  <a:pt x="6390802" y="5993625"/>
                  <a:pt x="6328932" y="5916706"/>
                </a:cubicBezTo>
                <a:cubicBezTo>
                  <a:pt x="6224948" y="5787429"/>
                  <a:pt x="6139660" y="5641296"/>
                  <a:pt x="6019650" y="5526741"/>
                </a:cubicBezTo>
                <a:cubicBezTo>
                  <a:pt x="5822426" y="5338482"/>
                  <a:pt x="5586454" y="5183829"/>
                  <a:pt x="5427979" y="4961964"/>
                </a:cubicBezTo>
                <a:cubicBezTo>
                  <a:pt x="5405567" y="4930588"/>
                  <a:pt x="5386217" y="4896781"/>
                  <a:pt x="5360744" y="4867835"/>
                </a:cubicBezTo>
                <a:cubicBezTo>
                  <a:pt x="5188843" y="4672493"/>
                  <a:pt x="5020303" y="4473606"/>
                  <a:pt x="4836308" y="4289611"/>
                </a:cubicBezTo>
                <a:cubicBezTo>
                  <a:pt x="4822861" y="4276164"/>
                  <a:pt x="4809065" y="4263057"/>
                  <a:pt x="4795967" y="4249270"/>
                </a:cubicBezTo>
                <a:lnTo>
                  <a:pt x="4580814" y="4020670"/>
                </a:lnTo>
                <a:cubicBezTo>
                  <a:pt x="4625873" y="3885494"/>
                  <a:pt x="4582496" y="3977651"/>
                  <a:pt x="4782520" y="4208929"/>
                </a:cubicBezTo>
                <a:cubicBezTo>
                  <a:pt x="4861416" y="4300152"/>
                  <a:pt x="4944890" y="4387328"/>
                  <a:pt x="5024567" y="4477870"/>
                </a:cubicBezTo>
                <a:cubicBezTo>
                  <a:pt x="5142122" y="4611455"/>
                  <a:pt x="5243194" y="4760849"/>
                  <a:pt x="5374191" y="4881282"/>
                </a:cubicBezTo>
                <a:cubicBezTo>
                  <a:pt x="6001456" y="5457961"/>
                  <a:pt x="6061872" y="5589450"/>
                  <a:pt x="6665108" y="5957047"/>
                </a:cubicBezTo>
                <a:cubicBezTo>
                  <a:pt x="6795249" y="6036352"/>
                  <a:pt x="6931307" y="6105880"/>
                  <a:pt x="7068520" y="6172200"/>
                </a:cubicBezTo>
                <a:cubicBezTo>
                  <a:pt x="7200469" y="6235975"/>
                  <a:pt x="7332901" y="6300664"/>
                  <a:pt x="7471932" y="6347011"/>
                </a:cubicBezTo>
                <a:lnTo>
                  <a:pt x="7512273" y="6360459"/>
                </a:lnTo>
                <a:cubicBezTo>
                  <a:pt x="7295032" y="6186663"/>
                  <a:pt x="7715174" y="6528098"/>
                  <a:pt x="7256779" y="6104964"/>
                </a:cubicBezTo>
                <a:cubicBezTo>
                  <a:pt x="7149243" y="6005700"/>
                  <a:pt x="7031037" y="5918606"/>
                  <a:pt x="6920603" y="5822576"/>
                </a:cubicBezTo>
                <a:cubicBezTo>
                  <a:pt x="6824814" y="5739282"/>
                  <a:pt x="6743394" y="5638149"/>
                  <a:pt x="6638214" y="5567082"/>
                </a:cubicBezTo>
                <a:cubicBezTo>
                  <a:pt x="5845028" y="5031146"/>
                  <a:pt x="6423235" y="5448670"/>
                  <a:pt x="5777603" y="4921623"/>
                </a:cubicBezTo>
                <a:cubicBezTo>
                  <a:pt x="5743163" y="4893508"/>
                  <a:pt x="5287179" y="4549728"/>
                  <a:pt x="5239720" y="4491317"/>
                </a:cubicBezTo>
                <a:cubicBezTo>
                  <a:pt x="5036927" y="4241726"/>
                  <a:pt x="5130249" y="4341505"/>
                  <a:pt x="4970779" y="4182035"/>
                </a:cubicBezTo>
                <a:cubicBezTo>
                  <a:pt x="4961814" y="4155141"/>
                  <a:pt x="4918529" y="4114031"/>
                  <a:pt x="4943885" y="4101353"/>
                </a:cubicBezTo>
                <a:cubicBezTo>
                  <a:pt x="4972795" y="4086898"/>
                  <a:pt x="4998427" y="4136130"/>
                  <a:pt x="5024567" y="4155141"/>
                </a:cubicBezTo>
                <a:cubicBezTo>
                  <a:pt x="5097068" y="4207869"/>
                  <a:pt x="5164631" y="4267535"/>
                  <a:pt x="5239720" y="4316506"/>
                </a:cubicBezTo>
                <a:cubicBezTo>
                  <a:pt x="5475358" y="4470183"/>
                  <a:pt x="5999954" y="4764514"/>
                  <a:pt x="6221356" y="4867835"/>
                </a:cubicBezTo>
                <a:cubicBezTo>
                  <a:pt x="6494437" y="4995273"/>
                  <a:pt x="6780263" y="5093794"/>
                  <a:pt x="7055073" y="5217459"/>
                </a:cubicBezTo>
                <a:cubicBezTo>
                  <a:pt x="7407955" y="5376256"/>
                  <a:pt x="7753961" y="5549914"/>
                  <a:pt x="8103944" y="5715000"/>
                </a:cubicBezTo>
                <a:lnTo>
                  <a:pt x="8480461" y="5889811"/>
                </a:lnTo>
                <a:cubicBezTo>
                  <a:pt x="8678659" y="5984191"/>
                  <a:pt x="8620370" y="5945261"/>
                  <a:pt x="8735956" y="6037729"/>
                </a:cubicBezTo>
                <a:cubicBezTo>
                  <a:pt x="8722509" y="6046694"/>
                  <a:pt x="8711728" y="6063383"/>
                  <a:pt x="8695614" y="6064623"/>
                </a:cubicBezTo>
                <a:cubicBezTo>
                  <a:pt x="8545358" y="6076181"/>
                  <a:pt x="8557733" y="6039300"/>
                  <a:pt x="8426673" y="5970494"/>
                </a:cubicBezTo>
                <a:cubicBezTo>
                  <a:pt x="8293560" y="5900610"/>
                  <a:pt x="8154474" y="5842178"/>
                  <a:pt x="8023261" y="5768788"/>
                </a:cubicBezTo>
                <a:cubicBezTo>
                  <a:pt x="7889736" y="5694105"/>
                  <a:pt x="7761651" y="5609998"/>
                  <a:pt x="7633297" y="5526741"/>
                </a:cubicBezTo>
                <a:cubicBezTo>
                  <a:pt x="7595692" y="5502348"/>
                  <a:pt x="7563894" y="5469551"/>
                  <a:pt x="7525720" y="5446059"/>
                </a:cubicBezTo>
                <a:cubicBezTo>
                  <a:pt x="7388877" y="5361848"/>
                  <a:pt x="7252806" y="5275408"/>
                  <a:pt x="7108861" y="5204011"/>
                </a:cubicBezTo>
                <a:cubicBezTo>
                  <a:pt x="6692095" y="4997295"/>
                  <a:pt x="6246178" y="4847609"/>
                  <a:pt x="5844838" y="4612341"/>
                </a:cubicBezTo>
                <a:lnTo>
                  <a:pt x="5454873" y="4383741"/>
                </a:lnTo>
                <a:cubicBezTo>
                  <a:pt x="5427157" y="4367111"/>
                  <a:pt x="5403314" y="4343975"/>
                  <a:pt x="5374191" y="4329953"/>
                </a:cubicBezTo>
                <a:cubicBezTo>
                  <a:pt x="5281920" y="4285526"/>
                  <a:pt x="5181708" y="4257968"/>
                  <a:pt x="5091803" y="4208929"/>
                </a:cubicBezTo>
                <a:cubicBezTo>
                  <a:pt x="5032777" y="4176733"/>
                  <a:pt x="4985928" y="4125873"/>
                  <a:pt x="4930438" y="4087906"/>
                </a:cubicBezTo>
                <a:cubicBezTo>
                  <a:pt x="4900613" y="4067499"/>
                  <a:pt x="4865914" y="4054841"/>
                  <a:pt x="4836308" y="4034117"/>
                </a:cubicBezTo>
                <a:cubicBezTo>
                  <a:pt x="4820729" y="4023211"/>
                  <a:pt x="4778095" y="3987277"/>
                  <a:pt x="4795967" y="3993776"/>
                </a:cubicBezTo>
                <a:cubicBezTo>
                  <a:pt x="4861903" y="4017753"/>
                  <a:pt x="4919416" y="4061034"/>
                  <a:pt x="4984226" y="4087906"/>
                </a:cubicBezTo>
                <a:cubicBezTo>
                  <a:pt x="5103442" y="4137337"/>
                  <a:pt x="5228000" y="4173142"/>
                  <a:pt x="5347297" y="4222376"/>
                </a:cubicBezTo>
                <a:cubicBezTo>
                  <a:pt x="5510527" y="4289741"/>
                  <a:pt x="5666788" y="4373592"/>
                  <a:pt x="5831391" y="4437529"/>
                </a:cubicBezTo>
                <a:cubicBezTo>
                  <a:pt x="7986957" y="5274815"/>
                  <a:pt x="6151658" y="4487030"/>
                  <a:pt x="7606403" y="5150223"/>
                </a:cubicBezTo>
                <a:cubicBezTo>
                  <a:pt x="7636094" y="5163759"/>
                  <a:pt x="8158788" y="5387964"/>
                  <a:pt x="8184626" y="5392270"/>
                </a:cubicBezTo>
                <a:cubicBezTo>
                  <a:pt x="8265308" y="5405717"/>
                  <a:pt x="8346693" y="5415472"/>
                  <a:pt x="8426673" y="5432611"/>
                </a:cubicBezTo>
                <a:cubicBezTo>
                  <a:pt x="8453640" y="5438390"/>
                  <a:pt x="8598320" y="5484027"/>
                  <a:pt x="8641826" y="5499847"/>
                </a:cubicBezTo>
                <a:cubicBezTo>
                  <a:pt x="8664511" y="5508096"/>
                  <a:pt x="8732478" y="5532595"/>
                  <a:pt x="8709061" y="5526741"/>
                </a:cubicBezTo>
                <a:cubicBezTo>
                  <a:pt x="8649915" y="5511954"/>
                  <a:pt x="8591153" y="5494839"/>
                  <a:pt x="8534250" y="5472953"/>
                </a:cubicBezTo>
                <a:cubicBezTo>
                  <a:pt x="8357893" y="5405123"/>
                  <a:pt x="8192926" y="5304410"/>
                  <a:pt x="8009814" y="5257800"/>
                </a:cubicBezTo>
                <a:cubicBezTo>
                  <a:pt x="7459281" y="5117664"/>
                  <a:pt x="7266833" y="5085563"/>
                  <a:pt x="6772685" y="4908176"/>
                </a:cubicBezTo>
                <a:cubicBezTo>
                  <a:pt x="6412233" y="4778783"/>
                  <a:pt x="6040977" y="4672969"/>
                  <a:pt x="5696920" y="4504764"/>
                </a:cubicBezTo>
                <a:cubicBezTo>
                  <a:pt x="5495214" y="4406152"/>
                  <a:pt x="5275738" y="4337682"/>
                  <a:pt x="5091803" y="4208929"/>
                </a:cubicBezTo>
                <a:cubicBezTo>
                  <a:pt x="5046979" y="4177553"/>
                  <a:pt x="4906739" y="4093968"/>
                  <a:pt x="4957332" y="4114800"/>
                </a:cubicBezTo>
                <a:cubicBezTo>
                  <a:pt x="5033532" y="4146176"/>
                  <a:pt x="5110967" y="4174706"/>
                  <a:pt x="5185932" y="4208929"/>
                </a:cubicBezTo>
                <a:cubicBezTo>
                  <a:pt x="5317239" y="4268873"/>
                  <a:pt x="5442368" y="4342371"/>
                  <a:pt x="5575897" y="4397188"/>
                </a:cubicBezTo>
                <a:cubicBezTo>
                  <a:pt x="5868544" y="4517327"/>
                  <a:pt x="6160471" y="4642216"/>
                  <a:pt x="6463403" y="4733364"/>
                </a:cubicBezTo>
                <a:cubicBezTo>
                  <a:pt x="6588279" y="4770937"/>
                  <a:pt x="7598314" y="4941578"/>
                  <a:pt x="7727426" y="4961964"/>
                </a:cubicBezTo>
                <a:cubicBezTo>
                  <a:pt x="7942194" y="4995875"/>
                  <a:pt x="8158014" y="5022840"/>
                  <a:pt x="8372885" y="5056094"/>
                </a:cubicBezTo>
                <a:cubicBezTo>
                  <a:pt x="8534551" y="5081114"/>
                  <a:pt x="8693881" y="5124091"/>
                  <a:pt x="8856979" y="5136776"/>
                </a:cubicBezTo>
                <a:cubicBezTo>
                  <a:pt x="9098339" y="5155548"/>
                  <a:pt x="9341073" y="5145741"/>
                  <a:pt x="9583120" y="5150223"/>
                </a:cubicBezTo>
                <a:cubicBezTo>
                  <a:pt x="9618134" y="5158977"/>
                  <a:pt x="9754323" y="5186956"/>
                  <a:pt x="9784826" y="5217459"/>
                </a:cubicBezTo>
                <a:cubicBezTo>
                  <a:pt x="9800987" y="5233620"/>
                  <a:pt x="9740003" y="5208494"/>
                  <a:pt x="9717591" y="5204011"/>
                </a:cubicBezTo>
                <a:cubicBezTo>
                  <a:pt x="9511584" y="5089564"/>
                  <a:pt x="9680777" y="5176196"/>
                  <a:pt x="9421756" y="5069541"/>
                </a:cubicBezTo>
                <a:cubicBezTo>
                  <a:pt x="9403220" y="5061909"/>
                  <a:pt x="9386845" y="5049389"/>
                  <a:pt x="9367967" y="5042647"/>
                </a:cubicBezTo>
                <a:cubicBezTo>
                  <a:pt x="8938056" y="4889107"/>
                  <a:pt x="8741759" y="4849644"/>
                  <a:pt x="8211520" y="4733364"/>
                </a:cubicBezTo>
                <a:cubicBezTo>
                  <a:pt x="7665880" y="4613706"/>
                  <a:pt x="6577249" y="4441953"/>
                  <a:pt x="6154120" y="4370294"/>
                </a:cubicBezTo>
                <a:cubicBezTo>
                  <a:pt x="6050948" y="4352821"/>
                  <a:pt x="5947157" y="4338432"/>
                  <a:pt x="5844838" y="4316506"/>
                </a:cubicBezTo>
                <a:cubicBezTo>
                  <a:pt x="5625588" y="4269523"/>
                  <a:pt x="5720112" y="4285240"/>
                  <a:pt x="5562450" y="4262717"/>
                </a:cubicBezTo>
                <a:cubicBezTo>
                  <a:pt x="5427247" y="4195117"/>
                  <a:pt x="5597835" y="4274512"/>
                  <a:pt x="5441426" y="4222376"/>
                </a:cubicBezTo>
                <a:cubicBezTo>
                  <a:pt x="5422409" y="4216037"/>
                  <a:pt x="5406063" y="4203378"/>
                  <a:pt x="5387638" y="4195482"/>
                </a:cubicBezTo>
                <a:cubicBezTo>
                  <a:pt x="5374610" y="4189898"/>
                  <a:pt x="5360744" y="4186517"/>
                  <a:pt x="5347297" y="4182035"/>
                </a:cubicBezTo>
                <a:cubicBezTo>
                  <a:pt x="5545390" y="4153736"/>
                  <a:pt x="5371520" y="4167919"/>
                  <a:pt x="5710367" y="4222376"/>
                </a:cubicBezTo>
                <a:cubicBezTo>
                  <a:pt x="5871217" y="4248227"/>
                  <a:pt x="6033420" y="4264981"/>
                  <a:pt x="6194461" y="4289611"/>
                </a:cubicBezTo>
                <a:cubicBezTo>
                  <a:pt x="6414446" y="4323256"/>
                  <a:pt x="6634551" y="4356627"/>
                  <a:pt x="6853367" y="4397188"/>
                </a:cubicBezTo>
                <a:cubicBezTo>
                  <a:pt x="7553500" y="4526969"/>
                  <a:pt x="8243286" y="4723031"/>
                  <a:pt x="8951108" y="4800600"/>
                </a:cubicBezTo>
                <a:lnTo>
                  <a:pt x="9932744" y="4908176"/>
                </a:lnTo>
                <a:cubicBezTo>
                  <a:pt x="10049285" y="4903694"/>
                  <a:pt x="10390653" y="4938043"/>
                  <a:pt x="10282367" y="4894729"/>
                </a:cubicBezTo>
                <a:cubicBezTo>
                  <a:pt x="10132024" y="4834592"/>
                  <a:pt x="9958866" y="4875110"/>
                  <a:pt x="9798273" y="4854388"/>
                </a:cubicBezTo>
                <a:cubicBezTo>
                  <a:pt x="9680572" y="4839201"/>
                  <a:pt x="9565502" y="4807885"/>
                  <a:pt x="9448650" y="4787153"/>
                </a:cubicBezTo>
                <a:cubicBezTo>
                  <a:pt x="9287575" y="4758575"/>
                  <a:pt x="9125412" y="4736258"/>
                  <a:pt x="8964556" y="4706470"/>
                </a:cubicBezTo>
                <a:cubicBezTo>
                  <a:pt x="8762294" y="4669014"/>
                  <a:pt x="8561700" y="4622903"/>
                  <a:pt x="8359438" y="4585447"/>
                </a:cubicBezTo>
                <a:cubicBezTo>
                  <a:pt x="7198513" y="4370461"/>
                  <a:pt x="7381200" y="4404664"/>
                  <a:pt x="6423061" y="4262717"/>
                </a:cubicBezTo>
                <a:cubicBezTo>
                  <a:pt x="6140205" y="4165738"/>
                  <a:pt x="5922102" y="4110926"/>
                  <a:pt x="5670026" y="3966882"/>
                </a:cubicBezTo>
                <a:cubicBezTo>
                  <a:pt x="5634146" y="3946379"/>
                  <a:pt x="5607273" y="3913094"/>
                  <a:pt x="5575897" y="3886200"/>
                </a:cubicBezTo>
                <a:cubicBezTo>
                  <a:pt x="5454010" y="3642422"/>
                  <a:pt x="5560223" y="3876621"/>
                  <a:pt x="6059991" y="4182035"/>
                </a:cubicBezTo>
                <a:cubicBezTo>
                  <a:pt x="6382720" y="4379259"/>
                  <a:pt x="6694601" y="4595445"/>
                  <a:pt x="7028179" y="4773706"/>
                </a:cubicBezTo>
                <a:cubicBezTo>
                  <a:pt x="8155050" y="5375896"/>
                  <a:pt x="8314317" y="5515028"/>
                  <a:pt x="9314179" y="5715000"/>
                </a:cubicBezTo>
                <a:cubicBezTo>
                  <a:pt x="9455923" y="5743349"/>
                  <a:pt x="9601050" y="5750859"/>
                  <a:pt x="9744485" y="5768788"/>
                </a:cubicBezTo>
                <a:cubicBezTo>
                  <a:pt x="9534077" y="5684625"/>
                  <a:pt x="9909085" y="5829446"/>
                  <a:pt x="9381414" y="5688106"/>
                </a:cubicBezTo>
                <a:cubicBezTo>
                  <a:pt x="9226691" y="5646662"/>
                  <a:pt x="9072185" y="5601518"/>
                  <a:pt x="8924214" y="5540188"/>
                </a:cubicBezTo>
                <a:cubicBezTo>
                  <a:pt x="8390263" y="5318879"/>
                  <a:pt x="7865230" y="5076612"/>
                  <a:pt x="7337461" y="4840941"/>
                </a:cubicBezTo>
                <a:cubicBezTo>
                  <a:pt x="7152512" y="4758354"/>
                  <a:pt x="6951418" y="4702525"/>
                  <a:pt x="6786132" y="4585447"/>
                </a:cubicBezTo>
                <a:cubicBezTo>
                  <a:pt x="6566465" y="4429849"/>
                  <a:pt x="6459349" y="4374778"/>
                  <a:pt x="6288591" y="4195482"/>
                </a:cubicBezTo>
                <a:cubicBezTo>
                  <a:pt x="6234312" y="4138489"/>
                  <a:pt x="6185055" y="4060349"/>
                  <a:pt x="6140673" y="3993776"/>
                </a:cubicBezTo>
                <a:cubicBezTo>
                  <a:pt x="6109320" y="3837013"/>
                  <a:pt x="6116008" y="3942342"/>
                  <a:pt x="6315485" y="4087906"/>
                </a:cubicBezTo>
                <a:cubicBezTo>
                  <a:pt x="6746498" y="4402429"/>
                  <a:pt x="7178884" y="4715345"/>
                  <a:pt x="7619850" y="5015753"/>
                </a:cubicBezTo>
                <a:cubicBezTo>
                  <a:pt x="8751257" y="5786524"/>
                  <a:pt x="8190267" y="5303848"/>
                  <a:pt x="9273838" y="6131859"/>
                </a:cubicBezTo>
                <a:cubicBezTo>
                  <a:pt x="9567954" y="6356608"/>
                  <a:pt x="9930880" y="6659141"/>
                  <a:pt x="10201685" y="6938682"/>
                </a:cubicBezTo>
                <a:cubicBezTo>
                  <a:pt x="10241625" y="6979911"/>
                  <a:pt x="10273402" y="7028329"/>
                  <a:pt x="10309261" y="7073153"/>
                </a:cubicBezTo>
                <a:cubicBezTo>
                  <a:pt x="10334473" y="7148790"/>
                  <a:pt x="10374196" y="7235289"/>
                  <a:pt x="10147897" y="7032811"/>
                </a:cubicBezTo>
                <a:cubicBezTo>
                  <a:pt x="9167281" y="6155418"/>
                  <a:pt x="10387857" y="7104200"/>
                  <a:pt x="9515885" y="6360459"/>
                </a:cubicBezTo>
                <a:cubicBezTo>
                  <a:pt x="9164357" y="6060626"/>
                  <a:pt x="8781009" y="5798277"/>
                  <a:pt x="8440120" y="5486400"/>
                </a:cubicBezTo>
                <a:cubicBezTo>
                  <a:pt x="8229449" y="5293659"/>
                  <a:pt x="8004771" y="5115190"/>
                  <a:pt x="7808108" y="4908176"/>
                </a:cubicBezTo>
                <a:cubicBezTo>
                  <a:pt x="7722943" y="4818529"/>
                  <a:pt x="7643764" y="4722789"/>
                  <a:pt x="7552614" y="4639235"/>
                </a:cubicBezTo>
                <a:cubicBezTo>
                  <a:pt x="7389909" y="4490089"/>
                  <a:pt x="7288034" y="4447343"/>
                  <a:pt x="7108861" y="4329953"/>
                </a:cubicBezTo>
                <a:cubicBezTo>
                  <a:pt x="7049579" y="4291113"/>
                  <a:pt x="6990748" y="4251452"/>
                  <a:pt x="6934050" y="4208929"/>
                </a:cubicBezTo>
                <a:cubicBezTo>
                  <a:pt x="6726046" y="4052926"/>
                  <a:pt x="6857137" y="4123410"/>
                  <a:pt x="6732344" y="4061011"/>
                </a:cubicBezTo>
                <a:cubicBezTo>
                  <a:pt x="6765548" y="4160626"/>
                  <a:pt x="6719358" y="4044722"/>
                  <a:pt x="6853367" y="4195482"/>
                </a:cubicBezTo>
                <a:cubicBezTo>
                  <a:pt x="6893871" y="4241049"/>
                  <a:pt x="6923102" y="4295599"/>
                  <a:pt x="6960944" y="4343400"/>
                </a:cubicBezTo>
                <a:cubicBezTo>
                  <a:pt x="7008323" y="4403247"/>
                  <a:pt x="7062768" y="4457368"/>
                  <a:pt x="7108861" y="4518211"/>
                </a:cubicBezTo>
                <a:cubicBezTo>
                  <a:pt x="7174940" y="4605436"/>
                  <a:pt x="7223511" y="4706182"/>
                  <a:pt x="7297120" y="4787153"/>
                </a:cubicBezTo>
                <a:cubicBezTo>
                  <a:pt x="7448510" y="4953682"/>
                  <a:pt x="7614419" y="5106704"/>
                  <a:pt x="7781214" y="5257800"/>
                </a:cubicBezTo>
                <a:cubicBezTo>
                  <a:pt x="7995604" y="5452012"/>
                  <a:pt x="8204725" y="5654439"/>
                  <a:pt x="8440120" y="5822576"/>
                </a:cubicBezTo>
                <a:cubicBezTo>
                  <a:pt x="8471497" y="5844988"/>
                  <a:pt x="8563455" y="5914988"/>
                  <a:pt x="8534250" y="5889811"/>
                </a:cubicBezTo>
                <a:lnTo>
                  <a:pt x="8144285" y="5553635"/>
                </a:lnTo>
                <a:cubicBezTo>
                  <a:pt x="8044354" y="5465461"/>
                  <a:pt x="7959337" y="5358619"/>
                  <a:pt x="7848450" y="5284694"/>
                </a:cubicBezTo>
                <a:cubicBezTo>
                  <a:pt x="7727426" y="5204012"/>
                  <a:pt x="7609329" y="5118757"/>
                  <a:pt x="7485379" y="5042647"/>
                </a:cubicBezTo>
                <a:cubicBezTo>
                  <a:pt x="7000511" y="4744921"/>
                  <a:pt x="7028378" y="4836624"/>
                  <a:pt x="6517191" y="4410635"/>
                </a:cubicBezTo>
                <a:cubicBezTo>
                  <a:pt x="6463403" y="4365811"/>
                  <a:pt x="6410824" y="4319495"/>
                  <a:pt x="6355826" y="4276164"/>
                </a:cubicBezTo>
                <a:cubicBezTo>
                  <a:pt x="6262873" y="4202928"/>
                  <a:pt x="6157115" y="4144688"/>
                  <a:pt x="6073438" y="4061011"/>
                </a:cubicBezTo>
                <a:cubicBezTo>
                  <a:pt x="5965491" y="3953064"/>
                  <a:pt x="6023706" y="4002436"/>
                  <a:pt x="5898626" y="3913094"/>
                </a:cubicBezTo>
                <a:cubicBezTo>
                  <a:pt x="5882707" y="3881256"/>
                  <a:pt x="5852495" y="3817395"/>
                  <a:pt x="5831391" y="3792070"/>
                </a:cubicBezTo>
                <a:cubicBezTo>
                  <a:pt x="5802984" y="3757982"/>
                  <a:pt x="5768638" y="3729317"/>
                  <a:pt x="5737261" y="3697941"/>
                </a:cubicBezTo>
                <a:cubicBezTo>
                  <a:pt x="5719332" y="3680012"/>
                  <a:pt x="5699313" y="3663953"/>
                  <a:pt x="5683473" y="3644153"/>
                </a:cubicBezTo>
                <a:cubicBezTo>
                  <a:pt x="5665544" y="3621741"/>
                  <a:pt x="5645605" y="3600798"/>
                  <a:pt x="5629685" y="3576917"/>
                </a:cubicBezTo>
                <a:cubicBezTo>
                  <a:pt x="5618566" y="3560238"/>
                  <a:pt x="5588617" y="3508955"/>
                  <a:pt x="5602791" y="3523129"/>
                </a:cubicBezTo>
                <a:cubicBezTo>
                  <a:pt x="5625647" y="3545985"/>
                  <a:pt x="5637508" y="3577714"/>
                  <a:pt x="5656579" y="3603811"/>
                </a:cubicBezTo>
                <a:cubicBezTo>
                  <a:pt x="5666715" y="3617682"/>
                  <a:pt x="6003475" y="4067781"/>
                  <a:pt x="6033097" y="4101353"/>
                </a:cubicBezTo>
                <a:cubicBezTo>
                  <a:pt x="6100332" y="4177553"/>
                  <a:pt x="6165155" y="4255952"/>
                  <a:pt x="6234803" y="4329953"/>
                </a:cubicBezTo>
                <a:cubicBezTo>
                  <a:pt x="6308660" y="4408426"/>
                  <a:pt x="6393115" y="4476867"/>
                  <a:pt x="6463403" y="4558553"/>
                </a:cubicBezTo>
                <a:cubicBezTo>
                  <a:pt x="6559303" y="4670005"/>
                  <a:pt x="6643558" y="4790978"/>
                  <a:pt x="6732344" y="4908176"/>
                </a:cubicBezTo>
                <a:cubicBezTo>
                  <a:pt x="6755628" y="4938911"/>
                  <a:pt x="6776900" y="4971122"/>
                  <a:pt x="6799579" y="5002306"/>
                </a:cubicBezTo>
                <a:cubicBezTo>
                  <a:pt x="6812761" y="5020431"/>
                  <a:pt x="6839920" y="5056094"/>
                  <a:pt x="6839920" y="5056094"/>
                </a:cubicBezTo>
                <a:cubicBezTo>
                  <a:pt x="6850617" y="5098884"/>
                  <a:pt x="6885664" y="5174783"/>
                  <a:pt x="6772685" y="5082988"/>
                </a:cubicBezTo>
                <a:cubicBezTo>
                  <a:pt x="6533591" y="4888725"/>
                  <a:pt x="6247838" y="4564967"/>
                  <a:pt x="6006203" y="4383741"/>
                </a:cubicBezTo>
                <a:cubicBezTo>
                  <a:pt x="5826909" y="4249270"/>
                  <a:pt x="5641106" y="4123066"/>
                  <a:pt x="5468320" y="3980329"/>
                </a:cubicBezTo>
                <a:cubicBezTo>
                  <a:pt x="5365226" y="3895164"/>
                  <a:pt x="5273703" y="3793634"/>
                  <a:pt x="5159038" y="3724835"/>
                </a:cubicBezTo>
                <a:cubicBezTo>
                  <a:pt x="5092461" y="3684889"/>
                  <a:pt x="5008940" y="3637677"/>
                  <a:pt x="4943885" y="3590364"/>
                </a:cubicBezTo>
                <a:cubicBezTo>
                  <a:pt x="4920674" y="3573483"/>
                  <a:pt x="4899062" y="3554505"/>
                  <a:pt x="4876650" y="3536576"/>
                </a:cubicBezTo>
                <a:cubicBezTo>
                  <a:pt x="5013360" y="3809998"/>
                  <a:pt x="4893323" y="3587818"/>
                  <a:pt x="5185932" y="4007223"/>
                </a:cubicBezTo>
                <a:cubicBezTo>
                  <a:pt x="5241415" y="4086749"/>
                  <a:pt x="5306008" y="4161531"/>
                  <a:pt x="5347297" y="4249270"/>
                </a:cubicBezTo>
                <a:cubicBezTo>
                  <a:pt x="5383156" y="4325470"/>
                  <a:pt x="5421699" y="4400464"/>
                  <a:pt x="5454873" y="4477870"/>
                </a:cubicBezTo>
                <a:cubicBezTo>
                  <a:pt x="5515859" y="4620172"/>
                  <a:pt x="5629685" y="4908176"/>
                  <a:pt x="5629685" y="4908176"/>
                </a:cubicBezTo>
                <a:cubicBezTo>
                  <a:pt x="5625203" y="4984376"/>
                  <a:pt x="5634751" y="5062723"/>
                  <a:pt x="5616238" y="5136776"/>
                </a:cubicBezTo>
                <a:cubicBezTo>
                  <a:pt x="5612800" y="5150527"/>
                  <a:pt x="5587509" y="5131457"/>
                  <a:pt x="5575897" y="5123329"/>
                </a:cubicBezTo>
                <a:cubicBezTo>
                  <a:pt x="5542042" y="5099631"/>
                  <a:pt x="5510230" y="5072608"/>
                  <a:pt x="5481767" y="5042647"/>
                </a:cubicBezTo>
                <a:cubicBezTo>
                  <a:pt x="5424842" y="4982726"/>
                  <a:pt x="5379828" y="4911832"/>
                  <a:pt x="5320403" y="4854388"/>
                </a:cubicBezTo>
                <a:cubicBezTo>
                  <a:pt x="5244891" y="4781393"/>
                  <a:pt x="5150264" y="4729229"/>
                  <a:pt x="5078356" y="4652682"/>
                </a:cubicBezTo>
                <a:cubicBezTo>
                  <a:pt x="5010214" y="4580144"/>
                  <a:pt x="4966929" y="4487364"/>
                  <a:pt x="4903544" y="4410635"/>
                </a:cubicBezTo>
                <a:cubicBezTo>
                  <a:pt x="4796387" y="4280919"/>
                  <a:pt x="4660697" y="4174112"/>
                  <a:pt x="4567367" y="4034117"/>
                </a:cubicBezTo>
                <a:cubicBezTo>
                  <a:pt x="4433360" y="3833107"/>
                  <a:pt x="4502360" y="3921403"/>
                  <a:pt x="4365661" y="3765176"/>
                </a:cubicBezTo>
                <a:cubicBezTo>
                  <a:pt x="4356696" y="3742764"/>
                  <a:pt x="4321699" y="3680873"/>
                  <a:pt x="4338767" y="3697941"/>
                </a:cubicBezTo>
                <a:cubicBezTo>
                  <a:pt x="4360029" y="3719203"/>
                  <a:pt x="4361692" y="3754112"/>
                  <a:pt x="4379108" y="3778623"/>
                </a:cubicBezTo>
                <a:cubicBezTo>
                  <a:pt x="4613324" y="4108259"/>
                  <a:pt x="4722152" y="4206928"/>
                  <a:pt x="4916991" y="4531659"/>
                </a:cubicBezTo>
                <a:cubicBezTo>
                  <a:pt x="5079177" y="4801970"/>
                  <a:pt x="5230612" y="5078588"/>
                  <a:pt x="5387638" y="5351929"/>
                </a:cubicBezTo>
                <a:cubicBezTo>
                  <a:pt x="5472659" y="5499929"/>
                  <a:pt x="5577484" y="5638129"/>
                  <a:pt x="5643132" y="5795682"/>
                </a:cubicBezTo>
                <a:cubicBezTo>
                  <a:pt x="5851788" y="6296455"/>
                  <a:pt x="5722139" y="5968489"/>
                  <a:pt x="5938967" y="6575611"/>
                </a:cubicBezTo>
                <a:cubicBezTo>
                  <a:pt x="5951848" y="6611677"/>
                  <a:pt x="5988596" y="6720342"/>
                  <a:pt x="5979308" y="6683188"/>
                </a:cubicBezTo>
                <a:cubicBezTo>
                  <a:pt x="5949346" y="6563339"/>
                  <a:pt x="5991548" y="6704220"/>
                  <a:pt x="5898626" y="6535270"/>
                </a:cubicBezTo>
                <a:cubicBezTo>
                  <a:pt x="5626634" y="6040737"/>
                  <a:pt x="6189397" y="6845238"/>
                  <a:pt x="5468320" y="5889811"/>
                </a:cubicBezTo>
                <a:cubicBezTo>
                  <a:pt x="5406746" y="5808225"/>
                  <a:pt x="5337968" y="5731992"/>
                  <a:pt x="5280061" y="5647764"/>
                </a:cubicBezTo>
                <a:cubicBezTo>
                  <a:pt x="5230755" y="5576046"/>
                  <a:pt x="5184699" y="5501983"/>
                  <a:pt x="5132144" y="5432611"/>
                </a:cubicBezTo>
                <a:cubicBezTo>
                  <a:pt x="5072535" y="5353927"/>
                  <a:pt x="5001261" y="5284338"/>
                  <a:pt x="4943885" y="5204011"/>
                </a:cubicBezTo>
                <a:cubicBezTo>
                  <a:pt x="4771431" y="4962576"/>
                  <a:pt x="4824847" y="4997490"/>
                  <a:pt x="4701838" y="4760259"/>
                </a:cubicBezTo>
                <a:cubicBezTo>
                  <a:pt x="4673174" y="4704978"/>
                  <a:pt x="4640179" y="4652029"/>
                  <a:pt x="4607708" y="4598894"/>
                </a:cubicBezTo>
                <a:cubicBezTo>
                  <a:pt x="4590853" y="4571313"/>
                  <a:pt x="4569617" y="4546466"/>
                  <a:pt x="4553920" y="4518211"/>
                </a:cubicBezTo>
                <a:cubicBezTo>
                  <a:pt x="4547036" y="4505820"/>
                  <a:pt x="4532611" y="4466076"/>
                  <a:pt x="4540473" y="4477870"/>
                </a:cubicBezTo>
                <a:cubicBezTo>
                  <a:pt x="4566071" y="4516268"/>
                  <a:pt x="4583965" y="4559322"/>
                  <a:pt x="4607708" y="4598894"/>
                </a:cubicBezTo>
                <a:cubicBezTo>
                  <a:pt x="4637777" y="4649008"/>
                  <a:pt x="4678464" y="4693246"/>
                  <a:pt x="4701838" y="4746811"/>
                </a:cubicBezTo>
                <a:cubicBezTo>
                  <a:pt x="4786399" y="4940597"/>
                  <a:pt x="4838945" y="5147871"/>
                  <a:pt x="4930438" y="5338482"/>
                </a:cubicBezTo>
                <a:cubicBezTo>
                  <a:pt x="5137209" y="5769255"/>
                  <a:pt x="5049325" y="5557843"/>
                  <a:pt x="5199379" y="5970494"/>
                </a:cubicBezTo>
                <a:cubicBezTo>
                  <a:pt x="5212303" y="6067426"/>
                  <a:pt x="5283529" y="6381937"/>
                  <a:pt x="5239720" y="6535270"/>
                </a:cubicBezTo>
                <a:cubicBezTo>
                  <a:pt x="5235280" y="6550809"/>
                  <a:pt x="5212826" y="6553199"/>
                  <a:pt x="5199379" y="6562164"/>
                </a:cubicBezTo>
                <a:cubicBezTo>
                  <a:pt x="4857318" y="6177346"/>
                  <a:pt x="5499277" y="6913332"/>
                  <a:pt x="4782520" y="5943600"/>
                </a:cubicBezTo>
                <a:cubicBezTo>
                  <a:pt x="4609114" y="5708991"/>
                  <a:pt x="4491864" y="5560816"/>
                  <a:pt x="4338767" y="5311588"/>
                </a:cubicBezTo>
                <a:cubicBezTo>
                  <a:pt x="4213627" y="5107872"/>
                  <a:pt x="4075887" y="4910100"/>
                  <a:pt x="3975697" y="4693023"/>
                </a:cubicBezTo>
                <a:cubicBezTo>
                  <a:pt x="3948803" y="4634752"/>
                  <a:pt x="3919698" y="4577452"/>
                  <a:pt x="3895014" y="4518211"/>
                </a:cubicBezTo>
                <a:cubicBezTo>
                  <a:pt x="3874835" y="4469782"/>
                  <a:pt x="3857817" y="4420066"/>
                  <a:pt x="3841226" y="4370294"/>
                </a:cubicBezTo>
                <a:cubicBezTo>
                  <a:pt x="3830907" y="4339336"/>
                  <a:pt x="3827835" y="4305871"/>
                  <a:pt x="3814332" y="4276164"/>
                </a:cubicBezTo>
                <a:cubicBezTo>
                  <a:pt x="3799957" y="4244538"/>
                  <a:pt x="3758124" y="4206509"/>
                  <a:pt x="3733650" y="4182035"/>
                </a:cubicBezTo>
                <a:cubicBezTo>
                  <a:pt x="3738132" y="4244788"/>
                  <a:pt x="3738200" y="4308013"/>
                  <a:pt x="3747097" y="4370294"/>
                </a:cubicBezTo>
                <a:cubicBezTo>
                  <a:pt x="3777394" y="4582374"/>
                  <a:pt x="3802357" y="4563621"/>
                  <a:pt x="3854673" y="4787153"/>
                </a:cubicBezTo>
                <a:cubicBezTo>
                  <a:pt x="3885924" y="4920678"/>
                  <a:pt x="3901566" y="5057659"/>
                  <a:pt x="3935356" y="5190564"/>
                </a:cubicBezTo>
                <a:cubicBezTo>
                  <a:pt x="3968892" y="5322472"/>
                  <a:pt x="4020996" y="5449105"/>
                  <a:pt x="4056379" y="5580529"/>
                </a:cubicBezTo>
                <a:cubicBezTo>
                  <a:pt x="4108201" y="5773013"/>
                  <a:pt x="4131690" y="5938267"/>
                  <a:pt x="4163956" y="6131859"/>
                </a:cubicBezTo>
                <a:cubicBezTo>
                  <a:pt x="4169049" y="6218446"/>
                  <a:pt x="4198983" y="6397981"/>
                  <a:pt x="4150508" y="6494929"/>
                </a:cubicBezTo>
                <a:cubicBezTo>
                  <a:pt x="4142243" y="6511459"/>
                  <a:pt x="4141217" y="6459149"/>
                  <a:pt x="4137061" y="6441141"/>
                </a:cubicBezTo>
                <a:cubicBezTo>
                  <a:pt x="4127769" y="6400874"/>
                  <a:pt x="4123235" y="6359322"/>
                  <a:pt x="4110167" y="6320117"/>
                </a:cubicBezTo>
                <a:cubicBezTo>
                  <a:pt x="4082792" y="6237991"/>
                  <a:pt x="4049847" y="6157763"/>
                  <a:pt x="4016038" y="6078070"/>
                </a:cubicBezTo>
                <a:cubicBezTo>
                  <a:pt x="3987061" y="6009766"/>
                  <a:pt x="3947742" y="5945917"/>
                  <a:pt x="3921908" y="5876364"/>
                </a:cubicBezTo>
                <a:cubicBezTo>
                  <a:pt x="3889320" y="5788626"/>
                  <a:pt x="3874380" y="5694948"/>
                  <a:pt x="3841226" y="5607423"/>
                </a:cubicBezTo>
                <a:cubicBezTo>
                  <a:pt x="3762204" y="5398804"/>
                  <a:pt x="3635894" y="5206230"/>
                  <a:pt x="3585732" y="4988859"/>
                </a:cubicBezTo>
                <a:cubicBezTo>
                  <a:pt x="3572285" y="4930588"/>
                  <a:pt x="3556280" y="4872849"/>
                  <a:pt x="3545391" y="4814047"/>
                </a:cubicBezTo>
                <a:cubicBezTo>
                  <a:pt x="3533848" y="4751717"/>
                  <a:pt x="3518497" y="4625788"/>
                  <a:pt x="3518497" y="4625788"/>
                </a:cubicBezTo>
                <a:cubicBezTo>
                  <a:pt x="3514015" y="4679576"/>
                  <a:pt x="3512683" y="4733721"/>
                  <a:pt x="3505050" y="4787153"/>
                </a:cubicBezTo>
                <a:cubicBezTo>
                  <a:pt x="3482468" y="4945224"/>
                  <a:pt x="3439426" y="5101016"/>
                  <a:pt x="3410920" y="5257800"/>
                </a:cubicBezTo>
                <a:cubicBezTo>
                  <a:pt x="3363728" y="5517357"/>
                  <a:pt x="3320930" y="5777694"/>
                  <a:pt x="3276450" y="6037729"/>
                </a:cubicBezTo>
                <a:cubicBezTo>
                  <a:pt x="3262659" y="6118353"/>
                  <a:pt x="3249555" y="6199094"/>
                  <a:pt x="3236108" y="6279776"/>
                </a:cubicBezTo>
                <a:cubicBezTo>
                  <a:pt x="3227143" y="6333564"/>
                  <a:pt x="3214640" y="6386881"/>
                  <a:pt x="3209214" y="6441141"/>
                </a:cubicBezTo>
                <a:cubicBezTo>
                  <a:pt x="3204732" y="6485964"/>
                  <a:pt x="3178022" y="6534207"/>
                  <a:pt x="3195767" y="6575611"/>
                </a:cubicBezTo>
                <a:cubicBezTo>
                  <a:pt x="3204596" y="6596211"/>
                  <a:pt x="3231626" y="6548717"/>
                  <a:pt x="3249556" y="6535270"/>
                </a:cubicBezTo>
                <a:cubicBezTo>
                  <a:pt x="3321273" y="6400800"/>
                  <a:pt x="3400844" y="6270232"/>
                  <a:pt x="3464708" y="6131859"/>
                </a:cubicBezTo>
                <a:cubicBezTo>
                  <a:pt x="3545391" y="5957047"/>
                  <a:pt x="3620653" y="5779630"/>
                  <a:pt x="3706756" y="5607423"/>
                </a:cubicBezTo>
                <a:cubicBezTo>
                  <a:pt x="3923558" y="5173819"/>
                  <a:pt x="3824449" y="5485586"/>
                  <a:pt x="3975697" y="5042647"/>
                </a:cubicBezTo>
                <a:cubicBezTo>
                  <a:pt x="4005941" y="4954074"/>
                  <a:pt x="4035637" y="4864973"/>
                  <a:pt x="4056379" y="4773706"/>
                </a:cubicBezTo>
                <a:cubicBezTo>
                  <a:pt x="4176632" y="4244590"/>
                  <a:pt x="4067344" y="4579446"/>
                  <a:pt x="4123614" y="4410635"/>
                </a:cubicBezTo>
                <a:cubicBezTo>
                  <a:pt x="4164832" y="4472462"/>
                  <a:pt x="4171707" y="4477852"/>
                  <a:pt x="4204297" y="4572000"/>
                </a:cubicBezTo>
                <a:cubicBezTo>
                  <a:pt x="4230279" y="4647058"/>
                  <a:pt x="4240556" y="4727462"/>
                  <a:pt x="4271532" y="4800600"/>
                </a:cubicBezTo>
                <a:cubicBezTo>
                  <a:pt x="4402172" y="5109055"/>
                  <a:pt x="4500029" y="5437997"/>
                  <a:pt x="4688391" y="5715000"/>
                </a:cubicBezTo>
                <a:cubicBezTo>
                  <a:pt x="5218242" y="6494192"/>
                  <a:pt x="4653590" y="5693067"/>
                  <a:pt x="5105250" y="6266329"/>
                </a:cubicBezTo>
                <a:cubicBezTo>
                  <a:pt x="5162973" y="6339593"/>
                  <a:pt x="5266614" y="6494929"/>
                  <a:pt x="5266614" y="6494929"/>
                </a:cubicBezTo>
                <a:cubicBezTo>
                  <a:pt x="5239253" y="6385484"/>
                  <a:pt x="5268334" y="6488675"/>
                  <a:pt x="5199379" y="6320117"/>
                </a:cubicBezTo>
                <a:cubicBezTo>
                  <a:pt x="5175740" y="6262334"/>
                  <a:pt x="5160064" y="6201147"/>
                  <a:pt x="5132144" y="6145306"/>
                </a:cubicBezTo>
                <a:cubicBezTo>
                  <a:pt x="5088135" y="6057287"/>
                  <a:pt x="5024193" y="5979737"/>
                  <a:pt x="4984226" y="5889811"/>
                </a:cubicBezTo>
                <a:cubicBezTo>
                  <a:pt x="4934139" y="5777115"/>
                  <a:pt x="4906786" y="5655556"/>
                  <a:pt x="4863203" y="5540188"/>
                </a:cubicBezTo>
                <a:cubicBezTo>
                  <a:pt x="4804050" y="5383606"/>
                  <a:pt x="4723297" y="5230716"/>
                  <a:pt x="4674944" y="5069541"/>
                </a:cubicBezTo>
                <a:cubicBezTo>
                  <a:pt x="4526675" y="4575312"/>
                  <a:pt x="4656199" y="4891333"/>
                  <a:pt x="4553920" y="4652682"/>
                </a:cubicBezTo>
                <a:cubicBezTo>
                  <a:pt x="4549438" y="4621306"/>
                  <a:pt x="4545684" y="4589817"/>
                  <a:pt x="4540473" y="4558553"/>
                </a:cubicBezTo>
                <a:cubicBezTo>
                  <a:pt x="4536716" y="4536008"/>
                  <a:pt x="4504170" y="4491317"/>
                  <a:pt x="4527026" y="4491317"/>
                </a:cubicBezTo>
                <a:cubicBezTo>
                  <a:pt x="4553163" y="4491317"/>
                  <a:pt x="4550777" y="4538357"/>
                  <a:pt x="4567367" y="4558553"/>
                </a:cubicBezTo>
                <a:cubicBezTo>
                  <a:pt x="4654085" y="4664123"/>
                  <a:pt x="4738424" y="4772527"/>
                  <a:pt x="4836308" y="4867835"/>
                </a:cubicBezTo>
                <a:cubicBezTo>
                  <a:pt x="5587529" y="5599286"/>
                  <a:pt x="5155383" y="5209346"/>
                  <a:pt x="6113779" y="5983941"/>
                </a:cubicBezTo>
                <a:cubicBezTo>
                  <a:pt x="6185647" y="6042026"/>
                  <a:pt x="6256271" y="6101663"/>
                  <a:pt x="6328932" y="6158753"/>
                </a:cubicBezTo>
                <a:cubicBezTo>
                  <a:pt x="6381800" y="6200292"/>
                  <a:pt x="6436888" y="6238934"/>
                  <a:pt x="6490297" y="6279776"/>
                </a:cubicBezTo>
                <a:cubicBezTo>
                  <a:pt x="6513096" y="6297210"/>
                  <a:pt x="6575031" y="6356313"/>
                  <a:pt x="6557532" y="6333564"/>
                </a:cubicBezTo>
                <a:cubicBezTo>
                  <a:pt x="6512708" y="6275294"/>
                  <a:pt x="6467171" y="6217566"/>
                  <a:pt x="6423061" y="6158753"/>
                </a:cubicBezTo>
                <a:cubicBezTo>
                  <a:pt x="6373035" y="6092052"/>
                  <a:pt x="6330387" y="6019496"/>
                  <a:pt x="6275144" y="5957047"/>
                </a:cubicBezTo>
                <a:cubicBezTo>
                  <a:pt x="6068956" y="5723965"/>
                  <a:pt x="5865444" y="5488487"/>
                  <a:pt x="5656579" y="5257800"/>
                </a:cubicBezTo>
                <a:cubicBezTo>
                  <a:pt x="5565081" y="5156742"/>
                  <a:pt x="5482629" y="5044583"/>
                  <a:pt x="5374191" y="4961964"/>
                </a:cubicBezTo>
                <a:cubicBezTo>
                  <a:pt x="5185932" y="4818529"/>
                  <a:pt x="4989110" y="4685686"/>
                  <a:pt x="4809414" y="4531659"/>
                </a:cubicBezTo>
                <a:cubicBezTo>
                  <a:pt x="4778038" y="4504765"/>
                  <a:pt x="4744506" y="4480198"/>
                  <a:pt x="4715285" y="4450976"/>
                </a:cubicBezTo>
                <a:cubicBezTo>
                  <a:pt x="4699438" y="4435128"/>
                  <a:pt x="4688391" y="4415117"/>
                  <a:pt x="4674944" y="4397188"/>
                </a:cubicBezTo>
                <a:cubicBezTo>
                  <a:pt x="4633165" y="4230074"/>
                  <a:pt x="4646115" y="4326229"/>
                  <a:pt x="4930438" y="4572000"/>
                </a:cubicBezTo>
                <a:cubicBezTo>
                  <a:pt x="5105890" y="4723662"/>
                  <a:pt x="5261060" y="4901837"/>
                  <a:pt x="5454873" y="5029200"/>
                </a:cubicBezTo>
                <a:cubicBezTo>
                  <a:pt x="6292666" y="5579749"/>
                  <a:pt x="5774909" y="5272849"/>
                  <a:pt x="7149203" y="5903259"/>
                </a:cubicBezTo>
                <a:cubicBezTo>
                  <a:pt x="7397630" y="6017216"/>
                  <a:pt x="7308427" y="5994270"/>
                  <a:pt x="7458485" y="6024282"/>
                </a:cubicBezTo>
                <a:cubicBezTo>
                  <a:pt x="7316089" y="5948896"/>
                  <a:pt x="7145124" y="5865375"/>
                  <a:pt x="7014732" y="5768788"/>
                </a:cubicBezTo>
                <a:cubicBezTo>
                  <a:pt x="6840350" y="5639616"/>
                  <a:pt x="6672773" y="5501477"/>
                  <a:pt x="6503744" y="5365376"/>
                </a:cubicBezTo>
                <a:cubicBezTo>
                  <a:pt x="6327617" y="5223559"/>
                  <a:pt x="6143973" y="5090049"/>
                  <a:pt x="5979308" y="4935070"/>
                </a:cubicBezTo>
                <a:cubicBezTo>
                  <a:pt x="5619907" y="4596810"/>
                  <a:pt x="5758427" y="4717420"/>
                  <a:pt x="5226273" y="4289611"/>
                </a:cubicBezTo>
                <a:cubicBezTo>
                  <a:pt x="5173871" y="4247484"/>
                  <a:pt x="5118696" y="4208929"/>
                  <a:pt x="5064908" y="4168588"/>
                </a:cubicBezTo>
                <a:cubicBezTo>
                  <a:pt x="5029049" y="4141694"/>
                  <a:pt x="4994627" y="4112770"/>
                  <a:pt x="4957332" y="4087906"/>
                </a:cubicBezTo>
                <a:cubicBezTo>
                  <a:pt x="4916991" y="4061012"/>
                  <a:pt x="4881324" y="4025230"/>
                  <a:pt x="4836308" y="4007223"/>
                </a:cubicBezTo>
                <a:cubicBezTo>
                  <a:pt x="4812766" y="3997806"/>
                  <a:pt x="4869918" y="4045657"/>
                  <a:pt x="4890097" y="4061011"/>
                </a:cubicBezTo>
                <a:cubicBezTo>
                  <a:pt x="5076309" y="4202694"/>
                  <a:pt x="5265039" y="4341078"/>
                  <a:pt x="5454873" y="4477870"/>
                </a:cubicBezTo>
                <a:cubicBezTo>
                  <a:pt x="5569871" y="4560737"/>
                  <a:pt x="5683277" y="4646450"/>
                  <a:pt x="5804497" y="4719917"/>
                </a:cubicBezTo>
                <a:cubicBezTo>
                  <a:pt x="5952415" y="4809564"/>
                  <a:pt x="6108560" y="4886863"/>
                  <a:pt x="6248250" y="4988859"/>
                </a:cubicBezTo>
                <a:cubicBezTo>
                  <a:pt x="6391962" y="5093792"/>
                  <a:pt x="6512402" y="5227708"/>
                  <a:pt x="6651661" y="5338482"/>
                </a:cubicBezTo>
                <a:cubicBezTo>
                  <a:pt x="6710044" y="5384923"/>
                  <a:pt x="6783882" y="5410261"/>
                  <a:pt x="6839920" y="5459506"/>
                </a:cubicBezTo>
                <a:cubicBezTo>
                  <a:pt x="6932802" y="5541130"/>
                  <a:pt x="7002532" y="5646823"/>
                  <a:pt x="7095414" y="5728447"/>
                </a:cubicBezTo>
                <a:cubicBezTo>
                  <a:pt x="7151452" y="5777692"/>
                  <a:pt x="7223761" y="5805019"/>
                  <a:pt x="7283673" y="5849470"/>
                </a:cubicBezTo>
                <a:cubicBezTo>
                  <a:pt x="7362950" y="5908288"/>
                  <a:pt x="7609070" y="6057088"/>
                  <a:pt x="7512273" y="6037729"/>
                </a:cubicBezTo>
                <a:lnTo>
                  <a:pt x="7445038" y="6024282"/>
                </a:lnTo>
                <a:cubicBezTo>
                  <a:pt x="7382285" y="5957047"/>
                  <a:pt x="7317013" y="5892077"/>
                  <a:pt x="7256779" y="5822576"/>
                </a:cubicBezTo>
                <a:cubicBezTo>
                  <a:pt x="7200387" y="5757509"/>
                  <a:pt x="7155523" y="5682520"/>
                  <a:pt x="7095414" y="5620870"/>
                </a:cubicBezTo>
                <a:cubicBezTo>
                  <a:pt x="6980272" y="5502776"/>
                  <a:pt x="6860788" y="5388163"/>
                  <a:pt x="6732344" y="5284694"/>
                </a:cubicBezTo>
                <a:cubicBezTo>
                  <a:pt x="6376281" y="4997865"/>
                  <a:pt x="6005537" y="4729749"/>
                  <a:pt x="5643132" y="4450976"/>
                </a:cubicBezTo>
                <a:cubicBezTo>
                  <a:pt x="5539368" y="4371157"/>
                  <a:pt x="5436075" y="4290709"/>
                  <a:pt x="5333850" y="4208929"/>
                </a:cubicBezTo>
                <a:cubicBezTo>
                  <a:pt x="5234357" y="4129335"/>
                  <a:pt x="5128108" y="4056976"/>
                  <a:pt x="5038014" y="3966882"/>
                </a:cubicBezTo>
                <a:cubicBezTo>
                  <a:pt x="5020085" y="3948953"/>
                  <a:pt x="4961788" y="3901285"/>
                  <a:pt x="4984226" y="3913094"/>
                </a:cubicBezTo>
                <a:cubicBezTo>
                  <a:pt x="5879731" y="4384414"/>
                  <a:pt x="4571162" y="3991839"/>
                  <a:pt x="6692003" y="4787153"/>
                </a:cubicBezTo>
                <a:cubicBezTo>
                  <a:pt x="7014732" y="4908176"/>
                  <a:pt x="7341885" y="5018004"/>
                  <a:pt x="7660191" y="5150223"/>
                </a:cubicBezTo>
                <a:cubicBezTo>
                  <a:pt x="8216249" y="5381201"/>
                  <a:pt x="8763953" y="5631819"/>
                  <a:pt x="9314179" y="5876364"/>
                </a:cubicBezTo>
                <a:cubicBezTo>
                  <a:pt x="9693707" y="6045043"/>
                  <a:pt x="9486193" y="5974044"/>
                  <a:pt x="9636908" y="6024282"/>
                </a:cubicBezTo>
                <a:cubicBezTo>
                  <a:pt x="9510824" y="6108338"/>
                  <a:pt x="9528027" y="6124916"/>
                  <a:pt x="9314179" y="6024282"/>
                </a:cubicBezTo>
                <a:cubicBezTo>
                  <a:pt x="8929591" y="5843299"/>
                  <a:pt x="8561781" y="5628613"/>
                  <a:pt x="8184626" y="5432611"/>
                </a:cubicBezTo>
                <a:cubicBezTo>
                  <a:pt x="7992517" y="5332775"/>
                  <a:pt x="7805304" y="5222285"/>
                  <a:pt x="7606403" y="5136776"/>
                </a:cubicBezTo>
                <a:lnTo>
                  <a:pt x="6167567" y="4518211"/>
                </a:lnTo>
                <a:lnTo>
                  <a:pt x="5696920" y="4316506"/>
                </a:lnTo>
                <a:cubicBezTo>
                  <a:pt x="5652445" y="4297728"/>
                  <a:pt x="5562450" y="4262717"/>
                  <a:pt x="5562450" y="4262717"/>
                </a:cubicBezTo>
                <a:cubicBezTo>
                  <a:pt x="5580379" y="4280647"/>
                  <a:pt x="5594978" y="4302687"/>
                  <a:pt x="5616238" y="4316506"/>
                </a:cubicBezTo>
                <a:cubicBezTo>
                  <a:pt x="7641505" y="5632932"/>
                  <a:pt x="5289658" y="4123475"/>
                  <a:pt x="6974391" y="5056094"/>
                </a:cubicBezTo>
                <a:cubicBezTo>
                  <a:pt x="7284494" y="5227758"/>
                  <a:pt x="7578390" y="5427349"/>
                  <a:pt x="7875344" y="5620870"/>
                </a:cubicBezTo>
                <a:cubicBezTo>
                  <a:pt x="8098657" y="5766400"/>
                  <a:pt x="8222474" y="5859800"/>
                  <a:pt x="8386332" y="6064623"/>
                </a:cubicBezTo>
                <a:cubicBezTo>
                  <a:pt x="8429074" y="6118050"/>
                  <a:pt x="8458049" y="6181164"/>
                  <a:pt x="8493908" y="6239435"/>
                </a:cubicBezTo>
                <a:cubicBezTo>
                  <a:pt x="8484943" y="6275294"/>
                  <a:pt x="8486858" y="6315827"/>
                  <a:pt x="8467014" y="6347011"/>
                </a:cubicBezTo>
                <a:cubicBezTo>
                  <a:pt x="8403240" y="6447228"/>
                  <a:pt x="8229550" y="6334156"/>
                  <a:pt x="8184626" y="6320117"/>
                </a:cubicBezTo>
                <a:cubicBezTo>
                  <a:pt x="8009814" y="6199094"/>
                  <a:pt x="7831123" y="6083490"/>
                  <a:pt x="7660191" y="5957047"/>
                </a:cubicBezTo>
                <a:cubicBezTo>
                  <a:pt x="7503736" y="5841313"/>
                  <a:pt x="7360890" y="5707731"/>
                  <a:pt x="7202991" y="5593976"/>
                </a:cubicBezTo>
                <a:cubicBezTo>
                  <a:pt x="6943753" y="5407213"/>
                  <a:pt x="6667361" y="5244909"/>
                  <a:pt x="6409614" y="5056094"/>
                </a:cubicBezTo>
                <a:cubicBezTo>
                  <a:pt x="6147020" y="4863729"/>
                  <a:pt x="5965034" y="4665302"/>
                  <a:pt x="5737261" y="4437529"/>
                </a:cubicBezTo>
                <a:cubicBezTo>
                  <a:pt x="5719332" y="4401670"/>
                  <a:pt x="5693196" y="4368847"/>
                  <a:pt x="5683473" y="4329953"/>
                </a:cubicBezTo>
                <a:cubicBezTo>
                  <a:pt x="5678991" y="4312023"/>
                  <a:pt x="5681424" y="4266092"/>
                  <a:pt x="5696920" y="4276164"/>
                </a:cubicBezTo>
                <a:cubicBezTo>
                  <a:pt x="5971295" y="4454507"/>
                  <a:pt x="6205257" y="4693639"/>
                  <a:pt x="6490297" y="4854388"/>
                </a:cubicBezTo>
                <a:cubicBezTo>
                  <a:pt x="7261262" y="5289176"/>
                  <a:pt x="8004843" y="5776565"/>
                  <a:pt x="8803191" y="6158753"/>
                </a:cubicBezTo>
                <a:cubicBezTo>
                  <a:pt x="9224532" y="6360459"/>
                  <a:pt x="9639934" y="6575072"/>
                  <a:pt x="10067214" y="6763870"/>
                </a:cubicBezTo>
                <a:cubicBezTo>
                  <a:pt x="10218912" y="6830899"/>
                  <a:pt x="10537861" y="6925235"/>
                  <a:pt x="10537861" y="6925235"/>
                </a:cubicBezTo>
                <a:cubicBezTo>
                  <a:pt x="10506485" y="6898341"/>
                  <a:pt x="10476352" y="6869924"/>
                  <a:pt x="10443732" y="6844553"/>
                </a:cubicBezTo>
                <a:cubicBezTo>
                  <a:pt x="10395608" y="6807123"/>
                  <a:pt x="10341529" y="6777313"/>
                  <a:pt x="10295814" y="6736976"/>
                </a:cubicBezTo>
                <a:cubicBezTo>
                  <a:pt x="10036491" y="6508161"/>
                  <a:pt x="9812905" y="6235695"/>
                  <a:pt x="9529332" y="6037729"/>
                </a:cubicBezTo>
                <a:cubicBezTo>
                  <a:pt x="9291767" y="5871882"/>
                  <a:pt x="9060828" y="5696116"/>
                  <a:pt x="8816638" y="5540188"/>
                </a:cubicBezTo>
                <a:cubicBezTo>
                  <a:pt x="8564460" y="5379158"/>
                  <a:pt x="8134115" y="5190209"/>
                  <a:pt x="7861897" y="5109882"/>
                </a:cubicBezTo>
                <a:cubicBezTo>
                  <a:pt x="7827297" y="5099672"/>
                  <a:pt x="7493048" y="5075303"/>
                  <a:pt x="7418144" y="5069541"/>
                </a:cubicBezTo>
                <a:cubicBezTo>
                  <a:pt x="7318892" y="5102625"/>
                  <a:pt x="7310388" y="5093073"/>
                  <a:pt x="7552614" y="5217459"/>
                </a:cubicBezTo>
                <a:cubicBezTo>
                  <a:pt x="7654818" y="5269942"/>
                  <a:pt x="7766348" y="5302150"/>
                  <a:pt x="7875344" y="5338482"/>
                </a:cubicBezTo>
                <a:cubicBezTo>
                  <a:pt x="8142971" y="5427691"/>
                  <a:pt x="8407563" y="5529363"/>
                  <a:pt x="8682167" y="5593976"/>
                </a:cubicBezTo>
                <a:cubicBezTo>
                  <a:pt x="9094668" y="5691035"/>
                  <a:pt x="9932744" y="5822576"/>
                  <a:pt x="9932744" y="5822576"/>
                </a:cubicBezTo>
                <a:cubicBezTo>
                  <a:pt x="10196628" y="5756605"/>
                  <a:pt x="10004271" y="5816548"/>
                  <a:pt x="9394861" y="5540188"/>
                </a:cubicBezTo>
                <a:cubicBezTo>
                  <a:pt x="8997527" y="5360002"/>
                  <a:pt x="8706700" y="5214314"/>
                  <a:pt x="8292203" y="5082988"/>
                </a:cubicBezTo>
                <a:cubicBezTo>
                  <a:pt x="8021616" y="4997258"/>
                  <a:pt x="7746080" y="4927940"/>
                  <a:pt x="7471932" y="4854388"/>
                </a:cubicBezTo>
                <a:cubicBezTo>
                  <a:pt x="7378476" y="4829315"/>
                  <a:pt x="7283119" y="4811778"/>
                  <a:pt x="7189544" y="4787153"/>
                </a:cubicBezTo>
                <a:cubicBezTo>
                  <a:pt x="7112732" y="4766939"/>
                  <a:pt x="6888065" y="4688336"/>
                  <a:pt x="6960944" y="4719917"/>
                </a:cubicBezTo>
                <a:cubicBezTo>
                  <a:pt x="7167937" y="4809614"/>
                  <a:pt x="7389799" y="4863888"/>
                  <a:pt x="7592956" y="4961964"/>
                </a:cubicBezTo>
                <a:cubicBezTo>
                  <a:pt x="7722944" y="5024717"/>
                  <a:pt x="7848695" y="5097134"/>
                  <a:pt x="7982920" y="5150223"/>
                </a:cubicBezTo>
                <a:cubicBezTo>
                  <a:pt x="8449792" y="5334881"/>
                  <a:pt x="8910488" y="5542558"/>
                  <a:pt x="9394861" y="5674659"/>
                </a:cubicBezTo>
                <a:cubicBezTo>
                  <a:pt x="9564829" y="5721014"/>
                  <a:pt x="9592893" y="5725023"/>
                  <a:pt x="9475544" y="5701553"/>
                </a:cubicBezTo>
                <a:lnTo>
                  <a:pt x="8722508" y="5365376"/>
                </a:lnTo>
                <a:cubicBezTo>
                  <a:pt x="8323579" y="5177117"/>
                  <a:pt x="7917707" y="5002916"/>
                  <a:pt x="7525720" y="4800600"/>
                </a:cubicBezTo>
                <a:cubicBezTo>
                  <a:pt x="7386767" y="4728882"/>
                  <a:pt x="7245552" y="4661387"/>
                  <a:pt x="7108861" y="4585447"/>
                </a:cubicBezTo>
                <a:cubicBezTo>
                  <a:pt x="6925591" y="4483630"/>
                  <a:pt x="6529008" y="4257937"/>
                  <a:pt x="6315485" y="4101353"/>
                </a:cubicBezTo>
                <a:cubicBezTo>
                  <a:pt x="6191847" y="4010685"/>
                  <a:pt x="6071813" y="3915146"/>
                  <a:pt x="5952414" y="3818964"/>
                </a:cubicBezTo>
                <a:cubicBezTo>
                  <a:pt x="5830465" y="3720727"/>
                  <a:pt x="5836723" y="3722081"/>
                  <a:pt x="5750708" y="3603811"/>
                </a:cubicBezTo>
                <a:cubicBezTo>
                  <a:pt x="5741202" y="3590741"/>
                  <a:pt x="5707653" y="3563470"/>
                  <a:pt x="5723814" y="3563470"/>
                </a:cubicBezTo>
                <a:cubicBezTo>
                  <a:pt x="5742831" y="3563470"/>
                  <a:pt x="5749145" y="3592136"/>
                  <a:pt x="5764156" y="3603811"/>
                </a:cubicBezTo>
                <a:cubicBezTo>
                  <a:pt x="5829969" y="3654999"/>
                  <a:pt x="5893470" y="3710363"/>
                  <a:pt x="5965861" y="3751729"/>
                </a:cubicBezTo>
                <a:cubicBezTo>
                  <a:pt x="6469408" y="4039471"/>
                  <a:pt x="6917103" y="4231830"/>
                  <a:pt x="7377803" y="4545106"/>
                </a:cubicBezTo>
                <a:cubicBezTo>
                  <a:pt x="7475659" y="4611648"/>
                  <a:pt x="7563107" y="4692595"/>
                  <a:pt x="7660191" y="4760259"/>
                </a:cubicBezTo>
                <a:cubicBezTo>
                  <a:pt x="7711278" y="4795865"/>
                  <a:pt x="7766522" y="4825252"/>
                  <a:pt x="7821556" y="4854388"/>
                </a:cubicBezTo>
                <a:cubicBezTo>
                  <a:pt x="7842889" y="4865682"/>
                  <a:pt x="7912000" y="4887913"/>
                  <a:pt x="7888791" y="4881282"/>
                </a:cubicBezTo>
                <a:cubicBezTo>
                  <a:pt x="7834275" y="4865706"/>
                  <a:pt x="7781214" y="4845423"/>
                  <a:pt x="7727426" y="4827494"/>
                </a:cubicBezTo>
                <a:cubicBezTo>
                  <a:pt x="7140457" y="4421130"/>
                  <a:pt x="8160100" y="5133943"/>
                  <a:pt x="7256779" y="4464423"/>
                </a:cubicBezTo>
                <a:cubicBezTo>
                  <a:pt x="6762255" y="4097894"/>
                  <a:pt x="6577294" y="3992428"/>
                  <a:pt x="6194461" y="3697941"/>
                </a:cubicBezTo>
                <a:cubicBezTo>
                  <a:pt x="6090697" y="3618122"/>
                  <a:pt x="5980215" y="3545928"/>
                  <a:pt x="5885179" y="3455894"/>
                </a:cubicBezTo>
                <a:cubicBezTo>
                  <a:pt x="5800014" y="3375212"/>
                  <a:pt x="5723536" y="3284236"/>
                  <a:pt x="5629685" y="3213847"/>
                </a:cubicBezTo>
                <a:cubicBezTo>
                  <a:pt x="5593826" y="3186953"/>
                  <a:pt x="5477284" y="3133164"/>
                  <a:pt x="5522108" y="3133164"/>
                </a:cubicBezTo>
                <a:cubicBezTo>
                  <a:pt x="5570592" y="3133164"/>
                  <a:pt x="5601369" y="3189218"/>
                  <a:pt x="5643132" y="3213847"/>
                </a:cubicBezTo>
                <a:cubicBezTo>
                  <a:pt x="5951065" y="3395449"/>
                  <a:pt x="6250716" y="3592878"/>
                  <a:pt x="6570979" y="3751729"/>
                </a:cubicBezTo>
                <a:cubicBezTo>
                  <a:pt x="7131273" y="4029635"/>
                  <a:pt x="7671165" y="4353168"/>
                  <a:pt x="8251861" y="4585447"/>
                </a:cubicBezTo>
                <a:cubicBezTo>
                  <a:pt x="8551559" y="4705326"/>
                  <a:pt x="8700268" y="4757948"/>
                  <a:pt x="8964556" y="4881282"/>
                </a:cubicBezTo>
                <a:cubicBezTo>
                  <a:pt x="8977401" y="4887276"/>
                  <a:pt x="8936458" y="4874977"/>
                  <a:pt x="8924214" y="4867835"/>
                </a:cubicBezTo>
                <a:cubicBezTo>
                  <a:pt x="8870426" y="4836459"/>
                  <a:pt x="8814517" y="4808464"/>
                  <a:pt x="8762850" y="4773706"/>
                </a:cubicBezTo>
                <a:cubicBezTo>
                  <a:pt x="8567854" y="4642527"/>
                  <a:pt x="8392939" y="4479094"/>
                  <a:pt x="8184626" y="4370294"/>
                </a:cubicBezTo>
                <a:cubicBezTo>
                  <a:pt x="7686800" y="4110283"/>
                  <a:pt x="7147223" y="3935347"/>
                  <a:pt x="6651661" y="3671047"/>
                </a:cubicBezTo>
                <a:cubicBezTo>
                  <a:pt x="6517191" y="3599329"/>
                  <a:pt x="6385164" y="3522830"/>
                  <a:pt x="6248250" y="3455894"/>
                </a:cubicBezTo>
                <a:cubicBezTo>
                  <a:pt x="5981623" y="3325543"/>
                  <a:pt x="5706878" y="3212102"/>
                  <a:pt x="5441426" y="3079376"/>
                </a:cubicBezTo>
                <a:cubicBezTo>
                  <a:pt x="5423497" y="3070411"/>
                  <a:pt x="5367592" y="3052482"/>
                  <a:pt x="5387638" y="3052482"/>
                </a:cubicBezTo>
                <a:cubicBezTo>
                  <a:pt x="5415987" y="3052482"/>
                  <a:pt x="5442247" y="3068247"/>
                  <a:pt x="5468320" y="3079376"/>
                </a:cubicBezTo>
                <a:lnTo>
                  <a:pt x="6490297" y="3523129"/>
                </a:lnTo>
                <a:cubicBezTo>
                  <a:pt x="7515675" y="3988596"/>
                  <a:pt x="7344421" y="3930021"/>
                  <a:pt x="8224967" y="4370294"/>
                </a:cubicBezTo>
                <a:cubicBezTo>
                  <a:pt x="8587148" y="4551385"/>
                  <a:pt x="8932126" y="4689907"/>
                  <a:pt x="9260391" y="4921623"/>
                </a:cubicBezTo>
                <a:cubicBezTo>
                  <a:pt x="9369637" y="4998738"/>
                  <a:pt x="9689277" y="5236919"/>
                  <a:pt x="9569673" y="5177117"/>
                </a:cubicBezTo>
                <a:cubicBezTo>
                  <a:pt x="9031218" y="4907890"/>
                  <a:pt x="9499259" y="5173956"/>
                  <a:pt x="9031791" y="4814047"/>
                </a:cubicBezTo>
                <a:cubicBezTo>
                  <a:pt x="8610564" y="4489740"/>
                  <a:pt x="8178362" y="4179923"/>
                  <a:pt x="7754320" y="3859306"/>
                </a:cubicBezTo>
                <a:cubicBezTo>
                  <a:pt x="7424974" y="3610288"/>
                  <a:pt x="7087662" y="3309308"/>
                  <a:pt x="6732344" y="3106270"/>
                </a:cubicBezTo>
                <a:cubicBezTo>
                  <a:pt x="6669591" y="3070411"/>
                  <a:pt x="6477653" y="2970223"/>
                  <a:pt x="6544085" y="2998694"/>
                </a:cubicBezTo>
                <a:cubicBezTo>
                  <a:pt x="6735739" y="3080832"/>
                  <a:pt x="6918319" y="3182950"/>
                  <a:pt x="7108861" y="3267635"/>
                </a:cubicBezTo>
                <a:cubicBezTo>
                  <a:pt x="7489944" y="3437005"/>
                  <a:pt x="7941998" y="3622025"/>
                  <a:pt x="8345991" y="3738282"/>
                </a:cubicBezTo>
                <a:cubicBezTo>
                  <a:pt x="8769140" y="3860052"/>
                  <a:pt x="9201549" y="3948471"/>
                  <a:pt x="9623461" y="4074459"/>
                </a:cubicBezTo>
                <a:cubicBezTo>
                  <a:pt x="9847664" y="4141409"/>
                  <a:pt x="10064076" y="4232254"/>
                  <a:pt x="10282367" y="4316506"/>
                </a:cubicBezTo>
                <a:cubicBezTo>
                  <a:pt x="10319769" y="4330942"/>
                  <a:pt x="10389944" y="4330202"/>
                  <a:pt x="10389944" y="4370294"/>
                </a:cubicBezTo>
                <a:cubicBezTo>
                  <a:pt x="10389944" y="4406432"/>
                  <a:pt x="10318226" y="4361329"/>
                  <a:pt x="10282367" y="4356847"/>
                </a:cubicBezTo>
                <a:lnTo>
                  <a:pt x="9583120" y="4074459"/>
                </a:lnTo>
                <a:cubicBezTo>
                  <a:pt x="8932995" y="3806761"/>
                  <a:pt x="8710441" y="3703297"/>
                  <a:pt x="8117391" y="3469341"/>
                </a:cubicBezTo>
                <a:cubicBezTo>
                  <a:pt x="7817728" y="3351125"/>
                  <a:pt x="7510491" y="3251267"/>
                  <a:pt x="7216438" y="3119717"/>
                </a:cubicBezTo>
                <a:cubicBezTo>
                  <a:pt x="7046109" y="3043517"/>
                  <a:pt x="6877090" y="2964316"/>
                  <a:pt x="6705450" y="2891117"/>
                </a:cubicBezTo>
                <a:cubicBezTo>
                  <a:pt x="6572230" y="2834303"/>
                  <a:pt x="6435000" y="2787168"/>
                  <a:pt x="6302038" y="2729753"/>
                </a:cubicBezTo>
                <a:cubicBezTo>
                  <a:pt x="6237627" y="2701939"/>
                  <a:pt x="6177261" y="2665497"/>
                  <a:pt x="6113779" y="2635623"/>
                </a:cubicBezTo>
                <a:cubicBezTo>
                  <a:pt x="6100954" y="2629588"/>
                  <a:pt x="6059264" y="2622176"/>
                  <a:pt x="6073438" y="2622176"/>
                </a:cubicBezTo>
                <a:cubicBezTo>
                  <a:pt x="6091919" y="2622176"/>
                  <a:pt x="6110111" y="2628650"/>
                  <a:pt x="6127226" y="2635623"/>
                </a:cubicBezTo>
                <a:cubicBezTo>
                  <a:pt x="6231334" y="2678038"/>
                  <a:pt x="6331612" y="2729666"/>
                  <a:pt x="6436508" y="2770094"/>
                </a:cubicBezTo>
                <a:cubicBezTo>
                  <a:pt x="7701046" y="3257468"/>
                  <a:pt x="7054586" y="3004406"/>
                  <a:pt x="8157732" y="3361764"/>
                </a:cubicBezTo>
                <a:cubicBezTo>
                  <a:pt x="8509637" y="3475762"/>
                  <a:pt x="8233005" y="3422464"/>
                  <a:pt x="8561144" y="3469341"/>
                </a:cubicBezTo>
                <a:cubicBezTo>
                  <a:pt x="8379291" y="3378416"/>
                  <a:pt x="8590881" y="3490626"/>
                  <a:pt x="8305650" y="3294529"/>
                </a:cubicBezTo>
                <a:cubicBezTo>
                  <a:pt x="8222646" y="3237463"/>
                  <a:pt x="8139209" y="3180235"/>
                  <a:pt x="8050156" y="3133164"/>
                </a:cubicBezTo>
                <a:cubicBezTo>
                  <a:pt x="7825076" y="3014193"/>
                  <a:pt x="7597186" y="2899970"/>
                  <a:pt x="7364356" y="2796988"/>
                </a:cubicBezTo>
                <a:cubicBezTo>
                  <a:pt x="7130661" y="2693623"/>
                  <a:pt x="6888442" y="2610685"/>
                  <a:pt x="6651661" y="2514600"/>
                </a:cubicBezTo>
                <a:cubicBezTo>
                  <a:pt x="6579125" y="2485165"/>
                  <a:pt x="6507185" y="2454126"/>
                  <a:pt x="6436508" y="2420470"/>
                </a:cubicBezTo>
                <a:cubicBezTo>
                  <a:pt x="6412911" y="2409233"/>
                  <a:pt x="6343847" y="2374075"/>
                  <a:pt x="6369273" y="2380129"/>
                </a:cubicBezTo>
                <a:cubicBezTo>
                  <a:pt x="6581910" y="2430757"/>
                  <a:pt x="6785289" y="2521424"/>
                  <a:pt x="7001285" y="2554941"/>
                </a:cubicBezTo>
                <a:lnTo>
                  <a:pt x="8561144" y="2796988"/>
                </a:lnTo>
                <a:cubicBezTo>
                  <a:pt x="9077695" y="2877809"/>
                  <a:pt x="8824300" y="2855182"/>
                  <a:pt x="9206603" y="2877670"/>
                </a:cubicBezTo>
                <a:cubicBezTo>
                  <a:pt x="9100387" y="2859968"/>
                  <a:pt x="9050015" y="2850671"/>
                  <a:pt x="8924214" y="2837329"/>
                </a:cubicBezTo>
                <a:cubicBezTo>
                  <a:pt x="8695799" y="2813103"/>
                  <a:pt x="8467630" y="2784935"/>
                  <a:pt x="8238414" y="2770094"/>
                </a:cubicBezTo>
                <a:cubicBezTo>
                  <a:pt x="7844385" y="2744581"/>
                  <a:pt x="7449520" y="2734235"/>
                  <a:pt x="7055073" y="2716306"/>
                </a:cubicBezTo>
                <a:cubicBezTo>
                  <a:pt x="6969908" y="2698376"/>
                  <a:pt x="6884012" y="2683625"/>
                  <a:pt x="6799579" y="2662517"/>
                </a:cubicBezTo>
                <a:cubicBezTo>
                  <a:pt x="6776162" y="2656663"/>
                  <a:pt x="6709445" y="2643256"/>
                  <a:pt x="6732344" y="2635623"/>
                </a:cubicBezTo>
                <a:cubicBezTo>
                  <a:pt x="6766627" y="2624195"/>
                  <a:pt x="6804203" y="2643575"/>
                  <a:pt x="6839920" y="2649070"/>
                </a:cubicBezTo>
                <a:cubicBezTo>
                  <a:pt x="7472254" y="2746353"/>
                  <a:pt x="7046535" y="2697755"/>
                  <a:pt x="7713979" y="2756647"/>
                </a:cubicBezTo>
                <a:lnTo>
                  <a:pt x="9031791" y="2743200"/>
                </a:lnTo>
                <a:cubicBezTo>
                  <a:pt x="9109074" y="2739384"/>
                  <a:pt x="8879669" y="2714625"/>
                  <a:pt x="8803191" y="2702859"/>
                </a:cubicBezTo>
                <a:cubicBezTo>
                  <a:pt x="8408173" y="2642086"/>
                  <a:pt x="8428941" y="2653946"/>
                  <a:pt x="7929132" y="2649070"/>
                </a:cubicBezTo>
                <a:lnTo>
                  <a:pt x="5750708" y="2635623"/>
                </a:lnTo>
                <a:cubicBezTo>
                  <a:pt x="5835873" y="2622176"/>
                  <a:pt x="5920488" y="2604599"/>
                  <a:pt x="6006203" y="2595282"/>
                </a:cubicBezTo>
                <a:cubicBezTo>
                  <a:pt x="6126847" y="2582169"/>
                  <a:pt x="6248170" y="2576201"/>
                  <a:pt x="6369273" y="2568388"/>
                </a:cubicBezTo>
                <a:lnTo>
                  <a:pt x="7256779" y="2514600"/>
                </a:lnTo>
                <a:lnTo>
                  <a:pt x="7982920" y="2366682"/>
                </a:lnTo>
                <a:cubicBezTo>
                  <a:pt x="8151407" y="2330942"/>
                  <a:pt x="8105338" y="2349709"/>
                  <a:pt x="8211520" y="2286000"/>
                </a:cubicBezTo>
                <a:cubicBezTo>
                  <a:pt x="7904730" y="2183737"/>
                  <a:pt x="8123193" y="2250297"/>
                  <a:pt x="7324014" y="2366682"/>
                </a:cubicBezTo>
                <a:cubicBezTo>
                  <a:pt x="7143078" y="2393032"/>
                  <a:pt x="6965845" y="2440563"/>
                  <a:pt x="6786132" y="2474259"/>
                </a:cubicBezTo>
                <a:cubicBezTo>
                  <a:pt x="6607231" y="2507803"/>
                  <a:pt x="6427922" y="2539252"/>
                  <a:pt x="6248250" y="2568388"/>
                </a:cubicBezTo>
                <a:cubicBezTo>
                  <a:pt x="6234258" y="2570657"/>
                  <a:pt x="6274609" y="2557271"/>
                  <a:pt x="6288591" y="2554941"/>
                </a:cubicBezTo>
                <a:cubicBezTo>
                  <a:pt x="6382382" y="2539309"/>
                  <a:pt x="6477741" y="2533248"/>
                  <a:pt x="6570979" y="2514600"/>
                </a:cubicBezTo>
                <a:cubicBezTo>
                  <a:pt x="8307446" y="2167307"/>
                  <a:pt x="6655565" y="2488233"/>
                  <a:pt x="8063603" y="2151529"/>
                </a:cubicBezTo>
                <a:cubicBezTo>
                  <a:pt x="8263663" y="2103689"/>
                  <a:pt x="8468348" y="2077021"/>
                  <a:pt x="8668720" y="2030506"/>
                </a:cubicBezTo>
                <a:cubicBezTo>
                  <a:pt x="8719826" y="2018642"/>
                  <a:pt x="8868136" y="1966691"/>
                  <a:pt x="8816638" y="1976717"/>
                </a:cubicBezTo>
                <a:cubicBezTo>
                  <a:pt x="8259206" y="2085244"/>
                  <a:pt x="7705567" y="2212465"/>
                  <a:pt x="7149203" y="2326341"/>
                </a:cubicBezTo>
                <a:cubicBezTo>
                  <a:pt x="6625228" y="2433587"/>
                  <a:pt x="6612866" y="2432056"/>
                  <a:pt x="6181014" y="2501153"/>
                </a:cubicBezTo>
                <a:cubicBezTo>
                  <a:pt x="6239285" y="2465294"/>
                  <a:pt x="6293628" y="2422084"/>
                  <a:pt x="6355826" y="2393576"/>
                </a:cubicBezTo>
                <a:cubicBezTo>
                  <a:pt x="6509428" y="2323175"/>
                  <a:pt x="6668092" y="2264184"/>
                  <a:pt x="6826473" y="2205317"/>
                </a:cubicBezTo>
                <a:cubicBezTo>
                  <a:pt x="7174668" y="2075900"/>
                  <a:pt x="7539233" y="1986970"/>
                  <a:pt x="7875344" y="1828800"/>
                </a:cubicBezTo>
                <a:cubicBezTo>
                  <a:pt x="8027744" y="1757082"/>
                  <a:pt x="8192400" y="1707076"/>
                  <a:pt x="8332544" y="1613647"/>
                </a:cubicBezTo>
                <a:cubicBezTo>
                  <a:pt x="8345991" y="1604682"/>
                  <a:pt x="8360470" y="1597099"/>
                  <a:pt x="8372885" y="1586753"/>
                </a:cubicBezTo>
                <a:cubicBezTo>
                  <a:pt x="8387494" y="1574578"/>
                  <a:pt x="8431467" y="1541032"/>
                  <a:pt x="8413226" y="1546411"/>
                </a:cubicBezTo>
                <a:cubicBezTo>
                  <a:pt x="8047479" y="1654259"/>
                  <a:pt x="7697926" y="1821253"/>
                  <a:pt x="7324014" y="1896035"/>
                </a:cubicBezTo>
                <a:cubicBezTo>
                  <a:pt x="6778131" y="2005211"/>
                  <a:pt x="7012260" y="1971470"/>
                  <a:pt x="6624767" y="2017059"/>
                </a:cubicBezTo>
                <a:cubicBezTo>
                  <a:pt x="6659340" y="1913337"/>
                  <a:pt x="6637979" y="1952357"/>
                  <a:pt x="6813026" y="1842247"/>
                </a:cubicBezTo>
                <a:cubicBezTo>
                  <a:pt x="7029059" y="1706356"/>
                  <a:pt x="7251950" y="1581683"/>
                  <a:pt x="7471932" y="1452282"/>
                </a:cubicBezTo>
                <a:cubicBezTo>
                  <a:pt x="7556753" y="1402387"/>
                  <a:pt x="7800977" y="1238985"/>
                  <a:pt x="7727426" y="1304364"/>
                </a:cubicBezTo>
                <a:cubicBezTo>
                  <a:pt x="7517591" y="1490886"/>
                  <a:pt x="7601775" y="1430932"/>
                  <a:pt x="7229885" y="1627094"/>
                </a:cubicBezTo>
                <a:cubicBezTo>
                  <a:pt x="6949740" y="1774863"/>
                  <a:pt x="6382720" y="2057400"/>
                  <a:pt x="6382720" y="2057400"/>
                </a:cubicBezTo>
                <a:cubicBezTo>
                  <a:pt x="6461937" y="1951775"/>
                  <a:pt x="6446465" y="1961561"/>
                  <a:pt x="6624767" y="1855694"/>
                </a:cubicBezTo>
                <a:cubicBezTo>
                  <a:pt x="7341508" y="1430129"/>
                  <a:pt x="7583385" y="1356892"/>
                  <a:pt x="8440120" y="968188"/>
                </a:cubicBezTo>
                <a:cubicBezTo>
                  <a:pt x="8538763" y="923433"/>
                  <a:pt x="8645827" y="893803"/>
                  <a:pt x="8735956" y="833717"/>
                </a:cubicBezTo>
                <a:cubicBezTo>
                  <a:pt x="8749403" y="824752"/>
                  <a:pt x="8783525" y="792368"/>
                  <a:pt x="8776297" y="806823"/>
                </a:cubicBezTo>
                <a:cubicBezTo>
                  <a:pt x="8736550" y="886315"/>
                  <a:pt x="8533219" y="1031249"/>
                  <a:pt x="8507356" y="1048870"/>
                </a:cubicBezTo>
                <a:cubicBezTo>
                  <a:pt x="8170366" y="1278467"/>
                  <a:pt x="7839918" y="1519780"/>
                  <a:pt x="7485379" y="1721223"/>
                </a:cubicBezTo>
                <a:cubicBezTo>
                  <a:pt x="6837502" y="2089335"/>
                  <a:pt x="7082447" y="1931574"/>
                  <a:pt x="6732344" y="2164976"/>
                </a:cubicBezTo>
                <a:cubicBezTo>
                  <a:pt x="6867675" y="1948446"/>
                  <a:pt x="6868964" y="1924236"/>
                  <a:pt x="7189544" y="1707776"/>
                </a:cubicBezTo>
                <a:cubicBezTo>
                  <a:pt x="7366112" y="1588555"/>
                  <a:pt x="8370441" y="972216"/>
                  <a:pt x="8803191" y="766482"/>
                </a:cubicBezTo>
                <a:lnTo>
                  <a:pt x="9623461" y="376517"/>
                </a:lnTo>
                <a:cubicBezTo>
                  <a:pt x="9641555" y="367888"/>
                  <a:pt x="9677250" y="349623"/>
                  <a:pt x="9677250" y="349623"/>
                </a:cubicBezTo>
                <a:cubicBezTo>
                  <a:pt x="9621257" y="480271"/>
                  <a:pt x="9640899" y="458458"/>
                  <a:pt x="9515885" y="591670"/>
                </a:cubicBezTo>
                <a:cubicBezTo>
                  <a:pt x="8562247" y="1607842"/>
                  <a:pt x="9030662" y="1099419"/>
                  <a:pt x="7902238" y="2138082"/>
                </a:cubicBezTo>
                <a:cubicBezTo>
                  <a:pt x="7515216" y="2494319"/>
                  <a:pt x="7770134" y="2311074"/>
                  <a:pt x="7418144" y="2581835"/>
                </a:cubicBezTo>
                <a:cubicBezTo>
                  <a:pt x="7295264" y="2676358"/>
                  <a:pt x="7329568" y="2660666"/>
                  <a:pt x="7243332" y="2689411"/>
                </a:cubicBezTo>
                <a:cubicBezTo>
                  <a:pt x="7380637" y="2517780"/>
                  <a:pt x="7323346" y="2574736"/>
                  <a:pt x="7673638" y="2380129"/>
                </a:cubicBezTo>
                <a:cubicBezTo>
                  <a:pt x="8068005" y="2161036"/>
                  <a:pt x="8510942" y="2020693"/>
                  <a:pt x="8870426" y="1748117"/>
                </a:cubicBezTo>
                <a:cubicBezTo>
                  <a:pt x="9278320" y="1438835"/>
                  <a:pt x="9758215" y="1206546"/>
                  <a:pt x="10094108" y="820270"/>
                </a:cubicBezTo>
                <a:cubicBezTo>
                  <a:pt x="10183755" y="717176"/>
                  <a:pt x="10281078" y="620284"/>
                  <a:pt x="10363050" y="510988"/>
                </a:cubicBezTo>
                <a:cubicBezTo>
                  <a:pt x="10376497" y="493059"/>
                  <a:pt x="10423437" y="447177"/>
                  <a:pt x="10403391" y="457200"/>
                </a:cubicBezTo>
                <a:cubicBezTo>
                  <a:pt x="10375042" y="471374"/>
                  <a:pt x="10361116" y="504901"/>
                  <a:pt x="10336156" y="524435"/>
                </a:cubicBezTo>
                <a:cubicBezTo>
                  <a:pt x="10257780" y="585773"/>
                  <a:pt x="10183126" y="654738"/>
                  <a:pt x="10094108" y="699247"/>
                </a:cubicBezTo>
                <a:cubicBezTo>
                  <a:pt x="9482547" y="1005028"/>
                  <a:pt x="8873783" y="1320689"/>
                  <a:pt x="8238414" y="1573306"/>
                </a:cubicBezTo>
                <a:cubicBezTo>
                  <a:pt x="7866379" y="1721224"/>
                  <a:pt x="7460078" y="1802114"/>
                  <a:pt x="7122308" y="2017059"/>
                </a:cubicBezTo>
                <a:cubicBezTo>
                  <a:pt x="7073002" y="2048435"/>
                  <a:pt x="7021948" y="2077219"/>
                  <a:pt x="6974391" y="2111188"/>
                </a:cubicBezTo>
                <a:cubicBezTo>
                  <a:pt x="6958916" y="2122241"/>
                  <a:pt x="6916571" y="2159020"/>
                  <a:pt x="6934050" y="2151529"/>
                </a:cubicBezTo>
                <a:cubicBezTo>
                  <a:pt x="6982096" y="2130938"/>
                  <a:pt x="7020517" y="2091538"/>
                  <a:pt x="7068520" y="2070847"/>
                </a:cubicBezTo>
                <a:cubicBezTo>
                  <a:pt x="7281016" y="1979254"/>
                  <a:pt x="7496744" y="1895058"/>
                  <a:pt x="7713979" y="1815353"/>
                </a:cubicBezTo>
                <a:cubicBezTo>
                  <a:pt x="8119898" y="1666419"/>
                  <a:pt x="8536364" y="1546019"/>
                  <a:pt x="8937661" y="1385047"/>
                </a:cubicBezTo>
                <a:cubicBezTo>
                  <a:pt x="9330502" y="1227466"/>
                  <a:pt x="9709330" y="1036968"/>
                  <a:pt x="10094108" y="860611"/>
                </a:cubicBezTo>
                <a:cubicBezTo>
                  <a:pt x="10139665" y="839731"/>
                  <a:pt x="10228579" y="793376"/>
                  <a:pt x="10228579" y="793376"/>
                </a:cubicBezTo>
                <a:cubicBezTo>
                  <a:pt x="10158706" y="909831"/>
                  <a:pt x="10179573" y="895307"/>
                  <a:pt x="9999979" y="995082"/>
                </a:cubicBezTo>
                <a:cubicBezTo>
                  <a:pt x="8857488" y="1629800"/>
                  <a:pt x="8807969" y="1641288"/>
                  <a:pt x="7700532" y="2138082"/>
                </a:cubicBezTo>
                <a:cubicBezTo>
                  <a:pt x="7566817" y="2198066"/>
                  <a:pt x="7428201" y="2247353"/>
                  <a:pt x="7297120" y="2312894"/>
                </a:cubicBezTo>
                <a:cubicBezTo>
                  <a:pt x="7252297" y="2335306"/>
                  <a:pt x="7112806" y="2385321"/>
                  <a:pt x="7162650" y="2380129"/>
                </a:cubicBezTo>
                <a:cubicBezTo>
                  <a:pt x="7425042" y="2352797"/>
                  <a:pt x="7683489" y="2295348"/>
                  <a:pt x="7942579" y="2245659"/>
                </a:cubicBezTo>
                <a:cubicBezTo>
                  <a:pt x="8597003" y="2120153"/>
                  <a:pt x="9264684" y="2050603"/>
                  <a:pt x="9905850" y="1869141"/>
                </a:cubicBezTo>
                <a:cubicBezTo>
                  <a:pt x="10143415" y="1801906"/>
                  <a:pt x="10383222" y="1742141"/>
                  <a:pt x="10618544" y="1667435"/>
                </a:cubicBezTo>
                <a:cubicBezTo>
                  <a:pt x="10666309" y="1652272"/>
                  <a:pt x="10707512" y="1621201"/>
                  <a:pt x="10753014" y="1600200"/>
                </a:cubicBezTo>
                <a:cubicBezTo>
                  <a:pt x="10765884" y="1594260"/>
                  <a:pt x="10806034" y="1580414"/>
                  <a:pt x="10793356" y="1586753"/>
                </a:cubicBezTo>
                <a:cubicBezTo>
                  <a:pt x="10771766" y="1597548"/>
                  <a:pt x="10748805" y="1605398"/>
                  <a:pt x="10726120" y="1613647"/>
                </a:cubicBezTo>
                <a:cubicBezTo>
                  <a:pt x="10650178" y="1641262"/>
                  <a:pt x="10576191" y="1675875"/>
                  <a:pt x="10497520" y="1694329"/>
                </a:cubicBezTo>
                <a:cubicBezTo>
                  <a:pt x="9849528" y="1846327"/>
                  <a:pt x="9201946" y="2002346"/>
                  <a:pt x="8547697" y="2124635"/>
                </a:cubicBezTo>
                <a:cubicBezTo>
                  <a:pt x="8068085" y="2214282"/>
                  <a:pt x="7591875" y="2324574"/>
                  <a:pt x="7108861" y="2393576"/>
                </a:cubicBezTo>
                <a:cubicBezTo>
                  <a:pt x="7077485" y="2398058"/>
                  <a:pt x="6983037" y="2407023"/>
                  <a:pt x="7014732" y="2407023"/>
                </a:cubicBezTo>
                <a:cubicBezTo>
                  <a:pt x="7157446" y="2407023"/>
                  <a:pt x="7587670" y="2329953"/>
                  <a:pt x="7619850" y="2326341"/>
                </a:cubicBezTo>
                <a:cubicBezTo>
                  <a:pt x="7910615" y="2293704"/>
                  <a:pt x="8202555" y="2272553"/>
                  <a:pt x="8493908" y="2245659"/>
                </a:cubicBezTo>
                <a:cubicBezTo>
                  <a:pt x="9050146" y="2137732"/>
                  <a:pt x="9260929" y="2145596"/>
                  <a:pt x="9690697" y="1963270"/>
                </a:cubicBezTo>
                <a:cubicBezTo>
                  <a:pt x="9771744" y="1928886"/>
                  <a:pt x="9815208" y="1898192"/>
                  <a:pt x="9878956" y="1855694"/>
                </a:cubicBezTo>
                <a:cubicBezTo>
                  <a:pt x="9869991" y="1842247"/>
                  <a:pt x="9864681" y="1825449"/>
                  <a:pt x="9852061" y="1815353"/>
                </a:cubicBezTo>
                <a:cubicBezTo>
                  <a:pt x="9840993" y="1806498"/>
                  <a:pt x="9825845" y="1803083"/>
                  <a:pt x="9811720" y="1801906"/>
                </a:cubicBezTo>
                <a:cubicBezTo>
                  <a:pt x="9717810" y="1794080"/>
                  <a:pt x="9623461" y="1792941"/>
                  <a:pt x="9529332" y="1788459"/>
                </a:cubicBezTo>
                <a:cubicBezTo>
                  <a:pt x="8354600" y="1845301"/>
                  <a:pt x="9068659" y="1769385"/>
                  <a:pt x="8090497" y="1949823"/>
                </a:cubicBezTo>
                <a:cubicBezTo>
                  <a:pt x="7831062" y="1997680"/>
                  <a:pt x="7569687" y="2034756"/>
                  <a:pt x="7310567" y="2084294"/>
                </a:cubicBezTo>
                <a:cubicBezTo>
                  <a:pt x="7264602" y="2093081"/>
                  <a:pt x="7129700" y="2130740"/>
                  <a:pt x="7176097" y="2124635"/>
                </a:cubicBezTo>
                <a:cubicBezTo>
                  <a:pt x="7392354" y="2096180"/>
                  <a:pt x="7605799" y="2049085"/>
                  <a:pt x="7821556" y="2017059"/>
                </a:cubicBezTo>
                <a:cubicBezTo>
                  <a:pt x="8179595" y="1963913"/>
                  <a:pt x="8539163" y="1921487"/>
                  <a:pt x="8897320" y="1869141"/>
                </a:cubicBezTo>
                <a:cubicBezTo>
                  <a:pt x="9121902" y="1836317"/>
                  <a:pt x="9345793" y="1798877"/>
                  <a:pt x="9569673" y="1761564"/>
                </a:cubicBezTo>
                <a:cubicBezTo>
                  <a:pt x="10144986" y="1665678"/>
                  <a:pt x="9851418" y="1698427"/>
                  <a:pt x="10161344" y="1667435"/>
                </a:cubicBezTo>
                <a:cubicBezTo>
                  <a:pt x="10023648" y="1770707"/>
                  <a:pt x="10081436" y="1737510"/>
                  <a:pt x="9771379" y="1801906"/>
                </a:cubicBezTo>
                <a:cubicBezTo>
                  <a:pt x="9302281" y="1899334"/>
                  <a:pt x="8827912" y="1970460"/>
                  <a:pt x="8359438" y="2070847"/>
                </a:cubicBezTo>
                <a:lnTo>
                  <a:pt x="7794661" y="2191870"/>
                </a:lnTo>
                <a:cubicBezTo>
                  <a:pt x="6932442" y="2709201"/>
                  <a:pt x="7814188" y="2164345"/>
                  <a:pt x="10497520" y="2245659"/>
                </a:cubicBezTo>
                <a:cubicBezTo>
                  <a:pt x="10539787" y="2246940"/>
                  <a:pt x="10430968" y="2302638"/>
                  <a:pt x="10389944" y="2312894"/>
                </a:cubicBezTo>
                <a:cubicBezTo>
                  <a:pt x="10249103" y="2348104"/>
                  <a:pt x="10104144" y="2366201"/>
                  <a:pt x="9959638" y="2380129"/>
                </a:cubicBezTo>
                <a:cubicBezTo>
                  <a:pt x="9731699" y="2402099"/>
                  <a:pt x="9502438" y="2407023"/>
                  <a:pt x="9273838" y="2420470"/>
                </a:cubicBezTo>
                <a:lnTo>
                  <a:pt x="7162650" y="2380129"/>
                </a:lnTo>
                <a:cubicBezTo>
                  <a:pt x="7085319" y="2377462"/>
                  <a:pt x="7010897" y="2348829"/>
                  <a:pt x="6934050" y="2339788"/>
                </a:cubicBezTo>
                <a:cubicBezTo>
                  <a:pt x="6858241" y="2330869"/>
                  <a:pt x="6781650" y="2330823"/>
                  <a:pt x="6705450" y="2326341"/>
                </a:cubicBezTo>
                <a:cubicBezTo>
                  <a:pt x="7399511" y="2442018"/>
                  <a:pt x="6793613" y="2339975"/>
                  <a:pt x="8453567" y="2649070"/>
                </a:cubicBezTo>
                <a:cubicBezTo>
                  <a:pt x="8574569" y="2671601"/>
                  <a:pt x="8694507" y="2701040"/>
                  <a:pt x="8816638" y="2716306"/>
                </a:cubicBezTo>
                <a:cubicBezTo>
                  <a:pt x="8888356" y="2725271"/>
                  <a:pt x="9101909" y="2760730"/>
                  <a:pt x="9031791" y="2743200"/>
                </a:cubicBezTo>
                <a:cubicBezTo>
                  <a:pt x="8908106" y="2712278"/>
                  <a:pt x="8780811" y="2698195"/>
                  <a:pt x="8655273" y="2675964"/>
                </a:cubicBezTo>
                <a:lnTo>
                  <a:pt x="7740873" y="2514600"/>
                </a:lnTo>
                <a:cubicBezTo>
                  <a:pt x="7494628" y="2472558"/>
                  <a:pt x="7239601" y="2468475"/>
                  <a:pt x="7001285" y="2393576"/>
                </a:cubicBezTo>
                <a:cubicBezTo>
                  <a:pt x="6844403" y="2344270"/>
                  <a:pt x="6375658" y="2190666"/>
                  <a:pt x="6530638" y="2245659"/>
                </a:cubicBezTo>
                <a:cubicBezTo>
                  <a:pt x="6669591" y="2294965"/>
                  <a:pt x="6805646" y="2353361"/>
                  <a:pt x="6947497" y="2393576"/>
                </a:cubicBezTo>
                <a:cubicBezTo>
                  <a:pt x="7817073" y="2640105"/>
                  <a:pt x="8705399" y="2828150"/>
                  <a:pt x="9556226" y="3133164"/>
                </a:cubicBezTo>
                <a:cubicBezTo>
                  <a:pt x="9793791" y="3218329"/>
                  <a:pt x="10033302" y="3298247"/>
                  <a:pt x="10268920" y="3388659"/>
                </a:cubicBezTo>
                <a:cubicBezTo>
                  <a:pt x="10418933" y="3446222"/>
                  <a:pt x="10867926" y="3618318"/>
                  <a:pt x="10712673" y="3576917"/>
                </a:cubicBezTo>
                <a:cubicBezTo>
                  <a:pt x="10295689" y="3465722"/>
                  <a:pt x="10745293" y="3596656"/>
                  <a:pt x="10174791" y="3375211"/>
                </a:cubicBezTo>
                <a:cubicBezTo>
                  <a:pt x="9607469" y="3155001"/>
                  <a:pt x="9035865" y="2945983"/>
                  <a:pt x="8467014" y="2729753"/>
                </a:cubicBezTo>
                <a:lnTo>
                  <a:pt x="7875344" y="2501153"/>
                </a:lnTo>
                <a:cubicBezTo>
                  <a:pt x="7595147" y="2395225"/>
                  <a:pt x="7350404" y="2300601"/>
                  <a:pt x="7068520" y="2218764"/>
                </a:cubicBezTo>
                <a:cubicBezTo>
                  <a:pt x="7028834" y="2207242"/>
                  <a:pt x="6987838" y="2200835"/>
                  <a:pt x="6947497" y="2191870"/>
                </a:cubicBezTo>
                <a:cubicBezTo>
                  <a:pt x="6889226" y="2196352"/>
                  <a:pt x="6793205" y="2150595"/>
                  <a:pt x="6772685" y="2205317"/>
                </a:cubicBezTo>
                <a:cubicBezTo>
                  <a:pt x="6753474" y="2256548"/>
                  <a:pt x="6863385" y="2266618"/>
                  <a:pt x="6907156" y="2299447"/>
                </a:cubicBezTo>
                <a:cubicBezTo>
                  <a:pt x="7214153" y="2529695"/>
                  <a:pt x="7159453" y="2531482"/>
                  <a:pt x="7579508" y="2716306"/>
                </a:cubicBezTo>
                <a:cubicBezTo>
                  <a:pt x="7767744" y="2799130"/>
                  <a:pt x="7967225" y="2854000"/>
                  <a:pt x="8157732" y="2931459"/>
                </a:cubicBezTo>
                <a:cubicBezTo>
                  <a:pt x="8375280" y="3019912"/>
                  <a:pt x="8587336" y="3121338"/>
                  <a:pt x="8803191" y="3213847"/>
                </a:cubicBezTo>
                <a:cubicBezTo>
                  <a:pt x="8855466" y="3236251"/>
                  <a:pt x="9067164" y="3318440"/>
                  <a:pt x="9139367" y="3348317"/>
                </a:cubicBezTo>
                <a:cubicBezTo>
                  <a:pt x="9349351" y="3435207"/>
                  <a:pt x="9430283" y="3481558"/>
                  <a:pt x="9650356" y="3536576"/>
                </a:cubicBezTo>
                <a:cubicBezTo>
                  <a:pt x="9707552" y="3550875"/>
                  <a:pt x="9767557" y="3550946"/>
                  <a:pt x="9825167" y="3563470"/>
                </a:cubicBezTo>
                <a:cubicBezTo>
                  <a:pt x="9870896" y="3573411"/>
                  <a:pt x="10006435" y="3603811"/>
                  <a:pt x="9959638" y="3603811"/>
                </a:cubicBezTo>
                <a:cubicBezTo>
                  <a:pt x="9815574" y="3603811"/>
                  <a:pt x="9671982" y="3583609"/>
                  <a:pt x="9529332" y="3563470"/>
                </a:cubicBezTo>
                <a:cubicBezTo>
                  <a:pt x="9290732" y="3529786"/>
                  <a:pt x="9049821" y="3503192"/>
                  <a:pt x="8816638" y="3442447"/>
                </a:cubicBezTo>
                <a:cubicBezTo>
                  <a:pt x="8281966" y="3303163"/>
                  <a:pt x="7881652" y="3143042"/>
                  <a:pt x="7404697" y="2904564"/>
                </a:cubicBezTo>
                <a:cubicBezTo>
                  <a:pt x="7262953" y="2833692"/>
                  <a:pt x="7122805" y="2759020"/>
                  <a:pt x="6987838" y="2675964"/>
                </a:cubicBezTo>
                <a:cubicBezTo>
                  <a:pt x="6837191" y="2583258"/>
                  <a:pt x="6573813" y="2357574"/>
                  <a:pt x="6409614" y="2286000"/>
                </a:cubicBezTo>
                <a:cubicBezTo>
                  <a:pt x="6325878" y="2249500"/>
                  <a:pt x="6090038" y="2239160"/>
                  <a:pt x="5992756" y="2232211"/>
                </a:cubicBezTo>
                <a:cubicBezTo>
                  <a:pt x="6192338" y="2531591"/>
                  <a:pt x="5926282" y="2149071"/>
                  <a:pt x="6866814" y="2608729"/>
                </a:cubicBezTo>
                <a:cubicBezTo>
                  <a:pt x="7462967" y="2900082"/>
                  <a:pt x="8043624" y="3225552"/>
                  <a:pt x="8655273" y="3482788"/>
                </a:cubicBezTo>
                <a:lnTo>
                  <a:pt x="10094108" y="4087906"/>
                </a:lnTo>
                <a:cubicBezTo>
                  <a:pt x="10138637" y="4106555"/>
                  <a:pt x="10188411" y="4114915"/>
                  <a:pt x="10228579" y="4141694"/>
                </a:cubicBezTo>
                <a:cubicBezTo>
                  <a:pt x="10242026" y="4150659"/>
                  <a:pt x="10284849" y="4171319"/>
                  <a:pt x="10268920" y="4168588"/>
                </a:cubicBezTo>
                <a:cubicBezTo>
                  <a:pt x="9938354" y="4111919"/>
                  <a:pt x="9104317" y="3909636"/>
                  <a:pt x="8883873" y="3832411"/>
                </a:cubicBezTo>
                <a:cubicBezTo>
                  <a:pt x="8462795" y="3684900"/>
                  <a:pt x="8058889" y="3492312"/>
                  <a:pt x="7646744" y="3321423"/>
                </a:cubicBezTo>
                <a:lnTo>
                  <a:pt x="7229885" y="3146611"/>
                </a:lnTo>
                <a:cubicBezTo>
                  <a:pt x="7126459" y="3102559"/>
                  <a:pt x="7027902" y="3045672"/>
                  <a:pt x="6920603" y="3012141"/>
                </a:cubicBezTo>
                <a:cubicBezTo>
                  <a:pt x="6848885" y="2989729"/>
                  <a:pt x="6774808" y="2973805"/>
                  <a:pt x="6705450" y="2944906"/>
                </a:cubicBezTo>
                <a:cubicBezTo>
                  <a:pt x="6559224" y="2883978"/>
                  <a:pt x="6148415" y="2648153"/>
                  <a:pt x="6275144" y="2743200"/>
                </a:cubicBezTo>
                <a:cubicBezTo>
                  <a:pt x="6598930" y="2986040"/>
                  <a:pt x="6091495" y="2611013"/>
                  <a:pt x="6893708" y="3133164"/>
                </a:cubicBezTo>
                <a:cubicBezTo>
                  <a:pt x="7484475" y="3517687"/>
                  <a:pt x="8062828" y="3921127"/>
                  <a:pt x="8655273" y="4303059"/>
                </a:cubicBezTo>
                <a:cubicBezTo>
                  <a:pt x="8946019" y="4490494"/>
                  <a:pt x="9244423" y="4665873"/>
                  <a:pt x="9542779" y="4840941"/>
                </a:cubicBezTo>
                <a:cubicBezTo>
                  <a:pt x="9786855" y="4984159"/>
                  <a:pt x="10017393" y="5158435"/>
                  <a:pt x="10282367" y="5257800"/>
                </a:cubicBezTo>
                <a:lnTo>
                  <a:pt x="10605097" y="5378823"/>
                </a:lnTo>
                <a:cubicBezTo>
                  <a:pt x="10623754" y="5386153"/>
                  <a:pt x="10678541" y="5409648"/>
                  <a:pt x="10658885" y="5405717"/>
                </a:cubicBezTo>
                <a:cubicBezTo>
                  <a:pt x="10577139" y="5389368"/>
                  <a:pt x="10452943" y="5330593"/>
                  <a:pt x="10389944" y="5284694"/>
                </a:cubicBezTo>
                <a:cubicBezTo>
                  <a:pt x="8959272" y="4242347"/>
                  <a:pt x="10106912" y="5068649"/>
                  <a:pt x="9206603" y="4343400"/>
                </a:cubicBezTo>
                <a:cubicBezTo>
                  <a:pt x="8773763" y="3994723"/>
                  <a:pt x="8479660" y="3776037"/>
                  <a:pt x="7996367" y="3496235"/>
                </a:cubicBezTo>
                <a:cubicBezTo>
                  <a:pt x="7871449" y="3423914"/>
                  <a:pt x="7735018" y="3373497"/>
                  <a:pt x="7606403" y="3307976"/>
                </a:cubicBezTo>
                <a:cubicBezTo>
                  <a:pt x="7265661" y="3134390"/>
                  <a:pt x="7340260" y="3144763"/>
                  <a:pt x="7014732" y="3012141"/>
                </a:cubicBezTo>
                <a:cubicBezTo>
                  <a:pt x="6984512" y="2999829"/>
                  <a:pt x="6951979" y="2994212"/>
                  <a:pt x="6920603" y="2985247"/>
                </a:cubicBezTo>
                <a:cubicBezTo>
                  <a:pt x="7071096" y="3135740"/>
                  <a:pt x="7075596" y="3152031"/>
                  <a:pt x="7310567" y="3294529"/>
                </a:cubicBezTo>
                <a:cubicBezTo>
                  <a:pt x="7906748" y="3656084"/>
                  <a:pt x="8578248" y="3908788"/>
                  <a:pt x="9112473" y="4356847"/>
                </a:cubicBezTo>
                <a:cubicBezTo>
                  <a:pt x="9251426" y="4473388"/>
                  <a:pt x="9396350" y="4583159"/>
                  <a:pt x="9529332" y="4706470"/>
                </a:cubicBezTo>
                <a:cubicBezTo>
                  <a:pt x="9643236" y="4812090"/>
                  <a:pt x="9747569" y="4927706"/>
                  <a:pt x="9852061" y="5042647"/>
                </a:cubicBezTo>
                <a:cubicBezTo>
                  <a:pt x="9971759" y="5174315"/>
                  <a:pt x="10102979" y="5298000"/>
                  <a:pt x="10201685" y="5446059"/>
                </a:cubicBezTo>
                <a:cubicBezTo>
                  <a:pt x="10210650" y="5459506"/>
                  <a:pt x="10244740" y="5486400"/>
                  <a:pt x="10228579" y="5486400"/>
                </a:cubicBezTo>
                <a:cubicBezTo>
                  <a:pt x="10206167" y="5486400"/>
                  <a:pt x="10193607" y="5458234"/>
                  <a:pt x="10174791" y="5446059"/>
                </a:cubicBezTo>
                <a:cubicBezTo>
                  <a:pt x="10117347" y="5408890"/>
                  <a:pt x="10053896" y="5380605"/>
                  <a:pt x="9999979" y="5338482"/>
                </a:cubicBezTo>
                <a:cubicBezTo>
                  <a:pt x="9411145" y="4878455"/>
                  <a:pt x="10163544" y="5328935"/>
                  <a:pt x="9166261" y="4706470"/>
                </a:cubicBezTo>
                <a:cubicBezTo>
                  <a:pt x="8697385" y="4413816"/>
                  <a:pt x="8213641" y="4145630"/>
                  <a:pt x="7740873" y="3859306"/>
                </a:cubicBezTo>
                <a:cubicBezTo>
                  <a:pt x="7577083" y="3760109"/>
                  <a:pt x="7422780" y="3645473"/>
                  <a:pt x="7256779" y="3550023"/>
                </a:cubicBezTo>
                <a:cubicBezTo>
                  <a:pt x="7077485" y="3446929"/>
                  <a:pt x="6895308" y="3348694"/>
                  <a:pt x="6718897" y="3240741"/>
                </a:cubicBezTo>
                <a:cubicBezTo>
                  <a:pt x="6594831" y="3164820"/>
                  <a:pt x="6458676" y="3101545"/>
                  <a:pt x="6355826" y="2998694"/>
                </a:cubicBezTo>
                <a:cubicBezTo>
                  <a:pt x="6328932" y="2971800"/>
                  <a:pt x="6254986" y="2885758"/>
                  <a:pt x="6275144" y="2918011"/>
                </a:cubicBezTo>
                <a:cubicBezTo>
                  <a:pt x="6297556" y="2953870"/>
                  <a:pt x="6314361" y="2993915"/>
                  <a:pt x="6342379" y="3025588"/>
                </a:cubicBezTo>
                <a:cubicBezTo>
                  <a:pt x="6417980" y="3111050"/>
                  <a:pt x="6499145" y="3191830"/>
                  <a:pt x="6584426" y="3267635"/>
                </a:cubicBezTo>
                <a:cubicBezTo>
                  <a:pt x="6822074" y="3478878"/>
                  <a:pt x="7059898" y="3690584"/>
                  <a:pt x="7310567" y="3886200"/>
                </a:cubicBezTo>
                <a:cubicBezTo>
                  <a:pt x="8019434" y="4439381"/>
                  <a:pt x="8860586" y="4844948"/>
                  <a:pt x="9462097" y="5513294"/>
                </a:cubicBezTo>
                <a:cubicBezTo>
                  <a:pt x="9635911" y="5706421"/>
                  <a:pt x="9720552" y="5765992"/>
                  <a:pt x="9825167" y="5983941"/>
                </a:cubicBezTo>
                <a:cubicBezTo>
                  <a:pt x="9860728" y="6058027"/>
                  <a:pt x="9858544" y="6161185"/>
                  <a:pt x="9919297" y="6225988"/>
                </a:cubicBezTo>
                <a:cubicBezTo>
                  <a:pt x="9960994" y="6270465"/>
                  <a:pt x="10017908" y="6297705"/>
                  <a:pt x="10067214" y="6333564"/>
                </a:cubicBezTo>
                <a:cubicBezTo>
                  <a:pt x="9876474" y="6028378"/>
                  <a:pt x="9934060" y="6078685"/>
                  <a:pt x="9569673" y="5782235"/>
                </a:cubicBezTo>
                <a:cubicBezTo>
                  <a:pt x="8926912" y="5259311"/>
                  <a:pt x="8303366" y="4793798"/>
                  <a:pt x="7646744" y="4303059"/>
                </a:cubicBezTo>
                <a:lnTo>
                  <a:pt x="7068520" y="3872753"/>
                </a:lnTo>
                <a:cubicBezTo>
                  <a:pt x="6948913" y="3785611"/>
                  <a:pt x="6822622" y="3707649"/>
                  <a:pt x="6705450" y="3617259"/>
                </a:cubicBezTo>
                <a:lnTo>
                  <a:pt x="6234803" y="3254188"/>
                </a:lnTo>
                <a:cubicBezTo>
                  <a:pt x="6221955" y="3244383"/>
                  <a:pt x="6194461" y="3227294"/>
                  <a:pt x="6194461" y="3227294"/>
                </a:cubicBezTo>
                <a:cubicBezTo>
                  <a:pt x="6404772" y="3647909"/>
                  <a:pt x="6383969" y="3629573"/>
                  <a:pt x="6947497" y="4222376"/>
                </a:cubicBezTo>
                <a:cubicBezTo>
                  <a:pt x="7939902" y="5266335"/>
                  <a:pt x="7789614" y="5059240"/>
                  <a:pt x="8507356" y="5943600"/>
                </a:cubicBezTo>
                <a:cubicBezTo>
                  <a:pt x="8585889" y="6040364"/>
                  <a:pt x="8668566" y="6134605"/>
                  <a:pt x="8735956" y="6239435"/>
                </a:cubicBezTo>
                <a:cubicBezTo>
                  <a:pt x="8816638" y="6364941"/>
                  <a:pt x="8884797" y="6499445"/>
                  <a:pt x="8978003" y="6615953"/>
                </a:cubicBezTo>
                <a:cubicBezTo>
                  <a:pt x="8995932" y="6638365"/>
                  <a:pt x="9031791" y="6654487"/>
                  <a:pt x="9031791" y="6683188"/>
                </a:cubicBezTo>
                <a:cubicBezTo>
                  <a:pt x="9031791" y="6705600"/>
                  <a:pt x="8991707" y="6660581"/>
                  <a:pt x="8978003" y="6642847"/>
                </a:cubicBezTo>
                <a:cubicBezTo>
                  <a:pt x="8914907" y="6561193"/>
                  <a:pt x="8873659" y="6462737"/>
                  <a:pt x="8803191" y="6387353"/>
                </a:cubicBezTo>
                <a:cubicBezTo>
                  <a:pt x="8487188" y="6049303"/>
                  <a:pt x="8151165" y="5730514"/>
                  <a:pt x="7821556" y="5405717"/>
                </a:cubicBezTo>
                <a:cubicBezTo>
                  <a:pt x="5932531" y="3544269"/>
                  <a:pt x="7883011" y="5445418"/>
                  <a:pt x="6261697" y="3993776"/>
                </a:cubicBezTo>
                <a:cubicBezTo>
                  <a:pt x="6101127" y="3850010"/>
                  <a:pt x="5953995" y="3691824"/>
                  <a:pt x="5804497" y="3536576"/>
                </a:cubicBezTo>
                <a:cubicBezTo>
                  <a:pt x="5720838" y="3449700"/>
                  <a:pt x="5639954" y="3360044"/>
                  <a:pt x="5562450" y="3267635"/>
                </a:cubicBezTo>
                <a:cubicBezTo>
                  <a:pt x="5523272" y="3220923"/>
                  <a:pt x="5423174" y="3067639"/>
                  <a:pt x="5454873" y="3119717"/>
                </a:cubicBezTo>
                <a:cubicBezTo>
                  <a:pt x="5865852" y="3794897"/>
                  <a:pt x="5629806" y="3428617"/>
                  <a:pt x="6463403" y="4531659"/>
                </a:cubicBezTo>
                <a:cubicBezTo>
                  <a:pt x="6630979" y="4753402"/>
                  <a:pt x="6815002" y="4962865"/>
                  <a:pt x="6974391" y="5190564"/>
                </a:cubicBezTo>
                <a:cubicBezTo>
                  <a:pt x="7581693" y="6058139"/>
                  <a:pt x="6930676" y="5062799"/>
                  <a:pt x="7498826" y="6199094"/>
                </a:cubicBezTo>
                <a:cubicBezTo>
                  <a:pt x="7539167" y="6279776"/>
                  <a:pt x="7683636" y="6504925"/>
                  <a:pt x="7619850" y="6441141"/>
                </a:cubicBezTo>
                <a:cubicBezTo>
                  <a:pt x="7409887" y="6231182"/>
                  <a:pt x="7921108" y="6745292"/>
                  <a:pt x="7337461" y="6118411"/>
                </a:cubicBezTo>
                <a:cubicBezTo>
                  <a:pt x="7175465" y="5944415"/>
                  <a:pt x="7016152" y="5766984"/>
                  <a:pt x="6839920" y="5607423"/>
                </a:cubicBezTo>
                <a:cubicBezTo>
                  <a:pt x="6683715" y="5465994"/>
                  <a:pt x="6493855" y="5363941"/>
                  <a:pt x="6342379" y="5217459"/>
                </a:cubicBezTo>
                <a:cubicBezTo>
                  <a:pt x="6084666" y="4968242"/>
                  <a:pt x="5846710" y="4698687"/>
                  <a:pt x="5616238" y="4424082"/>
                </a:cubicBezTo>
                <a:cubicBezTo>
                  <a:pt x="5424901" y="4196105"/>
                  <a:pt x="5277460" y="3932614"/>
                  <a:pt x="5078356" y="3711388"/>
                </a:cubicBezTo>
                <a:lnTo>
                  <a:pt x="4957332" y="3576917"/>
                </a:lnTo>
                <a:cubicBezTo>
                  <a:pt x="4952850" y="3563470"/>
                  <a:pt x="4942127" y="3522511"/>
                  <a:pt x="4943885" y="3536576"/>
                </a:cubicBezTo>
                <a:cubicBezTo>
                  <a:pt x="4950101" y="3586303"/>
                  <a:pt x="4952789" y="3637720"/>
                  <a:pt x="4970779" y="3684494"/>
                </a:cubicBezTo>
                <a:cubicBezTo>
                  <a:pt x="4998133" y="3755615"/>
                  <a:pt x="5036401" y="3822590"/>
                  <a:pt x="5078356" y="3886200"/>
                </a:cubicBezTo>
                <a:cubicBezTo>
                  <a:pt x="5175614" y="4033655"/>
                  <a:pt x="5278079" y="4177946"/>
                  <a:pt x="5387638" y="4316506"/>
                </a:cubicBezTo>
                <a:cubicBezTo>
                  <a:pt x="5836355" y="4884002"/>
                  <a:pt x="6066324" y="5078658"/>
                  <a:pt x="6449956" y="5661211"/>
                </a:cubicBezTo>
                <a:cubicBezTo>
                  <a:pt x="6614831" y="5911576"/>
                  <a:pt x="6726905" y="6162123"/>
                  <a:pt x="6853367" y="6427694"/>
                </a:cubicBezTo>
                <a:cubicBezTo>
                  <a:pt x="6867415" y="6497936"/>
                  <a:pt x="6893967" y="6557536"/>
                  <a:pt x="6786132" y="6427694"/>
                </a:cubicBezTo>
                <a:cubicBezTo>
                  <a:pt x="6588448" y="6189667"/>
                  <a:pt x="6386979" y="5953881"/>
                  <a:pt x="6207908" y="5701553"/>
                </a:cubicBezTo>
                <a:cubicBezTo>
                  <a:pt x="5318034" y="4447638"/>
                  <a:pt x="5938936" y="5293836"/>
                  <a:pt x="5172485" y="4303059"/>
                </a:cubicBezTo>
                <a:cubicBezTo>
                  <a:pt x="5020321" y="4106360"/>
                  <a:pt x="5118437" y="4208670"/>
                  <a:pt x="5024567" y="4114800"/>
                </a:cubicBezTo>
                <a:cubicBezTo>
                  <a:pt x="5257280" y="4942222"/>
                  <a:pt x="5008987" y="4145437"/>
                  <a:pt x="5454873" y="5217459"/>
                </a:cubicBezTo>
                <a:cubicBezTo>
                  <a:pt x="5570923" y="5496472"/>
                  <a:pt x="5657184" y="5787468"/>
                  <a:pt x="5777603" y="6064623"/>
                </a:cubicBezTo>
                <a:cubicBezTo>
                  <a:pt x="5939793" y="6437917"/>
                  <a:pt x="6173332" y="6781161"/>
                  <a:pt x="6302038" y="7167282"/>
                </a:cubicBezTo>
                <a:cubicBezTo>
                  <a:pt x="6315485" y="7207623"/>
                  <a:pt x="6362275" y="7325888"/>
                  <a:pt x="6342379" y="7288306"/>
                </a:cubicBezTo>
                <a:cubicBezTo>
                  <a:pt x="5995123" y="6632380"/>
                  <a:pt x="6413020" y="7217564"/>
                  <a:pt x="5791050" y="6360459"/>
                </a:cubicBezTo>
                <a:cubicBezTo>
                  <a:pt x="5559908" y="6041933"/>
                  <a:pt x="5240067" y="5777961"/>
                  <a:pt x="5078356" y="5419164"/>
                </a:cubicBezTo>
                <a:cubicBezTo>
                  <a:pt x="4934921" y="5100917"/>
                  <a:pt x="4761846" y="4794431"/>
                  <a:pt x="4648050" y="4464423"/>
                </a:cubicBezTo>
                <a:cubicBezTo>
                  <a:pt x="4603226" y="4334435"/>
                  <a:pt x="4482335" y="3940557"/>
                  <a:pt x="4513579" y="4074459"/>
                </a:cubicBezTo>
                <a:cubicBezTo>
                  <a:pt x="4647430" y="4648109"/>
                  <a:pt x="4554599" y="4350409"/>
                  <a:pt x="4809414" y="4961964"/>
                </a:cubicBezTo>
                <a:cubicBezTo>
                  <a:pt x="4892786" y="5412172"/>
                  <a:pt x="4961786" y="5637474"/>
                  <a:pt x="4970779" y="6051176"/>
                </a:cubicBezTo>
                <a:cubicBezTo>
                  <a:pt x="4972633" y="6136438"/>
                  <a:pt x="4968603" y="6222136"/>
                  <a:pt x="4957332" y="6306670"/>
                </a:cubicBezTo>
                <a:cubicBezTo>
                  <a:pt x="4950578" y="6357328"/>
                  <a:pt x="4930438" y="6405282"/>
                  <a:pt x="4916991" y="6454588"/>
                </a:cubicBezTo>
                <a:cubicBezTo>
                  <a:pt x="4899062" y="6355976"/>
                  <a:pt x="4896664" y="6253231"/>
                  <a:pt x="4863203" y="6158753"/>
                </a:cubicBezTo>
                <a:cubicBezTo>
                  <a:pt x="4782786" y="5931692"/>
                  <a:pt x="4342870" y="4886920"/>
                  <a:pt x="4204297" y="4545106"/>
                </a:cubicBezTo>
                <a:cubicBezTo>
                  <a:pt x="4153635" y="4420141"/>
                  <a:pt x="4089960" y="4299183"/>
                  <a:pt x="4056379" y="4168588"/>
                </a:cubicBezTo>
                <a:cubicBezTo>
                  <a:pt x="4016038" y="4011706"/>
                  <a:pt x="3978308" y="3854129"/>
                  <a:pt x="3935356" y="3697941"/>
                </a:cubicBezTo>
                <a:cubicBezTo>
                  <a:pt x="3928956" y="3674667"/>
                  <a:pt x="3891393" y="3613638"/>
                  <a:pt x="3908461" y="3630706"/>
                </a:cubicBezTo>
                <a:cubicBezTo>
                  <a:pt x="3929723" y="3651968"/>
                  <a:pt x="3932348" y="3686222"/>
                  <a:pt x="3948803" y="3711388"/>
                </a:cubicBezTo>
                <a:cubicBezTo>
                  <a:pt x="4218821" y="4124355"/>
                  <a:pt x="4070303" y="3821780"/>
                  <a:pt x="4244638" y="4235823"/>
                </a:cubicBezTo>
                <a:cubicBezTo>
                  <a:pt x="4317902" y="4803625"/>
                  <a:pt x="4341538" y="4813873"/>
                  <a:pt x="4271532" y="5540188"/>
                </a:cubicBezTo>
                <a:cubicBezTo>
                  <a:pt x="4263779" y="5620622"/>
                  <a:pt x="4213049" y="5691090"/>
                  <a:pt x="4190850" y="5768788"/>
                </a:cubicBezTo>
                <a:cubicBezTo>
                  <a:pt x="4177083" y="5816974"/>
                  <a:pt x="4177468" y="5868448"/>
                  <a:pt x="4163956" y="5916706"/>
                </a:cubicBezTo>
                <a:cubicBezTo>
                  <a:pt x="4145989" y="5980873"/>
                  <a:pt x="4122578" y="6043551"/>
                  <a:pt x="4096720" y="6104964"/>
                </a:cubicBezTo>
                <a:cubicBezTo>
                  <a:pt x="4086577" y="6129052"/>
                  <a:pt x="4069072" y="6149352"/>
                  <a:pt x="4056379" y="6172200"/>
                </a:cubicBezTo>
                <a:cubicBezTo>
                  <a:pt x="4046644" y="6189723"/>
                  <a:pt x="4038450" y="6208059"/>
                  <a:pt x="4029485" y="6225988"/>
                </a:cubicBezTo>
                <a:cubicBezTo>
                  <a:pt x="4085117" y="5892198"/>
                  <a:pt x="4059330" y="6087899"/>
                  <a:pt x="3975697" y="5351929"/>
                </a:cubicBezTo>
                <a:cubicBezTo>
                  <a:pt x="3960803" y="5220866"/>
                  <a:pt x="3928938" y="5092271"/>
                  <a:pt x="3908461" y="4961964"/>
                </a:cubicBezTo>
                <a:cubicBezTo>
                  <a:pt x="3879628" y="4778482"/>
                  <a:pt x="3854673" y="4594411"/>
                  <a:pt x="3827779" y="4410635"/>
                </a:cubicBezTo>
                <a:cubicBezTo>
                  <a:pt x="3670504" y="4505000"/>
                  <a:pt x="3817754" y="4393279"/>
                  <a:pt x="3720203" y="4706470"/>
                </a:cubicBezTo>
                <a:cubicBezTo>
                  <a:pt x="3426581" y="5649152"/>
                  <a:pt x="3619964" y="4945836"/>
                  <a:pt x="3357132" y="5553635"/>
                </a:cubicBezTo>
                <a:cubicBezTo>
                  <a:pt x="2950343" y="6494333"/>
                  <a:pt x="3217233" y="6016970"/>
                  <a:pt x="3020956" y="6360459"/>
                </a:cubicBezTo>
                <a:cubicBezTo>
                  <a:pt x="3054384" y="5992754"/>
                  <a:pt x="3038011" y="6063096"/>
                  <a:pt x="3128532" y="5647764"/>
                </a:cubicBezTo>
                <a:cubicBezTo>
                  <a:pt x="3174607" y="5436363"/>
                  <a:pt x="3202670" y="5219148"/>
                  <a:pt x="3276450" y="5015753"/>
                </a:cubicBezTo>
                <a:cubicBezTo>
                  <a:pt x="3369437" y="4759409"/>
                  <a:pt x="3539842" y="4534858"/>
                  <a:pt x="3626073" y="4276164"/>
                </a:cubicBezTo>
                <a:cubicBezTo>
                  <a:pt x="3630555" y="4262717"/>
                  <a:pt x="3641278" y="4221758"/>
                  <a:pt x="3639520" y="4235823"/>
                </a:cubicBezTo>
                <a:cubicBezTo>
                  <a:pt x="3622390" y="4372864"/>
                  <a:pt x="3560002" y="4606480"/>
                  <a:pt x="3518497" y="4706470"/>
                </a:cubicBezTo>
                <a:cubicBezTo>
                  <a:pt x="3416977" y="4951042"/>
                  <a:pt x="3223905" y="5256670"/>
                  <a:pt x="3074744" y="5472953"/>
                </a:cubicBezTo>
                <a:cubicBezTo>
                  <a:pt x="2980073" y="5610226"/>
                  <a:pt x="2881679" y="5745045"/>
                  <a:pt x="2778908" y="5876364"/>
                </a:cubicBezTo>
                <a:cubicBezTo>
                  <a:pt x="2630248" y="6066319"/>
                  <a:pt x="2647445" y="6046081"/>
                  <a:pt x="2523414" y="6145306"/>
                </a:cubicBezTo>
                <a:cubicBezTo>
                  <a:pt x="2536861" y="6113929"/>
                  <a:pt x="2546882" y="6080851"/>
                  <a:pt x="2563756" y="6051176"/>
                </a:cubicBezTo>
                <a:cubicBezTo>
                  <a:pt x="2676992" y="5852037"/>
                  <a:pt x="2820999" y="5669136"/>
                  <a:pt x="2913379" y="5459506"/>
                </a:cubicBezTo>
                <a:cubicBezTo>
                  <a:pt x="3320448" y="4535774"/>
                  <a:pt x="3199348" y="4948031"/>
                  <a:pt x="3357132" y="4249270"/>
                </a:cubicBezTo>
                <a:cubicBezTo>
                  <a:pt x="3366097" y="4146176"/>
                  <a:pt x="3422459" y="4036070"/>
                  <a:pt x="3384026" y="3939988"/>
                </a:cubicBezTo>
                <a:cubicBezTo>
                  <a:pt x="3360191" y="3880401"/>
                  <a:pt x="3332045" y="4057398"/>
                  <a:pt x="3303344" y="4114800"/>
                </a:cubicBezTo>
                <a:cubicBezTo>
                  <a:pt x="3269266" y="4182955"/>
                  <a:pt x="3237798" y="4252946"/>
                  <a:pt x="3195767" y="4316506"/>
                </a:cubicBezTo>
                <a:cubicBezTo>
                  <a:pt x="2935064" y="4710739"/>
                  <a:pt x="2652068" y="5096667"/>
                  <a:pt x="2348603" y="5459506"/>
                </a:cubicBezTo>
                <a:cubicBezTo>
                  <a:pt x="2281470" y="5539774"/>
                  <a:pt x="2211758" y="5618696"/>
                  <a:pt x="2133450" y="5688106"/>
                </a:cubicBezTo>
                <a:cubicBezTo>
                  <a:pt x="2014005" y="5793978"/>
                  <a:pt x="1668395" y="6116746"/>
                  <a:pt x="1756932" y="5983941"/>
                </a:cubicBezTo>
                <a:cubicBezTo>
                  <a:pt x="1774861" y="5957047"/>
                  <a:pt x="1786524" y="5924690"/>
                  <a:pt x="1810720" y="5903259"/>
                </a:cubicBezTo>
                <a:cubicBezTo>
                  <a:pt x="2101154" y="5646017"/>
                  <a:pt x="2445734" y="5444796"/>
                  <a:pt x="2698226" y="5150223"/>
                </a:cubicBezTo>
                <a:lnTo>
                  <a:pt x="3263003" y="4491317"/>
                </a:lnTo>
                <a:cubicBezTo>
                  <a:pt x="3325756" y="4325470"/>
                  <a:pt x="3400308" y="4163620"/>
                  <a:pt x="3451261" y="3993776"/>
                </a:cubicBezTo>
                <a:cubicBezTo>
                  <a:pt x="3468054" y="3937798"/>
                  <a:pt x="3490844" y="3871237"/>
                  <a:pt x="3464708" y="3818964"/>
                </a:cubicBezTo>
                <a:cubicBezTo>
                  <a:pt x="3448547" y="3786641"/>
                  <a:pt x="3427523" y="3880996"/>
                  <a:pt x="3410920" y="3913094"/>
                </a:cubicBezTo>
                <a:cubicBezTo>
                  <a:pt x="3360268" y="4011021"/>
                  <a:pt x="3319091" y="4114011"/>
                  <a:pt x="3263003" y="4208929"/>
                </a:cubicBezTo>
                <a:cubicBezTo>
                  <a:pt x="3189511" y="4333301"/>
                  <a:pt x="2950317" y="4667737"/>
                  <a:pt x="2846144" y="4773706"/>
                </a:cubicBezTo>
                <a:cubicBezTo>
                  <a:pt x="2332599" y="5296105"/>
                  <a:pt x="2026293" y="5502287"/>
                  <a:pt x="1407308" y="5970494"/>
                </a:cubicBezTo>
                <a:cubicBezTo>
                  <a:pt x="1350785" y="6013249"/>
                  <a:pt x="1291466" y="6052204"/>
                  <a:pt x="1232497" y="6091517"/>
                </a:cubicBezTo>
                <a:cubicBezTo>
                  <a:pt x="1197312" y="6114973"/>
                  <a:pt x="1092192" y="6185531"/>
                  <a:pt x="1124920" y="6158753"/>
                </a:cubicBezTo>
                <a:cubicBezTo>
                  <a:pt x="1174226" y="6118412"/>
                  <a:pt x="1220003" y="6073323"/>
                  <a:pt x="1272838" y="6037729"/>
                </a:cubicBezTo>
                <a:cubicBezTo>
                  <a:pt x="1646086" y="5786277"/>
                  <a:pt x="2066592" y="5597777"/>
                  <a:pt x="2402391" y="5298141"/>
                </a:cubicBezTo>
                <a:cubicBezTo>
                  <a:pt x="3390604" y="4416351"/>
                  <a:pt x="3070525" y="4849978"/>
                  <a:pt x="3518497" y="4128247"/>
                </a:cubicBezTo>
                <a:cubicBezTo>
                  <a:pt x="3566822" y="3789972"/>
                  <a:pt x="3544422" y="4048647"/>
                  <a:pt x="3115085" y="4625788"/>
                </a:cubicBezTo>
                <a:cubicBezTo>
                  <a:pt x="2985558" y="4799906"/>
                  <a:pt x="2838171" y="4960445"/>
                  <a:pt x="2711673" y="5136776"/>
                </a:cubicBezTo>
                <a:cubicBezTo>
                  <a:pt x="2563755" y="5342964"/>
                  <a:pt x="2420575" y="5552635"/>
                  <a:pt x="2267920" y="5755341"/>
                </a:cubicBezTo>
                <a:cubicBezTo>
                  <a:pt x="2147059" y="5915829"/>
                  <a:pt x="2023701" y="6074790"/>
                  <a:pt x="1891403" y="6225988"/>
                </a:cubicBezTo>
                <a:cubicBezTo>
                  <a:pt x="1803743" y="6326170"/>
                  <a:pt x="1489325" y="6566645"/>
                  <a:pt x="1609014" y="6508376"/>
                </a:cubicBezTo>
                <a:lnTo>
                  <a:pt x="2630991" y="6010835"/>
                </a:lnTo>
                <a:cubicBezTo>
                  <a:pt x="3037855" y="5815930"/>
                  <a:pt x="3520137" y="5735286"/>
                  <a:pt x="3854673" y="5432611"/>
                </a:cubicBezTo>
                <a:lnTo>
                  <a:pt x="4419450" y="4921623"/>
                </a:lnTo>
                <a:cubicBezTo>
                  <a:pt x="4660433" y="4388923"/>
                  <a:pt x="4686688" y="4470841"/>
                  <a:pt x="4728732" y="3980329"/>
                </a:cubicBezTo>
                <a:cubicBezTo>
                  <a:pt x="4731439" y="3948750"/>
                  <a:pt x="4719767" y="3917576"/>
                  <a:pt x="4715285" y="3886200"/>
                </a:cubicBezTo>
                <a:cubicBezTo>
                  <a:pt x="4582744" y="4624644"/>
                  <a:pt x="4646786" y="4234889"/>
                  <a:pt x="4527026" y="5056094"/>
                </a:cubicBezTo>
                <a:cubicBezTo>
                  <a:pt x="4522544" y="5401235"/>
                  <a:pt x="4537059" y="5747146"/>
                  <a:pt x="4513579" y="6091517"/>
                </a:cubicBezTo>
                <a:cubicBezTo>
                  <a:pt x="4503499" y="6239363"/>
                  <a:pt x="4509738" y="5794149"/>
                  <a:pt x="4486685" y="5647764"/>
                </a:cubicBezTo>
                <a:cubicBezTo>
                  <a:pt x="4419949" y="5223990"/>
                  <a:pt x="4244638" y="4383741"/>
                  <a:pt x="4244638" y="4383741"/>
                </a:cubicBezTo>
                <a:cubicBezTo>
                  <a:pt x="4253603" y="4146176"/>
                  <a:pt x="4211870" y="3901173"/>
                  <a:pt x="4271532" y="3671047"/>
                </a:cubicBezTo>
                <a:cubicBezTo>
                  <a:pt x="4301315" y="3556169"/>
                  <a:pt x="4311585" y="3905148"/>
                  <a:pt x="4338767" y="4020670"/>
                </a:cubicBezTo>
                <a:cubicBezTo>
                  <a:pt x="4383340" y="4210105"/>
                  <a:pt x="4419141" y="4402936"/>
                  <a:pt x="4486685" y="4585447"/>
                </a:cubicBezTo>
                <a:cubicBezTo>
                  <a:pt x="4630291" y="4973489"/>
                  <a:pt x="4827740" y="5340195"/>
                  <a:pt x="4970779" y="5728447"/>
                </a:cubicBezTo>
                <a:lnTo>
                  <a:pt x="5064908" y="5983941"/>
                </a:lnTo>
                <a:cubicBezTo>
                  <a:pt x="5069391" y="6015317"/>
                  <a:pt x="5097373" y="6103426"/>
                  <a:pt x="5078356" y="6078070"/>
                </a:cubicBezTo>
                <a:cubicBezTo>
                  <a:pt x="5046877" y="6036098"/>
                  <a:pt x="5039371" y="5980486"/>
                  <a:pt x="5024567" y="5930153"/>
                </a:cubicBezTo>
                <a:cubicBezTo>
                  <a:pt x="4972098" y="5751759"/>
                  <a:pt x="4935453" y="5568678"/>
                  <a:pt x="4876650" y="5392270"/>
                </a:cubicBezTo>
                <a:cubicBezTo>
                  <a:pt x="4548212" y="4406956"/>
                  <a:pt x="4594544" y="4790586"/>
                  <a:pt x="4432897" y="4007223"/>
                </a:cubicBezTo>
                <a:cubicBezTo>
                  <a:pt x="4409963" y="3896081"/>
                  <a:pt x="4399409" y="3782700"/>
                  <a:pt x="4379108" y="3671047"/>
                </a:cubicBezTo>
                <a:cubicBezTo>
                  <a:pt x="4372496" y="3634681"/>
                  <a:pt x="4341344" y="3528142"/>
                  <a:pt x="4352214" y="3563470"/>
                </a:cubicBezTo>
                <a:cubicBezTo>
                  <a:pt x="4416860" y="3773568"/>
                  <a:pt x="4434777" y="4002743"/>
                  <a:pt x="4540473" y="4195482"/>
                </a:cubicBezTo>
                <a:cubicBezTo>
                  <a:pt x="4883141" y="4820346"/>
                  <a:pt x="5361031" y="5537352"/>
                  <a:pt x="5871732" y="6091517"/>
                </a:cubicBezTo>
                <a:cubicBezTo>
                  <a:pt x="5951234" y="6177785"/>
                  <a:pt x="6042061" y="6252882"/>
                  <a:pt x="6127226" y="6333564"/>
                </a:cubicBezTo>
                <a:cubicBezTo>
                  <a:pt x="6062813" y="6161795"/>
                  <a:pt x="6022511" y="6044526"/>
                  <a:pt x="5912073" y="5862917"/>
                </a:cubicBezTo>
                <a:cubicBezTo>
                  <a:pt x="5578050" y="5313635"/>
                  <a:pt x="5108340" y="4835491"/>
                  <a:pt x="4876650" y="4235823"/>
                </a:cubicBezTo>
                <a:lnTo>
                  <a:pt x="4648050" y="3644153"/>
                </a:lnTo>
                <a:cubicBezTo>
                  <a:pt x="4634603" y="3527612"/>
                  <a:pt x="4491422" y="3279024"/>
                  <a:pt x="4607708" y="3294529"/>
                </a:cubicBezTo>
                <a:cubicBezTo>
                  <a:pt x="4755602" y="3314248"/>
                  <a:pt x="4757716" y="3553616"/>
                  <a:pt x="4849756" y="3671047"/>
                </a:cubicBezTo>
                <a:cubicBezTo>
                  <a:pt x="5018313" y="3886102"/>
                  <a:pt x="5220019" y="4073825"/>
                  <a:pt x="5387638" y="4289611"/>
                </a:cubicBezTo>
                <a:cubicBezTo>
                  <a:pt x="6040861" y="5130542"/>
                  <a:pt x="5878930" y="5103632"/>
                  <a:pt x="6557532" y="5782235"/>
                </a:cubicBezTo>
                <a:cubicBezTo>
                  <a:pt x="6959319" y="6184022"/>
                  <a:pt x="6880703" y="6135044"/>
                  <a:pt x="7176097" y="6266329"/>
                </a:cubicBezTo>
                <a:cubicBezTo>
                  <a:pt x="7204777" y="6151610"/>
                  <a:pt x="7212849" y="6165882"/>
                  <a:pt x="7095414" y="5997388"/>
                </a:cubicBezTo>
                <a:cubicBezTo>
                  <a:pt x="6932892" y="5764205"/>
                  <a:pt x="6774051" y="5523906"/>
                  <a:pt x="6570979" y="5325035"/>
                </a:cubicBezTo>
                <a:cubicBezTo>
                  <a:pt x="4519110" y="3315618"/>
                  <a:pt x="5663019" y="4777809"/>
                  <a:pt x="4822861" y="3657600"/>
                </a:cubicBezTo>
                <a:cubicBezTo>
                  <a:pt x="4800449" y="3590365"/>
                  <a:pt x="4692272" y="3424128"/>
                  <a:pt x="4755626" y="3455894"/>
                </a:cubicBezTo>
                <a:cubicBezTo>
                  <a:pt x="6392322" y="4276547"/>
                  <a:pt x="7973965" y="5202998"/>
                  <a:pt x="9596567" y="6051176"/>
                </a:cubicBezTo>
                <a:cubicBezTo>
                  <a:pt x="9644401" y="6076180"/>
                  <a:pt x="9529215" y="5966143"/>
                  <a:pt x="9488991" y="5930153"/>
                </a:cubicBezTo>
                <a:cubicBezTo>
                  <a:pt x="9273410" y="5737265"/>
                  <a:pt x="9067184" y="5531103"/>
                  <a:pt x="8830085" y="5365376"/>
                </a:cubicBezTo>
                <a:cubicBezTo>
                  <a:pt x="8187067" y="4915920"/>
                  <a:pt x="7464913" y="4579327"/>
                  <a:pt x="6853367" y="4087906"/>
                </a:cubicBezTo>
                <a:cubicBezTo>
                  <a:pt x="6602355" y="3886200"/>
                  <a:pt x="6332567" y="3705856"/>
                  <a:pt x="6100332" y="3482788"/>
                </a:cubicBezTo>
                <a:cubicBezTo>
                  <a:pt x="5989098" y="3375945"/>
                  <a:pt x="5915324" y="3235667"/>
                  <a:pt x="5831391" y="3106270"/>
                </a:cubicBezTo>
                <a:cubicBezTo>
                  <a:pt x="5807367" y="3069233"/>
                  <a:pt x="5743689" y="2956985"/>
                  <a:pt x="5777603" y="2985247"/>
                </a:cubicBezTo>
                <a:cubicBezTo>
                  <a:pt x="5836846" y="3034617"/>
                  <a:pt x="5859638" y="3116958"/>
                  <a:pt x="5912073" y="3173506"/>
                </a:cubicBezTo>
                <a:cubicBezTo>
                  <a:pt x="6088789" y="3364082"/>
                  <a:pt x="6267608" y="3553920"/>
                  <a:pt x="6463403" y="3724835"/>
                </a:cubicBezTo>
                <a:cubicBezTo>
                  <a:pt x="9304493" y="6204902"/>
                  <a:pt x="7528122" y="4702423"/>
                  <a:pt x="8682167" y="5526741"/>
                </a:cubicBezTo>
                <a:cubicBezTo>
                  <a:pt x="8697642" y="5537794"/>
                  <a:pt x="8737182" y="5579179"/>
                  <a:pt x="8722508" y="5567082"/>
                </a:cubicBezTo>
                <a:lnTo>
                  <a:pt x="5925520" y="3254188"/>
                </a:lnTo>
                <a:cubicBezTo>
                  <a:pt x="5881313" y="3217572"/>
                  <a:pt x="6014588" y="3326641"/>
                  <a:pt x="6059991" y="3361764"/>
                </a:cubicBezTo>
                <a:cubicBezTo>
                  <a:pt x="6252161" y="3510423"/>
                  <a:pt x="6442348" y="3661762"/>
                  <a:pt x="6638214" y="3805517"/>
                </a:cubicBezTo>
                <a:cubicBezTo>
                  <a:pt x="6931000" y="4020406"/>
                  <a:pt x="7203826" y="4269348"/>
                  <a:pt x="7525720" y="4437529"/>
                </a:cubicBezTo>
                <a:cubicBezTo>
                  <a:pt x="8323579" y="4854388"/>
                  <a:pt x="10682659" y="6165210"/>
                  <a:pt x="9919297" y="5688106"/>
                </a:cubicBezTo>
                <a:cubicBezTo>
                  <a:pt x="9549290" y="5456850"/>
                  <a:pt x="10232072" y="5892014"/>
                  <a:pt x="9314179" y="5177117"/>
                </a:cubicBezTo>
                <a:cubicBezTo>
                  <a:pt x="9022716" y="4950113"/>
                  <a:pt x="8724815" y="4730137"/>
                  <a:pt x="8413226" y="4531659"/>
                </a:cubicBezTo>
                <a:cubicBezTo>
                  <a:pt x="5857666" y="2903803"/>
                  <a:pt x="8802147" y="4954060"/>
                  <a:pt x="6369273" y="3267635"/>
                </a:cubicBezTo>
                <a:cubicBezTo>
                  <a:pt x="6298509" y="3218582"/>
                  <a:pt x="6219229" y="3175153"/>
                  <a:pt x="6167567" y="3106270"/>
                </a:cubicBezTo>
                <a:cubicBezTo>
                  <a:pt x="6128780" y="3054554"/>
                  <a:pt x="6271042" y="3185075"/>
                  <a:pt x="6328932" y="3213847"/>
                </a:cubicBezTo>
                <a:cubicBezTo>
                  <a:pt x="7020098" y="3557361"/>
                  <a:pt x="7803419" y="3749250"/>
                  <a:pt x="8413226" y="4222376"/>
                </a:cubicBezTo>
                <a:cubicBezTo>
                  <a:pt x="8673203" y="4424082"/>
                  <a:pt x="8939868" y="4617450"/>
                  <a:pt x="9193156" y="4827494"/>
                </a:cubicBezTo>
                <a:cubicBezTo>
                  <a:pt x="9307850" y="4922606"/>
                  <a:pt x="9412327" y="5029647"/>
                  <a:pt x="9515885" y="5136776"/>
                </a:cubicBezTo>
                <a:cubicBezTo>
                  <a:pt x="9630705" y="5255556"/>
                  <a:pt x="9605236" y="5238278"/>
                  <a:pt x="9542779" y="5217459"/>
                </a:cubicBezTo>
                <a:cubicBezTo>
                  <a:pt x="8784241" y="4458918"/>
                  <a:pt x="9164079" y="4817559"/>
                  <a:pt x="7592956" y="3590364"/>
                </a:cubicBezTo>
                <a:cubicBezTo>
                  <a:pt x="7249597" y="3322168"/>
                  <a:pt x="6893747" y="3070360"/>
                  <a:pt x="6544085" y="2810435"/>
                </a:cubicBezTo>
                <a:lnTo>
                  <a:pt x="6073438" y="2460811"/>
                </a:lnTo>
                <a:cubicBezTo>
                  <a:pt x="6037479" y="2434051"/>
                  <a:pt x="5934166" y="2348434"/>
                  <a:pt x="5965861" y="2380129"/>
                </a:cubicBezTo>
                <a:cubicBezTo>
                  <a:pt x="6298363" y="2712631"/>
                  <a:pt x="6204744" y="2646390"/>
                  <a:pt x="6759238" y="2985247"/>
                </a:cubicBezTo>
                <a:cubicBezTo>
                  <a:pt x="7125952" y="3209350"/>
                  <a:pt x="7493339" y="3433796"/>
                  <a:pt x="7875344" y="3630706"/>
                </a:cubicBezTo>
                <a:cubicBezTo>
                  <a:pt x="9075530" y="4249359"/>
                  <a:pt x="9922743" y="4496390"/>
                  <a:pt x="9233497" y="4289611"/>
                </a:cubicBezTo>
                <a:cubicBezTo>
                  <a:pt x="9081097" y="4168588"/>
                  <a:pt x="8937273" y="4035899"/>
                  <a:pt x="8776297" y="3926541"/>
                </a:cubicBezTo>
                <a:cubicBezTo>
                  <a:pt x="8111966" y="3475230"/>
                  <a:pt x="7394742" y="3099801"/>
                  <a:pt x="6759238" y="2608729"/>
                </a:cubicBezTo>
                <a:lnTo>
                  <a:pt x="6463403" y="2380129"/>
                </a:lnTo>
                <a:cubicBezTo>
                  <a:pt x="6453463" y="2372260"/>
                  <a:pt x="6424699" y="2348622"/>
                  <a:pt x="6436508" y="2353235"/>
                </a:cubicBezTo>
                <a:cubicBezTo>
                  <a:pt x="6734232" y="2469534"/>
                  <a:pt x="7017952" y="2624158"/>
                  <a:pt x="7324014" y="2716306"/>
                </a:cubicBezTo>
                <a:cubicBezTo>
                  <a:pt x="8748882" y="3145298"/>
                  <a:pt x="8145765" y="3017778"/>
                  <a:pt x="9112473" y="3186953"/>
                </a:cubicBezTo>
                <a:lnTo>
                  <a:pt x="9341073" y="3267635"/>
                </a:lnTo>
                <a:cubicBezTo>
                  <a:pt x="9497955" y="3319929"/>
                  <a:pt x="9548609" y="3314618"/>
                  <a:pt x="9327626" y="3294529"/>
                </a:cubicBezTo>
                <a:cubicBezTo>
                  <a:pt x="8834567" y="3088341"/>
                  <a:pt x="8363641" y="2818086"/>
                  <a:pt x="7848450" y="2675964"/>
                </a:cubicBezTo>
                <a:lnTo>
                  <a:pt x="6678556" y="2353235"/>
                </a:lnTo>
                <a:cubicBezTo>
                  <a:pt x="6637621" y="2341722"/>
                  <a:pt x="6557532" y="2312894"/>
                  <a:pt x="6557532" y="2312894"/>
                </a:cubicBezTo>
                <a:cubicBezTo>
                  <a:pt x="6656980" y="2163723"/>
                  <a:pt x="6605746" y="2225390"/>
                  <a:pt x="6960944" y="2097741"/>
                </a:cubicBezTo>
                <a:cubicBezTo>
                  <a:pt x="7118550" y="2041101"/>
                  <a:pt x="7286693" y="2017811"/>
                  <a:pt x="7445038" y="1963270"/>
                </a:cubicBezTo>
                <a:cubicBezTo>
                  <a:pt x="8453858" y="1615787"/>
                  <a:pt x="7861962" y="1797738"/>
                  <a:pt x="8668720" y="1425388"/>
                </a:cubicBezTo>
                <a:cubicBezTo>
                  <a:pt x="8721783" y="1400897"/>
                  <a:pt x="8573781" y="1494842"/>
                  <a:pt x="8520803" y="1519517"/>
                </a:cubicBezTo>
                <a:cubicBezTo>
                  <a:pt x="8246030" y="1647494"/>
                  <a:pt x="7975037" y="1787919"/>
                  <a:pt x="7687085" y="1882588"/>
                </a:cubicBezTo>
                <a:cubicBezTo>
                  <a:pt x="7117875" y="2069726"/>
                  <a:pt x="6769557" y="2126426"/>
                  <a:pt x="6261697" y="2218764"/>
                </a:cubicBezTo>
                <a:cubicBezTo>
                  <a:pt x="6538096" y="2027411"/>
                  <a:pt x="6477983" y="2060769"/>
                  <a:pt x="6893708" y="1842247"/>
                </a:cubicBezTo>
                <a:cubicBezTo>
                  <a:pt x="7649548" y="1444946"/>
                  <a:pt x="7271691" y="1694348"/>
                  <a:pt x="7660191" y="1425388"/>
                </a:cubicBezTo>
                <a:cubicBezTo>
                  <a:pt x="7637779" y="1456764"/>
                  <a:pt x="7619635" y="1491678"/>
                  <a:pt x="7592956" y="1519517"/>
                </a:cubicBezTo>
                <a:cubicBezTo>
                  <a:pt x="7516170" y="1599642"/>
                  <a:pt x="7441667" y="1684250"/>
                  <a:pt x="7350908" y="1748117"/>
                </a:cubicBezTo>
                <a:cubicBezTo>
                  <a:pt x="7046092" y="1962617"/>
                  <a:pt x="7014407" y="1971469"/>
                  <a:pt x="6799579" y="2057400"/>
                </a:cubicBezTo>
                <a:cubicBezTo>
                  <a:pt x="6813026" y="2030506"/>
                  <a:pt x="6820671" y="1999816"/>
                  <a:pt x="6839920" y="1976717"/>
                </a:cubicBezTo>
                <a:cubicBezTo>
                  <a:pt x="7119876" y="1640769"/>
                  <a:pt x="7354098" y="1499727"/>
                  <a:pt x="7781214" y="1250576"/>
                </a:cubicBezTo>
                <a:cubicBezTo>
                  <a:pt x="7964827" y="1143468"/>
                  <a:pt x="8168689" y="1075446"/>
                  <a:pt x="8359438" y="981635"/>
                </a:cubicBezTo>
                <a:cubicBezTo>
                  <a:pt x="8442261" y="940902"/>
                  <a:pt x="8588432" y="755794"/>
                  <a:pt x="8601485" y="847164"/>
                </a:cubicBezTo>
                <a:cubicBezTo>
                  <a:pt x="8616725" y="953844"/>
                  <a:pt x="8453270" y="1003992"/>
                  <a:pt x="8372885" y="1075764"/>
                </a:cubicBezTo>
                <a:cubicBezTo>
                  <a:pt x="8202069" y="1228278"/>
                  <a:pt x="8028128" y="1377550"/>
                  <a:pt x="7848450" y="1519517"/>
                </a:cubicBezTo>
                <a:cubicBezTo>
                  <a:pt x="7664857" y="1664578"/>
                  <a:pt x="7471932" y="1797423"/>
                  <a:pt x="7283673" y="1936376"/>
                </a:cubicBezTo>
                <a:cubicBezTo>
                  <a:pt x="7292638" y="1918447"/>
                  <a:pt x="7295865" y="1896214"/>
                  <a:pt x="7310567" y="1882588"/>
                </a:cubicBezTo>
                <a:cubicBezTo>
                  <a:pt x="8083337" y="1166363"/>
                  <a:pt x="8056983" y="1285454"/>
                  <a:pt x="9260391" y="537882"/>
                </a:cubicBezTo>
                <a:lnTo>
                  <a:pt x="9610014" y="322729"/>
                </a:lnTo>
                <a:cubicBezTo>
                  <a:pt x="9664671" y="288209"/>
                  <a:pt x="9821412" y="174217"/>
                  <a:pt x="9771379" y="215153"/>
                </a:cubicBezTo>
                <a:cubicBezTo>
                  <a:pt x="9672767" y="295835"/>
                  <a:pt x="9581314" y="386160"/>
                  <a:pt x="9475544" y="457200"/>
                </a:cubicBezTo>
                <a:cubicBezTo>
                  <a:pt x="8980109" y="789955"/>
                  <a:pt x="8446921" y="1067302"/>
                  <a:pt x="7969473" y="1425388"/>
                </a:cubicBezTo>
                <a:cubicBezTo>
                  <a:pt x="7951544" y="1438835"/>
                  <a:pt x="7901685" y="1483230"/>
                  <a:pt x="7915685" y="1465729"/>
                </a:cubicBezTo>
                <a:cubicBezTo>
                  <a:pt x="7947364" y="1426130"/>
                  <a:pt x="7984708" y="1391098"/>
                  <a:pt x="8023261" y="1358153"/>
                </a:cubicBezTo>
                <a:cubicBezTo>
                  <a:pt x="8231377" y="1180308"/>
                  <a:pt x="8427759" y="985963"/>
                  <a:pt x="8655273" y="833717"/>
                </a:cubicBezTo>
                <a:cubicBezTo>
                  <a:pt x="9025854" y="585734"/>
                  <a:pt x="9402800" y="339154"/>
                  <a:pt x="9811720" y="161364"/>
                </a:cubicBezTo>
                <a:cubicBezTo>
                  <a:pt x="10135824" y="20450"/>
                  <a:pt x="10027466" y="89252"/>
                  <a:pt x="10161344" y="0"/>
                </a:cubicBezTo>
                <a:cubicBezTo>
                  <a:pt x="10152379" y="67235"/>
                  <a:pt x="10160772" y="139191"/>
                  <a:pt x="10134450" y="201706"/>
                </a:cubicBezTo>
                <a:cubicBezTo>
                  <a:pt x="9997580" y="526771"/>
                  <a:pt x="9736986" y="743644"/>
                  <a:pt x="9448650" y="941294"/>
                </a:cubicBezTo>
                <a:cubicBezTo>
                  <a:pt x="9072015" y="1199471"/>
                  <a:pt x="8665976" y="1411976"/>
                  <a:pt x="8278756" y="1653988"/>
                </a:cubicBezTo>
                <a:cubicBezTo>
                  <a:pt x="8270257" y="1659300"/>
                  <a:pt x="8256582" y="1685814"/>
                  <a:pt x="8265308" y="1680882"/>
                </a:cubicBezTo>
                <a:cubicBezTo>
                  <a:pt x="8574591" y="1506070"/>
                  <a:pt x="8877766" y="1319983"/>
                  <a:pt x="9193156" y="1156447"/>
                </a:cubicBezTo>
                <a:cubicBezTo>
                  <a:pt x="9483312" y="1005996"/>
                  <a:pt x="10080661" y="739588"/>
                  <a:pt x="10080661" y="739588"/>
                </a:cubicBezTo>
                <a:cubicBezTo>
                  <a:pt x="10040320" y="788894"/>
                  <a:pt x="10012488" y="851934"/>
                  <a:pt x="9959638" y="887506"/>
                </a:cubicBezTo>
                <a:cubicBezTo>
                  <a:pt x="9391609" y="1269833"/>
                  <a:pt x="8308042" y="1668040"/>
                  <a:pt x="7835003" y="1882588"/>
                </a:cubicBezTo>
                <a:cubicBezTo>
                  <a:pt x="7526459" y="2022529"/>
                  <a:pt x="7221189" y="2170037"/>
                  <a:pt x="6920603" y="2326341"/>
                </a:cubicBezTo>
                <a:cubicBezTo>
                  <a:pt x="6883938" y="2345407"/>
                  <a:pt x="6788103" y="2391675"/>
                  <a:pt x="6826473" y="2407023"/>
                </a:cubicBezTo>
                <a:cubicBezTo>
                  <a:pt x="6879116" y="2428080"/>
                  <a:pt x="6932356" y="2364915"/>
                  <a:pt x="6987838" y="2353235"/>
                </a:cubicBezTo>
                <a:cubicBezTo>
                  <a:pt x="7358596" y="2275181"/>
                  <a:pt x="7728305" y="2187567"/>
                  <a:pt x="8103944" y="2138082"/>
                </a:cubicBezTo>
                <a:cubicBezTo>
                  <a:pt x="8478188" y="2088781"/>
                  <a:pt x="8856979" y="2084294"/>
                  <a:pt x="9233497" y="2057400"/>
                </a:cubicBezTo>
                <a:cubicBezTo>
                  <a:pt x="9354520" y="2061882"/>
                  <a:pt x="9510932" y="1985212"/>
                  <a:pt x="9596567" y="2070847"/>
                </a:cubicBezTo>
                <a:cubicBezTo>
                  <a:pt x="9655010" y="2129290"/>
                  <a:pt x="9481200" y="2193251"/>
                  <a:pt x="9408308" y="2232211"/>
                </a:cubicBezTo>
                <a:cubicBezTo>
                  <a:pt x="9218846" y="2333475"/>
                  <a:pt x="9018655" y="2414636"/>
                  <a:pt x="8816638" y="2487706"/>
                </a:cubicBezTo>
                <a:cubicBezTo>
                  <a:pt x="8386099" y="2643433"/>
                  <a:pt x="7941368" y="2758348"/>
                  <a:pt x="7512273" y="2918011"/>
                </a:cubicBezTo>
                <a:cubicBezTo>
                  <a:pt x="7361975" y="2973936"/>
                  <a:pt x="7139535" y="2983487"/>
                  <a:pt x="7081967" y="3133164"/>
                </a:cubicBezTo>
                <a:cubicBezTo>
                  <a:pt x="7038255" y="3246816"/>
                  <a:pt x="7324926" y="3112842"/>
                  <a:pt x="7445038" y="3092823"/>
                </a:cubicBezTo>
                <a:cubicBezTo>
                  <a:pt x="7809258" y="3032120"/>
                  <a:pt x="8166705" y="2926496"/>
                  <a:pt x="8534250" y="2891117"/>
                </a:cubicBezTo>
                <a:cubicBezTo>
                  <a:pt x="9007383" y="2845575"/>
                  <a:pt x="9484509" y="2864223"/>
                  <a:pt x="9959638" y="2850776"/>
                </a:cubicBezTo>
                <a:cubicBezTo>
                  <a:pt x="10067214" y="2859741"/>
                  <a:pt x="10182139" y="2837578"/>
                  <a:pt x="10282367" y="2877670"/>
                </a:cubicBezTo>
                <a:cubicBezTo>
                  <a:pt x="10323355" y="2894066"/>
                  <a:pt x="10205347" y="2927910"/>
                  <a:pt x="10161344" y="2931459"/>
                </a:cubicBezTo>
                <a:cubicBezTo>
                  <a:pt x="9924506" y="2950559"/>
                  <a:pt x="9686215" y="2940424"/>
                  <a:pt x="9448650" y="2944906"/>
                </a:cubicBezTo>
                <a:lnTo>
                  <a:pt x="7633297" y="2716306"/>
                </a:lnTo>
                <a:cubicBezTo>
                  <a:pt x="7465382" y="2691900"/>
                  <a:pt x="6968089" y="2582673"/>
                  <a:pt x="7135756" y="2608729"/>
                </a:cubicBezTo>
                <a:cubicBezTo>
                  <a:pt x="10015884" y="3056316"/>
                  <a:pt x="8753904" y="2977279"/>
                  <a:pt x="9865508" y="3039035"/>
                </a:cubicBezTo>
                <a:cubicBezTo>
                  <a:pt x="9453132" y="2985247"/>
                  <a:pt x="9039207" y="2942229"/>
                  <a:pt x="8628379" y="2877670"/>
                </a:cubicBezTo>
                <a:cubicBezTo>
                  <a:pt x="8097663" y="2794272"/>
                  <a:pt x="7569776" y="2693627"/>
                  <a:pt x="7041626" y="2595282"/>
                </a:cubicBezTo>
                <a:cubicBezTo>
                  <a:pt x="6919745" y="2572587"/>
                  <a:pt x="6563448" y="2560643"/>
                  <a:pt x="6678556" y="2514600"/>
                </a:cubicBezTo>
                <a:cubicBezTo>
                  <a:pt x="6812768" y="2460915"/>
                  <a:pt x="6965918" y="2546883"/>
                  <a:pt x="7108861" y="2568388"/>
                </a:cubicBezTo>
                <a:cubicBezTo>
                  <a:pt x="8097006" y="2717047"/>
                  <a:pt x="8789321" y="2832006"/>
                  <a:pt x="9798273" y="3092823"/>
                </a:cubicBezTo>
                <a:cubicBezTo>
                  <a:pt x="9930474" y="3126997"/>
                  <a:pt x="10049285" y="3200400"/>
                  <a:pt x="10174791" y="3254188"/>
                </a:cubicBezTo>
                <a:cubicBezTo>
                  <a:pt x="9690640" y="3314707"/>
                  <a:pt x="9990776" y="3297618"/>
                  <a:pt x="9125920" y="3146611"/>
                </a:cubicBezTo>
                <a:lnTo>
                  <a:pt x="7418144" y="2837329"/>
                </a:lnTo>
                <a:cubicBezTo>
                  <a:pt x="7167132" y="2738717"/>
                  <a:pt x="6920956" y="2626777"/>
                  <a:pt x="6665108" y="2541494"/>
                </a:cubicBezTo>
                <a:cubicBezTo>
                  <a:pt x="6622585" y="2527320"/>
                  <a:pt x="6735192" y="2597611"/>
                  <a:pt x="6772685" y="2622176"/>
                </a:cubicBezTo>
                <a:cubicBezTo>
                  <a:pt x="7162650" y="2877670"/>
                  <a:pt x="7539471" y="3154451"/>
                  <a:pt x="7942579" y="3388659"/>
                </a:cubicBezTo>
                <a:cubicBezTo>
                  <a:pt x="8342976" y="3621292"/>
                  <a:pt x="8773274" y="3798752"/>
                  <a:pt x="9179708" y="4020670"/>
                </a:cubicBezTo>
                <a:cubicBezTo>
                  <a:pt x="9504243" y="4197870"/>
                  <a:pt x="9818074" y="4394059"/>
                  <a:pt x="10134450" y="4585447"/>
                </a:cubicBezTo>
                <a:cubicBezTo>
                  <a:pt x="10181264" y="4613767"/>
                  <a:pt x="10322571" y="4690306"/>
                  <a:pt x="10268920" y="4679576"/>
                </a:cubicBezTo>
                <a:cubicBezTo>
                  <a:pt x="9930305" y="4611852"/>
                  <a:pt x="9158137" y="4229739"/>
                  <a:pt x="8964556" y="4114800"/>
                </a:cubicBezTo>
                <a:cubicBezTo>
                  <a:pt x="8511318" y="3845690"/>
                  <a:pt x="8064544" y="3562126"/>
                  <a:pt x="7646744" y="3240741"/>
                </a:cubicBezTo>
                <a:cubicBezTo>
                  <a:pt x="7441327" y="3082728"/>
                  <a:pt x="7175616" y="2716515"/>
                  <a:pt x="7001285" y="2487706"/>
                </a:cubicBezTo>
                <a:cubicBezTo>
                  <a:pt x="7098180" y="2802616"/>
                  <a:pt x="7059291" y="2773223"/>
                  <a:pt x="7471932" y="3079376"/>
                </a:cubicBezTo>
                <a:cubicBezTo>
                  <a:pt x="7872300" y="3376423"/>
                  <a:pt x="8296295" y="3641046"/>
                  <a:pt x="8722508" y="3899647"/>
                </a:cubicBezTo>
                <a:cubicBezTo>
                  <a:pt x="10798927" y="5159498"/>
                  <a:pt x="9187118" y="4058842"/>
                  <a:pt x="10309261" y="4840941"/>
                </a:cubicBezTo>
                <a:cubicBezTo>
                  <a:pt x="10249562" y="5079735"/>
                  <a:pt x="10302008" y="4943594"/>
                  <a:pt x="9784826" y="4612341"/>
                </a:cubicBezTo>
                <a:cubicBezTo>
                  <a:pt x="8863568" y="4022279"/>
                  <a:pt x="7866050" y="3529612"/>
                  <a:pt x="7041626" y="2810435"/>
                </a:cubicBezTo>
                <a:lnTo>
                  <a:pt x="6409614" y="2259106"/>
                </a:lnTo>
                <a:cubicBezTo>
                  <a:pt x="6660023" y="2982506"/>
                  <a:pt x="6493263" y="2647955"/>
                  <a:pt x="7404697" y="3576917"/>
                </a:cubicBezTo>
                <a:cubicBezTo>
                  <a:pt x="7799909" y="3979729"/>
                  <a:pt x="8201553" y="4377664"/>
                  <a:pt x="8628379" y="4746811"/>
                </a:cubicBezTo>
                <a:cubicBezTo>
                  <a:pt x="8866424" y="4952688"/>
                  <a:pt x="9144969" y="5106817"/>
                  <a:pt x="9394861" y="5298141"/>
                </a:cubicBezTo>
                <a:cubicBezTo>
                  <a:pt x="9432694" y="5327107"/>
                  <a:pt x="9532104" y="5426005"/>
                  <a:pt x="9488991" y="5405717"/>
                </a:cubicBezTo>
                <a:cubicBezTo>
                  <a:pt x="8488604" y="4934946"/>
                  <a:pt x="8802731" y="4994274"/>
                  <a:pt x="7861897" y="4249270"/>
                </a:cubicBezTo>
                <a:cubicBezTo>
                  <a:pt x="7162566" y="3695501"/>
                  <a:pt x="5737261" y="2622176"/>
                  <a:pt x="5737261" y="2622176"/>
                </a:cubicBezTo>
                <a:cubicBezTo>
                  <a:pt x="6002572" y="3108576"/>
                  <a:pt x="5824955" y="2821357"/>
                  <a:pt x="6705450" y="3576917"/>
                </a:cubicBezTo>
                <a:cubicBezTo>
                  <a:pt x="8449738" y="5073705"/>
                  <a:pt x="7205974" y="3875736"/>
                  <a:pt x="8493908" y="5163670"/>
                </a:cubicBezTo>
                <a:cubicBezTo>
                  <a:pt x="8870664" y="5951432"/>
                  <a:pt x="8616648" y="5340581"/>
                  <a:pt x="7673638" y="4437529"/>
                </a:cubicBezTo>
                <a:lnTo>
                  <a:pt x="6086885" y="2918011"/>
                </a:lnTo>
                <a:cubicBezTo>
                  <a:pt x="6118261" y="3003176"/>
                  <a:pt x="6138370" y="3093387"/>
                  <a:pt x="6181014" y="3173506"/>
                </a:cubicBezTo>
                <a:cubicBezTo>
                  <a:pt x="6580253" y="3923592"/>
                  <a:pt x="6862317" y="4147275"/>
                  <a:pt x="7445038" y="4948517"/>
                </a:cubicBezTo>
                <a:cubicBezTo>
                  <a:pt x="7651974" y="5233054"/>
                  <a:pt x="7839485" y="5531223"/>
                  <a:pt x="8036708" y="5822576"/>
                </a:cubicBezTo>
                <a:cubicBezTo>
                  <a:pt x="8059120" y="5907741"/>
                  <a:pt x="8103944" y="5990006"/>
                  <a:pt x="8103944" y="6078070"/>
                </a:cubicBezTo>
                <a:cubicBezTo>
                  <a:pt x="8103944" y="6231705"/>
                  <a:pt x="8010710" y="6123947"/>
                  <a:pt x="7996367" y="6104964"/>
                </a:cubicBezTo>
                <a:cubicBezTo>
                  <a:pt x="7855313" y="5918274"/>
                  <a:pt x="7733185" y="5716632"/>
                  <a:pt x="7579508" y="5540188"/>
                </a:cubicBezTo>
                <a:cubicBezTo>
                  <a:pt x="7248359" y="5159980"/>
                  <a:pt x="6878903" y="4814510"/>
                  <a:pt x="6544085" y="4437529"/>
                </a:cubicBezTo>
                <a:cubicBezTo>
                  <a:pt x="6273498" y="4132868"/>
                  <a:pt x="6015903" y="3816640"/>
                  <a:pt x="5764156" y="3496235"/>
                </a:cubicBezTo>
                <a:cubicBezTo>
                  <a:pt x="5719502" y="3439403"/>
                  <a:pt x="5641689" y="3237250"/>
                  <a:pt x="5656579" y="3307976"/>
                </a:cubicBezTo>
                <a:cubicBezTo>
                  <a:pt x="5689004" y="3461994"/>
                  <a:pt x="5753860" y="3607972"/>
                  <a:pt x="5817944" y="3751729"/>
                </a:cubicBezTo>
                <a:cubicBezTo>
                  <a:pt x="6085751" y="4352486"/>
                  <a:pt x="6398682" y="4933038"/>
                  <a:pt x="6651661" y="5540188"/>
                </a:cubicBezTo>
                <a:cubicBezTo>
                  <a:pt x="6718896" y="5701553"/>
                  <a:pt x="7019208" y="5969002"/>
                  <a:pt x="6853367" y="6024282"/>
                </a:cubicBezTo>
                <a:cubicBezTo>
                  <a:pt x="6683433" y="6080927"/>
                  <a:pt x="6671469" y="5715365"/>
                  <a:pt x="6570979" y="5567082"/>
                </a:cubicBezTo>
                <a:cubicBezTo>
                  <a:pt x="6303792" y="5172818"/>
                  <a:pt x="5999996" y="4803006"/>
                  <a:pt x="5750708" y="4397188"/>
                </a:cubicBezTo>
                <a:cubicBezTo>
                  <a:pt x="5422688" y="3863201"/>
                  <a:pt x="5176833" y="2957626"/>
                  <a:pt x="5723814" y="4491317"/>
                </a:cubicBezTo>
                <a:cubicBezTo>
                  <a:pt x="5855708" y="4861136"/>
                  <a:pt x="5974826" y="5235388"/>
                  <a:pt x="6100332" y="5607423"/>
                </a:cubicBezTo>
                <a:cubicBezTo>
                  <a:pt x="6113779" y="5759823"/>
                  <a:pt x="6180447" y="5916891"/>
                  <a:pt x="6140673" y="6064623"/>
                </a:cubicBezTo>
                <a:cubicBezTo>
                  <a:pt x="6125750" y="6120051"/>
                  <a:pt x="6030307" y="6009143"/>
                  <a:pt x="6006203" y="5957047"/>
                </a:cubicBezTo>
                <a:cubicBezTo>
                  <a:pt x="5749641" y="5402542"/>
                  <a:pt x="5306956" y="4262717"/>
                  <a:pt x="5306956" y="4262717"/>
                </a:cubicBezTo>
                <a:cubicBezTo>
                  <a:pt x="5280062" y="4020670"/>
                  <a:pt x="5239598" y="3293404"/>
                  <a:pt x="5226273" y="3536576"/>
                </a:cubicBezTo>
                <a:cubicBezTo>
                  <a:pt x="5195123" y="4105053"/>
                  <a:pt x="5224912" y="4675725"/>
                  <a:pt x="5253167" y="5244353"/>
                </a:cubicBezTo>
                <a:cubicBezTo>
                  <a:pt x="5260847" y="5398917"/>
                  <a:pt x="5378318" y="5849781"/>
                  <a:pt x="5333850" y="5701553"/>
                </a:cubicBezTo>
                <a:cubicBezTo>
                  <a:pt x="5249185" y="5419335"/>
                  <a:pt x="5230431" y="5118709"/>
                  <a:pt x="5132144" y="4840941"/>
                </a:cubicBezTo>
                <a:cubicBezTo>
                  <a:pt x="4789127" y="3871548"/>
                  <a:pt x="4891354" y="4268252"/>
                  <a:pt x="4755626" y="3671047"/>
                </a:cubicBezTo>
                <a:cubicBezTo>
                  <a:pt x="4746661" y="3904129"/>
                  <a:pt x="4741832" y="4137407"/>
                  <a:pt x="4728732" y="4370294"/>
                </a:cubicBezTo>
                <a:cubicBezTo>
                  <a:pt x="4645859" y="5843590"/>
                  <a:pt x="4850054" y="5391677"/>
                  <a:pt x="4567367" y="5957047"/>
                </a:cubicBezTo>
                <a:cubicBezTo>
                  <a:pt x="4562885" y="5912223"/>
                  <a:pt x="4560770" y="5867099"/>
                  <a:pt x="4553920" y="5822576"/>
                </a:cubicBezTo>
                <a:cubicBezTo>
                  <a:pt x="4515935" y="5575673"/>
                  <a:pt x="4463882" y="5330867"/>
                  <a:pt x="4432897" y="5082988"/>
                </a:cubicBezTo>
                <a:cubicBezTo>
                  <a:pt x="4401085" y="4828493"/>
                  <a:pt x="4388073" y="4572000"/>
                  <a:pt x="4365661" y="4316506"/>
                </a:cubicBezTo>
                <a:cubicBezTo>
                  <a:pt x="4486034" y="3233184"/>
                  <a:pt x="4218770" y="5678517"/>
                  <a:pt x="4083273" y="5930153"/>
                </a:cubicBezTo>
                <a:cubicBezTo>
                  <a:pt x="4020520" y="6046694"/>
                  <a:pt x="3954208" y="6398165"/>
                  <a:pt x="3895014" y="6279776"/>
                </a:cubicBezTo>
                <a:cubicBezTo>
                  <a:pt x="3823972" y="6137691"/>
                  <a:pt x="3993878" y="5977389"/>
                  <a:pt x="4029485" y="5822576"/>
                </a:cubicBezTo>
                <a:cubicBezTo>
                  <a:pt x="4097070" y="5528729"/>
                  <a:pt x="4148166" y="5231319"/>
                  <a:pt x="4204297" y="4935070"/>
                </a:cubicBezTo>
                <a:cubicBezTo>
                  <a:pt x="4228853" y="4805470"/>
                  <a:pt x="4320521" y="4422634"/>
                  <a:pt x="4271532" y="4545106"/>
                </a:cubicBezTo>
                <a:cubicBezTo>
                  <a:pt x="4151466" y="4845273"/>
                  <a:pt x="4110440" y="5173281"/>
                  <a:pt x="3989144" y="5472953"/>
                </a:cubicBezTo>
                <a:cubicBezTo>
                  <a:pt x="3743860" y="6078949"/>
                  <a:pt x="3699491" y="6101299"/>
                  <a:pt x="3397473" y="6468035"/>
                </a:cubicBezTo>
                <a:cubicBezTo>
                  <a:pt x="3488123" y="6105432"/>
                  <a:pt x="3592291" y="5681140"/>
                  <a:pt x="3706756" y="5365376"/>
                </a:cubicBezTo>
                <a:cubicBezTo>
                  <a:pt x="3855991" y="4953694"/>
                  <a:pt x="4042027" y="4556235"/>
                  <a:pt x="4217744" y="4155141"/>
                </a:cubicBezTo>
                <a:cubicBezTo>
                  <a:pt x="4248321" y="4085345"/>
                  <a:pt x="4355337" y="3883396"/>
                  <a:pt x="4325320" y="3953435"/>
                </a:cubicBezTo>
                <a:cubicBezTo>
                  <a:pt x="4130789" y="4407341"/>
                  <a:pt x="3898501" y="4915427"/>
                  <a:pt x="3599179" y="5311588"/>
                </a:cubicBezTo>
                <a:cubicBezTo>
                  <a:pt x="3329503" y="5668512"/>
                  <a:pt x="3236056" y="5731476"/>
                  <a:pt x="2980614" y="5930153"/>
                </a:cubicBezTo>
                <a:cubicBezTo>
                  <a:pt x="3011991" y="5831541"/>
                  <a:pt x="3039153" y="5731487"/>
                  <a:pt x="3074744" y="5634317"/>
                </a:cubicBezTo>
                <a:cubicBezTo>
                  <a:pt x="3800120" y="3653927"/>
                  <a:pt x="3473742" y="4236830"/>
                  <a:pt x="3881567" y="3523129"/>
                </a:cubicBezTo>
                <a:cubicBezTo>
                  <a:pt x="3863638" y="3635188"/>
                  <a:pt x="3864480" y="3751920"/>
                  <a:pt x="3827779" y="3859306"/>
                </a:cubicBezTo>
                <a:cubicBezTo>
                  <a:pt x="3567387" y="4621194"/>
                  <a:pt x="3449540" y="4779793"/>
                  <a:pt x="2792356" y="5351929"/>
                </a:cubicBezTo>
                <a:cubicBezTo>
                  <a:pt x="2672830" y="5455987"/>
                  <a:pt x="2514450" y="5504329"/>
                  <a:pt x="2375497" y="5580529"/>
                </a:cubicBezTo>
                <a:cubicBezTo>
                  <a:pt x="2577203" y="5307106"/>
                  <a:pt x="2775962" y="5031484"/>
                  <a:pt x="2980614" y="4760259"/>
                </a:cubicBezTo>
                <a:cubicBezTo>
                  <a:pt x="3452604" y="4134730"/>
                  <a:pt x="3301732" y="4291227"/>
                  <a:pt x="3558838" y="4034117"/>
                </a:cubicBezTo>
                <a:cubicBezTo>
                  <a:pt x="3381491" y="4424284"/>
                  <a:pt x="3235482" y="4767408"/>
                  <a:pt x="2873038" y="5096435"/>
                </a:cubicBezTo>
                <a:cubicBezTo>
                  <a:pt x="2206693" y="5701344"/>
                  <a:pt x="1720352" y="5853345"/>
                  <a:pt x="990450" y="6145306"/>
                </a:cubicBezTo>
                <a:cubicBezTo>
                  <a:pt x="1490886" y="5533658"/>
                  <a:pt x="1926702" y="4990539"/>
                  <a:pt x="2644438" y="4477870"/>
                </a:cubicBezTo>
                <a:lnTo>
                  <a:pt x="2738567" y="4410635"/>
                </a:lnTo>
                <a:cubicBezTo>
                  <a:pt x="2658725" y="4730005"/>
                  <a:pt x="2659243" y="4801568"/>
                  <a:pt x="2173791" y="5096435"/>
                </a:cubicBezTo>
                <a:cubicBezTo>
                  <a:pt x="1568496" y="5464096"/>
                  <a:pt x="1127915" y="5560826"/>
                  <a:pt x="533250" y="5715000"/>
                </a:cubicBezTo>
                <a:cubicBezTo>
                  <a:pt x="978879" y="5269363"/>
                  <a:pt x="890981" y="5349546"/>
                  <a:pt x="2039320" y="4733364"/>
                </a:cubicBezTo>
                <a:cubicBezTo>
                  <a:pt x="2455256" y="4510179"/>
                  <a:pt x="3343685" y="4182035"/>
                  <a:pt x="3343685" y="4182035"/>
                </a:cubicBezTo>
                <a:cubicBezTo>
                  <a:pt x="3289897" y="4235823"/>
                  <a:pt x="3249901" y="4308483"/>
                  <a:pt x="3182320" y="4343400"/>
                </a:cubicBezTo>
                <a:cubicBezTo>
                  <a:pt x="1730450" y="5093533"/>
                  <a:pt x="2050489" y="4947390"/>
                  <a:pt x="721508" y="5230906"/>
                </a:cubicBezTo>
                <a:cubicBezTo>
                  <a:pt x="936661" y="5118847"/>
                  <a:pt x="1141001" y="4982976"/>
                  <a:pt x="1366967" y="4894729"/>
                </a:cubicBezTo>
                <a:cubicBezTo>
                  <a:pt x="1900387" y="4686411"/>
                  <a:pt x="2457868" y="4544472"/>
                  <a:pt x="2994061" y="4343400"/>
                </a:cubicBezTo>
                <a:cubicBezTo>
                  <a:pt x="3104944" y="4301819"/>
                  <a:pt x="3196193" y="4219012"/>
                  <a:pt x="3303344" y="4168588"/>
                </a:cubicBezTo>
                <a:cubicBezTo>
                  <a:pt x="3335020" y="4153681"/>
                  <a:pt x="3253424" y="4219112"/>
                  <a:pt x="3222661" y="4235823"/>
                </a:cubicBezTo>
                <a:cubicBezTo>
                  <a:pt x="2889703" y="4416689"/>
                  <a:pt x="2570180" y="4630630"/>
                  <a:pt x="2214132" y="4760259"/>
                </a:cubicBezTo>
                <a:cubicBezTo>
                  <a:pt x="1641919" y="4968589"/>
                  <a:pt x="1039755" y="5082988"/>
                  <a:pt x="452567" y="5244353"/>
                </a:cubicBezTo>
                <a:cubicBezTo>
                  <a:pt x="97647" y="5199988"/>
                  <a:pt x="0" y="5207561"/>
                  <a:pt x="1124920" y="4854388"/>
                </a:cubicBezTo>
                <a:cubicBezTo>
                  <a:pt x="1624965" y="4697397"/>
                  <a:pt x="2151071" y="4638296"/>
                  <a:pt x="2657885" y="4504764"/>
                </a:cubicBezTo>
                <a:cubicBezTo>
                  <a:pt x="2900497" y="4440842"/>
                  <a:pt x="3133014" y="4343399"/>
                  <a:pt x="3370579" y="4262717"/>
                </a:cubicBezTo>
                <a:cubicBezTo>
                  <a:pt x="3410920" y="4213411"/>
                  <a:pt x="3474102" y="4176055"/>
                  <a:pt x="3491603" y="4114800"/>
                </a:cubicBezTo>
                <a:cubicBezTo>
                  <a:pt x="3501531" y="4080052"/>
                  <a:pt x="3431897" y="4157591"/>
                  <a:pt x="3397473" y="4168588"/>
                </a:cubicBezTo>
                <a:cubicBezTo>
                  <a:pt x="3108323" y="4260955"/>
                  <a:pt x="2820125" y="4360034"/>
                  <a:pt x="2523414" y="4424082"/>
                </a:cubicBezTo>
                <a:cubicBezTo>
                  <a:pt x="1801553" y="4579902"/>
                  <a:pt x="1077583" y="4734368"/>
                  <a:pt x="344991" y="4827494"/>
                </a:cubicBezTo>
                <a:cubicBezTo>
                  <a:pt x="138285" y="4853770"/>
                  <a:pt x="731749" y="4663587"/>
                  <a:pt x="936661" y="4625788"/>
                </a:cubicBezTo>
                <a:cubicBezTo>
                  <a:pt x="3985889" y="4063309"/>
                  <a:pt x="2802280" y="4366867"/>
                  <a:pt x="4527026" y="3886200"/>
                </a:cubicBezTo>
                <a:cubicBezTo>
                  <a:pt x="4284979" y="4128247"/>
                  <a:pt x="4095123" y="4437420"/>
                  <a:pt x="3800885" y="4612341"/>
                </a:cubicBezTo>
                <a:cubicBezTo>
                  <a:pt x="2944452" y="5121480"/>
                  <a:pt x="194683" y="6306829"/>
                  <a:pt x="1111473" y="5916706"/>
                </a:cubicBezTo>
                <a:cubicBezTo>
                  <a:pt x="5226425" y="4165662"/>
                  <a:pt x="3150075" y="5273232"/>
                  <a:pt x="4943885" y="4128247"/>
                </a:cubicBezTo>
                <a:cubicBezTo>
                  <a:pt x="4959915" y="4118015"/>
                  <a:pt x="4916161" y="4154360"/>
                  <a:pt x="4903544" y="4168588"/>
                </a:cubicBezTo>
                <a:cubicBezTo>
                  <a:pt x="4705467" y="4391952"/>
                  <a:pt x="4544621" y="4653980"/>
                  <a:pt x="4311873" y="4840941"/>
                </a:cubicBezTo>
                <a:cubicBezTo>
                  <a:pt x="3482456" y="5507194"/>
                  <a:pt x="3498450" y="5439311"/>
                  <a:pt x="2725120" y="5593976"/>
                </a:cubicBezTo>
                <a:cubicBezTo>
                  <a:pt x="3003026" y="5351929"/>
                  <a:pt x="3270842" y="5097785"/>
                  <a:pt x="3558838" y="4867835"/>
                </a:cubicBezTo>
                <a:cubicBezTo>
                  <a:pt x="3849590" y="4635685"/>
                  <a:pt x="4161120" y="4430799"/>
                  <a:pt x="4459791" y="4208929"/>
                </a:cubicBezTo>
                <a:cubicBezTo>
                  <a:pt x="4475057" y="4197589"/>
                  <a:pt x="4507911" y="4151235"/>
                  <a:pt x="4500132" y="4168588"/>
                </a:cubicBezTo>
                <a:cubicBezTo>
                  <a:pt x="4268380" y="4685573"/>
                  <a:pt x="4078269" y="4952509"/>
                  <a:pt x="3679861" y="5446059"/>
                </a:cubicBezTo>
                <a:cubicBezTo>
                  <a:pt x="3596152" y="5549759"/>
                  <a:pt x="3482638" y="5625353"/>
                  <a:pt x="3384026" y="5715000"/>
                </a:cubicBezTo>
                <a:cubicBezTo>
                  <a:pt x="3609102" y="5077282"/>
                  <a:pt x="3544410" y="5230463"/>
                  <a:pt x="4123614" y="4168588"/>
                </a:cubicBezTo>
                <a:cubicBezTo>
                  <a:pt x="4185002" y="4056043"/>
                  <a:pt x="4276014" y="3962400"/>
                  <a:pt x="4352214" y="3859306"/>
                </a:cubicBezTo>
                <a:cubicBezTo>
                  <a:pt x="4334285" y="3948953"/>
                  <a:pt x="4314428" y="4038236"/>
                  <a:pt x="4298426" y="4128247"/>
                </a:cubicBezTo>
                <a:cubicBezTo>
                  <a:pt x="4242706" y="4441674"/>
                  <a:pt x="4199493" y="4757381"/>
                  <a:pt x="4137061" y="5069541"/>
                </a:cubicBezTo>
                <a:cubicBezTo>
                  <a:pt x="4007585" y="5716920"/>
                  <a:pt x="3865592" y="5652275"/>
                  <a:pt x="4406003" y="4719917"/>
                </a:cubicBezTo>
                <a:cubicBezTo>
                  <a:pt x="4673572" y="4258286"/>
                  <a:pt x="4970779" y="3814482"/>
                  <a:pt x="5253167" y="3361764"/>
                </a:cubicBezTo>
                <a:cubicBezTo>
                  <a:pt x="5570986" y="3679595"/>
                  <a:pt x="5201942" y="3297584"/>
                  <a:pt x="5253167" y="4612341"/>
                </a:cubicBezTo>
                <a:cubicBezTo>
                  <a:pt x="5268533" y="5006728"/>
                  <a:pt x="5312553" y="5218553"/>
                  <a:pt x="5374191" y="5526741"/>
                </a:cubicBezTo>
                <a:cubicBezTo>
                  <a:pt x="5410050" y="5262282"/>
                  <a:pt x="5431831" y="4995530"/>
                  <a:pt x="5481767" y="4733364"/>
                </a:cubicBezTo>
                <a:cubicBezTo>
                  <a:pt x="5593299" y="4147823"/>
                  <a:pt x="5858285" y="2985247"/>
                  <a:pt x="5858285" y="2985247"/>
                </a:cubicBezTo>
                <a:cubicBezTo>
                  <a:pt x="5853803" y="3316941"/>
                  <a:pt x="5812541" y="3650181"/>
                  <a:pt x="5844838" y="3980329"/>
                </a:cubicBezTo>
                <a:cubicBezTo>
                  <a:pt x="5893554" y="4478312"/>
                  <a:pt x="5997827" y="4969758"/>
                  <a:pt x="6100332" y="5459506"/>
                </a:cubicBezTo>
                <a:cubicBezTo>
                  <a:pt x="6119263" y="5549952"/>
                  <a:pt x="6231233" y="5804414"/>
                  <a:pt x="6207908" y="5715000"/>
                </a:cubicBezTo>
                <a:cubicBezTo>
                  <a:pt x="6157817" y="5522984"/>
                  <a:pt x="6073999" y="5341078"/>
                  <a:pt x="6019650" y="5150223"/>
                </a:cubicBezTo>
                <a:cubicBezTo>
                  <a:pt x="5556973" y="3525473"/>
                  <a:pt x="5859646" y="4144423"/>
                  <a:pt x="5589344" y="3603811"/>
                </a:cubicBezTo>
                <a:cubicBezTo>
                  <a:pt x="5671999" y="4327050"/>
                  <a:pt x="5646464" y="4557787"/>
                  <a:pt x="6248250" y="5338482"/>
                </a:cubicBezTo>
                <a:cubicBezTo>
                  <a:pt x="6474836" y="5632431"/>
                  <a:pt x="6839921" y="5786717"/>
                  <a:pt x="7135756" y="6010835"/>
                </a:cubicBezTo>
                <a:cubicBezTo>
                  <a:pt x="7073144" y="5071722"/>
                  <a:pt x="7168081" y="5858581"/>
                  <a:pt x="5616238" y="4182035"/>
                </a:cubicBezTo>
                <a:cubicBezTo>
                  <a:pt x="5557967" y="4056529"/>
                  <a:pt x="5501305" y="3930264"/>
                  <a:pt x="5441426" y="3805517"/>
                </a:cubicBezTo>
                <a:cubicBezTo>
                  <a:pt x="5435292" y="3792738"/>
                  <a:pt x="5445736" y="3835022"/>
                  <a:pt x="5454873" y="3845859"/>
                </a:cubicBezTo>
                <a:cubicBezTo>
                  <a:pt x="5639156" y="4064427"/>
                  <a:pt x="5801148" y="4306956"/>
                  <a:pt x="6019650" y="4491317"/>
                </a:cubicBezTo>
                <a:cubicBezTo>
                  <a:pt x="6378888" y="4794424"/>
                  <a:pt x="6789496" y="5030810"/>
                  <a:pt x="7176097" y="5298141"/>
                </a:cubicBezTo>
                <a:cubicBezTo>
                  <a:pt x="7210878" y="5322192"/>
                  <a:pt x="7316052" y="5392574"/>
                  <a:pt x="7283673" y="5365376"/>
                </a:cubicBezTo>
                <a:cubicBezTo>
                  <a:pt x="7139481" y="5244255"/>
                  <a:pt x="6975981" y="5145941"/>
                  <a:pt x="6839920" y="5015753"/>
                </a:cubicBezTo>
                <a:cubicBezTo>
                  <a:pt x="6352132" y="4549021"/>
                  <a:pt x="5872590" y="4072859"/>
                  <a:pt x="5414532" y="3576917"/>
                </a:cubicBezTo>
                <a:cubicBezTo>
                  <a:pt x="5275231" y="3426095"/>
                  <a:pt x="5168022" y="3248389"/>
                  <a:pt x="5051461" y="3079376"/>
                </a:cubicBezTo>
                <a:cubicBezTo>
                  <a:pt x="5024409" y="3040151"/>
                  <a:pt x="5108106" y="3157538"/>
                  <a:pt x="5145591" y="3186953"/>
                </a:cubicBezTo>
                <a:cubicBezTo>
                  <a:pt x="5754256" y="3664586"/>
                  <a:pt x="6343765" y="4170203"/>
                  <a:pt x="6987838" y="4598894"/>
                </a:cubicBezTo>
                <a:cubicBezTo>
                  <a:pt x="8971516" y="5919220"/>
                  <a:pt x="8528425" y="5764250"/>
                  <a:pt x="9744485" y="6078070"/>
                </a:cubicBezTo>
                <a:cubicBezTo>
                  <a:pt x="9193156" y="5715000"/>
                  <a:pt x="8635378" y="5361537"/>
                  <a:pt x="8090497" y="4988859"/>
                </a:cubicBezTo>
                <a:cubicBezTo>
                  <a:pt x="7684923" y="4711462"/>
                  <a:pt x="6532651" y="3794964"/>
                  <a:pt x="6893708" y="4128247"/>
                </a:cubicBezTo>
                <a:cubicBezTo>
                  <a:pt x="7010249" y="4235823"/>
                  <a:pt x="7101289" y="4380419"/>
                  <a:pt x="7243332" y="4450976"/>
                </a:cubicBezTo>
                <a:cubicBezTo>
                  <a:pt x="7929132" y="4791635"/>
                  <a:pt x="9913331" y="5932402"/>
                  <a:pt x="9300732" y="5472953"/>
                </a:cubicBezTo>
                <a:cubicBezTo>
                  <a:pt x="9085579" y="5311588"/>
                  <a:pt x="8876548" y="5141721"/>
                  <a:pt x="8655273" y="4988859"/>
                </a:cubicBezTo>
                <a:cubicBezTo>
                  <a:pt x="7948481" y="4500592"/>
                  <a:pt x="7212852" y="4054023"/>
                  <a:pt x="6517191" y="3550023"/>
                </a:cubicBezTo>
                <a:cubicBezTo>
                  <a:pt x="6332319" y="3416085"/>
                  <a:pt x="6218624" y="3191298"/>
                  <a:pt x="6019650" y="3079376"/>
                </a:cubicBezTo>
                <a:cubicBezTo>
                  <a:pt x="5889082" y="3005932"/>
                  <a:pt x="6189576" y="3330033"/>
                  <a:pt x="6302038" y="3429000"/>
                </a:cubicBezTo>
                <a:cubicBezTo>
                  <a:pt x="7240740" y="4255057"/>
                  <a:pt x="7056004" y="4125672"/>
                  <a:pt x="7848450" y="4477870"/>
                </a:cubicBezTo>
                <a:cubicBezTo>
                  <a:pt x="7187960" y="3840157"/>
                  <a:pt x="7372334" y="3958524"/>
                  <a:pt x="6167567" y="3348317"/>
                </a:cubicBezTo>
                <a:cubicBezTo>
                  <a:pt x="5919519" y="3222682"/>
                  <a:pt x="5139607" y="2926813"/>
                  <a:pt x="5387638" y="3052482"/>
                </a:cubicBezTo>
                <a:cubicBezTo>
                  <a:pt x="5971037" y="3348071"/>
                  <a:pt x="6571985" y="3608753"/>
                  <a:pt x="7176097" y="3859306"/>
                </a:cubicBezTo>
                <a:cubicBezTo>
                  <a:pt x="7545403" y="4012475"/>
                  <a:pt x="8567498" y="4564849"/>
                  <a:pt x="8305650" y="4262717"/>
                </a:cubicBezTo>
                <a:cubicBezTo>
                  <a:pt x="7991743" y="3900517"/>
                  <a:pt x="6546583" y="3809167"/>
                  <a:pt x="7001285" y="3657600"/>
                </a:cubicBezTo>
                <a:cubicBezTo>
                  <a:pt x="7578332" y="3465251"/>
                  <a:pt x="6866139" y="3693444"/>
                  <a:pt x="8628379" y="4208929"/>
                </a:cubicBezTo>
                <a:cubicBezTo>
                  <a:pt x="8753213" y="4245445"/>
                  <a:pt x="8888356" y="4217894"/>
                  <a:pt x="9018344" y="4222376"/>
                </a:cubicBezTo>
                <a:cubicBezTo>
                  <a:pt x="8825603" y="4105835"/>
                  <a:pt x="8652950" y="3946471"/>
                  <a:pt x="8440120" y="3872753"/>
                </a:cubicBezTo>
                <a:cubicBezTo>
                  <a:pt x="7042444" y="3388642"/>
                  <a:pt x="7026562" y="3423999"/>
                  <a:pt x="5979308" y="3334870"/>
                </a:cubicBezTo>
                <a:cubicBezTo>
                  <a:pt x="6086885" y="3330388"/>
                  <a:pt x="6194368" y="3321423"/>
                  <a:pt x="6302038" y="3321423"/>
                </a:cubicBezTo>
                <a:lnTo>
                  <a:pt x="8722508" y="3334870"/>
                </a:lnTo>
                <a:cubicBezTo>
                  <a:pt x="8790337" y="3334459"/>
                  <a:pt x="8587612" y="3319703"/>
                  <a:pt x="8520803" y="3307976"/>
                </a:cubicBezTo>
                <a:cubicBezTo>
                  <a:pt x="7744868" y="3171775"/>
                  <a:pt x="5407147" y="2863492"/>
                  <a:pt x="6194461" y="2891117"/>
                </a:cubicBezTo>
                <a:lnTo>
                  <a:pt x="6960944" y="2918011"/>
                </a:lnTo>
                <a:lnTo>
                  <a:pt x="8682167" y="3106270"/>
                </a:lnTo>
                <a:cubicBezTo>
                  <a:pt x="8525285" y="3083858"/>
                  <a:pt x="8369703" y="3048654"/>
                  <a:pt x="8211520" y="3039035"/>
                </a:cubicBezTo>
                <a:cubicBezTo>
                  <a:pt x="7705632" y="3008272"/>
                  <a:pt x="7198509" y="3003176"/>
                  <a:pt x="6692003" y="2985247"/>
                </a:cubicBezTo>
                <a:cubicBezTo>
                  <a:pt x="6974391" y="2962835"/>
                  <a:pt x="7255895" y="2919420"/>
                  <a:pt x="7539167" y="2918011"/>
                </a:cubicBezTo>
                <a:cubicBezTo>
                  <a:pt x="8157984" y="2914932"/>
                  <a:pt x="8776709" y="2942953"/>
                  <a:pt x="9394861" y="2971800"/>
                </a:cubicBezTo>
                <a:cubicBezTo>
                  <a:pt x="9450244" y="2974385"/>
                  <a:pt x="9611668" y="3011726"/>
                  <a:pt x="9556226" y="3012141"/>
                </a:cubicBezTo>
                <a:lnTo>
                  <a:pt x="5804497" y="2998694"/>
                </a:lnTo>
                <a:cubicBezTo>
                  <a:pt x="6249637" y="2930891"/>
                  <a:pt x="8300820" y="2656645"/>
                  <a:pt x="8991450" y="2447364"/>
                </a:cubicBezTo>
                <a:cubicBezTo>
                  <a:pt x="9221381" y="2377688"/>
                  <a:pt x="8518722" y="2543139"/>
                  <a:pt x="8278756" y="2554941"/>
                </a:cubicBezTo>
                <a:cubicBezTo>
                  <a:pt x="7696736" y="2583565"/>
                  <a:pt x="7113344" y="2563906"/>
                  <a:pt x="6530638" y="2568388"/>
                </a:cubicBezTo>
                <a:cubicBezTo>
                  <a:pt x="7081967" y="2510117"/>
                  <a:pt x="7631366" y="2429107"/>
                  <a:pt x="8184626" y="2393576"/>
                </a:cubicBezTo>
                <a:cubicBezTo>
                  <a:pt x="9513238" y="2308252"/>
                  <a:pt x="10588703" y="2522064"/>
                  <a:pt x="7754320" y="2164976"/>
                </a:cubicBezTo>
                <a:cubicBezTo>
                  <a:pt x="8256344" y="2057400"/>
                  <a:pt x="8761790" y="1964710"/>
                  <a:pt x="9260391" y="1842247"/>
                </a:cubicBezTo>
                <a:cubicBezTo>
                  <a:pt x="9279858" y="1837466"/>
                  <a:pt x="9307083" y="1785316"/>
                  <a:pt x="9287285" y="1788459"/>
                </a:cubicBezTo>
                <a:cubicBezTo>
                  <a:pt x="8428449" y="1924782"/>
                  <a:pt x="6718897" y="2245659"/>
                  <a:pt x="6718897" y="2245659"/>
                </a:cubicBezTo>
                <a:cubicBezTo>
                  <a:pt x="6727862" y="2232212"/>
                  <a:pt x="6731646" y="2213134"/>
                  <a:pt x="6745791" y="2205317"/>
                </a:cubicBezTo>
                <a:cubicBezTo>
                  <a:pt x="7654302" y="1703244"/>
                  <a:pt x="7527001" y="1774108"/>
                  <a:pt x="8265308" y="1452282"/>
                </a:cubicBezTo>
                <a:cubicBezTo>
                  <a:pt x="8081351" y="1682228"/>
                  <a:pt x="8353919" y="1333965"/>
                  <a:pt x="7956026" y="1976717"/>
                </a:cubicBezTo>
                <a:cubicBezTo>
                  <a:pt x="7930946" y="2017231"/>
                  <a:pt x="7826981" y="2116716"/>
                  <a:pt x="7861897" y="2084294"/>
                </a:cubicBezTo>
                <a:cubicBezTo>
                  <a:pt x="8175662" y="1792941"/>
                  <a:pt x="9046914" y="858192"/>
                  <a:pt x="8803191" y="1210235"/>
                </a:cubicBezTo>
                <a:cubicBezTo>
                  <a:pt x="8531075" y="1603291"/>
                  <a:pt x="8498629" y="1683429"/>
                  <a:pt x="7875344" y="2057400"/>
                </a:cubicBezTo>
                <a:cubicBezTo>
                  <a:pt x="7429985" y="2324615"/>
                  <a:pt x="6934050" y="2496671"/>
                  <a:pt x="6463403" y="2716306"/>
                </a:cubicBezTo>
                <a:cubicBezTo>
                  <a:pt x="6472368" y="2693894"/>
                  <a:pt x="6472851" y="2665752"/>
                  <a:pt x="6490297" y="2649070"/>
                </a:cubicBezTo>
                <a:cubicBezTo>
                  <a:pt x="7088545" y="2077022"/>
                  <a:pt x="8976065" y="469269"/>
                  <a:pt x="8305650" y="954741"/>
                </a:cubicBezTo>
                <a:cubicBezTo>
                  <a:pt x="8045673" y="1143000"/>
                  <a:pt x="7810926" y="1372254"/>
                  <a:pt x="7525720" y="1519517"/>
                </a:cubicBezTo>
                <a:cubicBezTo>
                  <a:pt x="7119673" y="1729175"/>
                  <a:pt x="6674073" y="1851212"/>
                  <a:pt x="6248250" y="2017059"/>
                </a:cubicBezTo>
                <a:cubicBezTo>
                  <a:pt x="6563249" y="1741432"/>
                  <a:pt x="6075627" y="2164198"/>
                  <a:pt x="6826473" y="1559859"/>
                </a:cubicBezTo>
                <a:cubicBezTo>
                  <a:pt x="6856102" y="1536011"/>
                  <a:pt x="6907156" y="1479176"/>
                  <a:pt x="6907156" y="1479176"/>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8"/>
          <p:cNvSpPr>
            <a:spLocks/>
          </p:cNvSpPr>
          <p:nvPr/>
        </p:nvSpPr>
        <p:spPr bwMode="auto">
          <a:xfrm>
            <a:off x="0" y="861172"/>
            <a:ext cx="10868026" cy="7324725"/>
          </a:xfrm>
          <a:custGeom>
            <a:avLst/>
            <a:gdLst>
              <a:gd name="T0" fmla="*/ 3559074 w 10867926"/>
              <a:gd name="T1" fmla="*/ 4311714 h 7325888"/>
              <a:gd name="T2" fmla="*/ 2752195 w 10867926"/>
              <a:gd name="T3" fmla="*/ 5050470 h 7325888"/>
              <a:gd name="T4" fmla="*/ 1609124 w 10867926"/>
              <a:gd name="T5" fmla="*/ 6219074 h 7325888"/>
              <a:gd name="T6" fmla="*/ 2913572 w 10867926"/>
              <a:gd name="T7" fmla="*/ 4687812 h 7325888"/>
              <a:gd name="T8" fmla="*/ 3370801 w 10867926"/>
              <a:gd name="T9" fmla="*/ 4137091 h 7325888"/>
              <a:gd name="T10" fmla="*/ 3639757 w 10867926"/>
              <a:gd name="T11" fmla="*/ 4231117 h 7325888"/>
              <a:gd name="T12" fmla="*/ 3680108 w 10867926"/>
              <a:gd name="T13" fmla="*/ 4043066 h 7325888"/>
              <a:gd name="T14" fmla="*/ 4056643 w 10867926"/>
              <a:gd name="T15" fmla="*/ 4446027 h 7325888"/>
              <a:gd name="T16" fmla="*/ 4164232 w 10867926"/>
              <a:gd name="T17" fmla="*/ 3989339 h 7325888"/>
              <a:gd name="T18" fmla="*/ 4433198 w 10867926"/>
              <a:gd name="T19" fmla="*/ 4204253 h 7325888"/>
              <a:gd name="T20" fmla="*/ 7472430 w 10867926"/>
              <a:gd name="T21" fmla="*/ 6339955 h 7325888"/>
              <a:gd name="T22" fmla="*/ 7633798 w 10867926"/>
              <a:gd name="T23" fmla="*/ 5520594 h 7325888"/>
              <a:gd name="T24" fmla="*/ 8010341 w 10867926"/>
              <a:gd name="T25" fmla="*/ 5251954 h 7325888"/>
              <a:gd name="T26" fmla="*/ 5562812 w 10867926"/>
              <a:gd name="T27" fmla="*/ 4257985 h 7325888"/>
              <a:gd name="T28" fmla="*/ 9314791 w 10867926"/>
              <a:gd name="T29" fmla="*/ 5708649 h 7325888"/>
              <a:gd name="T30" fmla="*/ 6934499 w 10867926"/>
              <a:gd name="T31" fmla="*/ 4204253 h 7325888"/>
              <a:gd name="T32" fmla="*/ 5630051 w 10867926"/>
              <a:gd name="T33" fmla="*/ 3572943 h 7325888"/>
              <a:gd name="T34" fmla="*/ 5616603 w 10867926"/>
              <a:gd name="T35" fmla="*/ 5131068 h 7325888"/>
              <a:gd name="T36" fmla="*/ 4944214 w 10867926"/>
              <a:gd name="T37" fmla="*/ 5198221 h 7325888"/>
              <a:gd name="T38" fmla="*/ 3854923 w 10867926"/>
              <a:gd name="T39" fmla="*/ 4781835 h 7325888"/>
              <a:gd name="T40" fmla="*/ 3249767 w 10867926"/>
              <a:gd name="T41" fmla="*/ 6527998 h 7325888"/>
              <a:gd name="T42" fmla="*/ 4567669 w 10867926"/>
              <a:gd name="T43" fmla="*/ 4553488 h 7325888"/>
              <a:gd name="T44" fmla="*/ 5979700 w 10867926"/>
              <a:gd name="T45" fmla="*/ 4929584 h 7325888"/>
              <a:gd name="T46" fmla="*/ 5334206 w 10867926"/>
              <a:gd name="T47" fmla="*/ 4204253 h 7325888"/>
              <a:gd name="T48" fmla="*/ 8185157 w 10867926"/>
              <a:gd name="T49" fmla="*/ 6313093 h 7325888"/>
              <a:gd name="T50" fmla="*/ 8682725 w 10867926"/>
              <a:gd name="T51" fmla="*/ 5587763 h 7325888"/>
              <a:gd name="T52" fmla="*/ 5966252 w 10867926"/>
              <a:gd name="T53" fmla="*/ 3747559 h 7325888"/>
              <a:gd name="T54" fmla="*/ 6248663 w 10867926"/>
              <a:gd name="T55" fmla="*/ 3452056 h 7325888"/>
              <a:gd name="T56" fmla="*/ 8117920 w 10867926"/>
              <a:gd name="T57" fmla="*/ 3465484 h 7325888"/>
              <a:gd name="T58" fmla="*/ 8924812 w 10867926"/>
              <a:gd name="T59" fmla="*/ 2834178 h 7325888"/>
              <a:gd name="T60" fmla="*/ 6289005 w 10867926"/>
              <a:gd name="T61" fmla="*/ 2552101 h 7325888"/>
              <a:gd name="T62" fmla="*/ 6383140 w 10867926"/>
              <a:gd name="T63" fmla="*/ 2055114 h 7325888"/>
              <a:gd name="T64" fmla="*/ 10363723 w 10867926"/>
              <a:gd name="T65" fmla="*/ 510421 h 7325888"/>
              <a:gd name="T66" fmla="*/ 10619260 w 10867926"/>
              <a:gd name="T67" fmla="*/ 1665583 h 7325888"/>
              <a:gd name="T68" fmla="*/ 8897924 w 10867926"/>
              <a:gd name="T69" fmla="*/ 1867064 h 7325888"/>
              <a:gd name="T70" fmla="*/ 6531059 w 10867926"/>
              <a:gd name="T71" fmla="*/ 2243166 h 7325888"/>
              <a:gd name="T72" fmla="*/ 9529949 w 10867926"/>
              <a:gd name="T73" fmla="*/ 3559511 h 7325888"/>
              <a:gd name="T74" fmla="*/ 9543398 w 10867926"/>
              <a:gd name="T75" fmla="*/ 4835565 h 7325888"/>
              <a:gd name="T76" fmla="*/ 7741377 w 10867926"/>
              <a:gd name="T77" fmla="*/ 3855016 h 7325888"/>
              <a:gd name="T78" fmla="*/ 8507912 w 10867926"/>
              <a:gd name="T79" fmla="*/ 5936995 h 7325888"/>
              <a:gd name="T80" fmla="*/ 5078692 w 10867926"/>
              <a:gd name="T81" fmla="*/ 3707261 h 7325888"/>
              <a:gd name="T82" fmla="*/ 4513880 w 10867926"/>
              <a:gd name="T83" fmla="*/ 4069927 h 7325888"/>
              <a:gd name="T84" fmla="*/ 3908722 w 10867926"/>
              <a:gd name="T85" fmla="*/ 4956451 h 7325888"/>
              <a:gd name="T86" fmla="*/ 2348757 w 10867926"/>
              <a:gd name="T87" fmla="*/ 5453434 h 7325888"/>
              <a:gd name="T88" fmla="*/ 2268072 w 10867926"/>
              <a:gd name="T89" fmla="*/ 5748937 h 7325888"/>
              <a:gd name="T90" fmla="*/ 4876978 w 10867926"/>
              <a:gd name="T91" fmla="*/ 5386279 h 7325888"/>
              <a:gd name="T92" fmla="*/ 9597182 w 10867926"/>
              <a:gd name="T93" fmla="*/ 6044456 h 7325888"/>
              <a:gd name="T94" fmla="*/ 6167978 w 10867926"/>
              <a:gd name="T95" fmla="*/ 3102815 h 7325888"/>
              <a:gd name="T96" fmla="*/ 9341688 w 10867926"/>
              <a:gd name="T97" fmla="*/ 3264004 h 7325888"/>
              <a:gd name="T98" fmla="*/ 8602043 w 10867926"/>
              <a:gd name="T99" fmla="*/ 846226 h 7325888"/>
              <a:gd name="T100" fmla="*/ 9193764 w 10867926"/>
              <a:gd name="T101" fmla="*/ 1155166 h 7325888"/>
              <a:gd name="T102" fmla="*/ 9449267 w 10867926"/>
              <a:gd name="T103" fmla="*/ 2941633 h 7325888"/>
              <a:gd name="T104" fmla="*/ 7647246 w 10867926"/>
              <a:gd name="T105" fmla="*/ 3237142 h 7325888"/>
              <a:gd name="T106" fmla="*/ 7445534 w 10867926"/>
              <a:gd name="T107" fmla="*/ 4943010 h 7325888"/>
              <a:gd name="T108" fmla="*/ 5253503 w 10867926"/>
              <a:gd name="T109" fmla="*/ 5238529 h 7325888"/>
              <a:gd name="T110" fmla="*/ 3599415 w 10867926"/>
              <a:gd name="T111" fmla="*/ 5305685 h 7325888"/>
              <a:gd name="T112" fmla="*/ 1367058 w 10867926"/>
              <a:gd name="T113" fmla="*/ 4889296 h 7325888"/>
              <a:gd name="T114" fmla="*/ 4312154 w 10867926"/>
              <a:gd name="T115" fmla="*/ 4835565 h 7325888"/>
              <a:gd name="T116" fmla="*/ 6208322 w 10867926"/>
              <a:gd name="T117" fmla="*/ 5708649 h 7325888"/>
              <a:gd name="T118" fmla="*/ 7243808 w 10867926"/>
              <a:gd name="T119" fmla="*/ 4446027 h 7325888"/>
              <a:gd name="T120" fmla="*/ 6194874 w 10867926"/>
              <a:gd name="T121" fmla="*/ 2887900 h 7325888"/>
              <a:gd name="T122" fmla="*/ 7956551 w 10867926"/>
              <a:gd name="T123" fmla="*/ 1974519 h 73258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867926"/>
              <a:gd name="T187" fmla="*/ 0 h 7325888"/>
              <a:gd name="T188" fmla="*/ 10867926 w 10867926"/>
              <a:gd name="T189" fmla="*/ 7325888 h 73258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867926" h="7325888">
                <a:moveTo>
                  <a:pt x="1582120" y="6078070"/>
                </a:moveTo>
                <a:cubicBezTo>
                  <a:pt x="1774861" y="6010835"/>
                  <a:pt x="1969358" y="5948434"/>
                  <a:pt x="2160344" y="5876364"/>
                </a:cubicBezTo>
                <a:cubicBezTo>
                  <a:pt x="2207231" y="5858671"/>
                  <a:pt x="2251842" y="5834912"/>
                  <a:pt x="2294814" y="5809129"/>
                </a:cubicBezTo>
                <a:cubicBezTo>
                  <a:pt x="2431845" y="5726911"/>
                  <a:pt x="2305819" y="5774085"/>
                  <a:pt x="2402391" y="5741894"/>
                </a:cubicBezTo>
                <a:cubicBezTo>
                  <a:pt x="2433767" y="5715000"/>
                  <a:pt x="2463649" y="5686256"/>
                  <a:pt x="2496520" y="5661211"/>
                </a:cubicBezTo>
                <a:cubicBezTo>
                  <a:pt x="2557861" y="5614475"/>
                  <a:pt x="2621777" y="5571213"/>
                  <a:pt x="2684779" y="5526741"/>
                </a:cubicBezTo>
                <a:cubicBezTo>
                  <a:pt x="2697982" y="5517421"/>
                  <a:pt x="2712849" y="5510365"/>
                  <a:pt x="2725120" y="5499847"/>
                </a:cubicBezTo>
                <a:cubicBezTo>
                  <a:pt x="2756497" y="5472953"/>
                  <a:pt x="2785829" y="5443471"/>
                  <a:pt x="2819250" y="5419164"/>
                </a:cubicBezTo>
                <a:cubicBezTo>
                  <a:pt x="2835462" y="5407374"/>
                  <a:pt x="2857385" y="5404792"/>
                  <a:pt x="2873038" y="5392270"/>
                </a:cubicBezTo>
                <a:cubicBezTo>
                  <a:pt x="3071360" y="5233612"/>
                  <a:pt x="2852965" y="5372040"/>
                  <a:pt x="3020956" y="5271247"/>
                </a:cubicBezTo>
                <a:cubicBezTo>
                  <a:pt x="3034403" y="5253318"/>
                  <a:pt x="3045450" y="5233307"/>
                  <a:pt x="3061297" y="5217459"/>
                </a:cubicBezTo>
                <a:cubicBezTo>
                  <a:pt x="3165695" y="5113059"/>
                  <a:pt x="3015630" y="5328800"/>
                  <a:pt x="3168873" y="5109882"/>
                </a:cubicBezTo>
                <a:cubicBezTo>
                  <a:pt x="3180368" y="5093460"/>
                  <a:pt x="3186168" y="5073692"/>
                  <a:pt x="3195767" y="5056094"/>
                </a:cubicBezTo>
                <a:cubicBezTo>
                  <a:pt x="3213072" y="5024368"/>
                  <a:pt x="3231626" y="4993341"/>
                  <a:pt x="3249556" y="4961964"/>
                </a:cubicBezTo>
                <a:cubicBezTo>
                  <a:pt x="3270911" y="4887223"/>
                  <a:pt x="3273334" y="4866623"/>
                  <a:pt x="3303344" y="4800600"/>
                </a:cubicBezTo>
                <a:cubicBezTo>
                  <a:pt x="3315786" y="4773226"/>
                  <a:pt x="3331085" y="4747218"/>
                  <a:pt x="3343685" y="4719917"/>
                </a:cubicBezTo>
                <a:cubicBezTo>
                  <a:pt x="3357990" y="4688922"/>
                  <a:pt x="3367842" y="4655844"/>
                  <a:pt x="3384026" y="4625788"/>
                </a:cubicBezTo>
                <a:cubicBezTo>
                  <a:pt x="3399350" y="4597329"/>
                  <a:pt x="3421909" y="4573245"/>
                  <a:pt x="3437814" y="4545106"/>
                </a:cubicBezTo>
                <a:cubicBezTo>
                  <a:pt x="3480239" y="4470046"/>
                  <a:pt x="3558838" y="4316506"/>
                  <a:pt x="3558838" y="4316506"/>
                </a:cubicBezTo>
                <a:cubicBezTo>
                  <a:pt x="3591187" y="4187107"/>
                  <a:pt x="3604756" y="4151169"/>
                  <a:pt x="3612626" y="3993776"/>
                </a:cubicBezTo>
                <a:cubicBezTo>
                  <a:pt x="3613549" y="3975318"/>
                  <a:pt x="3603661" y="3957917"/>
                  <a:pt x="3599179" y="3939988"/>
                </a:cubicBezTo>
                <a:cubicBezTo>
                  <a:pt x="3585732" y="4002741"/>
                  <a:pt x="3571424" y="4065316"/>
                  <a:pt x="3558838" y="4128247"/>
                </a:cubicBezTo>
                <a:cubicBezTo>
                  <a:pt x="3553491" y="4154983"/>
                  <a:pt x="3553409" y="4182870"/>
                  <a:pt x="3545391" y="4208929"/>
                </a:cubicBezTo>
                <a:cubicBezTo>
                  <a:pt x="3471229" y="4449955"/>
                  <a:pt x="3322637" y="4808235"/>
                  <a:pt x="3222661" y="5002306"/>
                </a:cubicBezTo>
                <a:cubicBezTo>
                  <a:pt x="3146461" y="5150224"/>
                  <a:pt x="3111717" y="5328403"/>
                  <a:pt x="2994061" y="5446059"/>
                </a:cubicBezTo>
                <a:cubicBezTo>
                  <a:pt x="2971649" y="5468471"/>
                  <a:pt x="2946110" y="5488141"/>
                  <a:pt x="2926826" y="5513294"/>
                </a:cubicBezTo>
                <a:cubicBezTo>
                  <a:pt x="2480668" y="6095239"/>
                  <a:pt x="2837419" y="5705963"/>
                  <a:pt x="2604097" y="5916706"/>
                </a:cubicBezTo>
                <a:cubicBezTo>
                  <a:pt x="2491098" y="6018769"/>
                  <a:pt x="2399697" y="6149696"/>
                  <a:pt x="2267920" y="6225988"/>
                </a:cubicBezTo>
                <a:cubicBezTo>
                  <a:pt x="2182755" y="6275294"/>
                  <a:pt x="2094853" y="6320149"/>
                  <a:pt x="2012426" y="6373906"/>
                </a:cubicBezTo>
                <a:cubicBezTo>
                  <a:pt x="1991188" y="6387757"/>
                  <a:pt x="1981317" y="6416354"/>
                  <a:pt x="1958638" y="6427694"/>
                </a:cubicBezTo>
                <a:cubicBezTo>
                  <a:pt x="1827557" y="6493235"/>
                  <a:pt x="1687672" y="6539769"/>
                  <a:pt x="1555226" y="6602506"/>
                </a:cubicBezTo>
                <a:cubicBezTo>
                  <a:pt x="1470061" y="6642847"/>
                  <a:pt x="1217912" y="6770283"/>
                  <a:pt x="1299732" y="6723529"/>
                </a:cubicBezTo>
                <a:cubicBezTo>
                  <a:pt x="1524447" y="6595120"/>
                  <a:pt x="1326356" y="6719266"/>
                  <a:pt x="1420756" y="6642847"/>
                </a:cubicBezTo>
                <a:cubicBezTo>
                  <a:pt x="1658004" y="6450790"/>
                  <a:pt x="1680913" y="6457780"/>
                  <a:pt x="1877956" y="6239435"/>
                </a:cubicBezTo>
                <a:cubicBezTo>
                  <a:pt x="1980235" y="6126099"/>
                  <a:pt x="2046767" y="5974493"/>
                  <a:pt x="2173791" y="5889811"/>
                </a:cubicBezTo>
                <a:cubicBezTo>
                  <a:pt x="2274490" y="5822678"/>
                  <a:pt x="2218587" y="5865325"/>
                  <a:pt x="2362050" y="5688106"/>
                </a:cubicBezTo>
                <a:cubicBezTo>
                  <a:pt x="2460567" y="5566409"/>
                  <a:pt x="2583919" y="5371273"/>
                  <a:pt x="2644438" y="5257800"/>
                </a:cubicBezTo>
                <a:cubicBezTo>
                  <a:pt x="2680297" y="5190565"/>
                  <a:pt x="2730513" y="5129198"/>
                  <a:pt x="2752014" y="5056094"/>
                </a:cubicBezTo>
                <a:cubicBezTo>
                  <a:pt x="2830130" y="4790502"/>
                  <a:pt x="2773084" y="4892127"/>
                  <a:pt x="2886485" y="4733364"/>
                </a:cubicBezTo>
                <a:cubicBezTo>
                  <a:pt x="2890967" y="4719917"/>
                  <a:pt x="2893593" y="4705701"/>
                  <a:pt x="2899932" y="4693023"/>
                </a:cubicBezTo>
                <a:cubicBezTo>
                  <a:pt x="2933843" y="4625201"/>
                  <a:pt x="2954101" y="4606970"/>
                  <a:pt x="2980614" y="4545106"/>
                </a:cubicBezTo>
                <a:cubicBezTo>
                  <a:pt x="3001015" y="4497504"/>
                  <a:pt x="2991722" y="4495409"/>
                  <a:pt x="3007508" y="4437529"/>
                </a:cubicBezTo>
                <a:cubicBezTo>
                  <a:pt x="3029665" y="4356288"/>
                  <a:pt x="3024292" y="4372013"/>
                  <a:pt x="3061297" y="4316506"/>
                </a:cubicBezTo>
                <a:cubicBezTo>
                  <a:pt x="3072125" y="4273192"/>
                  <a:pt x="3074592" y="4246793"/>
                  <a:pt x="3101638" y="4208929"/>
                </a:cubicBezTo>
                <a:cubicBezTo>
                  <a:pt x="3112691" y="4193454"/>
                  <a:pt x="3128532" y="4182035"/>
                  <a:pt x="3141979" y="4168588"/>
                </a:cubicBezTo>
                <a:cubicBezTo>
                  <a:pt x="3143545" y="4163891"/>
                  <a:pt x="3182320" y="4054441"/>
                  <a:pt x="3182320" y="4034117"/>
                </a:cubicBezTo>
                <a:cubicBezTo>
                  <a:pt x="3182320" y="3980143"/>
                  <a:pt x="3173355" y="3926541"/>
                  <a:pt x="3168873" y="3872753"/>
                </a:cubicBezTo>
                <a:cubicBezTo>
                  <a:pt x="3155426" y="3913094"/>
                  <a:pt x="3142834" y="3953730"/>
                  <a:pt x="3128532" y="3993776"/>
                </a:cubicBezTo>
                <a:cubicBezTo>
                  <a:pt x="3120413" y="4016508"/>
                  <a:pt x="3108397" y="4037838"/>
                  <a:pt x="3101638" y="4061011"/>
                </a:cubicBezTo>
                <a:cubicBezTo>
                  <a:pt x="3076980" y="4145553"/>
                  <a:pt x="3062252" y="4232961"/>
                  <a:pt x="3034403" y="4316506"/>
                </a:cubicBezTo>
                <a:cubicBezTo>
                  <a:pt x="3012813" y="4381275"/>
                  <a:pt x="2982790" y="4442989"/>
                  <a:pt x="2953720" y="4504764"/>
                </a:cubicBezTo>
                <a:cubicBezTo>
                  <a:pt x="2875189" y="4671641"/>
                  <a:pt x="2818032" y="4851631"/>
                  <a:pt x="2711673" y="5002306"/>
                </a:cubicBezTo>
                <a:cubicBezTo>
                  <a:pt x="2657885" y="5078506"/>
                  <a:pt x="2601259" y="5152781"/>
                  <a:pt x="2550308" y="5230906"/>
                </a:cubicBezTo>
                <a:cubicBezTo>
                  <a:pt x="2533883" y="5256092"/>
                  <a:pt x="2527002" y="5286810"/>
                  <a:pt x="2509967" y="5311588"/>
                </a:cubicBezTo>
                <a:cubicBezTo>
                  <a:pt x="2407640" y="5460427"/>
                  <a:pt x="2160180" y="5814088"/>
                  <a:pt x="1998979" y="5930153"/>
                </a:cubicBezTo>
                <a:cubicBezTo>
                  <a:pt x="1886920" y="6010835"/>
                  <a:pt x="1760443" y="6074562"/>
                  <a:pt x="1662803" y="6172200"/>
                </a:cubicBezTo>
                <a:cubicBezTo>
                  <a:pt x="1644873" y="6190129"/>
                  <a:pt x="1629156" y="6210585"/>
                  <a:pt x="1609014" y="6225988"/>
                </a:cubicBezTo>
                <a:cubicBezTo>
                  <a:pt x="1476552" y="6327282"/>
                  <a:pt x="1323517" y="6403913"/>
                  <a:pt x="1205603" y="6521823"/>
                </a:cubicBezTo>
                <a:cubicBezTo>
                  <a:pt x="1196638" y="6530788"/>
                  <a:pt x="1166030" y="6548717"/>
                  <a:pt x="1178708" y="6548717"/>
                </a:cubicBezTo>
                <a:cubicBezTo>
                  <a:pt x="1207057" y="6548717"/>
                  <a:pt x="1232497" y="6530788"/>
                  <a:pt x="1259391" y="6521823"/>
                </a:cubicBezTo>
                <a:cubicBezTo>
                  <a:pt x="1358003" y="6450105"/>
                  <a:pt x="1465984" y="6389757"/>
                  <a:pt x="1555226" y="6306670"/>
                </a:cubicBezTo>
                <a:cubicBezTo>
                  <a:pt x="1685214" y="6185647"/>
                  <a:pt x="1827684" y="6076775"/>
                  <a:pt x="1945191" y="5943600"/>
                </a:cubicBezTo>
                <a:cubicBezTo>
                  <a:pt x="2012426" y="5867400"/>
                  <a:pt x="2082546" y="5793651"/>
                  <a:pt x="2146897" y="5715000"/>
                </a:cubicBezTo>
                <a:cubicBezTo>
                  <a:pt x="2163448" y="5694771"/>
                  <a:pt x="2171398" y="5668554"/>
                  <a:pt x="2187238" y="5647764"/>
                </a:cubicBezTo>
                <a:cubicBezTo>
                  <a:pt x="2243240" y="5574261"/>
                  <a:pt x="2307047" y="5506865"/>
                  <a:pt x="2362050" y="5432611"/>
                </a:cubicBezTo>
                <a:cubicBezTo>
                  <a:pt x="2396837" y="5385649"/>
                  <a:pt x="2427624" y="5335685"/>
                  <a:pt x="2456179" y="5284694"/>
                </a:cubicBezTo>
                <a:cubicBezTo>
                  <a:pt x="2514408" y="5180713"/>
                  <a:pt x="2563809" y="5073874"/>
                  <a:pt x="2604097" y="4961964"/>
                </a:cubicBezTo>
                <a:cubicBezTo>
                  <a:pt x="2628103" y="4895282"/>
                  <a:pt x="2671332" y="4760259"/>
                  <a:pt x="2671332" y="4760259"/>
                </a:cubicBezTo>
                <a:cubicBezTo>
                  <a:pt x="2675814" y="4719918"/>
                  <a:pt x="2680740" y="4679623"/>
                  <a:pt x="2684779" y="4639235"/>
                </a:cubicBezTo>
                <a:cubicBezTo>
                  <a:pt x="2694188" y="4545149"/>
                  <a:pt x="2693129" y="4449566"/>
                  <a:pt x="2711673" y="4356847"/>
                </a:cubicBezTo>
                <a:cubicBezTo>
                  <a:pt x="2716155" y="4334435"/>
                  <a:pt x="2711406" y="4307896"/>
                  <a:pt x="2725120" y="4289611"/>
                </a:cubicBezTo>
                <a:cubicBezTo>
                  <a:pt x="2740802" y="4268702"/>
                  <a:pt x="2769944" y="4262717"/>
                  <a:pt x="2792356" y="4249270"/>
                </a:cubicBezTo>
                <a:cubicBezTo>
                  <a:pt x="2814066" y="4162430"/>
                  <a:pt x="2791286" y="4223982"/>
                  <a:pt x="2846144" y="4141694"/>
                </a:cubicBezTo>
                <a:cubicBezTo>
                  <a:pt x="2878562" y="4093067"/>
                  <a:pt x="2940273" y="3993776"/>
                  <a:pt x="2940273" y="3993776"/>
                </a:cubicBezTo>
                <a:cubicBezTo>
                  <a:pt x="2944755" y="3935505"/>
                  <a:pt x="2955966" y="3760564"/>
                  <a:pt x="2953720" y="3818964"/>
                </a:cubicBezTo>
                <a:cubicBezTo>
                  <a:pt x="2942511" y="4110412"/>
                  <a:pt x="2932780" y="4402006"/>
                  <a:pt x="2913379" y="4693023"/>
                </a:cubicBezTo>
                <a:cubicBezTo>
                  <a:pt x="2910338" y="4738633"/>
                  <a:pt x="2893266" y="4782288"/>
                  <a:pt x="2886485" y="4827494"/>
                </a:cubicBezTo>
                <a:cubicBezTo>
                  <a:pt x="2879803" y="4872043"/>
                  <a:pt x="2887283" y="4919229"/>
                  <a:pt x="2873038" y="4961964"/>
                </a:cubicBezTo>
                <a:cubicBezTo>
                  <a:pt x="2859666" y="5002081"/>
                  <a:pt x="2825424" y="5032082"/>
                  <a:pt x="2805803" y="5069541"/>
                </a:cubicBezTo>
                <a:cubicBezTo>
                  <a:pt x="2776024" y="5126392"/>
                  <a:pt x="2751185" y="5185707"/>
                  <a:pt x="2725120" y="5244353"/>
                </a:cubicBezTo>
                <a:cubicBezTo>
                  <a:pt x="2661962" y="5386458"/>
                  <a:pt x="2738690" y="5261722"/>
                  <a:pt x="2604097" y="5499847"/>
                </a:cubicBezTo>
                <a:cubicBezTo>
                  <a:pt x="2580240" y="5542055"/>
                  <a:pt x="2548359" y="5579295"/>
                  <a:pt x="2523414" y="5620870"/>
                </a:cubicBezTo>
                <a:cubicBezTo>
                  <a:pt x="2481079" y="5691429"/>
                  <a:pt x="2439190" y="5762425"/>
                  <a:pt x="2402391" y="5836023"/>
                </a:cubicBezTo>
                <a:cubicBezTo>
                  <a:pt x="2369705" y="5901397"/>
                  <a:pt x="2348346" y="5947845"/>
                  <a:pt x="2308261" y="6010835"/>
                </a:cubicBezTo>
                <a:cubicBezTo>
                  <a:pt x="2296229" y="6029743"/>
                  <a:pt x="2278804" y="6045032"/>
                  <a:pt x="2267920" y="6064623"/>
                </a:cubicBezTo>
                <a:cubicBezTo>
                  <a:pt x="2256197" y="6085724"/>
                  <a:pt x="2250829" y="6109801"/>
                  <a:pt x="2241026" y="6131859"/>
                </a:cubicBezTo>
                <a:cubicBezTo>
                  <a:pt x="2232885" y="6150177"/>
                  <a:pt x="2223097" y="6167718"/>
                  <a:pt x="2214132" y="6185647"/>
                </a:cubicBezTo>
                <a:cubicBezTo>
                  <a:pt x="2296960" y="6213256"/>
                  <a:pt x="2254268" y="6212804"/>
                  <a:pt x="2348603" y="6091517"/>
                </a:cubicBezTo>
                <a:cubicBezTo>
                  <a:pt x="2444919" y="5967682"/>
                  <a:pt x="2537826" y="5841223"/>
                  <a:pt x="2630991" y="5715000"/>
                </a:cubicBezTo>
                <a:cubicBezTo>
                  <a:pt x="2676787" y="5652953"/>
                  <a:pt x="2716627" y="5586426"/>
                  <a:pt x="2765461" y="5526741"/>
                </a:cubicBezTo>
                <a:cubicBezTo>
                  <a:pt x="2846143" y="5428129"/>
                  <a:pt x="2931061" y="5332836"/>
                  <a:pt x="3007508" y="5230906"/>
                </a:cubicBezTo>
                <a:cubicBezTo>
                  <a:pt x="3025549" y="5206851"/>
                  <a:pt x="3033158" y="5176458"/>
                  <a:pt x="3047850" y="5150223"/>
                </a:cubicBezTo>
                <a:cubicBezTo>
                  <a:pt x="3268666" y="4755908"/>
                  <a:pt x="3149655" y="5027940"/>
                  <a:pt x="3316791" y="4545106"/>
                </a:cubicBezTo>
                <a:cubicBezTo>
                  <a:pt x="3321273" y="4518212"/>
                  <a:pt x="3326382" y="4491414"/>
                  <a:pt x="3330238" y="4464423"/>
                </a:cubicBezTo>
                <a:cubicBezTo>
                  <a:pt x="3354432" y="4295065"/>
                  <a:pt x="3354467" y="4286700"/>
                  <a:pt x="3370579" y="4141694"/>
                </a:cubicBezTo>
                <a:cubicBezTo>
                  <a:pt x="3366097" y="4096870"/>
                  <a:pt x="3385273" y="3972047"/>
                  <a:pt x="3357132" y="4007223"/>
                </a:cubicBezTo>
                <a:cubicBezTo>
                  <a:pt x="3314299" y="4060765"/>
                  <a:pt x="3330916" y="4141833"/>
                  <a:pt x="3316791" y="4208929"/>
                </a:cubicBezTo>
                <a:cubicBezTo>
                  <a:pt x="3312984" y="4227014"/>
                  <a:pt x="3307826" y="4244788"/>
                  <a:pt x="3303344" y="4262717"/>
                </a:cubicBezTo>
                <a:cubicBezTo>
                  <a:pt x="3294379" y="4343399"/>
                  <a:pt x="3293798" y="4425460"/>
                  <a:pt x="3276450" y="4504764"/>
                </a:cubicBezTo>
                <a:cubicBezTo>
                  <a:pt x="3262210" y="4569860"/>
                  <a:pt x="3234843" y="4631514"/>
                  <a:pt x="3209214" y="4693023"/>
                </a:cubicBezTo>
                <a:cubicBezTo>
                  <a:pt x="3100330" y="4954345"/>
                  <a:pt x="3030073" y="5237400"/>
                  <a:pt x="2873038" y="5472953"/>
                </a:cubicBezTo>
                <a:cubicBezTo>
                  <a:pt x="2855109" y="5499847"/>
                  <a:pt x="2835043" y="5525433"/>
                  <a:pt x="2819250" y="5553635"/>
                </a:cubicBezTo>
                <a:cubicBezTo>
                  <a:pt x="2772227" y="5637605"/>
                  <a:pt x="2734819" y="5726921"/>
                  <a:pt x="2684779" y="5809129"/>
                </a:cubicBezTo>
                <a:cubicBezTo>
                  <a:pt x="2609152" y="5933374"/>
                  <a:pt x="2507780" y="6042103"/>
                  <a:pt x="2442732" y="6172200"/>
                </a:cubicBezTo>
                <a:cubicBezTo>
                  <a:pt x="2418436" y="6220792"/>
                  <a:pt x="2339119" y="6388131"/>
                  <a:pt x="2294814" y="6454588"/>
                </a:cubicBezTo>
                <a:cubicBezTo>
                  <a:pt x="2278893" y="6478469"/>
                  <a:pt x="2258955" y="6499411"/>
                  <a:pt x="2241026" y="6521823"/>
                </a:cubicBezTo>
                <a:cubicBezTo>
                  <a:pt x="2197250" y="6696926"/>
                  <a:pt x="2217298" y="6582658"/>
                  <a:pt x="2469626" y="6293223"/>
                </a:cubicBezTo>
                <a:cubicBezTo>
                  <a:pt x="2540563" y="6211854"/>
                  <a:pt x="2609847" y="6128883"/>
                  <a:pt x="2684779" y="6051176"/>
                </a:cubicBezTo>
                <a:cubicBezTo>
                  <a:pt x="2886694" y="5841783"/>
                  <a:pt x="3077224" y="5662387"/>
                  <a:pt x="3249556" y="5432611"/>
                </a:cubicBezTo>
                <a:cubicBezTo>
                  <a:pt x="3367651" y="5275151"/>
                  <a:pt x="3437542" y="5117220"/>
                  <a:pt x="3518497" y="4935070"/>
                </a:cubicBezTo>
                <a:cubicBezTo>
                  <a:pt x="3543853" y="4878019"/>
                  <a:pt x="3563320" y="4818529"/>
                  <a:pt x="3585732" y="4760259"/>
                </a:cubicBezTo>
                <a:cubicBezTo>
                  <a:pt x="3594697" y="4688541"/>
                  <a:pt x="3601905" y="4616582"/>
                  <a:pt x="3612626" y="4545106"/>
                </a:cubicBezTo>
                <a:cubicBezTo>
                  <a:pt x="3615368" y="4526829"/>
                  <a:pt x="3624472" y="4509729"/>
                  <a:pt x="3626073" y="4491317"/>
                </a:cubicBezTo>
                <a:cubicBezTo>
                  <a:pt x="3633461" y="4406355"/>
                  <a:pt x="3647016" y="4150871"/>
                  <a:pt x="3639520" y="4235823"/>
                </a:cubicBezTo>
                <a:cubicBezTo>
                  <a:pt x="3618580" y="4473141"/>
                  <a:pt x="3616146" y="4712226"/>
                  <a:pt x="3585732" y="4948517"/>
                </a:cubicBezTo>
                <a:cubicBezTo>
                  <a:pt x="3557787" y="5165628"/>
                  <a:pt x="3500695" y="5378052"/>
                  <a:pt x="3464708" y="5593976"/>
                </a:cubicBezTo>
                <a:cubicBezTo>
                  <a:pt x="3460226" y="5620870"/>
                  <a:pt x="3457659" y="5648155"/>
                  <a:pt x="3451261" y="5674659"/>
                </a:cubicBezTo>
                <a:cubicBezTo>
                  <a:pt x="3335391" y="6154695"/>
                  <a:pt x="3420211" y="5819840"/>
                  <a:pt x="3303344" y="6158753"/>
                </a:cubicBezTo>
                <a:cubicBezTo>
                  <a:pt x="3278850" y="6229786"/>
                  <a:pt x="3260687" y="6302902"/>
                  <a:pt x="3236108" y="6373906"/>
                </a:cubicBezTo>
                <a:cubicBezTo>
                  <a:pt x="3220316" y="6419526"/>
                  <a:pt x="3197586" y="6462577"/>
                  <a:pt x="3182320" y="6508376"/>
                </a:cubicBezTo>
                <a:cubicBezTo>
                  <a:pt x="3175092" y="6530059"/>
                  <a:pt x="3158652" y="6596054"/>
                  <a:pt x="3168873" y="6575611"/>
                </a:cubicBezTo>
                <a:cubicBezTo>
                  <a:pt x="3187890" y="6537577"/>
                  <a:pt x="3195767" y="6494929"/>
                  <a:pt x="3209214" y="6454588"/>
                </a:cubicBezTo>
                <a:cubicBezTo>
                  <a:pt x="3218179" y="6355976"/>
                  <a:pt x="3224758" y="6257119"/>
                  <a:pt x="3236108" y="6158753"/>
                </a:cubicBezTo>
                <a:cubicBezTo>
                  <a:pt x="3238226" y="6140393"/>
                  <a:pt x="3246389" y="6123172"/>
                  <a:pt x="3249556" y="6104964"/>
                </a:cubicBezTo>
                <a:cubicBezTo>
                  <a:pt x="3264329" y="6020019"/>
                  <a:pt x="3273513" y="5934119"/>
                  <a:pt x="3289897" y="5849470"/>
                </a:cubicBezTo>
                <a:cubicBezTo>
                  <a:pt x="3300432" y="5795037"/>
                  <a:pt x="3320320" y="5742655"/>
                  <a:pt x="3330238" y="5688106"/>
                </a:cubicBezTo>
                <a:cubicBezTo>
                  <a:pt x="3347247" y="5594554"/>
                  <a:pt x="3353936" y="5499334"/>
                  <a:pt x="3370579" y="5405717"/>
                </a:cubicBezTo>
                <a:cubicBezTo>
                  <a:pt x="3389813" y="5297527"/>
                  <a:pt x="3420037" y="5191427"/>
                  <a:pt x="3437814" y="5082988"/>
                </a:cubicBezTo>
                <a:cubicBezTo>
                  <a:pt x="3464888" y="4917838"/>
                  <a:pt x="3482438" y="4751267"/>
                  <a:pt x="3505050" y="4585447"/>
                </a:cubicBezTo>
                <a:cubicBezTo>
                  <a:pt x="3509332" y="4554042"/>
                  <a:pt x="3512281" y="4522397"/>
                  <a:pt x="3518497" y="4491317"/>
                </a:cubicBezTo>
                <a:cubicBezTo>
                  <a:pt x="3545391" y="4356847"/>
                  <a:pt x="3574953" y="4222882"/>
                  <a:pt x="3599179" y="4087906"/>
                </a:cubicBezTo>
                <a:cubicBezTo>
                  <a:pt x="3634208" y="3892745"/>
                  <a:pt x="3592800" y="4026359"/>
                  <a:pt x="3626073" y="3926541"/>
                </a:cubicBezTo>
                <a:cubicBezTo>
                  <a:pt x="3644002" y="3966882"/>
                  <a:pt x="3664014" y="4006361"/>
                  <a:pt x="3679861" y="4047564"/>
                </a:cubicBezTo>
                <a:cubicBezTo>
                  <a:pt x="3686495" y="4064814"/>
                  <a:pt x="3686573" y="4084142"/>
                  <a:pt x="3693308" y="4101353"/>
                </a:cubicBezTo>
                <a:cubicBezTo>
                  <a:pt x="3726981" y="4187405"/>
                  <a:pt x="3765026" y="4271682"/>
                  <a:pt x="3800885" y="4356847"/>
                </a:cubicBezTo>
                <a:cubicBezTo>
                  <a:pt x="3836592" y="4535384"/>
                  <a:pt x="3794942" y="4341589"/>
                  <a:pt x="3908461" y="4706470"/>
                </a:cubicBezTo>
                <a:cubicBezTo>
                  <a:pt x="3941750" y="4813470"/>
                  <a:pt x="3971214" y="4921623"/>
                  <a:pt x="4002591" y="5029200"/>
                </a:cubicBezTo>
                <a:cubicBezTo>
                  <a:pt x="4016733" y="5163554"/>
                  <a:pt x="4046375" y="5437034"/>
                  <a:pt x="4056379" y="5567082"/>
                </a:cubicBezTo>
                <a:cubicBezTo>
                  <a:pt x="4067360" y="5709834"/>
                  <a:pt x="4058580" y="5941605"/>
                  <a:pt x="4110167" y="6104964"/>
                </a:cubicBezTo>
                <a:cubicBezTo>
                  <a:pt x="4124705" y="6151000"/>
                  <a:pt x="4144939" y="6195062"/>
                  <a:pt x="4163956" y="6239435"/>
                </a:cubicBezTo>
                <a:cubicBezTo>
                  <a:pt x="4169540" y="6252463"/>
                  <a:pt x="4154402" y="6212723"/>
                  <a:pt x="4150508" y="6199094"/>
                </a:cubicBezTo>
                <a:cubicBezTo>
                  <a:pt x="4145431" y="6181324"/>
                  <a:pt x="4141543" y="6163235"/>
                  <a:pt x="4137061" y="6145306"/>
                </a:cubicBezTo>
                <a:cubicBezTo>
                  <a:pt x="4105704" y="5863093"/>
                  <a:pt x="4150303" y="6224859"/>
                  <a:pt x="4069826" y="5782235"/>
                </a:cubicBezTo>
                <a:cubicBezTo>
                  <a:pt x="4057692" y="5715499"/>
                  <a:pt x="4054083" y="5647436"/>
                  <a:pt x="4042932" y="5580529"/>
                </a:cubicBezTo>
                <a:cubicBezTo>
                  <a:pt x="4000287" y="5324662"/>
                  <a:pt x="3940635" y="5071440"/>
                  <a:pt x="3908461" y="4814047"/>
                </a:cubicBezTo>
                <a:cubicBezTo>
                  <a:pt x="3903979" y="4778188"/>
                  <a:pt x="3902101" y="4741906"/>
                  <a:pt x="3895014" y="4706470"/>
                </a:cubicBezTo>
                <a:cubicBezTo>
                  <a:pt x="3870700" y="4584902"/>
                  <a:pt x="3841226" y="4464423"/>
                  <a:pt x="3814332" y="4343400"/>
                </a:cubicBezTo>
                <a:cubicBezTo>
                  <a:pt x="3809850" y="4231341"/>
                  <a:pt x="3806096" y="4119251"/>
                  <a:pt x="3800885" y="4007223"/>
                </a:cubicBezTo>
                <a:cubicBezTo>
                  <a:pt x="3797131" y="3926504"/>
                  <a:pt x="3761885" y="3841836"/>
                  <a:pt x="3787438" y="3765176"/>
                </a:cubicBezTo>
                <a:cubicBezTo>
                  <a:pt x="3804971" y="3712577"/>
                  <a:pt x="3802984" y="3876951"/>
                  <a:pt x="3827779" y="3926541"/>
                </a:cubicBezTo>
                <a:cubicBezTo>
                  <a:pt x="3859155" y="3989294"/>
                  <a:pt x="3893873" y="4050485"/>
                  <a:pt x="3921908" y="4114800"/>
                </a:cubicBezTo>
                <a:cubicBezTo>
                  <a:pt x="3970134" y="4225437"/>
                  <a:pt x="4000468" y="4344017"/>
                  <a:pt x="4056379" y="4450976"/>
                </a:cubicBezTo>
                <a:cubicBezTo>
                  <a:pt x="4104183" y="4542427"/>
                  <a:pt x="4176648" y="4618871"/>
                  <a:pt x="4231191" y="4706470"/>
                </a:cubicBezTo>
                <a:cubicBezTo>
                  <a:pt x="4324646" y="4856565"/>
                  <a:pt x="4420241" y="5005937"/>
                  <a:pt x="4500132" y="5163670"/>
                </a:cubicBezTo>
                <a:cubicBezTo>
                  <a:pt x="4595343" y="5351652"/>
                  <a:pt x="4670338" y="5549207"/>
                  <a:pt x="4755626" y="5741894"/>
                </a:cubicBezTo>
                <a:cubicBezTo>
                  <a:pt x="4791362" y="5822631"/>
                  <a:pt x="4823718" y="5904970"/>
                  <a:pt x="4863203" y="5983941"/>
                </a:cubicBezTo>
                <a:cubicBezTo>
                  <a:pt x="4872168" y="6001870"/>
                  <a:pt x="4882201" y="6019304"/>
                  <a:pt x="4890097" y="6037729"/>
                </a:cubicBezTo>
                <a:cubicBezTo>
                  <a:pt x="4922559" y="6113473"/>
                  <a:pt x="4951764" y="6190585"/>
                  <a:pt x="4984226" y="6266329"/>
                </a:cubicBezTo>
                <a:cubicBezTo>
                  <a:pt x="4992122" y="6284754"/>
                  <a:pt x="4996946" y="6305943"/>
                  <a:pt x="5011120" y="6320117"/>
                </a:cubicBezTo>
                <a:cubicBezTo>
                  <a:pt x="5021143" y="6330140"/>
                  <a:pt x="5003257" y="6292804"/>
                  <a:pt x="4997673" y="6279776"/>
                </a:cubicBezTo>
                <a:cubicBezTo>
                  <a:pt x="4989777" y="6261351"/>
                  <a:pt x="4977915" y="6244720"/>
                  <a:pt x="4970779" y="6225988"/>
                </a:cubicBezTo>
                <a:cubicBezTo>
                  <a:pt x="4799128" y="5775402"/>
                  <a:pt x="4958282" y="6130507"/>
                  <a:pt x="4849756" y="5930153"/>
                </a:cubicBezTo>
                <a:cubicBezTo>
                  <a:pt x="4803918" y="5845530"/>
                  <a:pt x="4755918" y="5761901"/>
                  <a:pt x="4715285" y="5674659"/>
                </a:cubicBezTo>
                <a:cubicBezTo>
                  <a:pt x="4603453" y="5434548"/>
                  <a:pt x="4392556" y="4948517"/>
                  <a:pt x="4392556" y="4948517"/>
                </a:cubicBezTo>
                <a:cubicBezTo>
                  <a:pt x="4342818" y="4650114"/>
                  <a:pt x="4460535" y="5332747"/>
                  <a:pt x="4284979" y="4572000"/>
                </a:cubicBezTo>
                <a:cubicBezTo>
                  <a:pt x="4267727" y="4497239"/>
                  <a:pt x="4271573" y="4418931"/>
                  <a:pt x="4258085" y="4343400"/>
                </a:cubicBezTo>
                <a:cubicBezTo>
                  <a:pt x="4249101" y="4293089"/>
                  <a:pt x="4229581" y="4245199"/>
                  <a:pt x="4217744" y="4195482"/>
                </a:cubicBezTo>
                <a:cubicBezTo>
                  <a:pt x="4207156" y="4151014"/>
                  <a:pt x="4205305" y="4104377"/>
                  <a:pt x="4190850" y="4061011"/>
                </a:cubicBezTo>
                <a:cubicBezTo>
                  <a:pt x="4182585" y="4036216"/>
                  <a:pt x="4162197" y="4017153"/>
                  <a:pt x="4150508" y="3993776"/>
                </a:cubicBezTo>
                <a:cubicBezTo>
                  <a:pt x="4144169" y="3981098"/>
                  <a:pt x="4122887" y="3953435"/>
                  <a:pt x="4137061" y="3953435"/>
                </a:cubicBezTo>
                <a:cubicBezTo>
                  <a:pt x="4153222" y="3953435"/>
                  <a:pt x="4155486" y="3980012"/>
                  <a:pt x="4163956" y="3993776"/>
                </a:cubicBezTo>
                <a:cubicBezTo>
                  <a:pt x="4227210" y="4096564"/>
                  <a:pt x="4275348" y="4210011"/>
                  <a:pt x="4352214" y="4303059"/>
                </a:cubicBezTo>
                <a:cubicBezTo>
                  <a:pt x="4437379" y="4406153"/>
                  <a:pt x="4517872" y="4513291"/>
                  <a:pt x="4607708" y="4612341"/>
                </a:cubicBezTo>
                <a:cubicBezTo>
                  <a:pt x="4692881" y="4706249"/>
                  <a:pt x="4790145" y="4788599"/>
                  <a:pt x="4876650" y="4881282"/>
                </a:cubicBezTo>
                <a:cubicBezTo>
                  <a:pt x="5041236" y="5057624"/>
                  <a:pt x="5201051" y="5238379"/>
                  <a:pt x="5360744" y="5419164"/>
                </a:cubicBezTo>
                <a:cubicBezTo>
                  <a:pt x="5438637" y="5507345"/>
                  <a:pt x="5512570" y="5598949"/>
                  <a:pt x="5589344" y="5688106"/>
                </a:cubicBezTo>
                <a:cubicBezTo>
                  <a:pt x="5651527" y="5760319"/>
                  <a:pt x="5719097" y="5828037"/>
                  <a:pt x="5777603" y="5903259"/>
                </a:cubicBezTo>
                <a:cubicBezTo>
                  <a:pt x="5973645" y="6155314"/>
                  <a:pt x="5893584" y="6073032"/>
                  <a:pt x="5992756" y="6172200"/>
                </a:cubicBezTo>
                <a:cubicBezTo>
                  <a:pt x="5974826" y="6176682"/>
                  <a:pt x="5956669" y="6190958"/>
                  <a:pt x="5938967" y="6185647"/>
                </a:cubicBezTo>
                <a:cubicBezTo>
                  <a:pt x="5908008" y="6176359"/>
                  <a:pt x="5883301" y="6152327"/>
                  <a:pt x="5858285" y="6131859"/>
                </a:cubicBezTo>
                <a:cubicBezTo>
                  <a:pt x="5774337" y="6063174"/>
                  <a:pt x="5690854" y="5927909"/>
                  <a:pt x="5629685" y="5862917"/>
                </a:cubicBezTo>
                <a:cubicBezTo>
                  <a:pt x="5544939" y="5772874"/>
                  <a:pt x="5446902" y="5696115"/>
                  <a:pt x="5360744" y="5607423"/>
                </a:cubicBezTo>
                <a:cubicBezTo>
                  <a:pt x="5294343" y="5539069"/>
                  <a:pt x="5239870" y="5459655"/>
                  <a:pt x="5172485" y="5392270"/>
                </a:cubicBezTo>
                <a:cubicBezTo>
                  <a:pt x="4842846" y="5062631"/>
                  <a:pt x="4775835" y="5109209"/>
                  <a:pt x="4527026" y="4639235"/>
                </a:cubicBezTo>
                <a:cubicBezTo>
                  <a:pt x="4486685" y="4563035"/>
                  <a:pt x="4442598" y="4488703"/>
                  <a:pt x="4406003" y="4410635"/>
                </a:cubicBezTo>
                <a:cubicBezTo>
                  <a:pt x="4375268" y="4345066"/>
                  <a:pt x="4353846" y="4275489"/>
                  <a:pt x="4325320" y="4208929"/>
                </a:cubicBezTo>
                <a:cubicBezTo>
                  <a:pt x="4300039" y="4149941"/>
                  <a:pt x="4270485" y="4092860"/>
                  <a:pt x="4244638" y="4034117"/>
                </a:cubicBezTo>
                <a:cubicBezTo>
                  <a:pt x="4221170" y="3980781"/>
                  <a:pt x="4203462" y="3924872"/>
                  <a:pt x="4177403" y="3872753"/>
                </a:cubicBezTo>
                <a:cubicBezTo>
                  <a:pt x="4169138" y="3856223"/>
                  <a:pt x="4179667" y="3911827"/>
                  <a:pt x="4190850" y="3926541"/>
                </a:cubicBezTo>
                <a:cubicBezTo>
                  <a:pt x="4265866" y="4025246"/>
                  <a:pt x="4343625" y="4122903"/>
                  <a:pt x="4432897" y="4208929"/>
                </a:cubicBezTo>
                <a:lnTo>
                  <a:pt x="5172485" y="4921623"/>
                </a:lnTo>
                <a:cubicBezTo>
                  <a:pt x="5310195" y="5052928"/>
                  <a:pt x="5433735" y="5202085"/>
                  <a:pt x="5589344" y="5311588"/>
                </a:cubicBezTo>
                <a:cubicBezTo>
                  <a:pt x="5710367" y="5396753"/>
                  <a:pt x="5836387" y="5475227"/>
                  <a:pt x="5952414" y="5567082"/>
                </a:cubicBezTo>
                <a:cubicBezTo>
                  <a:pt x="6277727" y="5824622"/>
                  <a:pt x="6164150" y="5760969"/>
                  <a:pt x="6396167" y="6010835"/>
                </a:cubicBezTo>
                <a:cubicBezTo>
                  <a:pt x="6456554" y="6075868"/>
                  <a:pt x="6653725" y="6254533"/>
                  <a:pt x="6584426" y="6199094"/>
                </a:cubicBezTo>
                <a:cubicBezTo>
                  <a:pt x="6562014" y="6181165"/>
                  <a:pt x="6536447" y="6166589"/>
                  <a:pt x="6517191" y="6145306"/>
                </a:cubicBezTo>
                <a:cubicBezTo>
                  <a:pt x="6450963" y="6072106"/>
                  <a:pt x="6390802" y="5993625"/>
                  <a:pt x="6328932" y="5916706"/>
                </a:cubicBezTo>
                <a:cubicBezTo>
                  <a:pt x="6224948" y="5787429"/>
                  <a:pt x="6139660" y="5641296"/>
                  <a:pt x="6019650" y="5526741"/>
                </a:cubicBezTo>
                <a:cubicBezTo>
                  <a:pt x="5822426" y="5338482"/>
                  <a:pt x="5586454" y="5183829"/>
                  <a:pt x="5427979" y="4961964"/>
                </a:cubicBezTo>
                <a:cubicBezTo>
                  <a:pt x="5405567" y="4930588"/>
                  <a:pt x="5386217" y="4896781"/>
                  <a:pt x="5360744" y="4867835"/>
                </a:cubicBezTo>
                <a:cubicBezTo>
                  <a:pt x="5188843" y="4672493"/>
                  <a:pt x="5020303" y="4473606"/>
                  <a:pt x="4836308" y="4289611"/>
                </a:cubicBezTo>
                <a:cubicBezTo>
                  <a:pt x="4822861" y="4276164"/>
                  <a:pt x="4809065" y="4263057"/>
                  <a:pt x="4795967" y="4249270"/>
                </a:cubicBezTo>
                <a:lnTo>
                  <a:pt x="4580814" y="4020670"/>
                </a:lnTo>
                <a:cubicBezTo>
                  <a:pt x="4625873" y="3885494"/>
                  <a:pt x="4582496" y="3977651"/>
                  <a:pt x="4782520" y="4208929"/>
                </a:cubicBezTo>
                <a:cubicBezTo>
                  <a:pt x="4861416" y="4300152"/>
                  <a:pt x="4944890" y="4387328"/>
                  <a:pt x="5024567" y="4477870"/>
                </a:cubicBezTo>
                <a:cubicBezTo>
                  <a:pt x="5142122" y="4611455"/>
                  <a:pt x="5243194" y="4760849"/>
                  <a:pt x="5374191" y="4881282"/>
                </a:cubicBezTo>
                <a:cubicBezTo>
                  <a:pt x="6001456" y="5457961"/>
                  <a:pt x="6061872" y="5589450"/>
                  <a:pt x="6665108" y="5957047"/>
                </a:cubicBezTo>
                <a:cubicBezTo>
                  <a:pt x="6795249" y="6036352"/>
                  <a:pt x="6931307" y="6105880"/>
                  <a:pt x="7068520" y="6172200"/>
                </a:cubicBezTo>
                <a:cubicBezTo>
                  <a:pt x="7200469" y="6235975"/>
                  <a:pt x="7332901" y="6300664"/>
                  <a:pt x="7471932" y="6347011"/>
                </a:cubicBezTo>
                <a:lnTo>
                  <a:pt x="7512273" y="6360459"/>
                </a:lnTo>
                <a:cubicBezTo>
                  <a:pt x="7295032" y="6186663"/>
                  <a:pt x="7715174" y="6528098"/>
                  <a:pt x="7256779" y="6104964"/>
                </a:cubicBezTo>
                <a:cubicBezTo>
                  <a:pt x="7149243" y="6005700"/>
                  <a:pt x="7031037" y="5918606"/>
                  <a:pt x="6920603" y="5822576"/>
                </a:cubicBezTo>
                <a:cubicBezTo>
                  <a:pt x="6824814" y="5739282"/>
                  <a:pt x="6743394" y="5638149"/>
                  <a:pt x="6638214" y="5567082"/>
                </a:cubicBezTo>
                <a:cubicBezTo>
                  <a:pt x="5845028" y="5031146"/>
                  <a:pt x="6423235" y="5448670"/>
                  <a:pt x="5777603" y="4921623"/>
                </a:cubicBezTo>
                <a:cubicBezTo>
                  <a:pt x="5743163" y="4893508"/>
                  <a:pt x="5287179" y="4549728"/>
                  <a:pt x="5239720" y="4491317"/>
                </a:cubicBezTo>
                <a:cubicBezTo>
                  <a:pt x="5036927" y="4241726"/>
                  <a:pt x="5130249" y="4341505"/>
                  <a:pt x="4970779" y="4182035"/>
                </a:cubicBezTo>
                <a:cubicBezTo>
                  <a:pt x="4961814" y="4155141"/>
                  <a:pt x="4918529" y="4114031"/>
                  <a:pt x="4943885" y="4101353"/>
                </a:cubicBezTo>
                <a:cubicBezTo>
                  <a:pt x="4972795" y="4086898"/>
                  <a:pt x="4998427" y="4136130"/>
                  <a:pt x="5024567" y="4155141"/>
                </a:cubicBezTo>
                <a:cubicBezTo>
                  <a:pt x="5097068" y="4207869"/>
                  <a:pt x="5164631" y="4267535"/>
                  <a:pt x="5239720" y="4316506"/>
                </a:cubicBezTo>
                <a:cubicBezTo>
                  <a:pt x="5475358" y="4470183"/>
                  <a:pt x="5999954" y="4764514"/>
                  <a:pt x="6221356" y="4867835"/>
                </a:cubicBezTo>
                <a:cubicBezTo>
                  <a:pt x="6494437" y="4995273"/>
                  <a:pt x="6780263" y="5093794"/>
                  <a:pt x="7055073" y="5217459"/>
                </a:cubicBezTo>
                <a:cubicBezTo>
                  <a:pt x="7407955" y="5376256"/>
                  <a:pt x="7753961" y="5549914"/>
                  <a:pt x="8103944" y="5715000"/>
                </a:cubicBezTo>
                <a:lnTo>
                  <a:pt x="8480461" y="5889811"/>
                </a:lnTo>
                <a:cubicBezTo>
                  <a:pt x="8678659" y="5984191"/>
                  <a:pt x="8620370" y="5945261"/>
                  <a:pt x="8735956" y="6037729"/>
                </a:cubicBezTo>
                <a:cubicBezTo>
                  <a:pt x="8722509" y="6046694"/>
                  <a:pt x="8711728" y="6063383"/>
                  <a:pt x="8695614" y="6064623"/>
                </a:cubicBezTo>
                <a:cubicBezTo>
                  <a:pt x="8545358" y="6076181"/>
                  <a:pt x="8557733" y="6039300"/>
                  <a:pt x="8426673" y="5970494"/>
                </a:cubicBezTo>
                <a:cubicBezTo>
                  <a:pt x="8293560" y="5900610"/>
                  <a:pt x="8154474" y="5842178"/>
                  <a:pt x="8023261" y="5768788"/>
                </a:cubicBezTo>
                <a:cubicBezTo>
                  <a:pt x="7889736" y="5694105"/>
                  <a:pt x="7761651" y="5609998"/>
                  <a:pt x="7633297" y="5526741"/>
                </a:cubicBezTo>
                <a:cubicBezTo>
                  <a:pt x="7595692" y="5502348"/>
                  <a:pt x="7563894" y="5469551"/>
                  <a:pt x="7525720" y="5446059"/>
                </a:cubicBezTo>
                <a:cubicBezTo>
                  <a:pt x="7388877" y="5361848"/>
                  <a:pt x="7252806" y="5275408"/>
                  <a:pt x="7108861" y="5204011"/>
                </a:cubicBezTo>
                <a:cubicBezTo>
                  <a:pt x="6692095" y="4997295"/>
                  <a:pt x="6246178" y="4847609"/>
                  <a:pt x="5844838" y="4612341"/>
                </a:cubicBezTo>
                <a:lnTo>
                  <a:pt x="5454873" y="4383741"/>
                </a:lnTo>
                <a:cubicBezTo>
                  <a:pt x="5427157" y="4367111"/>
                  <a:pt x="5403314" y="4343975"/>
                  <a:pt x="5374191" y="4329953"/>
                </a:cubicBezTo>
                <a:cubicBezTo>
                  <a:pt x="5281920" y="4285526"/>
                  <a:pt x="5181708" y="4257968"/>
                  <a:pt x="5091803" y="4208929"/>
                </a:cubicBezTo>
                <a:cubicBezTo>
                  <a:pt x="5032777" y="4176733"/>
                  <a:pt x="4985928" y="4125873"/>
                  <a:pt x="4930438" y="4087906"/>
                </a:cubicBezTo>
                <a:cubicBezTo>
                  <a:pt x="4900613" y="4067499"/>
                  <a:pt x="4865914" y="4054841"/>
                  <a:pt x="4836308" y="4034117"/>
                </a:cubicBezTo>
                <a:cubicBezTo>
                  <a:pt x="4820729" y="4023211"/>
                  <a:pt x="4778095" y="3987277"/>
                  <a:pt x="4795967" y="3993776"/>
                </a:cubicBezTo>
                <a:cubicBezTo>
                  <a:pt x="4861903" y="4017753"/>
                  <a:pt x="4919416" y="4061034"/>
                  <a:pt x="4984226" y="4087906"/>
                </a:cubicBezTo>
                <a:cubicBezTo>
                  <a:pt x="5103442" y="4137337"/>
                  <a:pt x="5228000" y="4173142"/>
                  <a:pt x="5347297" y="4222376"/>
                </a:cubicBezTo>
                <a:cubicBezTo>
                  <a:pt x="5510527" y="4289741"/>
                  <a:pt x="5666788" y="4373592"/>
                  <a:pt x="5831391" y="4437529"/>
                </a:cubicBezTo>
                <a:cubicBezTo>
                  <a:pt x="7986957" y="5274815"/>
                  <a:pt x="6151658" y="4487030"/>
                  <a:pt x="7606403" y="5150223"/>
                </a:cubicBezTo>
                <a:cubicBezTo>
                  <a:pt x="7636094" y="5163759"/>
                  <a:pt x="8158788" y="5387964"/>
                  <a:pt x="8184626" y="5392270"/>
                </a:cubicBezTo>
                <a:cubicBezTo>
                  <a:pt x="8265308" y="5405717"/>
                  <a:pt x="8346693" y="5415472"/>
                  <a:pt x="8426673" y="5432611"/>
                </a:cubicBezTo>
                <a:cubicBezTo>
                  <a:pt x="8453640" y="5438390"/>
                  <a:pt x="8598320" y="5484027"/>
                  <a:pt x="8641826" y="5499847"/>
                </a:cubicBezTo>
                <a:cubicBezTo>
                  <a:pt x="8664511" y="5508096"/>
                  <a:pt x="8732478" y="5532595"/>
                  <a:pt x="8709061" y="5526741"/>
                </a:cubicBezTo>
                <a:cubicBezTo>
                  <a:pt x="8649915" y="5511954"/>
                  <a:pt x="8591153" y="5494839"/>
                  <a:pt x="8534250" y="5472953"/>
                </a:cubicBezTo>
                <a:cubicBezTo>
                  <a:pt x="8357893" y="5405123"/>
                  <a:pt x="8192926" y="5304410"/>
                  <a:pt x="8009814" y="5257800"/>
                </a:cubicBezTo>
                <a:cubicBezTo>
                  <a:pt x="7459281" y="5117664"/>
                  <a:pt x="7266833" y="5085563"/>
                  <a:pt x="6772685" y="4908176"/>
                </a:cubicBezTo>
                <a:cubicBezTo>
                  <a:pt x="6412233" y="4778783"/>
                  <a:pt x="6040977" y="4672969"/>
                  <a:pt x="5696920" y="4504764"/>
                </a:cubicBezTo>
                <a:cubicBezTo>
                  <a:pt x="5495214" y="4406152"/>
                  <a:pt x="5275738" y="4337682"/>
                  <a:pt x="5091803" y="4208929"/>
                </a:cubicBezTo>
                <a:cubicBezTo>
                  <a:pt x="5046979" y="4177553"/>
                  <a:pt x="4906739" y="4093968"/>
                  <a:pt x="4957332" y="4114800"/>
                </a:cubicBezTo>
                <a:cubicBezTo>
                  <a:pt x="5033532" y="4146176"/>
                  <a:pt x="5110967" y="4174706"/>
                  <a:pt x="5185932" y="4208929"/>
                </a:cubicBezTo>
                <a:cubicBezTo>
                  <a:pt x="5317239" y="4268873"/>
                  <a:pt x="5442368" y="4342371"/>
                  <a:pt x="5575897" y="4397188"/>
                </a:cubicBezTo>
                <a:cubicBezTo>
                  <a:pt x="5868544" y="4517327"/>
                  <a:pt x="6160471" y="4642216"/>
                  <a:pt x="6463403" y="4733364"/>
                </a:cubicBezTo>
                <a:cubicBezTo>
                  <a:pt x="6588279" y="4770937"/>
                  <a:pt x="7598314" y="4941578"/>
                  <a:pt x="7727426" y="4961964"/>
                </a:cubicBezTo>
                <a:cubicBezTo>
                  <a:pt x="7942194" y="4995875"/>
                  <a:pt x="8158014" y="5022840"/>
                  <a:pt x="8372885" y="5056094"/>
                </a:cubicBezTo>
                <a:cubicBezTo>
                  <a:pt x="8534551" y="5081114"/>
                  <a:pt x="8693881" y="5124091"/>
                  <a:pt x="8856979" y="5136776"/>
                </a:cubicBezTo>
                <a:cubicBezTo>
                  <a:pt x="9098339" y="5155548"/>
                  <a:pt x="9341073" y="5145741"/>
                  <a:pt x="9583120" y="5150223"/>
                </a:cubicBezTo>
                <a:cubicBezTo>
                  <a:pt x="9618134" y="5158977"/>
                  <a:pt x="9754323" y="5186956"/>
                  <a:pt x="9784826" y="5217459"/>
                </a:cubicBezTo>
                <a:cubicBezTo>
                  <a:pt x="9800987" y="5233620"/>
                  <a:pt x="9740003" y="5208494"/>
                  <a:pt x="9717591" y="5204011"/>
                </a:cubicBezTo>
                <a:cubicBezTo>
                  <a:pt x="9511584" y="5089564"/>
                  <a:pt x="9680777" y="5176196"/>
                  <a:pt x="9421756" y="5069541"/>
                </a:cubicBezTo>
                <a:cubicBezTo>
                  <a:pt x="9403220" y="5061909"/>
                  <a:pt x="9386845" y="5049389"/>
                  <a:pt x="9367967" y="5042647"/>
                </a:cubicBezTo>
                <a:cubicBezTo>
                  <a:pt x="8938056" y="4889107"/>
                  <a:pt x="8741759" y="4849644"/>
                  <a:pt x="8211520" y="4733364"/>
                </a:cubicBezTo>
                <a:cubicBezTo>
                  <a:pt x="7665880" y="4613706"/>
                  <a:pt x="6577249" y="4441953"/>
                  <a:pt x="6154120" y="4370294"/>
                </a:cubicBezTo>
                <a:cubicBezTo>
                  <a:pt x="6050948" y="4352821"/>
                  <a:pt x="5947157" y="4338432"/>
                  <a:pt x="5844838" y="4316506"/>
                </a:cubicBezTo>
                <a:cubicBezTo>
                  <a:pt x="5625588" y="4269523"/>
                  <a:pt x="5720112" y="4285240"/>
                  <a:pt x="5562450" y="4262717"/>
                </a:cubicBezTo>
                <a:cubicBezTo>
                  <a:pt x="5427247" y="4195117"/>
                  <a:pt x="5597835" y="4274512"/>
                  <a:pt x="5441426" y="4222376"/>
                </a:cubicBezTo>
                <a:cubicBezTo>
                  <a:pt x="5422409" y="4216037"/>
                  <a:pt x="5406063" y="4203378"/>
                  <a:pt x="5387638" y="4195482"/>
                </a:cubicBezTo>
                <a:cubicBezTo>
                  <a:pt x="5374610" y="4189898"/>
                  <a:pt x="5360744" y="4186517"/>
                  <a:pt x="5347297" y="4182035"/>
                </a:cubicBezTo>
                <a:cubicBezTo>
                  <a:pt x="5545390" y="4153736"/>
                  <a:pt x="5371520" y="4167919"/>
                  <a:pt x="5710367" y="4222376"/>
                </a:cubicBezTo>
                <a:cubicBezTo>
                  <a:pt x="5871217" y="4248227"/>
                  <a:pt x="6033420" y="4264981"/>
                  <a:pt x="6194461" y="4289611"/>
                </a:cubicBezTo>
                <a:cubicBezTo>
                  <a:pt x="6414446" y="4323256"/>
                  <a:pt x="6634551" y="4356627"/>
                  <a:pt x="6853367" y="4397188"/>
                </a:cubicBezTo>
                <a:cubicBezTo>
                  <a:pt x="7553500" y="4526969"/>
                  <a:pt x="8243286" y="4723031"/>
                  <a:pt x="8951108" y="4800600"/>
                </a:cubicBezTo>
                <a:lnTo>
                  <a:pt x="9932744" y="4908176"/>
                </a:lnTo>
                <a:cubicBezTo>
                  <a:pt x="10049285" y="4903694"/>
                  <a:pt x="10390653" y="4938043"/>
                  <a:pt x="10282367" y="4894729"/>
                </a:cubicBezTo>
                <a:cubicBezTo>
                  <a:pt x="10132024" y="4834592"/>
                  <a:pt x="9958866" y="4875110"/>
                  <a:pt x="9798273" y="4854388"/>
                </a:cubicBezTo>
                <a:cubicBezTo>
                  <a:pt x="9680572" y="4839201"/>
                  <a:pt x="9565502" y="4807885"/>
                  <a:pt x="9448650" y="4787153"/>
                </a:cubicBezTo>
                <a:cubicBezTo>
                  <a:pt x="9287575" y="4758575"/>
                  <a:pt x="9125412" y="4736258"/>
                  <a:pt x="8964556" y="4706470"/>
                </a:cubicBezTo>
                <a:cubicBezTo>
                  <a:pt x="8762294" y="4669014"/>
                  <a:pt x="8561700" y="4622903"/>
                  <a:pt x="8359438" y="4585447"/>
                </a:cubicBezTo>
                <a:cubicBezTo>
                  <a:pt x="7198513" y="4370461"/>
                  <a:pt x="7381200" y="4404664"/>
                  <a:pt x="6423061" y="4262717"/>
                </a:cubicBezTo>
                <a:cubicBezTo>
                  <a:pt x="6140205" y="4165738"/>
                  <a:pt x="5922102" y="4110926"/>
                  <a:pt x="5670026" y="3966882"/>
                </a:cubicBezTo>
                <a:cubicBezTo>
                  <a:pt x="5634146" y="3946379"/>
                  <a:pt x="5607273" y="3913094"/>
                  <a:pt x="5575897" y="3886200"/>
                </a:cubicBezTo>
                <a:cubicBezTo>
                  <a:pt x="5454010" y="3642422"/>
                  <a:pt x="5560223" y="3876621"/>
                  <a:pt x="6059991" y="4182035"/>
                </a:cubicBezTo>
                <a:cubicBezTo>
                  <a:pt x="6382720" y="4379259"/>
                  <a:pt x="6694601" y="4595445"/>
                  <a:pt x="7028179" y="4773706"/>
                </a:cubicBezTo>
                <a:cubicBezTo>
                  <a:pt x="8155050" y="5375896"/>
                  <a:pt x="8314317" y="5515028"/>
                  <a:pt x="9314179" y="5715000"/>
                </a:cubicBezTo>
                <a:cubicBezTo>
                  <a:pt x="9455923" y="5743349"/>
                  <a:pt x="9601050" y="5750859"/>
                  <a:pt x="9744485" y="5768788"/>
                </a:cubicBezTo>
                <a:cubicBezTo>
                  <a:pt x="9534077" y="5684625"/>
                  <a:pt x="9909085" y="5829446"/>
                  <a:pt x="9381414" y="5688106"/>
                </a:cubicBezTo>
                <a:cubicBezTo>
                  <a:pt x="9226691" y="5646662"/>
                  <a:pt x="9072185" y="5601518"/>
                  <a:pt x="8924214" y="5540188"/>
                </a:cubicBezTo>
                <a:cubicBezTo>
                  <a:pt x="8390263" y="5318879"/>
                  <a:pt x="7865230" y="5076612"/>
                  <a:pt x="7337461" y="4840941"/>
                </a:cubicBezTo>
                <a:cubicBezTo>
                  <a:pt x="7152512" y="4758354"/>
                  <a:pt x="6951418" y="4702525"/>
                  <a:pt x="6786132" y="4585447"/>
                </a:cubicBezTo>
                <a:cubicBezTo>
                  <a:pt x="6566465" y="4429849"/>
                  <a:pt x="6459349" y="4374778"/>
                  <a:pt x="6288591" y="4195482"/>
                </a:cubicBezTo>
                <a:cubicBezTo>
                  <a:pt x="6234312" y="4138489"/>
                  <a:pt x="6185055" y="4060349"/>
                  <a:pt x="6140673" y="3993776"/>
                </a:cubicBezTo>
                <a:cubicBezTo>
                  <a:pt x="6109320" y="3837013"/>
                  <a:pt x="6116008" y="3942342"/>
                  <a:pt x="6315485" y="4087906"/>
                </a:cubicBezTo>
                <a:cubicBezTo>
                  <a:pt x="6746498" y="4402429"/>
                  <a:pt x="7178884" y="4715345"/>
                  <a:pt x="7619850" y="5015753"/>
                </a:cubicBezTo>
                <a:cubicBezTo>
                  <a:pt x="8751257" y="5786524"/>
                  <a:pt x="8190267" y="5303848"/>
                  <a:pt x="9273838" y="6131859"/>
                </a:cubicBezTo>
                <a:cubicBezTo>
                  <a:pt x="9567954" y="6356608"/>
                  <a:pt x="9930880" y="6659141"/>
                  <a:pt x="10201685" y="6938682"/>
                </a:cubicBezTo>
                <a:cubicBezTo>
                  <a:pt x="10241625" y="6979911"/>
                  <a:pt x="10273402" y="7028329"/>
                  <a:pt x="10309261" y="7073153"/>
                </a:cubicBezTo>
                <a:cubicBezTo>
                  <a:pt x="10334473" y="7148790"/>
                  <a:pt x="10374196" y="7235289"/>
                  <a:pt x="10147897" y="7032811"/>
                </a:cubicBezTo>
                <a:cubicBezTo>
                  <a:pt x="9167281" y="6155418"/>
                  <a:pt x="10387857" y="7104200"/>
                  <a:pt x="9515885" y="6360459"/>
                </a:cubicBezTo>
                <a:cubicBezTo>
                  <a:pt x="9164357" y="6060626"/>
                  <a:pt x="8781009" y="5798277"/>
                  <a:pt x="8440120" y="5486400"/>
                </a:cubicBezTo>
                <a:cubicBezTo>
                  <a:pt x="8229449" y="5293659"/>
                  <a:pt x="8004771" y="5115190"/>
                  <a:pt x="7808108" y="4908176"/>
                </a:cubicBezTo>
                <a:cubicBezTo>
                  <a:pt x="7722943" y="4818529"/>
                  <a:pt x="7643764" y="4722789"/>
                  <a:pt x="7552614" y="4639235"/>
                </a:cubicBezTo>
                <a:cubicBezTo>
                  <a:pt x="7389909" y="4490089"/>
                  <a:pt x="7288034" y="4447343"/>
                  <a:pt x="7108861" y="4329953"/>
                </a:cubicBezTo>
                <a:cubicBezTo>
                  <a:pt x="7049579" y="4291113"/>
                  <a:pt x="6990748" y="4251452"/>
                  <a:pt x="6934050" y="4208929"/>
                </a:cubicBezTo>
                <a:cubicBezTo>
                  <a:pt x="6726046" y="4052926"/>
                  <a:pt x="6857137" y="4123410"/>
                  <a:pt x="6732344" y="4061011"/>
                </a:cubicBezTo>
                <a:cubicBezTo>
                  <a:pt x="6765548" y="4160626"/>
                  <a:pt x="6719358" y="4044722"/>
                  <a:pt x="6853367" y="4195482"/>
                </a:cubicBezTo>
                <a:cubicBezTo>
                  <a:pt x="6893871" y="4241049"/>
                  <a:pt x="6923102" y="4295599"/>
                  <a:pt x="6960944" y="4343400"/>
                </a:cubicBezTo>
                <a:cubicBezTo>
                  <a:pt x="7008323" y="4403247"/>
                  <a:pt x="7062768" y="4457368"/>
                  <a:pt x="7108861" y="4518211"/>
                </a:cubicBezTo>
                <a:cubicBezTo>
                  <a:pt x="7174940" y="4605436"/>
                  <a:pt x="7223511" y="4706182"/>
                  <a:pt x="7297120" y="4787153"/>
                </a:cubicBezTo>
                <a:cubicBezTo>
                  <a:pt x="7448510" y="4953682"/>
                  <a:pt x="7614419" y="5106704"/>
                  <a:pt x="7781214" y="5257800"/>
                </a:cubicBezTo>
                <a:cubicBezTo>
                  <a:pt x="7995604" y="5452012"/>
                  <a:pt x="8204725" y="5654439"/>
                  <a:pt x="8440120" y="5822576"/>
                </a:cubicBezTo>
                <a:cubicBezTo>
                  <a:pt x="8471497" y="5844988"/>
                  <a:pt x="8563455" y="5914988"/>
                  <a:pt x="8534250" y="5889811"/>
                </a:cubicBezTo>
                <a:lnTo>
                  <a:pt x="8144285" y="5553635"/>
                </a:lnTo>
                <a:cubicBezTo>
                  <a:pt x="8044354" y="5465461"/>
                  <a:pt x="7959337" y="5358619"/>
                  <a:pt x="7848450" y="5284694"/>
                </a:cubicBezTo>
                <a:cubicBezTo>
                  <a:pt x="7727426" y="5204012"/>
                  <a:pt x="7609329" y="5118757"/>
                  <a:pt x="7485379" y="5042647"/>
                </a:cubicBezTo>
                <a:cubicBezTo>
                  <a:pt x="7000511" y="4744921"/>
                  <a:pt x="7028378" y="4836624"/>
                  <a:pt x="6517191" y="4410635"/>
                </a:cubicBezTo>
                <a:cubicBezTo>
                  <a:pt x="6463403" y="4365811"/>
                  <a:pt x="6410824" y="4319495"/>
                  <a:pt x="6355826" y="4276164"/>
                </a:cubicBezTo>
                <a:cubicBezTo>
                  <a:pt x="6262873" y="4202928"/>
                  <a:pt x="6157115" y="4144688"/>
                  <a:pt x="6073438" y="4061011"/>
                </a:cubicBezTo>
                <a:cubicBezTo>
                  <a:pt x="5965491" y="3953064"/>
                  <a:pt x="6023706" y="4002436"/>
                  <a:pt x="5898626" y="3913094"/>
                </a:cubicBezTo>
                <a:cubicBezTo>
                  <a:pt x="5882707" y="3881256"/>
                  <a:pt x="5852495" y="3817395"/>
                  <a:pt x="5831391" y="3792070"/>
                </a:cubicBezTo>
                <a:cubicBezTo>
                  <a:pt x="5802984" y="3757982"/>
                  <a:pt x="5768638" y="3729317"/>
                  <a:pt x="5737261" y="3697941"/>
                </a:cubicBezTo>
                <a:cubicBezTo>
                  <a:pt x="5719332" y="3680012"/>
                  <a:pt x="5699313" y="3663953"/>
                  <a:pt x="5683473" y="3644153"/>
                </a:cubicBezTo>
                <a:cubicBezTo>
                  <a:pt x="5665544" y="3621741"/>
                  <a:pt x="5645605" y="3600798"/>
                  <a:pt x="5629685" y="3576917"/>
                </a:cubicBezTo>
                <a:cubicBezTo>
                  <a:pt x="5618566" y="3560238"/>
                  <a:pt x="5588617" y="3508955"/>
                  <a:pt x="5602791" y="3523129"/>
                </a:cubicBezTo>
                <a:cubicBezTo>
                  <a:pt x="5625647" y="3545985"/>
                  <a:pt x="5637508" y="3577714"/>
                  <a:pt x="5656579" y="3603811"/>
                </a:cubicBezTo>
                <a:cubicBezTo>
                  <a:pt x="5666715" y="3617682"/>
                  <a:pt x="6003475" y="4067781"/>
                  <a:pt x="6033097" y="4101353"/>
                </a:cubicBezTo>
                <a:cubicBezTo>
                  <a:pt x="6100332" y="4177553"/>
                  <a:pt x="6165155" y="4255952"/>
                  <a:pt x="6234803" y="4329953"/>
                </a:cubicBezTo>
                <a:cubicBezTo>
                  <a:pt x="6308660" y="4408426"/>
                  <a:pt x="6393115" y="4476867"/>
                  <a:pt x="6463403" y="4558553"/>
                </a:cubicBezTo>
                <a:cubicBezTo>
                  <a:pt x="6559303" y="4670005"/>
                  <a:pt x="6643558" y="4790978"/>
                  <a:pt x="6732344" y="4908176"/>
                </a:cubicBezTo>
                <a:cubicBezTo>
                  <a:pt x="6755628" y="4938911"/>
                  <a:pt x="6776900" y="4971122"/>
                  <a:pt x="6799579" y="5002306"/>
                </a:cubicBezTo>
                <a:cubicBezTo>
                  <a:pt x="6812761" y="5020431"/>
                  <a:pt x="6839920" y="5056094"/>
                  <a:pt x="6839920" y="5056094"/>
                </a:cubicBezTo>
                <a:cubicBezTo>
                  <a:pt x="6850617" y="5098884"/>
                  <a:pt x="6885664" y="5174783"/>
                  <a:pt x="6772685" y="5082988"/>
                </a:cubicBezTo>
                <a:cubicBezTo>
                  <a:pt x="6533591" y="4888725"/>
                  <a:pt x="6247838" y="4564967"/>
                  <a:pt x="6006203" y="4383741"/>
                </a:cubicBezTo>
                <a:cubicBezTo>
                  <a:pt x="5826909" y="4249270"/>
                  <a:pt x="5641106" y="4123066"/>
                  <a:pt x="5468320" y="3980329"/>
                </a:cubicBezTo>
                <a:cubicBezTo>
                  <a:pt x="5365226" y="3895164"/>
                  <a:pt x="5273703" y="3793634"/>
                  <a:pt x="5159038" y="3724835"/>
                </a:cubicBezTo>
                <a:cubicBezTo>
                  <a:pt x="5092461" y="3684889"/>
                  <a:pt x="5008940" y="3637677"/>
                  <a:pt x="4943885" y="3590364"/>
                </a:cubicBezTo>
                <a:cubicBezTo>
                  <a:pt x="4920674" y="3573483"/>
                  <a:pt x="4899062" y="3554505"/>
                  <a:pt x="4876650" y="3536576"/>
                </a:cubicBezTo>
                <a:cubicBezTo>
                  <a:pt x="5013360" y="3809998"/>
                  <a:pt x="4893323" y="3587818"/>
                  <a:pt x="5185932" y="4007223"/>
                </a:cubicBezTo>
                <a:cubicBezTo>
                  <a:pt x="5241415" y="4086749"/>
                  <a:pt x="5306008" y="4161531"/>
                  <a:pt x="5347297" y="4249270"/>
                </a:cubicBezTo>
                <a:cubicBezTo>
                  <a:pt x="5383156" y="4325470"/>
                  <a:pt x="5421699" y="4400464"/>
                  <a:pt x="5454873" y="4477870"/>
                </a:cubicBezTo>
                <a:cubicBezTo>
                  <a:pt x="5515859" y="4620172"/>
                  <a:pt x="5629685" y="4908176"/>
                  <a:pt x="5629685" y="4908176"/>
                </a:cubicBezTo>
                <a:cubicBezTo>
                  <a:pt x="5625203" y="4984376"/>
                  <a:pt x="5634751" y="5062723"/>
                  <a:pt x="5616238" y="5136776"/>
                </a:cubicBezTo>
                <a:cubicBezTo>
                  <a:pt x="5612800" y="5150527"/>
                  <a:pt x="5587509" y="5131457"/>
                  <a:pt x="5575897" y="5123329"/>
                </a:cubicBezTo>
                <a:cubicBezTo>
                  <a:pt x="5542042" y="5099631"/>
                  <a:pt x="5510230" y="5072608"/>
                  <a:pt x="5481767" y="5042647"/>
                </a:cubicBezTo>
                <a:cubicBezTo>
                  <a:pt x="5424842" y="4982726"/>
                  <a:pt x="5379828" y="4911832"/>
                  <a:pt x="5320403" y="4854388"/>
                </a:cubicBezTo>
                <a:cubicBezTo>
                  <a:pt x="5244891" y="4781393"/>
                  <a:pt x="5150264" y="4729229"/>
                  <a:pt x="5078356" y="4652682"/>
                </a:cubicBezTo>
                <a:cubicBezTo>
                  <a:pt x="5010214" y="4580144"/>
                  <a:pt x="4966929" y="4487364"/>
                  <a:pt x="4903544" y="4410635"/>
                </a:cubicBezTo>
                <a:cubicBezTo>
                  <a:pt x="4796387" y="4280919"/>
                  <a:pt x="4660697" y="4174112"/>
                  <a:pt x="4567367" y="4034117"/>
                </a:cubicBezTo>
                <a:cubicBezTo>
                  <a:pt x="4433360" y="3833107"/>
                  <a:pt x="4502360" y="3921403"/>
                  <a:pt x="4365661" y="3765176"/>
                </a:cubicBezTo>
                <a:cubicBezTo>
                  <a:pt x="4356696" y="3742764"/>
                  <a:pt x="4321699" y="3680873"/>
                  <a:pt x="4338767" y="3697941"/>
                </a:cubicBezTo>
                <a:cubicBezTo>
                  <a:pt x="4360029" y="3719203"/>
                  <a:pt x="4361692" y="3754112"/>
                  <a:pt x="4379108" y="3778623"/>
                </a:cubicBezTo>
                <a:cubicBezTo>
                  <a:pt x="4613324" y="4108259"/>
                  <a:pt x="4722152" y="4206928"/>
                  <a:pt x="4916991" y="4531659"/>
                </a:cubicBezTo>
                <a:cubicBezTo>
                  <a:pt x="5079177" y="4801970"/>
                  <a:pt x="5230612" y="5078588"/>
                  <a:pt x="5387638" y="5351929"/>
                </a:cubicBezTo>
                <a:cubicBezTo>
                  <a:pt x="5472659" y="5499929"/>
                  <a:pt x="5577484" y="5638129"/>
                  <a:pt x="5643132" y="5795682"/>
                </a:cubicBezTo>
                <a:cubicBezTo>
                  <a:pt x="5851788" y="6296455"/>
                  <a:pt x="5722139" y="5968489"/>
                  <a:pt x="5938967" y="6575611"/>
                </a:cubicBezTo>
                <a:cubicBezTo>
                  <a:pt x="5951848" y="6611677"/>
                  <a:pt x="5988596" y="6720342"/>
                  <a:pt x="5979308" y="6683188"/>
                </a:cubicBezTo>
                <a:cubicBezTo>
                  <a:pt x="5949346" y="6563339"/>
                  <a:pt x="5991548" y="6704220"/>
                  <a:pt x="5898626" y="6535270"/>
                </a:cubicBezTo>
                <a:cubicBezTo>
                  <a:pt x="5626634" y="6040737"/>
                  <a:pt x="6189397" y="6845238"/>
                  <a:pt x="5468320" y="5889811"/>
                </a:cubicBezTo>
                <a:cubicBezTo>
                  <a:pt x="5406746" y="5808225"/>
                  <a:pt x="5337968" y="5731992"/>
                  <a:pt x="5280061" y="5647764"/>
                </a:cubicBezTo>
                <a:cubicBezTo>
                  <a:pt x="5230755" y="5576046"/>
                  <a:pt x="5184699" y="5501983"/>
                  <a:pt x="5132144" y="5432611"/>
                </a:cubicBezTo>
                <a:cubicBezTo>
                  <a:pt x="5072535" y="5353927"/>
                  <a:pt x="5001261" y="5284338"/>
                  <a:pt x="4943885" y="5204011"/>
                </a:cubicBezTo>
                <a:cubicBezTo>
                  <a:pt x="4771431" y="4962576"/>
                  <a:pt x="4824847" y="4997490"/>
                  <a:pt x="4701838" y="4760259"/>
                </a:cubicBezTo>
                <a:cubicBezTo>
                  <a:pt x="4673174" y="4704978"/>
                  <a:pt x="4640179" y="4652029"/>
                  <a:pt x="4607708" y="4598894"/>
                </a:cubicBezTo>
                <a:cubicBezTo>
                  <a:pt x="4590853" y="4571313"/>
                  <a:pt x="4569617" y="4546466"/>
                  <a:pt x="4553920" y="4518211"/>
                </a:cubicBezTo>
                <a:cubicBezTo>
                  <a:pt x="4547036" y="4505820"/>
                  <a:pt x="4532611" y="4466076"/>
                  <a:pt x="4540473" y="4477870"/>
                </a:cubicBezTo>
                <a:cubicBezTo>
                  <a:pt x="4566071" y="4516268"/>
                  <a:pt x="4583965" y="4559322"/>
                  <a:pt x="4607708" y="4598894"/>
                </a:cubicBezTo>
                <a:cubicBezTo>
                  <a:pt x="4637777" y="4649008"/>
                  <a:pt x="4678464" y="4693246"/>
                  <a:pt x="4701838" y="4746811"/>
                </a:cubicBezTo>
                <a:cubicBezTo>
                  <a:pt x="4786399" y="4940597"/>
                  <a:pt x="4838945" y="5147871"/>
                  <a:pt x="4930438" y="5338482"/>
                </a:cubicBezTo>
                <a:cubicBezTo>
                  <a:pt x="5137209" y="5769255"/>
                  <a:pt x="5049325" y="5557843"/>
                  <a:pt x="5199379" y="5970494"/>
                </a:cubicBezTo>
                <a:cubicBezTo>
                  <a:pt x="5212303" y="6067426"/>
                  <a:pt x="5283529" y="6381937"/>
                  <a:pt x="5239720" y="6535270"/>
                </a:cubicBezTo>
                <a:cubicBezTo>
                  <a:pt x="5235280" y="6550809"/>
                  <a:pt x="5212826" y="6553199"/>
                  <a:pt x="5199379" y="6562164"/>
                </a:cubicBezTo>
                <a:cubicBezTo>
                  <a:pt x="4857318" y="6177346"/>
                  <a:pt x="5499277" y="6913332"/>
                  <a:pt x="4782520" y="5943600"/>
                </a:cubicBezTo>
                <a:cubicBezTo>
                  <a:pt x="4609114" y="5708991"/>
                  <a:pt x="4491864" y="5560816"/>
                  <a:pt x="4338767" y="5311588"/>
                </a:cubicBezTo>
                <a:cubicBezTo>
                  <a:pt x="4213627" y="5107872"/>
                  <a:pt x="4075887" y="4910100"/>
                  <a:pt x="3975697" y="4693023"/>
                </a:cubicBezTo>
                <a:cubicBezTo>
                  <a:pt x="3948803" y="4634752"/>
                  <a:pt x="3919698" y="4577452"/>
                  <a:pt x="3895014" y="4518211"/>
                </a:cubicBezTo>
                <a:cubicBezTo>
                  <a:pt x="3874835" y="4469782"/>
                  <a:pt x="3857817" y="4420066"/>
                  <a:pt x="3841226" y="4370294"/>
                </a:cubicBezTo>
                <a:cubicBezTo>
                  <a:pt x="3830907" y="4339336"/>
                  <a:pt x="3827835" y="4305871"/>
                  <a:pt x="3814332" y="4276164"/>
                </a:cubicBezTo>
                <a:cubicBezTo>
                  <a:pt x="3799957" y="4244538"/>
                  <a:pt x="3758124" y="4206509"/>
                  <a:pt x="3733650" y="4182035"/>
                </a:cubicBezTo>
                <a:cubicBezTo>
                  <a:pt x="3738132" y="4244788"/>
                  <a:pt x="3738200" y="4308013"/>
                  <a:pt x="3747097" y="4370294"/>
                </a:cubicBezTo>
                <a:cubicBezTo>
                  <a:pt x="3777394" y="4582374"/>
                  <a:pt x="3802357" y="4563621"/>
                  <a:pt x="3854673" y="4787153"/>
                </a:cubicBezTo>
                <a:cubicBezTo>
                  <a:pt x="3885924" y="4920678"/>
                  <a:pt x="3901566" y="5057659"/>
                  <a:pt x="3935356" y="5190564"/>
                </a:cubicBezTo>
                <a:cubicBezTo>
                  <a:pt x="3968892" y="5322472"/>
                  <a:pt x="4020996" y="5449105"/>
                  <a:pt x="4056379" y="5580529"/>
                </a:cubicBezTo>
                <a:cubicBezTo>
                  <a:pt x="4108201" y="5773013"/>
                  <a:pt x="4131690" y="5938267"/>
                  <a:pt x="4163956" y="6131859"/>
                </a:cubicBezTo>
                <a:cubicBezTo>
                  <a:pt x="4169049" y="6218446"/>
                  <a:pt x="4198983" y="6397981"/>
                  <a:pt x="4150508" y="6494929"/>
                </a:cubicBezTo>
                <a:cubicBezTo>
                  <a:pt x="4142243" y="6511459"/>
                  <a:pt x="4141217" y="6459149"/>
                  <a:pt x="4137061" y="6441141"/>
                </a:cubicBezTo>
                <a:cubicBezTo>
                  <a:pt x="4127769" y="6400874"/>
                  <a:pt x="4123235" y="6359322"/>
                  <a:pt x="4110167" y="6320117"/>
                </a:cubicBezTo>
                <a:cubicBezTo>
                  <a:pt x="4082792" y="6237991"/>
                  <a:pt x="4049847" y="6157763"/>
                  <a:pt x="4016038" y="6078070"/>
                </a:cubicBezTo>
                <a:cubicBezTo>
                  <a:pt x="3987061" y="6009766"/>
                  <a:pt x="3947742" y="5945917"/>
                  <a:pt x="3921908" y="5876364"/>
                </a:cubicBezTo>
                <a:cubicBezTo>
                  <a:pt x="3889320" y="5788626"/>
                  <a:pt x="3874380" y="5694948"/>
                  <a:pt x="3841226" y="5607423"/>
                </a:cubicBezTo>
                <a:cubicBezTo>
                  <a:pt x="3762204" y="5398804"/>
                  <a:pt x="3635894" y="5206230"/>
                  <a:pt x="3585732" y="4988859"/>
                </a:cubicBezTo>
                <a:cubicBezTo>
                  <a:pt x="3572285" y="4930588"/>
                  <a:pt x="3556280" y="4872849"/>
                  <a:pt x="3545391" y="4814047"/>
                </a:cubicBezTo>
                <a:cubicBezTo>
                  <a:pt x="3533848" y="4751717"/>
                  <a:pt x="3518497" y="4625788"/>
                  <a:pt x="3518497" y="4625788"/>
                </a:cubicBezTo>
                <a:cubicBezTo>
                  <a:pt x="3514015" y="4679576"/>
                  <a:pt x="3512683" y="4733721"/>
                  <a:pt x="3505050" y="4787153"/>
                </a:cubicBezTo>
                <a:cubicBezTo>
                  <a:pt x="3482468" y="4945224"/>
                  <a:pt x="3439426" y="5101016"/>
                  <a:pt x="3410920" y="5257800"/>
                </a:cubicBezTo>
                <a:cubicBezTo>
                  <a:pt x="3363728" y="5517357"/>
                  <a:pt x="3320930" y="5777694"/>
                  <a:pt x="3276450" y="6037729"/>
                </a:cubicBezTo>
                <a:cubicBezTo>
                  <a:pt x="3262659" y="6118353"/>
                  <a:pt x="3249555" y="6199094"/>
                  <a:pt x="3236108" y="6279776"/>
                </a:cubicBezTo>
                <a:cubicBezTo>
                  <a:pt x="3227143" y="6333564"/>
                  <a:pt x="3214640" y="6386881"/>
                  <a:pt x="3209214" y="6441141"/>
                </a:cubicBezTo>
                <a:cubicBezTo>
                  <a:pt x="3204732" y="6485964"/>
                  <a:pt x="3178022" y="6534207"/>
                  <a:pt x="3195767" y="6575611"/>
                </a:cubicBezTo>
                <a:cubicBezTo>
                  <a:pt x="3204596" y="6596211"/>
                  <a:pt x="3231626" y="6548717"/>
                  <a:pt x="3249556" y="6535270"/>
                </a:cubicBezTo>
                <a:cubicBezTo>
                  <a:pt x="3321273" y="6400800"/>
                  <a:pt x="3400844" y="6270232"/>
                  <a:pt x="3464708" y="6131859"/>
                </a:cubicBezTo>
                <a:cubicBezTo>
                  <a:pt x="3545391" y="5957047"/>
                  <a:pt x="3620653" y="5779630"/>
                  <a:pt x="3706756" y="5607423"/>
                </a:cubicBezTo>
                <a:cubicBezTo>
                  <a:pt x="3923558" y="5173819"/>
                  <a:pt x="3824449" y="5485586"/>
                  <a:pt x="3975697" y="5042647"/>
                </a:cubicBezTo>
                <a:cubicBezTo>
                  <a:pt x="4005941" y="4954074"/>
                  <a:pt x="4035637" y="4864973"/>
                  <a:pt x="4056379" y="4773706"/>
                </a:cubicBezTo>
                <a:cubicBezTo>
                  <a:pt x="4176632" y="4244590"/>
                  <a:pt x="4067344" y="4579446"/>
                  <a:pt x="4123614" y="4410635"/>
                </a:cubicBezTo>
                <a:cubicBezTo>
                  <a:pt x="4164832" y="4472462"/>
                  <a:pt x="4171707" y="4477852"/>
                  <a:pt x="4204297" y="4572000"/>
                </a:cubicBezTo>
                <a:cubicBezTo>
                  <a:pt x="4230279" y="4647058"/>
                  <a:pt x="4240556" y="4727462"/>
                  <a:pt x="4271532" y="4800600"/>
                </a:cubicBezTo>
                <a:cubicBezTo>
                  <a:pt x="4402172" y="5109055"/>
                  <a:pt x="4500029" y="5437997"/>
                  <a:pt x="4688391" y="5715000"/>
                </a:cubicBezTo>
                <a:cubicBezTo>
                  <a:pt x="5218242" y="6494192"/>
                  <a:pt x="4653590" y="5693067"/>
                  <a:pt x="5105250" y="6266329"/>
                </a:cubicBezTo>
                <a:cubicBezTo>
                  <a:pt x="5162973" y="6339593"/>
                  <a:pt x="5266614" y="6494929"/>
                  <a:pt x="5266614" y="6494929"/>
                </a:cubicBezTo>
                <a:cubicBezTo>
                  <a:pt x="5239253" y="6385484"/>
                  <a:pt x="5268334" y="6488675"/>
                  <a:pt x="5199379" y="6320117"/>
                </a:cubicBezTo>
                <a:cubicBezTo>
                  <a:pt x="5175740" y="6262334"/>
                  <a:pt x="5160064" y="6201147"/>
                  <a:pt x="5132144" y="6145306"/>
                </a:cubicBezTo>
                <a:cubicBezTo>
                  <a:pt x="5088135" y="6057287"/>
                  <a:pt x="5024193" y="5979737"/>
                  <a:pt x="4984226" y="5889811"/>
                </a:cubicBezTo>
                <a:cubicBezTo>
                  <a:pt x="4934139" y="5777115"/>
                  <a:pt x="4906786" y="5655556"/>
                  <a:pt x="4863203" y="5540188"/>
                </a:cubicBezTo>
                <a:cubicBezTo>
                  <a:pt x="4804050" y="5383606"/>
                  <a:pt x="4723297" y="5230716"/>
                  <a:pt x="4674944" y="5069541"/>
                </a:cubicBezTo>
                <a:cubicBezTo>
                  <a:pt x="4526675" y="4575312"/>
                  <a:pt x="4656199" y="4891333"/>
                  <a:pt x="4553920" y="4652682"/>
                </a:cubicBezTo>
                <a:cubicBezTo>
                  <a:pt x="4549438" y="4621306"/>
                  <a:pt x="4545684" y="4589817"/>
                  <a:pt x="4540473" y="4558553"/>
                </a:cubicBezTo>
                <a:cubicBezTo>
                  <a:pt x="4536716" y="4536008"/>
                  <a:pt x="4504170" y="4491317"/>
                  <a:pt x="4527026" y="4491317"/>
                </a:cubicBezTo>
                <a:cubicBezTo>
                  <a:pt x="4553163" y="4491317"/>
                  <a:pt x="4550777" y="4538357"/>
                  <a:pt x="4567367" y="4558553"/>
                </a:cubicBezTo>
                <a:cubicBezTo>
                  <a:pt x="4654085" y="4664123"/>
                  <a:pt x="4738424" y="4772527"/>
                  <a:pt x="4836308" y="4867835"/>
                </a:cubicBezTo>
                <a:cubicBezTo>
                  <a:pt x="5587529" y="5599286"/>
                  <a:pt x="5155383" y="5209346"/>
                  <a:pt x="6113779" y="5983941"/>
                </a:cubicBezTo>
                <a:cubicBezTo>
                  <a:pt x="6185647" y="6042026"/>
                  <a:pt x="6256271" y="6101663"/>
                  <a:pt x="6328932" y="6158753"/>
                </a:cubicBezTo>
                <a:cubicBezTo>
                  <a:pt x="6381800" y="6200292"/>
                  <a:pt x="6436888" y="6238934"/>
                  <a:pt x="6490297" y="6279776"/>
                </a:cubicBezTo>
                <a:cubicBezTo>
                  <a:pt x="6513096" y="6297210"/>
                  <a:pt x="6575031" y="6356313"/>
                  <a:pt x="6557532" y="6333564"/>
                </a:cubicBezTo>
                <a:cubicBezTo>
                  <a:pt x="6512708" y="6275294"/>
                  <a:pt x="6467171" y="6217566"/>
                  <a:pt x="6423061" y="6158753"/>
                </a:cubicBezTo>
                <a:cubicBezTo>
                  <a:pt x="6373035" y="6092052"/>
                  <a:pt x="6330387" y="6019496"/>
                  <a:pt x="6275144" y="5957047"/>
                </a:cubicBezTo>
                <a:cubicBezTo>
                  <a:pt x="6068956" y="5723965"/>
                  <a:pt x="5865444" y="5488487"/>
                  <a:pt x="5656579" y="5257800"/>
                </a:cubicBezTo>
                <a:cubicBezTo>
                  <a:pt x="5565081" y="5156742"/>
                  <a:pt x="5482629" y="5044583"/>
                  <a:pt x="5374191" y="4961964"/>
                </a:cubicBezTo>
                <a:cubicBezTo>
                  <a:pt x="5185932" y="4818529"/>
                  <a:pt x="4989110" y="4685686"/>
                  <a:pt x="4809414" y="4531659"/>
                </a:cubicBezTo>
                <a:cubicBezTo>
                  <a:pt x="4778038" y="4504765"/>
                  <a:pt x="4744506" y="4480198"/>
                  <a:pt x="4715285" y="4450976"/>
                </a:cubicBezTo>
                <a:cubicBezTo>
                  <a:pt x="4699438" y="4435128"/>
                  <a:pt x="4688391" y="4415117"/>
                  <a:pt x="4674944" y="4397188"/>
                </a:cubicBezTo>
                <a:cubicBezTo>
                  <a:pt x="4633165" y="4230074"/>
                  <a:pt x="4646115" y="4326229"/>
                  <a:pt x="4930438" y="4572000"/>
                </a:cubicBezTo>
                <a:cubicBezTo>
                  <a:pt x="5105890" y="4723662"/>
                  <a:pt x="5261060" y="4901837"/>
                  <a:pt x="5454873" y="5029200"/>
                </a:cubicBezTo>
                <a:cubicBezTo>
                  <a:pt x="6292666" y="5579749"/>
                  <a:pt x="5774909" y="5272849"/>
                  <a:pt x="7149203" y="5903259"/>
                </a:cubicBezTo>
                <a:cubicBezTo>
                  <a:pt x="7397630" y="6017216"/>
                  <a:pt x="7308427" y="5994270"/>
                  <a:pt x="7458485" y="6024282"/>
                </a:cubicBezTo>
                <a:cubicBezTo>
                  <a:pt x="7316089" y="5948896"/>
                  <a:pt x="7145124" y="5865375"/>
                  <a:pt x="7014732" y="5768788"/>
                </a:cubicBezTo>
                <a:cubicBezTo>
                  <a:pt x="6840350" y="5639616"/>
                  <a:pt x="6672773" y="5501477"/>
                  <a:pt x="6503744" y="5365376"/>
                </a:cubicBezTo>
                <a:cubicBezTo>
                  <a:pt x="6327617" y="5223559"/>
                  <a:pt x="6143973" y="5090049"/>
                  <a:pt x="5979308" y="4935070"/>
                </a:cubicBezTo>
                <a:cubicBezTo>
                  <a:pt x="5619907" y="4596810"/>
                  <a:pt x="5758427" y="4717420"/>
                  <a:pt x="5226273" y="4289611"/>
                </a:cubicBezTo>
                <a:cubicBezTo>
                  <a:pt x="5173871" y="4247484"/>
                  <a:pt x="5118696" y="4208929"/>
                  <a:pt x="5064908" y="4168588"/>
                </a:cubicBezTo>
                <a:cubicBezTo>
                  <a:pt x="5029049" y="4141694"/>
                  <a:pt x="4994627" y="4112770"/>
                  <a:pt x="4957332" y="4087906"/>
                </a:cubicBezTo>
                <a:cubicBezTo>
                  <a:pt x="4916991" y="4061012"/>
                  <a:pt x="4881324" y="4025230"/>
                  <a:pt x="4836308" y="4007223"/>
                </a:cubicBezTo>
                <a:cubicBezTo>
                  <a:pt x="4812766" y="3997806"/>
                  <a:pt x="4869918" y="4045657"/>
                  <a:pt x="4890097" y="4061011"/>
                </a:cubicBezTo>
                <a:cubicBezTo>
                  <a:pt x="5076309" y="4202694"/>
                  <a:pt x="5265039" y="4341078"/>
                  <a:pt x="5454873" y="4477870"/>
                </a:cubicBezTo>
                <a:cubicBezTo>
                  <a:pt x="5569871" y="4560737"/>
                  <a:pt x="5683277" y="4646450"/>
                  <a:pt x="5804497" y="4719917"/>
                </a:cubicBezTo>
                <a:cubicBezTo>
                  <a:pt x="5952415" y="4809564"/>
                  <a:pt x="6108560" y="4886863"/>
                  <a:pt x="6248250" y="4988859"/>
                </a:cubicBezTo>
                <a:cubicBezTo>
                  <a:pt x="6391962" y="5093792"/>
                  <a:pt x="6512402" y="5227708"/>
                  <a:pt x="6651661" y="5338482"/>
                </a:cubicBezTo>
                <a:cubicBezTo>
                  <a:pt x="6710044" y="5384923"/>
                  <a:pt x="6783882" y="5410261"/>
                  <a:pt x="6839920" y="5459506"/>
                </a:cubicBezTo>
                <a:cubicBezTo>
                  <a:pt x="6932802" y="5541130"/>
                  <a:pt x="7002532" y="5646823"/>
                  <a:pt x="7095414" y="5728447"/>
                </a:cubicBezTo>
                <a:cubicBezTo>
                  <a:pt x="7151452" y="5777692"/>
                  <a:pt x="7223761" y="5805019"/>
                  <a:pt x="7283673" y="5849470"/>
                </a:cubicBezTo>
                <a:cubicBezTo>
                  <a:pt x="7362950" y="5908288"/>
                  <a:pt x="7609070" y="6057088"/>
                  <a:pt x="7512273" y="6037729"/>
                </a:cubicBezTo>
                <a:lnTo>
                  <a:pt x="7445038" y="6024282"/>
                </a:lnTo>
                <a:cubicBezTo>
                  <a:pt x="7382285" y="5957047"/>
                  <a:pt x="7317013" y="5892077"/>
                  <a:pt x="7256779" y="5822576"/>
                </a:cubicBezTo>
                <a:cubicBezTo>
                  <a:pt x="7200387" y="5757509"/>
                  <a:pt x="7155523" y="5682520"/>
                  <a:pt x="7095414" y="5620870"/>
                </a:cubicBezTo>
                <a:cubicBezTo>
                  <a:pt x="6980272" y="5502776"/>
                  <a:pt x="6860788" y="5388163"/>
                  <a:pt x="6732344" y="5284694"/>
                </a:cubicBezTo>
                <a:cubicBezTo>
                  <a:pt x="6376281" y="4997865"/>
                  <a:pt x="6005537" y="4729749"/>
                  <a:pt x="5643132" y="4450976"/>
                </a:cubicBezTo>
                <a:cubicBezTo>
                  <a:pt x="5539368" y="4371157"/>
                  <a:pt x="5436075" y="4290709"/>
                  <a:pt x="5333850" y="4208929"/>
                </a:cubicBezTo>
                <a:cubicBezTo>
                  <a:pt x="5234357" y="4129335"/>
                  <a:pt x="5128108" y="4056976"/>
                  <a:pt x="5038014" y="3966882"/>
                </a:cubicBezTo>
                <a:cubicBezTo>
                  <a:pt x="5020085" y="3948953"/>
                  <a:pt x="4961788" y="3901285"/>
                  <a:pt x="4984226" y="3913094"/>
                </a:cubicBezTo>
                <a:cubicBezTo>
                  <a:pt x="5879731" y="4384414"/>
                  <a:pt x="4571162" y="3991839"/>
                  <a:pt x="6692003" y="4787153"/>
                </a:cubicBezTo>
                <a:cubicBezTo>
                  <a:pt x="7014732" y="4908176"/>
                  <a:pt x="7341885" y="5018004"/>
                  <a:pt x="7660191" y="5150223"/>
                </a:cubicBezTo>
                <a:cubicBezTo>
                  <a:pt x="8216249" y="5381201"/>
                  <a:pt x="8763953" y="5631819"/>
                  <a:pt x="9314179" y="5876364"/>
                </a:cubicBezTo>
                <a:cubicBezTo>
                  <a:pt x="9693707" y="6045043"/>
                  <a:pt x="9486193" y="5974044"/>
                  <a:pt x="9636908" y="6024282"/>
                </a:cubicBezTo>
                <a:cubicBezTo>
                  <a:pt x="9510824" y="6108338"/>
                  <a:pt x="9528027" y="6124916"/>
                  <a:pt x="9314179" y="6024282"/>
                </a:cubicBezTo>
                <a:cubicBezTo>
                  <a:pt x="8929591" y="5843299"/>
                  <a:pt x="8561781" y="5628613"/>
                  <a:pt x="8184626" y="5432611"/>
                </a:cubicBezTo>
                <a:cubicBezTo>
                  <a:pt x="7992517" y="5332775"/>
                  <a:pt x="7805304" y="5222285"/>
                  <a:pt x="7606403" y="5136776"/>
                </a:cubicBezTo>
                <a:lnTo>
                  <a:pt x="6167567" y="4518211"/>
                </a:lnTo>
                <a:lnTo>
                  <a:pt x="5696920" y="4316506"/>
                </a:lnTo>
                <a:cubicBezTo>
                  <a:pt x="5652445" y="4297728"/>
                  <a:pt x="5562450" y="4262717"/>
                  <a:pt x="5562450" y="4262717"/>
                </a:cubicBezTo>
                <a:cubicBezTo>
                  <a:pt x="5580379" y="4280647"/>
                  <a:pt x="5594978" y="4302687"/>
                  <a:pt x="5616238" y="4316506"/>
                </a:cubicBezTo>
                <a:cubicBezTo>
                  <a:pt x="7641505" y="5632932"/>
                  <a:pt x="5289658" y="4123475"/>
                  <a:pt x="6974391" y="5056094"/>
                </a:cubicBezTo>
                <a:cubicBezTo>
                  <a:pt x="7284494" y="5227758"/>
                  <a:pt x="7578390" y="5427349"/>
                  <a:pt x="7875344" y="5620870"/>
                </a:cubicBezTo>
                <a:cubicBezTo>
                  <a:pt x="8098657" y="5766400"/>
                  <a:pt x="8222474" y="5859800"/>
                  <a:pt x="8386332" y="6064623"/>
                </a:cubicBezTo>
                <a:cubicBezTo>
                  <a:pt x="8429074" y="6118050"/>
                  <a:pt x="8458049" y="6181164"/>
                  <a:pt x="8493908" y="6239435"/>
                </a:cubicBezTo>
                <a:cubicBezTo>
                  <a:pt x="8484943" y="6275294"/>
                  <a:pt x="8486858" y="6315827"/>
                  <a:pt x="8467014" y="6347011"/>
                </a:cubicBezTo>
                <a:cubicBezTo>
                  <a:pt x="8403240" y="6447228"/>
                  <a:pt x="8229550" y="6334156"/>
                  <a:pt x="8184626" y="6320117"/>
                </a:cubicBezTo>
                <a:cubicBezTo>
                  <a:pt x="8009814" y="6199094"/>
                  <a:pt x="7831123" y="6083490"/>
                  <a:pt x="7660191" y="5957047"/>
                </a:cubicBezTo>
                <a:cubicBezTo>
                  <a:pt x="7503736" y="5841313"/>
                  <a:pt x="7360890" y="5707731"/>
                  <a:pt x="7202991" y="5593976"/>
                </a:cubicBezTo>
                <a:cubicBezTo>
                  <a:pt x="6943753" y="5407213"/>
                  <a:pt x="6667361" y="5244909"/>
                  <a:pt x="6409614" y="5056094"/>
                </a:cubicBezTo>
                <a:cubicBezTo>
                  <a:pt x="6147020" y="4863729"/>
                  <a:pt x="5965034" y="4665302"/>
                  <a:pt x="5737261" y="4437529"/>
                </a:cubicBezTo>
                <a:cubicBezTo>
                  <a:pt x="5719332" y="4401670"/>
                  <a:pt x="5693196" y="4368847"/>
                  <a:pt x="5683473" y="4329953"/>
                </a:cubicBezTo>
                <a:cubicBezTo>
                  <a:pt x="5678991" y="4312023"/>
                  <a:pt x="5681424" y="4266092"/>
                  <a:pt x="5696920" y="4276164"/>
                </a:cubicBezTo>
                <a:cubicBezTo>
                  <a:pt x="5971295" y="4454507"/>
                  <a:pt x="6205257" y="4693639"/>
                  <a:pt x="6490297" y="4854388"/>
                </a:cubicBezTo>
                <a:cubicBezTo>
                  <a:pt x="7261262" y="5289176"/>
                  <a:pt x="8004843" y="5776565"/>
                  <a:pt x="8803191" y="6158753"/>
                </a:cubicBezTo>
                <a:cubicBezTo>
                  <a:pt x="9224532" y="6360459"/>
                  <a:pt x="9639934" y="6575072"/>
                  <a:pt x="10067214" y="6763870"/>
                </a:cubicBezTo>
                <a:cubicBezTo>
                  <a:pt x="10218912" y="6830899"/>
                  <a:pt x="10537861" y="6925235"/>
                  <a:pt x="10537861" y="6925235"/>
                </a:cubicBezTo>
                <a:cubicBezTo>
                  <a:pt x="10506485" y="6898341"/>
                  <a:pt x="10476352" y="6869924"/>
                  <a:pt x="10443732" y="6844553"/>
                </a:cubicBezTo>
                <a:cubicBezTo>
                  <a:pt x="10395608" y="6807123"/>
                  <a:pt x="10341529" y="6777313"/>
                  <a:pt x="10295814" y="6736976"/>
                </a:cubicBezTo>
                <a:cubicBezTo>
                  <a:pt x="10036491" y="6508161"/>
                  <a:pt x="9812905" y="6235695"/>
                  <a:pt x="9529332" y="6037729"/>
                </a:cubicBezTo>
                <a:cubicBezTo>
                  <a:pt x="9291767" y="5871882"/>
                  <a:pt x="9060828" y="5696116"/>
                  <a:pt x="8816638" y="5540188"/>
                </a:cubicBezTo>
                <a:cubicBezTo>
                  <a:pt x="8564460" y="5379158"/>
                  <a:pt x="8134115" y="5190209"/>
                  <a:pt x="7861897" y="5109882"/>
                </a:cubicBezTo>
                <a:cubicBezTo>
                  <a:pt x="7827297" y="5099672"/>
                  <a:pt x="7493048" y="5075303"/>
                  <a:pt x="7418144" y="5069541"/>
                </a:cubicBezTo>
                <a:cubicBezTo>
                  <a:pt x="7318892" y="5102625"/>
                  <a:pt x="7310388" y="5093073"/>
                  <a:pt x="7552614" y="5217459"/>
                </a:cubicBezTo>
                <a:cubicBezTo>
                  <a:pt x="7654818" y="5269942"/>
                  <a:pt x="7766348" y="5302150"/>
                  <a:pt x="7875344" y="5338482"/>
                </a:cubicBezTo>
                <a:cubicBezTo>
                  <a:pt x="8142971" y="5427691"/>
                  <a:pt x="8407563" y="5529363"/>
                  <a:pt x="8682167" y="5593976"/>
                </a:cubicBezTo>
                <a:cubicBezTo>
                  <a:pt x="9094668" y="5691035"/>
                  <a:pt x="9932744" y="5822576"/>
                  <a:pt x="9932744" y="5822576"/>
                </a:cubicBezTo>
                <a:cubicBezTo>
                  <a:pt x="10196628" y="5756605"/>
                  <a:pt x="10004271" y="5816548"/>
                  <a:pt x="9394861" y="5540188"/>
                </a:cubicBezTo>
                <a:cubicBezTo>
                  <a:pt x="8997527" y="5360002"/>
                  <a:pt x="8706700" y="5214314"/>
                  <a:pt x="8292203" y="5082988"/>
                </a:cubicBezTo>
                <a:cubicBezTo>
                  <a:pt x="8021616" y="4997258"/>
                  <a:pt x="7746080" y="4927940"/>
                  <a:pt x="7471932" y="4854388"/>
                </a:cubicBezTo>
                <a:cubicBezTo>
                  <a:pt x="7378476" y="4829315"/>
                  <a:pt x="7283119" y="4811778"/>
                  <a:pt x="7189544" y="4787153"/>
                </a:cubicBezTo>
                <a:cubicBezTo>
                  <a:pt x="7112732" y="4766939"/>
                  <a:pt x="6888065" y="4688336"/>
                  <a:pt x="6960944" y="4719917"/>
                </a:cubicBezTo>
                <a:cubicBezTo>
                  <a:pt x="7167937" y="4809614"/>
                  <a:pt x="7389799" y="4863888"/>
                  <a:pt x="7592956" y="4961964"/>
                </a:cubicBezTo>
                <a:cubicBezTo>
                  <a:pt x="7722944" y="5024717"/>
                  <a:pt x="7848695" y="5097134"/>
                  <a:pt x="7982920" y="5150223"/>
                </a:cubicBezTo>
                <a:cubicBezTo>
                  <a:pt x="8449792" y="5334881"/>
                  <a:pt x="8910488" y="5542558"/>
                  <a:pt x="9394861" y="5674659"/>
                </a:cubicBezTo>
                <a:cubicBezTo>
                  <a:pt x="9564829" y="5721014"/>
                  <a:pt x="9592893" y="5725023"/>
                  <a:pt x="9475544" y="5701553"/>
                </a:cubicBezTo>
                <a:lnTo>
                  <a:pt x="8722508" y="5365376"/>
                </a:lnTo>
                <a:cubicBezTo>
                  <a:pt x="8323579" y="5177117"/>
                  <a:pt x="7917707" y="5002916"/>
                  <a:pt x="7525720" y="4800600"/>
                </a:cubicBezTo>
                <a:cubicBezTo>
                  <a:pt x="7386767" y="4728882"/>
                  <a:pt x="7245552" y="4661387"/>
                  <a:pt x="7108861" y="4585447"/>
                </a:cubicBezTo>
                <a:cubicBezTo>
                  <a:pt x="6925591" y="4483630"/>
                  <a:pt x="6529008" y="4257937"/>
                  <a:pt x="6315485" y="4101353"/>
                </a:cubicBezTo>
                <a:cubicBezTo>
                  <a:pt x="6191847" y="4010685"/>
                  <a:pt x="6071813" y="3915146"/>
                  <a:pt x="5952414" y="3818964"/>
                </a:cubicBezTo>
                <a:cubicBezTo>
                  <a:pt x="5830465" y="3720727"/>
                  <a:pt x="5836723" y="3722081"/>
                  <a:pt x="5750708" y="3603811"/>
                </a:cubicBezTo>
                <a:cubicBezTo>
                  <a:pt x="5741202" y="3590741"/>
                  <a:pt x="5707653" y="3563470"/>
                  <a:pt x="5723814" y="3563470"/>
                </a:cubicBezTo>
                <a:cubicBezTo>
                  <a:pt x="5742831" y="3563470"/>
                  <a:pt x="5749145" y="3592136"/>
                  <a:pt x="5764156" y="3603811"/>
                </a:cubicBezTo>
                <a:cubicBezTo>
                  <a:pt x="5829969" y="3654999"/>
                  <a:pt x="5893470" y="3710363"/>
                  <a:pt x="5965861" y="3751729"/>
                </a:cubicBezTo>
                <a:cubicBezTo>
                  <a:pt x="6469408" y="4039471"/>
                  <a:pt x="6917103" y="4231830"/>
                  <a:pt x="7377803" y="4545106"/>
                </a:cubicBezTo>
                <a:cubicBezTo>
                  <a:pt x="7475659" y="4611648"/>
                  <a:pt x="7563107" y="4692595"/>
                  <a:pt x="7660191" y="4760259"/>
                </a:cubicBezTo>
                <a:cubicBezTo>
                  <a:pt x="7711278" y="4795865"/>
                  <a:pt x="7766522" y="4825252"/>
                  <a:pt x="7821556" y="4854388"/>
                </a:cubicBezTo>
                <a:cubicBezTo>
                  <a:pt x="7842889" y="4865682"/>
                  <a:pt x="7912000" y="4887913"/>
                  <a:pt x="7888791" y="4881282"/>
                </a:cubicBezTo>
                <a:cubicBezTo>
                  <a:pt x="7834275" y="4865706"/>
                  <a:pt x="7781214" y="4845423"/>
                  <a:pt x="7727426" y="4827494"/>
                </a:cubicBezTo>
                <a:cubicBezTo>
                  <a:pt x="7140457" y="4421130"/>
                  <a:pt x="8160100" y="5133943"/>
                  <a:pt x="7256779" y="4464423"/>
                </a:cubicBezTo>
                <a:cubicBezTo>
                  <a:pt x="6762255" y="4097894"/>
                  <a:pt x="6577294" y="3992428"/>
                  <a:pt x="6194461" y="3697941"/>
                </a:cubicBezTo>
                <a:cubicBezTo>
                  <a:pt x="6090697" y="3618122"/>
                  <a:pt x="5980215" y="3545928"/>
                  <a:pt x="5885179" y="3455894"/>
                </a:cubicBezTo>
                <a:cubicBezTo>
                  <a:pt x="5800014" y="3375212"/>
                  <a:pt x="5723536" y="3284236"/>
                  <a:pt x="5629685" y="3213847"/>
                </a:cubicBezTo>
                <a:cubicBezTo>
                  <a:pt x="5593826" y="3186953"/>
                  <a:pt x="5477284" y="3133164"/>
                  <a:pt x="5522108" y="3133164"/>
                </a:cubicBezTo>
                <a:cubicBezTo>
                  <a:pt x="5570592" y="3133164"/>
                  <a:pt x="5601369" y="3189218"/>
                  <a:pt x="5643132" y="3213847"/>
                </a:cubicBezTo>
                <a:cubicBezTo>
                  <a:pt x="5951065" y="3395449"/>
                  <a:pt x="6250716" y="3592878"/>
                  <a:pt x="6570979" y="3751729"/>
                </a:cubicBezTo>
                <a:cubicBezTo>
                  <a:pt x="7131273" y="4029635"/>
                  <a:pt x="7671165" y="4353168"/>
                  <a:pt x="8251861" y="4585447"/>
                </a:cubicBezTo>
                <a:cubicBezTo>
                  <a:pt x="8551559" y="4705326"/>
                  <a:pt x="8700268" y="4757948"/>
                  <a:pt x="8964556" y="4881282"/>
                </a:cubicBezTo>
                <a:cubicBezTo>
                  <a:pt x="8977401" y="4887276"/>
                  <a:pt x="8936458" y="4874977"/>
                  <a:pt x="8924214" y="4867835"/>
                </a:cubicBezTo>
                <a:cubicBezTo>
                  <a:pt x="8870426" y="4836459"/>
                  <a:pt x="8814517" y="4808464"/>
                  <a:pt x="8762850" y="4773706"/>
                </a:cubicBezTo>
                <a:cubicBezTo>
                  <a:pt x="8567854" y="4642527"/>
                  <a:pt x="8392939" y="4479094"/>
                  <a:pt x="8184626" y="4370294"/>
                </a:cubicBezTo>
                <a:cubicBezTo>
                  <a:pt x="7686800" y="4110283"/>
                  <a:pt x="7147223" y="3935347"/>
                  <a:pt x="6651661" y="3671047"/>
                </a:cubicBezTo>
                <a:cubicBezTo>
                  <a:pt x="6517191" y="3599329"/>
                  <a:pt x="6385164" y="3522830"/>
                  <a:pt x="6248250" y="3455894"/>
                </a:cubicBezTo>
                <a:cubicBezTo>
                  <a:pt x="5981623" y="3325543"/>
                  <a:pt x="5706878" y="3212102"/>
                  <a:pt x="5441426" y="3079376"/>
                </a:cubicBezTo>
                <a:cubicBezTo>
                  <a:pt x="5423497" y="3070411"/>
                  <a:pt x="5367592" y="3052482"/>
                  <a:pt x="5387638" y="3052482"/>
                </a:cubicBezTo>
                <a:cubicBezTo>
                  <a:pt x="5415987" y="3052482"/>
                  <a:pt x="5442247" y="3068247"/>
                  <a:pt x="5468320" y="3079376"/>
                </a:cubicBezTo>
                <a:lnTo>
                  <a:pt x="6490297" y="3523129"/>
                </a:lnTo>
                <a:cubicBezTo>
                  <a:pt x="7515675" y="3988596"/>
                  <a:pt x="7344421" y="3930021"/>
                  <a:pt x="8224967" y="4370294"/>
                </a:cubicBezTo>
                <a:cubicBezTo>
                  <a:pt x="8587148" y="4551385"/>
                  <a:pt x="8932126" y="4689907"/>
                  <a:pt x="9260391" y="4921623"/>
                </a:cubicBezTo>
                <a:cubicBezTo>
                  <a:pt x="9369637" y="4998738"/>
                  <a:pt x="9689277" y="5236919"/>
                  <a:pt x="9569673" y="5177117"/>
                </a:cubicBezTo>
                <a:cubicBezTo>
                  <a:pt x="9031218" y="4907890"/>
                  <a:pt x="9499259" y="5173956"/>
                  <a:pt x="9031791" y="4814047"/>
                </a:cubicBezTo>
                <a:cubicBezTo>
                  <a:pt x="8610564" y="4489740"/>
                  <a:pt x="8178362" y="4179923"/>
                  <a:pt x="7754320" y="3859306"/>
                </a:cubicBezTo>
                <a:cubicBezTo>
                  <a:pt x="7424974" y="3610288"/>
                  <a:pt x="7087662" y="3309308"/>
                  <a:pt x="6732344" y="3106270"/>
                </a:cubicBezTo>
                <a:cubicBezTo>
                  <a:pt x="6669591" y="3070411"/>
                  <a:pt x="6477653" y="2970223"/>
                  <a:pt x="6544085" y="2998694"/>
                </a:cubicBezTo>
                <a:cubicBezTo>
                  <a:pt x="6735739" y="3080832"/>
                  <a:pt x="6918319" y="3182950"/>
                  <a:pt x="7108861" y="3267635"/>
                </a:cubicBezTo>
                <a:cubicBezTo>
                  <a:pt x="7489944" y="3437005"/>
                  <a:pt x="7941998" y="3622025"/>
                  <a:pt x="8345991" y="3738282"/>
                </a:cubicBezTo>
                <a:cubicBezTo>
                  <a:pt x="8769140" y="3860052"/>
                  <a:pt x="9201549" y="3948471"/>
                  <a:pt x="9623461" y="4074459"/>
                </a:cubicBezTo>
                <a:cubicBezTo>
                  <a:pt x="9847664" y="4141409"/>
                  <a:pt x="10064076" y="4232254"/>
                  <a:pt x="10282367" y="4316506"/>
                </a:cubicBezTo>
                <a:cubicBezTo>
                  <a:pt x="10319769" y="4330942"/>
                  <a:pt x="10389944" y="4330202"/>
                  <a:pt x="10389944" y="4370294"/>
                </a:cubicBezTo>
                <a:cubicBezTo>
                  <a:pt x="10389944" y="4406432"/>
                  <a:pt x="10318226" y="4361329"/>
                  <a:pt x="10282367" y="4356847"/>
                </a:cubicBezTo>
                <a:lnTo>
                  <a:pt x="9583120" y="4074459"/>
                </a:lnTo>
                <a:cubicBezTo>
                  <a:pt x="8932995" y="3806761"/>
                  <a:pt x="8710441" y="3703297"/>
                  <a:pt x="8117391" y="3469341"/>
                </a:cubicBezTo>
                <a:cubicBezTo>
                  <a:pt x="7817728" y="3351125"/>
                  <a:pt x="7510491" y="3251267"/>
                  <a:pt x="7216438" y="3119717"/>
                </a:cubicBezTo>
                <a:cubicBezTo>
                  <a:pt x="7046109" y="3043517"/>
                  <a:pt x="6877090" y="2964316"/>
                  <a:pt x="6705450" y="2891117"/>
                </a:cubicBezTo>
                <a:cubicBezTo>
                  <a:pt x="6572230" y="2834303"/>
                  <a:pt x="6435000" y="2787168"/>
                  <a:pt x="6302038" y="2729753"/>
                </a:cubicBezTo>
                <a:cubicBezTo>
                  <a:pt x="6237627" y="2701939"/>
                  <a:pt x="6177261" y="2665497"/>
                  <a:pt x="6113779" y="2635623"/>
                </a:cubicBezTo>
                <a:cubicBezTo>
                  <a:pt x="6100954" y="2629588"/>
                  <a:pt x="6059264" y="2622176"/>
                  <a:pt x="6073438" y="2622176"/>
                </a:cubicBezTo>
                <a:cubicBezTo>
                  <a:pt x="6091919" y="2622176"/>
                  <a:pt x="6110111" y="2628650"/>
                  <a:pt x="6127226" y="2635623"/>
                </a:cubicBezTo>
                <a:cubicBezTo>
                  <a:pt x="6231334" y="2678038"/>
                  <a:pt x="6331612" y="2729666"/>
                  <a:pt x="6436508" y="2770094"/>
                </a:cubicBezTo>
                <a:cubicBezTo>
                  <a:pt x="7701046" y="3257468"/>
                  <a:pt x="7054586" y="3004406"/>
                  <a:pt x="8157732" y="3361764"/>
                </a:cubicBezTo>
                <a:cubicBezTo>
                  <a:pt x="8509637" y="3475762"/>
                  <a:pt x="8233005" y="3422464"/>
                  <a:pt x="8561144" y="3469341"/>
                </a:cubicBezTo>
                <a:cubicBezTo>
                  <a:pt x="8379291" y="3378416"/>
                  <a:pt x="8590881" y="3490626"/>
                  <a:pt x="8305650" y="3294529"/>
                </a:cubicBezTo>
                <a:cubicBezTo>
                  <a:pt x="8222646" y="3237463"/>
                  <a:pt x="8139209" y="3180235"/>
                  <a:pt x="8050156" y="3133164"/>
                </a:cubicBezTo>
                <a:cubicBezTo>
                  <a:pt x="7825076" y="3014193"/>
                  <a:pt x="7597186" y="2899970"/>
                  <a:pt x="7364356" y="2796988"/>
                </a:cubicBezTo>
                <a:cubicBezTo>
                  <a:pt x="7130661" y="2693623"/>
                  <a:pt x="6888442" y="2610685"/>
                  <a:pt x="6651661" y="2514600"/>
                </a:cubicBezTo>
                <a:cubicBezTo>
                  <a:pt x="6579125" y="2485165"/>
                  <a:pt x="6507185" y="2454126"/>
                  <a:pt x="6436508" y="2420470"/>
                </a:cubicBezTo>
                <a:cubicBezTo>
                  <a:pt x="6412911" y="2409233"/>
                  <a:pt x="6343847" y="2374075"/>
                  <a:pt x="6369273" y="2380129"/>
                </a:cubicBezTo>
                <a:cubicBezTo>
                  <a:pt x="6581910" y="2430757"/>
                  <a:pt x="6785289" y="2521424"/>
                  <a:pt x="7001285" y="2554941"/>
                </a:cubicBezTo>
                <a:lnTo>
                  <a:pt x="8561144" y="2796988"/>
                </a:lnTo>
                <a:cubicBezTo>
                  <a:pt x="9077695" y="2877809"/>
                  <a:pt x="8824300" y="2855182"/>
                  <a:pt x="9206603" y="2877670"/>
                </a:cubicBezTo>
                <a:cubicBezTo>
                  <a:pt x="9100387" y="2859968"/>
                  <a:pt x="9050015" y="2850671"/>
                  <a:pt x="8924214" y="2837329"/>
                </a:cubicBezTo>
                <a:cubicBezTo>
                  <a:pt x="8695799" y="2813103"/>
                  <a:pt x="8467630" y="2784935"/>
                  <a:pt x="8238414" y="2770094"/>
                </a:cubicBezTo>
                <a:cubicBezTo>
                  <a:pt x="7844385" y="2744581"/>
                  <a:pt x="7449520" y="2734235"/>
                  <a:pt x="7055073" y="2716306"/>
                </a:cubicBezTo>
                <a:cubicBezTo>
                  <a:pt x="6969908" y="2698376"/>
                  <a:pt x="6884012" y="2683625"/>
                  <a:pt x="6799579" y="2662517"/>
                </a:cubicBezTo>
                <a:cubicBezTo>
                  <a:pt x="6776162" y="2656663"/>
                  <a:pt x="6709445" y="2643256"/>
                  <a:pt x="6732344" y="2635623"/>
                </a:cubicBezTo>
                <a:cubicBezTo>
                  <a:pt x="6766627" y="2624195"/>
                  <a:pt x="6804203" y="2643575"/>
                  <a:pt x="6839920" y="2649070"/>
                </a:cubicBezTo>
                <a:cubicBezTo>
                  <a:pt x="7472254" y="2746353"/>
                  <a:pt x="7046535" y="2697755"/>
                  <a:pt x="7713979" y="2756647"/>
                </a:cubicBezTo>
                <a:lnTo>
                  <a:pt x="9031791" y="2743200"/>
                </a:lnTo>
                <a:cubicBezTo>
                  <a:pt x="9109074" y="2739384"/>
                  <a:pt x="8879669" y="2714625"/>
                  <a:pt x="8803191" y="2702859"/>
                </a:cubicBezTo>
                <a:cubicBezTo>
                  <a:pt x="8408173" y="2642086"/>
                  <a:pt x="8428941" y="2653946"/>
                  <a:pt x="7929132" y="2649070"/>
                </a:cubicBezTo>
                <a:lnTo>
                  <a:pt x="5750708" y="2635623"/>
                </a:lnTo>
                <a:cubicBezTo>
                  <a:pt x="5835873" y="2622176"/>
                  <a:pt x="5920488" y="2604599"/>
                  <a:pt x="6006203" y="2595282"/>
                </a:cubicBezTo>
                <a:cubicBezTo>
                  <a:pt x="6126847" y="2582169"/>
                  <a:pt x="6248170" y="2576201"/>
                  <a:pt x="6369273" y="2568388"/>
                </a:cubicBezTo>
                <a:lnTo>
                  <a:pt x="7256779" y="2514600"/>
                </a:lnTo>
                <a:lnTo>
                  <a:pt x="7982920" y="2366682"/>
                </a:lnTo>
                <a:cubicBezTo>
                  <a:pt x="8151407" y="2330942"/>
                  <a:pt x="8105338" y="2349709"/>
                  <a:pt x="8211520" y="2286000"/>
                </a:cubicBezTo>
                <a:cubicBezTo>
                  <a:pt x="7904730" y="2183737"/>
                  <a:pt x="8123193" y="2250297"/>
                  <a:pt x="7324014" y="2366682"/>
                </a:cubicBezTo>
                <a:cubicBezTo>
                  <a:pt x="7143078" y="2393032"/>
                  <a:pt x="6965845" y="2440563"/>
                  <a:pt x="6786132" y="2474259"/>
                </a:cubicBezTo>
                <a:cubicBezTo>
                  <a:pt x="6607231" y="2507803"/>
                  <a:pt x="6427922" y="2539252"/>
                  <a:pt x="6248250" y="2568388"/>
                </a:cubicBezTo>
                <a:cubicBezTo>
                  <a:pt x="6234258" y="2570657"/>
                  <a:pt x="6274609" y="2557271"/>
                  <a:pt x="6288591" y="2554941"/>
                </a:cubicBezTo>
                <a:cubicBezTo>
                  <a:pt x="6382382" y="2539309"/>
                  <a:pt x="6477741" y="2533248"/>
                  <a:pt x="6570979" y="2514600"/>
                </a:cubicBezTo>
                <a:cubicBezTo>
                  <a:pt x="8307446" y="2167307"/>
                  <a:pt x="6655565" y="2488233"/>
                  <a:pt x="8063603" y="2151529"/>
                </a:cubicBezTo>
                <a:cubicBezTo>
                  <a:pt x="8263663" y="2103689"/>
                  <a:pt x="8468348" y="2077021"/>
                  <a:pt x="8668720" y="2030506"/>
                </a:cubicBezTo>
                <a:cubicBezTo>
                  <a:pt x="8719826" y="2018642"/>
                  <a:pt x="8868136" y="1966691"/>
                  <a:pt x="8816638" y="1976717"/>
                </a:cubicBezTo>
                <a:cubicBezTo>
                  <a:pt x="8259206" y="2085244"/>
                  <a:pt x="7705567" y="2212465"/>
                  <a:pt x="7149203" y="2326341"/>
                </a:cubicBezTo>
                <a:cubicBezTo>
                  <a:pt x="6625228" y="2433587"/>
                  <a:pt x="6612866" y="2432056"/>
                  <a:pt x="6181014" y="2501153"/>
                </a:cubicBezTo>
                <a:cubicBezTo>
                  <a:pt x="6239285" y="2465294"/>
                  <a:pt x="6293628" y="2422084"/>
                  <a:pt x="6355826" y="2393576"/>
                </a:cubicBezTo>
                <a:cubicBezTo>
                  <a:pt x="6509428" y="2323175"/>
                  <a:pt x="6668092" y="2264184"/>
                  <a:pt x="6826473" y="2205317"/>
                </a:cubicBezTo>
                <a:cubicBezTo>
                  <a:pt x="7174668" y="2075900"/>
                  <a:pt x="7539233" y="1986970"/>
                  <a:pt x="7875344" y="1828800"/>
                </a:cubicBezTo>
                <a:cubicBezTo>
                  <a:pt x="8027744" y="1757082"/>
                  <a:pt x="8192400" y="1707076"/>
                  <a:pt x="8332544" y="1613647"/>
                </a:cubicBezTo>
                <a:cubicBezTo>
                  <a:pt x="8345991" y="1604682"/>
                  <a:pt x="8360470" y="1597099"/>
                  <a:pt x="8372885" y="1586753"/>
                </a:cubicBezTo>
                <a:cubicBezTo>
                  <a:pt x="8387494" y="1574578"/>
                  <a:pt x="8431467" y="1541032"/>
                  <a:pt x="8413226" y="1546411"/>
                </a:cubicBezTo>
                <a:cubicBezTo>
                  <a:pt x="8047479" y="1654259"/>
                  <a:pt x="7697926" y="1821253"/>
                  <a:pt x="7324014" y="1896035"/>
                </a:cubicBezTo>
                <a:cubicBezTo>
                  <a:pt x="6778131" y="2005211"/>
                  <a:pt x="7012260" y="1971470"/>
                  <a:pt x="6624767" y="2017059"/>
                </a:cubicBezTo>
                <a:cubicBezTo>
                  <a:pt x="6659340" y="1913337"/>
                  <a:pt x="6637979" y="1952357"/>
                  <a:pt x="6813026" y="1842247"/>
                </a:cubicBezTo>
                <a:cubicBezTo>
                  <a:pt x="7029059" y="1706356"/>
                  <a:pt x="7251950" y="1581683"/>
                  <a:pt x="7471932" y="1452282"/>
                </a:cubicBezTo>
                <a:cubicBezTo>
                  <a:pt x="7556753" y="1402387"/>
                  <a:pt x="7800977" y="1238985"/>
                  <a:pt x="7727426" y="1304364"/>
                </a:cubicBezTo>
                <a:cubicBezTo>
                  <a:pt x="7517591" y="1490886"/>
                  <a:pt x="7601775" y="1430932"/>
                  <a:pt x="7229885" y="1627094"/>
                </a:cubicBezTo>
                <a:cubicBezTo>
                  <a:pt x="6949740" y="1774863"/>
                  <a:pt x="6382720" y="2057400"/>
                  <a:pt x="6382720" y="2057400"/>
                </a:cubicBezTo>
                <a:cubicBezTo>
                  <a:pt x="6461937" y="1951775"/>
                  <a:pt x="6446465" y="1961561"/>
                  <a:pt x="6624767" y="1855694"/>
                </a:cubicBezTo>
                <a:cubicBezTo>
                  <a:pt x="7341508" y="1430129"/>
                  <a:pt x="7583385" y="1356892"/>
                  <a:pt x="8440120" y="968188"/>
                </a:cubicBezTo>
                <a:cubicBezTo>
                  <a:pt x="8538763" y="923433"/>
                  <a:pt x="8645827" y="893803"/>
                  <a:pt x="8735956" y="833717"/>
                </a:cubicBezTo>
                <a:cubicBezTo>
                  <a:pt x="8749403" y="824752"/>
                  <a:pt x="8783525" y="792368"/>
                  <a:pt x="8776297" y="806823"/>
                </a:cubicBezTo>
                <a:cubicBezTo>
                  <a:pt x="8736550" y="886315"/>
                  <a:pt x="8533219" y="1031249"/>
                  <a:pt x="8507356" y="1048870"/>
                </a:cubicBezTo>
                <a:cubicBezTo>
                  <a:pt x="8170366" y="1278467"/>
                  <a:pt x="7839918" y="1519780"/>
                  <a:pt x="7485379" y="1721223"/>
                </a:cubicBezTo>
                <a:cubicBezTo>
                  <a:pt x="6837502" y="2089335"/>
                  <a:pt x="7082447" y="1931574"/>
                  <a:pt x="6732344" y="2164976"/>
                </a:cubicBezTo>
                <a:cubicBezTo>
                  <a:pt x="6867675" y="1948446"/>
                  <a:pt x="6868964" y="1924236"/>
                  <a:pt x="7189544" y="1707776"/>
                </a:cubicBezTo>
                <a:cubicBezTo>
                  <a:pt x="7366112" y="1588555"/>
                  <a:pt x="8370441" y="972216"/>
                  <a:pt x="8803191" y="766482"/>
                </a:cubicBezTo>
                <a:lnTo>
                  <a:pt x="9623461" y="376517"/>
                </a:lnTo>
                <a:cubicBezTo>
                  <a:pt x="9641555" y="367888"/>
                  <a:pt x="9677250" y="349623"/>
                  <a:pt x="9677250" y="349623"/>
                </a:cubicBezTo>
                <a:cubicBezTo>
                  <a:pt x="9621257" y="480271"/>
                  <a:pt x="9640899" y="458458"/>
                  <a:pt x="9515885" y="591670"/>
                </a:cubicBezTo>
                <a:cubicBezTo>
                  <a:pt x="8562247" y="1607842"/>
                  <a:pt x="9030662" y="1099419"/>
                  <a:pt x="7902238" y="2138082"/>
                </a:cubicBezTo>
                <a:cubicBezTo>
                  <a:pt x="7515216" y="2494319"/>
                  <a:pt x="7770134" y="2311074"/>
                  <a:pt x="7418144" y="2581835"/>
                </a:cubicBezTo>
                <a:cubicBezTo>
                  <a:pt x="7295264" y="2676358"/>
                  <a:pt x="7329568" y="2660666"/>
                  <a:pt x="7243332" y="2689411"/>
                </a:cubicBezTo>
                <a:cubicBezTo>
                  <a:pt x="7380637" y="2517780"/>
                  <a:pt x="7323346" y="2574736"/>
                  <a:pt x="7673638" y="2380129"/>
                </a:cubicBezTo>
                <a:cubicBezTo>
                  <a:pt x="8068005" y="2161036"/>
                  <a:pt x="8510942" y="2020693"/>
                  <a:pt x="8870426" y="1748117"/>
                </a:cubicBezTo>
                <a:cubicBezTo>
                  <a:pt x="9278320" y="1438835"/>
                  <a:pt x="9758215" y="1206546"/>
                  <a:pt x="10094108" y="820270"/>
                </a:cubicBezTo>
                <a:cubicBezTo>
                  <a:pt x="10183755" y="717176"/>
                  <a:pt x="10281078" y="620284"/>
                  <a:pt x="10363050" y="510988"/>
                </a:cubicBezTo>
                <a:cubicBezTo>
                  <a:pt x="10376497" y="493059"/>
                  <a:pt x="10423437" y="447177"/>
                  <a:pt x="10403391" y="457200"/>
                </a:cubicBezTo>
                <a:cubicBezTo>
                  <a:pt x="10375042" y="471374"/>
                  <a:pt x="10361116" y="504901"/>
                  <a:pt x="10336156" y="524435"/>
                </a:cubicBezTo>
                <a:cubicBezTo>
                  <a:pt x="10257780" y="585773"/>
                  <a:pt x="10183126" y="654738"/>
                  <a:pt x="10094108" y="699247"/>
                </a:cubicBezTo>
                <a:cubicBezTo>
                  <a:pt x="9482547" y="1005028"/>
                  <a:pt x="8873783" y="1320689"/>
                  <a:pt x="8238414" y="1573306"/>
                </a:cubicBezTo>
                <a:cubicBezTo>
                  <a:pt x="7866379" y="1721224"/>
                  <a:pt x="7460078" y="1802114"/>
                  <a:pt x="7122308" y="2017059"/>
                </a:cubicBezTo>
                <a:cubicBezTo>
                  <a:pt x="7073002" y="2048435"/>
                  <a:pt x="7021948" y="2077219"/>
                  <a:pt x="6974391" y="2111188"/>
                </a:cubicBezTo>
                <a:cubicBezTo>
                  <a:pt x="6958916" y="2122241"/>
                  <a:pt x="6916571" y="2159020"/>
                  <a:pt x="6934050" y="2151529"/>
                </a:cubicBezTo>
                <a:cubicBezTo>
                  <a:pt x="6982096" y="2130938"/>
                  <a:pt x="7020517" y="2091538"/>
                  <a:pt x="7068520" y="2070847"/>
                </a:cubicBezTo>
                <a:cubicBezTo>
                  <a:pt x="7281016" y="1979254"/>
                  <a:pt x="7496744" y="1895058"/>
                  <a:pt x="7713979" y="1815353"/>
                </a:cubicBezTo>
                <a:cubicBezTo>
                  <a:pt x="8119898" y="1666419"/>
                  <a:pt x="8536364" y="1546019"/>
                  <a:pt x="8937661" y="1385047"/>
                </a:cubicBezTo>
                <a:cubicBezTo>
                  <a:pt x="9330502" y="1227466"/>
                  <a:pt x="9709330" y="1036968"/>
                  <a:pt x="10094108" y="860611"/>
                </a:cubicBezTo>
                <a:cubicBezTo>
                  <a:pt x="10139665" y="839731"/>
                  <a:pt x="10228579" y="793376"/>
                  <a:pt x="10228579" y="793376"/>
                </a:cubicBezTo>
                <a:cubicBezTo>
                  <a:pt x="10158706" y="909831"/>
                  <a:pt x="10179573" y="895307"/>
                  <a:pt x="9999979" y="995082"/>
                </a:cubicBezTo>
                <a:cubicBezTo>
                  <a:pt x="8857488" y="1629800"/>
                  <a:pt x="8807969" y="1641288"/>
                  <a:pt x="7700532" y="2138082"/>
                </a:cubicBezTo>
                <a:cubicBezTo>
                  <a:pt x="7566817" y="2198066"/>
                  <a:pt x="7428201" y="2247353"/>
                  <a:pt x="7297120" y="2312894"/>
                </a:cubicBezTo>
                <a:cubicBezTo>
                  <a:pt x="7252297" y="2335306"/>
                  <a:pt x="7112806" y="2385321"/>
                  <a:pt x="7162650" y="2380129"/>
                </a:cubicBezTo>
                <a:cubicBezTo>
                  <a:pt x="7425042" y="2352797"/>
                  <a:pt x="7683489" y="2295348"/>
                  <a:pt x="7942579" y="2245659"/>
                </a:cubicBezTo>
                <a:cubicBezTo>
                  <a:pt x="8597003" y="2120153"/>
                  <a:pt x="9264684" y="2050603"/>
                  <a:pt x="9905850" y="1869141"/>
                </a:cubicBezTo>
                <a:cubicBezTo>
                  <a:pt x="10143415" y="1801906"/>
                  <a:pt x="10383222" y="1742141"/>
                  <a:pt x="10618544" y="1667435"/>
                </a:cubicBezTo>
                <a:cubicBezTo>
                  <a:pt x="10666309" y="1652272"/>
                  <a:pt x="10707512" y="1621201"/>
                  <a:pt x="10753014" y="1600200"/>
                </a:cubicBezTo>
                <a:cubicBezTo>
                  <a:pt x="10765884" y="1594260"/>
                  <a:pt x="10806034" y="1580414"/>
                  <a:pt x="10793356" y="1586753"/>
                </a:cubicBezTo>
                <a:cubicBezTo>
                  <a:pt x="10771766" y="1597548"/>
                  <a:pt x="10748805" y="1605398"/>
                  <a:pt x="10726120" y="1613647"/>
                </a:cubicBezTo>
                <a:cubicBezTo>
                  <a:pt x="10650178" y="1641262"/>
                  <a:pt x="10576191" y="1675875"/>
                  <a:pt x="10497520" y="1694329"/>
                </a:cubicBezTo>
                <a:cubicBezTo>
                  <a:pt x="9849528" y="1846327"/>
                  <a:pt x="9201946" y="2002346"/>
                  <a:pt x="8547697" y="2124635"/>
                </a:cubicBezTo>
                <a:cubicBezTo>
                  <a:pt x="8068085" y="2214282"/>
                  <a:pt x="7591875" y="2324574"/>
                  <a:pt x="7108861" y="2393576"/>
                </a:cubicBezTo>
                <a:cubicBezTo>
                  <a:pt x="7077485" y="2398058"/>
                  <a:pt x="6983037" y="2407023"/>
                  <a:pt x="7014732" y="2407023"/>
                </a:cubicBezTo>
                <a:cubicBezTo>
                  <a:pt x="7157446" y="2407023"/>
                  <a:pt x="7587670" y="2329953"/>
                  <a:pt x="7619850" y="2326341"/>
                </a:cubicBezTo>
                <a:cubicBezTo>
                  <a:pt x="7910615" y="2293704"/>
                  <a:pt x="8202555" y="2272553"/>
                  <a:pt x="8493908" y="2245659"/>
                </a:cubicBezTo>
                <a:cubicBezTo>
                  <a:pt x="9050146" y="2137732"/>
                  <a:pt x="9260929" y="2145596"/>
                  <a:pt x="9690697" y="1963270"/>
                </a:cubicBezTo>
                <a:cubicBezTo>
                  <a:pt x="9771744" y="1928886"/>
                  <a:pt x="9815208" y="1898192"/>
                  <a:pt x="9878956" y="1855694"/>
                </a:cubicBezTo>
                <a:cubicBezTo>
                  <a:pt x="9869991" y="1842247"/>
                  <a:pt x="9864681" y="1825449"/>
                  <a:pt x="9852061" y="1815353"/>
                </a:cubicBezTo>
                <a:cubicBezTo>
                  <a:pt x="9840993" y="1806498"/>
                  <a:pt x="9825845" y="1803083"/>
                  <a:pt x="9811720" y="1801906"/>
                </a:cubicBezTo>
                <a:cubicBezTo>
                  <a:pt x="9717810" y="1794080"/>
                  <a:pt x="9623461" y="1792941"/>
                  <a:pt x="9529332" y="1788459"/>
                </a:cubicBezTo>
                <a:cubicBezTo>
                  <a:pt x="8354600" y="1845301"/>
                  <a:pt x="9068659" y="1769385"/>
                  <a:pt x="8090497" y="1949823"/>
                </a:cubicBezTo>
                <a:cubicBezTo>
                  <a:pt x="7831062" y="1997680"/>
                  <a:pt x="7569687" y="2034756"/>
                  <a:pt x="7310567" y="2084294"/>
                </a:cubicBezTo>
                <a:cubicBezTo>
                  <a:pt x="7264602" y="2093081"/>
                  <a:pt x="7129700" y="2130740"/>
                  <a:pt x="7176097" y="2124635"/>
                </a:cubicBezTo>
                <a:cubicBezTo>
                  <a:pt x="7392354" y="2096180"/>
                  <a:pt x="7605799" y="2049085"/>
                  <a:pt x="7821556" y="2017059"/>
                </a:cubicBezTo>
                <a:cubicBezTo>
                  <a:pt x="8179595" y="1963913"/>
                  <a:pt x="8539163" y="1921487"/>
                  <a:pt x="8897320" y="1869141"/>
                </a:cubicBezTo>
                <a:cubicBezTo>
                  <a:pt x="9121902" y="1836317"/>
                  <a:pt x="9345793" y="1798877"/>
                  <a:pt x="9569673" y="1761564"/>
                </a:cubicBezTo>
                <a:cubicBezTo>
                  <a:pt x="10144986" y="1665678"/>
                  <a:pt x="9851418" y="1698427"/>
                  <a:pt x="10161344" y="1667435"/>
                </a:cubicBezTo>
                <a:cubicBezTo>
                  <a:pt x="10023648" y="1770707"/>
                  <a:pt x="10081436" y="1737510"/>
                  <a:pt x="9771379" y="1801906"/>
                </a:cubicBezTo>
                <a:cubicBezTo>
                  <a:pt x="9302281" y="1899334"/>
                  <a:pt x="8827912" y="1970460"/>
                  <a:pt x="8359438" y="2070847"/>
                </a:cubicBezTo>
                <a:lnTo>
                  <a:pt x="7794661" y="2191870"/>
                </a:lnTo>
                <a:cubicBezTo>
                  <a:pt x="6932442" y="2709201"/>
                  <a:pt x="7814188" y="2164345"/>
                  <a:pt x="10497520" y="2245659"/>
                </a:cubicBezTo>
                <a:cubicBezTo>
                  <a:pt x="10539787" y="2246940"/>
                  <a:pt x="10430968" y="2302638"/>
                  <a:pt x="10389944" y="2312894"/>
                </a:cubicBezTo>
                <a:cubicBezTo>
                  <a:pt x="10249103" y="2348104"/>
                  <a:pt x="10104144" y="2366201"/>
                  <a:pt x="9959638" y="2380129"/>
                </a:cubicBezTo>
                <a:cubicBezTo>
                  <a:pt x="9731699" y="2402099"/>
                  <a:pt x="9502438" y="2407023"/>
                  <a:pt x="9273838" y="2420470"/>
                </a:cubicBezTo>
                <a:lnTo>
                  <a:pt x="7162650" y="2380129"/>
                </a:lnTo>
                <a:cubicBezTo>
                  <a:pt x="7085319" y="2377462"/>
                  <a:pt x="7010897" y="2348829"/>
                  <a:pt x="6934050" y="2339788"/>
                </a:cubicBezTo>
                <a:cubicBezTo>
                  <a:pt x="6858241" y="2330869"/>
                  <a:pt x="6781650" y="2330823"/>
                  <a:pt x="6705450" y="2326341"/>
                </a:cubicBezTo>
                <a:cubicBezTo>
                  <a:pt x="7399511" y="2442018"/>
                  <a:pt x="6793613" y="2339975"/>
                  <a:pt x="8453567" y="2649070"/>
                </a:cubicBezTo>
                <a:cubicBezTo>
                  <a:pt x="8574569" y="2671601"/>
                  <a:pt x="8694507" y="2701040"/>
                  <a:pt x="8816638" y="2716306"/>
                </a:cubicBezTo>
                <a:cubicBezTo>
                  <a:pt x="8888356" y="2725271"/>
                  <a:pt x="9101909" y="2760730"/>
                  <a:pt x="9031791" y="2743200"/>
                </a:cubicBezTo>
                <a:cubicBezTo>
                  <a:pt x="8908106" y="2712278"/>
                  <a:pt x="8780811" y="2698195"/>
                  <a:pt x="8655273" y="2675964"/>
                </a:cubicBezTo>
                <a:lnTo>
                  <a:pt x="7740873" y="2514600"/>
                </a:lnTo>
                <a:cubicBezTo>
                  <a:pt x="7494628" y="2472558"/>
                  <a:pt x="7239601" y="2468475"/>
                  <a:pt x="7001285" y="2393576"/>
                </a:cubicBezTo>
                <a:cubicBezTo>
                  <a:pt x="6844403" y="2344270"/>
                  <a:pt x="6375658" y="2190666"/>
                  <a:pt x="6530638" y="2245659"/>
                </a:cubicBezTo>
                <a:cubicBezTo>
                  <a:pt x="6669591" y="2294965"/>
                  <a:pt x="6805646" y="2353361"/>
                  <a:pt x="6947497" y="2393576"/>
                </a:cubicBezTo>
                <a:cubicBezTo>
                  <a:pt x="7817073" y="2640105"/>
                  <a:pt x="8705399" y="2828150"/>
                  <a:pt x="9556226" y="3133164"/>
                </a:cubicBezTo>
                <a:cubicBezTo>
                  <a:pt x="9793791" y="3218329"/>
                  <a:pt x="10033302" y="3298247"/>
                  <a:pt x="10268920" y="3388659"/>
                </a:cubicBezTo>
                <a:cubicBezTo>
                  <a:pt x="10418933" y="3446222"/>
                  <a:pt x="10867926" y="3618318"/>
                  <a:pt x="10712673" y="3576917"/>
                </a:cubicBezTo>
                <a:cubicBezTo>
                  <a:pt x="10295689" y="3465722"/>
                  <a:pt x="10745293" y="3596656"/>
                  <a:pt x="10174791" y="3375211"/>
                </a:cubicBezTo>
                <a:cubicBezTo>
                  <a:pt x="9607469" y="3155001"/>
                  <a:pt x="9035865" y="2945983"/>
                  <a:pt x="8467014" y="2729753"/>
                </a:cubicBezTo>
                <a:lnTo>
                  <a:pt x="7875344" y="2501153"/>
                </a:lnTo>
                <a:cubicBezTo>
                  <a:pt x="7595147" y="2395225"/>
                  <a:pt x="7350404" y="2300601"/>
                  <a:pt x="7068520" y="2218764"/>
                </a:cubicBezTo>
                <a:cubicBezTo>
                  <a:pt x="7028834" y="2207242"/>
                  <a:pt x="6987838" y="2200835"/>
                  <a:pt x="6947497" y="2191870"/>
                </a:cubicBezTo>
                <a:cubicBezTo>
                  <a:pt x="6889226" y="2196352"/>
                  <a:pt x="6793205" y="2150595"/>
                  <a:pt x="6772685" y="2205317"/>
                </a:cubicBezTo>
                <a:cubicBezTo>
                  <a:pt x="6753474" y="2256548"/>
                  <a:pt x="6863385" y="2266618"/>
                  <a:pt x="6907156" y="2299447"/>
                </a:cubicBezTo>
                <a:cubicBezTo>
                  <a:pt x="7214153" y="2529695"/>
                  <a:pt x="7159453" y="2531482"/>
                  <a:pt x="7579508" y="2716306"/>
                </a:cubicBezTo>
                <a:cubicBezTo>
                  <a:pt x="7767744" y="2799130"/>
                  <a:pt x="7967225" y="2854000"/>
                  <a:pt x="8157732" y="2931459"/>
                </a:cubicBezTo>
                <a:cubicBezTo>
                  <a:pt x="8375280" y="3019912"/>
                  <a:pt x="8587336" y="3121338"/>
                  <a:pt x="8803191" y="3213847"/>
                </a:cubicBezTo>
                <a:cubicBezTo>
                  <a:pt x="8855466" y="3236251"/>
                  <a:pt x="9067164" y="3318440"/>
                  <a:pt x="9139367" y="3348317"/>
                </a:cubicBezTo>
                <a:cubicBezTo>
                  <a:pt x="9349351" y="3435207"/>
                  <a:pt x="9430283" y="3481558"/>
                  <a:pt x="9650356" y="3536576"/>
                </a:cubicBezTo>
                <a:cubicBezTo>
                  <a:pt x="9707552" y="3550875"/>
                  <a:pt x="9767557" y="3550946"/>
                  <a:pt x="9825167" y="3563470"/>
                </a:cubicBezTo>
                <a:cubicBezTo>
                  <a:pt x="9870896" y="3573411"/>
                  <a:pt x="10006435" y="3603811"/>
                  <a:pt x="9959638" y="3603811"/>
                </a:cubicBezTo>
                <a:cubicBezTo>
                  <a:pt x="9815574" y="3603811"/>
                  <a:pt x="9671982" y="3583609"/>
                  <a:pt x="9529332" y="3563470"/>
                </a:cubicBezTo>
                <a:cubicBezTo>
                  <a:pt x="9290732" y="3529786"/>
                  <a:pt x="9049821" y="3503192"/>
                  <a:pt x="8816638" y="3442447"/>
                </a:cubicBezTo>
                <a:cubicBezTo>
                  <a:pt x="8281966" y="3303163"/>
                  <a:pt x="7881652" y="3143042"/>
                  <a:pt x="7404697" y="2904564"/>
                </a:cubicBezTo>
                <a:cubicBezTo>
                  <a:pt x="7262953" y="2833692"/>
                  <a:pt x="7122805" y="2759020"/>
                  <a:pt x="6987838" y="2675964"/>
                </a:cubicBezTo>
                <a:cubicBezTo>
                  <a:pt x="6837191" y="2583258"/>
                  <a:pt x="6573813" y="2357574"/>
                  <a:pt x="6409614" y="2286000"/>
                </a:cubicBezTo>
                <a:cubicBezTo>
                  <a:pt x="6325878" y="2249500"/>
                  <a:pt x="6090038" y="2239160"/>
                  <a:pt x="5992756" y="2232211"/>
                </a:cubicBezTo>
                <a:cubicBezTo>
                  <a:pt x="6192338" y="2531591"/>
                  <a:pt x="5926282" y="2149071"/>
                  <a:pt x="6866814" y="2608729"/>
                </a:cubicBezTo>
                <a:cubicBezTo>
                  <a:pt x="7462967" y="2900082"/>
                  <a:pt x="8043624" y="3225552"/>
                  <a:pt x="8655273" y="3482788"/>
                </a:cubicBezTo>
                <a:lnTo>
                  <a:pt x="10094108" y="4087906"/>
                </a:lnTo>
                <a:cubicBezTo>
                  <a:pt x="10138637" y="4106555"/>
                  <a:pt x="10188411" y="4114915"/>
                  <a:pt x="10228579" y="4141694"/>
                </a:cubicBezTo>
                <a:cubicBezTo>
                  <a:pt x="10242026" y="4150659"/>
                  <a:pt x="10284849" y="4171319"/>
                  <a:pt x="10268920" y="4168588"/>
                </a:cubicBezTo>
                <a:cubicBezTo>
                  <a:pt x="9938354" y="4111919"/>
                  <a:pt x="9104317" y="3909636"/>
                  <a:pt x="8883873" y="3832411"/>
                </a:cubicBezTo>
                <a:cubicBezTo>
                  <a:pt x="8462795" y="3684900"/>
                  <a:pt x="8058889" y="3492312"/>
                  <a:pt x="7646744" y="3321423"/>
                </a:cubicBezTo>
                <a:lnTo>
                  <a:pt x="7229885" y="3146611"/>
                </a:lnTo>
                <a:cubicBezTo>
                  <a:pt x="7126459" y="3102559"/>
                  <a:pt x="7027902" y="3045672"/>
                  <a:pt x="6920603" y="3012141"/>
                </a:cubicBezTo>
                <a:cubicBezTo>
                  <a:pt x="6848885" y="2989729"/>
                  <a:pt x="6774808" y="2973805"/>
                  <a:pt x="6705450" y="2944906"/>
                </a:cubicBezTo>
                <a:cubicBezTo>
                  <a:pt x="6559224" y="2883978"/>
                  <a:pt x="6148415" y="2648153"/>
                  <a:pt x="6275144" y="2743200"/>
                </a:cubicBezTo>
                <a:cubicBezTo>
                  <a:pt x="6598930" y="2986040"/>
                  <a:pt x="6091495" y="2611013"/>
                  <a:pt x="6893708" y="3133164"/>
                </a:cubicBezTo>
                <a:cubicBezTo>
                  <a:pt x="7484475" y="3517687"/>
                  <a:pt x="8062828" y="3921127"/>
                  <a:pt x="8655273" y="4303059"/>
                </a:cubicBezTo>
                <a:cubicBezTo>
                  <a:pt x="8946019" y="4490494"/>
                  <a:pt x="9244423" y="4665873"/>
                  <a:pt x="9542779" y="4840941"/>
                </a:cubicBezTo>
                <a:cubicBezTo>
                  <a:pt x="9786855" y="4984159"/>
                  <a:pt x="10017393" y="5158435"/>
                  <a:pt x="10282367" y="5257800"/>
                </a:cubicBezTo>
                <a:lnTo>
                  <a:pt x="10605097" y="5378823"/>
                </a:lnTo>
                <a:cubicBezTo>
                  <a:pt x="10623754" y="5386153"/>
                  <a:pt x="10678541" y="5409648"/>
                  <a:pt x="10658885" y="5405717"/>
                </a:cubicBezTo>
                <a:cubicBezTo>
                  <a:pt x="10577139" y="5389368"/>
                  <a:pt x="10452943" y="5330593"/>
                  <a:pt x="10389944" y="5284694"/>
                </a:cubicBezTo>
                <a:cubicBezTo>
                  <a:pt x="8959272" y="4242347"/>
                  <a:pt x="10106912" y="5068649"/>
                  <a:pt x="9206603" y="4343400"/>
                </a:cubicBezTo>
                <a:cubicBezTo>
                  <a:pt x="8773763" y="3994723"/>
                  <a:pt x="8479660" y="3776037"/>
                  <a:pt x="7996367" y="3496235"/>
                </a:cubicBezTo>
                <a:cubicBezTo>
                  <a:pt x="7871449" y="3423914"/>
                  <a:pt x="7735018" y="3373497"/>
                  <a:pt x="7606403" y="3307976"/>
                </a:cubicBezTo>
                <a:cubicBezTo>
                  <a:pt x="7265661" y="3134390"/>
                  <a:pt x="7340260" y="3144763"/>
                  <a:pt x="7014732" y="3012141"/>
                </a:cubicBezTo>
                <a:cubicBezTo>
                  <a:pt x="6984512" y="2999829"/>
                  <a:pt x="6951979" y="2994212"/>
                  <a:pt x="6920603" y="2985247"/>
                </a:cubicBezTo>
                <a:cubicBezTo>
                  <a:pt x="7071096" y="3135740"/>
                  <a:pt x="7075596" y="3152031"/>
                  <a:pt x="7310567" y="3294529"/>
                </a:cubicBezTo>
                <a:cubicBezTo>
                  <a:pt x="7906748" y="3656084"/>
                  <a:pt x="8578248" y="3908788"/>
                  <a:pt x="9112473" y="4356847"/>
                </a:cubicBezTo>
                <a:cubicBezTo>
                  <a:pt x="9251426" y="4473388"/>
                  <a:pt x="9396350" y="4583159"/>
                  <a:pt x="9529332" y="4706470"/>
                </a:cubicBezTo>
                <a:cubicBezTo>
                  <a:pt x="9643236" y="4812090"/>
                  <a:pt x="9747569" y="4927706"/>
                  <a:pt x="9852061" y="5042647"/>
                </a:cubicBezTo>
                <a:cubicBezTo>
                  <a:pt x="9971759" y="5174315"/>
                  <a:pt x="10102979" y="5298000"/>
                  <a:pt x="10201685" y="5446059"/>
                </a:cubicBezTo>
                <a:cubicBezTo>
                  <a:pt x="10210650" y="5459506"/>
                  <a:pt x="10244740" y="5486400"/>
                  <a:pt x="10228579" y="5486400"/>
                </a:cubicBezTo>
                <a:cubicBezTo>
                  <a:pt x="10206167" y="5486400"/>
                  <a:pt x="10193607" y="5458234"/>
                  <a:pt x="10174791" y="5446059"/>
                </a:cubicBezTo>
                <a:cubicBezTo>
                  <a:pt x="10117347" y="5408890"/>
                  <a:pt x="10053896" y="5380605"/>
                  <a:pt x="9999979" y="5338482"/>
                </a:cubicBezTo>
                <a:cubicBezTo>
                  <a:pt x="9411145" y="4878455"/>
                  <a:pt x="10163544" y="5328935"/>
                  <a:pt x="9166261" y="4706470"/>
                </a:cubicBezTo>
                <a:cubicBezTo>
                  <a:pt x="8697385" y="4413816"/>
                  <a:pt x="8213641" y="4145630"/>
                  <a:pt x="7740873" y="3859306"/>
                </a:cubicBezTo>
                <a:cubicBezTo>
                  <a:pt x="7577083" y="3760109"/>
                  <a:pt x="7422780" y="3645473"/>
                  <a:pt x="7256779" y="3550023"/>
                </a:cubicBezTo>
                <a:cubicBezTo>
                  <a:pt x="7077485" y="3446929"/>
                  <a:pt x="6895308" y="3348694"/>
                  <a:pt x="6718897" y="3240741"/>
                </a:cubicBezTo>
                <a:cubicBezTo>
                  <a:pt x="6594831" y="3164820"/>
                  <a:pt x="6458676" y="3101545"/>
                  <a:pt x="6355826" y="2998694"/>
                </a:cubicBezTo>
                <a:cubicBezTo>
                  <a:pt x="6328932" y="2971800"/>
                  <a:pt x="6254986" y="2885758"/>
                  <a:pt x="6275144" y="2918011"/>
                </a:cubicBezTo>
                <a:cubicBezTo>
                  <a:pt x="6297556" y="2953870"/>
                  <a:pt x="6314361" y="2993915"/>
                  <a:pt x="6342379" y="3025588"/>
                </a:cubicBezTo>
                <a:cubicBezTo>
                  <a:pt x="6417980" y="3111050"/>
                  <a:pt x="6499145" y="3191830"/>
                  <a:pt x="6584426" y="3267635"/>
                </a:cubicBezTo>
                <a:cubicBezTo>
                  <a:pt x="6822074" y="3478878"/>
                  <a:pt x="7059898" y="3690584"/>
                  <a:pt x="7310567" y="3886200"/>
                </a:cubicBezTo>
                <a:cubicBezTo>
                  <a:pt x="8019434" y="4439381"/>
                  <a:pt x="8860586" y="4844948"/>
                  <a:pt x="9462097" y="5513294"/>
                </a:cubicBezTo>
                <a:cubicBezTo>
                  <a:pt x="9635911" y="5706421"/>
                  <a:pt x="9720552" y="5765992"/>
                  <a:pt x="9825167" y="5983941"/>
                </a:cubicBezTo>
                <a:cubicBezTo>
                  <a:pt x="9860728" y="6058027"/>
                  <a:pt x="9858544" y="6161185"/>
                  <a:pt x="9919297" y="6225988"/>
                </a:cubicBezTo>
                <a:cubicBezTo>
                  <a:pt x="9960994" y="6270465"/>
                  <a:pt x="10017908" y="6297705"/>
                  <a:pt x="10067214" y="6333564"/>
                </a:cubicBezTo>
                <a:cubicBezTo>
                  <a:pt x="9876474" y="6028378"/>
                  <a:pt x="9934060" y="6078685"/>
                  <a:pt x="9569673" y="5782235"/>
                </a:cubicBezTo>
                <a:cubicBezTo>
                  <a:pt x="8926912" y="5259311"/>
                  <a:pt x="8303366" y="4793798"/>
                  <a:pt x="7646744" y="4303059"/>
                </a:cubicBezTo>
                <a:lnTo>
                  <a:pt x="7068520" y="3872753"/>
                </a:lnTo>
                <a:cubicBezTo>
                  <a:pt x="6948913" y="3785611"/>
                  <a:pt x="6822622" y="3707649"/>
                  <a:pt x="6705450" y="3617259"/>
                </a:cubicBezTo>
                <a:lnTo>
                  <a:pt x="6234803" y="3254188"/>
                </a:lnTo>
                <a:cubicBezTo>
                  <a:pt x="6221955" y="3244383"/>
                  <a:pt x="6194461" y="3227294"/>
                  <a:pt x="6194461" y="3227294"/>
                </a:cubicBezTo>
                <a:cubicBezTo>
                  <a:pt x="6404772" y="3647909"/>
                  <a:pt x="6383969" y="3629573"/>
                  <a:pt x="6947497" y="4222376"/>
                </a:cubicBezTo>
                <a:cubicBezTo>
                  <a:pt x="7939902" y="5266335"/>
                  <a:pt x="7789614" y="5059240"/>
                  <a:pt x="8507356" y="5943600"/>
                </a:cubicBezTo>
                <a:cubicBezTo>
                  <a:pt x="8585889" y="6040364"/>
                  <a:pt x="8668566" y="6134605"/>
                  <a:pt x="8735956" y="6239435"/>
                </a:cubicBezTo>
                <a:cubicBezTo>
                  <a:pt x="8816638" y="6364941"/>
                  <a:pt x="8884797" y="6499445"/>
                  <a:pt x="8978003" y="6615953"/>
                </a:cubicBezTo>
                <a:cubicBezTo>
                  <a:pt x="8995932" y="6638365"/>
                  <a:pt x="9031791" y="6654487"/>
                  <a:pt x="9031791" y="6683188"/>
                </a:cubicBezTo>
                <a:cubicBezTo>
                  <a:pt x="9031791" y="6705600"/>
                  <a:pt x="8991707" y="6660581"/>
                  <a:pt x="8978003" y="6642847"/>
                </a:cubicBezTo>
                <a:cubicBezTo>
                  <a:pt x="8914907" y="6561193"/>
                  <a:pt x="8873659" y="6462737"/>
                  <a:pt x="8803191" y="6387353"/>
                </a:cubicBezTo>
                <a:cubicBezTo>
                  <a:pt x="8487188" y="6049303"/>
                  <a:pt x="8151165" y="5730514"/>
                  <a:pt x="7821556" y="5405717"/>
                </a:cubicBezTo>
                <a:cubicBezTo>
                  <a:pt x="5932531" y="3544269"/>
                  <a:pt x="7883011" y="5445418"/>
                  <a:pt x="6261697" y="3993776"/>
                </a:cubicBezTo>
                <a:cubicBezTo>
                  <a:pt x="6101127" y="3850010"/>
                  <a:pt x="5953995" y="3691824"/>
                  <a:pt x="5804497" y="3536576"/>
                </a:cubicBezTo>
                <a:cubicBezTo>
                  <a:pt x="5720838" y="3449700"/>
                  <a:pt x="5639954" y="3360044"/>
                  <a:pt x="5562450" y="3267635"/>
                </a:cubicBezTo>
                <a:cubicBezTo>
                  <a:pt x="5523272" y="3220923"/>
                  <a:pt x="5423174" y="3067639"/>
                  <a:pt x="5454873" y="3119717"/>
                </a:cubicBezTo>
                <a:cubicBezTo>
                  <a:pt x="5865852" y="3794897"/>
                  <a:pt x="5629806" y="3428617"/>
                  <a:pt x="6463403" y="4531659"/>
                </a:cubicBezTo>
                <a:cubicBezTo>
                  <a:pt x="6630979" y="4753402"/>
                  <a:pt x="6815002" y="4962865"/>
                  <a:pt x="6974391" y="5190564"/>
                </a:cubicBezTo>
                <a:cubicBezTo>
                  <a:pt x="7581693" y="6058139"/>
                  <a:pt x="6930676" y="5062799"/>
                  <a:pt x="7498826" y="6199094"/>
                </a:cubicBezTo>
                <a:cubicBezTo>
                  <a:pt x="7539167" y="6279776"/>
                  <a:pt x="7683636" y="6504925"/>
                  <a:pt x="7619850" y="6441141"/>
                </a:cubicBezTo>
                <a:cubicBezTo>
                  <a:pt x="7409887" y="6231182"/>
                  <a:pt x="7921108" y="6745292"/>
                  <a:pt x="7337461" y="6118411"/>
                </a:cubicBezTo>
                <a:cubicBezTo>
                  <a:pt x="7175465" y="5944415"/>
                  <a:pt x="7016152" y="5766984"/>
                  <a:pt x="6839920" y="5607423"/>
                </a:cubicBezTo>
                <a:cubicBezTo>
                  <a:pt x="6683715" y="5465994"/>
                  <a:pt x="6493855" y="5363941"/>
                  <a:pt x="6342379" y="5217459"/>
                </a:cubicBezTo>
                <a:cubicBezTo>
                  <a:pt x="6084666" y="4968242"/>
                  <a:pt x="5846710" y="4698687"/>
                  <a:pt x="5616238" y="4424082"/>
                </a:cubicBezTo>
                <a:cubicBezTo>
                  <a:pt x="5424901" y="4196105"/>
                  <a:pt x="5277460" y="3932614"/>
                  <a:pt x="5078356" y="3711388"/>
                </a:cubicBezTo>
                <a:lnTo>
                  <a:pt x="4957332" y="3576917"/>
                </a:lnTo>
                <a:cubicBezTo>
                  <a:pt x="4952850" y="3563470"/>
                  <a:pt x="4942127" y="3522511"/>
                  <a:pt x="4943885" y="3536576"/>
                </a:cubicBezTo>
                <a:cubicBezTo>
                  <a:pt x="4950101" y="3586303"/>
                  <a:pt x="4952789" y="3637720"/>
                  <a:pt x="4970779" y="3684494"/>
                </a:cubicBezTo>
                <a:cubicBezTo>
                  <a:pt x="4998133" y="3755615"/>
                  <a:pt x="5036401" y="3822590"/>
                  <a:pt x="5078356" y="3886200"/>
                </a:cubicBezTo>
                <a:cubicBezTo>
                  <a:pt x="5175614" y="4033655"/>
                  <a:pt x="5278079" y="4177946"/>
                  <a:pt x="5387638" y="4316506"/>
                </a:cubicBezTo>
                <a:cubicBezTo>
                  <a:pt x="5836355" y="4884002"/>
                  <a:pt x="6066324" y="5078658"/>
                  <a:pt x="6449956" y="5661211"/>
                </a:cubicBezTo>
                <a:cubicBezTo>
                  <a:pt x="6614831" y="5911576"/>
                  <a:pt x="6726905" y="6162123"/>
                  <a:pt x="6853367" y="6427694"/>
                </a:cubicBezTo>
                <a:cubicBezTo>
                  <a:pt x="6867415" y="6497936"/>
                  <a:pt x="6893967" y="6557536"/>
                  <a:pt x="6786132" y="6427694"/>
                </a:cubicBezTo>
                <a:cubicBezTo>
                  <a:pt x="6588448" y="6189667"/>
                  <a:pt x="6386979" y="5953881"/>
                  <a:pt x="6207908" y="5701553"/>
                </a:cubicBezTo>
                <a:cubicBezTo>
                  <a:pt x="5318034" y="4447638"/>
                  <a:pt x="5938936" y="5293836"/>
                  <a:pt x="5172485" y="4303059"/>
                </a:cubicBezTo>
                <a:cubicBezTo>
                  <a:pt x="5020321" y="4106360"/>
                  <a:pt x="5118437" y="4208670"/>
                  <a:pt x="5024567" y="4114800"/>
                </a:cubicBezTo>
                <a:cubicBezTo>
                  <a:pt x="5257280" y="4942222"/>
                  <a:pt x="5008987" y="4145437"/>
                  <a:pt x="5454873" y="5217459"/>
                </a:cubicBezTo>
                <a:cubicBezTo>
                  <a:pt x="5570923" y="5496472"/>
                  <a:pt x="5657184" y="5787468"/>
                  <a:pt x="5777603" y="6064623"/>
                </a:cubicBezTo>
                <a:cubicBezTo>
                  <a:pt x="5939793" y="6437917"/>
                  <a:pt x="6173332" y="6781161"/>
                  <a:pt x="6302038" y="7167282"/>
                </a:cubicBezTo>
                <a:cubicBezTo>
                  <a:pt x="6315485" y="7207623"/>
                  <a:pt x="6362275" y="7325888"/>
                  <a:pt x="6342379" y="7288306"/>
                </a:cubicBezTo>
                <a:cubicBezTo>
                  <a:pt x="5995123" y="6632380"/>
                  <a:pt x="6413020" y="7217564"/>
                  <a:pt x="5791050" y="6360459"/>
                </a:cubicBezTo>
                <a:cubicBezTo>
                  <a:pt x="5559908" y="6041933"/>
                  <a:pt x="5240067" y="5777961"/>
                  <a:pt x="5078356" y="5419164"/>
                </a:cubicBezTo>
                <a:cubicBezTo>
                  <a:pt x="4934921" y="5100917"/>
                  <a:pt x="4761846" y="4794431"/>
                  <a:pt x="4648050" y="4464423"/>
                </a:cubicBezTo>
                <a:cubicBezTo>
                  <a:pt x="4603226" y="4334435"/>
                  <a:pt x="4482335" y="3940557"/>
                  <a:pt x="4513579" y="4074459"/>
                </a:cubicBezTo>
                <a:cubicBezTo>
                  <a:pt x="4647430" y="4648109"/>
                  <a:pt x="4554599" y="4350409"/>
                  <a:pt x="4809414" y="4961964"/>
                </a:cubicBezTo>
                <a:cubicBezTo>
                  <a:pt x="4892786" y="5412172"/>
                  <a:pt x="4961786" y="5637474"/>
                  <a:pt x="4970779" y="6051176"/>
                </a:cubicBezTo>
                <a:cubicBezTo>
                  <a:pt x="4972633" y="6136438"/>
                  <a:pt x="4968603" y="6222136"/>
                  <a:pt x="4957332" y="6306670"/>
                </a:cubicBezTo>
                <a:cubicBezTo>
                  <a:pt x="4950578" y="6357328"/>
                  <a:pt x="4930438" y="6405282"/>
                  <a:pt x="4916991" y="6454588"/>
                </a:cubicBezTo>
                <a:cubicBezTo>
                  <a:pt x="4899062" y="6355976"/>
                  <a:pt x="4896664" y="6253231"/>
                  <a:pt x="4863203" y="6158753"/>
                </a:cubicBezTo>
                <a:cubicBezTo>
                  <a:pt x="4782786" y="5931692"/>
                  <a:pt x="4342870" y="4886920"/>
                  <a:pt x="4204297" y="4545106"/>
                </a:cubicBezTo>
                <a:cubicBezTo>
                  <a:pt x="4153635" y="4420141"/>
                  <a:pt x="4089960" y="4299183"/>
                  <a:pt x="4056379" y="4168588"/>
                </a:cubicBezTo>
                <a:cubicBezTo>
                  <a:pt x="4016038" y="4011706"/>
                  <a:pt x="3978308" y="3854129"/>
                  <a:pt x="3935356" y="3697941"/>
                </a:cubicBezTo>
                <a:cubicBezTo>
                  <a:pt x="3928956" y="3674667"/>
                  <a:pt x="3891393" y="3613638"/>
                  <a:pt x="3908461" y="3630706"/>
                </a:cubicBezTo>
                <a:cubicBezTo>
                  <a:pt x="3929723" y="3651968"/>
                  <a:pt x="3932348" y="3686222"/>
                  <a:pt x="3948803" y="3711388"/>
                </a:cubicBezTo>
                <a:cubicBezTo>
                  <a:pt x="4218821" y="4124355"/>
                  <a:pt x="4070303" y="3821780"/>
                  <a:pt x="4244638" y="4235823"/>
                </a:cubicBezTo>
                <a:cubicBezTo>
                  <a:pt x="4317902" y="4803625"/>
                  <a:pt x="4341538" y="4813873"/>
                  <a:pt x="4271532" y="5540188"/>
                </a:cubicBezTo>
                <a:cubicBezTo>
                  <a:pt x="4263779" y="5620622"/>
                  <a:pt x="4213049" y="5691090"/>
                  <a:pt x="4190850" y="5768788"/>
                </a:cubicBezTo>
                <a:cubicBezTo>
                  <a:pt x="4177083" y="5816974"/>
                  <a:pt x="4177468" y="5868448"/>
                  <a:pt x="4163956" y="5916706"/>
                </a:cubicBezTo>
                <a:cubicBezTo>
                  <a:pt x="4145989" y="5980873"/>
                  <a:pt x="4122578" y="6043551"/>
                  <a:pt x="4096720" y="6104964"/>
                </a:cubicBezTo>
                <a:cubicBezTo>
                  <a:pt x="4086577" y="6129052"/>
                  <a:pt x="4069072" y="6149352"/>
                  <a:pt x="4056379" y="6172200"/>
                </a:cubicBezTo>
                <a:cubicBezTo>
                  <a:pt x="4046644" y="6189723"/>
                  <a:pt x="4038450" y="6208059"/>
                  <a:pt x="4029485" y="6225988"/>
                </a:cubicBezTo>
                <a:cubicBezTo>
                  <a:pt x="4085117" y="5892198"/>
                  <a:pt x="4059330" y="6087899"/>
                  <a:pt x="3975697" y="5351929"/>
                </a:cubicBezTo>
                <a:cubicBezTo>
                  <a:pt x="3960803" y="5220866"/>
                  <a:pt x="3928938" y="5092271"/>
                  <a:pt x="3908461" y="4961964"/>
                </a:cubicBezTo>
                <a:cubicBezTo>
                  <a:pt x="3879628" y="4778482"/>
                  <a:pt x="3854673" y="4594411"/>
                  <a:pt x="3827779" y="4410635"/>
                </a:cubicBezTo>
                <a:cubicBezTo>
                  <a:pt x="3670504" y="4505000"/>
                  <a:pt x="3817754" y="4393279"/>
                  <a:pt x="3720203" y="4706470"/>
                </a:cubicBezTo>
                <a:cubicBezTo>
                  <a:pt x="3426581" y="5649152"/>
                  <a:pt x="3619964" y="4945836"/>
                  <a:pt x="3357132" y="5553635"/>
                </a:cubicBezTo>
                <a:cubicBezTo>
                  <a:pt x="2950343" y="6494333"/>
                  <a:pt x="3217233" y="6016970"/>
                  <a:pt x="3020956" y="6360459"/>
                </a:cubicBezTo>
                <a:cubicBezTo>
                  <a:pt x="3054384" y="5992754"/>
                  <a:pt x="3038011" y="6063096"/>
                  <a:pt x="3128532" y="5647764"/>
                </a:cubicBezTo>
                <a:cubicBezTo>
                  <a:pt x="3174607" y="5436363"/>
                  <a:pt x="3202670" y="5219148"/>
                  <a:pt x="3276450" y="5015753"/>
                </a:cubicBezTo>
                <a:cubicBezTo>
                  <a:pt x="3369437" y="4759409"/>
                  <a:pt x="3539842" y="4534858"/>
                  <a:pt x="3626073" y="4276164"/>
                </a:cubicBezTo>
                <a:cubicBezTo>
                  <a:pt x="3630555" y="4262717"/>
                  <a:pt x="3641278" y="4221758"/>
                  <a:pt x="3639520" y="4235823"/>
                </a:cubicBezTo>
                <a:cubicBezTo>
                  <a:pt x="3622390" y="4372864"/>
                  <a:pt x="3560002" y="4606480"/>
                  <a:pt x="3518497" y="4706470"/>
                </a:cubicBezTo>
                <a:cubicBezTo>
                  <a:pt x="3416977" y="4951042"/>
                  <a:pt x="3223905" y="5256670"/>
                  <a:pt x="3074744" y="5472953"/>
                </a:cubicBezTo>
                <a:cubicBezTo>
                  <a:pt x="2980073" y="5610226"/>
                  <a:pt x="2881679" y="5745045"/>
                  <a:pt x="2778908" y="5876364"/>
                </a:cubicBezTo>
                <a:cubicBezTo>
                  <a:pt x="2630248" y="6066319"/>
                  <a:pt x="2647445" y="6046081"/>
                  <a:pt x="2523414" y="6145306"/>
                </a:cubicBezTo>
                <a:cubicBezTo>
                  <a:pt x="2536861" y="6113929"/>
                  <a:pt x="2546882" y="6080851"/>
                  <a:pt x="2563756" y="6051176"/>
                </a:cubicBezTo>
                <a:cubicBezTo>
                  <a:pt x="2676992" y="5852037"/>
                  <a:pt x="2820999" y="5669136"/>
                  <a:pt x="2913379" y="5459506"/>
                </a:cubicBezTo>
                <a:cubicBezTo>
                  <a:pt x="3320448" y="4535774"/>
                  <a:pt x="3199348" y="4948031"/>
                  <a:pt x="3357132" y="4249270"/>
                </a:cubicBezTo>
                <a:cubicBezTo>
                  <a:pt x="3366097" y="4146176"/>
                  <a:pt x="3422459" y="4036070"/>
                  <a:pt x="3384026" y="3939988"/>
                </a:cubicBezTo>
                <a:cubicBezTo>
                  <a:pt x="3360191" y="3880401"/>
                  <a:pt x="3332045" y="4057398"/>
                  <a:pt x="3303344" y="4114800"/>
                </a:cubicBezTo>
                <a:cubicBezTo>
                  <a:pt x="3269266" y="4182955"/>
                  <a:pt x="3237798" y="4252946"/>
                  <a:pt x="3195767" y="4316506"/>
                </a:cubicBezTo>
                <a:cubicBezTo>
                  <a:pt x="2935064" y="4710739"/>
                  <a:pt x="2652068" y="5096667"/>
                  <a:pt x="2348603" y="5459506"/>
                </a:cubicBezTo>
                <a:cubicBezTo>
                  <a:pt x="2281470" y="5539774"/>
                  <a:pt x="2211758" y="5618696"/>
                  <a:pt x="2133450" y="5688106"/>
                </a:cubicBezTo>
                <a:cubicBezTo>
                  <a:pt x="2014005" y="5793978"/>
                  <a:pt x="1668395" y="6116746"/>
                  <a:pt x="1756932" y="5983941"/>
                </a:cubicBezTo>
                <a:cubicBezTo>
                  <a:pt x="1774861" y="5957047"/>
                  <a:pt x="1786524" y="5924690"/>
                  <a:pt x="1810720" y="5903259"/>
                </a:cubicBezTo>
                <a:cubicBezTo>
                  <a:pt x="2101154" y="5646017"/>
                  <a:pt x="2445734" y="5444796"/>
                  <a:pt x="2698226" y="5150223"/>
                </a:cubicBezTo>
                <a:lnTo>
                  <a:pt x="3263003" y="4491317"/>
                </a:lnTo>
                <a:cubicBezTo>
                  <a:pt x="3325756" y="4325470"/>
                  <a:pt x="3400308" y="4163620"/>
                  <a:pt x="3451261" y="3993776"/>
                </a:cubicBezTo>
                <a:cubicBezTo>
                  <a:pt x="3468054" y="3937798"/>
                  <a:pt x="3490844" y="3871237"/>
                  <a:pt x="3464708" y="3818964"/>
                </a:cubicBezTo>
                <a:cubicBezTo>
                  <a:pt x="3448547" y="3786641"/>
                  <a:pt x="3427523" y="3880996"/>
                  <a:pt x="3410920" y="3913094"/>
                </a:cubicBezTo>
                <a:cubicBezTo>
                  <a:pt x="3360268" y="4011021"/>
                  <a:pt x="3319091" y="4114011"/>
                  <a:pt x="3263003" y="4208929"/>
                </a:cubicBezTo>
                <a:cubicBezTo>
                  <a:pt x="3189511" y="4333301"/>
                  <a:pt x="2950317" y="4667737"/>
                  <a:pt x="2846144" y="4773706"/>
                </a:cubicBezTo>
                <a:cubicBezTo>
                  <a:pt x="2332599" y="5296105"/>
                  <a:pt x="2026293" y="5502287"/>
                  <a:pt x="1407308" y="5970494"/>
                </a:cubicBezTo>
                <a:cubicBezTo>
                  <a:pt x="1350785" y="6013249"/>
                  <a:pt x="1291466" y="6052204"/>
                  <a:pt x="1232497" y="6091517"/>
                </a:cubicBezTo>
                <a:cubicBezTo>
                  <a:pt x="1197312" y="6114973"/>
                  <a:pt x="1092192" y="6185531"/>
                  <a:pt x="1124920" y="6158753"/>
                </a:cubicBezTo>
                <a:cubicBezTo>
                  <a:pt x="1174226" y="6118412"/>
                  <a:pt x="1220003" y="6073323"/>
                  <a:pt x="1272838" y="6037729"/>
                </a:cubicBezTo>
                <a:cubicBezTo>
                  <a:pt x="1646086" y="5786277"/>
                  <a:pt x="2066592" y="5597777"/>
                  <a:pt x="2402391" y="5298141"/>
                </a:cubicBezTo>
                <a:cubicBezTo>
                  <a:pt x="3390604" y="4416351"/>
                  <a:pt x="3070525" y="4849978"/>
                  <a:pt x="3518497" y="4128247"/>
                </a:cubicBezTo>
                <a:cubicBezTo>
                  <a:pt x="3566822" y="3789972"/>
                  <a:pt x="3544422" y="4048647"/>
                  <a:pt x="3115085" y="4625788"/>
                </a:cubicBezTo>
                <a:cubicBezTo>
                  <a:pt x="2985558" y="4799906"/>
                  <a:pt x="2838171" y="4960445"/>
                  <a:pt x="2711673" y="5136776"/>
                </a:cubicBezTo>
                <a:cubicBezTo>
                  <a:pt x="2563755" y="5342964"/>
                  <a:pt x="2420575" y="5552635"/>
                  <a:pt x="2267920" y="5755341"/>
                </a:cubicBezTo>
                <a:cubicBezTo>
                  <a:pt x="2147059" y="5915829"/>
                  <a:pt x="2023701" y="6074790"/>
                  <a:pt x="1891403" y="6225988"/>
                </a:cubicBezTo>
                <a:cubicBezTo>
                  <a:pt x="1803743" y="6326170"/>
                  <a:pt x="1489325" y="6566645"/>
                  <a:pt x="1609014" y="6508376"/>
                </a:cubicBezTo>
                <a:lnTo>
                  <a:pt x="2630991" y="6010835"/>
                </a:lnTo>
                <a:cubicBezTo>
                  <a:pt x="3037855" y="5815930"/>
                  <a:pt x="3520137" y="5735286"/>
                  <a:pt x="3854673" y="5432611"/>
                </a:cubicBezTo>
                <a:lnTo>
                  <a:pt x="4419450" y="4921623"/>
                </a:lnTo>
                <a:cubicBezTo>
                  <a:pt x="4660433" y="4388923"/>
                  <a:pt x="4686688" y="4470841"/>
                  <a:pt x="4728732" y="3980329"/>
                </a:cubicBezTo>
                <a:cubicBezTo>
                  <a:pt x="4731439" y="3948750"/>
                  <a:pt x="4719767" y="3917576"/>
                  <a:pt x="4715285" y="3886200"/>
                </a:cubicBezTo>
                <a:cubicBezTo>
                  <a:pt x="4582744" y="4624644"/>
                  <a:pt x="4646786" y="4234889"/>
                  <a:pt x="4527026" y="5056094"/>
                </a:cubicBezTo>
                <a:cubicBezTo>
                  <a:pt x="4522544" y="5401235"/>
                  <a:pt x="4537059" y="5747146"/>
                  <a:pt x="4513579" y="6091517"/>
                </a:cubicBezTo>
                <a:cubicBezTo>
                  <a:pt x="4503499" y="6239363"/>
                  <a:pt x="4509738" y="5794149"/>
                  <a:pt x="4486685" y="5647764"/>
                </a:cubicBezTo>
                <a:cubicBezTo>
                  <a:pt x="4419949" y="5223990"/>
                  <a:pt x="4244638" y="4383741"/>
                  <a:pt x="4244638" y="4383741"/>
                </a:cubicBezTo>
                <a:cubicBezTo>
                  <a:pt x="4253603" y="4146176"/>
                  <a:pt x="4211870" y="3901173"/>
                  <a:pt x="4271532" y="3671047"/>
                </a:cubicBezTo>
                <a:cubicBezTo>
                  <a:pt x="4301315" y="3556169"/>
                  <a:pt x="4311585" y="3905148"/>
                  <a:pt x="4338767" y="4020670"/>
                </a:cubicBezTo>
                <a:cubicBezTo>
                  <a:pt x="4383340" y="4210105"/>
                  <a:pt x="4419141" y="4402936"/>
                  <a:pt x="4486685" y="4585447"/>
                </a:cubicBezTo>
                <a:cubicBezTo>
                  <a:pt x="4630291" y="4973489"/>
                  <a:pt x="4827740" y="5340195"/>
                  <a:pt x="4970779" y="5728447"/>
                </a:cubicBezTo>
                <a:lnTo>
                  <a:pt x="5064908" y="5983941"/>
                </a:lnTo>
                <a:cubicBezTo>
                  <a:pt x="5069391" y="6015317"/>
                  <a:pt x="5097373" y="6103426"/>
                  <a:pt x="5078356" y="6078070"/>
                </a:cubicBezTo>
                <a:cubicBezTo>
                  <a:pt x="5046877" y="6036098"/>
                  <a:pt x="5039371" y="5980486"/>
                  <a:pt x="5024567" y="5930153"/>
                </a:cubicBezTo>
                <a:cubicBezTo>
                  <a:pt x="4972098" y="5751759"/>
                  <a:pt x="4935453" y="5568678"/>
                  <a:pt x="4876650" y="5392270"/>
                </a:cubicBezTo>
                <a:cubicBezTo>
                  <a:pt x="4548212" y="4406956"/>
                  <a:pt x="4594544" y="4790586"/>
                  <a:pt x="4432897" y="4007223"/>
                </a:cubicBezTo>
                <a:cubicBezTo>
                  <a:pt x="4409963" y="3896081"/>
                  <a:pt x="4399409" y="3782700"/>
                  <a:pt x="4379108" y="3671047"/>
                </a:cubicBezTo>
                <a:cubicBezTo>
                  <a:pt x="4372496" y="3634681"/>
                  <a:pt x="4341344" y="3528142"/>
                  <a:pt x="4352214" y="3563470"/>
                </a:cubicBezTo>
                <a:cubicBezTo>
                  <a:pt x="4416860" y="3773568"/>
                  <a:pt x="4434777" y="4002743"/>
                  <a:pt x="4540473" y="4195482"/>
                </a:cubicBezTo>
                <a:cubicBezTo>
                  <a:pt x="4883141" y="4820346"/>
                  <a:pt x="5361031" y="5537352"/>
                  <a:pt x="5871732" y="6091517"/>
                </a:cubicBezTo>
                <a:cubicBezTo>
                  <a:pt x="5951234" y="6177785"/>
                  <a:pt x="6042061" y="6252882"/>
                  <a:pt x="6127226" y="6333564"/>
                </a:cubicBezTo>
                <a:cubicBezTo>
                  <a:pt x="6062813" y="6161795"/>
                  <a:pt x="6022511" y="6044526"/>
                  <a:pt x="5912073" y="5862917"/>
                </a:cubicBezTo>
                <a:cubicBezTo>
                  <a:pt x="5578050" y="5313635"/>
                  <a:pt x="5108340" y="4835491"/>
                  <a:pt x="4876650" y="4235823"/>
                </a:cubicBezTo>
                <a:lnTo>
                  <a:pt x="4648050" y="3644153"/>
                </a:lnTo>
                <a:cubicBezTo>
                  <a:pt x="4634603" y="3527612"/>
                  <a:pt x="4491422" y="3279024"/>
                  <a:pt x="4607708" y="3294529"/>
                </a:cubicBezTo>
                <a:cubicBezTo>
                  <a:pt x="4755602" y="3314248"/>
                  <a:pt x="4757716" y="3553616"/>
                  <a:pt x="4849756" y="3671047"/>
                </a:cubicBezTo>
                <a:cubicBezTo>
                  <a:pt x="5018313" y="3886102"/>
                  <a:pt x="5220019" y="4073825"/>
                  <a:pt x="5387638" y="4289611"/>
                </a:cubicBezTo>
                <a:cubicBezTo>
                  <a:pt x="6040861" y="5130542"/>
                  <a:pt x="5878930" y="5103632"/>
                  <a:pt x="6557532" y="5782235"/>
                </a:cubicBezTo>
                <a:cubicBezTo>
                  <a:pt x="6959319" y="6184022"/>
                  <a:pt x="6880703" y="6135044"/>
                  <a:pt x="7176097" y="6266329"/>
                </a:cubicBezTo>
                <a:cubicBezTo>
                  <a:pt x="7204777" y="6151610"/>
                  <a:pt x="7212849" y="6165882"/>
                  <a:pt x="7095414" y="5997388"/>
                </a:cubicBezTo>
                <a:cubicBezTo>
                  <a:pt x="6932892" y="5764205"/>
                  <a:pt x="6774051" y="5523906"/>
                  <a:pt x="6570979" y="5325035"/>
                </a:cubicBezTo>
                <a:cubicBezTo>
                  <a:pt x="4519110" y="3315618"/>
                  <a:pt x="5663019" y="4777809"/>
                  <a:pt x="4822861" y="3657600"/>
                </a:cubicBezTo>
                <a:cubicBezTo>
                  <a:pt x="4800449" y="3590365"/>
                  <a:pt x="4692272" y="3424128"/>
                  <a:pt x="4755626" y="3455894"/>
                </a:cubicBezTo>
                <a:cubicBezTo>
                  <a:pt x="6392322" y="4276547"/>
                  <a:pt x="7973965" y="5202998"/>
                  <a:pt x="9596567" y="6051176"/>
                </a:cubicBezTo>
                <a:cubicBezTo>
                  <a:pt x="9644401" y="6076180"/>
                  <a:pt x="9529215" y="5966143"/>
                  <a:pt x="9488991" y="5930153"/>
                </a:cubicBezTo>
                <a:cubicBezTo>
                  <a:pt x="9273410" y="5737265"/>
                  <a:pt x="9067184" y="5531103"/>
                  <a:pt x="8830085" y="5365376"/>
                </a:cubicBezTo>
                <a:cubicBezTo>
                  <a:pt x="8187067" y="4915920"/>
                  <a:pt x="7464913" y="4579327"/>
                  <a:pt x="6853367" y="4087906"/>
                </a:cubicBezTo>
                <a:cubicBezTo>
                  <a:pt x="6602355" y="3886200"/>
                  <a:pt x="6332567" y="3705856"/>
                  <a:pt x="6100332" y="3482788"/>
                </a:cubicBezTo>
                <a:cubicBezTo>
                  <a:pt x="5989098" y="3375945"/>
                  <a:pt x="5915324" y="3235667"/>
                  <a:pt x="5831391" y="3106270"/>
                </a:cubicBezTo>
                <a:cubicBezTo>
                  <a:pt x="5807367" y="3069233"/>
                  <a:pt x="5743689" y="2956985"/>
                  <a:pt x="5777603" y="2985247"/>
                </a:cubicBezTo>
                <a:cubicBezTo>
                  <a:pt x="5836846" y="3034617"/>
                  <a:pt x="5859638" y="3116958"/>
                  <a:pt x="5912073" y="3173506"/>
                </a:cubicBezTo>
                <a:cubicBezTo>
                  <a:pt x="6088789" y="3364082"/>
                  <a:pt x="6267608" y="3553920"/>
                  <a:pt x="6463403" y="3724835"/>
                </a:cubicBezTo>
                <a:cubicBezTo>
                  <a:pt x="9304493" y="6204902"/>
                  <a:pt x="7528122" y="4702423"/>
                  <a:pt x="8682167" y="5526741"/>
                </a:cubicBezTo>
                <a:cubicBezTo>
                  <a:pt x="8697642" y="5537794"/>
                  <a:pt x="8737182" y="5579179"/>
                  <a:pt x="8722508" y="5567082"/>
                </a:cubicBezTo>
                <a:lnTo>
                  <a:pt x="5925520" y="3254188"/>
                </a:lnTo>
                <a:cubicBezTo>
                  <a:pt x="5881313" y="3217572"/>
                  <a:pt x="6014588" y="3326641"/>
                  <a:pt x="6059991" y="3361764"/>
                </a:cubicBezTo>
                <a:cubicBezTo>
                  <a:pt x="6252161" y="3510423"/>
                  <a:pt x="6442348" y="3661762"/>
                  <a:pt x="6638214" y="3805517"/>
                </a:cubicBezTo>
                <a:cubicBezTo>
                  <a:pt x="6931000" y="4020406"/>
                  <a:pt x="7203826" y="4269348"/>
                  <a:pt x="7525720" y="4437529"/>
                </a:cubicBezTo>
                <a:cubicBezTo>
                  <a:pt x="8323579" y="4854388"/>
                  <a:pt x="10682659" y="6165210"/>
                  <a:pt x="9919297" y="5688106"/>
                </a:cubicBezTo>
                <a:cubicBezTo>
                  <a:pt x="9549290" y="5456850"/>
                  <a:pt x="10232072" y="5892014"/>
                  <a:pt x="9314179" y="5177117"/>
                </a:cubicBezTo>
                <a:cubicBezTo>
                  <a:pt x="9022716" y="4950113"/>
                  <a:pt x="8724815" y="4730137"/>
                  <a:pt x="8413226" y="4531659"/>
                </a:cubicBezTo>
                <a:cubicBezTo>
                  <a:pt x="5857666" y="2903803"/>
                  <a:pt x="8802147" y="4954060"/>
                  <a:pt x="6369273" y="3267635"/>
                </a:cubicBezTo>
                <a:cubicBezTo>
                  <a:pt x="6298509" y="3218582"/>
                  <a:pt x="6219229" y="3175153"/>
                  <a:pt x="6167567" y="3106270"/>
                </a:cubicBezTo>
                <a:cubicBezTo>
                  <a:pt x="6128780" y="3054554"/>
                  <a:pt x="6271042" y="3185075"/>
                  <a:pt x="6328932" y="3213847"/>
                </a:cubicBezTo>
                <a:cubicBezTo>
                  <a:pt x="7020098" y="3557361"/>
                  <a:pt x="7803419" y="3749250"/>
                  <a:pt x="8413226" y="4222376"/>
                </a:cubicBezTo>
                <a:cubicBezTo>
                  <a:pt x="8673203" y="4424082"/>
                  <a:pt x="8939868" y="4617450"/>
                  <a:pt x="9193156" y="4827494"/>
                </a:cubicBezTo>
                <a:cubicBezTo>
                  <a:pt x="9307850" y="4922606"/>
                  <a:pt x="9412327" y="5029647"/>
                  <a:pt x="9515885" y="5136776"/>
                </a:cubicBezTo>
                <a:cubicBezTo>
                  <a:pt x="9630705" y="5255556"/>
                  <a:pt x="9605236" y="5238278"/>
                  <a:pt x="9542779" y="5217459"/>
                </a:cubicBezTo>
                <a:cubicBezTo>
                  <a:pt x="8784241" y="4458918"/>
                  <a:pt x="9164079" y="4817559"/>
                  <a:pt x="7592956" y="3590364"/>
                </a:cubicBezTo>
                <a:cubicBezTo>
                  <a:pt x="7249597" y="3322168"/>
                  <a:pt x="6893747" y="3070360"/>
                  <a:pt x="6544085" y="2810435"/>
                </a:cubicBezTo>
                <a:lnTo>
                  <a:pt x="6073438" y="2460811"/>
                </a:lnTo>
                <a:cubicBezTo>
                  <a:pt x="6037479" y="2434051"/>
                  <a:pt x="5934166" y="2348434"/>
                  <a:pt x="5965861" y="2380129"/>
                </a:cubicBezTo>
                <a:cubicBezTo>
                  <a:pt x="6298363" y="2712631"/>
                  <a:pt x="6204744" y="2646390"/>
                  <a:pt x="6759238" y="2985247"/>
                </a:cubicBezTo>
                <a:cubicBezTo>
                  <a:pt x="7125952" y="3209350"/>
                  <a:pt x="7493339" y="3433796"/>
                  <a:pt x="7875344" y="3630706"/>
                </a:cubicBezTo>
                <a:cubicBezTo>
                  <a:pt x="9075530" y="4249359"/>
                  <a:pt x="9922743" y="4496390"/>
                  <a:pt x="9233497" y="4289611"/>
                </a:cubicBezTo>
                <a:cubicBezTo>
                  <a:pt x="9081097" y="4168588"/>
                  <a:pt x="8937273" y="4035899"/>
                  <a:pt x="8776297" y="3926541"/>
                </a:cubicBezTo>
                <a:cubicBezTo>
                  <a:pt x="8111966" y="3475230"/>
                  <a:pt x="7394742" y="3099801"/>
                  <a:pt x="6759238" y="2608729"/>
                </a:cubicBezTo>
                <a:lnTo>
                  <a:pt x="6463403" y="2380129"/>
                </a:lnTo>
                <a:cubicBezTo>
                  <a:pt x="6453463" y="2372260"/>
                  <a:pt x="6424699" y="2348622"/>
                  <a:pt x="6436508" y="2353235"/>
                </a:cubicBezTo>
                <a:cubicBezTo>
                  <a:pt x="6734232" y="2469534"/>
                  <a:pt x="7017952" y="2624158"/>
                  <a:pt x="7324014" y="2716306"/>
                </a:cubicBezTo>
                <a:cubicBezTo>
                  <a:pt x="8748882" y="3145298"/>
                  <a:pt x="8145765" y="3017778"/>
                  <a:pt x="9112473" y="3186953"/>
                </a:cubicBezTo>
                <a:lnTo>
                  <a:pt x="9341073" y="3267635"/>
                </a:lnTo>
                <a:cubicBezTo>
                  <a:pt x="9497955" y="3319929"/>
                  <a:pt x="9548609" y="3314618"/>
                  <a:pt x="9327626" y="3294529"/>
                </a:cubicBezTo>
                <a:cubicBezTo>
                  <a:pt x="8834567" y="3088341"/>
                  <a:pt x="8363641" y="2818086"/>
                  <a:pt x="7848450" y="2675964"/>
                </a:cubicBezTo>
                <a:lnTo>
                  <a:pt x="6678556" y="2353235"/>
                </a:lnTo>
                <a:cubicBezTo>
                  <a:pt x="6637621" y="2341722"/>
                  <a:pt x="6557532" y="2312894"/>
                  <a:pt x="6557532" y="2312894"/>
                </a:cubicBezTo>
                <a:cubicBezTo>
                  <a:pt x="6656980" y="2163723"/>
                  <a:pt x="6605746" y="2225390"/>
                  <a:pt x="6960944" y="2097741"/>
                </a:cubicBezTo>
                <a:cubicBezTo>
                  <a:pt x="7118550" y="2041101"/>
                  <a:pt x="7286693" y="2017811"/>
                  <a:pt x="7445038" y="1963270"/>
                </a:cubicBezTo>
                <a:cubicBezTo>
                  <a:pt x="8453858" y="1615787"/>
                  <a:pt x="7861962" y="1797738"/>
                  <a:pt x="8668720" y="1425388"/>
                </a:cubicBezTo>
                <a:cubicBezTo>
                  <a:pt x="8721783" y="1400897"/>
                  <a:pt x="8573781" y="1494842"/>
                  <a:pt x="8520803" y="1519517"/>
                </a:cubicBezTo>
                <a:cubicBezTo>
                  <a:pt x="8246030" y="1647494"/>
                  <a:pt x="7975037" y="1787919"/>
                  <a:pt x="7687085" y="1882588"/>
                </a:cubicBezTo>
                <a:cubicBezTo>
                  <a:pt x="7117875" y="2069726"/>
                  <a:pt x="6769557" y="2126426"/>
                  <a:pt x="6261697" y="2218764"/>
                </a:cubicBezTo>
                <a:cubicBezTo>
                  <a:pt x="6538096" y="2027411"/>
                  <a:pt x="6477983" y="2060769"/>
                  <a:pt x="6893708" y="1842247"/>
                </a:cubicBezTo>
                <a:cubicBezTo>
                  <a:pt x="7649548" y="1444946"/>
                  <a:pt x="7271691" y="1694348"/>
                  <a:pt x="7660191" y="1425388"/>
                </a:cubicBezTo>
                <a:cubicBezTo>
                  <a:pt x="7637779" y="1456764"/>
                  <a:pt x="7619635" y="1491678"/>
                  <a:pt x="7592956" y="1519517"/>
                </a:cubicBezTo>
                <a:cubicBezTo>
                  <a:pt x="7516170" y="1599642"/>
                  <a:pt x="7441667" y="1684250"/>
                  <a:pt x="7350908" y="1748117"/>
                </a:cubicBezTo>
                <a:cubicBezTo>
                  <a:pt x="7046092" y="1962617"/>
                  <a:pt x="7014407" y="1971469"/>
                  <a:pt x="6799579" y="2057400"/>
                </a:cubicBezTo>
                <a:cubicBezTo>
                  <a:pt x="6813026" y="2030506"/>
                  <a:pt x="6820671" y="1999816"/>
                  <a:pt x="6839920" y="1976717"/>
                </a:cubicBezTo>
                <a:cubicBezTo>
                  <a:pt x="7119876" y="1640769"/>
                  <a:pt x="7354098" y="1499727"/>
                  <a:pt x="7781214" y="1250576"/>
                </a:cubicBezTo>
                <a:cubicBezTo>
                  <a:pt x="7964827" y="1143468"/>
                  <a:pt x="8168689" y="1075446"/>
                  <a:pt x="8359438" y="981635"/>
                </a:cubicBezTo>
                <a:cubicBezTo>
                  <a:pt x="8442261" y="940902"/>
                  <a:pt x="8588432" y="755794"/>
                  <a:pt x="8601485" y="847164"/>
                </a:cubicBezTo>
                <a:cubicBezTo>
                  <a:pt x="8616725" y="953844"/>
                  <a:pt x="8453270" y="1003992"/>
                  <a:pt x="8372885" y="1075764"/>
                </a:cubicBezTo>
                <a:cubicBezTo>
                  <a:pt x="8202069" y="1228278"/>
                  <a:pt x="8028128" y="1377550"/>
                  <a:pt x="7848450" y="1519517"/>
                </a:cubicBezTo>
                <a:cubicBezTo>
                  <a:pt x="7664857" y="1664578"/>
                  <a:pt x="7471932" y="1797423"/>
                  <a:pt x="7283673" y="1936376"/>
                </a:cubicBezTo>
                <a:cubicBezTo>
                  <a:pt x="7292638" y="1918447"/>
                  <a:pt x="7295865" y="1896214"/>
                  <a:pt x="7310567" y="1882588"/>
                </a:cubicBezTo>
                <a:cubicBezTo>
                  <a:pt x="8083337" y="1166363"/>
                  <a:pt x="8056983" y="1285454"/>
                  <a:pt x="9260391" y="537882"/>
                </a:cubicBezTo>
                <a:lnTo>
                  <a:pt x="9610014" y="322729"/>
                </a:lnTo>
                <a:cubicBezTo>
                  <a:pt x="9664671" y="288209"/>
                  <a:pt x="9821412" y="174217"/>
                  <a:pt x="9771379" y="215153"/>
                </a:cubicBezTo>
                <a:cubicBezTo>
                  <a:pt x="9672767" y="295835"/>
                  <a:pt x="9581314" y="386160"/>
                  <a:pt x="9475544" y="457200"/>
                </a:cubicBezTo>
                <a:cubicBezTo>
                  <a:pt x="8980109" y="789955"/>
                  <a:pt x="8446921" y="1067302"/>
                  <a:pt x="7969473" y="1425388"/>
                </a:cubicBezTo>
                <a:cubicBezTo>
                  <a:pt x="7951544" y="1438835"/>
                  <a:pt x="7901685" y="1483230"/>
                  <a:pt x="7915685" y="1465729"/>
                </a:cubicBezTo>
                <a:cubicBezTo>
                  <a:pt x="7947364" y="1426130"/>
                  <a:pt x="7984708" y="1391098"/>
                  <a:pt x="8023261" y="1358153"/>
                </a:cubicBezTo>
                <a:cubicBezTo>
                  <a:pt x="8231377" y="1180308"/>
                  <a:pt x="8427759" y="985963"/>
                  <a:pt x="8655273" y="833717"/>
                </a:cubicBezTo>
                <a:cubicBezTo>
                  <a:pt x="9025854" y="585734"/>
                  <a:pt x="9402800" y="339154"/>
                  <a:pt x="9811720" y="161364"/>
                </a:cubicBezTo>
                <a:cubicBezTo>
                  <a:pt x="10135824" y="20450"/>
                  <a:pt x="10027466" y="89252"/>
                  <a:pt x="10161344" y="0"/>
                </a:cubicBezTo>
                <a:cubicBezTo>
                  <a:pt x="10152379" y="67235"/>
                  <a:pt x="10160772" y="139191"/>
                  <a:pt x="10134450" y="201706"/>
                </a:cubicBezTo>
                <a:cubicBezTo>
                  <a:pt x="9997580" y="526771"/>
                  <a:pt x="9736986" y="743644"/>
                  <a:pt x="9448650" y="941294"/>
                </a:cubicBezTo>
                <a:cubicBezTo>
                  <a:pt x="9072015" y="1199471"/>
                  <a:pt x="8665976" y="1411976"/>
                  <a:pt x="8278756" y="1653988"/>
                </a:cubicBezTo>
                <a:cubicBezTo>
                  <a:pt x="8270257" y="1659300"/>
                  <a:pt x="8256582" y="1685814"/>
                  <a:pt x="8265308" y="1680882"/>
                </a:cubicBezTo>
                <a:cubicBezTo>
                  <a:pt x="8574591" y="1506070"/>
                  <a:pt x="8877766" y="1319983"/>
                  <a:pt x="9193156" y="1156447"/>
                </a:cubicBezTo>
                <a:cubicBezTo>
                  <a:pt x="9483312" y="1005996"/>
                  <a:pt x="10080661" y="739588"/>
                  <a:pt x="10080661" y="739588"/>
                </a:cubicBezTo>
                <a:cubicBezTo>
                  <a:pt x="10040320" y="788894"/>
                  <a:pt x="10012488" y="851934"/>
                  <a:pt x="9959638" y="887506"/>
                </a:cubicBezTo>
                <a:cubicBezTo>
                  <a:pt x="9391609" y="1269833"/>
                  <a:pt x="8308042" y="1668040"/>
                  <a:pt x="7835003" y="1882588"/>
                </a:cubicBezTo>
                <a:cubicBezTo>
                  <a:pt x="7526459" y="2022529"/>
                  <a:pt x="7221189" y="2170037"/>
                  <a:pt x="6920603" y="2326341"/>
                </a:cubicBezTo>
                <a:cubicBezTo>
                  <a:pt x="6883938" y="2345407"/>
                  <a:pt x="6788103" y="2391675"/>
                  <a:pt x="6826473" y="2407023"/>
                </a:cubicBezTo>
                <a:cubicBezTo>
                  <a:pt x="6879116" y="2428080"/>
                  <a:pt x="6932356" y="2364915"/>
                  <a:pt x="6987838" y="2353235"/>
                </a:cubicBezTo>
                <a:cubicBezTo>
                  <a:pt x="7358596" y="2275181"/>
                  <a:pt x="7728305" y="2187567"/>
                  <a:pt x="8103944" y="2138082"/>
                </a:cubicBezTo>
                <a:cubicBezTo>
                  <a:pt x="8478188" y="2088781"/>
                  <a:pt x="8856979" y="2084294"/>
                  <a:pt x="9233497" y="2057400"/>
                </a:cubicBezTo>
                <a:cubicBezTo>
                  <a:pt x="9354520" y="2061882"/>
                  <a:pt x="9510932" y="1985212"/>
                  <a:pt x="9596567" y="2070847"/>
                </a:cubicBezTo>
                <a:cubicBezTo>
                  <a:pt x="9655010" y="2129290"/>
                  <a:pt x="9481200" y="2193251"/>
                  <a:pt x="9408308" y="2232211"/>
                </a:cubicBezTo>
                <a:cubicBezTo>
                  <a:pt x="9218846" y="2333475"/>
                  <a:pt x="9018655" y="2414636"/>
                  <a:pt x="8816638" y="2487706"/>
                </a:cubicBezTo>
                <a:cubicBezTo>
                  <a:pt x="8386099" y="2643433"/>
                  <a:pt x="7941368" y="2758348"/>
                  <a:pt x="7512273" y="2918011"/>
                </a:cubicBezTo>
                <a:cubicBezTo>
                  <a:pt x="7361975" y="2973936"/>
                  <a:pt x="7139535" y="2983487"/>
                  <a:pt x="7081967" y="3133164"/>
                </a:cubicBezTo>
                <a:cubicBezTo>
                  <a:pt x="7038255" y="3246816"/>
                  <a:pt x="7324926" y="3112842"/>
                  <a:pt x="7445038" y="3092823"/>
                </a:cubicBezTo>
                <a:cubicBezTo>
                  <a:pt x="7809258" y="3032120"/>
                  <a:pt x="8166705" y="2926496"/>
                  <a:pt x="8534250" y="2891117"/>
                </a:cubicBezTo>
                <a:cubicBezTo>
                  <a:pt x="9007383" y="2845575"/>
                  <a:pt x="9484509" y="2864223"/>
                  <a:pt x="9959638" y="2850776"/>
                </a:cubicBezTo>
                <a:cubicBezTo>
                  <a:pt x="10067214" y="2859741"/>
                  <a:pt x="10182139" y="2837578"/>
                  <a:pt x="10282367" y="2877670"/>
                </a:cubicBezTo>
                <a:cubicBezTo>
                  <a:pt x="10323355" y="2894066"/>
                  <a:pt x="10205347" y="2927910"/>
                  <a:pt x="10161344" y="2931459"/>
                </a:cubicBezTo>
                <a:cubicBezTo>
                  <a:pt x="9924506" y="2950559"/>
                  <a:pt x="9686215" y="2940424"/>
                  <a:pt x="9448650" y="2944906"/>
                </a:cubicBezTo>
                <a:lnTo>
                  <a:pt x="7633297" y="2716306"/>
                </a:lnTo>
                <a:cubicBezTo>
                  <a:pt x="7465382" y="2691900"/>
                  <a:pt x="6968089" y="2582673"/>
                  <a:pt x="7135756" y="2608729"/>
                </a:cubicBezTo>
                <a:cubicBezTo>
                  <a:pt x="10015884" y="3056316"/>
                  <a:pt x="8753904" y="2977279"/>
                  <a:pt x="9865508" y="3039035"/>
                </a:cubicBezTo>
                <a:cubicBezTo>
                  <a:pt x="9453132" y="2985247"/>
                  <a:pt x="9039207" y="2942229"/>
                  <a:pt x="8628379" y="2877670"/>
                </a:cubicBezTo>
                <a:cubicBezTo>
                  <a:pt x="8097663" y="2794272"/>
                  <a:pt x="7569776" y="2693627"/>
                  <a:pt x="7041626" y="2595282"/>
                </a:cubicBezTo>
                <a:cubicBezTo>
                  <a:pt x="6919745" y="2572587"/>
                  <a:pt x="6563448" y="2560643"/>
                  <a:pt x="6678556" y="2514600"/>
                </a:cubicBezTo>
                <a:cubicBezTo>
                  <a:pt x="6812768" y="2460915"/>
                  <a:pt x="6965918" y="2546883"/>
                  <a:pt x="7108861" y="2568388"/>
                </a:cubicBezTo>
                <a:cubicBezTo>
                  <a:pt x="8097006" y="2717047"/>
                  <a:pt x="8789321" y="2832006"/>
                  <a:pt x="9798273" y="3092823"/>
                </a:cubicBezTo>
                <a:cubicBezTo>
                  <a:pt x="9930474" y="3126997"/>
                  <a:pt x="10049285" y="3200400"/>
                  <a:pt x="10174791" y="3254188"/>
                </a:cubicBezTo>
                <a:cubicBezTo>
                  <a:pt x="9690640" y="3314707"/>
                  <a:pt x="9990776" y="3297618"/>
                  <a:pt x="9125920" y="3146611"/>
                </a:cubicBezTo>
                <a:lnTo>
                  <a:pt x="7418144" y="2837329"/>
                </a:lnTo>
                <a:cubicBezTo>
                  <a:pt x="7167132" y="2738717"/>
                  <a:pt x="6920956" y="2626777"/>
                  <a:pt x="6665108" y="2541494"/>
                </a:cubicBezTo>
                <a:cubicBezTo>
                  <a:pt x="6622585" y="2527320"/>
                  <a:pt x="6735192" y="2597611"/>
                  <a:pt x="6772685" y="2622176"/>
                </a:cubicBezTo>
                <a:cubicBezTo>
                  <a:pt x="7162650" y="2877670"/>
                  <a:pt x="7539471" y="3154451"/>
                  <a:pt x="7942579" y="3388659"/>
                </a:cubicBezTo>
                <a:cubicBezTo>
                  <a:pt x="8342976" y="3621292"/>
                  <a:pt x="8773274" y="3798752"/>
                  <a:pt x="9179708" y="4020670"/>
                </a:cubicBezTo>
                <a:cubicBezTo>
                  <a:pt x="9504243" y="4197870"/>
                  <a:pt x="9818074" y="4394059"/>
                  <a:pt x="10134450" y="4585447"/>
                </a:cubicBezTo>
                <a:cubicBezTo>
                  <a:pt x="10181264" y="4613767"/>
                  <a:pt x="10322571" y="4690306"/>
                  <a:pt x="10268920" y="4679576"/>
                </a:cubicBezTo>
                <a:cubicBezTo>
                  <a:pt x="9930305" y="4611852"/>
                  <a:pt x="9158137" y="4229739"/>
                  <a:pt x="8964556" y="4114800"/>
                </a:cubicBezTo>
                <a:cubicBezTo>
                  <a:pt x="8511318" y="3845690"/>
                  <a:pt x="8064544" y="3562126"/>
                  <a:pt x="7646744" y="3240741"/>
                </a:cubicBezTo>
                <a:cubicBezTo>
                  <a:pt x="7441327" y="3082728"/>
                  <a:pt x="7175616" y="2716515"/>
                  <a:pt x="7001285" y="2487706"/>
                </a:cubicBezTo>
                <a:cubicBezTo>
                  <a:pt x="7098180" y="2802616"/>
                  <a:pt x="7059291" y="2773223"/>
                  <a:pt x="7471932" y="3079376"/>
                </a:cubicBezTo>
                <a:cubicBezTo>
                  <a:pt x="7872300" y="3376423"/>
                  <a:pt x="8296295" y="3641046"/>
                  <a:pt x="8722508" y="3899647"/>
                </a:cubicBezTo>
                <a:cubicBezTo>
                  <a:pt x="10798927" y="5159498"/>
                  <a:pt x="9187118" y="4058842"/>
                  <a:pt x="10309261" y="4840941"/>
                </a:cubicBezTo>
                <a:cubicBezTo>
                  <a:pt x="10249562" y="5079735"/>
                  <a:pt x="10302008" y="4943594"/>
                  <a:pt x="9784826" y="4612341"/>
                </a:cubicBezTo>
                <a:cubicBezTo>
                  <a:pt x="8863568" y="4022279"/>
                  <a:pt x="7866050" y="3529612"/>
                  <a:pt x="7041626" y="2810435"/>
                </a:cubicBezTo>
                <a:lnTo>
                  <a:pt x="6409614" y="2259106"/>
                </a:lnTo>
                <a:cubicBezTo>
                  <a:pt x="6660023" y="2982506"/>
                  <a:pt x="6493263" y="2647955"/>
                  <a:pt x="7404697" y="3576917"/>
                </a:cubicBezTo>
                <a:cubicBezTo>
                  <a:pt x="7799909" y="3979729"/>
                  <a:pt x="8201553" y="4377664"/>
                  <a:pt x="8628379" y="4746811"/>
                </a:cubicBezTo>
                <a:cubicBezTo>
                  <a:pt x="8866424" y="4952688"/>
                  <a:pt x="9144969" y="5106817"/>
                  <a:pt x="9394861" y="5298141"/>
                </a:cubicBezTo>
                <a:cubicBezTo>
                  <a:pt x="9432694" y="5327107"/>
                  <a:pt x="9532104" y="5426005"/>
                  <a:pt x="9488991" y="5405717"/>
                </a:cubicBezTo>
                <a:cubicBezTo>
                  <a:pt x="8488604" y="4934946"/>
                  <a:pt x="8802731" y="4994274"/>
                  <a:pt x="7861897" y="4249270"/>
                </a:cubicBezTo>
                <a:cubicBezTo>
                  <a:pt x="7162566" y="3695501"/>
                  <a:pt x="5737261" y="2622176"/>
                  <a:pt x="5737261" y="2622176"/>
                </a:cubicBezTo>
                <a:cubicBezTo>
                  <a:pt x="6002572" y="3108576"/>
                  <a:pt x="5824955" y="2821357"/>
                  <a:pt x="6705450" y="3576917"/>
                </a:cubicBezTo>
                <a:cubicBezTo>
                  <a:pt x="8449738" y="5073705"/>
                  <a:pt x="7205974" y="3875736"/>
                  <a:pt x="8493908" y="5163670"/>
                </a:cubicBezTo>
                <a:cubicBezTo>
                  <a:pt x="8870664" y="5951432"/>
                  <a:pt x="8616648" y="5340581"/>
                  <a:pt x="7673638" y="4437529"/>
                </a:cubicBezTo>
                <a:lnTo>
                  <a:pt x="6086885" y="2918011"/>
                </a:lnTo>
                <a:cubicBezTo>
                  <a:pt x="6118261" y="3003176"/>
                  <a:pt x="6138370" y="3093387"/>
                  <a:pt x="6181014" y="3173506"/>
                </a:cubicBezTo>
                <a:cubicBezTo>
                  <a:pt x="6580253" y="3923592"/>
                  <a:pt x="6862317" y="4147275"/>
                  <a:pt x="7445038" y="4948517"/>
                </a:cubicBezTo>
                <a:cubicBezTo>
                  <a:pt x="7651974" y="5233054"/>
                  <a:pt x="7839485" y="5531223"/>
                  <a:pt x="8036708" y="5822576"/>
                </a:cubicBezTo>
                <a:cubicBezTo>
                  <a:pt x="8059120" y="5907741"/>
                  <a:pt x="8103944" y="5990006"/>
                  <a:pt x="8103944" y="6078070"/>
                </a:cubicBezTo>
                <a:cubicBezTo>
                  <a:pt x="8103944" y="6231705"/>
                  <a:pt x="8010710" y="6123947"/>
                  <a:pt x="7996367" y="6104964"/>
                </a:cubicBezTo>
                <a:cubicBezTo>
                  <a:pt x="7855313" y="5918274"/>
                  <a:pt x="7733185" y="5716632"/>
                  <a:pt x="7579508" y="5540188"/>
                </a:cubicBezTo>
                <a:cubicBezTo>
                  <a:pt x="7248359" y="5159980"/>
                  <a:pt x="6878903" y="4814510"/>
                  <a:pt x="6544085" y="4437529"/>
                </a:cubicBezTo>
                <a:cubicBezTo>
                  <a:pt x="6273498" y="4132868"/>
                  <a:pt x="6015903" y="3816640"/>
                  <a:pt x="5764156" y="3496235"/>
                </a:cubicBezTo>
                <a:cubicBezTo>
                  <a:pt x="5719502" y="3439403"/>
                  <a:pt x="5641689" y="3237250"/>
                  <a:pt x="5656579" y="3307976"/>
                </a:cubicBezTo>
                <a:cubicBezTo>
                  <a:pt x="5689004" y="3461994"/>
                  <a:pt x="5753860" y="3607972"/>
                  <a:pt x="5817944" y="3751729"/>
                </a:cubicBezTo>
                <a:cubicBezTo>
                  <a:pt x="6085751" y="4352486"/>
                  <a:pt x="6398682" y="4933038"/>
                  <a:pt x="6651661" y="5540188"/>
                </a:cubicBezTo>
                <a:cubicBezTo>
                  <a:pt x="6718896" y="5701553"/>
                  <a:pt x="7019208" y="5969002"/>
                  <a:pt x="6853367" y="6024282"/>
                </a:cubicBezTo>
                <a:cubicBezTo>
                  <a:pt x="6683433" y="6080927"/>
                  <a:pt x="6671469" y="5715365"/>
                  <a:pt x="6570979" y="5567082"/>
                </a:cubicBezTo>
                <a:cubicBezTo>
                  <a:pt x="6303792" y="5172818"/>
                  <a:pt x="5999996" y="4803006"/>
                  <a:pt x="5750708" y="4397188"/>
                </a:cubicBezTo>
                <a:cubicBezTo>
                  <a:pt x="5422688" y="3863201"/>
                  <a:pt x="5176833" y="2957626"/>
                  <a:pt x="5723814" y="4491317"/>
                </a:cubicBezTo>
                <a:cubicBezTo>
                  <a:pt x="5855708" y="4861136"/>
                  <a:pt x="5974826" y="5235388"/>
                  <a:pt x="6100332" y="5607423"/>
                </a:cubicBezTo>
                <a:cubicBezTo>
                  <a:pt x="6113779" y="5759823"/>
                  <a:pt x="6180447" y="5916891"/>
                  <a:pt x="6140673" y="6064623"/>
                </a:cubicBezTo>
                <a:cubicBezTo>
                  <a:pt x="6125750" y="6120051"/>
                  <a:pt x="6030307" y="6009143"/>
                  <a:pt x="6006203" y="5957047"/>
                </a:cubicBezTo>
                <a:cubicBezTo>
                  <a:pt x="5749641" y="5402542"/>
                  <a:pt x="5306956" y="4262717"/>
                  <a:pt x="5306956" y="4262717"/>
                </a:cubicBezTo>
                <a:cubicBezTo>
                  <a:pt x="5280062" y="4020670"/>
                  <a:pt x="5239598" y="3293404"/>
                  <a:pt x="5226273" y="3536576"/>
                </a:cubicBezTo>
                <a:cubicBezTo>
                  <a:pt x="5195123" y="4105053"/>
                  <a:pt x="5224912" y="4675725"/>
                  <a:pt x="5253167" y="5244353"/>
                </a:cubicBezTo>
                <a:cubicBezTo>
                  <a:pt x="5260847" y="5398917"/>
                  <a:pt x="5378318" y="5849781"/>
                  <a:pt x="5333850" y="5701553"/>
                </a:cubicBezTo>
                <a:cubicBezTo>
                  <a:pt x="5249185" y="5419335"/>
                  <a:pt x="5230431" y="5118709"/>
                  <a:pt x="5132144" y="4840941"/>
                </a:cubicBezTo>
                <a:cubicBezTo>
                  <a:pt x="4789127" y="3871548"/>
                  <a:pt x="4891354" y="4268252"/>
                  <a:pt x="4755626" y="3671047"/>
                </a:cubicBezTo>
                <a:cubicBezTo>
                  <a:pt x="4746661" y="3904129"/>
                  <a:pt x="4741832" y="4137407"/>
                  <a:pt x="4728732" y="4370294"/>
                </a:cubicBezTo>
                <a:cubicBezTo>
                  <a:pt x="4645859" y="5843590"/>
                  <a:pt x="4850054" y="5391677"/>
                  <a:pt x="4567367" y="5957047"/>
                </a:cubicBezTo>
                <a:cubicBezTo>
                  <a:pt x="4562885" y="5912223"/>
                  <a:pt x="4560770" y="5867099"/>
                  <a:pt x="4553920" y="5822576"/>
                </a:cubicBezTo>
                <a:cubicBezTo>
                  <a:pt x="4515935" y="5575673"/>
                  <a:pt x="4463882" y="5330867"/>
                  <a:pt x="4432897" y="5082988"/>
                </a:cubicBezTo>
                <a:cubicBezTo>
                  <a:pt x="4401085" y="4828493"/>
                  <a:pt x="4388073" y="4572000"/>
                  <a:pt x="4365661" y="4316506"/>
                </a:cubicBezTo>
                <a:cubicBezTo>
                  <a:pt x="4486034" y="3233184"/>
                  <a:pt x="4218770" y="5678517"/>
                  <a:pt x="4083273" y="5930153"/>
                </a:cubicBezTo>
                <a:cubicBezTo>
                  <a:pt x="4020520" y="6046694"/>
                  <a:pt x="3954208" y="6398165"/>
                  <a:pt x="3895014" y="6279776"/>
                </a:cubicBezTo>
                <a:cubicBezTo>
                  <a:pt x="3823972" y="6137691"/>
                  <a:pt x="3993878" y="5977389"/>
                  <a:pt x="4029485" y="5822576"/>
                </a:cubicBezTo>
                <a:cubicBezTo>
                  <a:pt x="4097070" y="5528729"/>
                  <a:pt x="4148166" y="5231319"/>
                  <a:pt x="4204297" y="4935070"/>
                </a:cubicBezTo>
                <a:cubicBezTo>
                  <a:pt x="4228853" y="4805470"/>
                  <a:pt x="4320521" y="4422634"/>
                  <a:pt x="4271532" y="4545106"/>
                </a:cubicBezTo>
                <a:cubicBezTo>
                  <a:pt x="4151466" y="4845273"/>
                  <a:pt x="4110440" y="5173281"/>
                  <a:pt x="3989144" y="5472953"/>
                </a:cubicBezTo>
                <a:cubicBezTo>
                  <a:pt x="3743860" y="6078949"/>
                  <a:pt x="3699491" y="6101299"/>
                  <a:pt x="3397473" y="6468035"/>
                </a:cubicBezTo>
                <a:cubicBezTo>
                  <a:pt x="3488123" y="6105432"/>
                  <a:pt x="3592291" y="5681140"/>
                  <a:pt x="3706756" y="5365376"/>
                </a:cubicBezTo>
                <a:cubicBezTo>
                  <a:pt x="3855991" y="4953694"/>
                  <a:pt x="4042027" y="4556235"/>
                  <a:pt x="4217744" y="4155141"/>
                </a:cubicBezTo>
                <a:cubicBezTo>
                  <a:pt x="4248321" y="4085345"/>
                  <a:pt x="4355337" y="3883396"/>
                  <a:pt x="4325320" y="3953435"/>
                </a:cubicBezTo>
                <a:cubicBezTo>
                  <a:pt x="4130789" y="4407341"/>
                  <a:pt x="3898501" y="4915427"/>
                  <a:pt x="3599179" y="5311588"/>
                </a:cubicBezTo>
                <a:cubicBezTo>
                  <a:pt x="3329503" y="5668512"/>
                  <a:pt x="3236056" y="5731476"/>
                  <a:pt x="2980614" y="5930153"/>
                </a:cubicBezTo>
                <a:cubicBezTo>
                  <a:pt x="3011991" y="5831541"/>
                  <a:pt x="3039153" y="5731487"/>
                  <a:pt x="3074744" y="5634317"/>
                </a:cubicBezTo>
                <a:cubicBezTo>
                  <a:pt x="3800120" y="3653927"/>
                  <a:pt x="3473742" y="4236830"/>
                  <a:pt x="3881567" y="3523129"/>
                </a:cubicBezTo>
                <a:cubicBezTo>
                  <a:pt x="3863638" y="3635188"/>
                  <a:pt x="3864480" y="3751920"/>
                  <a:pt x="3827779" y="3859306"/>
                </a:cubicBezTo>
                <a:cubicBezTo>
                  <a:pt x="3567387" y="4621194"/>
                  <a:pt x="3449540" y="4779793"/>
                  <a:pt x="2792356" y="5351929"/>
                </a:cubicBezTo>
                <a:cubicBezTo>
                  <a:pt x="2672830" y="5455987"/>
                  <a:pt x="2514450" y="5504329"/>
                  <a:pt x="2375497" y="5580529"/>
                </a:cubicBezTo>
                <a:cubicBezTo>
                  <a:pt x="2577203" y="5307106"/>
                  <a:pt x="2775962" y="5031484"/>
                  <a:pt x="2980614" y="4760259"/>
                </a:cubicBezTo>
                <a:cubicBezTo>
                  <a:pt x="3452604" y="4134730"/>
                  <a:pt x="3301732" y="4291227"/>
                  <a:pt x="3558838" y="4034117"/>
                </a:cubicBezTo>
                <a:cubicBezTo>
                  <a:pt x="3381491" y="4424284"/>
                  <a:pt x="3235482" y="4767408"/>
                  <a:pt x="2873038" y="5096435"/>
                </a:cubicBezTo>
                <a:cubicBezTo>
                  <a:pt x="2206693" y="5701344"/>
                  <a:pt x="1720352" y="5853345"/>
                  <a:pt x="990450" y="6145306"/>
                </a:cubicBezTo>
                <a:cubicBezTo>
                  <a:pt x="1490886" y="5533658"/>
                  <a:pt x="1926702" y="4990539"/>
                  <a:pt x="2644438" y="4477870"/>
                </a:cubicBezTo>
                <a:lnTo>
                  <a:pt x="2738567" y="4410635"/>
                </a:lnTo>
                <a:cubicBezTo>
                  <a:pt x="2658725" y="4730005"/>
                  <a:pt x="2659243" y="4801568"/>
                  <a:pt x="2173791" y="5096435"/>
                </a:cubicBezTo>
                <a:cubicBezTo>
                  <a:pt x="1568496" y="5464096"/>
                  <a:pt x="1127915" y="5560826"/>
                  <a:pt x="533250" y="5715000"/>
                </a:cubicBezTo>
                <a:cubicBezTo>
                  <a:pt x="978879" y="5269363"/>
                  <a:pt x="890981" y="5349546"/>
                  <a:pt x="2039320" y="4733364"/>
                </a:cubicBezTo>
                <a:cubicBezTo>
                  <a:pt x="2455256" y="4510179"/>
                  <a:pt x="3343685" y="4182035"/>
                  <a:pt x="3343685" y="4182035"/>
                </a:cubicBezTo>
                <a:cubicBezTo>
                  <a:pt x="3289897" y="4235823"/>
                  <a:pt x="3249901" y="4308483"/>
                  <a:pt x="3182320" y="4343400"/>
                </a:cubicBezTo>
                <a:cubicBezTo>
                  <a:pt x="1730450" y="5093533"/>
                  <a:pt x="2050489" y="4947390"/>
                  <a:pt x="721508" y="5230906"/>
                </a:cubicBezTo>
                <a:cubicBezTo>
                  <a:pt x="936661" y="5118847"/>
                  <a:pt x="1141001" y="4982976"/>
                  <a:pt x="1366967" y="4894729"/>
                </a:cubicBezTo>
                <a:cubicBezTo>
                  <a:pt x="1900387" y="4686411"/>
                  <a:pt x="2457868" y="4544472"/>
                  <a:pt x="2994061" y="4343400"/>
                </a:cubicBezTo>
                <a:cubicBezTo>
                  <a:pt x="3104944" y="4301819"/>
                  <a:pt x="3196193" y="4219012"/>
                  <a:pt x="3303344" y="4168588"/>
                </a:cubicBezTo>
                <a:cubicBezTo>
                  <a:pt x="3335020" y="4153681"/>
                  <a:pt x="3253424" y="4219112"/>
                  <a:pt x="3222661" y="4235823"/>
                </a:cubicBezTo>
                <a:cubicBezTo>
                  <a:pt x="2889703" y="4416689"/>
                  <a:pt x="2570180" y="4630630"/>
                  <a:pt x="2214132" y="4760259"/>
                </a:cubicBezTo>
                <a:cubicBezTo>
                  <a:pt x="1641919" y="4968589"/>
                  <a:pt x="1039755" y="5082988"/>
                  <a:pt x="452567" y="5244353"/>
                </a:cubicBezTo>
                <a:cubicBezTo>
                  <a:pt x="97647" y="5199988"/>
                  <a:pt x="0" y="5207561"/>
                  <a:pt x="1124920" y="4854388"/>
                </a:cubicBezTo>
                <a:cubicBezTo>
                  <a:pt x="1624965" y="4697397"/>
                  <a:pt x="2151071" y="4638296"/>
                  <a:pt x="2657885" y="4504764"/>
                </a:cubicBezTo>
                <a:cubicBezTo>
                  <a:pt x="2900497" y="4440842"/>
                  <a:pt x="3133014" y="4343399"/>
                  <a:pt x="3370579" y="4262717"/>
                </a:cubicBezTo>
                <a:cubicBezTo>
                  <a:pt x="3410920" y="4213411"/>
                  <a:pt x="3474102" y="4176055"/>
                  <a:pt x="3491603" y="4114800"/>
                </a:cubicBezTo>
                <a:cubicBezTo>
                  <a:pt x="3501531" y="4080052"/>
                  <a:pt x="3431897" y="4157591"/>
                  <a:pt x="3397473" y="4168588"/>
                </a:cubicBezTo>
                <a:cubicBezTo>
                  <a:pt x="3108323" y="4260955"/>
                  <a:pt x="2820125" y="4360034"/>
                  <a:pt x="2523414" y="4424082"/>
                </a:cubicBezTo>
                <a:cubicBezTo>
                  <a:pt x="1801553" y="4579902"/>
                  <a:pt x="1077583" y="4734368"/>
                  <a:pt x="344991" y="4827494"/>
                </a:cubicBezTo>
                <a:cubicBezTo>
                  <a:pt x="138285" y="4853770"/>
                  <a:pt x="731749" y="4663587"/>
                  <a:pt x="936661" y="4625788"/>
                </a:cubicBezTo>
                <a:cubicBezTo>
                  <a:pt x="3985889" y="4063309"/>
                  <a:pt x="2802280" y="4366867"/>
                  <a:pt x="4527026" y="3886200"/>
                </a:cubicBezTo>
                <a:cubicBezTo>
                  <a:pt x="4284979" y="4128247"/>
                  <a:pt x="4095123" y="4437420"/>
                  <a:pt x="3800885" y="4612341"/>
                </a:cubicBezTo>
                <a:cubicBezTo>
                  <a:pt x="2944452" y="5121480"/>
                  <a:pt x="194683" y="6306829"/>
                  <a:pt x="1111473" y="5916706"/>
                </a:cubicBezTo>
                <a:cubicBezTo>
                  <a:pt x="5226425" y="4165662"/>
                  <a:pt x="3150075" y="5273232"/>
                  <a:pt x="4943885" y="4128247"/>
                </a:cubicBezTo>
                <a:cubicBezTo>
                  <a:pt x="4959915" y="4118015"/>
                  <a:pt x="4916161" y="4154360"/>
                  <a:pt x="4903544" y="4168588"/>
                </a:cubicBezTo>
                <a:cubicBezTo>
                  <a:pt x="4705467" y="4391952"/>
                  <a:pt x="4544621" y="4653980"/>
                  <a:pt x="4311873" y="4840941"/>
                </a:cubicBezTo>
                <a:cubicBezTo>
                  <a:pt x="3482456" y="5507194"/>
                  <a:pt x="3498450" y="5439311"/>
                  <a:pt x="2725120" y="5593976"/>
                </a:cubicBezTo>
                <a:cubicBezTo>
                  <a:pt x="3003026" y="5351929"/>
                  <a:pt x="3270842" y="5097785"/>
                  <a:pt x="3558838" y="4867835"/>
                </a:cubicBezTo>
                <a:cubicBezTo>
                  <a:pt x="3849590" y="4635685"/>
                  <a:pt x="4161120" y="4430799"/>
                  <a:pt x="4459791" y="4208929"/>
                </a:cubicBezTo>
                <a:cubicBezTo>
                  <a:pt x="4475057" y="4197589"/>
                  <a:pt x="4507911" y="4151235"/>
                  <a:pt x="4500132" y="4168588"/>
                </a:cubicBezTo>
                <a:cubicBezTo>
                  <a:pt x="4268380" y="4685573"/>
                  <a:pt x="4078269" y="4952509"/>
                  <a:pt x="3679861" y="5446059"/>
                </a:cubicBezTo>
                <a:cubicBezTo>
                  <a:pt x="3596152" y="5549759"/>
                  <a:pt x="3482638" y="5625353"/>
                  <a:pt x="3384026" y="5715000"/>
                </a:cubicBezTo>
                <a:cubicBezTo>
                  <a:pt x="3609102" y="5077282"/>
                  <a:pt x="3544410" y="5230463"/>
                  <a:pt x="4123614" y="4168588"/>
                </a:cubicBezTo>
                <a:cubicBezTo>
                  <a:pt x="4185002" y="4056043"/>
                  <a:pt x="4276014" y="3962400"/>
                  <a:pt x="4352214" y="3859306"/>
                </a:cubicBezTo>
                <a:cubicBezTo>
                  <a:pt x="4334285" y="3948953"/>
                  <a:pt x="4314428" y="4038236"/>
                  <a:pt x="4298426" y="4128247"/>
                </a:cubicBezTo>
                <a:cubicBezTo>
                  <a:pt x="4242706" y="4441674"/>
                  <a:pt x="4199493" y="4757381"/>
                  <a:pt x="4137061" y="5069541"/>
                </a:cubicBezTo>
                <a:cubicBezTo>
                  <a:pt x="4007585" y="5716920"/>
                  <a:pt x="3865592" y="5652275"/>
                  <a:pt x="4406003" y="4719917"/>
                </a:cubicBezTo>
                <a:cubicBezTo>
                  <a:pt x="4673572" y="4258286"/>
                  <a:pt x="4970779" y="3814482"/>
                  <a:pt x="5253167" y="3361764"/>
                </a:cubicBezTo>
                <a:cubicBezTo>
                  <a:pt x="5570986" y="3679595"/>
                  <a:pt x="5201942" y="3297584"/>
                  <a:pt x="5253167" y="4612341"/>
                </a:cubicBezTo>
                <a:cubicBezTo>
                  <a:pt x="5268533" y="5006728"/>
                  <a:pt x="5312553" y="5218553"/>
                  <a:pt x="5374191" y="5526741"/>
                </a:cubicBezTo>
                <a:cubicBezTo>
                  <a:pt x="5410050" y="5262282"/>
                  <a:pt x="5431831" y="4995530"/>
                  <a:pt x="5481767" y="4733364"/>
                </a:cubicBezTo>
                <a:cubicBezTo>
                  <a:pt x="5593299" y="4147823"/>
                  <a:pt x="5858285" y="2985247"/>
                  <a:pt x="5858285" y="2985247"/>
                </a:cubicBezTo>
                <a:cubicBezTo>
                  <a:pt x="5853803" y="3316941"/>
                  <a:pt x="5812541" y="3650181"/>
                  <a:pt x="5844838" y="3980329"/>
                </a:cubicBezTo>
                <a:cubicBezTo>
                  <a:pt x="5893554" y="4478312"/>
                  <a:pt x="5997827" y="4969758"/>
                  <a:pt x="6100332" y="5459506"/>
                </a:cubicBezTo>
                <a:cubicBezTo>
                  <a:pt x="6119263" y="5549952"/>
                  <a:pt x="6231233" y="5804414"/>
                  <a:pt x="6207908" y="5715000"/>
                </a:cubicBezTo>
                <a:cubicBezTo>
                  <a:pt x="6157817" y="5522984"/>
                  <a:pt x="6073999" y="5341078"/>
                  <a:pt x="6019650" y="5150223"/>
                </a:cubicBezTo>
                <a:cubicBezTo>
                  <a:pt x="5556973" y="3525473"/>
                  <a:pt x="5859646" y="4144423"/>
                  <a:pt x="5589344" y="3603811"/>
                </a:cubicBezTo>
                <a:cubicBezTo>
                  <a:pt x="5671999" y="4327050"/>
                  <a:pt x="5646464" y="4557787"/>
                  <a:pt x="6248250" y="5338482"/>
                </a:cubicBezTo>
                <a:cubicBezTo>
                  <a:pt x="6474836" y="5632431"/>
                  <a:pt x="6839921" y="5786717"/>
                  <a:pt x="7135756" y="6010835"/>
                </a:cubicBezTo>
                <a:cubicBezTo>
                  <a:pt x="7073144" y="5071722"/>
                  <a:pt x="7168081" y="5858581"/>
                  <a:pt x="5616238" y="4182035"/>
                </a:cubicBezTo>
                <a:cubicBezTo>
                  <a:pt x="5557967" y="4056529"/>
                  <a:pt x="5501305" y="3930264"/>
                  <a:pt x="5441426" y="3805517"/>
                </a:cubicBezTo>
                <a:cubicBezTo>
                  <a:pt x="5435292" y="3792738"/>
                  <a:pt x="5445736" y="3835022"/>
                  <a:pt x="5454873" y="3845859"/>
                </a:cubicBezTo>
                <a:cubicBezTo>
                  <a:pt x="5639156" y="4064427"/>
                  <a:pt x="5801148" y="4306956"/>
                  <a:pt x="6019650" y="4491317"/>
                </a:cubicBezTo>
                <a:cubicBezTo>
                  <a:pt x="6378888" y="4794424"/>
                  <a:pt x="6789496" y="5030810"/>
                  <a:pt x="7176097" y="5298141"/>
                </a:cubicBezTo>
                <a:cubicBezTo>
                  <a:pt x="7210878" y="5322192"/>
                  <a:pt x="7316052" y="5392574"/>
                  <a:pt x="7283673" y="5365376"/>
                </a:cubicBezTo>
                <a:cubicBezTo>
                  <a:pt x="7139481" y="5244255"/>
                  <a:pt x="6975981" y="5145941"/>
                  <a:pt x="6839920" y="5015753"/>
                </a:cubicBezTo>
                <a:cubicBezTo>
                  <a:pt x="6352132" y="4549021"/>
                  <a:pt x="5872590" y="4072859"/>
                  <a:pt x="5414532" y="3576917"/>
                </a:cubicBezTo>
                <a:cubicBezTo>
                  <a:pt x="5275231" y="3426095"/>
                  <a:pt x="5168022" y="3248389"/>
                  <a:pt x="5051461" y="3079376"/>
                </a:cubicBezTo>
                <a:cubicBezTo>
                  <a:pt x="5024409" y="3040151"/>
                  <a:pt x="5108106" y="3157538"/>
                  <a:pt x="5145591" y="3186953"/>
                </a:cubicBezTo>
                <a:cubicBezTo>
                  <a:pt x="5754256" y="3664586"/>
                  <a:pt x="6343765" y="4170203"/>
                  <a:pt x="6987838" y="4598894"/>
                </a:cubicBezTo>
                <a:cubicBezTo>
                  <a:pt x="8971516" y="5919220"/>
                  <a:pt x="8528425" y="5764250"/>
                  <a:pt x="9744485" y="6078070"/>
                </a:cubicBezTo>
                <a:cubicBezTo>
                  <a:pt x="9193156" y="5715000"/>
                  <a:pt x="8635378" y="5361537"/>
                  <a:pt x="8090497" y="4988859"/>
                </a:cubicBezTo>
                <a:cubicBezTo>
                  <a:pt x="7684923" y="4711462"/>
                  <a:pt x="6532651" y="3794964"/>
                  <a:pt x="6893708" y="4128247"/>
                </a:cubicBezTo>
                <a:cubicBezTo>
                  <a:pt x="7010249" y="4235823"/>
                  <a:pt x="7101289" y="4380419"/>
                  <a:pt x="7243332" y="4450976"/>
                </a:cubicBezTo>
                <a:cubicBezTo>
                  <a:pt x="7929132" y="4791635"/>
                  <a:pt x="9913331" y="5932402"/>
                  <a:pt x="9300732" y="5472953"/>
                </a:cubicBezTo>
                <a:cubicBezTo>
                  <a:pt x="9085579" y="5311588"/>
                  <a:pt x="8876548" y="5141721"/>
                  <a:pt x="8655273" y="4988859"/>
                </a:cubicBezTo>
                <a:cubicBezTo>
                  <a:pt x="7948481" y="4500592"/>
                  <a:pt x="7212852" y="4054023"/>
                  <a:pt x="6517191" y="3550023"/>
                </a:cubicBezTo>
                <a:cubicBezTo>
                  <a:pt x="6332319" y="3416085"/>
                  <a:pt x="6218624" y="3191298"/>
                  <a:pt x="6019650" y="3079376"/>
                </a:cubicBezTo>
                <a:cubicBezTo>
                  <a:pt x="5889082" y="3005932"/>
                  <a:pt x="6189576" y="3330033"/>
                  <a:pt x="6302038" y="3429000"/>
                </a:cubicBezTo>
                <a:cubicBezTo>
                  <a:pt x="7240740" y="4255057"/>
                  <a:pt x="7056004" y="4125672"/>
                  <a:pt x="7848450" y="4477870"/>
                </a:cubicBezTo>
                <a:cubicBezTo>
                  <a:pt x="7187960" y="3840157"/>
                  <a:pt x="7372334" y="3958524"/>
                  <a:pt x="6167567" y="3348317"/>
                </a:cubicBezTo>
                <a:cubicBezTo>
                  <a:pt x="5919519" y="3222682"/>
                  <a:pt x="5139607" y="2926813"/>
                  <a:pt x="5387638" y="3052482"/>
                </a:cubicBezTo>
                <a:cubicBezTo>
                  <a:pt x="5971037" y="3348071"/>
                  <a:pt x="6571985" y="3608753"/>
                  <a:pt x="7176097" y="3859306"/>
                </a:cubicBezTo>
                <a:cubicBezTo>
                  <a:pt x="7545403" y="4012475"/>
                  <a:pt x="8567498" y="4564849"/>
                  <a:pt x="8305650" y="4262717"/>
                </a:cubicBezTo>
                <a:cubicBezTo>
                  <a:pt x="7991743" y="3900517"/>
                  <a:pt x="6546583" y="3809167"/>
                  <a:pt x="7001285" y="3657600"/>
                </a:cubicBezTo>
                <a:cubicBezTo>
                  <a:pt x="7578332" y="3465251"/>
                  <a:pt x="6866139" y="3693444"/>
                  <a:pt x="8628379" y="4208929"/>
                </a:cubicBezTo>
                <a:cubicBezTo>
                  <a:pt x="8753213" y="4245445"/>
                  <a:pt x="8888356" y="4217894"/>
                  <a:pt x="9018344" y="4222376"/>
                </a:cubicBezTo>
                <a:cubicBezTo>
                  <a:pt x="8825603" y="4105835"/>
                  <a:pt x="8652950" y="3946471"/>
                  <a:pt x="8440120" y="3872753"/>
                </a:cubicBezTo>
                <a:cubicBezTo>
                  <a:pt x="7042444" y="3388642"/>
                  <a:pt x="7026562" y="3423999"/>
                  <a:pt x="5979308" y="3334870"/>
                </a:cubicBezTo>
                <a:cubicBezTo>
                  <a:pt x="6086885" y="3330388"/>
                  <a:pt x="6194368" y="3321423"/>
                  <a:pt x="6302038" y="3321423"/>
                </a:cubicBezTo>
                <a:lnTo>
                  <a:pt x="8722508" y="3334870"/>
                </a:lnTo>
                <a:cubicBezTo>
                  <a:pt x="8790337" y="3334459"/>
                  <a:pt x="8587612" y="3319703"/>
                  <a:pt x="8520803" y="3307976"/>
                </a:cubicBezTo>
                <a:cubicBezTo>
                  <a:pt x="7744868" y="3171775"/>
                  <a:pt x="5407147" y="2863492"/>
                  <a:pt x="6194461" y="2891117"/>
                </a:cubicBezTo>
                <a:lnTo>
                  <a:pt x="6960944" y="2918011"/>
                </a:lnTo>
                <a:lnTo>
                  <a:pt x="8682167" y="3106270"/>
                </a:lnTo>
                <a:cubicBezTo>
                  <a:pt x="8525285" y="3083858"/>
                  <a:pt x="8369703" y="3048654"/>
                  <a:pt x="8211520" y="3039035"/>
                </a:cubicBezTo>
                <a:cubicBezTo>
                  <a:pt x="7705632" y="3008272"/>
                  <a:pt x="7198509" y="3003176"/>
                  <a:pt x="6692003" y="2985247"/>
                </a:cubicBezTo>
                <a:cubicBezTo>
                  <a:pt x="6974391" y="2962835"/>
                  <a:pt x="7255895" y="2919420"/>
                  <a:pt x="7539167" y="2918011"/>
                </a:cubicBezTo>
                <a:cubicBezTo>
                  <a:pt x="8157984" y="2914932"/>
                  <a:pt x="8776709" y="2942953"/>
                  <a:pt x="9394861" y="2971800"/>
                </a:cubicBezTo>
                <a:cubicBezTo>
                  <a:pt x="9450244" y="2974385"/>
                  <a:pt x="9611668" y="3011726"/>
                  <a:pt x="9556226" y="3012141"/>
                </a:cubicBezTo>
                <a:lnTo>
                  <a:pt x="5804497" y="2998694"/>
                </a:lnTo>
                <a:cubicBezTo>
                  <a:pt x="6249637" y="2930891"/>
                  <a:pt x="8300820" y="2656645"/>
                  <a:pt x="8991450" y="2447364"/>
                </a:cubicBezTo>
                <a:cubicBezTo>
                  <a:pt x="9221381" y="2377688"/>
                  <a:pt x="8518722" y="2543139"/>
                  <a:pt x="8278756" y="2554941"/>
                </a:cubicBezTo>
                <a:cubicBezTo>
                  <a:pt x="7696736" y="2583565"/>
                  <a:pt x="7113344" y="2563906"/>
                  <a:pt x="6530638" y="2568388"/>
                </a:cubicBezTo>
                <a:cubicBezTo>
                  <a:pt x="7081967" y="2510117"/>
                  <a:pt x="7631366" y="2429107"/>
                  <a:pt x="8184626" y="2393576"/>
                </a:cubicBezTo>
                <a:cubicBezTo>
                  <a:pt x="9513238" y="2308252"/>
                  <a:pt x="10588703" y="2522064"/>
                  <a:pt x="7754320" y="2164976"/>
                </a:cubicBezTo>
                <a:cubicBezTo>
                  <a:pt x="8256344" y="2057400"/>
                  <a:pt x="8761790" y="1964710"/>
                  <a:pt x="9260391" y="1842247"/>
                </a:cubicBezTo>
                <a:cubicBezTo>
                  <a:pt x="9279858" y="1837466"/>
                  <a:pt x="9307083" y="1785316"/>
                  <a:pt x="9287285" y="1788459"/>
                </a:cubicBezTo>
                <a:cubicBezTo>
                  <a:pt x="8428449" y="1924782"/>
                  <a:pt x="6718897" y="2245659"/>
                  <a:pt x="6718897" y="2245659"/>
                </a:cubicBezTo>
                <a:cubicBezTo>
                  <a:pt x="6727862" y="2232212"/>
                  <a:pt x="6731646" y="2213134"/>
                  <a:pt x="6745791" y="2205317"/>
                </a:cubicBezTo>
                <a:cubicBezTo>
                  <a:pt x="7654302" y="1703244"/>
                  <a:pt x="7527001" y="1774108"/>
                  <a:pt x="8265308" y="1452282"/>
                </a:cubicBezTo>
                <a:cubicBezTo>
                  <a:pt x="8081351" y="1682228"/>
                  <a:pt x="8353919" y="1333965"/>
                  <a:pt x="7956026" y="1976717"/>
                </a:cubicBezTo>
                <a:cubicBezTo>
                  <a:pt x="7930946" y="2017231"/>
                  <a:pt x="7826981" y="2116716"/>
                  <a:pt x="7861897" y="2084294"/>
                </a:cubicBezTo>
                <a:cubicBezTo>
                  <a:pt x="8175662" y="1792941"/>
                  <a:pt x="9046914" y="858192"/>
                  <a:pt x="8803191" y="1210235"/>
                </a:cubicBezTo>
                <a:cubicBezTo>
                  <a:pt x="8531075" y="1603291"/>
                  <a:pt x="8498629" y="1683429"/>
                  <a:pt x="7875344" y="2057400"/>
                </a:cubicBezTo>
                <a:cubicBezTo>
                  <a:pt x="7429985" y="2324615"/>
                  <a:pt x="6934050" y="2496671"/>
                  <a:pt x="6463403" y="2716306"/>
                </a:cubicBezTo>
                <a:cubicBezTo>
                  <a:pt x="6472368" y="2693894"/>
                  <a:pt x="6472851" y="2665752"/>
                  <a:pt x="6490297" y="2649070"/>
                </a:cubicBezTo>
                <a:cubicBezTo>
                  <a:pt x="7088545" y="2077022"/>
                  <a:pt x="8976065" y="469269"/>
                  <a:pt x="8305650" y="954741"/>
                </a:cubicBezTo>
                <a:cubicBezTo>
                  <a:pt x="8045673" y="1143000"/>
                  <a:pt x="7810926" y="1372254"/>
                  <a:pt x="7525720" y="1519517"/>
                </a:cubicBezTo>
                <a:cubicBezTo>
                  <a:pt x="7119673" y="1729175"/>
                  <a:pt x="6674073" y="1851212"/>
                  <a:pt x="6248250" y="2017059"/>
                </a:cubicBezTo>
                <a:cubicBezTo>
                  <a:pt x="6563249" y="1741432"/>
                  <a:pt x="6075627" y="2164198"/>
                  <a:pt x="6826473" y="1559859"/>
                </a:cubicBezTo>
                <a:cubicBezTo>
                  <a:pt x="6856102" y="1536011"/>
                  <a:pt x="6907156" y="1479176"/>
                  <a:pt x="6907156" y="1479176"/>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8"/>
          <p:cNvSpPr>
            <a:spLocks/>
          </p:cNvSpPr>
          <p:nvPr/>
        </p:nvSpPr>
        <p:spPr bwMode="auto">
          <a:xfrm rot="10175742" flipH="1" flipV="1">
            <a:off x="-1721174" y="2791075"/>
            <a:ext cx="12154967" cy="3608641"/>
          </a:xfrm>
          <a:custGeom>
            <a:avLst/>
            <a:gdLst>
              <a:gd name="T0" fmla="*/ 3559074 w 10867926"/>
              <a:gd name="T1" fmla="*/ 4311714 h 7325888"/>
              <a:gd name="T2" fmla="*/ 2752195 w 10867926"/>
              <a:gd name="T3" fmla="*/ 5050470 h 7325888"/>
              <a:gd name="T4" fmla="*/ 1609124 w 10867926"/>
              <a:gd name="T5" fmla="*/ 6219074 h 7325888"/>
              <a:gd name="T6" fmla="*/ 2913572 w 10867926"/>
              <a:gd name="T7" fmla="*/ 4687812 h 7325888"/>
              <a:gd name="T8" fmla="*/ 3370801 w 10867926"/>
              <a:gd name="T9" fmla="*/ 4137091 h 7325888"/>
              <a:gd name="T10" fmla="*/ 3639757 w 10867926"/>
              <a:gd name="T11" fmla="*/ 4231117 h 7325888"/>
              <a:gd name="T12" fmla="*/ 3680108 w 10867926"/>
              <a:gd name="T13" fmla="*/ 4043066 h 7325888"/>
              <a:gd name="T14" fmla="*/ 4056643 w 10867926"/>
              <a:gd name="T15" fmla="*/ 4446027 h 7325888"/>
              <a:gd name="T16" fmla="*/ 4164232 w 10867926"/>
              <a:gd name="T17" fmla="*/ 3989339 h 7325888"/>
              <a:gd name="T18" fmla="*/ 4433198 w 10867926"/>
              <a:gd name="T19" fmla="*/ 4204253 h 7325888"/>
              <a:gd name="T20" fmla="*/ 7472430 w 10867926"/>
              <a:gd name="T21" fmla="*/ 6339955 h 7325888"/>
              <a:gd name="T22" fmla="*/ 7633798 w 10867926"/>
              <a:gd name="T23" fmla="*/ 5520594 h 7325888"/>
              <a:gd name="T24" fmla="*/ 8010341 w 10867926"/>
              <a:gd name="T25" fmla="*/ 5251954 h 7325888"/>
              <a:gd name="T26" fmla="*/ 5562812 w 10867926"/>
              <a:gd name="T27" fmla="*/ 4257985 h 7325888"/>
              <a:gd name="T28" fmla="*/ 9314791 w 10867926"/>
              <a:gd name="T29" fmla="*/ 5708649 h 7325888"/>
              <a:gd name="T30" fmla="*/ 6934499 w 10867926"/>
              <a:gd name="T31" fmla="*/ 4204253 h 7325888"/>
              <a:gd name="T32" fmla="*/ 5630051 w 10867926"/>
              <a:gd name="T33" fmla="*/ 3572943 h 7325888"/>
              <a:gd name="T34" fmla="*/ 5616603 w 10867926"/>
              <a:gd name="T35" fmla="*/ 5131068 h 7325888"/>
              <a:gd name="T36" fmla="*/ 4944214 w 10867926"/>
              <a:gd name="T37" fmla="*/ 5198221 h 7325888"/>
              <a:gd name="T38" fmla="*/ 3854923 w 10867926"/>
              <a:gd name="T39" fmla="*/ 4781835 h 7325888"/>
              <a:gd name="T40" fmla="*/ 3249767 w 10867926"/>
              <a:gd name="T41" fmla="*/ 6527998 h 7325888"/>
              <a:gd name="T42" fmla="*/ 4567669 w 10867926"/>
              <a:gd name="T43" fmla="*/ 4553488 h 7325888"/>
              <a:gd name="T44" fmla="*/ 5979700 w 10867926"/>
              <a:gd name="T45" fmla="*/ 4929584 h 7325888"/>
              <a:gd name="T46" fmla="*/ 5334206 w 10867926"/>
              <a:gd name="T47" fmla="*/ 4204253 h 7325888"/>
              <a:gd name="T48" fmla="*/ 8185157 w 10867926"/>
              <a:gd name="T49" fmla="*/ 6313093 h 7325888"/>
              <a:gd name="T50" fmla="*/ 8682725 w 10867926"/>
              <a:gd name="T51" fmla="*/ 5587763 h 7325888"/>
              <a:gd name="T52" fmla="*/ 5966252 w 10867926"/>
              <a:gd name="T53" fmla="*/ 3747559 h 7325888"/>
              <a:gd name="T54" fmla="*/ 6248663 w 10867926"/>
              <a:gd name="T55" fmla="*/ 3452056 h 7325888"/>
              <a:gd name="T56" fmla="*/ 8117920 w 10867926"/>
              <a:gd name="T57" fmla="*/ 3465484 h 7325888"/>
              <a:gd name="T58" fmla="*/ 8924812 w 10867926"/>
              <a:gd name="T59" fmla="*/ 2834178 h 7325888"/>
              <a:gd name="T60" fmla="*/ 6289005 w 10867926"/>
              <a:gd name="T61" fmla="*/ 2552101 h 7325888"/>
              <a:gd name="T62" fmla="*/ 6383140 w 10867926"/>
              <a:gd name="T63" fmla="*/ 2055114 h 7325888"/>
              <a:gd name="T64" fmla="*/ 10363723 w 10867926"/>
              <a:gd name="T65" fmla="*/ 510421 h 7325888"/>
              <a:gd name="T66" fmla="*/ 10619260 w 10867926"/>
              <a:gd name="T67" fmla="*/ 1665583 h 7325888"/>
              <a:gd name="T68" fmla="*/ 8897924 w 10867926"/>
              <a:gd name="T69" fmla="*/ 1867064 h 7325888"/>
              <a:gd name="T70" fmla="*/ 6531059 w 10867926"/>
              <a:gd name="T71" fmla="*/ 2243166 h 7325888"/>
              <a:gd name="T72" fmla="*/ 9529949 w 10867926"/>
              <a:gd name="T73" fmla="*/ 3559511 h 7325888"/>
              <a:gd name="T74" fmla="*/ 9543398 w 10867926"/>
              <a:gd name="T75" fmla="*/ 4835565 h 7325888"/>
              <a:gd name="T76" fmla="*/ 7741377 w 10867926"/>
              <a:gd name="T77" fmla="*/ 3855016 h 7325888"/>
              <a:gd name="T78" fmla="*/ 8507912 w 10867926"/>
              <a:gd name="T79" fmla="*/ 5936995 h 7325888"/>
              <a:gd name="T80" fmla="*/ 5078692 w 10867926"/>
              <a:gd name="T81" fmla="*/ 3707261 h 7325888"/>
              <a:gd name="T82" fmla="*/ 4513880 w 10867926"/>
              <a:gd name="T83" fmla="*/ 4069927 h 7325888"/>
              <a:gd name="T84" fmla="*/ 3908722 w 10867926"/>
              <a:gd name="T85" fmla="*/ 4956451 h 7325888"/>
              <a:gd name="T86" fmla="*/ 2348757 w 10867926"/>
              <a:gd name="T87" fmla="*/ 5453434 h 7325888"/>
              <a:gd name="T88" fmla="*/ 2268072 w 10867926"/>
              <a:gd name="T89" fmla="*/ 5748937 h 7325888"/>
              <a:gd name="T90" fmla="*/ 4876978 w 10867926"/>
              <a:gd name="T91" fmla="*/ 5386279 h 7325888"/>
              <a:gd name="T92" fmla="*/ 9597182 w 10867926"/>
              <a:gd name="T93" fmla="*/ 6044456 h 7325888"/>
              <a:gd name="T94" fmla="*/ 6167978 w 10867926"/>
              <a:gd name="T95" fmla="*/ 3102815 h 7325888"/>
              <a:gd name="T96" fmla="*/ 9341688 w 10867926"/>
              <a:gd name="T97" fmla="*/ 3264004 h 7325888"/>
              <a:gd name="T98" fmla="*/ 8602043 w 10867926"/>
              <a:gd name="T99" fmla="*/ 846226 h 7325888"/>
              <a:gd name="T100" fmla="*/ 9193764 w 10867926"/>
              <a:gd name="T101" fmla="*/ 1155166 h 7325888"/>
              <a:gd name="T102" fmla="*/ 9449267 w 10867926"/>
              <a:gd name="T103" fmla="*/ 2941633 h 7325888"/>
              <a:gd name="T104" fmla="*/ 7647246 w 10867926"/>
              <a:gd name="T105" fmla="*/ 3237142 h 7325888"/>
              <a:gd name="T106" fmla="*/ 7445534 w 10867926"/>
              <a:gd name="T107" fmla="*/ 4943010 h 7325888"/>
              <a:gd name="T108" fmla="*/ 5253503 w 10867926"/>
              <a:gd name="T109" fmla="*/ 5238529 h 7325888"/>
              <a:gd name="T110" fmla="*/ 3599415 w 10867926"/>
              <a:gd name="T111" fmla="*/ 5305685 h 7325888"/>
              <a:gd name="T112" fmla="*/ 1367058 w 10867926"/>
              <a:gd name="T113" fmla="*/ 4889296 h 7325888"/>
              <a:gd name="T114" fmla="*/ 4312154 w 10867926"/>
              <a:gd name="T115" fmla="*/ 4835565 h 7325888"/>
              <a:gd name="T116" fmla="*/ 6208322 w 10867926"/>
              <a:gd name="T117" fmla="*/ 5708649 h 7325888"/>
              <a:gd name="T118" fmla="*/ 7243808 w 10867926"/>
              <a:gd name="T119" fmla="*/ 4446027 h 7325888"/>
              <a:gd name="T120" fmla="*/ 6194874 w 10867926"/>
              <a:gd name="T121" fmla="*/ 2887900 h 7325888"/>
              <a:gd name="T122" fmla="*/ 7956551 w 10867926"/>
              <a:gd name="T123" fmla="*/ 1974519 h 73258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867926"/>
              <a:gd name="T187" fmla="*/ 0 h 7325888"/>
              <a:gd name="T188" fmla="*/ 10867926 w 10867926"/>
              <a:gd name="T189" fmla="*/ 7325888 h 73258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867926" h="7325888">
                <a:moveTo>
                  <a:pt x="1582120" y="6078070"/>
                </a:moveTo>
                <a:cubicBezTo>
                  <a:pt x="1774861" y="6010835"/>
                  <a:pt x="1969358" y="5948434"/>
                  <a:pt x="2160344" y="5876364"/>
                </a:cubicBezTo>
                <a:cubicBezTo>
                  <a:pt x="2207231" y="5858671"/>
                  <a:pt x="2251842" y="5834912"/>
                  <a:pt x="2294814" y="5809129"/>
                </a:cubicBezTo>
                <a:cubicBezTo>
                  <a:pt x="2431845" y="5726911"/>
                  <a:pt x="2305819" y="5774085"/>
                  <a:pt x="2402391" y="5741894"/>
                </a:cubicBezTo>
                <a:cubicBezTo>
                  <a:pt x="2433767" y="5715000"/>
                  <a:pt x="2463649" y="5686256"/>
                  <a:pt x="2496520" y="5661211"/>
                </a:cubicBezTo>
                <a:cubicBezTo>
                  <a:pt x="2557861" y="5614475"/>
                  <a:pt x="2621777" y="5571213"/>
                  <a:pt x="2684779" y="5526741"/>
                </a:cubicBezTo>
                <a:cubicBezTo>
                  <a:pt x="2697982" y="5517421"/>
                  <a:pt x="2712849" y="5510365"/>
                  <a:pt x="2725120" y="5499847"/>
                </a:cubicBezTo>
                <a:cubicBezTo>
                  <a:pt x="2756497" y="5472953"/>
                  <a:pt x="2785829" y="5443471"/>
                  <a:pt x="2819250" y="5419164"/>
                </a:cubicBezTo>
                <a:cubicBezTo>
                  <a:pt x="2835462" y="5407374"/>
                  <a:pt x="2857385" y="5404792"/>
                  <a:pt x="2873038" y="5392270"/>
                </a:cubicBezTo>
                <a:cubicBezTo>
                  <a:pt x="3071360" y="5233612"/>
                  <a:pt x="2852965" y="5372040"/>
                  <a:pt x="3020956" y="5271247"/>
                </a:cubicBezTo>
                <a:cubicBezTo>
                  <a:pt x="3034403" y="5253318"/>
                  <a:pt x="3045450" y="5233307"/>
                  <a:pt x="3061297" y="5217459"/>
                </a:cubicBezTo>
                <a:cubicBezTo>
                  <a:pt x="3165695" y="5113059"/>
                  <a:pt x="3015630" y="5328800"/>
                  <a:pt x="3168873" y="5109882"/>
                </a:cubicBezTo>
                <a:cubicBezTo>
                  <a:pt x="3180368" y="5093460"/>
                  <a:pt x="3186168" y="5073692"/>
                  <a:pt x="3195767" y="5056094"/>
                </a:cubicBezTo>
                <a:cubicBezTo>
                  <a:pt x="3213072" y="5024368"/>
                  <a:pt x="3231626" y="4993341"/>
                  <a:pt x="3249556" y="4961964"/>
                </a:cubicBezTo>
                <a:cubicBezTo>
                  <a:pt x="3270911" y="4887223"/>
                  <a:pt x="3273334" y="4866623"/>
                  <a:pt x="3303344" y="4800600"/>
                </a:cubicBezTo>
                <a:cubicBezTo>
                  <a:pt x="3315786" y="4773226"/>
                  <a:pt x="3331085" y="4747218"/>
                  <a:pt x="3343685" y="4719917"/>
                </a:cubicBezTo>
                <a:cubicBezTo>
                  <a:pt x="3357990" y="4688922"/>
                  <a:pt x="3367842" y="4655844"/>
                  <a:pt x="3384026" y="4625788"/>
                </a:cubicBezTo>
                <a:cubicBezTo>
                  <a:pt x="3399350" y="4597329"/>
                  <a:pt x="3421909" y="4573245"/>
                  <a:pt x="3437814" y="4545106"/>
                </a:cubicBezTo>
                <a:cubicBezTo>
                  <a:pt x="3480239" y="4470046"/>
                  <a:pt x="3558838" y="4316506"/>
                  <a:pt x="3558838" y="4316506"/>
                </a:cubicBezTo>
                <a:cubicBezTo>
                  <a:pt x="3591187" y="4187107"/>
                  <a:pt x="3604756" y="4151169"/>
                  <a:pt x="3612626" y="3993776"/>
                </a:cubicBezTo>
                <a:cubicBezTo>
                  <a:pt x="3613549" y="3975318"/>
                  <a:pt x="3603661" y="3957917"/>
                  <a:pt x="3599179" y="3939988"/>
                </a:cubicBezTo>
                <a:cubicBezTo>
                  <a:pt x="3585732" y="4002741"/>
                  <a:pt x="3571424" y="4065316"/>
                  <a:pt x="3558838" y="4128247"/>
                </a:cubicBezTo>
                <a:cubicBezTo>
                  <a:pt x="3553491" y="4154983"/>
                  <a:pt x="3553409" y="4182870"/>
                  <a:pt x="3545391" y="4208929"/>
                </a:cubicBezTo>
                <a:cubicBezTo>
                  <a:pt x="3471229" y="4449955"/>
                  <a:pt x="3322637" y="4808235"/>
                  <a:pt x="3222661" y="5002306"/>
                </a:cubicBezTo>
                <a:cubicBezTo>
                  <a:pt x="3146461" y="5150224"/>
                  <a:pt x="3111717" y="5328403"/>
                  <a:pt x="2994061" y="5446059"/>
                </a:cubicBezTo>
                <a:cubicBezTo>
                  <a:pt x="2971649" y="5468471"/>
                  <a:pt x="2946110" y="5488141"/>
                  <a:pt x="2926826" y="5513294"/>
                </a:cubicBezTo>
                <a:cubicBezTo>
                  <a:pt x="2480668" y="6095239"/>
                  <a:pt x="2837419" y="5705963"/>
                  <a:pt x="2604097" y="5916706"/>
                </a:cubicBezTo>
                <a:cubicBezTo>
                  <a:pt x="2491098" y="6018769"/>
                  <a:pt x="2399697" y="6149696"/>
                  <a:pt x="2267920" y="6225988"/>
                </a:cubicBezTo>
                <a:cubicBezTo>
                  <a:pt x="2182755" y="6275294"/>
                  <a:pt x="2094853" y="6320149"/>
                  <a:pt x="2012426" y="6373906"/>
                </a:cubicBezTo>
                <a:cubicBezTo>
                  <a:pt x="1991188" y="6387757"/>
                  <a:pt x="1981317" y="6416354"/>
                  <a:pt x="1958638" y="6427694"/>
                </a:cubicBezTo>
                <a:cubicBezTo>
                  <a:pt x="1827557" y="6493235"/>
                  <a:pt x="1687672" y="6539769"/>
                  <a:pt x="1555226" y="6602506"/>
                </a:cubicBezTo>
                <a:cubicBezTo>
                  <a:pt x="1470061" y="6642847"/>
                  <a:pt x="1217912" y="6770283"/>
                  <a:pt x="1299732" y="6723529"/>
                </a:cubicBezTo>
                <a:cubicBezTo>
                  <a:pt x="1524447" y="6595120"/>
                  <a:pt x="1326356" y="6719266"/>
                  <a:pt x="1420756" y="6642847"/>
                </a:cubicBezTo>
                <a:cubicBezTo>
                  <a:pt x="1658004" y="6450790"/>
                  <a:pt x="1680913" y="6457780"/>
                  <a:pt x="1877956" y="6239435"/>
                </a:cubicBezTo>
                <a:cubicBezTo>
                  <a:pt x="1980235" y="6126099"/>
                  <a:pt x="2046767" y="5974493"/>
                  <a:pt x="2173791" y="5889811"/>
                </a:cubicBezTo>
                <a:cubicBezTo>
                  <a:pt x="2274490" y="5822678"/>
                  <a:pt x="2218587" y="5865325"/>
                  <a:pt x="2362050" y="5688106"/>
                </a:cubicBezTo>
                <a:cubicBezTo>
                  <a:pt x="2460567" y="5566409"/>
                  <a:pt x="2583919" y="5371273"/>
                  <a:pt x="2644438" y="5257800"/>
                </a:cubicBezTo>
                <a:cubicBezTo>
                  <a:pt x="2680297" y="5190565"/>
                  <a:pt x="2730513" y="5129198"/>
                  <a:pt x="2752014" y="5056094"/>
                </a:cubicBezTo>
                <a:cubicBezTo>
                  <a:pt x="2830130" y="4790502"/>
                  <a:pt x="2773084" y="4892127"/>
                  <a:pt x="2886485" y="4733364"/>
                </a:cubicBezTo>
                <a:cubicBezTo>
                  <a:pt x="2890967" y="4719917"/>
                  <a:pt x="2893593" y="4705701"/>
                  <a:pt x="2899932" y="4693023"/>
                </a:cubicBezTo>
                <a:cubicBezTo>
                  <a:pt x="2933843" y="4625201"/>
                  <a:pt x="2954101" y="4606970"/>
                  <a:pt x="2980614" y="4545106"/>
                </a:cubicBezTo>
                <a:cubicBezTo>
                  <a:pt x="3001015" y="4497504"/>
                  <a:pt x="2991722" y="4495409"/>
                  <a:pt x="3007508" y="4437529"/>
                </a:cubicBezTo>
                <a:cubicBezTo>
                  <a:pt x="3029665" y="4356288"/>
                  <a:pt x="3024292" y="4372013"/>
                  <a:pt x="3061297" y="4316506"/>
                </a:cubicBezTo>
                <a:cubicBezTo>
                  <a:pt x="3072125" y="4273192"/>
                  <a:pt x="3074592" y="4246793"/>
                  <a:pt x="3101638" y="4208929"/>
                </a:cubicBezTo>
                <a:cubicBezTo>
                  <a:pt x="3112691" y="4193454"/>
                  <a:pt x="3128532" y="4182035"/>
                  <a:pt x="3141979" y="4168588"/>
                </a:cubicBezTo>
                <a:cubicBezTo>
                  <a:pt x="3143545" y="4163891"/>
                  <a:pt x="3182320" y="4054441"/>
                  <a:pt x="3182320" y="4034117"/>
                </a:cubicBezTo>
                <a:cubicBezTo>
                  <a:pt x="3182320" y="3980143"/>
                  <a:pt x="3173355" y="3926541"/>
                  <a:pt x="3168873" y="3872753"/>
                </a:cubicBezTo>
                <a:cubicBezTo>
                  <a:pt x="3155426" y="3913094"/>
                  <a:pt x="3142834" y="3953730"/>
                  <a:pt x="3128532" y="3993776"/>
                </a:cubicBezTo>
                <a:cubicBezTo>
                  <a:pt x="3120413" y="4016508"/>
                  <a:pt x="3108397" y="4037838"/>
                  <a:pt x="3101638" y="4061011"/>
                </a:cubicBezTo>
                <a:cubicBezTo>
                  <a:pt x="3076980" y="4145553"/>
                  <a:pt x="3062252" y="4232961"/>
                  <a:pt x="3034403" y="4316506"/>
                </a:cubicBezTo>
                <a:cubicBezTo>
                  <a:pt x="3012813" y="4381275"/>
                  <a:pt x="2982790" y="4442989"/>
                  <a:pt x="2953720" y="4504764"/>
                </a:cubicBezTo>
                <a:cubicBezTo>
                  <a:pt x="2875189" y="4671641"/>
                  <a:pt x="2818032" y="4851631"/>
                  <a:pt x="2711673" y="5002306"/>
                </a:cubicBezTo>
                <a:cubicBezTo>
                  <a:pt x="2657885" y="5078506"/>
                  <a:pt x="2601259" y="5152781"/>
                  <a:pt x="2550308" y="5230906"/>
                </a:cubicBezTo>
                <a:cubicBezTo>
                  <a:pt x="2533883" y="5256092"/>
                  <a:pt x="2527002" y="5286810"/>
                  <a:pt x="2509967" y="5311588"/>
                </a:cubicBezTo>
                <a:cubicBezTo>
                  <a:pt x="2407640" y="5460427"/>
                  <a:pt x="2160180" y="5814088"/>
                  <a:pt x="1998979" y="5930153"/>
                </a:cubicBezTo>
                <a:cubicBezTo>
                  <a:pt x="1886920" y="6010835"/>
                  <a:pt x="1760443" y="6074562"/>
                  <a:pt x="1662803" y="6172200"/>
                </a:cubicBezTo>
                <a:cubicBezTo>
                  <a:pt x="1644873" y="6190129"/>
                  <a:pt x="1629156" y="6210585"/>
                  <a:pt x="1609014" y="6225988"/>
                </a:cubicBezTo>
                <a:cubicBezTo>
                  <a:pt x="1476552" y="6327282"/>
                  <a:pt x="1323517" y="6403913"/>
                  <a:pt x="1205603" y="6521823"/>
                </a:cubicBezTo>
                <a:cubicBezTo>
                  <a:pt x="1196638" y="6530788"/>
                  <a:pt x="1166030" y="6548717"/>
                  <a:pt x="1178708" y="6548717"/>
                </a:cubicBezTo>
                <a:cubicBezTo>
                  <a:pt x="1207057" y="6548717"/>
                  <a:pt x="1232497" y="6530788"/>
                  <a:pt x="1259391" y="6521823"/>
                </a:cubicBezTo>
                <a:cubicBezTo>
                  <a:pt x="1358003" y="6450105"/>
                  <a:pt x="1465984" y="6389757"/>
                  <a:pt x="1555226" y="6306670"/>
                </a:cubicBezTo>
                <a:cubicBezTo>
                  <a:pt x="1685214" y="6185647"/>
                  <a:pt x="1827684" y="6076775"/>
                  <a:pt x="1945191" y="5943600"/>
                </a:cubicBezTo>
                <a:cubicBezTo>
                  <a:pt x="2012426" y="5867400"/>
                  <a:pt x="2082546" y="5793651"/>
                  <a:pt x="2146897" y="5715000"/>
                </a:cubicBezTo>
                <a:cubicBezTo>
                  <a:pt x="2163448" y="5694771"/>
                  <a:pt x="2171398" y="5668554"/>
                  <a:pt x="2187238" y="5647764"/>
                </a:cubicBezTo>
                <a:cubicBezTo>
                  <a:pt x="2243240" y="5574261"/>
                  <a:pt x="2307047" y="5506865"/>
                  <a:pt x="2362050" y="5432611"/>
                </a:cubicBezTo>
                <a:cubicBezTo>
                  <a:pt x="2396837" y="5385649"/>
                  <a:pt x="2427624" y="5335685"/>
                  <a:pt x="2456179" y="5284694"/>
                </a:cubicBezTo>
                <a:cubicBezTo>
                  <a:pt x="2514408" y="5180713"/>
                  <a:pt x="2563809" y="5073874"/>
                  <a:pt x="2604097" y="4961964"/>
                </a:cubicBezTo>
                <a:cubicBezTo>
                  <a:pt x="2628103" y="4895282"/>
                  <a:pt x="2671332" y="4760259"/>
                  <a:pt x="2671332" y="4760259"/>
                </a:cubicBezTo>
                <a:cubicBezTo>
                  <a:pt x="2675814" y="4719918"/>
                  <a:pt x="2680740" y="4679623"/>
                  <a:pt x="2684779" y="4639235"/>
                </a:cubicBezTo>
                <a:cubicBezTo>
                  <a:pt x="2694188" y="4545149"/>
                  <a:pt x="2693129" y="4449566"/>
                  <a:pt x="2711673" y="4356847"/>
                </a:cubicBezTo>
                <a:cubicBezTo>
                  <a:pt x="2716155" y="4334435"/>
                  <a:pt x="2711406" y="4307896"/>
                  <a:pt x="2725120" y="4289611"/>
                </a:cubicBezTo>
                <a:cubicBezTo>
                  <a:pt x="2740802" y="4268702"/>
                  <a:pt x="2769944" y="4262717"/>
                  <a:pt x="2792356" y="4249270"/>
                </a:cubicBezTo>
                <a:cubicBezTo>
                  <a:pt x="2814066" y="4162430"/>
                  <a:pt x="2791286" y="4223982"/>
                  <a:pt x="2846144" y="4141694"/>
                </a:cubicBezTo>
                <a:cubicBezTo>
                  <a:pt x="2878562" y="4093067"/>
                  <a:pt x="2940273" y="3993776"/>
                  <a:pt x="2940273" y="3993776"/>
                </a:cubicBezTo>
                <a:cubicBezTo>
                  <a:pt x="2944755" y="3935505"/>
                  <a:pt x="2955966" y="3760564"/>
                  <a:pt x="2953720" y="3818964"/>
                </a:cubicBezTo>
                <a:cubicBezTo>
                  <a:pt x="2942511" y="4110412"/>
                  <a:pt x="2932780" y="4402006"/>
                  <a:pt x="2913379" y="4693023"/>
                </a:cubicBezTo>
                <a:cubicBezTo>
                  <a:pt x="2910338" y="4738633"/>
                  <a:pt x="2893266" y="4782288"/>
                  <a:pt x="2886485" y="4827494"/>
                </a:cubicBezTo>
                <a:cubicBezTo>
                  <a:pt x="2879803" y="4872043"/>
                  <a:pt x="2887283" y="4919229"/>
                  <a:pt x="2873038" y="4961964"/>
                </a:cubicBezTo>
                <a:cubicBezTo>
                  <a:pt x="2859666" y="5002081"/>
                  <a:pt x="2825424" y="5032082"/>
                  <a:pt x="2805803" y="5069541"/>
                </a:cubicBezTo>
                <a:cubicBezTo>
                  <a:pt x="2776024" y="5126392"/>
                  <a:pt x="2751185" y="5185707"/>
                  <a:pt x="2725120" y="5244353"/>
                </a:cubicBezTo>
                <a:cubicBezTo>
                  <a:pt x="2661962" y="5386458"/>
                  <a:pt x="2738690" y="5261722"/>
                  <a:pt x="2604097" y="5499847"/>
                </a:cubicBezTo>
                <a:cubicBezTo>
                  <a:pt x="2580240" y="5542055"/>
                  <a:pt x="2548359" y="5579295"/>
                  <a:pt x="2523414" y="5620870"/>
                </a:cubicBezTo>
                <a:cubicBezTo>
                  <a:pt x="2481079" y="5691429"/>
                  <a:pt x="2439190" y="5762425"/>
                  <a:pt x="2402391" y="5836023"/>
                </a:cubicBezTo>
                <a:cubicBezTo>
                  <a:pt x="2369705" y="5901397"/>
                  <a:pt x="2348346" y="5947845"/>
                  <a:pt x="2308261" y="6010835"/>
                </a:cubicBezTo>
                <a:cubicBezTo>
                  <a:pt x="2296229" y="6029743"/>
                  <a:pt x="2278804" y="6045032"/>
                  <a:pt x="2267920" y="6064623"/>
                </a:cubicBezTo>
                <a:cubicBezTo>
                  <a:pt x="2256197" y="6085724"/>
                  <a:pt x="2250829" y="6109801"/>
                  <a:pt x="2241026" y="6131859"/>
                </a:cubicBezTo>
                <a:cubicBezTo>
                  <a:pt x="2232885" y="6150177"/>
                  <a:pt x="2223097" y="6167718"/>
                  <a:pt x="2214132" y="6185647"/>
                </a:cubicBezTo>
                <a:cubicBezTo>
                  <a:pt x="2296960" y="6213256"/>
                  <a:pt x="2254268" y="6212804"/>
                  <a:pt x="2348603" y="6091517"/>
                </a:cubicBezTo>
                <a:cubicBezTo>
                  <a:pt x="2444919" y="5967682"/>
                  <a:pt x="2537826" y="5841223"/>
                  <a:pt x="2630991" y="5715000"/>
                </a:cubicBezTo>
                <a:cubicBezTo>
                  <a:pt x="2676787" y="5652953"/>
                  <a:pt x="2716627" y="5586426"/>
                  <a:pt x="2765461" y="5526741"/>
                </a:cubicBezTo>
                <a:cubicBezTo>
                  <a:pt x="2846143" y="5428129"/>
                  <a:pt x="2931061" y="5332836"/>
                  <a:pt x="3007508" y="5230906"/>
                </a:cubicBezTo>
                <a:cubicBezTo>
                  <a:pt x="3025549" y="5206851"/>
                  <a:pt x="3033158" y="5176458"/>
                  <a:pt x="3047850" y="5150223"/>
                </a:cubicBezTo>
                <a:cubicBezTo>
                  <a:pt x="3268666" y="4755908"/>
                  <a:pt x="3149655" y="5027940"/>
                  <a:pt x="3316791" y="4545106"/>
                </a:cubicBezTo>
                <a:cubicBezTo>
                  <a:pt x="3321273" y="4518212"/>
                  <a:pt x="3326382" y="4491414"/>
                  <a:pt x="3330238" y="4464423"/>
                </a:cubicBezTo>
                <a:cubicBezTo>
                  <a:pt x="3354432" y="4295065"/>
                  <a:pt x="3354467" y="4286700"/>
                  <a:pt x="3370579" y="4141694"/>
                </a:cubicBezTo>
                <a:cubicBezTo>
                  <a:pt x="3366097" y="4096870"/>
                  <a:pt x="3385273" y="3972047"/>
                  <a:pt x="3357132" y="4007223"/>
                </a:cubicBezTo>
                <a:cubicBezTo>
                  <a:pt x="3314299" y="4060765"/>
                  <a:pt x="3330916" y="4141833"/>
                  <a:pt x="3316791" y="4208929"/>
                </a:cubicBezTo>
                <a:cubicBezTo>
                  <a:pt x="3312984" y="4227014"/>
                  <a:pt x="3307826" y="4244788"/>
                  <a:pt x="3303344" y="4262717"/>
                </a:cubicBezTo>
                <a:cubicBezTo>
                  <a:pt x="3294379" y="4343399"/>
                  <a:pt x="3293798" y="4425460"/>
                  <a:pt x="3276450" y="4504764"/>
                </a:cubicBezTo>
                <a:cubicBezTo>
                  <a:pt x="3262210" y="4569860"/>
                  <a:pt x="3234843" y="4631514"/>
                  <a:pt x="3209214" y="4693023"/>
                </a:cubicBezTo>
                <a:cubicBezTo>
                  <a:pt x="3100330" y="4954345"/>
                  <a:pt x="3030073" y="5237400"/>
                  <a:pt x="2873038" y="5472953"/>
                </a:cubicBezTo>
                <a:cubicBezTo>
                  <a:pt x="2855109" y="5499847"/>
                  <a:pt x="2835043" y="5525433"/>
                  <a:pt x="2819250" y="5553635"/>
                </a:cubicBezTo>
                <a:cubicBezTo>
                  <a:pt x="2772227" y="5637605"/>
                  <a:pt x="2734819" y="5726921"/>
                  <a:pt x="2684779" y="5809129"/>
                </a:cubicBezTo>
                <a:cubicBezTo>
                  <a:pt x="2609152" y="5933374"/>
                  <a:pt x="2507780" y="6042103"/>
                  <a:pt x="2442732" y="6172200"/>
                </a:cubicBezTo>
                <a:cubicBezTo>
                  <a:pt x="2418436" y="6220792"/>
                  <a:pt x="2339119" y="6388131"/>
                  <a:pt x="2294814" y="6454588"/>
                </a:cubicBezTo>
                <a:cubicBezTo>
                  <a:pt x="2278893" y="6478469"/>
                  <a:pt x="2258955" y="6499411"/>
                  <a:pt x="2241026" y="6521823"/>
                </a:cubicBezTo>
                <a:cubicBezTo>
                  <a:pt x="2197250" y="6696926"/>
                  <a:pt x="2217298" y="6582658"/>
                  <a:pt x="2469626" y="6293223"/>
                </a:cubicBezTo>
                <a:cubicBezTo>
                  <a:pt x="2540563" y="6211854"/>
                  <a:pt x="2609847" y="6128883"/>
                  <a:pt x="2684779" y="6051176"/>
                </a:cubicBezTo>
                <a:cubicBezTo>
                  <a:pt x="2886694" y="5841783"/>
                  <a:pt x="3077224" y="5662387"/>
                  <a:pt x="3249556" y="5432611"/>
                </a:cubicBezTo>
                <a:cubicBezTo>
                  <a:pt x="3367651" y="5275151"/>
                  <a:pt x="3437542" y="5117220"/>
                  <a:pt x="3518497" y="4935070"/>
                </a:cubicBezTo>
                <a:cubicBezTo>
                  <a:pt x="3543853" y="4878019"/>
                  <a:pt x="3563320" y="4818529"/>
                  <a:pt x="3585732" y="4760259"/>
                </a:cubicBezTo>
                <a:cubicBezTo>
                  <a:pt x="3594697" y="4688541"/>
                  <a:pt x="3601905" y="4616582"/>
                  <a:pt x="3612626" y="4545106"/>
                </a:cubicBezTo>
                <a:cubicBezTo>
                  <a:pt x="3615368" y="4526829"/>
                  <a:pt x="3624472" y="4509729"/>
                  <a:pt x="3626073" y="4491317"/>
                </a:cubicBezTo>
                <a:cubicBezTo>
                  <a:pt x="3633461" y="4406355"/>
                  <a:pt x="3647016" y="4150871"/>
                  <a:pt x="3639520" y="4235823"/>
                </a:cubicBezTo>
                <a:cubicBezTo>
                  <a:pt x="3618580" y="4473141"/>
                  <a:pt x="3616146" y="4712226"/>
                  <a:pt x="3585732" y="4948517"/>
                </a:cubicBezTo>
                <a:cubicBezTo>
                  <a:pt x="3557787" y="5165628"/>
                  <a:pt x="3500695" y="5378052"/>
                  <a:pt x="3464708" y="5593976"/>
                </a:cubicBezTo>
                <a:cubicBezTo>
                  <a:pt x="3460226" y="5620870"/>
                  <a:pt x="3457659" y="5648155"/>
                  <a:pt x="3451261" y="5674659"/>
                </a:cubicBezTo>
                <a:cubicBezTo>
                  <a:pt x="3335391" y="6154695"/>
                  <a:pt x="3420211" y="5819840"/>
                  <a:pt x="3303344" y="6158753"/>
                </a:cubicBezTo>
                <a:cubicBezTo>
                  <a:pt x="3278850" y="6229786"/>
                  <a:pt x="3260687" y="6302902"/>
                  <a:pt x="3236108" y="6373906"/>
                </a:cubicBezTo>
                <a:cubicBezTo>
                  <a:pt x="3220316" y="6419526"/>
                  <a:pt x="3197586" y="6462577"/>
                  <a:pt x="3182320" y="6508376"/>
                </a:cubicBezTo>
                <a:cubicBezTo>
                  <a:pt x="3175092" y="6530059"/>
                  <a:pt x="3158652" y="6596054"/>
                  <a:pt x="3168873" y="6575611"/>
                </a:cubicBezTo>
                <a:cubicBezTo>
                  <a:pt x="3187890" y="6537577"/>
                  <a:pt x="3195767" y="6494929"/>
                  <a:pt x="3209214" y="6454588"/>
                </a:cubicBezTo>
                <a:cubicBezTo>
                  <a:pt x="3218179" y="6355976"/>
                  <a:pt x="3224758" y="6257119"/>
                  <a:pt x="3236108" y="6158753"/>
                </a:cubicBezTo>
                <a:cubicBezTo>
                  <a:pt x="3238226" y="6140393"/>
                  <a:pt x="3246389" y="6123172"/>
                  <a:pt x="3249556" y="6104964"/>
                </a:cubicBezTo>
                <a:cubicBezTo>
                  <a:pt x="3264329" y="6020019"/>
                  <a:pt x="3273513" y="5934119"/>
                  <a:pt x="3289897" y="5849470"/>
                </a:cubicBezTo>
                <a:cubicBezTo>
                  <a:pt x="3300432" y="5795037"/>
                  <a:pt x="3320320" y="5742655"/>
                  <a:pt x="3330238" y="5688106"/>
                </a:cubicBezTo>
                <a:cubicBezTo>
                  <a:pt x="3347247" y="5594554"/>
                  <a:pt x="3353936" y="5499334"/>
                  <a:pt x="3370579" y="5405717"/>
                </a:cubicBezTo>
                <a:cubicBezTo>
                  <a:pt x="3389813" y="5297527"/>
                  <a:pt x="3420037" y="5191427"/>
                  <a:pt x="3437814" y="5082988"/>
                </a:cubicBezTo>
                <a:cubicBezTo>
                  <a:pt x="3464888" y="4917838"/>
                  <a:pt x="3482438" y="4751267"/>
                  <a:pt x="3505050" y="4585447"/>
                </a:cubicBezTo>
                <a:cubicBezTo>
                  <a:pt x="3509332" y="4554042"/>
                  <a:pt x="3512281" y="4522397"/>
                  <a:pt x="3518497" y="4491317"/>
                </a:cubicBezTo>
                <a:cubicBezTo>
                  <a:pt x="3545391" y="4356847"/>
                  <a:pt x="3574953" y="4222882"/>
                  <a:pt x="3599179" y="4087906"/>
                </a:cubicBezTo>
                <a:cubicBezTo>
                  <a:pt x="3634208" y="3892745"/>
                  <a:pt x="3592800" y="4026359"/>
                  <a:pt x="3626073" y="3926541"/>
                </a:cubicBezTo>
                <a:cubicBezTo>
                  <a:pt x="3644002" y="3966882"/>
                  <a:pt x="3664014" y="4006361"/>
                  <a:pt x="3679861" y="4047564"/>
                </a:cubicBezTo>
                <a:cubicBezTo>
                  <a:pt x="3686495" y="4064814"/>
                  <a:pt x="3686573" y="4084142"/>
                  <a:pt x="3693308" y="4101353"/>
                </a:cubicBezTo>
                <a:cubicBezTo>
                  <a:pt x="3726981" y="4187405"/>
                  <a:pt x="3765026" y="4271682"/>
                  <a:pt x="3800885" y="4356847"/>
                </a:cubicBezTo>
                <a:cubicBezTo>
                  <a:pt x="3836592" y="4535384"/>
                  <a:pt x="3794942" y="4341589"/>
                  <a:pt x="3908461" y="4706470"/>
                </a:cubicBezTo>
                <a:cubicBezTo>
                  <a:pt x="3941750" y="4813470"/>
                  <a:pt x="3971214" y="4921623"/>
                  <a:pt x="4002591" y="5029200"/>
                </a:cubicBezTo>
                <a:cubicBezTo>
                  <a:pt x="4016733" y="5163554"/>
                  <a:pt x="4046375" y="5437034"/>
                  <a:pt x="4056379" y="5567082"/>
                </a:cubicBezTo>
                <a:cubicBezTo>
                  <a:pt x="4067360" y="5709834"/>
                  <a:pt x="4058580" y="5941605"/>
                  <a:pt x="4110167" y="6104964"/>
                </a:cubicBezTo>
                <a:cubicBezTo>
                  <a:pt x="4124705" y="6151000"/>
                  <a:pt x="4144939" y="6195062"/>
                  <a:pt x="4163956" y="6239435"/>
                </a:cubicBezTo>
                <a:cubicBezTo>
                  <a:pt x="4169540" y="6252463"/>
                  <a:pt x="4154402" y="6212723"/>
                  <a:pt x="4150508" y="6199094"/>
                </a:cubicBezTo>
                <a:cubicBezTo>
                  <a:pt x="4145431" y="6181324"/>
                  <a:pt x="4141543" y="6163235"/>
                  <a:pt x="4137061" y="6145306"/>
                </a:cubicBezTo>
                <a:cubicBezTo>
                  <a:pt x="4105704" y="5863093"/>
                  <a:pt x="4150303" y="6224859"/>
                  <a:pt x="4069826" y="5782235"/>
                </a:cubicBezTo>
                <a:cubicBezTo>
                  <a:pt x="4057692" y="5715499"/>
                  <a:pt x="4054083" y="5647436"/>
                  <a:pt x="4042932" y="5580529"/>
                </a:cubicBezTo>
                <a:cubicBezTo>
                  <a:pt x="4000287" y="5324662"/>
                  <a:pt x="3940635" y="5071440"/>
                  <a:pt x="3908461" y="4814047"/>
                </a:cubicBezTo>
                <a:cubicBezTo>
                  <a:pt x="3903979" y="4778188"/>
                  <a:pt x="3902101" y="4741906"/>
                  <a:pt x="3895014" y="4706470"/>
                </a:cubicBezTo>
                <a:cubicBezTo>
                  <a:pt x="3870700" y="4584902"/>
                  <a:pt x="3841226" y="4464423"/>
                  <a:pt x="3814332" y="4343400"/>
                </a:cubicBezTo>
                <a:cubicBezTo>
                  <a:pt x="3809850" y="4231341"/>
                  <a:pt x="3806096" y="4119251"/>
                  <a:pt x="3800885" y="4007223"/>
                </a:cubicBezTo>
                <a:cubicBezTo>
                  <a:pt x="3797131" y="3926504"/>
                  <a:pt x="3761885" y="3841836"/>
                  <a:pt x="3787438" y="3765176"/>
                </a:cubicBezTo>
                <a:cubicBezTo>
                  <a:pt x="3804971" y="3712577"/>
                  <a:pt x="3802984" y="3876951"/>
                  <a:pt x="3827779" y="3926541"/>
                </a:cubicBezTo>
                <a:cubicBezTo>
                  <a:pt x="3859155" y="3989294"/>
                  <a:pt x="3893873" y="4050485"/>
                  <a:pt x="3921908" y="4114800"/>
                </a:cubicBezTo>
                <a:cubicBezTo>
                  <a:pt x="3970134" y="4225437"/>
                  <a:pt x="4000468" y="4344017"/>
                  <a:pt x="4056379" y="4450976"/>
                </a:cubicBezTo>
                <a:cubicBezTo>
                  <a:pt x="4104183" y="4542427"/>
                  <a:pt x="4176648" y="4618871"/>
                  <a:pt x="4231191" y="4706470"/>
                </a:cubicBezTo>
                <a:cubicBezTo>
                  <a:pt x="4324646" y="4856565"/>
                  <a:pt x="4420241" y="5005937"/>
                  <a:pt x="4500132" y="5163670"/>
                </a:cubicBezTo>
                <a:cubicBezTo>
                  <a:pt x="4595343" y="5351652"/>
                  <a:pt x="4670338" y="5549207"/>
                  <a:pt x="4755626" y="5741894"/>
                </a:cubicBezTo>
                <a:cubicBezTo>
                  <a:pt x="4791362" y="5822631"/>
                  <a:pt x="4823718" y="5904970"/>
                  <a:pt x="4863203" y="5983941"/>
                </a:cubicBezTo>
                <a:cubicBezTo>
                  <a:pt x="4872168" y="6001870"/>
                  <a:pt x="4882201" y="6019304"/>
                  <a:pt x="4890097" y="6037729"/>
                </a:cubicBezTo>
                <a:cubicBezTo>
                  <a:pt x="4922559" y="6113473"/>
                  <a:pt x="4951764" y="6190585"/>
                  <a:pt x="4984226" y="6266329"/>
                </a:cubicBezTo>
                <a:cubicBezTo>
                  <a:pt x="4992122" y="6284754"/>
                  <a:pt x="4996946" y="6305943"/>
                  <a:pt x="5011120" y="6320117"/>
                </a:cubicBezTo>
                <a:cubicBezTo>
                  <a:pt x="5021143" y="6330140"/>
                  <a:pt x="5003257" y="6292804"/>
                  <a:pt x="4997673" y="6279776"/>
                </a:cubicBezTo>
                <a:cubicBezTo>
                  <a:pt x="4989777" y="6261351"/>
                  <a:pt x="4977915" y="6244720"/>
                  <a:pt x="4970779" y="6225988"/>
                </a:cubicBezTo>
                <a:cubicBezTo>
                  <a:pt x="4799128" y="5775402"/>
                  <a:pt x="4958282" y="6130507"/>
                  <a:pt x="4849756" y="5930153"/>
                </a:cubicBezTo>
                <a:cubicBezTo>
                  <a:pt x="4803918" y="5845530"/>
                  <a:pt x="4755918" y="5761901"/>
                  <a:pt x="4715285" y="5674659"/>
                </a:cubicBezTo>
                <a:cubicBezTo>
                  <a:pt x="4603453" y="5434548"/>
                  <a:pt x="4392556" y="4948517"/>
                  <a:pt x="4392556" y="4948517"/>
                </a:cubicBezTo>
                <a:cubicBezTo>
                  <a:pt x="4342818" y="4650114"/>
                  <a:pt x="4460535" y="5332747"/>
                  <a:pt x="4284979" y="4572000"/>
                </a:cubicBezTo>
                <a:cubicBezTo>
                  <a:pt x="4267727" y="4497239"/>
                  <a:pt x="4271573" y="4418931"/>
                  <a:pt x="4258085" y="4343400"/>
                </a:cubicBezTo>
                <a:cubicBezTo>
                  <a:pt x="4249101" y="4293089"/>
                  <a:pt x="4229581" y="4245199"/>
                  <a:pt x="4217744" y="4195482"/>
                </a:cubicBezTo>
                <a:cubicBezTo>
                  <a:pt x="4207156" y="4151014"/>
                  <a:pt x="4205305" y="4104377"/>
                  <a:pt x="4190850" y="4061011"/>
                </a:cubicBezTo>
                <a:cubicBezTo>
                  <a:pt x="4182585" y="4036216"/>
                  <a:pt x="4162197" y="4017153"/>
                  <a:pt x="4150508" y="3993776"/>
                </a:cubicBezTo>
                <a:cubicBezTo>
                  <a:pt x="4144169" y="3981098"/>
                  <a:pt x="4122887" y="3953435"/>
                  <a:pt x="4137061" y="3953435"/>
                </a:cubicBezTo>
                <a:cubicBezTo>
                  <a:pt x="4153222" y="3953435"/>
                  <a:pt x="4155486" y="3980012"/>
                  <a:pt x="4163956" y="3993776"/>
                </a:cubicBezTo>
                <a:cubicBezTo>
                  <a:pt x="4227210" y="4096564"/>
                  <a:pt x="4275348" y="4210011"/>
                  <a:pt x="4352214" y="4303059"/>
                </a:cubicBezTo>
                <a:cubicBezTo>
                  <a:pt x="4437379" y="4406153"/>
                  <a:pt x="4517872" y="4513291"/>
                  <a:pt x="4607708" y="4612341"/>
                </a:cubicBezTo>
                <a:cubicBezTo>
                  <a:pt x="4692881" y="4706249"/>
                  <a:pt x="4790145" y="4788599"/>
                  <a:pt x="4876650" y="4881282"/>
                </a:cubicBezTo>
                <a:cubicBezTo>
                  <a:pt x="5041236" y="5057624"/>
                  <a:pt x="5201051" y="5238379"/>
                  <a:pt x="5360744" y="5419164"/>
                </a:cubicBezTo>
                <a:cubicBezTo>
                  <a:pt x="5438637" y="5507345"/>
                  <a:pt x="5512570" y="5598949"/>
                  <a:pt x="5589344" y="5688106"/>
                </a:cubicBezTo>
                <a:cubicBezTo>
                  <a:pt x="5651527" y="5760319"/>
                  <a:pt x="5719097" y="5828037"/>
                  <a:pt x="5777603" y="5903259"/>
                </a:cubicBezTo>
                <a:cubicBezTo>
                  <a:pt x="5973645" y="6155314"/>
                  <a:pt x="5893584" y="6073032"/>
                  <a:pt x="5992756" y="6172200"/>
                </a:cubicBezTo>
                <a:cubicBezTo>
                  <a:pt x="5974826" y="6176682"/>
                  <a:pt x="5956669" y="6190958"/>
                  <a:pt x="5938967" y="6185647"/>
                </a:cubicBezTo>
                <a:cubicBezTo>
                  <a:pt x="5908008" y="6176359"/>
                  <a:pt x="5883301" y="6152327"/>
                  <a:pt x="5858285" y="6131859"/>
                </a:cubicBezTo>
                <a:cubicBezTo>
                  <a:pt x="5774337" y="6063174"/>
                  <a:pt x="5690854" y="5927909"/>
                  <a:pt x="5629685" y="5862917"/>
                </a:cubicBezTo>
                <a:cubicBezTo>
                  <a:pt x="5544939" y="5772874"/>
                  <a:pt x="5446902" y="5696115"/>
                  <a:pt x="5360744" y="5607423"/>
                </a:cubicBezTo>
                <a:cubicBezTo>
                  <a:pt x="5294343" y="5539069"/>
                  <a:pt x="5239870" y="5459655"/>
                  <a:pt x="5172485" y="5392270"/>
                </a:cubicBezTo>
                <a:cubicBezTo>
                  <a:pt x="4842846" y="5062631"/>
                  <a:pt x="4775835" y="5109209"/>
                  <a:pt x="4527026" y="4639235"/>
                </a:cubicBezTo>
                <a:cubicBezTo>
                  <a:pt x="4486685" y="4563035"/>
                  <a:pt x="4442598" y="4488703"/>
                  <a:pt x="4406003" y="4410635"/>
                </a:cubicBezTo>
                <a:cubicBezTo>
                  <a:pt x="4375268" y="4345066"/>
                  <a:pt x="4353846" y="4275489"/>
                  <a:pt x="4325320" y="4208929"/>
                </a:cubicBezTo>
                <a:cubicBezTo>
                  <a:pt x="4300039" y="4149941"/>
                  <a:pt x="4270485" y="4092860"/>
                  <a:pt x="4244638" y="4034117"/>
                </a:cubicBezTo>
                <a:cubicBezTo>
                  <a:pt x="4221170" y="3980781"/>
                  <a:pt x="4203462" y="3924872"/>
                  <a:pt x="4177403" y="3872753"/>
                </a:cubicBezTo>
                <a:cubicBezTo>
                  <a:pt x="4169138" y="3856223"/>
                  <a:pt x="4179667" y="3911827"/>
                  <a:pt x="4190850" y="3926541"/>
                </a:cubicBezTo>
                <a:cubicBezTo>
                  <a:pt x="4265866" y="4025246"/>
                  <a:pt x="4343625" y="4122903"/>
                  <a:pt x="4432897" y="4208929"/>
                </a:cubicBezTo>
                <a:lnTo>
                  <a:pt x="5172485" y="4921623"/>
                </a:lnTo>
                <a:cubicBezTo>
                  <a:pt x="5310195" y="5052928"/>
                  <a:pt x="5433735" y="5202085"/>
                  <a:pt x="5589344" y="5311588"/>
                </a:cubicBezTo>
                <a:cubicBezTo>
                  <a:pt x="5710367" y="5396753"/>
                  <a:pt x="5836387" y="5475227"/>
                  <a:pt x="5952414" y="5567082"/>
                </a:cubicBezTo>
                <a:cubicBezTo>
                  <a:pt x="6277727" y="5824622"/>
                  <a:pt x="6164150" y="5760969"/>
                  <a:pt x="6396167" y="6010835"/>
                </a:cubicBezTo>
                <a:cubicBezTo>
                  <a:pt x="6456554" y="6075868"/>
                  <a:pt x="6653725" y="6254533"/>
                  <a:pt x="6584426" y="6199094"/>
                </a:cubicBezTo>
                <a:cubicBezTo>
                  <a:pt x="6562014" y="6181165"/>
                  <a:pt x="6536447" y="6166589"/>
                  <a:pt x="6517191" y="6145306"/>
                </a:cubicBezTo>
                <a:cubicBezTo>
                  <a:pt x="6450963" y="6072106"/>
                  <a:pt x="6390802" y="5993625"/>
                  <a:pt x="6328932" y="5916706"/>
                </a:cubicBezTo>
                <a:cubicBezTo>
                  <a:pt x="6224948" y="5787429"/>
                  <a:pt x="6139660" y="5641296"/>
                  <a:pt x="6019650" y="5526741"/>
                </a:cubicBezTo>
                <a:cubicBezTo>
                  <a:pt x="5822426" y="5338482"/>
                  <a:pt x="5586454" y="5183829"/>
                  <a:pt x="5427979" y="4961964"/>
                </a:cubicBezTo>
                <a:cubicBezTo>
                  <a:pt x="5405567" y="4930588"/>
                  <a:pt x="5386217" y="4896781"/>
                  <a:pt x="5360744" y="4867835"/>
                </a:cubicBezTo>
                <a:cubicBezTo>
                  <a:pt x="5188843" y="4672493"/>
                  <a:pt x="5020303" y="4473606"/>
                  <a:pt x="4836308" y="4289611"/>
                </a:cubicBezTo>
                <a:cubicBezTo>
                  <a:pt x="4822861" y="4276164"/>
                  <a:pt x="4809065" y="4263057"/>
                  <a:pt x="4795967" y="4249270"/>
                </a:cubicBezTo>
                <a:lnTo>
                  <a:pt x="4580814" y="4020670"/>
                </a:lnTo>
                <a:cubicBezTo>
                  <a:pt x="4625873" y="3885494"/>
                  <a:pt x="4582496" y="3977651"/>
                  <a:pt x="4782520" y="4208929"/>
                </a:cubicBezTo>
                <a:cubicBezTo>
                  <a:pt x="4861416" y="4300152"/>
                  <a:pt x="4944890" y="4387328"/>
                  <a:pt x="5024567" y="4477870"/>
                </a:cubicBezTo>
                <a:cubicBezTo>
                  <a:pt x="5142122" y="4611455"/>
                  <a:pt x="5243194" y="4760849"/>
                  <a:pt x="5374191" y="4881282"/>
                </a:cubicBezTo>
                <a:cubicBezTo>
                  <a:pt x="6001456" y="5457961"/>
                  <a:pt x="6061872" y="5589450"/>
                  <a:pt x="6665108" y="5957047"/>
                </a:cubicBezTo>
                <a:cubicBezTo>
                  <a:pt x="6795249" y="6036352"/>
                  <a:pt x="6931307" y="6105880"/>
                  <a:pt x="7068520" y="6172200"/>
                </a:cubicBezTo>
                <a:cubicBezTo>
                  <a:pt x="7200469" y="6235975"/>
                  <a:pt x="7332901" y="6300664"/>
                  <a:pt x="7471932" y="6347011"/>
                </a:cubicBezTo>
                <a:lnTo>
                  <a:pt x="7512273" y="6360459"/>
                </a:lnTo>
                <a:cubicBezTo>
                  <a:pt x="7295032" y="6186663"/>
                  <a:pt x="7715174" y="6528098"/>
                  <a:pt x="7256779" y="6104964"/>
                </a:cubicBezTo>
                <a:cubicBezTo>
                  <a:pt x="7149243" y="6005700"/>
                  <a:pt x="7031037" y="5918606"/>
                  <a:pt x="6920603" y="5822576"/>
                </a:cubicBezTo>
                <a:cubicBezTo>
                  <a:pt x="6824814" y="5739282"/>
                  <a:pt x="6743394" y="5638149"/>
                  <a:pt x="6638214" y="5567082"/>
                </a:cubicBezTo>
                <a:cubicBezTo>
                  <a:pt x="5845028" y="5031146"/>
                  <a:pt x="6423235" y="5448670"/>
                  <a:pt x="5777603" y="4921623"/>
                </a:cubicBezTo>
                <a:cubicBezTo>
                  <a:pt x="5743163" y="4893508"/>
                  <a:pt x="5287179" y="4549728"/>
                  <a:pt x="5239720" y="4491317"/>
                </a:cubicBezTo>
                <a:cubicBezTo>
                  <a:pt x="5036927" y="4241726"/>
                  <a:pt x="5130249" y="4341505"/>
                  <a:pt x="4970779" y="4182035"/>
                </a:cubicBezTo>
                <a:cubicBezTo>
                  <a:pt x="4961814" y="4155141"/>
                  <a:pt x="4918529" y="4114031"/>
                  <a:pt x="4943885" y="4101353"/>
                </a:cubicBezTo>
                <a:cubicBezTo>
                  <a:pt x="4972795" y="4086898"/>
                  <a:pt x="4998427" y="4136130"/>
                  <a:pt x="5024567" y="4155141"/>
                </a:cubicBezTo>
                <a:cubicBezTo>
                  <a:pt x="5097068" y="4207869"/>
                  <a:pt x="5164631" y="4267535"/>
                  <a:pt x="5239720" y="4316506"/>
                </a:cubicBezTo>
                <a:cubicBezTo>
                  <a:pt x="5475358" y="4470183"/>
                  <a:pt x="5999954" y="4764514"/>
                  <a:pt x="6221356" y="4867835"/>
                </a:cubicBezTo>
                <a:cubicBezTo>
                  <a:pt x="6494437" y="4995273"/>
                  <a:pt x="6780263" y="5093794"/>
                  <a:pt x="7055073" y="5217459"/>
                </a:cubicBezTo>
                <a:cubicBezTo>
                  <a:pt x="7407955" y="5376256"/>
                  <a:pt x="7753961" y="5549914"/>
                  <a:pt x="8103944" y="5715000"/>
                </a:cubicBezTo>
                <a:lnTo>
                  <a:pt x="8480461" y="5889811"/>
                </a:lnTo>
                <a:cubicBezTo>
                  <a:pt x="8678659" y="5984191"/>
                  <a:pt x="8620370" y="5945261"/>
                  <a:pt x="8735956" y="6037729"/>
                </a:cubicBezTo>
                <a:cubicBezTo>
                  <a:pt x="8722509" y="6046694"/>
                  <a:pt x="8711728" y="6063383"/>
                  <a:pt x="8695614" y="6064623"/>
                </a:cubicBezTo>
                <a:cubicBezTo>
                  <a:pt x="8545358" y="6076181"/>
                  <a:pt x="8557733" y="6039300"/>
                  <a:pt x="8426673" y="5970494"/>
                </a:cubicBezTo>
                <a:cubicBezTo>
                  <a:pt x="8293560" y="5900610"/>
                  <a:pt x="8154474" y="5842178"/>
                  <a:pt x="8023261" y="5768788"/>
                </a:cubicBezTo>
                <a:cubicBezTo>
                  <a:pt x="7889736" y="5694105"/>
                  <a:pt x="7761651" y="5609998"/>
                  <a:pt x="7633297" y="5526741"/>
                </a:cubicBezTo>
                <a:cubicBezTo>
                  <a:pt x="7595692" y="5502348"/>
                  <a:pt x="7563894" y="5469551"/>
                  <a:pt x="7525720" y="5446059"/>
                </a:cubicBezTo>
                <a:cubicBezTo>
                  <a:pt x="7388877" y="5361848"/>
                  <a:pt x="7252806" y="5275408"/>
                  <a:pt x="7108861" y="5204011"/>
                </a:cubicBezTo>
                <a:cubicBezTo>
                  <a:pt x="6692095" y="4997295"/>
                  <a:pt x="6246178" y="4847609"/>
                  <a:pt x="5844838" y="4612341"/>
                </a:cubicBezTo>
                <a:lnTo>
                  <a:pt x="5454873" y="4383741"/>
                </a:lnTo>
                <a:cubicBezTo>
                  <a:pt x="5427157" y="4367111"/>
                  <a:pt x="5403314" y="4343975"/>
                  <a:pt x="5374191" y="4329953"/>
                </a:cubicBezTo>
                <a:cubicBezTo>
                  <a:pt x="5281920" y="4285526"/>
                  <a:pt x="5181708" y="4257968"/>
                  <a:pt x="5091803" y="4208929"/>
                </a:cubicBezTo>
                <a:cubicBezTo>
                  <a:pt x="5032777" y="4176733"/>
                  <a:pt x="4985928" y="4125873"/>
                  <a:pt x="4930438" y="4087906"/>
                </a:cubicBezTo>
                <a:cubicBezTo>
                  <a:pt x="4900613" y="4067499"/>
                  <a:pt x="4865914" y="4054841"/>
                  <a:pt x="4836308" y="4034117"/>
                </a:cubicBezTo>
                <a:cubicBezTo>
                  <a:pt x="4820729" y="4023211"/>
                  <a:pt x="4778095" y="3987277"/>
                  <a:pt x="4795967" y="3993776"/>
                </a:cubicBezTo>
                <a:cubicBezTo>
                  <a:pt x="4861903" y="4017753"/>
                  <a:pt x="4919416" y="4061034"/>
                  <a:pt x="4984226" y="4087906"/>
                </a:cubicBezTo>
                <a:cubicBezTo>
                  <a:pt x="5103442" y="4137337"/>
                  <a:pt x="5228000" y="4173142"/>
                  <a:pt x="5347297" y="4222376"/>
                </a:cubicBezTo>
                <a:cubicBezTo>
                  <a:pt x="5510527" y="4289741"/>
                  <a:pt x="5666788" y="4373592"/>
                  <a:pt x="5831391" y="4437529"/>
                </a:cubicBezTo>
                <a:cubicBezTo>
                  <a:pt x="7986957" y="5274815"/>
                  <a:pt x="6151658" y="4487030"/>
                  <a:pt x="7606403" y="5150223"/>
                </a:cubicBezTo>
                <a:cubicBezTo>
                  <a:pt x="7636094" y="5163759"/>
                  <a:pt x="8158788" y="5387964"/>
                  <a:pt x="8184626" y="5392270"/>
                </a:cubicBezTo>
                <a:cubicBezTo>
                  <a:pt x="8265308" y="5405717"/>
                  <a:pt x="8346693" y="5415472"/>
                  <a:pt x="8426673" y="5432611"/>
                </a:cubicBezTo>
                <a:cubicBezTo>
                  <a:pt x="8453640" y="5438390"/>
                  <a:pt x="8598320" y="5484027"/>
                  <a:pt x="8641826" y="5499847"/>
                </a:cubicBezTo>
                <a:cubicBezTo>
                  <a:pt x="8664511" y="5508096"/>
                  <a:pt x="8732478" y="5532595"/>
                  <a:pt x="8709061" y="5526741"/>
                </a:cubicBezTo>
                <a:cubicBezTo>
                  <a:pt x="8649915" y="5511954"/>
                  <a:pt x="8591153" y="5494839"/>
                  <a:pt x="8534250" y="5472953"/>
                </a:cubicBezTo>
                <a:cubicBezTo>
                  <a:pt x="8357893" y="5405123"/>
                  <a:pt x="8192926" y="5304410"/>
                  <a:pt x="8009814" y="5257800"/>
                </a:cubicBezTo>
                <a:cubicBezTo>
                  <a:pt x="7459281" y="5117664"/>
                  <a:pt x="7266833" y="5085563"/>
                  <a:pt x="6772685" y="4908176"/>
                </a:cubicBezTo>
                <a:cubicBezTo>
                  <a:pt x="6412233" y="4778783"/>
                  <a:pt x="6040977" y="4672969"/>
                  <a:pt x="5696920" y="4504764"/>
                </a:cubicBezTo>
                <a:cubicBezTo>
                  <a:pt x="5495214" y="4406152"/>
                  <a:pt x="5275738" y="4337682"/>
                  <a:pt x="5091803" y="4208929"/>
                </a:cubicBezTo>
                <a:cubicBezTo>
                  <a:pt x="5046979" y="4177553"/>
                  <a:pt x="4906739" y="4093968"/>
                  <a:pt x="4957332" y="4114800"/>
                </a:cubicBezTo>
                <a:cubicBezTo>
                  <a:pt x="5033532" y="4146176"/>
                  <a:pt x="5110967" y="4174706"/>
                  <a:pt x="5185932" y="4208929"/>
                </a:cubicBezTo>
                <a:cubicBezTo>
                  <a:pt x="5317239" y="4268873"/>
                  <a:pt x="5442368" y="4342371"/>
                  <a:pt x="5575897" y="4397188"/>
                </a:cubicBezTo>
                <a:cubicBezTo>
                  <a:pt x="5868544" y="4517327"/>
                  <a:pt x="6160471" y="4642216"/>
                  <a:pt x="6463403" y="4733364"/>
                </a:cubicBezTo>
                <a:cubicBezTo>
                  <a:pt x="6588279" y="4770937"/>
                  <a:pt x="7598314" y="4941578"/>
                  <a:pt x="7727426" y="4961964"/>
                </a:cubicBezTo>
                <a:cubicBezTo>
                  <a:pt x="7942194" y="4995875"/>
                  <a:pt x="8158014" y="5022840"/>
                  <a:pt x="8372885" y="5056094"/>
                </a:cubicBezTo>
                <a:cubicBezTo>
                  <a:pt x="8534551" y="5081114"/>
                  <a:pt x="8693881" y="5124091"/>
                  <a:pt x="8856979" y="5136776"/>
                </a:cubicBezTo>
                <a:cubicBezTo>
                  <a:pt x="9098339" y="5155548"/>
                  <a:pt x="9341073" y="5145741"/>
                  <a:pt x="9583120" y="5150223"/>
                </a:cubicBezTo>
                <a:cubicBezTo>
                  <a:pt x="9618134" y="5158977"/>
                  <a:pt x="9754323" y="5186956"/>
                  <a:pt x="9784826" y="5217459"/>
                </a:cubicBezTo>
                <a:cubicBezTo>
                  <a:pt x="9800987" y="5233620"/>
                  <a:pt x="9740003" y="5208494"/>
                  <a:pt x="9717591" y="5204011"/>
                </a:cubicBezTo>
                <a:cubicBezTo>
                  <a:pt x="9511584" y="5089564"/>
                  <a:pt x="9680777" y="5176196"/>
                  <a:pt x="9421756" y="5069541"/>
                </a:cubicBezTo>
                <a:cubicBezTo>
                  <a:pt x="9403220" y="5061909"/>
                  <a:pt x="9386845" y="5049389"/>
                  <a:pt x="9367967" y="5042647"/>
                </a:cubicBezTo>
                <a:cubicBezTo>
                  <a:pt x="8938056" y="4889107"/>
                  <a:pt x="8741759" y="4849644"/>
                  <a:pt x="8211520" y="4733364"/>
                </a:cubicBezTo>
                <a:cubicBezTo>
                  <a:pt x="7665880" y="4613706"/>
                  <a:pt x="6577249" y="4441953"/>
                  <a:pt x="6154120" y="4370294"/>
                </a:cubicBezTo>
                <a:cubicBezTo>
                  <a:pt x="6050948" y="4352821"/>
                  <a:pt x="5947157" y="4338432"/>
                  <a:pt x="5844838" y="4316506"/>
                </a:cubicBezTo>
                <a:cubicBezTo>
                  <a:pt x="5625588" y="4269523"/>
                  <a:pt x="5720112" y="4285240"/>
                  <a:pt x="5562450" y="4262717"/>
                </a:cubicBezTo>
                <a:cubicBezTo>
                  <a:pt x="5427247" y="4195117"/>
                  <a:pt x="5597835" y="4274512"/>
                  <a:pt x="5441426" y="4222376"/>
                </a:cubicBezTo>
                <a:cubicBezTo>
                  <a:pt x="5422409" y="4216037"/>
                  <a:pt x="5406063" y="4203378"/>
                  <a:pt x="5387638" y="4195482"/>
                </a:cubicBezTo>
                <a:cubicBezTo>
                  <a:pt x="5374610" y="4189898"/>
                  <a:pt x="5360744" y="4186517"/>
                  <a:pt x="5347297" y="4182035"/>
                </a:cubicBezTo>
                <a:cubicBezTo>
                  <a:pt x="5545390" y="4153736"/>
                  <a:pt x="5371520" y="4167919"/>
                  <a:pt x="5710367" y="4222376"/>
                </a:cubicBezTo>
                <a:cubicBezTo>
                  <a:pt x="5871217" y="4248227"/>
                  <a:pt x="6033420" y="4264981"/>
                  <a:pt x="6194461" y="4289611"/>
                </a:cubicBezTo>
                <a:cubicBezTo>
                  <a:pt x="6414446" y="4323256"/>
                  <a:pt x="6634551" y="4356627"/>
                  <a:pt x="6853367" y="4397188"/>
                </a:cubicBezTo>
                <a:cubicBezTo>
                  <a:pt x="7553500" y="4526969"/>
                  <a:pt x="8243286" y="4723031"/>
                  <a:pt x="8951108" y="4800600"/>
                </a:cubicBezTo>
                <a:lnTo>
                  <a:pt x="9932744" y="4908176"/>
                </a:lnTo>
                <a:cubicBezTo>
                  <a:pt x="10049285" y="4903694"/>
                  <a:pt x="10390653" y="4938043"/>
                  <a:pt x="10282367" y="4894729"/>
                </a:cubicBezTo>
                <a:cubicBezTo>
                  <a:pt x="10132024" y="4834592"/>
                  <a:pt x="9958866" y="4875110"/>
                  <a:pt x="9798273" y="4854388"/>
                </a:cubicBezTo>
                <a:cubicBezTo>
                  <a:pt x="9680572" y="4839201"/>
                  <a:pt x="9565502" y="4807885"/>
                  <a:pt x="9448650" y="4787153"/>
                </a:cubicBezTo>
                <a:cubicBezTo>
                  <a:pt x="9287575" y="4758575"/>
                  <a:pt x="9125412" y="4736258"/>
                  <a:pt x="8964556" y="4706470"/>
                </a:cubicBezTo>
                <a:cubicBezTo>
                  <a:pt x="8762294" y="4669014"/>
                  <a:pt x="8561700" y="4622903"/>
                  <a:pt x="8359438" y="4585447"/>
                </a:cubicBezTo>
                <a:cubicBezTo>
                  <a:pt x="7198513" y="4370461"/>
                  <a:pt x="7381200" y="4404664"/>
                  <a:pt x="6423061" y="4262717"/>
                </a:cubicBezTo>
                <a:cubicBezTo>
                  <a:pt x="6140205" y="4165738"/>
                  <a:pt x="5922102" y="4110926"/>
                  <a:pt x="5670026" y="3966882"/>
                </a:cubicBezTo>
                <a:cubicBezTo>
                  <a:pt x="5634146" y="3946379"/>
                  <a:pt x="5607273" y="3913094"/>
                  <a:pt x="5575897" y="3886200"/>
                </a:cubicBezTo>
                <a:cubicBezTo>
                  <a:pt x="5454010" y="3642422"/>
                  <a:pt x="5560223" y="3876621"/>
                  <a:pt x="6059991" y="4182035"/>
                </a:cubicBezTo>
                <a:cubicBezTo>
                  <a:pt x="6382720" y="4379259"/>
                  <a:pt x="6694601" y="4595445"/>
                  <a:pt x="7028179" y="4773706"/>
                </a:cubicBezTo>
                <a:cubicBezTo>
                  <a:pt x="8155050" y="5375896"/>
                  <a:pt x="8314317" y="5515028"/>
                  <a:pt x="9314179" y="5715000"/>
                </a:cubicBezTo>
                <a:cubicBezTo>
                  <a:pt x="9455923" y="5743349"/>
                  <a:pt x="9601050" y="5750859"/>
                  <a:pt x="9744485" y="5768788"/>
                </a:cubicBezTo>
                <a:cubicBezTo>
                  <a:pt x="9534077" y="5684625"/>
                  <a:pt x="9909085" y="5829446"/>
                  <a:pt x="9381414" y="5688106"/>
                </a:cubicBezTo>
                <a:cubicBezTo>
                  <a:pt x="9226691" y="5646662"/>
                  <a:pt x="9072185" y="5601518"/>
                  <a:pt x="8924214" y="5540188"/>
                </a:cubicBezTo>
                <a:cubicBezTo>
                  <a:pt x="8390263" y="5318879"/>
                  <a:pt x="7865230" y="5076612"/>
                  <a:pt x="7337461" y="4840941"/>
                </a:cubicBezTo>
                <a:cubicBezTo>
                  <a:pt x="7152512" y="4758354"/>
                  <a:pt x="6951418" y="4702525"/>
                  <a:pt x="6786132" y="4585447"/>
                </a:cubicBezTo>
                <a:cubicBezTo>
                  <a:pt x="6566465" y="4429849"/>
                  <a:pt x="6459349" y="4374778"/>
                  <a:pt x="6288591" y="4195482"/>
                </a:cubicBezTo>
                <a:cubicBezTo>
                  <a:pt x="6234312" y="4138489"/>
                  <a:pt x="6185055" y="4060349"/>
                  <a:pt x="6140673" y="3993776"/>
                </a:cubicBezTo>
                <a:cubicBezTo>
                  <a:pt x="6109320" y="3837013"/>
                  <a:pt x="6116008" y="3942342"/>
                  <a:pt x="6315485" y="4087906"/>
                </a:cubicBezTo>
                <a:cubicBezTo>
                  <a:pt x="6746498" y="4402429"/>
                  <a:pt x="7178884" y="4715345"/>
                  <a:pt x="7619850" y="5015753"/>
                </a:cubicBezTo>
                <a:cubicBezTo>
                  <a:pt x="8751257" y="5786524"/>
                  <a:pt x="8190267" y="5303848"/>
                  <a:pt x="9273838" y="6131859"/>
                </a:cubicBezTo>
                <a:cubicBezTo>
                  <a:pt x="9567954" y="6356608"/>
                  <a:pt x="9930880" y="6659141"/>
                  <a:pt x="10201685" y="6938682"/>
                </a:cubicBezTo>
                <a:cubicBezTo>
                  <a:pt x="10241625" y="6979911"/>
                  <a:pt x="10273402" y="7028329"/>
                  <a:pt x="10309261" y="7073153"/>
                </a:cubicBezTo>
                <a:cubicBezTo>
                  <a:pt x="10334473" y="7148790"/>
                  <a:pt x="10374196" y="7235289"/>
                  <a:pt x="10147897" y="7032811"/>
                </a:cubicBezTo>
                <a:cubicBezTo>
                  <a:pt x="9167281" y="6155418"/>
                  <a:pt x="10387857" y="7104200"/>
                  <a:pt x="9515885" y="6360459"/>
                </a:cubicBezTo>
                <a:cubicBezTo>
                  <a:pt x="9164357" y="6060626"/>
                  <a:pt x="8781009" y="5798277"/>
                  <a:pt x="8440120" y="5486400"/>
                </a:cubicBezTo>
                <a:cubicBezTo>
                  <a:pt x="8229449" y="5293659"/>
                  <a:pt x="8004771" y="5115190"/>
                  <a:pt x="7808108" y="4908176"/>
                </a:cubicBezTo>
                <a:cubicBezTo>
                  <a:pt x="7722943" y="4818529"/>
                  <a:pt x="7643764" y="4722789"/>
                  <a:pt x="7552614" y="4639235"/>
                </a:cubicBezTo>
                <a:cubicBezTo>
                  <a:pt x="7389909" y="4490089"/>
                  <a:pt x="7288034" y="4447343"/>
                  <a:pt x="7108861" y="4329953"/>
                </a:cubicBezTo>
                <a:cubicBezTo>
                  <a:pt x="7049579" y="4291113"/>
                  <a:pt x="6990748" y="4251452"/>
                  <a:pt x="6934050" y="4208929"/>
                </a:cubicBezTo>
                <a:cubicBezTo>
                  <a:pt x="6726046" y="4052926"/>
                  <a:pt x="6857137" y="4123410"/>
                  <a:pt x="6732344" y="4061011"/>
                </a:cubicBezTo>
                <a:cubicBezTo>
                  <a:pt x="6765548" y="4160626"/>
                  <a:pt x="6719358" y="4044722"/>
                  <a:pt x="6853367" y="4195482"/>
                </a:cubicBezTo>
                <a:cubicBezTo>
                  <a:pt x="6893871" y="4241049"/>
                  <a:pt x="6923102" y="4295599"/>
                  <a:pt x="6960944" y="4343400"/>
                </a:cubicBezTo>
                <a:cubicBezTo>
                  <a:pt x="7008323" y="4403247"/>
                  <a:pt x="7062768" y="4457368"/>
                  <a:pt x="7108861" y="4518211"/>
                </a:cubicBezTo>
                <a:cubicBezTo>
                  <a:pt x="7174940" y="4605436"/>
                  <a:pt x="7223511" y="4706182"/>
                  <a:pt x="7297120" y="4787153"/>
                </a:cubicBezTo>
                <a:cubicBezTo>
                  <a:pt x="7448510" y="4953682"/>
                  <a:pt x="7614419" y="5106704"/>
                  <a:pt x="7781214" y="5257800"/>
                </a:cubicBezTo>
                <a:cubicBezTo>
                  <a:pt x="7995604" y="5452012"/>
                  <a:pt x="8204725" y="5654439"/>
                  <a:pt x="8440120" y="5822576"/>
                </a:cubicBezTo>
                <a:cubicBezTo>
                  <a:pt x="8471497" y="5844988"/>
                  <a:pt x="8563455" y="5914988"/>
                  <a:pt x="8534250" y="5889811"/>
                </a:cubicBezTo>
                <a:lnTo>
                  <a:pt x="8144285" y="5553635"/>
                </a:lnTo>
                <a:cubicBezTo>
                  <a:pt x="8044354" y="5465461"/>
                  <a:pt x="7959337" y="5358619"/>
                  <a:pt x="7848450" y="5284694"/>
                </a:cubicBezTo>
                <a:cubicBezTo>
                  <a:pt x="7727426" y="5204012"/>
                  <a:pt x="7609329" y="5118757"/>
                  <a:pt x="7485379" y="5042647"/>
                </a:cubicBezTo>
                <a:cubicBezTo>
                  <a:pt x="7000511" y="4744921"/>
                  <a:pt x="7028378" y="4836624"/>
                  <a:pt x="6517191" y="4410635"/>
                </a:cubicBezTo>
                <a:cubicBezTo>
                  <a:pt x="6463403" y="4365811"/>
                  <a:pt x="6410824" y="4319495"/>
                  <a:pt x="6355826" y="4276164"/>
                </a:cubicBezTo>
                <a:cubicBezTo>
                  <a:pt x="6262873" y="4202928"/>
                  <a:pt x="6157115" y="4144688"/>
                  <a:pt x="6073438" y="4061011"/>
                </a:cubicBezTo>
                <a:cubicBezTo>
                  <a:pt x="5965491" y="3953064"/>
                  <a:pt x="6023706" y="4002436"/>
                  <a:pt x="5898626" y="3913094"/>
                </a:cubicBezTo>
                <a:cubicBezTo>
                  <a:pt x="5882707" y="3881256"/>
                  <a:pt x="5852495" y="3817395"/>
                  <a:pt x="5831391" y="3792070"/>
                </a:cubicBezTo>
                <a:cubicBezTo>
                  <a:pt x="5802984" y="3757982"/>
                  <a:pt x="5768638" y="3729317"/>
                  <a:pt x="5737261" y="3697941"/>
                </a:cubicBezTo>
                <a:cubicBezTo>
                  <a:pt x="5719332" y="3680012"/>
                  <a:pt x="5699313" y="3663953"/>
                  <a:pt x="5683473" y="3644153"/>
                </a:cubicBezTo>
                <a:cubicBezTo>
                  <a:pt x="5665544" y="3621741"/>
                  <a:pt x="5645605" y="3600798"/>
                  <a:pt x="5629685" y="3576917"/>
                </a:cubicBezTo>
                <a:cubicBezTo>
                  <a:pt x="5618566" y="3560238"/>
                  <a:pt x="5588617" y="3508955"/>
                  <a:pt x="5602791" y="3523129"/>
                </a:cubicBezTo>
                <a:cubicBezTo>
                  <a:pt x="5625647" y="3545985"/>
                  <a:pt x="5637508" y="3577714"/>
                  <a:pt x="5656579" y="3603811"/>
                </a:cubicBezTo>
                <a:cubicBezTo>
                  <a:pt x="5666715" y="3617682"/>
                  <a:pt x="6003475" y="4067781"/>
                  <a:pt x="6033097" y="4101353"/>
                </a:cubicBezTo>
                <a:cubicBezTo>
                  <a:pt x="6100332" y="4177553"/>
                  <a:pt x="6165155" y="4255952"/>
                  <a:pt x="6234803" y="4329953"/>
                </a:cubicBezTo>
                <a:cubicBezTo>
                  <a:pt x="6308660" y="4408426"/>
                  <a:pt x="6393115" y="4476867"/>
                  <a:pt x="6463403" y="4558553"/>
                </a:cubicBezTo>
                <a:cubicBezTo>
                  <a:pt x="6559303" y="4670005"/>
                  <a:pt x="6643558" y="4790978"/>
                  <a:pt x="6732344" y="4908176"/>
                </a:cubicBezTo>
                <a:cubicBezTo>
                  <a:pt x="6755628" y="4938911"/>
                  <a:pt x="6776900" y="4971122"/>
                  <a:pt x="6799579" y="5002306"/>
                </a:cubicBezTo>
                <a:cubicBezTo>
                  <a:pt x="6812761" y="5020431"/>
                  <a:pt x="6839920" y="5056094"/>
                  <a:pt x="6839920" y="5056094"/>
                </a:cubicBezTo>
                <a:cubicBezTo>
                  <a:pt x="6850617" y="5098884"/>
                  <a:pt x="6885664" y="5174783"/>
                  <a:pt x="6772685" y="5082988"/>
                </a:cubicBezTo>
                <a:cubicBezTo>
                  <a:pt x="6533591" y="4888725"/>
                  <a:pt x="6247838" y="4564967"/>
                  <a:pt x="6006203" y="4383741"/>
                </a:cubicBezTo>
                <a:cubicBezTo>
                  <a:pt x="5826909" y="4249270"/>
                  <a:pt x="5641106" y="4123066"/>
                  <a:pt x="5468320" y="3980329"/>
                </a:cubicBezTo>
                <a:cubicBezTo>
                  <a:pt x="5365226" y="3895164"/>
                  <a:pt x="5273703" y="3793634"/>
                  <a:pt x="5159038" y="3724835"/>
                </a:cubicBezTo>
                <a:cubicBezTo>
                  <a:pt x="5092461" y="3684889"/>
                  <a:pt x="5008940" y="3637677"/>
                  <a:pt x="4943885" y="3590364"/>
                </a:cubicBezTo>
                <a:cubicBezTo>
                  <a:pt x="4920674" y="3573483"/>
                  <a:pt x="4899062" y="3554505"/>
                  <a:pt x="4876650" y="3536576"/>
                </a:cubicBezTo>
                <a:cubicBezTo>
                  <a:pt x="5013360" y="3809998"/>
                  <a:pt x="4893323" y="3587818"/>
                  <a:pt x="5185932" y="4007223"/>
                </a:cubicBezTo>
                <a:cubicBezTo>
                  <a:pt x="5241415" y="4086749"/>
                  <a:pt x="5306008" y="4161531"/>
                  <a:pt x="5347297" y="4249270"/>
                </a:cubicBezTo>
                <a:cubicBezTo>
                  <a:pt x="5383156" y="4325470"/>
                  <a:pt x="5421699" y="4400464"/>
                  <a:pt x="5454873" y="4477870"/>
                </a:cubicBezTo>
                <a:cubicBezTo>
                  <a:pt x="5515859" y="4620172"/>
                  <a:pt x="5629685" y="4908176"/>
                  <a:pt x="5629685" y="4908176"/>
                </a:cubicBezTo>
                <a:cubicBezTo>
                  <a:pt x="5625203" y="4984376"/>
                  <a:pt x="5634751" y="5062723"/>
                  <a:pt x="5616238" y="5136776"/>
                </a:cubicBezTo>
                <a:cubicBezTo>
                  <a:pt x="5612800" y="5150527"/>
                  <a:pt x="5587509" y="5131457"/>
                  <a:pt x="5575897" y="5123329"/>
                </a:cubicBezTo>
                <a:cubicBezTo>
                  <a:pt x="5542042" y="5099631"/>
                  <a:pt x="5510230" y="5072608"/>
                  <a:pt x="5481767" y="5042647"/>
                </a:cubicBezTo>
                <a:cubicBezTo>
                  <a:pt x="5424842" y="4982726"/>
                  <a:pt x="5379828" y="4911832"/>
                  <a:pt x="5320403" y="4854388"/>
                </a:cubicBezTo>
                <a:cubicBezTo>
                  <a:pt x="5244891" y="4781393"/>
                  <a:pt x="5150264" y="4729229"/>
                  <a:pt x="5078356" y="4652682"/>
                </a:cubicBezTo>
                <a:cubicBezTo>
                  <a:pt x="5010214" y="4580144"/>
                  <a:pt x="4966929" y="4487364"/>
                  <a:pt x="4903544" y="4410635"/>
                </a:cubicBezTo>
                <a:cubicBezTo>
                  <a:pt x="4796387" y="4280919"/>
                  <a:pt x="4660697" y="4174112"/>
                  <a:pt x="4567367" y="4034117"/>
                </a:cubicBezTo>
                <a:cubicBezTo>
                  <a:pt x="4433360" y="3833107"/>
                  <a:pt x="4502360" y="3921403"/>
                  <a:pt x="4365661" y="3765176"/>
                </a:cubicBezTo>
                <a:cubicBezTo>
                  <a:pt x="4356696" y="3742764"/>
                  <a:pt x="4321699" y="3680873"/>
                  <a:pt x="4338767" y="3697941"/>
                </a:cubicBezTo>
                <a:cubicBezTo>
                  <a:pt x="4360029" y="3719203"/>
                  <a:pt x="4361692" y="3754112"/>
                  <a:pt x="4379108" y="3778623"/>
                </a:cubicBezTo>
                <a:cubicBezTo>
                  <a:pt x="4613324" y="4108259"/>
                  <a:pt x="4722152" y="4206928"/>
                  <a:pt x="4916991" y="4531659"/>
                </a:cubicBezTo>
                <a:cubicBezTo>
                  <a:pt x="5079177" y="4801970"/>
                  <a:pt x="5230612" y="5078588"/>
                  <a:pt x="5387638" y="5351929"/>
                </a:cubicBezTo>
                <a:cubicBezTo>
                  <a:pt x="5472659" y="5499929"/>
                  <a:pt x="5577484" y="5638129"/>
                  <a:pt x="5643132" y="5795682"/>
                </a:cubicBezTo>
                <a:cubicBezTo>
                  <a:pt x="5851788" y="6296455"/>
                  <a:pt x="5722139" y="5968489"/>
                  <a:pt x="5938967" y="6575611"/>
                </a:cubicBezTo>
                <a:cubicBezTo>
                  <a:pt x="5951848" y="6611677"/>
                  <a:pt x="5988596" y="6720342"/>
                  <a:pt x="5979308" y="6683188"/>
                </a:cubicBezTo>
                <a:cubicBezTo>
                  <a:pt x="5949346" y="6563339"/>
                  <a:pt x="5991548" y="6704220"/>
                  <a:pt x="5898626" y="6535270"/>
                </a:cubicBezTo>
                <a:cubicBezTo>
                  <a:pt x="5626634" y="6040737"/>
                  <a:pt x="6189397" y="6845238"/>
                  <a:pt x="5468320" y="5889811"/>
                </a:cubicBezTo>
                <a:cubicBezTo>
                  <a:pt x="5406746" y="5808225"/>
                  <a:pt x="5337968" y="5731992"/>
                  <a:pt x="5280061" y="5647764"/>
                </a:cubicBezTo>
                <a:cubicBezTo>
                  <a:pt x="5230755" y="5576046"/>
                  <a:pt x="5184699" y="5501983"/>
                  <a:pt x="5132144" y="5432611"/>
                </a:cubicBezTo>
                <a:cubicBezTo>
                  <a:pt x="5072535" y="5353927"/>
                  <a:pt x="5001261" y="5284338"/>
                  <a:pt x="4943885" y="5204011"/>
                </a:cubicBezTo>
                <a:cubicBezTo>
                  <a:pt x="4771431" y="4962576"/>
                  <a:pt x="4824847" y="4997490"/>
                  <a:pt x="4701838" y="4760259"/>
                </a:cubicBezTo>
                <a:cubicBezTo>
                  <a:pt x="4673174" y="4704978"/>
                  <a:pt x="4640179" y="4652029"/>
                  <a:pt x="4607708" y="4598894"/>
                </a:cubicBezTo>
                <a:cubicBezTo>
                  <a:pt x="4590853" y="4571313"/>
                  <a:pt x="4569617" y="4546466"/>
                  <a:pt x="4553920" y="4518211"/>
                </a:cubicBezTo>
                <a:cubicBezTo>
                  <a:pt x="4547036" y="4505820"/>
                  <a:pt x="4532611" y="4466076"/>
                  <a:pt x="4540473" y="4477870"/>
                </a:cubicBezTo>
                <a:cubicBezTo>
                  <a:pt x="4566071" y="4516268"/>
                  <a:pt x="4583965" y="4559322"/>
                  <a:pt x="4607708" y="4598894"/>
                </a:cubicBezTo>
                <a:cubicBezTo>
                  <a:pt x="4637777" y="4649008"/>
                  <a:pt x="4678464" y="4693246"/>
                  <a:pt x="4701838" y="4746811"/>
                </a:cubicBezTo>
                <a:cubicBezTo>
                  <a:pt x="4786399" y="4940597"/>
                  <a:pt x="4838945" y="5147871"/>
                  <a:pt x="4930438" y="5338482"/>
                </a:cubicBezTo>
                <a:cubicBezTo>
                  <a:pt x="5137209" y="5769255"/>
                  <a:pt x="5049325" y="5557843"/>
                  <a:pt x="5199379" y="5970494"/>
                </a:cubicBezTo>
                <a:cubicBezTo>
                  <a:pt x="5212303" y="6067426"/>
                  <a:pt x="5283529" y="6381937"/>
                  <a:pt x="5239720" y="6535270"/>
                </a:cubicBezTo>
                <a:cubicBezTo>
                  <a:pt x="5235280" y="6550809"/>
                  <a:pt x="5212826" y="6553199"/>
                  <a:pt x="5199379" y="6562164"/>
                </a:cubicBezTo>
                <a:cubicBezTo>
                  <a:pt x="4857318" y="6177346"/>
                  <a:pt x="5499277" y="6913332"/>
                  <a:pt x="4782520" y="5943600"/>
                </a:cubicBezTo>
                <a:cubicBezTo>
                  <a:pt x="4609114" y="5708991"/>
                  <a:pt x="4491864" y="5560816"/>
                  <a:pt x="4338767" y="5311588"/>
                </a:cubicBezTo>
                <a:cubicBezTo>
                  <a:pt x="4213627" y="5107872"/>
                  <a:pt x="4075887" y="4910100"/>
                  <a:pt x="3975697" y="4693023"/>
                </a:cubicBezTo>
                <a:cubicBezTo>
                  <a:pt x="3948803" y="4634752"/>
                  <a:pt x="3919698" y="4577452"/>
                  <a:pt x="3895014" y="4518211"/>
                </a:cubicBezTo>
                <a:cubicBezTo>
                  <a:pt x="3874835" y="4469782"/>
                  <a:pt x="3857817" y="4420066"/>
                  <a:pt x="3841226" y="4370294"/>
                </a:cubicBezTo>
                <a:cubicBezTo>
                  <a:pt x="3830907" y="4339336"/>
                  <a:pt x="3827835" y="4305871"/>
                  <a:pt x="3814332" y="4276164"/>
                </a:cubicBezTo>
                <a:cubicBezTo>
                  <a:pt x="3799957" y="4244538"/>
                  <a:pt x="3758124" y="4206509"/>
                  <a:pt x="3733650" y="4182035"/>
                </a:cubicBezTo>
                <a:cubicBezTo>
                  <a:pt x="3738132" y="4244788"/>
                  <a:pt x="3738200" y="4308013"/>
                  <a:pt x="3747097" y="4370294"/>
                </a:cubicBezTo>
                <a:cubicBezTo>
                  <a:pt x="3777394" y="4582374"/>
                  <a:pt x="3802357" y="4563621"/>
                  <a:pt x="3854673" y="4787153"/>
                </a:cubicBezTo>
                <a:cubicBezTo>
                  <a:pt x="3885924" y="4920678"/>
                  <a:pt x="3901566" y="5057659"/>
                  <a:pt x="3935356" y="5190564"/>
                </a:cubicBezTo>
                <a:cubicBezTo>
                  <a:pt x="3968892" y="5322472"/>
                  <a:pt x="4020996" y="5449105"/>
                  <a:pt x="4056379" y="5580529"/>
                </a:cubicBezTo>
                <a:cubicBezTo>
                  <a:pt x="4108201" y="5773013"/>
                  <a:pt x="4131690" y="5938267"/>
                  <a:pt x="4163956" y="6131859"/>
                </a:cubicBezTo>
                <a:cubicBezTo>
                  <a:pt x="4169049" y="6218446"/>
                  <a:pt x="4198983" y="6397981"/>
                  <a:pt x="4150508" y="6494929"/>
                </a:cubicBezTo>
                <a:cubicBezTo>
                  <a:pt x="4142243" y="6511459"/>
                  <a:pt x="4141217" y="6459149"/>
                  <a:pt x="4137061" y="6441141"/>
                </a:cubicBezTo>
                <a:cubicBezTo>
                  <a:pt x="4127769" y="6400874"/>
                  <a:pt x="4123235" y="6359322"/>
                  <a:pt x="4110167" y="6320117"/>
                </a:cubicBezTo>
                <a:cubicBezTo>
                  <a:pt x="4082792" y="6237991"/>
                  <a:pt x="4049847" y="6157763"/>
                  <a:pt x="4016038" y="6078070"/>
                </a:cubicBezTo>
                <a:cubicBezTo>
                  <a:pt x="3987061" y="6009766"/>
                  <a:pt x="3947742" y="5945917"/>
                  <a:pt x="3921908" y="5876364"/>
                </a:cubicBezTo>
                <a:cubicBezTo>
                  <a:pt x="3889320" y="5788626"/>
                  <a:pt x="3874380" y="5694948"/>
                  <a:pt x="3841226" y="5607423"/>
                </a:cubicBezTo>
                <a:cubicBezTo>
                  <a:pt x="3762204" y="5398804"/>
                  <a:pt x="3635894" y="5206230"/>
                  <a:pt x="3585732" y="4988859"/>
                </a:cubicBezTo>
                <a:cubicBezTo>
                  <a:pt x="3572285" y="4930588"/>
                  <a:pt x="3556280" y="4872849"/>
                  <a:pt x="3545391" y="4814047"/>
                </a:cubicBezTo>
                <a:cubicBezTo>
                  <a:pt x="3533848" y="4751717"/>
                  <a:pt x="3518497" y="4625788"/>
                  <a:pt x="3518497" y="4625788"/>
                </a:cubicBezTo>
                <a:cubicBezTo>
                  <a:pt x="3514015" y="4679576"/>
                  <a:pt x="3512683" y="4733721"/>
                  <a:pt x="3505050" y="4787153"/>
                </a:cubicBezTo>
                <a:cubicBezTo>
                  <a:pt x="3482468" y="4945224"/>
                  <a:pt x="3439426" y="5101016"/>
                  <a:pt x="3410920" y="5257800"/>
                </a:cubicBezTo>
                <a:cubicBezTo>
                  <a:pt x="3363728" y="5517357"/>
                  <a:pt x="3320930" y="5777694"/>
                  <a:pt x="3276450" y="6037729"/>
                </a:cubicBezTo>
                <a:cubicBezTo>
                  <a:pt x="3262659" y="6118353"/>
                  <a:pt x="3249555" y="6199094"/>
                  <a:pt x="3236108" y="6279776"/>
                </a:cubicBezTo>
                <a:cubicBezTo>
                  <a:pt x="3227143" y="6333564"/>
                  <a:pt x="3214640" y="6386881"/>
                  <a:pt x="3209214" y="6441141"/>
                </a:cubicBezTo>
                <a:cubicBezTo>
                  <a:pt x="3204732" y="6485964"/>
                  <a:pt x="3178022" y="6534207"/>
                  <a:pt x="3195767" y="6575611"/>
                </a:cubicBezTo>
                <a:cubicBezTo>
                  <a:pt x="3204596" y="6596211"/>
                  <a:pt x="3231626" y="6548717"/>
                  <a:pt x="3249556" y="6535270"/>
                </a:cubicBezTo>
                <a:cubicBezTo>
                  <a:pt x="3321273" y="6400800"/>
                  <a:pt x="3400844" y="6270232"/>
                  <a:pt x="3464708" y="6131859"/>
                </a:cubicBezTo>
                <a:cubicBezTo>
                  <a:pt x="3545391" y="5957047"/>
                  <a:pt x="3620653" y="5779630"/>
                  <a:pt x="3706756" y="5607423"/>
                </a:cubicBezTo>
                <a:cubicBezTo>
                  <a:pt x="3923558" y="5173819"/>
                  <a:pt x="3824449" y="5485586"/>
                  <a:pt x="3975697" y="5042647"/>
                </a:cubicBezTo>
                <a:cubicBezTo>
                  <a:pt x="4005941" y="4954074"/>
                  <a:pt x="4035637" y="4864973"/>
                  <a:pt x="4056379" y="4773706"/>
                </a:cubicBezTo>
                <a:cubicBezTo>
                  <a:pt x="4176632" y="4244590"/>
                  <a:pt x="4067344" y="4579446"/>
                  <a:pt x="4123614" y="4410635"/>
                </a:cubicBezTo>
                <a:cubicBezTo>
                  <a:pt x="4164832" y="4472462"/>
                  <a:pt x="4171707" y="4477852"/>
                  <a:pt x="4204297" y="4572000"/>
                </a:cubicBezTo>
                <a:cubicBezTo>
                  <a:pt x="4230279" y="4647058"/>
                  <a:pt x="4240556" y="4727462"/>
                  <a:pt x="4271532" y="4800600"/>
                </a:cubicBezTo>
                <a:cubicBezTo>
                  <a:pt x="4402172" y="5109055"/>
                  <a:pt x="4500029" y="5437997"/>
                  <a:pt x="4688391" y="5715000"/>
                </a:cubicBezTo>
                <a:cubicBezTo>
                  <a:pt x="5218242" y="6494192"/>
                  <a:pt x="4653590" y="5693067"/>
                  <a:pt x="5105250" y="6266329"/>
                </a:cubicBezTo>
                <a:cubicBezTo>
                  <a:pt x="5162973" y="6339593"/>
                  <a:pt x="5266614" y="6494929"/>
                  <a:pt x="5266614" y="6494929"/>
                </a:cubicBezTo>
                <a:cubicBezTo>
                  <a:pt x="5239253" y="6385484"/>
                  <a:pt x="5268334" y="6488675"/>
                  <a:pt x="5199379" y="6320117"/>
                </a:cubicBezTo>
                <a:cubicBezTo>
                  <a:pt x="5175740" y="6262334"/>
                  <a:pt x="5160064" y="6201147"/>
                  <a:pt x="5132144" y="6145306"/>
                </a:cubicBezTo>
                <a:cubicBezTo>
                  <a:pt x="5088135" y="6057287"/>
                  <a:pt x="5024193" y="5979737"/>
                  <a:pt x="4984226" y="5889811"/>
                </a:cubicBezTo>
                <a:cubicBezTo>
                  <a:pt x="4934139" y="5777115"/>
                  <a:pt x="4906786" y="5655556"/>
                  <a:pt x="4863203" y="5540188"/>
                </a:cubicBezTo>
                <a:cubicBezTo>
                  <a:pt x="4804050" y="5383606"/>
                  <a:pt x="4723297" y="5230716"/>
                  <a:pt x="4674944" y="5069541"/>
                </a:cubicBezTo>
                <a:cubicBezTo>
                  <a:pt x="4526675" y="4575312"/>
                  <a:pt x="4656199" y="4891333"/>
                  <a:pt x="4553920" y="4652682"/>
                </a:cubicBezTo>
                <a:cubicBezTo>
                  <a:pt x="4549438" y="4621306"/>
                  <a:pt x="4545684" y="4589817"/>
                  <a:pt x="4540473" y="4558553"/>
                </a:cubicBezTo>
                <a:cubicBezTo>
                  <a:pt x="4536716" y="4536008"/>
                  <a:pt x="4504170" y="4491317"/>
                  <a:pt x="4527026" y="4491317"/>
                </a:cubicBezTo>
                <a:cubicBezTo>
                  <a:pt x="4553163" y="4491317"/>
                  <a:pt x="4550777" y="4538357"/>
                  <a:pt x="4567367" y="4558553"/>
                </a:cubicBezTo>
                <a:cubicBezTo>
                  <a:pt x="4654085" y="4664123"/>
                  <a:pt x="4738424" y="4772527"/>
                  <a:pt x="4836308" y="4867835"/>
                </a:cubicBezTo>
                <a:cubicBezTo>
                  <a:pt x="5587529" y="5599286"/>
                  <a:pt x="5155383" y="5209346"/>
                  <a:pt x="6113779" y="5983941"/>
                </a:cubicBezTo>
                <a:cubicBezTo>
                  <a:pt x="6185647" y="6042026"/>
                  <a:pt x="6256271" y="6101663"/>
                  <a:pt x="6328932" y="6158753"/>
                </a:cubicBezTo>
                <a:cubicBezTo>
                  <a:pt x="6381800" y="6200292"/>
                  <a:pt x="6436888" y="6238934"/>
                  <a:pt x="6490297" y="6279776"/>
                </a:cubicBezTo>
                <a:cubicBezTo>
                  <a:pt x="6513096" y="6297210"/>
                  <a:pt x="6575031" y="6356313"/>
                  <a:pt x="6557532" y="6333564"/>
                </a:cubicBezTo>
                <a:cubicBezTo>
                  <a:pt x="6512708" y="6275294"/>
                  <a:pt x="6467171" y="6217566"/>
                  <a:pt x="6423061" y="6158753"/>
                </a:cubicBezTo>
                <a:cubicBezTo>
                  <a:pt x="6373035" y="6092052"/>
                  <a:pt x="6330387" y="6019496"/>
                  <a:pt x="6275144" y="5957047"/>
                </a:cubicBezTo>
                <a:cubicBezTo>
                  <a:pt x="6068956" y="5723965"/>
                  <a:pt x="5865444" y="5488487"/>
                  <a:pt x="5656579" y="5257800"/>
                </a:cubicBezTo>
                <a:cubicBezTo>
                  <a:pt x="5565081" y="5156742"/>
                  <a:pt x="5482629" y="5044583"/>
                  <a:pt x="5374191" y="4961964"/>
                </a:cubicBezTo>
                <a:cubicBezTo>
                  <a:pt x="5185932" y="4818529"/>
                  <a:pt x="4989110" y="4685686"/>
                  <a:pt x="4809414" y="4531659"/>
                </a:cubicBezTo>
                <a:cubicBezTo>
                  <a:pt x="4778038" y="4504765"/>
                  <a:pt x="4744506" y="4480198"/>
                  <a:pt x="4715285" y="4450976"/>
                </a:cubicBezTo>
                <a:cubicBezTo>
                  <a:pt x="4699438" y="4435128"/>
                  <a:pt x="4688391" y="4415117"/>
                  <a:pt x="4674944" y="4397188"/>
                </a:cubicBezTo>
                <a:cubicBezTo>
                  <a:pt x="4633165" y="4230074"/>
                  <a:pt x="4646115" y="4326229"/>
                  <a:pt x="4930438" y="4572000"/>
                </a:cubicBezTo>
                <a:cubicBezTo>
                  <a:pt x="5105890" y="4723662"/>
                  <a:pt x="5261060" y="4901837"/>
                  <a:pt x="5454873" y="5029200"/>
                </a:cubicBezTo>
                <a:cubicBezTo>
                  <a:pt x="6292666" y="5579749"/>
                  <a:pt x="5774909" y="5272849"/>
                  <a:pt x="7149203" y="5903259"/>
                </a:cubicBezTo>
                <a:cubicBezTo>
                  <a:pt x="7397630" y="6017216"/>
                  <a:pt x="7308427" y="5994270"/>
                  <a:pt x="7458485" y="6024282"/>
                </a:cubicBezTo>
                <a:cubicBezTo>
                  <a:pt x="7316089" y="5948896"/>
                  <a:pt x="7145124" y="5865375"/>
                  <a:pt x="7014732" y="5768788"/>
                </a:cubicBezTo>
                <a:cubicBezTo>
                  <a:pt x="6840350" y="5639616"/>
                  <a:pt x="6672773" y="5501477"/>
                  <a:pt x="6503744" y="5365376"/>
                </a:cubicBezTo>
                <a:cubicBezTo>
                  <a:pt x="6327617" y="5223559"/>
                  <a:pt x="6143973" y="5090049"/>
                  <a:pt x="5979308" y="4935070"/>
                </a:cubicBezTo>
                <a:cubicBezTo>
                  <a:pt x="5619907" y="4596810"/>
                  <a:pt x="5758427" y="4717420"/>
                  <a:pt x="5226273" y="4289611"/>
                </a:cubicBezTo>
                <a:cubicBezTo>
                  <a:pt x="5173871" y="4247484"/>
                  <a:pt x="5118696" y="4208929"/>
                  <a:pt x="5064908" y="4168588"/>
                </a:cubicBezTo>
                <a:cubicBezTo>
                  <a:pt x="5029049" y="4141694"/>
                  <a:pt x="4994627" y="4112770"/>
                  <a:pt x="4957332" y="4087906"/>
                </a:cubicBezTo>
                <a:cubicBezTo>
                  <a:pt x="4916991" y="4061012"/>
                  <a:pt x="4881324" y="4025230"/>
                  <a:pt x="4836308" y="4007223"/>
                </a:cubicBezTo>
                <a:cubicBezTo>
                  <a:pt x="4812766" y="3997806"/>
                  <a:pt x="4869918" y="4045657"/>
                  <a:pt x="4890097" y="4061011"/>
                </a:cubicBezTo>
                <a:cubicBezTo>
                  <a:pt x="5076309" y="4202694"/>
                  <a:pt x="5265039" y="4341078"/>
                  <a:pt x="5454873" y="4477870"/>
                </a:cubicBezTo>
                <a:cubicBezTo>
                  <a:pt x="5569871" y="4560737"/>
                  <a:pt x="5683277" y="4646450"/>
                  <a:pt x="5804497" y="4719917"/>
                </a:cubicBezTo>
                <a:cubicBezTo>
                  <a:pt x="5952415" y="4809564"/>
                  <a:pt x="6108560" y="4886863"/>
                  <a:pt x="6248250" y="4988859"/>
                </a:cubicBezTo>
                <a:cubicBezTo>
                  <a:pt x="6391962" y="5093792"/>
                  <a:pt x="6512402" y="5227708"/>
                  <a:pt x="6651661" y="5338482"/>
                </a:cubicBezTo>
                <a:cubicBezTo>
                  <a:pt x="6710044" y="5384923"/>
                  <a:pt x="6783882" y="5410261"/>
                  <a:pt x="6839920" y="5459506"/>
                </a:cubicBezTo>
                <a:cubicBezTo>
                  <a:pt x="6932802" y="5541130"/>
                  <a:pt x="7002532" y="5646823"/>
                  <a:pt x="7095414" y="5728447"/>
                </a:cubicBezTo>
                <a:cubicBezTo>
                  <a:pt x="7151452" y="5777692"/>
                  <a:pt x="7223761" y="5805019"/>
                  <a:pt x="7283673" y="5849470"/>
                </a:cubicBezTo>
                <a:cubicBezTo>
                  <a:pt x="7362950" y="5908288"/>
                  <a:pt x="7609070" y="6057088"/>
                  <a:pt x="7512273" y="6037729"/>
                </a:cubicBezTo>
                <a:lnTo>
                  <a:pt x="7445038" y="6024282"/>
                </a:lnTo>
                <a:cubicBezTo>
                  <a:pt x="7382285" y="5957047"/>
                  <a:pt x="7317013" y="5892077"/>
                  <a:pt x="7256779" y="5822576"/>
                </a:cubicBezTo>
                <a:cubicBezTo>
                  <a:pt x="7200387" y="5757509"/>
                  <a:pt x="7155523" y="5682520"/>
                  <a:pt x="7095414" y="5620870"/>
                </a:cubicBezTo>
                <a:cubicBezTo>
                  <a:pt x="6980272" y="5502776"/>
                  <a:pt x="6860788" y="5388163"/>
                  <a:pt x="6732344" y="5284694"/>
                </a:cubicBezTo>
                <a:cubicBezTo>
                  <a:pt x="6376281" y="4997865"/>
                  <a:pt x="6005537" y="4729749"/>
                  <a:pt x="5643132" y="4450976"/>
                </a:cubicBezTo>
                <a:cubicBezTo>
                  <a:pt x="5539368" y="4371157"/>
                  <a:pt x="5436075" y="4290709"/>
                  <a:pt x="5333850" y="4208929"/>
                </a:cubicBezTo>
                <a:cubicBezTo>
                  <a:pt x="5234357" y="4129335"/>
                  <a:pt x="5128108" y="4056976"/>
                  <a:pt x="5038014" y="3966882"/>
                </a:cubicBezTo>
                <a:cubicBezTo>
                  <a:pt x="5020085" y="3948953"/>
                  <a:pt x="4961788" y="3901285"/>
                  <a:pt x="4984226" y="3913094"/>
                </a:cubicBezTo>
                <a:cubicBezTo>
                  <a:pt x="5879731" y="4384414"/>
                  <a:pt x="4571162" y="3991839"/>
                  <a:pt x="6692003" y="4787153"/>
                </a:cubicBezTo>
                <a:cubicBezTo>
                  <a:pt x="7014732" y="4908176"/>
                  <a:pt x="7341885" y="5018004"/>
                  <a:pt x="7660191" y="5150223"/>
                </a:cubicBezTo>
                <a:cubicBezTo>
                  <a:pt x="8216249" y="5381201"/>
                  <a:pt x="8763953" y="5631819"/>
                  <a:pt x="9314179" y="5876364"/>
                </a:cubicBezTo>
                <a:cubicBezTo>
                  <a:pt x="9693707" y="6045043"/>
                  <a:pt x="9486193" y="5974044"/>
                  <a:pt x="9636908" y="6024282"/>
                </a:cubicBezTo>
                <a:cubicBezTo>
                  <a:pt x="9510824" y="6108338"/>
                  <a:pt x="9528027" y="6124916"/>
                  <a:pt x="9314179" y="6024282"/>
                </a:cubicBezTo>
                <a:cubicBezTo>
                  <a:pt x="8929591" y="5843299"/>
                  <a:pt x="8561781" y="5628613"/>
                  <a:pt x="8184626" y="5432611"/>
                </a:cubicBezTo>
                <a:cubicBezTo>
                  <a:pt x="7992517" y="5332775"/>
                  <a:pt x="7805304" y="5222285"/>
                  <a:pt x="7606403" y="5136776"/>
                </a:cubicBezTo>
                <a:lnTo>
                  <a:pt x="6167567" y="4518211"/>
                </a:lnTo>
                <a:lnTo>
                  <a:pt x="5696920" y="4316506"/>
                </a:lnTo>
                <a:cubicBezTo>
                  <a:pt x="5652445" y="4297728"/>
                  <a:pt x="5562450" y="4262717"/>
                  <a:pt x="5562450" y="4262717"/>
                </a:cubicBezTo>
                <a:cubicBezTo>
                  <a:pt x="5580379" y="4280647"/>
                  <a:pt x="5594978" y="4302687"/>
                  <a:pt x="5616238" y="4316506"/>
                </a:cubicBezTo>
                <a:cubicBezTo>
                  <a:pt x="7641505" y="5632932"/>
                  <a:pt x="5289658" y="4123475"/>
                  <a:pt x="6974391" y="5056094"/>
                </a:cubicBezTo>
                <a:cubicBezTo>
                  <a:pt x="7284494" y="5227758"/>
                  <a:pt x="7578390" y="5427349"/>
                  <a:pt x="7875344" y="5620870"/>
                </a:cubicBezTo>
                <a:cubicBezTo>
                  <a:pt x="8098657" y="5766400"/>
                  <a:pt x="8222474" y="5859800"/>
                  <a:pt x="8386332" y="6064623"/>
                </a:cubicBezTo>
                <a:cubicBezTo>
                  <a:pt x="8429074" y="6118050"/>
                  <a:pt x="8458049" y="6181164"/>
                  <a:pt x="8493908" y="6239435"/>
                </a:cubicBezTo>
                <a:cubicBezTo>
                  <a:pt x="8484943" y="6275294"/>
                  <a:pt x="8486858" y="6315827"/>
                  <a:pt x="8467014" y="6347011"/>
                </a:cubicBezTo>
                <a:cubicBezTo>
                  <a:pt x="8403240" y="6447228"/>
                  <a:pt x="8229550" y="6334156"/>
                  <a:pt x="8184626" y="6320117"/>
                </a:cubicBezTo>
                <a:cubicBezTo>
                  <a:pt x="8009814" y="6199094"/>
                  <a:pt x="7831123" y="6083490"/>
                  <a:pt x="7660191" y="5957047"/>
                </a:cubicBezTo>
                <a:cubicBezTo>
                  <a:pt x="7503736" y="5841313"/>
                  <a:pt x="7360890" y="5707731"/>
                  <a:pt x="7202991" y="5593976"/>
                </a:cubicBezTo>
                <a:cubicBezTo>
                  <a:pt x="6943753" y="5407213"/>
                  <a:pt x="6667361" y="5244909"/>
                  <a:pt x="6409614" y="5056094"/>
                </a:cubicBezTo>
                <a:cubicBezTo>
                  <a:pt x="6147020" y="4863729"/>
                  <a:pt x="5965034" y="4665302"/>
                  <a:pt x="5737261" y="4437529"/>
                </a:cubicBezTo>
                <a:cubicBezTo>
                  <a:pt x="5719332" y="4401670"/>
                  <a:pt x="5693196" y="4368847"/>
                  <a:pt x="5683473" y="4329953"/>
                </a:cubicBezTo>
                <a:cubicBezTo>
                  <a:pt x="5678991" y="4312023"/>
                  <a:pt x="5681424" y="4266092"/>
                  <a:pt x="5696920" y="4276164"/>
                </a:cubicBezTo>
                <a:cubicBezTo>
                  <a:pt x="5971295" y="4454507"/>
                  <a:pt x="6205257" y="4693639"/>
                  <a:pt x="6490297" y="4854388"/>
                </a:cubicBezTo>
                <a:cubicBezTo>
                  <a:pt x="7261262" y="5289176"/>
                  <a:pt x="8004843" y="5776565"/>
                  <a:pt x="8803191" y="6158753"/>
                </a:cubicBezTo>
                <a:cubicBezTo>
                  <a:pt x="9224532" y="6360459"/>
                  <a:pt x="9639934" y="6575072"/>
                  <a:pt x="10067214" y="6763870"/>
                </a:cubicBezTo>
                <a:cubicBezTo>
                  <a:pt x="10218912" y="6830899"/>
                  <a:pt x="10537861" y="6925235"/>
                  <a:pt x="10537861" y="6925235"/>
                </a:cubicBezTo>
                <a:cubicBezTo>
                  <a:pt x="10506485" y="6898341"/>
                  <a:pt x="10476352" y="6869924"/>
                  <a:pt x="10443732" y="6844553"/>
                </a:cubicBezTo>
                <a:cubicBezTo>
                  <a:pt x="10395608" y="6807123"/>
                  <a:pt x="10341529" y="6777313"/>
                  <a:pt x="10295814" y="6736976"/>
                </a:cubicBezTo>
                <a:cubicBezTo>
                  <a:pt x="10036491" y="6508161"/>
                  <a:pt x="9812905" y="6235695"/>
                  <a:pt x="9529332" y="6037729"/>
                </a:cubicBezTo>
                <a:cubicBezTo>
                  <a:pt x="9291767" y="5871882"/>
                  <a:pt x="9060828" y="5696116"/>
                  <a:pt x="8816638" y="5540188"/>
                </a:cubicBezTo>
                <a:cubicBezTo>
                  <a:pt x="8564460" y="5379158"/>
                  <a:pt x="8134115" y="5190209"/>
                  <a:pt x="7861897" y="5109882"/>
                </a:cubicBezTo>
                <a:cubicBezTo>
                  <a:pt x="7827297" y="5099672"/>
                  <a:pt x="7493048" y="5075303"/>
                  <a:pt x="7418144" y="5069541"/>
                </a:cubicBezTo>
                <a:cubicBezTo>
                  <a:pt x="7318892" y="5102625"/>
                  <a:pt x="7310388" y="5093073"/>
                  <a:pt x="7552614" y="5217459"/>
                </a:cubicBezTo>
                <a:cubicBezTo>
                  <a:pt x="7654818" y="5269942"/>
                  <a:pt x="7766348" y="5302150"/>
                  <a:pt x="7875344" y="5338482"/>
                </a:cubicBezTo>
                <a:cubicBezTo>
                  <a:pt x="8142971" y="5427691"/>
                  <a:pt x="8407563" y="5529363"/>
                  <a:pt x="8682167" y="5593976"/>
                </a:cubicBezTo>
                <a:cubicBezTo>
                  <a:pt x="9094668" y="5691035"/>
                  <a:pt x="9932744" y="5822576"/>
                  <a:pt x="9932744" y="5822576"/>
                </a:cubicBezTo>
                <a:cubicBezTo>
                  <a:pt x="10196628" y="5756605"/>
                  <a:pt x="10004271" y="5816548"/>
                  <a:pt x="9394861" y="5540188"/>
                </a:cubicBezTo>
                <a:cubicBezTo>
                  <a:pt x="8997527" y="5360002"/>
                  <a:pt x="8706700" y="5214314"/>
                  <a:pt x="8292203" y="5082988"/>
                </a:cubicBezTo>
                <a:cubicBezTo>
                  <a:pt x="8021616" y="4997258"/>
                  <a:pt x="7746080" y="4927940"/>
                  <a:pt x="7471932" y="4854388"/>
                </a:cubicBezTo>
                <a:cubicBezTo>
                  <a:pt x="7378476" y="4829315"/>
                  <a:pt x="7283119" y="4811778"/>
                  <a:pt x="7189544" y="4787153"/>
                </a:cubicBezTo>
                <a:cubicBezTo>
                  <a:pt x="7112732" y="4766939"/>
                  <a:pt x="6888065" y="4688336"/>
                  <a:pt x="6960944" y="4719917"/>
                </a:cubicBezTo>
                <a:cubicBezTo>
                  <a:pt x="7167937" y="4809614"/>
                  <a:pt x="7389799" y="4863888"/>
                  <a:pt x="7592956" y="4961964"/>
                </a:cubicBezTo>
                <a:cubicBezTo>
                  <a:pt x="7722944" y="5024717"/>
                  <a:pt x="7848695" y="5097134"/>
                  <a:pt x="7982920" y="5150223"/>
                </a:cubicBezTo>
                <a:cubicBezTo>
                  <a:pt x="8449792" y="5334881"/>
                  <a:pt x="8910488" y="5542558"/>
                  <a:pt x="9394861" y="5674659"/>
                </a:cubicBezTo>
                <a:cubicBezTo>
                  <a:pt x="9564829" y="5721014"/>
                  <a:pt x="9592893" y="5725023"/>
                  <a:pt x="9475544" y="5701553"/>
                </a:cubicBezTo>
                <a:lnTo>
                  <a:pt x="8722508" y="5365376"/>
                </a:lnTo>
                <a:cubicBezTo>
                  <a:pt x="8323579" y="5177117"/>
                  <a:pt x="7917707" y="5002916"/>
                  <a:pt x="7525720" y="4800600"/>
                </a:cubicBezTo>
                <a:cubicBezTo>
                  <a:pt x="7386767" y="4728882"/>
                  <a:pt x="7245552" y="4661387"/>
                  <a:pt x="7108861" y="4585447"/>
                </a:cubicBezTo>
                <a:cubicBezTo>
                  <a:pt x="6925591" y="4483630"/>
                  <a:pt x="6529008" y="4257937"/>
                  <a:pt x="6315485" y="4101353"/>
                </a:cubicBezTo>
                <a:cubicBezTo>
                  <a:pt x="6191847" y="4010685"/>
                  <a:pt x="6071813" y="3915146"/>
                  <a:pt x="5952414" y="3818964"/>
                </a:cubicBezTo>
                <a:cubicBezTo>
                  <a:pt x="5830465" y="3720727"/>
                  <a:pt x="5836723" y="3722081"/>
                  <a:pt x="5750708" y="3603811"/>
                </a:cubicBezTo>
                <a:cubicBezTo>
                  <a:pt x="5741202" y="3590741"/>
                  <a:pt x="5707653" y="3563470"/>
                  <a:pt x="5723814" y="3563470"/>
                </a:cubicBezTo>
                <a:cubicBezTo>
                  <a:pt x="5742831" y="3563470"/>
                  <a:pt x="5749145" y="3592136"/>
                  <a:pt x="5764156" y="3603811"/>
                </a:cubicBezTo>
                <a:cubicBezTo>
                  <a:pt x="5829969" y="3654999"/>
                  <a:pt x="5893470" y="3710363"/>
                  <a:pt x="5965861" y="3751729"/>
                </a:cubicBezTo>
                <a:cubicBezTo>
                  <a:pt x="6469408" y="4039471"/>
                  <a:pt x="6917103" y="4231830"/>
                  <a:pt x="7377803" y="4545106"/>
                </a:cubicBezTo>
                <a:cubicBezTo>
                  <a:pt x="7475659" y="4611648"/>
                  <a:pt x="7563107" y="4692595"/>
                  <a:pt x="7660191" y="4760259"/>
                </a:cubicBezTo>
                <a:cubicBezTo>
                  <a:pt x="7711278" y="4795865"/>
                  <a:pt x="7766522" y="4825252"/>
                  <a:pt x="7821556" y="4854388"/>
                </a:cubicBezTo>
                <a:cubicBezTo>
                  <a:pt x="7842889" y="4865682"/>
                  <a:pt x="7912000" y="4887913"/>
                  <a:pt x="7888791" y="4881282"/>
                </a:cubicBezTo>
                <a:cubicBezTo>
                  <a:pt x="7834275" y="4865706"/>
                  <a:pt x="7781214" y="4845423"/>
                  <a:pt x="7727426" y="4827494"/>
                </a:cubicBezTo>
                <a:cubicBezTo>
                  <a:pt x="7140457" y="4421130"/>
                  <a:pt x="8160100" y="5133943"/>
                  <a:pt x="7256779" y="4464423"/>
                </a:cubicBezTo>
                <a:cubicBezTo>
                  <a:pt x="6762255" y="4097894"/>
                  <a:pt x="6577294" y="3992428"/>
                  <a:pt x="6194461" y="3697941"/>
                </a:cubicBezTo>
                <a:cubicBezTo>
                  <a:pt x="6090697" y="3618122"/>
                  <a:pt x="5980215" y="3545928"/>
                  <a:pt x="5885179" y="3455894"/>
                </a:cubicBezTo>
                <a:cubicBezTo>
                  <a:pt x="5800014" y="3375212"/>
                  <a:pt x="5723536" y="3284236"/>
                  <a:pt x="5629685" y="3213847"/>
                </a:cubicBezTo>
                <a:cubicBezTo>
                  <a:pt x="5593826" y="3186953"/>
                  <a:pt x="5477284" y="3133164"/>
                  <a:pt x="5522108" y="3133164"/>
                </a:cubicBezTo>
                <a:cubicBezTo>
                  <a:pt x="5570592" y="3133164"/>
                  <a:pt x="5601369" y="3189218"/>
                  <a:pt x="5643132" y="3213847"/>
                </a:cubicBezTo>
                <a:cubicBezTo>
                  <a:pt x="5951065" y="3395449"/>
                  <a:pt x="6250716" y="3592878"/>
                  <a:pt x="6570979" y="3751729"/>
                </a:cubicBezTo>
                <a:cubicBezTo>
                  <a:pt x="7131273" y="4029635"/>
                  <a:pt x="7671165" y="4353168"/>
                  <a:pt x="8251861" y="4585447"/>
                </a:cubicBezTo>
                <a:cubicBezTo>
                  <a:pt x="8551559" y="4705326"/>
                  <a:pt x="8700268" y="4757948"/>
                  <a:pt x="8964556" y="4881282"/>
                </a:cubicBezTo>
                <a:cubicBezTo>
                  <a:pt x="8977401" y="4887276"/>
                  <a:pt x="8936458" y="4874977"/>
                  <a:pt x="8924214" y="4867835"/>
                </a:cubicBezTo>
                <a:cubicBezTo>
                  <a:pt x="8870426" y="4836459"/>
                  <a:pt x="8814517" y="4808464"/>
                  <a:pt x="8762850" y="4773706"/>
                </a:cubicBezTo>
                <a:cubicBezTo>
                  <a:pt x="8567854" y="4642527"/>
                  <a:pt x="8392939" y="4479094"/>
                  <a:pt x="8184626" y="4370294"/>
                </a:cubicBezTo>
                <a:cubicBezTo>
                  <a:pt x="7686800" y="4110283"/>
                  <a:pt x="7147223" y="3935347"/>
                  <a:pt x="6651661" y="3671047"/>
                </a:cubicBezTo>
                <a:cubicBezTo>
                  <a:pt x="6517191" y="3599329"/>
                  <a:pt x="6385164" y="3522830"/>
                  <a:pt x="6248250" y="3455894"/>
                </a:cubicBezTo>
                <a:cubicBezTo>
                  <a:pt x="5981623" y="3325543"/>
                  <a:pt x="5706878" y="3212102"/>
                  <a:pt x="5441426" y="3079376"/>
                </a:cubicBezTo>
                <a:cubicBezTo>
                  <a:pt x="5423497" y="3070411"/>
                  <a:pt x="5367592" y="3052482"/>
                  <a:pt x="5387638" y="3052482"/>
                </a:cubicBezTo>
                <a:cubicBezTo>
                  <a:pt x="5415987" y="3052482"/>
                  <a:pt x="5442247" y="3068247"/>
                  <a:pt x="5468320" y="3079376"/>
                </a:cubicBezTo>
                <a:lnTo>
                  <a:pt x="6490297" y="3523129"/>
                </a:lnTo>
                <a:cubicBezTo>
                  <a:pt x="7515675" y="3988596"/>
                  <a:pt x="7344421" y="3930021"/>
                  <a:pt x="8224967" y="4370294"/>
                </a:cubicBezTo>
                <a:cubicBezTo>
                  <a:pt x="8587148" y="4551385"/>
                  <a:pt x="8932126" y="4689907"/>
                  <a:pt x="9260391" y="4921623"/>
                </a:cubicBezTo>
                <a:cubicBezTo>
                  <a:pt x="9369637" y="4998738"/>
                  <a:pt x="9689277" y="5236919"/>
                  <a:pt x="9569673" y="5177117"/>
                </a:cubicBezTo>
                <a:cubicBezTo>
                  <a:pt x="9031218" y="4907890"/>
                  <a:pt x="9499259" y="5173956"/>
                  <a:pt x="9031791" y="4814047"/>
                </a:cubicBezTo>
                <a:cubicBezTo>
                  <a:pt x="8610564" y="4489740"/>
                  <a:pt x="8178362" y="4179923"/>
                  <a:pt x="7754320" y="3859306"/>
                </a:cubicBezTo>
                <a:cubicBezTo>
                  <a:pt x="7424974" y="3610288"/>
                  <a:pt x="7087662" y="3309308"/>
                  <a:pt x="6732344" y="3106270"/>
                </a:cubicBezTo>
                <a:cubicBezTo>
                  <a:pt x="6669591" y="3070411"/>
                  <a:pt x="6477653" y="2970223"/>
                  <a:pt x="6544085" y="2998694"/>
                </a:cubicBezTo>
                <a:cubicBezTo>
                  <a:pt x="6735739" y="3080832"/>
                  <a:pt x="6918319" y="3182950"/>
                  <a:pt x="7108861" y="3267635"/>
                </a:cubicBezTo>
                <a:cubicBezTo>
                  <a:pt x="7489944" y="3437005"/>
                  <a:pt x="7941998" y="3622025"/>
                  <a:pt x="8345991" y="3738282"/>
                </a:cubicBezTo>
                <a:cubicBezTo>
                  <a:pt x="8769140" y="3860052"/>
                  <a:pt x="9201549" y="3948471"/>
                  <a:pt x="9623461" y="4074459"/>
                </a:cubicBezTo>
                <a:cubicBezTo>
                  <a:pt x="9847664" y="4141409"/>
                  <a:pt x="10064076" y="4232254"/>
                  <a:pt x="10282367" y="4316506"/>
                </a:cubicBezTo>
                <a:cubicBezTo>
                  <a:pt x="10319769" y="4330942"/>
                  <a:pt x="10389944" y="4330202"/>
                  <a:pt x="10389944" y="4370294"/>
                </a:cubicBezTo>
                <a:cubicBezTo>
                  <a:pt x="10389944" y="4406432"/>
                  <a:pt x="10318226" y="4361329"/>
                  <a:pt x="10282367" y="4356847"/>
                </a:cubicBezTo>
                <a:lnTo>
                  <a:pt x="9583120" y="4074459"/>
                </a:lnTo>
                <a:cubicBezTo>
                  <a:pt x="8932995" y="3806761"/>
                  <a:pt x="8710441" y="3703297"/>
                  <a:pt x="8117391" y="3469341"/>
                </a:cubicBezTo>
                <a:cubicBezTo>
                  <a:pt x="7817728" y="3351125"/>
                  <a:pt x="7510491" y="3251267"/>
                  <a:pt x="7216438" y="3119717"/>
                </a:cubicBezTo>
                <a:cubicBezTo>
                  <a:pt x="7046109" y="3043517"/>
                  <a:pt x="6877090" y="2964316"/>
                  <a:pt x="6705450" y="2891117"/>
                </a:cubicBezTo>
                <a:cubicBezTo>
                  <a:pt x="6572230" y="2834303"/>
                  <a:pt x="6435000" y="2787168"/>
                  <a:pt x="6302038" y="2729753"/>
                </a:cubicBezTo>
                <a:cubicBezTo>
                  <a:pt x="6237627" y="2701939"/>
                  <a:pt x="6177261" y="2665497"/>
                  <a:pt x="6113779" y="2635623"/>
                </a:cubicBezTo>
                <a:cubicBezTo>
                  <a:pt x="6100954" y="2629588"/>
                  <a:pt x="6059264" y="2622176"/>
                  <a:pt x="6073438" y="2622176"/>
                </a:cubicBezTo>
                <a:cubicBezTo>
                  <a:pt x="6091919" y="2622176"/>
                  <a:pt x="6110111" y="2628650"/>
                  <a:pt x="6127226" y="2635623"/>
                </a:cubicBezTo>
                <a:cubicBezTo>
                  <a:pt x="6231334" y="2678038"/>
                  <a:pt x="6331612" y="2729666"/>
                  <a:pt x="6436508" y="2770094"/>
                </a:cubicBezTo>
                <a:cubicBezTo>
                  <a:pt x="7701046" y="3257468"/>
                  <a:pt x="7054586" y="3004406"/>
                  <a:pt x="8157732" y="3361764"/>
                </a:cubicBezTo>
                <a:cubicBezTo>
                  <a:pt x="8509637" y="3475762"/>
                  <a:pt x="8233005" y="3422464"/>
                  <a:pt x="8561144" y="3469341"/>
                </a:cubicBezTo>
                <a:cubicBezTo>
                  <a:pt x="8379291" y="3378416"/>
                  <a:pt x="8590881" y="3490626"/>
                  <a:pt x="8305650" y="3294529"/>
                </a:cubicBezTo>
                <a:cubicBezTo>
                  <a:pt x="8222646" y="3237463"/>
                  <a:pt x="8139209" y="3180235"/>
                  <a:pt x="8050156" y="3133164"/>
                </a:cubicBezTo>
                <a:cubicBezTo>
                  <a:pt x="7825076" y="3014193"/>
                  <a:pt x="7597186" y="2899970"/>
                  <a:pt x="7364356" y="2796988"/>
                </a:cubicBezTo>
                <a:cubicBezTo>
                  <a:pt x="7130661" y="2693623"/>
                  <a:pt x="6888442" y="2610685"/>
                  <a:pt x="6651661" y="2514600"/>
                </a:cubicBezTo>
                <a:cubicBezTo>
                  <a:pt x="6579125" y="2485165"/>
                  <a:pt x="6507185" y="2454126"/>
                  <a:pt x="6436508" y="2420470"/>
                </a:cubicBezTo>
                <a:cubicBezTo>
                  <a:pt x="6412911" y="2409233"/>
                  <a:pt x="6343847" y="2374075"/>
                  <a:pt x="6369273" y="2380129"/>
                </a:cubicBezTo>
                <a:cubicBezTo>
                  <a:pt x="6581910" y="2430757"/>
                  <a:pt x="6785289" y="2521424"/>
                  <a:pt x="7001285" y="2554941"/>
                </a:cubicBezTo>
                <a:lnTo>
                  <a:pt x="8561144" y="2796988"/>
                </a:lnTo>
                <a:cubicBezTo>
                  <a:pt x="9077695" y="2877809"/>
                  <a:pt x="8824300" y="2855182"/>
                  <a:pt x="9206603" y="2877670"/>
                </a:cubicBezTo>
                <a:cubicBezTo>
                  <a:pt x="9100387" y="2859968"/>
                  <a:pt x="9050015" y="2850671"/>
                  <a:pt x="8924214" y="2837329"/>
                </a:cubicBezTo>
                <a:cubicBezTo>
                  <a:pt x="8695799" y="2813103"/>
                  <a:pt x="8467630" y="2784935"/>
                  <a:pt x="8238414" y="2770094"/>
                </a:cubicBezTo>
                <a:cubicBezTo>
                  <a:pt x="7844385" y="2744581"/>
                  <a:pt x="7449520" y="2734235"/>
                  <a:pt x="7055073" y="2716306"/>
                </a:cubicBezTo>
                <a:cubicBezTo>
                  <a:pt x="6969908" y="2698376"/>
                  <a:pt x="6884012" y="2683625"/>
                  <a:pt x="6799579" y="2662517"/>
                </a:cubicBezTo>
                <a:cubicBezTo>
                  <a:pt x="6776162" y="2656663"/>
                  <a:pt x="6709445" y="2643256"/>
                  <a:pt x="6732344" y="2635623"/>
                </a:cubicBezTo>
                <a:cubicBezTo>
                  <a:pt x="6766627" y="2624195"/>
                  <a:pt x="6804203" y="2643575"/>
                  <a:pt x="6839920" y="2649070"/>
                </a:cubicBezTo>
                <a:cubicBezTo>
                  <a:pt x="7472254" y="2746353"/>
                  <a:pt x="7046535" y="2697755"/>
                  <a:pt x="7713979" y="2756647"/>
                </a:cubicBezTo>
                <a:lnTo>
                  <a:pt x="9031791" y="2743200"/>
                </a:lnTo>
                <a:cubicBezTo>
                  <a:pt x="9109074" y="2739384"/>
                  <a:pt x="8879669" y="2714625"/>
                  <a:pt x="8803191" y="2702859"/>
                </a:cubicBezTo>
                <a:cubicBezTo>
                  <a:pt x="8408173" y="2642086"/>
                  <a:pt x="8428941" y="2653946"/>
                  <a:pt x="7929132" y="2649070"/>
                </a:cubicBezTo>
                <a:lnTo>
                  <a:pt x="5750708" y="2635623"/>
                </a:lnTo>
                <a:cubicBezTo>
                  <a:pt x="5835873" y="2622176"/>
                  <a:pt x="5920488" y="2604599"/>
                  <a:pt x="6006203" y="2595282"/>
                </a:cubicBezTo>
                <a:cubicBezTo>
                  <a:pt x="6126847" y="2582169"/>
                  <a:pt x="6248170" y="2576201"/>
                  <a:pt x="6369273" y="2568388"/>
                </a:cubicBezTo>
                <a:lnTo>
                  <a:pt x="7256779" y="2514600"/>
                </a:lnTo>
                <a:lnTo>
                  <a:pt x="7982920" y="2366682"/>
                </a:lnTo>
                <a:cubicBezTo>
                  <a:pt x="8151407" y="2330942"/>
                  <a:pt x="8105338" y="2349709"/>
                  <a:pt x="8211520" y="2286000"/>
                </a:cubicBezTo>
                <a:cubicBezTo>
                  <a:pt x="7904730" y="2183737"/>
                  <a:pt x="8123193" y="2250297"/>
                  <a:pt x="7324014" y="2366682"/>
                </a:cubicBezTo>
                <a:cubicBezTo>
                  <a:pt x="7143078" y="2393032"/>
                  <a:pt x="6965845" y="2440563"/>
                  <a:pt x="6786132" y="2474259"/>
                </a:cubicBezTo>
                <a:cubicBezTo>
                  <a:pt x="6607231" y="2507803"/>
                  <a:pt x="6427922" y="2539252"/>
                  <a:pt x="6248250" y="2568388"/>
                </a:cubicBezTo>
                <a:cubicBezTo>
                  <a:pt x="6234258" y="2570657"/>
                  <a:pt x="6274609" y="2557271"/>
                  <a:pt x="6288591" y="2554941"/>
                </a:cubicBezTo>
                <a:cubicBezTo>
                  <a:pt x="6382382" y="2539309"/>
                  <a:pt x="6477741" y="2533248"/>
                  <a:pt x="6570979" y="2514600"/>
                </a:cubicBezTo>
                <a:cubicBezTo>
                  <a:pt x="8307446" y="2167307"/>
                  <a:pt x="6655565" y="2488233"/>
                  <a:pt x="8063603" y="2151529"/>
                </a:cubicBezTo>
                <a:cubicBezTo>
                  <a:pt x="8263663" y="2103689"/>
                  <a:pt x="8468348" y="2077021"/>
                  <a:pt x="8668720" y="2030506"/>
                </a:cubicBezTo>
                <a:cubicBezTo>
                  <a:pt x="8719826" y="2018642"/>
                  <a:pt x="8868136" y="1966691"/>
                  <a:pt x="8816638" y="1976717"/>
                </a:cubicBezTo>
                <a:cubicBezTo>
                  <a:pt x="8259206" y="2085244"/>
                  <a:pt x="7705567" y="2212465"/>
                  <a:pt x="7149203" y="2326341"/>
                </a:cubicBezTo>
                <a:cubicBezTo>
                  <a:pt x="6625228" y="2433587"/>
                  <a:pt x="6612866" y="2432056"/>
                  <a:pt x="6181014" y="2501153"/>
                </a:cubicBezTo>
                <a:cubicBezTo>
                  <a:pt x="6239285" y="2465294"/>
                  <a:pt x="6293628" y="2422084"/>
                  <a:pt x="6355826" y="2393576"/>
                </a:cubicBezTo>
                <a:cubicBezTo>
                  <a:pt x="6509428" y="2323175"/>
                  <a:pt x="6668092" y="2264184"/>
                  <a:pt x="6826473" y="2205317"/>
                </a:cubicBezTo>
                <a:cubicBezTo>
                  <a:pt x="7174668" y="2075900"/>
                  <a:pt x="7539233" y="1986970"/>
                  <a:pt x="7875344" y="1828800"/>
                </a:cubicBezTo>
                <a:cubicBezTo>
                  <a:pt x="8027744" y="1757082"/>
                  <a:pt x="8192400" y="1707076"/>
                  <a:pt x="8332544" y="1613647"/>
                </a:cubicBezTo>
                <a:cubicBezTo>
                  <a:pt x="8345991" y="1604682"/>
                  <a:pt x="8360470" y="1597099"/>
                  <a:pt x="8372885" y="1586753"/>
                </a:cubicBezTo>
                <a:cubicBezTo>
                  <a:pt x="8387494" y="1574578"/>
                  <a:pt x="8431467" y="1541032"/>
                  <a:pt x="8413226" y="1546411"/>
                </a:cubicBezTo>
                <a:cubicBezTo>
                  <a:pt x="8047479" y="1654259"/>
                  <a:pt x="7697926" y="1821253"/>
                  <a:pt x="7324014" y="1896035"/>
                </a:cubicBezTo>
                <a:cubicBezTo>
                  <a:pt x="6778131" y="2005211"/>
                  <a:pt x="7012260" y="1971470"/>
                  <a:pt x="6624767" y="2017059"/>
                </a:cubicBezTo>
                <a:cubicBezTo>
                  <a:pt x="6659340" y="1913337"/>
                  <a:pt x="6637979" y="1952357"/>
                  <a:pt x="6813026" y="1842247"/>
                </a:cubicBezTo>
                <a:cubicBezTo>
                  <a:pt x="7029059" y="1706356"/>
                  <a:pt x="7251950" y="1581683"/>
                  <a:pt x="7471932" y="1452282"/>
                </a:cubicBezTo>
                <a:cubicBezTo>
                  <a:pt x="7556753" y="1402387"/>
                  <a:pt x="7800977" y="1238985"/>
                  <a:pt x="7727426" y="1304364"/>
                </a:cubicBezTo>
                <a:cubicBezTo>
                  <a:pt x="7517591" y="1490886"/>
                  <a:pt x="7601775" y="1430932"/>
                  <a:pt x="7229885" y="1627094"/>
                </a:cubicBezTo>
                <a:cubicBezTo>
                  <a:pt x="6949740" y="1774863"/>
                  <a:pt x="6382720" y="2057400"/>
                  <a:pt x="6382720" y="2057400"/>
                </a:cubicBezTo>
                <a:cubicBezTo>
                  <a:pt x="6461937" y="1951775"/>
                  <a:pt x="6446465" y="1961561"/>
                  <a:pt x="6624767" y="1855694"/>
                </a:cubicBezTo>
                <a:cubicBezTo>
                  <a:pt x="7341508" y="1430129"/>
                  <a:pt x="7583385" y="1356892"/>
                  <a:pt x="8440120" y="968188"/>
                </a:cubicBezTo>
                <a:cubicBezTo>
                  <a:pt x="8538763" y="923433"/>
                  <a:pt x="8645827" y="893803"/>
                  <a:pt x="8735956" y="833717"/>
                </a:cubicBezTo>
                <a:cubicBezTo>
                  <a:pt x="8749403" y="824752"/>
                  <a:pt x="8783525" y="792368"/>
                  <a:pt x="8776297" y="806823"/>
                </a:cubicBezTo>
                <a:cubicBezTo>
                  <a:pt x="8736550" y="886315"/>
                  <a:pt x="8533219" y="1031249"/>
                  <a:pt x="8507356" y="1048870"/>
                </a:cubicBezTo>
                <a:cubicBezTo>
                  <a:pt x="8170366" y="1278467"/>
                  <a:pt x="7839918" y="1519780"/>
                  <a:pt x="7485379" y="1721223"/>
                </a:cubicBezTo>
                <a:cubicBezTo>
                  <a:pt x="6837502" y="2089335"/>
                  <a:pt x="7082447" y="1931574"/>
                  <a:pt x="6732344" y="2164976"/>
                </a:cubicBezTo>
                <a:cubicBezTo>
                  <a:pt x="6867675" y="1948446"/>
                  <a:pt x="6868964" y="1924236"/>
                  <a:pt x="7189544" y="1707776"/>
                </a:cubicBezTo>
                <a:cubicBezTo>
                  <a:pt x="7366112" y="1588555"/>
                  <a:pt x="8370441" y="972216"/>
                  <a:pt x="8803191" y="766482"/>
                </a:cubicBezTo>
                <a:lnTo>
                  <a:pt x="9623461" y="376517"/>
                </a:lnTo>
                <a:cubicBezTo>
                  <a:pt x="9641555" y="367888"/>
                  <a:pt x="9677250" y="349623"/>
                  <a:pt x="9677250" y="349623"/>
                </a:cubicBezTo>
                <a:cubicBezTo>
                  <a:pt x="9621257" y="480271"/>
                  <a:pt x="9640899" y="458458"/>
                  <a:pt x="9515885" y="591670"/>
                </a:cubicBezTo>
                <a:cubicBezTo>
                  <a:pt x="8562247" y="1607842"/>
                  <a:pt x="9030662" y="1099419"/>
                  <a:pt x="7902238" y="2138082"/>
                </a:cubicBezTo>
                <a:cubicBezTo>
                  <a:pt x="7515216" y="2494319"/>
                  <a:pt x="7770134" y="2311074"/>
                  <a:pt x="7418144" y="2581835"/>
                </a:cubicBezTo>
                <a:cubicBezTo>
                  <a:pt x="7295264" y="2676358"/>
                  <a:pt x="7329568" y="2660666"/>
                  <a:pt x="7243332" y="2689411"/>
                </a:cubicBezTo>
                <a:cubicBezTo>
                  <a:pt x="7380637" y="2517780"/>
                  <a:pt x="7323346" y="2574736"/>
                  <a:pt x="7673638" y="2380129"/>
                </a:cubicBezTo>
                <a:cubicBezTo>
                  <a:pt x="8068005" y="2161036"/>
                  <a:pt x="8510942" y="2020693"/>
                  <a:pt x="8870426" y="1748117"/>
                </a:cubicBezTo>
                <a:cubicBezTo>
                  <a:pt x="9278320" y="1438835"/>
                  <a:pt x="9758215" y="1206546"/>
                  <a:pt x="10094108" y="820270"/>
                </a:cubicBezTo>
                <a:cubicBezTo>
                  <a:pt x="10183755" y="717176"/>
                  <a:pt x="10281078" y="620284"/>
                  <a:pt x="10363050" y="510988"/>
                </a:cubicBezTo>
                <a:cubicBezTo>
                  <a:pt x="10376497" y="493059"/>
                  <a:pt x="10423437" y="447177"/>
                  <a:pt x="10403391" y="457200"/>
                </a:cubicBezTo>
                <a:cubicBezTo>
                  <a:pt x="10375042" y="471374"/>
                  <a:pt x="10361116" y="504901"/>
                  <a:pt x="10336156" y="524435"/>
                </a:cubicBezTo>
                <a:cubicBezTo>
                  <a:pt x="10257780" y="585773"/>
                  <a:pt x="10183126" y="654738"/>
                  <a:pt x="10094108" y="699247"/>
                </a:cubicBezTo>
                <a:cubicBezTo>
                  <a:pt x="9482547" y="1005028"/>
                  <a:pt x="8873783" y="1320689"/>
                  <a:pt x="8238414" y="1573306"/>
                </a:cubicBezTo>
                <a:cubicBezTo>
                  <a:pt x="7866379" y="1721224"/>
                  <a:pt x="7460078" y="1802114"/>
                  <a:pt x="7122308" y="2017059"/>
                </a:cubicBezTo>
                <a:cubicBezTo>
                  <a:pt x="7073002" y="2048435"/>
                  <a:pt x="7021948" y="2077219"/>
                  <a:pt x="6974391" y="2111188"/>
                </a:cubicBezTo>
                <a:cubicBezTo>
                  <a:pt x="6958916" y="2122241"/>
                  <a:pt x="6916571" y="2159020"/>
                  <a:pt x="6934050" y="2151529"/>
                </a:cubicBezTo>
                <a:cubicBezTo>
                  <a:pt x="6982096" y="2130938"/>
                  <a:pt x="7020517" y="2091538"/>
                  <a:pt x="7068520" y="2070847"/>
                </a:cubicBezTo>
                <a:cubicBezTo>
                  <a:pt x="7281016" y="1979254"/>
                  <a:pt x="7496744" y="1895058"/>
                  <a:pt x="7713979" y="1815353"/>
                </a:cubicBezTo>
                <a:cubicBezTo>
                  <a:pt x="8119898" y="1666419"/>
                  <a:pt x="8536364" y="1546019"/>
                  <a:pt x="8937661" y="1385047"/>
                </a:cubicBezTo>
                <a:cubicBezTo>
                  <a:pt x="9330502" y="1227466"/>
                  <a:pt x="9709330" y="1036968"/>
                  <a:pt x="10094108" y="860611"/>
                </a:cubicBezTo>
                <a:cubicBezTo>
                  <a:pt x="10139665" y="839731"/>
                  <a:pt x="10228579" y="793376"/>
                  <a:pt x="10228579" y="793376"/>
                </a:cubicBezTo>
                <a:cubicBezTo>
                  <a:pt x="10158706" y="909831"/>
                  <a:pt x="10179573" y="895307"/>
                  <a:pt x="9999979" y="995082"/>
                </a:cubicBezTo>
                <a:cubicBezTo>
                  <a:pt x="8857488" y="1629800"/>
                  <a:pt x="8807969" y="1641288"/>
                  <a:pt x="7700532" y="2138082"/>
                </a:cubicBezTo>
                <a:cubicBezTo>
                  <a:pt x="7566817" y="2198066"/>
                  <a:pt x="7428201" y="2247353"/>
                  <a:pt x="7297120" y="2312894"/>
                </a:cubicBezTo>
                <a:cubicBezTo>
                  <a:pt x="7252297" y="2335306"/>
                  <a:pt x="7112806" y="2385321"/>
                  <a:pt x="7162650" y="2380129"/>
                </a:cubicBezTo>
                <a:cubicBezTo>
                  <a:pt x="7425042" y="2352797"/>
                  <a:pt x="7683489" y="2295348"/>
                  <a:pt x="7942579" y="2245659"/>
                </a:cubicBezTo>
                <a:cubicBezTo>
                  <a:pt x="8597003" y="2120153"/>
                  <a:pt x="9264684" y="2050603"/>
                  <a:pt x="9905850" y="1869141"/>
                </a:cubicBezTo>
                <a:cubicBezTo>
                  <a:pt x="10143415" y="1801906"/>
                  <a:pt x="10383222" y="1742141"/>
                  <a:pt x="10618544" y="1667435"/>
                </a:cubicBezTo>
                <a:cubicBezTo>
                  <a:pt x="10666309" y="1652272"/>
                  <a:pt x="10707512" y="1621201"/>
                  <a:pt x="10753014" y="1600200"/>
                </a:cubicBezTo>
                <a:cubicBezTo>
                  <a:pt x="10765884" y="1594260"/>
                  <a:pt x="10806034" y="1580414"/>
                  <a:pt x="10793356" y="1586753"/>
                </a:cubicBezTo>
                <a:cubicBezTo>
                  <a:pt x="10771766" y="1597548"/>
                  <a:pt x="10748805" y="1605398"/>
                  <a:pt x="10726120" y="1613647"/>
                </a:cubicBezTo>
                <a:cubicBezTo>
                  <a:pt x="10650178" y="1641262"/>
                  <a:pt x="10576191" y="1675875"/>
                  <a:pt x="10497520" y="1694329"/>
                </a:cubicBezTo>
                <a:cubicBezTo>
                  <a:pt x="9849528" y="1846327"/>
                  <a:pt x="9201946" y="2002346"/>
                  <a:pt x="8547697" y="2124635"/>
                </a:cubicBezTo>
                <a:cubicBezTo>
                  <a:pt x="8068085" y="2214282"/>
                  <a:pt x="7591875" y="2324574"/>
                  <a:pt x="7108861" y="2393576"/>
                </a:cubicBezTo>
                <a:cubicBezTo>
                  <a:pt x="7077485" y="2398058"/>
                  <a:pt x="6983037" y="2407023"/>
                  <a:pt x="7014732" y="2407023"/>
                </a:cubicBezTo>
                <a:cubicBezTo>
                  <a:pt x="7157446" y="2407023"/>
                  <a:pt x="7587670" y="2329953"/>
                  <a:pt x="7619850" y="2326341"/>
                </a:cubicBezTo>
                <a:cubicBezTo>
                  <a:pt x="7910615" y="2293704"/>
                  <a:pt x="8202555" y="2272553"/>
                  <a:pt x="8493908" y="2245659"/>
                </a:cubicBezTo>
                <a:cubicBezTo>
                  <a:pt x="9050146" y="2137732"/>
                  <a:pt x="9260929" y="2145596"/>
                  <a:pt x="9690697" y="1963270"/>
                </a:cubicBezTo>
                <a:cubicBezTo>
                  <a:pt x="9771744" y="1928886"/>
                  <a:pt x="9815208" y="1898192"/>
                  <a:pt x="9878956" y="1855694"/>
                </a:cubicBezTo>
                <a:cubicBezTo>
                  <a:pt x="9869991" y="1842247"/>
                  <a:pt x="9864681" y="1825449"/>
                  <a:pt x="9852061" y="1815353"/>
                </a:cubicBezTo>
                <a:cubicBezTo>
                  <a:pt x="9840993" y="1806498"/>
                  <a:pt x="9825845" y="1803083"/>
                  <a:pt x="9811720" y="1801906"/>
                </a:cubicBezTo>
                <a:cubicBezTo>
                  <a:pt x="9717810" y="1794080"/>
                  <a:pt x="9623461" y="1792941"/>
                  <a:pt x="9529332" y="1788459"/>
                </a:cubicBezTo>
                <a:cubicBezTo>
                  <a:pt x="8354600" y="1845301"/>
                  <a:pt x="9068659" y="1769385"/>
                  <a:pt x="8090497" y="1949823"/>
                </a:cubicBezTo>
                <a:cubicBezTo>
                  <a:pt x="7831062" y="1997680"/>
                  <a:pt x="7569687" y="2034756"/>
                  <a:pt x="7310567" y="2084294"/>
                </a:cubicBezTo>
                <a:cubicBezTo>
                  <a:pt x="7264602" y="2093081"/>
                  <a:pt x="7129700" y="2130740"/>
                  <a:pt x="7176097" y="2124635"/>
                </a:cubicBezTo>
                <a:cubicBezTo>
                  <a:pt x="7392354" y="2096180"/>
                  <a:pt x="7605799" y="2049085"/>
                  <a:pt x="7821556" y="2017059"/>
                </a:cubicBezTo>
                <a:cubicBezTo>
                  <a:pt x="8179595" y="1963913"/>
                  <a:pt x="8539163" y="1921487"/>
                  <a:pt x="8897320" y="1869141"/>
                </a:cubicBezTo>
                <a:cubicBezTo>
                  <a:pt x="9121902" y="1836317"/>
                  <a:pt x="9345793" y="1798877"/>
                  <a:pt x="9569673" y="1761564"/>
                </a:cubicBezTo>
                <a:cubicBezTo>
                  <a:pt x="10144986" y="1665678"/>
                  <a:pt x="9851418" y="1698427"/>
                  <a:pt x="10161344" y="1667435"/>
                </a:cubicBezTo>
                <a:cubicBezTo>
                  <a:pt x="10023648" y="1770707"/>
                  <a:pt x="10081436" y="1737510"/>
                  <a:pt x="9771379" y="1801906"/>
                </a:cubicBezTo>
                <a:cubicBezTo>
                  <a:pt x="9302281" y="1899334"/>
                  <a:pt x="8827912" y="1970460"/>
                  <a:pt x="8359438" y="2070847"/>
                </a:cubicBezTo>
                <a:lnTo>
                  <a:pt x="7794661" y="2191870"/>
                </a:lnTo>
                <a:cubicBezTo>
                  <a:pt x="6932442" y="2709201"/>
                  <a:pt x="7814188" y="2164345"/>
                  <a:pt x="10497520" y="2245659"/>
                </a:cubicBezTo>
                <a:cubicBezTo>
                  <a:pt x="10539787" y="2246940"/>
                  <a:pt x="10430968" y="2302638"/>
                  <a:pt x="10389944" y="2312894"/>
                </a:cubicBezTo>
                <a:cubicBezTo>
                  <a:pt x="10249103" y="2348104"/>
                  <a:pt x="10104144" y="2366201"/>
                  <a:pt x="9959638" y="2380129"/>
                </a:cubicBezTo>
                <a:cubicBezTo>
                  <a:pt x="9731699" y="2402099"/>
                  <a:pt x="9502438" y="2407023"/>
                  <a:pt x="9273838" y="2420470"/>
                </a:cubicBezTo>
                <a:lnTo>
                  <a:pt x="7162650" y="2380129"/>
                </a:lnTo>
                <a:cubicBezTo>
                  <a:pt x="7085319" y="2377462"/>
                  <a:pt x="7010897" y="2348829"/>
                  <a:pt x="6934050" y="2339788"/>
                </a:cubicBezTo>
                <a:cubicBezTo>
                  <a:pt x="6858241" y="2330869"/>
                  <a:pt x="6781650" y="2330823"/>
                  <a:pt x="6705450" y="2326341"/>
                </a:cubicBezTo>
                <a:cubicBezTo>
                  <a:pt x="7399511" y="2442018"/>
                  <a:pt x="6793613" y="2339975"/>
                  <a:pt x="8453567" y="2649070"/>
                </a:cubicBezTo>
                <a:cubicBezTo>
                  <a:pt x="8574569" y="2671601"/>
                  <a:pt x="8694507" y="2701040"/>
                  <a:pt x="8816638" y="2716306"/>
                </a:cubicBezTo>
                <a:cubicBezTo>
                  <a:pt x="8888356" y="2725271"/>
                  <a:pt x="9101909" y="2760730"/>
                  <a:pt x="9031791" y="2743200"/>
                </a:cubicBezTo>
                <a:cubicBezTo>
                  <a:pt x="8908106" y="2712278"/>
                  <a:pt x="8780811" y="2698195"/>
                  <a:pt x="8655273" y="2675964"/>
                </a:cubicBezTo>
                <a:lnTo>
                  <a:pt x="7740873" y="2514600"/>
                </a:lnTo>
                <a:cubicBezTo>
                  <a:pt x="7494628" y="2472558"/>
                  <a:pt x="7239601" y="2468475"/>
                  <a:pt x="7001285" y="2393576"/>
                </a:cubicBezTo>
                <a:cubicBezTo>
                  <a:pt x="6844403" y="2344270"/>
                  <a:pt x="6375658" y="2190666"/>
                  <a:pt x="6530638" y="2245659"/>
                </a:cubicBezTo>
                <a:cubicBezTo>
                  <a:pt x="6669591" y="2294965"/>
                  <a:pt x="6805646" y="2353361"/>
                  <a:pt x="6947497" y="2393576"/>
                </a:cubicBezTo>
                <a:cubicBezTo>
                  <a:pt x="7817073" y="2640105"/>
                  <a:pt x="8705399" y="2828150"/>
                  <a:pt x="9556226" y="3133164"/>
                </a:cubicBezTo>
                <a:cubicBezTo>
                  <a:pt x="9793791" y="3218329"/>
                  <a:pt x="10033302" y="3298247"/>
                  <a:pt x="10268920" y="3388659"/>
                </a:cubicBezTo>
                <a:cubicBezTo>
                  <a:pt x="10418933" y="3446222"/>
                  <a:pt x="10867926" y="3618318"/>
                  <a:pt x="10712673" y="3576917"/>
                </a:cubicBezTo>
                <a:cubicBezTo>
                  <a:pt x="10295689" y="3465722"/>
                  <a:pt x="10745293" y="3596656"/>
                  <a:pt x="10174791" y="3375211"/>
                </a:cubicBezTo>
                <a:cubicBezTo>
                  <a:pt x="9607469" y="3155001"/>
                  <a:pt x="9035865" y="2945983"/>
                  <a:pt x="8467014" y="2729753"/>
                </a:cubicBezTo>
                <a:lnTo>
                  <a:pt x="7875344" y="2501153"/>
                </a:lnTo>
                <a:cubicBezTo>
                  <a:pt x="7595147" y="2395225"/>
                  <a:pt x="7350404" y="2300601"/>
                  <a:pt x="7068520" y="2218764"/>
                </a:cubicBezTo>
                <a:cubicBezTo>
                  <a:pt x="7028834" y="2207242"/>
                  <a:pt x="6987838" y="2200835"/>
                  <a:pt x="6947497" y="2191870"/>
                </a:cubicBezTo>
                <a:cubicBezTo>
                  <a:pt x="6889226" y="2196352"/>
                  <a:pt x="6793205" y="2150595"/>
                  <a:pt x="6772685" y="2205317"/>
                </a:cubicBezTo>
                <a:cubicBezTo>
                  <a:pt x="6753474" y="2256548"/>
                  <a:pt x="6863385" y="2266618"/>
                  <a:pt x="6907156" y="2299447"/>
                </a:cubicBezTo>
                <a:cubicBezTo>
                  <a:pt x="7214153" y="2529695"/>
                  <a:pt x="7159453" y="2531482"/>
                  <a:pt x="7579508" y="2716306"/>
                </a:cubicBezTo>
                <a:cubicBezTo>
                  <a:pt x="7767744" y="2799130"/>
                  <a:pt x="7967225" y="2854000"/>
                  <a:pt x="8157732" y="2931459"/>
                </a:cubicBezTo>
                <a:cubicBezTo>
                  <a:pt x="8375280" y="3019912"/>
                  <a:pt x="8587336" y="3121338"/>
                  <a:pt x="8803191" y="3213847"/>
                </a:cubicBezTo>
                <a:cubicBezTo>
                  <a:pt x="8855466" y="3236251"/>
                  <a:pt x="9067164" y="3318440"/>
                  <a:pt x="9139367" y="3348317"/>
                </a:cubicBezTo>
                <a:cubicBezTo>
                  <a:pt x="9349351" y="3435207"/>
                  <a:pt x="9430283" y="3481558"/>
                  <a:pt x="9650356" y="3536576"/>
                </a:cubicBezTo>
                <a:cubicBezTo>
                  <a:pt x="9707552" y="3550875"/>
                  <a:pt x="9767557" y="3550946"/>
                  <a:pt x="9825167" y="3563470"/>
                </a:cubicBezTo>
                <a:cubicBezTo>
                  <a:pt x="9870896" y="3573411"/>
                  <a:pt x="10006435" y="3603811"/>
                  <a:pt x="9959638" y="3603811"/>
                </a:cubicBezTo>
                <a:cubicBezTo>
                  <a:pt x="9815574" y="3603811"/>
                  <a:pt x="9671982" y="3583609"/>
                  <a:pt x="9529332" y="3563470"/>
                </a:cubicBezTo>
                <a:cubicBezTo>
                  <a:pt x="9290732" y="3529786"/>
                  <a:pt x="9049821" y="3503192"/>
                  <a:pt x="8816638" y="3442447"/>
                </a:cubicBezTo>
                <a:cubicBezTo>
                  <a:pt x="8281966" y="3303163"/>
                  <a:pt x="7881652" y="3143042"/>
                  <a:pt x="7404697" y="2904564"/>
                </a:cubicBezTo>
                <a:cubicBezTo>
                  <a:pt x="7262953" y="2833692"/>
                  <a:pt x="7122805" y="2759020"/>
                  <a:pt x="6987838" y="2675964"/>
                </a:cubicBezTo>
                <a:cubicBezTo>
                  <a:pt x="6837191" y="2583258"/>
                  <a:pt x="6573813" y="2357574"/>
                  <a:pt x="6409614" y="2286000"/>
                </a:cubicBezTo>
                <a:cubicBezTo>
                  <a:pt x="6325878" y="2249500"/>
                  <a:pt x="6090038" y="2239160"/>
                  <a:pt x="5992756" y="2232211"/>
                </a:cubicBezTo>
                <a:cubicBezTo>
                  <a:pt x="6192338" y="2531591"/>
                  <a:pt x="5926282" y="2149071"/>
                  <a:pt x="6866814" y="2608729"/>
                </a:cubicBezTo>
                <a:cubicBezTo>
                  <a:pt x="7462967" y="2900082"/>
                  <a:pt x="8043624" y="3225552"/>
                  <a:pt x="8655273" y="3482788"/>
                </a:cubicBezTo>
                <a:lnTo>
                  <a:pt x="10094108" y="4087906"/>
                </a:lnTo>
                <a:cubicBezTo>
                  <a:pt x="10138637" y="4106555"/>
                  <a:pt x="10188411" y="4114915"/>
                  <a:pt x="10228579" y="4141694"/>
                </a:cubicBezTo>
                <a:cubicBezTo>
                  <a:pt x="10242026" y="4150659"/>
                  <a:pt x="10284849" y="4171319"/>
                  <a:pt x="10268920" y="4168588"/>
                </a:cubicBezTo>
                <a:cubicBezTo>
                  <a:pt x="9938354" y="4111919"/>
                  <a:pt x="9104317" y="3909636"/>
                  <a:pt x="8883873" y="3832411"/>
                </a:cubicBezTo>
                <a:cubicBezTo>
                  <a:pt x="8462795" y="3684900"/>
                  <a:pt x="8058889" y="3492312"/>
                  <a:pt x="7646744" y="3321423"/>
                </a:cubicBezTo>
                <a:lnTo>
                  <a:pt x="7229885" y="3146611"/>
                </a:lnTo>
                <a:cubicBezTo>
                  <a:pt x="7126459" y="3102559"/>
                  <a:pt x="7027902" y="3045672"/>
                  <a:pt x="6920603" y="3012141"/>
                </a:cubicBezTo>
                <a:cubicBezTo>
                  <a:pt x="6848885" y="2989729"/>
                  <a:pt x="6774808" y="2973805"/>
                  <a:pt x="6705450" y="2944906"/>
                </a:cubicBezTo>
                <a:cubicBezTo>
                  <a:pt x="6559224" y="2883978"/>
                  <a:pt x="6148415" y="2648153"/>
                  <a:pt x="6275144" y="2743200"/>
                </a:cubicBezTo>
                <a:cubicBezTo>
                  <a:pt x="6598930" y="2986040"/>
                  <a:pt x="6091495" y="2611013"/>
                  <a:pt x="6893708" y="3133164"/>
                </a:cubicBezTo>
                <a:cubicBezTo>
                  <a:pt x="7484475" y="3517687"/>
                  <a:pt x="8062828" y="3921127"/>
                  <a:pt x="8655273" y="4303059"/>
                </a:cubicBezTo>
                <a:cubicBezTo>
                  <a:pt x="8946019" y="4490494"/>
                  <a:pt x="9244423" y="4665873"/>
                  <a:pt x="9542779" y="4840941"/>
                </a:cubicBezTo>
                <a:cubicBezTo>
                  <a:pt x="9786855" y="4984159"/>
                  <a:pt x="10017393" y="5158435"/>
                  <a:pt x="10282367" y="5257800"/>
                </a:cubicBezTo>
                <a:lnTo>
                  <a:pt x="10605097" y="5378823"/>
                </a:lnTo>
                <a:cubicBezTo>
                  <a:pt x="10623754" y="5386153"/>
                  <a:pt x="10678541" y="5409648"/>
                  <a:pt x="10658885" y="5405717"/>
                </a:cubicBezTo>
                <a:cubicBezTo>
                  <a:pt x="10577139" y="5389368"/>
                  <a:pt x="10452943" y="5330593"/>
                  <a:pt x="10389944" y="5284694"/>
                </a:cubicBezTo>
                <a:cubicBezTo>
                  <a:pt x="8959272" y="4242347"/>
                  <a:pt x="10106912" y="5068649"/>
                  <a:pt x="9206603" y="4343400"/>
                </a:cubicBezTo>
                <a:cubicBezTo>
                  <a:pt x="8773763" y="3994723"/>
                  <a:pt x="8479660" y="3776037"/>
                  <a:pt x="7996367" y="3496235"/>
                </a:cubicBezTo>
                <a:cubicBezTo>
                  <a:pt x="7871449" y="3423914"/>
                  <a:pt x="7735018" y="3373497"/>
                  <a:pt x="7606403" y="3307976"/>
                </a:cubicBezTo>
                <a:cubicBezTo>
                  <a:pt x="7265661" y="3134390"/>
                  <a:pt x="7340260" y="3144763"/>
                  <a:pt x="7014732" y="3012141"/>
                </a:cubicBezTo>
                <a:cubicBezTo>
                  <a:pt x="6984512" y="2999829"/>
                  <a:pt x="6951979" y="2994212"/>
                  <a:pt x="6920603" y="2985247"/>
                </a:cubicBezTo>
                <a:cubicBezTo>
                  <a:pt x="7071096" y="3135740"/>
                  <a:pt x="7075596" y="3152031"/>
                  <a:pt x="7310567" y="3294529"/>
                </a:cubicBezTo>
                <a:cubicBezTo>
                  <a:pt x="7906748" y="3656084"/>
                  <a:pt x="8578248" y="3908788"/>
                  <a:pt x="9112473" y="4356847"/>
                </a:cubicBezTo>
                <a:cubicBezTo>
                  <a:pt x="9251426" y="4473388"/>
                  <a:pt x="9396350" y="4583159"/>
                  <a:pt x="9529332" y="4706470"/>
                </a:cubicBezTo>
                <a:cubicBezTo>
                  <a:pt x="9643236" y="4812090"/>
                  <a:pt x="9747569" y="4927706"/>
                  <a:pt x="9852061" y="5042647"/>
                </a:cubicBezTo>
                <a:cubicBezTo>
                  <a:pt x="9971759" y="5174315"/>
                  <a:pt x="10102979" y="5298000"/>
                  <a:pt x="10201685" y="5446059"/>
                </a:cubicBezTo>
                <a:cubicBezTo>
                  <a:pt x="10210650" y="5459506"/>
                  <a:pt x="10244740" y="5486400"/>
                  <a:pt x="10228579" y="5486400"/>
                </a:cubicBezTo>
                <a:cubicBezTo>
                  <a:pt x="10206167" y="5486400"/>
                  <a:pt x="10193607" y="5458234"/>
                  <a:pt x="10174791" y="5446059"/>
                </a:cubicBezTo>
                <a:cubicBezTo>
                  <a:pt x="10117347" y="5408890"/>
                  <a:pt x="10053896" y="5380605"/>
                  <a:pt x="9999979" y="5338482"/>
                </a:cubicBezTo>
                <a:cubicBezTo>
                  <a:pt x="9411145" y="4878455"/>
                  <a:pt x="10163544" y="5328935"/>
                  <a:pt x="9166261" y="4706470"/>
                </a:cubicBezTo>
                <a:cubicBezTo>
                  <a:pt x="8697385" y="4413816"/>
                  <a:pt x="8213641" y="4145630"/>
                  <a:pt x="7740873" y="3859306"/>
                </a:cubicBezTo>
                <a:cubicBezTo>
                  <a:pt x="7577083" y="3760109"/>
                  <a:pt x="7422780" y="3645473"/>
                  <a:pt x="7256779" y="3550023"/>
                </a:cubicBezTo>
                <a:cubicBezTo>
                  <a:pt x="7077485" y="3446929"/>
                  <a:pt x="6895308" y="3348694"/>
                  <a:pt x="6718897" y="3240741"/>
                </a:cubicBezTo>
                <a:cubicBezTo>
                  <a:pt x="6594831" y="3164820"/>
                  <a:pt x="6458676" y="3101545"/>
                  <a:pt x="6355826" y="2998694"/>
                </a:cubicBezTo>
                <a:cubicBezTo>
                  <a:pt x="6328932" y="2971800"/>
                  <a:pt x="6254986" y="2885758"/>
                  <a:pt x="6275144" y="2918011"/>
                </a:cubicBezTo>
                <a:cubicBezTo>
                  <a:pt x="6297556" y="2953870"/>
                  <a:pt x="6314361" y="2993915"/>
                  <a:pt x="6342379" y="3025588"/>
                </a:cubicBezTo>
                <a:cubicBezTo>
                  <a:pt x="6417980" y="3111050"/>
                  <a:pt x="6499145" y="3191830"/>
                  <a:pt x="6584426" y="3267635"/>
                </a:cubicBezTo>
                <a:cubicBezTo>
                  <a:pt x="6822074" y="3478878"/>
                  <a:pt x="7059898" y="3690584"/>
                  <a:pt x="7310567" y="3886200"/>
                </a:cubicBezTo>
                <a:cubicBezTo>
                  <a:pt x="8019434" y="4439381"/>
                  <a:pt x="8860586" y="4844948"/>
                  <a:pt x="9462097" y="5513294"/>
                </a:cubicBezTo>
                <a:cubicBezTo>
                  <a:pt x="9635911" y="5706421"/>
                  <a:pt x="9720552" y="5765992"/>
                  <a:pt x="9825167" y="5983941"/>
                </a:cubicBezTo>
                <a:cubicBezTo>
                  <a:pt x="9860728" y="6058027"/>
                  <a:pt x="9858544" y="6161185"/>
                  <a:pt x="9919297" y="6225988"/>
                </a:cubicBezTo>
                <a:cubicBezTo>
                  <a:pt x="9960994" y="6270465"/>
                  <a:pt x="10017908" y="6297705"/>
                  <a:pt x="10067214" y="6333564"/>
                </a:cubicBezTo>
                <a:cubicBezTo>
                  <a:pt x="9876474" y="6028378"/>
                  <a:pt x="9934060" y="6078685"/>
                  <a:pt x="9569673" y="5782235"/>
                </a:cubicBezTo>
                <a:cubicBezTo>
                  <a:pt x="8926912" y="5259311"/>
                  <a:pt x="8303366" y="4793798"/>
                  <a:pt x="7646744" y="4303059"/>
                </a:cubicBezTo>
                <a:lnTo>
                  <a:pt x="7068520" y="3872753"/>
                </a:lnTo>
                <a:cubicBezTo>
                  <a:pt x="6948913" y="3785611"/>
                  <a:pt x="6822622" y="3707649"/>
                  <a:pt x="6705450" y="3617259"/>
                </a:cubicBezTo>
                <a:lnTo>
                  <a:pt x="6234803" y="3254188"/>
                </a:lnTo>
                <a:cubicBezTo>
                  <a:pt x="6221955" y="3244383"/>
                  <a:pt x="6194461" y="3227294"/>
                  <a:pt x="6194461" y="3227294"/>
                </a:cubicBezTo>
                <a:cubicBezTo>
                  <a:pt x="6404772" y="3647909"/>
                  <a:pt x="6383969" y="3629573"/>
                  <a:pt x="6947497" y="4222376"/>
                </a:cubicBezTo>
                <a:cubicBezTo>
                  <a:pt x="7939902" y="5266335"/>
                  <a:pt x="7789614" y="5059240"/>
                  <a:pt x="8507356" y="5943600"/>
                </a:cubicBezTo>
                <a:cubicBezTo>
                  <a:pt x="8585889" y="6040364"/>
                  <a:pt x="8668566" y="6134605"/>
                  <a:pt x="8735956" y="6239435"/>
                </a:cubicBezTo>
                <a:cubicBezTo>
                  <a:pt x="8816638" y="6364941"/>
                  <a:pt x="8884797" y="6499445"/>
                  <a:pt x="8978003" y="6615953"/>
                </a:cubicBezTo>
                <a:cubicBezTo>
                  <a:pt x="8995932" y="6638365"/>
                  <a:pt x="9031791" y="6654487"/>
                  <a:pt x="9031791" y="6683188"/>
                </a:cubicBezTo>
                <a:cubicBezTo>
                  <a:pt x="9031791" y="6705600"/>
                  <a:pt x="8991707" y="6660581"/>
                  <a:pt x="8978003" y="6642847"/>
                </a:cubicBezTo>
                <a:cubicBezTo>
                  <a:pt x="8914907" y="6561193"/>
                  <a:pt x="8873659" y="6462737"/>
                  <a:pt x="8803191" y="6387353"/>
                </a:cubicBezTo>
                <a:cubicBezTo>
                  <a:pt x="8487188" y="6049303"/>
                  <a:pt x="8151165" y="5730514"/>
                  <a:pt x="7821556" y="5405717"/>
                </a:cubicBezTo>
                <a:cubicBezTo>
                  <a:pt x="5932531" y="3544269"/>
                  <a:pt x="7883011" y="5445418"/>
                  <a:pt x="6261697" y="3993776"/>
                </a:cubicBezTo>
                <a:cubicBezTo>
                  <a:pt x="6101127" y="3850010"/>
                  <a:pt x="5953995" y="3691824"/>
                  <a:pt x="5804497" y="3536576"/>
                </a:cubicBezTo>
                <a:cubicBezTo>
                  <a:pt x="5720838" y="3449700"/>
                  <a:pt x="5639954" y="3360044"/>
                  <a:pt x="5562450" y="3267635"/>
                </a:cubicBezTo>
                <a:cubicBezTo>
                  <a:pt x="5523272" y="3220923"/>
                  <a:pt x="5423174" y="3067639"/>
                  <a:pt x="5454873" y="3119717"/>
                </a:cubicBezTo>
                <a:cubicBezTo>
                  <a:pt x="5865852" y="3794897"/>
                  <a:pt x="5629806" y="3428617"/>
                  <a:pt x="6463403" y="4531659"/>
                </a:cubicBezTo>
                <a:cubicBezTo>
                  <a:pt x="6630979" y="4753402"/>
                  <a:pt x="6815002" y="4962865"/>
                  <a:pt x="6974391" y="5190564"/>
                </a:cubicBezTo>
                <a:cubicBezTo>
                  <a:pt x="7581693" y="6058139"/>
                  <a:pt x="6930676" y="5062799"/>
                  <a:pt x="7498826" y="6199094"/>
                </a:cubicBezTo>
                <a:cubicBezTo>
                  <a:pt x="7539167" y="6279776"/>
                  <a:pt x="7683636" y="6504925"/>
                  <a:pt x="7619850" y="6441141"/>
                </a:cubicBezTo>
                <a:cubicBezTo>
                  <a:pt x="7409887" y="6231182"/>
                  <a:pt x="7921108" y="6745292"/>
                  <a:pt x="7337461" y="6118411"/>
                </a:cubicBezTo>
                <a:cubicBezTo>
                  <a:pt x="7175465" y="5944415"/>
                  <a:pt x="7016152" y="5766984"/>
                  <a:pt x="6839920" y="5607423"/>
                </a:cubicBezTo>
                <a:cubicBezTo>
                  <a:pt x="6683715" y="5465994"/>
                  <a:pt x="6493855" y="5363941"/>
                  <a:pt x="6342379" y="5217459"/>
                </a:cubicBezTo>
                <a:cubicBezTo>
                  <a:pt x="6084666" y="4968242"/>
                  <a:pt x="5846710" y="4698687"/>
                  <a:pt x="5616238" y="4424082"/>
                </a:cubicBezTo>
                <a:cubicBezTo>
                  <a:pt x="5424901" y="4196105"/>
                  <a:pt x="5277460" y="3932614"/>
                  <a:pt x="5078356" y="3711388"/>
                </a:cubicBezTo>
                <a:lnTo>
                  <a:pt x="4957332" y="3576917"/>
                </a:lnTo>
                <a:cubicBezTo>
                  <a:pt x="4952850" y="3563470"/>
                  <a:pt x="4942127" y="3522511"/>
                  <a:pt x="4943885" y="3536576"/>
                </a:cubicBezTo>
                <a:cubicBezTo>
                  <a:pt x="4950101" y="3586303"/>
                  <a:pt x="4952789" y="3637720"/>
                  <a:pt x="4970779" y="3684494"/>
                </a:cubicBezTo>
                <a:cubicBezTo>
                  <a:pt x="4998133" y="3755615"/>
                  <a:pt x="5036401" y="3822590"/>
                  <a:pt x="5078356" y="3886200"/>
                </a:cubicBezTo>
                <a:cubicBezTo>
                  <a:pt x="5175614" y="4033655"/>
                  <a:pt x="5278079" y="4177946"/>
                  <a:pt x="5387638" y="4316506"/>
                </a:cubicBezTo>
                <a:cubicBezTo>
                  <a:pt x="5836355" y="4884002"/>
                  <a:pt x="6066324" y="5078658"/>
                  <a:pt x="6449956" y="5661211"/>
                </a:cubicBezTo>
                <a:cubicBezTo>
                  <a:pt x="6614831" y="5911576"/>
                  <a:pt x="6726905" y="6162123"/>
                  <a:pt x="6853367" y="6427694"/>
                </a:cubicBezTo>
                <a:cubicBezTo>
                  <a:pt x="6867415" y="6497936"/>
                  <a:pt x="6893967" y="6557536"/>
                  <a:pt x="6786132" y="6427694"/>
                </a:cubicBezTo>
                <a:cubicBezTo>
                  <a:pt x="6588448" y="6189667"/>
                  <a:pt x="6386979" y="5953881"/>
                  <a:pt x="6207908" y="5701553"/>
                </a:cubicBezTo>
                <a:cubicBezTo>
                  <a:pt x="5318034" y="4447638"/>
                  <a:pt x="5938936" y="5293836"/>
                  <a:pt x="5172485" y="4303059"/>
                </a:cubicBezTo>
                <a:cubicBezTo>
                  <a:pt x="5020321" y="4106360"/>
                  <a:pt x="5118437" y="4208670"/>
                  <a:pt x="5024567" y="4114800"/>
                </a:cubicBezTo>
                <a:cubicBezTo>
                  <a:pt x="5257280" y="4942222"/>
                  <a:pt x="5008987" y="4145437"/>
                  <a:pt x="5454873" y="5217459"/>
                </a:cubicBezTo>
                <a:cubicBezTo>
                  <a:pt x="5570923" y="5496472"/>
                  <a:pt x="5657184" y="5787468"/>
                  <a:pt x="5777603" y="6064623"/>
                </a:cubicBezTo>
                <a:cubicBezTo>
                  <a:pt x="5939793" y="6437917"/>
                  <a:pt x="6173332" y="6781161"/>
                  <a:pt x="6302038" y="7167282"/>
                </a:cubicBezTo>
                <a:cubicBezTo>
                  <a:pt x="6315485" y="7207623"/>
                  <a:pt x="6362275" y="7325888"/>
                  <a:pt x="6342379" y="7288306"/>
                </a:cubicBezTo>
                <a:cubicBezTo>
                  <a:pt x="5995123" y="6632380"/>
                  <a:pt x="6413020" y="7217564"/>
                  <a:pt x="5791050" y="6360459"/>
                </a:cubicBezTo>
                <a:cubicBezTo>
                  <a:pt x="5559908" y="6041933"/>
                  <a:pt x="5240067" y="5777961"/>
                  <a:pt x="5078356" y="5419164"/>
                </a:cubicBezTo>
                <a:cubicBezTo>
                  <a:pt x="4934921" y="5100917"/>
                  <a:pt x="4761846" y="4794431"/>
                  <a:pt x="4648050" y="4464423"/>
                </a:cubicBezTo>
                <a:cubicBezTo>
                  <a:pt x="4603226" y="4334435"/>
                  <a:pt x="4482335" y="3940557"/>
                  <a:pt x="4513579" y="4074459"/>
                </a:cubicBezTo>
                <a:cubicBezTo>
                  <a:pt x="4647430" y="4648109"/>
                  <a:pt x="4554599" y="4350409"/>
                  <a:pt x="4809414" y="4961964"/>
                </a:cubicBezTo>
                <a:cubicBezTo>
                  <a:pt x="4892786" y="5412172"/>
                  <a:pt x="4961786" y="5637474"/>
                  <a:pt x="4970779" y="6051176"/>
                </a:cubicBezTo>
                <a:cubicBezTo>
                  <a:pt x="4972633" y="6136438"/>
                  <a:pt x="4968603" y="6222136"/>
                  <a:pt x="4957332" y="6306670"/>
                </a:cubicBezTo>
                <a:cubicBezTo>
                  <a:pt x="4950578" y="6357328"/>
                  <a:pt x="4930438" y="6405282"/>
                  <a:pt x="4916991" y="6454588"/>
                </a:cubicBezTo>
                <a:cubicBezTo>
                  <a:pt x="4899062" y="6355976"/>
                  <a:pt x="4896664" y="6253231"/>
                  <a:pt x="4863203" y="6158753"/>
                </a:cubicBezTo>
                <a:cubicBezTo>
                  <a:pt x="4782786" y="5931692"/>
                  <a:pt x="4342870" y="4886920"/>
                  <a:pt x="4204297" y="4545106"/>
                </a:cubicBezTo>
                <a:cubicBezTo>
                  <a:pt x="4153635" y="4420141"/>
                  <a:pt x="4089960" y="4299183"/>
                  <a:pt x="4056379" y="4168588"/>
                </a:cubicBezTo>
                <a:cubicBezTo>
                  <a:pt x="4016038" y="4011706"/>
                  <a:pt x="3978308" y="3854129"/>
                  <a:pt x="3935356" y="3697941"/>
                </a:cubicBezTo>
                <a:cubicBezTo>
                  <a:pt x="3928956" y="3674667"/>
                  <a:pt x="3891393" y="3613638"/>
                  <a:pt x="3908461" y="3630706"/>
                </a:cubicBezTo>
                <a:cubicBezTo>
                  <a:pt x="3929723" y="3651968"/>
                  <a:pt x="3932348" y="3686222"/>
                  <a:pt x="3948803" y="3711388"/>
                </a:cubicBezTo>
                <a:cubicBezTo>
                  <a:pt x="4218821" y="4124355"/>
                  <a:pt x="4070303" y="3821780"/>
                  <a:pt x="4244638" y="4235823"/>
                </a:cubicBezTo>
                <a:cubicBezTo>
                  <a:pt x="4317902" y="4803625"/>
                  <a:pt x="4341538" y="4813873"/>
                  <a:pt x="4271532" y="5540188"/>
                </a:cubicBezTo>
                <a:cubicBezTo>
                  <a:pt x="4263779" y="5620622"/>
                  <a:pt x="4213049" y="5691090"/>
                  <a:pt x="4190850" y="5768788"/>
                </a:cubicBezTo>
                <a:cubicBezTo>
                  <a:pt x="4177083" y="5816974"/>
                  <a:pt x="4177468" y="5868448"/>
                  <a:pt x="4163956" y="5916706"/>
                </a:cubicBezTo>
                <a:cubicBezTo>
                  <a:pt x="4145989" y="5980873"/>
                  <a:pt x="4122578" y="6043551"/>
                  <a:pt x="4096720" y="6104964"/>
                </a:cubicBezTo>
                <a:cubicBezTo>
                  <a:pt x="4086577" y="6129052"/>
                  <a:pt x="4069072" y="6149352"/>
                  <a:pt x="4056379" y="6172200"/>
                </a:cubicBezTo>
                <a:cubicBezTo>
                  <a:pt x="4046644" y="6189723"/>
                  <a:pt x="4038450" y="6208059"/>
                  <a:pt x="4029485" y="6225988"/>
                </a:cubicBezTo>
                <a:cubicBezTo>
                  <a:pt x="4085117" y="5892198"/>
                  <a:pt x="4059330" y="6087899"/>
                  <a:pt x="3975697" y="5351929"/>
                </a:cubicBezTo>
                <a:cubicBezTo>
                  <a:pt x="3960803" y="5220866"/>
                  <a:pt x="3928938" y="5092271"/>
                  <a:pt x="3908461" y="4961964"/>
                </a:cubicBezTo>
                <a:cubicBezTo>
                  <a:pt x="3879628" y="4778482"/>
                  <a:pt x="3854673" y="4594411"/>
                  <a:pt x="3827779" y="4410635"/>
                </a:cubicBezTo>
                <a:cubicBezTo>
                  <a:pt x="3670504" y="4505000"/>
                  <a:pt x="3817754" y="4393279"/>
                  <a:pt x="3720203" y="4706470"/>
                </a:cubicBezTo>
                <a:cubicBezTo>
                  <a:pt x="3426581" y="5649152"/>
                  <a:pt x="3619964" y="4945836"/>
                  <a:pt x="3357132" y="5553635"/>
                </a:cubicBezTo>
                <a:cubicBezTo>
                  <a:pt x="2950343" y="6494333"/>
                  <a:pt x="3217233" y="6016970"/>
                  <a:pt x="3020956" y="6360459"/>
                </a:cubicBezTo>
                <a:cubicBezTo>
                  <a:pt x="3054384" y="5992754"/>
                  <a:pt x="3038011" y="6063096"/>
                  <a:pt x="3128532" y="5647764"/>
                </a:cubicBezTo>
                <a:cubicBezTo>
                  <a:pt x="3174607" y="5436363"/>
                  <a:pt x="3202670" y="5219148"/>
                  <a:pt x="3276450" y="5015753"/>
                </a:cubicBezTo>
                <a:cubicBezTo>
                  <a:pt x="3369437" y="4759409"/>
                  <a:pt x="3539842" y="4534858"/>
                  <a:pt x="3626073" y="4276164"/>
                </a:cubicBezTo>
                <a:cubicBezTo>
                  <a:pt x="3630555" y="4262717"/>
                  <a:pt x="3641278" y="4221758"/>
                  <a:pt x="3639520" y="4235823"/>
                </a:cubicBezTo>
                <a:cubicBezTo>
                  <a:pt x="3622390" y="4372864"/>
                  <a:pt x="3560002" y="4606480"/>
                  <a:pt x="3518497" y="4706470"/>
                </a:cubicBezTo>
                <a:cubicBezTo>
                  <a:pt x="3416977" y="4951042"/>
                  <a:pt x="3223905" y="5256670"/>
                  <a:pt x="3074744" y="5472953"/>
                </a:cubicBezTo>
                <a:cubicBezTo>
                  <a:pt x="2980073" y="5610226"/>
                  <a:pt x="2881679" y="5745045"/>
                  <a:pt x="2778908" y="5876364"/>
                </a:cubicBezTo>
                <a:cubicBezTo>
                  <a:pt x="2630248" y="6066319"/>
                  <a:pt x="2647445" y="6046081"/>
                  <a:pt x="2523414" y="6145306"/>
                </a:cubicBezTo>
                <a:cubicBezTo>
                  <a:pt x="2536861" y="6113929"/>
                  <a:pt x="2546882" y="6080851"/>
                  <a:pt x="2563756" y="6051176"/>
                </a:cubicBezTo>
                <a:cubicBezTo>
                  <a:pt x="2676992" y="5852037"/>
                  <a:pt x="2820999" y="5669136"/>
                  <a:pt x="2913379" y="5459506"/>
                </a:cubicBezTo>
                <a:cubicBezTo>
                  <a:pt x="3320448" y="4535774"/>
                  <a:pt x="3199348" y="4948031"/>
                  <a:pt x="3357132" y="4249270"/>
                </a:cubicBezTo>
                <a:cubicBezTo>
                  <a:pt x="3366097" y="4146176"/>
                  <a:pt x="3422459" y="4036070"/>
                  <a:pt x="3384026" y="3939988"/>
                </a:cubicBezTo>
                <a:cubicBezTo>
                  <a:pt x="3360191" y="3880401"/>
                  <a:pt x="3332045" y="4057398"/>
                  <a:pt x="3303344" y="4114800"/>
                </a:cubicBezTo>
                <a:cubicBezTo>
                  <a:pt x="3269266" y="4182955"/>
                  <a:pt x="3237798" y="4252946"/>
                  <a:pt x="3195767" y="4316506"/>
                </a:cubicBezTo>
                <a:cubicBezTo>
                  <a:pt x="2935064" y="4710739"/>
                  <a:pt x="2652068" y="5096667"/>
                  <a:pt x="2348603" y="5459506"/>
                </a:cubicBezTo>
                <a:cubicBezTo>
                  <a:pt x="2281470" y="5539774"/>
                  <a:pt x="2211758" y="5618696"/>
                  <a:pt x="2133450" y="5688106"/>
                </a:cubicBezTo>
                <a:cubicBezTo>
                  <a:pt x="2014005" y="5793978"/>
                  <a:pt x="1668395" y="6116746"/>
                  <a:pt x="1756932" y="5983941"/>
                </a:cubicBezTo>
                <a:cubicBezTo>
                  <a:pt x="1774861" y="5957047"/>
                  <a:pt x="1786524" y="5924690"/>
                  <a:pt x="1810720" y="5903259"/>
                </a:cubicBezTo>
                <a:cubicBezTo>
                  <a:pt x="2101154" y="5646017"/>
                  <a:pt x="2445734" y="5444796"/>
                  <a:pt x="2698226" y="5150223"/>
                </a:cubicBezTo>
                <a:lnTo>
                  <a:pt x="3263003" y="4491317"/>
                </a:lnTo>
                <a:cubicBezTo>
                  <a:pt x="3325756" y="4325470"/>
                  <a:pt x="3400308" y="4163620"/>
                  <a:pt x="3451261" y="3993776"/>
                </a:cubicBezTo>
                <a:cubicBezTo>
                  <a:pt x="3468054" y="3937798"/>
                  <a:pt x="3490844" y="3871237"/>
                  <a:pt x="3464708" y="3818964"/>
                </a:cubicBezTo>
                <a:cubicBezTo>
                  <a:pt x="3448547" y="3786641"/>
                  <a:pt x="3427523" y="3880996"/>
                  <a:pt x="3410920" y="3913094"/>
                </a:cubicBezTo>
                <a:cubicBezTo>
                  <a:pt x="3360268" y="4011021"/>
                  <a:pt x="3319091" y="4114011"/>
                  <a:pt x="3263003" y="4208929"/>
                </a:cubicBezTo>
                <a:cubicBezTo>
                  <a:pt x="3189511" y="4333301"/>
                  <a:pt x="2950317" y="4667737"/>
                  <a:pt x="2846144" y="4773706"/>
                </a:cubicBezTo>
                <a:cubicBezTo>
                  <a:pt x="2332599" y="5296105"/>
                  <a:pt x="2026293" y="5502287"/>
                  <a:pt x="1407308" y="5970494"/>
                </a:cubicBezTo>
                <a:cubicBezTo>
                  <a:pt x="1350785" y="6013249"/>
                  <a:pt x="1291466" y="6052204"/>
                  <a:pt x="1232497" y="6091517"/>
                </a:cubicBezTo>
                <a:cubicBezTo>
                  <a:pt x="1197312" y="6114973"/>
                  <a:pt x="1092192" y="6185531"/>
                  <a:pt x="1124920" y="6158753"/>
                </a:cubicBezTo>
                <a:cubicBezTo>
                  <a:pt x="1174226" y="6118412"/>
                  <a:pt x="1220003" y="6073323"/>
                  <a:pt x="1272838" y="6037729"/>
                </a:cubicBezTo>
                <a:cubicBezTo>
                  <a:pt x="1646086" y="5786277"/>
                  <a:pt x="2066592" y="5597777"/>
                  <a:pt x="2402391" y="5298141"/>
                </a:cubicBezTo>
                <a:cubicBezTo>
                  <a:pt x="3390604" y="4416351"/>
                  <a:pt x="3070525" y="4849978"/>
                  <a:pt x="3518497" y="4128247"/>
                </a:cubicBezTo>
                <a:cubicBezTo>
                  <a:pt x="3566822" y="3789972"/>
                  <a:pt x="3544422" y="4048647"/>
                  <a:pt x="3115085" y="4625788"/>
                </a:cubicBezTo>
                <a:cubicBezTo>
                  <a:pt x="2985558" y="4799906"/>
                  <a:pt x="2838171" y="4960445"/>
                  <a:pt x="2711673" y="5136776"/>
                </a:cubicBezTo>
                <a:cubicBezTo>
                  <a:pt x="2563755" y="5342964"/>
                  <a:pt x="2420575" y="5552635"/>
                  <a:pt x="2267920" y="5755341"/>
                </a:cubicBezTo>
                <a:cubicBezTo>
                  <a:pt x="2147059" y="5915829"/>
                  <a:pt x="2023701" y="6074790"/>
                  <a:pt x="1891403" y="6225988"/>
                </a:cubicBezTo>
                <a:cubicBezTo>
                  <a:pt x="1803743" y="6326170"/>
                  <a:pt x="1489325" y="6566645"/>
                  <a:pt x="1609014" y="6508376"/>
                </a:cubicBezTo>
                <a:lnTo>
                  <a:pt x="2630991" y="6010835"/>
                </a:lnTo>
                <a:cubicBezTo>
                  <a:pt x="3037855" y="5815930"/>
                  <a:pt x="3520137" y="5735286"/>
                  <a:pt x="3854673" y="5432611"/>
                </a:cubicBezTo>
                <a:lnTo>
                  <a:pt x="4419450" y="4921623"/>
                </a:lnTo>
                <a:cubicBezTo>
                  <a:pt x="4660433" y="4388923"/>
                  <a:pt x="4686688" y="4470841"/>
                  <a:pt x="4728732" y="3980329"/>
                </a:cubicBezTo>
                <a:cubicBezTo>
                  <a:pt x="4731439" y="3948750"/>
                  <a:pt x="4719767" y="3917576"/>
                  <a:pt x="4715285" y="3886200"/>
                </a:cubicBezTo>
                <a:cubicBezTo>
                  <a:pt x="4582744" y="4624644"/>
                  <a:pt x="4646786" y="4234889"/>
                  <a:pt x="4527026" y="5056094"/>
                </a:cubicBezTo>
                <a:cubicBezTo>
                  <a:pt x="4522544" y="5401235"/>
                  <a:pt x="4537059" y="5747146"/>
                  <a:pt x="4513579" y="6091517"/>
                </a:cubicBezTo>
                <a:cubicBezTo>
                  <a:pt x="4503499" y="6239363"/>
                  <a:pt x="4509738" y="5794149"/>
                  <a:pt x="4486685" y="5647764"/>
                </a:cubicBezTo>
                <a:cubicBezTo>
                  <a:pt x="4419949" y="5223990"/>
                  <a:pt x="4244638" y="4383741"/>
                  <a:pt x="4244638" y="4383741"/>
                </a:cubicBezTo>
                <a:cubicBezTo>
                  <a:pt x="4253603" y="4146176"/>
                  <a:pt x="4211870" y="3901173"/>
                  <a:pt x="4271532" y="3671047"/>
                </a:cubicBezTo>
                <a:cubicBezTo>
                  <a:pt x="4301315" y="3556169"/>
                  <a:pt x="4311585" y="3905148"/>
                  <a:pt x="4338767" y="4020670"/>
                </a:cubicBezTo>
                <a:cubicBezTo>
                  <a:pt x="4383340" y="4210105"/>
                  <a:pt x="4419141" y="4402936"/>
                  <a:pt x="4486685" y="4585447"/>
                </a:cubicBezTo>
                <a:cubicBezTo>
                  <a:pt x="4630291" y="4973489"/>
                  <a:pt x="4827740" y="5340195"/>
                  <a:pt x="4970779" y="5728447"/>
                </a:cubicBezTo>
                <a:lnTo>
                  <a:pt x="5064908" y="5983941"/>
                </a:lnTo>
                <a:cubicBezTo>
                  <a:pt x="5069391" y="6015317"/>
                  <a:pt x="5097373" y="6103426"/>
                  <a:pt x="5078356" y="6078070"/>
                </a:cubicBezTo>
                <a:cubicBezTo>
                  <a:pt x="5046877" y="6036098"/>
                  <a:pt x="5039371" y="5980486"/>
                  <a:pt x="5024567" y="5930153"/>
                </a:cubicBezTo>
                <a:cubicBezTo>
                  <a:pt x="4972098" y="5751759"/>
                  <a:pt x="4935453" y="5568678"/>
                  <a:pt x="4876650" y="5392270"/>
                </a:cubicBezTo>
                <a:cubicBezTo>
                  <a:pt x="4548212" y="4406956"/>
                  <a:pt x="4594544" y="4790586"/>
                  <a:pt x="4432897" y="4007223"/>
                </a:cubicBezTo>
                <a:cubicBezTo>
                  <a:pt x="4409963" y="3896081"/>
                  <a:pt x="4399409" y="3782700"/>
                  <a:pt x="4379108" y="3671047"/>
                </a:cubicBezTo>
                <a:cubicBezTo>
                  <a:pt x="4372496" y="3634681"/>
                  <a:pt x="4341344" y="3528142"/>
                  <a:pt x="4352214" y="3563470"/>
                </a:cubicBezTo>
                <a:cubicBezTo>
                  <a:pt x="4416860" y="3773568"/>
                  <a:pt x="4434777" y="4002743"/>
                  <a:pt x="4540473" y="4195482"/>
                </a:cubicBezTo>
                <a:cubicBezTo>
                  <a:pt x="4883141" y="4820346"/>
                  <a:pt x="5361031" y="5537352"/>
                  <a:pt x="5871732" y="6091517"/>
                </a:cubicBezTo>
                <a:cubicBezTo>
                  <a:pt x="5951234" y="6177785"/>
                  <a:pt x="6042061" y="6252882"/>
                  <a:pt x="6127226" y="6333564"/>
                </a:cubicBezTo>
                <a:cubicBezTo>
                  <a:pt x="6062813" y="6161795"/>
                  <a:pt x="6022511" y="6044526"/>
                  <a:pt x="5912073" y="5862917"/>
                </a:cubicBezTo>
                <a:cubicBezTo>
                  <a:pt x="5578050" y="5313635"/>
                  <a:pt x="5108340" y="4835491"/>
                  <a:pt x="4876650" y="4235823"/>
                </a:cubicBezTo>
                <a:lnTo>
                  <a:pt x="4648050" y="3644153"/>
                </a:lnTo>
                <a:cubicBezTo>
                  <a:pt x="4634603" y="3527612"/>
                  <a:pt x="4491422" y="3279024"/>
                  <a:pt x="4607708" y="3294529"/>
                </a:cubicBezTo>
                <a:cubicBezTo>
                  <a:pt x="4755602" y="3314248"/>
                  <a:pt x="4757716" y="3553616"/>
                  <a:pt x="4849756" y="3671047"/>
                </a:cubicBezTo>
                <a:cubicBezTo>
                  <a:pt x="5018313" y="3886102"/>
                  <a:pt x="5220019" y="4073825"/>
                  <a:pt x="5387638" y="4289611"/>
                </a:cubicBezTo>
                <a:cubicBezTo>
                  <a:pt x="6040861" y="5130542"/>
                  <a:pt x="5878930" y="5103632"/>
                  <a:pt x="6557532" y="5782235"/>
                </a:cubicBezTo>
                <a:cubicBezTo>
                  <a:pt x="6959319" y="6184022"/>
                  <a:pt x="6880703" y="6135044"/>
                  <a:pt x="7176097" y="6266329"/>
                </a:cubicBezTo>
                <a:cubicBezTo>
                  <a:pt x="7204777" y="6151610"/>
                  <a:pt x="7212849" y="6165882"/>
                  <a:pt x="7095414" y="5997388"/>
                </a:cubicBezTo>
                <a:cubicBezTo>
                  <a:pt x="6932892" y="5764205"/>
                  <a:pt x="6774051" y="5523906"/>
                  <a:pt x="6570979" y="5325035"/>
                </a:cubicBezTo>
                <a:cubicBezTo>
                  <a:pt x="4519110" y="3315618"/>
                  <a:pt x="5663019" y="4777809"/>
                  <a:pt x="4822861" y="3657600"/>
                </a:cubicBezTo>
                <a:cubicBezTo>
                  <a:pt x="4800449" y="3590365"/>
                  <a:pt x="4692272" y="3424128"/>
                  <a:pt x="4755626" y="3455894"/>
                </a:cubicBezTo>
                <a:cubicBezTo>
                  <a:pt x="6392322" y="4276547"/>
                  <a:pt x="7973965" y="5202998"/>
                  <a:pt x="9596567" y="6051176"/>
                </a:cubicBezTo>
                <a:cubicBezTo>
                  <a:pt x="9644401" y="6076180"/>
                  <a:pt x="9529215" y="5966143"/>
                  <a:pt x="9488991" y="5930153"/>
                </a:cubicBezTo>
                <a:cubicBezTo>
                  <a:pt x="9273410" y="5737265"/>
                  <a:pt x="9067184" y="5531103"/>
                  <a:pt x="8830085" y="5365376"/>
                </a:cubicBezTo>
                <a:cubicBezTo>
                  <a:pt x="8187067" y="4915920"/>
                  <a:pt x="7464913" y="4579327"/>
                  <a:pt x="6853367" y="4087906"/>
                </a:cubicBezTo>
                <a:cubicBezTo>
                  <a:pt x="6602355" y="3886200"/>
                  <a:pt x="6332567" y="3705856"/>
                  <a:pt x="6100332" y="3482788"/>
                </a:cubicBezTo>
                <a:cubicBezTo>
                  <a:pt x="5989098" y="3375945"/>
                  <a:pt x="5915324" y="3235667"/>
                  <a:pt x="5831391" y="3106270"/>
                </a:cubicBezTo>
                <a:cubicBezTo>
                  <a:pt x="5807367" y="3069233"/>
                  <a:pt x="5743689" y="2956985"/>
                  <a:pt x="5777603" y="2985247"/>
                </a:cubicBezTo>
                <a:cubicBezTo>
                  <a:pt x="5836846" y="3034617"/>
                  <a:pt x="5859638" y="3116958"/>
                  <a:pt x="5912073" y="3173506"/>
                </a:cubicBezTo>
                <a:cubicBezTo>
                  <a:pt x="6088789" y="3364082"/>
                  <a:pt x="6267608" y="3553920"/>
                  <a:pt x="6463403" y="3724835"/>
                </a:cubicBezTo>
                <a:cubicBezTo>
                  <a:pt x="9304493" y="6204902"/>
                  <a:pt x="7528122" y="4702423"/>
                  <a:pt x="8682167" y="5526741"/>
                </a:cubicBezTo>
                <a:cubicBezTo>
                  <a:pt x="8697642" y="5537794"/>
                  <a:pt x="8737182" y="5579179"/>
                  <a:pt x="8722508" y="5567082"/>
                </a:cubicBezTo>
                <a:lnTo>
                  <a:pt x="5925520" y="3254188"/>
                </a:lnTo>
                <a:cubicBezTo>
                  <a:pt x="5881313" y="3217572"/>
                  <a:pt x="6014588" y="3326641"/>
                  <a:pt x="6059991" y="3361764"/>
                </a:cubicBezTo>
                <a:cubicBezTo>
                  <a:pt x="6252161" y="3510423"/>
                  <a:pt x="6442348" y="3661762"/>
                  <a:pt x="6638214" y="3805517"/>
                </a:cubicBezTo>
                <a:cubicBezTo>
                  <a:pt x="6931000" y="4020406"/>
                  <a:pt x="7203826" y="4269348"/>
                  <a:pt x="7525720" y="4437529"/>
                </a:cubicBezTo>
                <a:cubicBezTo>
                  <a:pt x="8323579" y="4854388"/>
                  <a:pt x="10682659" y="6165210"/>
                  <a:pt x="9919297" y="5688106"/>
                </a:cubicBezTo>
                <a:cubicBezTo>
                  <a:pt x="9549290" y="5456850"/>
                  <a:pt x="10232072" y="5892014"/>
                  <a:pt x="9314179" y="5177117"/>
                </a:cubicBezTo>
                <a:cubicBezTo>
                  <a:pt x="9022716" y="4950113"/>
                  <a:pt x="8724815" y="4730137"/>
                  <a:pt x="8413226" y="4531659"/>
                </a:cubicBezTo>
                <a:cubicBezTo>
                  <a:pt x="5857666" y="2903803"/>
                  <a:pt x="8802147" y="4954060"/>
                  <a:pt x="6369273" y="3267635"/>
                </a:cubicBezTo>
                <a:cubicBezTo>
                  <a:pt x="6298509" y="3218582"/>
                  <a:pt x="6219229" y="3175153"/>
                  <a:pt x="6167567" y="3106270"/>
                </a:cubicBezTo>
                <a:cubicBezTo>
                  <a:pt x="6128780" y="3054554"/>
                  <a:pt x="6271042" y="3185075"/>
                  <a:pt x="6328932" y="3213847"/>
                </a:cubicBezTo>
                <a:cubicBezTo>
                  <a:pt x="7020098" y="3557361"/>
                  <a:pt x="7803419" y="3749250"/>
                  <a:pt x="8413226" y="4222376"/>
                </a:cubicBezTo>
                <a:cubicBezTo>
                  <a:pt x="8673203" y="4424082"/>
                  <a:pt x="8939868" y="4617450"/>
                  <a:pt x="9193156" y="4827494"/>
                </a:cubicBezTo>
                <a:cubicBezTo>
                  <a:pt x="9307850" y="4922606"/>
                  <a:pt x="9412327" y="5029647"/>
                  <a:pt x="9515885" y="5136776"/>
                </a:cubicBezTo>
                <a:cubicBezTo>
                  <a:pt x="9630705" y="5255556"/>
                  <a:pt x="9605236" y="5238278"/>
                  <a:pt x="9542779" y="5217459"/>
                </a:cubicBezTo>
                <a:cubicBezTo>
                  <a:pt x="8784241" y="4458918"/>
                  <a:pt x="9164079" y="4817559"/>
                  <a:pt x="7592956" y="3590364"/>
                </a:cubicBezTo>
                <a:cubicBezTo>
                  <a:pt x="7249597" y="3322168"/>
                  <a:pt x="6893747" y="3070360"/>
                  <a:pt x="6544085" y="2810435"/>
                </a:cubicBezTo>
                <a:lnTo>
                  <a:pt x="6073438" y="2460811"/>
                </a:lnTo>
                <a:cubicBezTo>
                  <a:pt x="6037479" y="2434051"/>
                  <a:pt x="5934166" y="2348434"/>
                  <a:pt x="5965861" y="2380129"/>
                </a:cubicBezTo>
                <a:cubicBezTo>
                  <a:pt x="6298363" y="2712631"/>
                  <a:pt x="6204744" y="2646390"/>
                  <a:pt x="6759238" y="2985247"/>
                </a:cubicBezTo>
                <a:cubicBezTo>
                  <a:pt x="7125952" y="3209350"/>
                  <a:pt x="7493339" y="3433796"/>
                  <a:pt x="7875344" y="3630706"/>
                </a:cubicBezTo>
                <a:cubicBezTo>
                  <a:pt x="9075530" y="4249359"/>
                  <a:pt x="9922743" y="4496390"/>
                  <a:pt x="9233497" y="4289611"/>
                </a:cubicBezTo>
                <a:cubicBezTo>
                  <a:pt x="9081097" y="4168588"/>
                  <a:pt x="8937273" y="4035899"/>
                  <a:pt x="8776297" y="3926541"/>
                </a:cubicBezTo>
                <a:cubicBezTo>
                  <a:pt x="8111966" y="3475230"/>
                  <a:pt x="7394742" y="3099801"/>
                  <a:pt x="6759238" y="2608729"/>
                </a:cubicBezTo>
                <a:lnTo>
                  <a:pt x="6463403" y="2380129"/>
                </a:lnTo>
                <a:cubicBezTo>
                  <a:pt x="6453463" y="2372260"/>
                  <a:pt x="6424699" y="2348622"/>
                  <a:pt x="6436508" y="2353235"/>
                </a:cubicBezTo>
                <a:cubicBezTo>
                  <a:pt x="6734232" y="2469534"/>
                  <a:pt x="7017952" y="2624158"/>
                  <a:pt x="7324014" y="2716306"/>
                </a:cubicBezTo>
                <a:cubicBezTo>
                  <a:pt x="8748882" y="3145298"/>
                  <a:pt x="8145765" y="3017778"/>
                  <a:pt x="9112473" y="3186953"/>
                </a:cubicBezTo>
                <a:lnTo>
                  <a:pt x="9341073" y="3267635"/>
                </a:lnTo>
                <a:cubicBezTo>
                  <a:pt x="9497955" y="3319929"/>
                  <a:pt x="9548609" y="3314618"/>
                  <a:pt x="9327626" y="3294529"/>
                </a:cubicBezTo>
                <a:cubicBezTo>
                  <a:pt x="8834567" y="3088341"/>
                  <a:pt x="8363641" y="2818086"/>
                  <a:pt x="7848450" y="2675964"/>
                </a:cubicBezTo>
                <a:lnTo>
                  <a:pt x="6678556" y="2353235"/>
                </a:lnTo>
                <a:cubicBezTo>
                  <a:pt x="6637621" y="2341722"/>
                  <a:pt x="6557532" y="2312894"/>
                  <a:pt x="6557532" y="2312894"/>
                </a:cubicBezTo>
                <a:cubicBezTo>
                  <a:pt x="6656980" y="2163723"/>
                  <a:pt x="6605746" y="2225390"/>
                  <a:pt x="6960944" y="2097741"/>
                </a:cubicBezTo>
                <a:cubicBezTo>
                  <a:pt x="7118550" y="2041101"/>
                  <a:pt x="7286693" y="2017811"/>
                  <a:pt x="7445038" y="1963270"/>
                </a:cubicBezTo>
                <a:cubicBezTo>
                  <a:pt x="8453858" y="1615787"/>
                  <a:pt x="7861962" y="1797738"/>
                  <a:pt x="8668720" y="1425388"/>
                </a:cubicBezTo>
                <a:cubicBezTo>
                  <a:pt x="8721783" y="1400897"/>
                  <a:pt x="8573781" y="1494842"/>
                  <a:pt x="8520803" y="1519517"/>
                </a:cubicBezTo>
                <a:cubicBezTo>
                  <a:pt x="8246030" y="1647494"/>
                  <a:pt x="7975037" y="1787919"/>
                  <a:pt x="7687085" y="1882588"/>
                </a:cubicBezTo>
                <a:cubicBezTo>
                  <a:pt x="7117875" y="2069726"/>
                  <a:pt x="6769557" y="2126426"/>
                  <a:pt x="6261697" y="2218764"/>
                </a:cubicBezTo>
                <a:cubicBezTo>
                  <a:pt x="6538096" y="2027411"/>
                  <a:pt x="6477983" y="2060769"/>
                  <a:pt x="6893708" y="1842247"/>
                </a:cubicBezTo>
                <a:cubicBezTo>
                  <a:pt x="7649548" y="1444946"/>
                  <a:pt x="7271691" y="1694348"/>
                  <a:pt x="7660191" y="1425388"/>
                </a:cubicBezTo>
                <a:cubicBezTo>
                  <a:pt x="7637779" y="1456764"/>
                  <a:pt x="7619635" y="1491678"/>
                  <a:pt x="7592956" y="1519517"/>
                </a:cubicBezTo>
                <a:cubicBezTo>
                  <a:pt x="7516170" y="1599642"/>
                  <a:pt x="7441667" y="1684250"/>
                  <a:pt x="7350908" y="1748117"/>
                </a:cubicBezTo>
                <a:cubicBezTo>
                  <a:pt x="7046092" y="1962617"/>
                  <a:pt x="7014407" y="1971469"/>
                  <a:pt x="6799579" y="2057400"/>
                </a:cubicBezTo>
                <a:cubicBezTo>
                  <a:pt x="6813026" y="2030506"/>
                  <a:pt x="6820671" y="1999816"/>
                  <a:pt x="6839920" y="1976717"/>
                </a:cubicBezTo>
                <a:cubicBezTo>
                  <a:pt x="7119876" y="1640769"/>
                  <a:pt x="7354098" y="1499727"/>
                  <a:pt x="7781214" y="1250576"/>
                </a:cubicBezTo>
                <a:cubicBezTo>
                  <a:pt x="7964827" y="1143468"/>
                  <a:pt x="8168689" y="1075446"/>
                  <a:pt x="8359438" y="981635"/>
                </a:cubicBezTo>
                <a:cubicBezTo>
                  <a:pt x="8442261" y="940902"/>
                  <a:pt x="8588432" y="755794"/>
                  <a:pt x="8601485" y="847164"/>
                </a:cubicBezTo>
                <a:cubicBezTo>
                  <a:pt x="8616725" y="953844"/>
                  <a:pt x="8453270" y="1003992"/>
                  <a:pt x="8372885" y="1075764"/>
                </a:cubicBezTo>
                <a:cubicBezTo>
                  <a:pt x="8202069" y="1228278"/>
                  <a:pt x="8028128" y="1377550"/>
                  <a:pt x="7848450" y="1519517"/>
                </a:cubicBezTo>
                <a:cubicBezTo>
                  <a:pt x="7664857" y="1664578"/>
                  <a:pt x="7471932" y="1797423"/>
                  <a:pt x="7283673" y="1936376"/>
                </a:cubicBezTo>
                <a:cubicBezTo>
                  <a:pt x="7292638" y="1918447"/>
                  <a:pt x="7295865" y="1896214"/>
                  <a:pt x="7310567" y="1882588"/>
                </a:cubicBezTo>
                <a:cubicBezTo>
                  <a:pt x="8083337" y="1166363"/>
                  <a:pt x="8056983" y="1285454"/>
                  <a:pt x="9260391" y="537882"/>
                </a:cubicBezTo>
                <a:lnTo>
                  <a:pt x="9610014" y="322729"/>
                </a:lnTo>
                <a:cubicBezTo>
                  <a:pt x="9664671" y="288209"/>
                  <a:pt x="9821412" y="174217"/>
                  <a:pt x="9771379" y="215153"/>
                </a:cubicBezTo>
                <a:cubicBezTo>
                  <a:pt x="9672767" y="295835"/>
                  <a:pt x="9581314" y="386160"/>
                  <a:pt x="9475544" y="457200"/>
                </a:cubicBezTo>
                <a:cubicBezTo>
                  <a:pt x="8980109" y="789955"/>
                  <a:pt x="8446921" y="1067302"/>
                  <a:pt x="7969473" y="1425388"/>
                </a:cubicBezTo>
                <a:cubicBezTo>
                  <a:pt x="7951544" y="1438835"/>
                  <a:pt x="7901685" y="1483230"/>
                  <a:pt x="7915685" y="1465729"/>
                </a:cubicBezTo>
                <a:cubicBezTo>
                  <a:pt x="7947364" y="1426130"/>
                  <a:pt x="7984708" y="1391098"/>
                  <a:pt x="8023261" y="1358153"/>
                </a:cubicBezTo>
                <a:cubicBezTo>
                  <a:pt x="8231377" y="1180308"/>
                  <a:pt x="8427759" y="985963"/>
                  <a:pt x="8655273" y="833717"/>
                </a:cubicBezTo>
                <a:cubicBezTo>
                  <a:pt x="9025854" y="585734"/>
                  <a:pt x="9402800" y="339154"/>
                  <a:pt x="9811720" y="161364"/>
                </a:cubicBezTo>
                <a:cubicBezTo>
                  <a:pt x="10135824" y="20450"/>
                  <a:pt x="10027466" y="89252"/>
                  <a:pt x="10161344" y="0"/>
                </a:cubicBezTo>
                <a:cubicBezTo>
                  <a:pt x="10152379" y="67235"/>
                  <a:pt x="10160772" y="139191"/>
                  <a:pt x="10134450" y="201706"/>
                </a:cubicBezTo>
                <a:cubicBezTo>
                  <a:pt x="9997580" y="526771"/>
                  <a:pt x="9736986" y="743644"/>
                  <a:pt x="9448650" y="941294"/>
                </a:cubicBezTo>
                <a:cubicBezTo>
                  <a:pt x="9072015" y="1199471"/>
                  <a:pt x="8665976" y="1411976"/>
                  <a:pt x="8278756" y="1653988"/>
                </a:cubicBezTo>
                <a:cubicBezTo>
                  <a:pt x="8270257" y="1659300"/>
                  <a:pt x="8256582" y="1685814"/>
                  <a:pt x="8265308" y="1680882"/>
                </a:cubicBezTo>
                <a:cubicBezTo>
                  <a:pt x="8574591" y="1506070"/>
                  <a:pt x="8877766" y="1319983"/>
                  <a:pt x="9193156" y="1156447"/>
                </a:cubicBezTo>
                <a:cubicBezTo>
                  <a:pt x="9483312" y="1005996"/>
                  <a:pt x="10080661" y="739588"/>
                  <a:pt x="10080661" y="739588"/>
                </a:cubicBezTo>
                <a:cubicBezTo>
                  <a:pt x="10040320" y="788894"/>
                  <a:pt x="10012488" y="851934"/>
                  <a:pt x="9959638" y="887506"/>
                </a:cubicBezTo>
                <a:cubicBezTo>
                  <a:pt x="9391609" y="1269833"/>
                  <a:pt x="8308042" y="1668040"/>
                  <a:pt x="7835003" y="1882588"/>
                </a:cubicBezTo>
                <a:cubicBezTo>
                  <a:pt x="7526459" y="2022529"/>
                  <a:pt x="7221189" y="2170037"/>
                  <a:pt x="6920603" y="2326341"/>
                </a:cubicBezTo>
                <a:cubicBezTo>
                  <a:pt x="6883938" y="2345407"/>
                  <a:pt x="6788103" y="2391675"/>
                  <a:pt x="6826473" y="2407023"/>
                </a:cubicBezTo>
                <a:cubicBezTo>
                  <a:pt x="6879116" y="2428080"/>
                  <a:pt x="6932356" y="2364915"/>
                  <a:pt x="6987838" y="2353235"/>
                </a:cubicBezTo>
                <a:cubicBezTo>
                  <a:pt x="7358596" y="2275181"/>
                  <a:pt x="7728305" y="2187567"/>
                  <a:pt x="8103944" y="2138082"/>
                </a:cubicBezTo>
                <a:cubicBezTo>
                  <a:pt x="8478188" y="2088781"/>
                  <a:pt x="8856979" y="2084294"/>
                  <a:pt x="9233497" y="2057400"/>
                </a:cubicBezTo>
                <a:cubicBezTo>
                  <a:pt x="9354520" y="2061882"/>
                  <a:pt x="9510932" y="1985212"/>
                  <a:pt x="9596567" y="2070847"/>
                </a:cubicBezTo>
                <a:cubicBezTo>
                  <a:pt x="9655010" y="2129290"/>
                  <a:pt x="9481200" y="2193251"/>
                  <a:pt x="9408308" y="2232211"/>
                </a:cubicBezTo>
                <a:cubicBezTo>
                  <a:pt x="9218846" y="2333475"/>
                  <a:pt x="9018655" y="2414636"/>
                  <a:pt x="8816638" y="2487706"/>
                </a:cubicBezTo>
                <a:cubicBezTo>
                  <a:pt x="8386099" y="2643433"/>
                  <a:pt x="7941368" y="2758348"/>
                  <a:pt x="7512273" y="2918011"/>
                </a:cubicBezTo>
                <a:cubicBezTo>
                  <a:pt x="7361975" y="2973936"/>
                  <a:pt x="7139535" y="2983487"/>
                  <a:pt x="7081967" y="3133164"/>
                </a:cubicBezTo>
                <a:cubicBezTo>
                  <a:pt x="7038255" y="3246816"/>
                  <a:pt x="7324926" y="3112842"/>
                  <a:pt x="7445038" y="3092823"/>
                </a:cubicBezTo>
                <a:cubicBezTo>
                  <a:pt x="7809258" y="3032120"/>
                  <a:pt x="8166705" y="2926496"/>
                  <a:pt x="8534250" y="2891117"/>
                </a:cubicBezTo>
                <a:cubicBezTo>
                  <a:pt x="9007383" y="2845575"/>
                  <a:pt x="9484509" y="2864223"/>
                  <a:pt x="9959638" y="2850776"/>
                </a:cubicBezTo>
                <a:cubicBezTo>
                  <a:pt x="10067214" y="2859741"/>
                  <a:pt x="10182139" y="2837578"/>
                  <a:pt x="10282367" y="2877670"/>
                </a:cubicBezTo>
                <a:cubicBezTo>
                  <a:pt x="10323355" y="2894066"/>
                  <a:pt x="10205347" y="2927910"/>
                  <a:pt x="10161344" y="2931459"/>
                </a:cubicBezTo>
                <a:cubicBezTo>
                  <a:pt x="9924506" y="2950559"/>
                  <a:pt x="9686215" y="2940424"/>
                  <a:pt x="9448650" y="2944906"/>
                </a:cubicBezTo>
                <a:lnTo>
                  <a:pt x="7633297" y="2716306"/>
                </a:lnTo>
                <a:cubicBezTo>
                  <a:pt x="7465382" y="2691900"/>
                  <a:pt x="6968089" y="2582673"/>
                  <a:pt x="7135756" y="2608729"/>
                </a:cubicBezTo>
                <a:cubicBezTo>
                  <a:pt x="10015884" y="3056316"/>
                  <a:pt x="8753904" y="2977279"/>
                  <a:pt x="9865508" y="3039035"/>
                </a:cubicBezTo>
                <a:cubicBezTo>
                  <a:pt x="9453132" y="2985247"/>
                  <a:pt x="9039207" y="2942229"/>
                  <a:pt x="8628379" y="2877670"/>
                </a:cubicBezTo>
                <a:cubicBezTo>
                  <a:pt x="8097663" y="2794272"/>
                  <a:pt x="7569776" y="2693627"/>
                  <a:pt x="7041626" y="2595282"/>
                </a:cubicBezTo>
                <a:cubicBezTo>
                  <a:pt x="6919745" y="2572587"/>
                  <a:pt x="6563448" y="2560643"/>
                  <a:pt x="6678556" y="2514600"/>
                </a:cubicBezTo>
                <a:cubicBezTo>
                  <a:pt x="6812768" y="2460915"/>
                  <a:pt x="6965918" y="2546883"/>
                  <a:pt x="7108861" y="2568388"/>
                </a:cubicBezTo>
                <a:cubicBezTo>
                  <a:pt x="8097006" y="2717047"/>
                  <a:pt x="8789321" y="2832006"/>
                  <a:pt x="9798273" y="3092823"/>
                </a:cubicBezTo>
                <a:cubicBezTo>
                  <a:pt x="9930474" y="3126997"/>
                  <a:pt x="10049285" y="3200400"/>
                  <a:pt x="10174791" y="3254188"/>
                </a:cubicBezTo>
                <a:cubicBezTo>
                  <a:pt x="9690640" y="3314707"/>
                  <a:pt x="9990776" y="3297618"/>
                  <a:pt x="9125920" y="3146611"/>
                </a:cubicBezTo>
                <a:lnTo>
                  <a:pt x="7418144" y="2837329"/>
                </a:lnTo>
                <a:cubicBezTo>
                  <a:pt x="7167132" y="2738717"/>
                  <a:pt x="6920956" y="2626777"/>
                  <a:pt x="6665108" y="2541494"/>
                </a:cubicBezTo>
                <a:cubicBezTo>
                  <a:pt x="6622585" y="2527320"/>
                  <a:pt x="6735192" y="2597611"/>
                  <a:pt x="6772685" y="2622176"/>
                </a:cubicBezTo>
                <a:cubicBezTo>
                  <a:pt x="7162650" y="2877670"/>
                  <a:pt x="7539471" y="3154451"/>
                  <a:pt x="7942579" y="3388659"/>
                </a:cubicBezTo>
                <a:cubicBezTo>
                  <a:pt x="8342976" y="3621292"/>
                  <a:pt x="8773274" y="3798752"/>
                  <a:pt x="9179708" y="4020670"/>
                </a:cubicBezTo>
                <a:cubicBezTo>
                  <a:pt x="9504243" y="4197870"/>
                  <a:pt x="9818074" y="4394059"/>
                  <a:pt x="10134450" y="4585447"/>
                </a:cubicBezTo>
                <a:cubicBezTo>
                  <a:pt x="10181264" y="4613767"/>
                  <a:pt x="10322571" y="4690306"/>
                  <a:pt x="10268920" y="4679576"/>
                </a:cubicBezTo>
                <a:cubicBezTo>
                  <a:pt x="9930305" y="4611852"/>
                  <a:pt x="9158137" y="4229739"/>
                  <a:pt x="8964556" y="4114800"/>
                </a:cubicBezTo>
                <a:cubicBezTo>
                  <a:pt x="8511318" y="3845690"/>
                  <a:pt x="8064544" y="3562126"/>
                  <a:pt x="7646744" y="3240741"/>
                </a:cubicBezTo>
                <a:cubicBezTo>
                  <a:pt x="7441327" y="3082728"/>
                  <a:pt x="7175616" y="2716515"/>
                  <a:pt x="7001285" y="2487706"/>
                </a:cubicBezTo>
                <a:cubicBezTo>
                  <a:pt x="7098180" y="2802616"/>
                  <a:pt x="7059291" y="2773223"/>
                  <a:pt x="7471932" y="3079376"/>
                </a:cubicBezTo>
                <a:cubicBezTo>
                  <a:pt x="7872300" y="3376423"/>
                  <a:pt x="8296295" y="3641046"/>
                  <a:pt x="8722508" y="3899647"/>
                </a:cubicBezTo>
                <a:cubicBezTo>
                  <a:pt x="10798927" y="5159498"/>
                  <a:pt x="9187118" y="4058842"/>
                  <a:pt x="10309261" y="4840941"/>
                </a:cubicBezTo>
                <a:cubicBezTo>
                  <a:pt x="10249562" y="5079735"/>
                  <a:pt x="10302008" y="4943594"/>
                  <a:pt x="9784826" y="4612341"/>
                </a:cubicBezTo>
                <a:cubicBezTo>
                  <a:pt x="8863568" y="4022279"/>
                  <a:pt x="7866050" y="3529612"/>
                  <a:pt x="7041626" y="2810435"/>
                </a:cubicBezTo>
                <a:lnTo>
                  <a:pt x="6409614" y="2259106"/>
                </a:lnTo>
                <a:cubicBezTo>
                  <a:pt x="6660023" y="2982506"/>
                  <a:pt x="6493263" y="2647955"/>
                  <a:pt x="7404697" y="3576917"/>
                </a:cubicBezTo>
                <a:cubicBezTo>
                  <a:pt x="7799909" y="3979729"/>
                  <a:pt x="8201553" y="4377664"/>
                  <a:pt x="8628379" y="4746811"/>
                </a:cubicBezTo>
                <a:cubicBezTo>
                  <a:pt x="8866424" y="4952688"/>
                  <a:pt x="9144969" y="5106817"/>
                  <a:pt x="9394861" y="5298141"/>
                </a:cubicBezTo>
                <a:cubicBezTo>
                  <a:pt x="9432694" y="5327107"/>
                  <a:pt x="9532104" y="5426005"/>
                  <a:pt x="9488991" y="5405717"/>
                </a:cubicBezTo>
                <a:cubicBezTo>
                  <a:pt x="8488604" y="4934946"/>
                  <a:pt x="8802731" y="4994274"/>
                  <a:pt x="7861897" y="4249270"/>
                </a:cubicBezTo>
                <a:cubicBezTo>
                  <a:pt x="7162566" y="3695501"/>
                  <a:pt x="5737261" y="2622176"/>
                  <a:pt x="5737261" y="2622176"/>
                </a:cubicBezTo>
                <a:cubicBezTo>
                  <a:pt x="6002572" y="3108576"/>
                  <a:pt x="5824955" y="2821357"/>
                  <a:pt x="6705450" y="3576917"/>
                </a:cubicBezTo>
                <a:cubicBezTo>
                  <a:pt x="8449738" y="5073705"/>
                  <a:pt x="7205974" y="3875736"/>
                  <a:pt x="8493908" y="5163670"/>
                </a:cubicBezTo>
                <a:cubicBezTo>
                  <a:pt x="8870664" y="5951432"/>
                  <a:pt x="8616648" y="5340581"/>
                  <a:pt x="7673638" y="4437529"/>
                </a:cubicBezTo>
                <a:lnTo>
                  <a:pt x="6086885" y="2918011"/>
                </a:lnTo>
                <a:cubicBezTo>
                  <a:pt x="6118261" y="3003176"/>
                  <a:pt x="6138370" y="3093387"/>
                  <a:pt x="6181014" y="3173506"/>
                </a:cubicBezTo>
                <a:cubicBezTo>
                  <a:pt x="6580253" y="3923592"/>
                  <a:pt x="6862317" y="4147275"/>
                  <a:pt x="7445038" y="4948517"/>
                </a:cubicBezTo>
                <a:cubicBezTo>
                  <a:pt x="7651974" y="5233054"/>
                  <a:pt x="7839485" y="5531223"/>
                  <a:pt x="8036708" y="5822576"/>
                </a:cubicBezTo>
                <a:cubicBezTo>
                  <a:pt x="8059120" y="5907741"/>
                  <a:pt x="8103944" y="5990006"/>
                  <a:pt x="8103944" y="6078070"/>
                </a:cubicBezTo>
                <a:cubicBezTo>
                  <a:pt x="8103944" y="6231705"/>
                  <a:pt x="8010710" y="6123947"/>
                  <a:pt x="7996367" y="6104964"/>
                </a:cubicBezTo>
                <a:cubicBezTo>
                  <a:pt x="7855313" y="5918274"/>
                  <a:pt x="7733185" y="5716632"/>
                  <a:pt x="7579508" y="5540188"/>
                </a:cubicBezTo>
                <a:cubicBezTo>
                  <a:pt x="7248359" y="5159980"/>
                  <a:pt x="6878903" y="4814510"/>
                  <a:pt x="6544085" y="4437529"/>
                </a:cubicBezTo>
                <a:cubicBezTo>
                  <a:pt x="6273498" y="4132868"/>
                  <a:pt x="6015903" y="3816640"/>
                  <a:pt x="5764156" y="3496235"/>
                </a:cubicBezTo>
                <a:cubicBezTo>
                  <a:pt x="5719502" y="3439403"/>
                  <a:pt x="5641689" y="3237250"/>
                  <a:pt x="5656579" y="3307976"/>
                </a:cubicBezTo>
                <a:cubicBezTo>
                  <a:pt x="5689004" y="3461994"/>
                  <a:pt x="5753860" y="3607972"/>
                  <a:pt x="5817944" y="3751729"/>
                </a:cubicBezTo>
                <a:cubicBezTo>
                  <a:pt x="6085751" y="4352486"/>
                  <a:pt x="6398682" y="4933038"/>
                  <a:pt x="6651661" y="5540188"/>
                </a:cubicBezTo>
                <a:cubicBezTo>
                  <a:pt x="6718896" y="5701553"/>
                  <a:pt x="7019208" y="5969002"/>
                  <a:pt x="6853367" y="6024282"/>
                </a:cubicBezTo>
                <a:cubicBezTo>
                  <a:pt x="6683433" y="6080927"/>
                  <a:pt x="6671469" y="5715365"/>
                  <a:pt x="6570979" y="5567082"/>
                </a:cubicBezTo>
                <a:cubicBezTo>
                  <a:pt x="6303792" y="5172818"/>
                  <a:pt x="5999996" y="4803006"/>
                  <a:pt x="5750708" y="4397188"/>
                </a:cubicBezTo>
                <a:cubicBezTo>
                  <a:pt x="5422688" y="3863201"/>
                  <a:pt x="5176833" y="2957626"/>
                  <a:pt x="5723814" y="4491317"/>
                </a:cubicBezTo>
                <a:cubicBezTo>
                  <a:pt x="5855708" y="4861136"/>
                  <a:pt x="5974826" y="5235388"/>
                  <a:pt x="6100332" y="5607423"/>
                </a:cubicBezTo>
                <a:cubicBezTo>
                  <a:pt x="6113779" y="5759823"/>
                  <a:pt x="6180447" y="5916891"/>
                  <a:pt x="6140673" y="6064623"/>
                </a:cubicBezTo>
                <a:cubicBezTo>
                  <a:pt x="6125750" y="6120051"/>
                  <a:pt x="6030307" y="6009143"/>
                  <a:pt x="6006203" y="5957047"/>
                </a:cubicBezTo>
                <a:cubicBezTo>
                  <a:pt x="5749641" y="5402542"/>
                  <a:pt x="5306956" y="4262717"/>
                  <a:pt x="5306956" y="4262717"/>
                </a:cubicBezTo>
                <a:cubicBezTo>
                  <a:pt x="5280062" y="4020670"/>
                  <a:pt x="5239598" y="3293404"/>
                  <a:pt x="5226273" y="3536576"/>
                </a:cubicBezTo>
                <a:cubicBezTo>
                  <a:pt x="5195123" y="4105053"/>
                  <a:pt x="5224912" y="4675725"/>
                  <a:pt x="5253167" y="5244353"/>
                </a:cubicBezTo>
                <a:cubicBezTo>
                  <a:pt x="5260847" y="5398917"/>
                  <a:pt x="5378318" y="5849781"/>
                  <a:pt x="5333850" y="5701553"/>
                </a:cubicBezTo>
                <a:cubicBezTo>
                  <a:pt x="5249185" y="5419335"/>
                  <a:pt x="5230431" y="5118709"/>
                  <a:pt x="5132144" y="4840941"/>
                </a:cubicBezTo>
                <a:cubicBezTo>
                  <a:pt x="4789127" y="3871548"/>
                  <a:pt x="4891354" y="4268252"/>
                  <a:pt x="4755626" y="3671047"/>
                </a:cubicBezTo>
                <a:cubicBezTo>
                  <a:pt x="4746661" y="3904129"/>
                  <a:pt x="4741832" y="4137407"/>
                  <a:pt x="4728732" y="4370294"/>
                </a:cubicBezTo>
                <a:cubicBezTo>
                  <a:pt x="4645859" y="5843590"/>
                  <a:pt x="4850054" y="5391677"/>
                  <a:pt x="4567367" y="5957047"/>
                </a:cubicBezTo>
                <a:cubicBezTo>
                  <a:pt x="4562885" y="5912223"/>
                  <a:pt x="4560770" y="5867099"/>
                  <a:pt x="4553920" y="5822576"/>
                </a:cubicBezTo>
                <a:cubicBezTo>
                  <a:pt x="4515935" y="5575673"/>
                  <a:pt x="4463882" y="5330867"/>
                  <a:pt x="4432897" y="5082988"/>
                </a:cubicBezTo>
                <a:cubicBezTo>
                  <a:pt x="4401085" y="4828493"/>
                  <a:pt x="4388073" y="4572000"/>
                  <a:pt x="4365661" y="4316506"/>
                </a:cubicBezTo>
                <a:cubicBezTo>
                  <a:pt x="4486034" y="3233184"/>
                  <a:pt x="4218770" y="5678517"/>
                  <a:pt x="4083273" y="5930153"/>
                </a:cubicBezTo>
                <a:cubicBezTo>
                  <a:pt x="4020520" y="6046694"/>
                  <a:pt x="3954208" y="6398165"/>
                  <a:pt x="3895014" y="6279776"/>
                </a:cubicBezTo>
                <a:cubicBezTo>
                  <a:pt x="3823972" y="6137691"/>
                  <a:pt x="3993878" y="5977389"/>
                  <a:pt x="4029485" y="5822576"/>
                </a:cubicBezTo>
                <a:cubicBezTo>
                  <a:pt x="4097070" y="5528729"/>
                  <a:pt x="4148166" y="5231319"/>
                  <a:pt x="4204297" y="4935070"/>
                </a:cubicBezTo>
                <a:cubicBezTo>
                  <a:pt x="4228853" y="4805470"/>
                  <a:pt x="4320521" y="4422634"/>
                  <a:pt x="4271532" y="4545106"/>
                </a:cubicBezTo>
                <a:cubicBezTo>
                  <a:pt x="4151466" y="4845273"/>
                  <a:pt x="4110440" y="5173281"/>
                  <a:pt x="3989144" y="5472953"/>
                </a:cubicBezTo>
                <a:cubicBezTo>
                  <a:pt x="3743860" y="6078949"/>
                  <a:pt x="3699491" y="6101299"/>
                  <a:pt x="3397473" y="6468035"/>
                </a:cubicBezTo>
                <a:cubicBezTo>
                  <a:pt x="3488123" y="6105432"/>
                  <a:pt x="3592291" y="5681140"/>
                  <a:pt x="3706756" y="5365376"/>
                </a:cubicBezTo>
                <a:cubicBezTo>
                  <a:pt x="3855991" y="4953694"/>
                  <a:pt x="4042027" y="4556235"/>
                  <a:pt x="4217744" y="4155141"/>
                </a:cubicBezTo>
                <a:cubicBezTo>
                  <a:pt x="4248321" y="4085345"/>
                  <a:pt x="4355337" y="3883396"/>
                  <a:pt x="4325320" y="3953435"/>
                </a:cubicBezTo>
                <a:cubicBezTo>
                  <a:pt x="4130789" y="4407341"/>
                  <a:pt x="3898501" y="4915427"/>
                  <a:pt x="3599179" y="5311588"/>
                </a:cubicBezTo>
                <a:cubicBezTo>
                  <a:pt x="3329503" y="5668512"/>
                  <a:pt x="3236056" y="5731476"/>
                  <a:pt x="2980614" y="5930153"/>
                </a:cubicBezTo>
                <a:cubicBezTo>
                  <a:pt x="3011991" y="5831541"/>
                  <a:pt x="3039153" y="5731487"/>
                  <a:pt x="3074744" y="5634317"/>
                </a:cubicBezTo>
                <a:cubicBezTo>
                  <a:pt x="3800120" y="3653927"/>
                  <a:pt x="3473742" y="4236830"/>
                  <a:pt x="3881567" y="3523129"/>
                </a:cubicBezTo>
                <a:cubicBezTo>
                  <a:pt x="3863638" y="3635188"/>
                  <a:pt x="3864480" y="3751920"/>
                  <a:pt x="3827779" y="3859306"/>
                </a:cubicBezTo>
                <a:cubicBezTo>
                  <a:pt x="3567387" y="4621194"/>
                  <a:pt x="3449540" y="4779793"/>
                  <a:pt x="2792356" y="5351929"/>
                </a:cubicBezTo>
                <a:cubicBezTo>
                  <a:pt x="2672830" y="5455987"/>
                  <a:pt x="2514450" y="5504329"/>
                  <a:pt x="2375497" y="5580529"/>
                </a:cubicBezTo>
                <a:cubicBezTo>
                  <a:pt x="2577203" y="5307106"/>
                  <a:pt x="2775962" y="5031484"/>
                  <a:pt x="2980614" y="4760259"/>
                </a:cubicBezTo>
                <a:cubicBezTo>
                  <a:pt x="3452604" y="4134730"/>
                  <a:pt x="3301732" y="4291227"/>
                  <a:pt x="3558838" y="4034117"/>
                </a:cubicBezTo>
                <a:cubicBezTo>
                  <a:pt x="3381491" y="4424284"/>
                  <a:pt x="3235482" y="4767408"/>
                  <a:pt x="2873038" y="5096435"/>
                </a:cubicBezTo>
                <a:cubicBezTo>
                  <a:pt x="2206693" y="5701344"/>
                  <a:pt x="1720352" y="5853345"/>
                  <a:pt x="990450" y="6145306"/>
                </a:cubicBezTo>
                <a:cubicBezTo>
                  <a:pt x="1490886" y="5533658"/>
                  <a:pt x="1926702" y="4990539"/>
                  <a:pt x="2644438" y="4477870"/>
                </a:cubicBezTo>
                <a:lnTo>
                  <a:pt x="2738567" y="4410635"/>
                </a:lnTo>
                <a:cubicBezTo>
                  <a:pt x="2658725" y="4730005"/>
                  <a:pt x="2659243" y="4801568"/>
                  <a:pt x="2173791" y="5096435"/>
                </a:cubicBezTo>
                <a:cubicBezTo>
                  <a:pt x="1568496" y="5464096"/>
                  <a:pt x="1127915" y="5560826"/>
                  <a:pt x="533250" y="5715000"/>
                </a:cubicBezTo>
                <a:cubicBezTo>
                  <a:pt x="978879" y="5269363"/>
                  <a:pt x="890981" y="5349546"/>
                  <a:pt x="2039320" y="4733364"/>
                </a:cubicBezTo>
                <a:cubicBezTo>
                  <a:pt x="2455256" y="4510179"/>
                  <a:pt x="3343685" y="4182035"/>
                  <a:pt x="3343685" y="4182035"/>
                </a:cubicBezTo>
                <a:cubicBezTo>
                  <a:pt x="3289897" y="4235823"/>
                  <a:pt x="3249901" y="4308483"/>
                  <a:pt x="3182320" y="4343400"/>
                </a:cubicBezTo>
                <a:cubicBezTo>
                  <a:pt x="1730450" y="5093533"/>
                  <a:pt x="2050489" y="4947390"/>
                  <a:pt x="721508" y="5230906"/>
                </a:cubicBezTo>
                <a:cubicBezTo>
                  <a:pt x="936661" y="5118847"/>
                  <a:pt x="1141001" y="4982976"/>
                  <a:pt x="1366967" y="4894729"/>
                </a:cubicBezTo>
                <a:cubicBezTo>
                  <a:pt x="1900387" y="4686411"/>
                  <a:pt x="2457868" y="4544472"/>
                  <a:pt x="2994061" y="4343400"/>
                </a:cubicBezTo>
                <a:cubicBezTo>
                  <a:pt x="3104944" y="4301819"/>
                  <a:pt x="3196193" y="4219012"/>
                  <a:pt x="3303344" y="4168588"/>
                </a:cubicBezTo>
                <a:cubicBezTo>
                  <a:pt x="3335020" y="4153681"/>
                  <a:pt x="3253424" y="4219112"/>
                  <a:pt x="3222661" y="4235823"/>
                </a:cubicBezTo>
                <a:cubicBezTo>
                  <a:pt x="2889703" y="4416689"/>
                  <a:pt x="2570180" y="4630630"/>
                  <a:pt x="2214132" y="4760259"/>
                </a:cubicBezTo>
                <a:cubicBezTo>
                  <a:pt x="1641919" y="4968589"/>
                  <a:pt x="1039755" y="5082988"/>
                  <a:pt x="452567" y="5244353"/>
                </a:cubicBezTo>
                <a:cubicBezTo>
                  <a:pt x="97647" y="5199988"/>
                  <a:pt x="0" y="5207561"/>
                  <a:pt x="1124920" y="4854388"/>
                </a:cubicBezTo>
                <a:cubicBezTo>
                  <a:pt x="1624965" y="4697397"/>
                  <a:pt x="2151071" y="4638296"/>
                  <a:pt x="2657885" y="4504764"/>
                </a:cubicBezTo>
                <a:cubicBezTo>
                  <a:pt x="2900497" y="4440842"/>
                  <a:pt x="3133014" y="4343399"/>
                  <a:pt x="3370579" y="4262717"/>
                </a:cubicBezTo>
                <a:cubicBezTo>
                  <a:pt x="3410920" y="4213411"/>
                  <a:pt x="3474102" y="4176055"/>
                  <a:pt x="3491603" y="4114800"/>
                </a:cubicBezTo>
                <a:cubicBezTo>
                  <a:pt x="3501531" y="4080052"/>
                  <a:pt x="3431897" y="4157591"/>
                  <a:pt x="3397473" y="4168588"/>
                </a:cubicBezTo>
                <a:cubicBezTo>
                  <a:pt x="3108323" y="4260955"/>
                  <a:pt x="2820125" y="4360034"/>
                  <a:pt x="2523414" y="4424082"/>
                </a:cubicBezTo>
                <a:cubicBezTo>
                  <a:pt x="1801553" y="4579902"/>
                  <a:pt x="1077583" y="4734368"/>
                  <a:pt x="344991" y="4827494"/>
                </a:cubicBezTo>
                <a:cubicBezTo>
                  <a:pt x="138285" y="4853770"/>
                  <a:pt x="731749" y="4663587"/>
                  <a:pt x="936661" y="4625788"/>
                </a:cubicBezTo>
                <a:cubicBezTo>
                  <a:pt x="3985889" y="4063309"/>
                  <a:pt x="2802280" y="4366867"/>
                  <a:pt x="4527026" y="3886200"/>
                </a:cubicBezTo>
                <a:cubicBezTo>
                  <a:pt x="4284979" y="4128247"/>
                  <a:pt x="4095123" y="4437420"/>
                  <a:pt x="3800885" y="4612341"/>
                </a:cubicBezTo>
                <a:cubicBezTo>
                  <a:pt x="2944452" y="5121480"/>
                  <a:pt x="194683" y="6306829"/>
                  <a:pt x="1111473" y="5916706"/>
                </a:cubicBezTo>
                <a:cubicBezTo>
                  <a:pt x="5226425" y="4165662"/>
                  <a:pt x="3150075" y="5273232"/>
                  <a:pt x="4943885" y="4128247"/>
                </a:cubicBezTo>
                <a:cubicBezTo>
                  <a:pt x="4959915" y="4118015"/>
                  <a:pt x="4916161" y="4154360"/>
                  <a:pt x="4903544" y="4168588"/>
                </a:cubicBezTo>
                <a:cubicBezTo>
                  <a:pt x="4705467" y="4391952"/>
                  <a:pt x="4544621" y="4653980"/>
                  <a:pt x="4311873" y="4840941"/>
                </a:cubicBezTo>
                <a:cubicBezTo>
                  <a:pt x="3482456" y="5507194"/>
                  <a:pt x="3498450" y="5439311"/>
                  <a:pt x="2725120" y="5593976"/>
                </a:cubicBezTo>
                <a:cubicBezTo>
                  <a:pt x="3003026" y="5351929"/>
                  <a:pt x="3270842" y="5097785"/>
                  <a:pt x="3558838" y="4867835"/>
                </a:cubicBezTo>
                <a:cubicBezTo>
                  <a:pt x="3849590" y="4635685"/>
                  <a:pt x="4161120" y="4430799"/>
                  <a:pt x="4459791" y="4208929"/>
                </a:cubicBezTo>
                <a:cubicBezTo>
                  <a:pt x="4475057" y="4197589"/>
                  <a:pt x="4507911" y="4151235"/>
                  <a:pt x="4500132" y="4168588"/>
                </a:cubicBezTo>
                <a:cubicBezTo>
                  <a:pt x="4268380" y="4685573"/>
                  <a:pt x="4078269" y="4952509"/>
                  <a:pt x="3679861" y="5446059"/>
                </a:cubicBezTo>
                <a:cubicBezTo>
                  <a:pt x="3596152" y="5549759"/>
                  <a:pt x="3482638" y="5625353"/>
                  <a:pt x="3384026" y="5715000"/>
                </a:cubicBezTo>
                <a:cubicBezTo>
                  <a:pt x="3609102" y="5077282"/>
                  <a:pt x="3544410" y="5230463"/>
                  <a:pt x="4123614" y="4168588"/>
                </a:cubicBezTo>
                <a:cubicBezTo>
                  <a:pt x="4185002" y="4056043"/>
                  <a:pt x="4276014" y="3962400"/>
                  <a:pt x="4352214" y="3859306"/>
                </a:cubicBezTo>
                <a:cubicBezTo>
                  <a:pt x="4334285" y="3948953"/>
                  <a:pt x="4314428" y="4038236"/>
                  <a:pt x="4298426" y="4128247"/>
                </a:cubicBezTo>
                <a:cubicBezTo>
                  <a:pt x="4242706" y="4441674"/>
                  <a:pt x="4199493" y="4757381"/>
                  <a:pt x="4137061" y="5069541"/>
                </a:cubicBezTo>
                <a:cubicBezTo>
                  <a:pt x="4007585" y="5716920"/>
                  <a:pt x="3865592" y="5652275"/>
                  <a:pt x="4406003" y="4719917"/>
                </a:cubicBezTo>
                <a:cubicBezTo>
                  <a:pt x="4673572" y="4258286"/>
                  <a:pt x="4970779" y="3814482"/>
                  <a:pt x="5253167" y="3361764"/>
                </a:cubicBezTo>
                <a:cubicBezTo>
                  <a:pt x="5570986" y="3679595"/>
                  <a:pt x="5201942" y="3297584"/>
                  <a:pt x="5253167" y="4612341"/>
                </a:cubicBezTo>
                <a:cubicBezTo>
                  <a:pt x="5268533" y="5006728"/>
                  <a:pt x="5312553" y="5218553"/>
                  <a:pt x="5374191" y="5526741"/>
                </a:cubicBezTo>
                <a:cubicBezTo>
                  <a:pt x="5410050" y="5262282"/>
                  <a:pt x="5431831" y="4995530"/>
                  <a:pt x="5481767" y="4733364"/>
                </a:cubicBezTo>
                <a:cubicBezTo>
                  <a:pt x="5593299" y="4147823"/>
                  <a:pt x="5858285" y="2985247"/>
                  <a:pt x="5858285" y="2985247"/>
                </a:cubicBezTo>
                <a:cubicBezTo>
                  <a:pt x="5853803" y="3316941"/>
                  <a:pt x="5812541" y="3650181"/>
                  <a:pt x="5844838" y="3980329"/>
                </a:cubicBezTo>
                <a:cubicBezTo>
                  <a:pt x="5893554" y="4478312"/>
                  <a:pt x="5997827" y="4969758"/>
                  <a:pt x="6100332" y="5459506"/>
                </a:cubicBezTo>
                <a:cubicBezTo>
                  <a:pt x="6119263" y="5549952"/>
                  <a:pt x="6231233" y="5804414"/>
                  <a:pt x="6207908" y="5715000"/>
                </a:cubicBezTo>
                <a:cubicBezTo>
                  <a:pt x="6157817" y="5522984"/>
                  <a:pt x="6073999" y="5341078"/>
                  <a:pt x="6019650" y="5150223"/>
                </a:cubicBezTo>
                <a:cubicBezTo>
                  <a:pt x="5556973" y="3525473"/>
                  <a:pt x="5859646" y="4144423"/>
                  <a:pt x="5589344" y="3603811"/>
                </a:cubicBezTo>
                <a:cubicBezTo>
                  <a:pt x="5671999" y="4327050"/>
                  <a:pt x="5646464" y="4557787"/>
                  <a:pt x="6248250" y="5338482"/>
                </a:cubicBezTo>
                <a:cubicBezTo>
                  <a:pt x="6474836" y="5632431"/>
                  <a:pt x="6839921" y="5786717"/>
                  <a:pt x="7135756" y="6010835"/>
                </a:cubicBezTo>
                <a:cubicBezTo>
                  <a:pt x="7073144" y="5071722"/>
                  <a:pt x="7168081" y="5858581"/>
                  <a:pt x="5616238" y="4182035"/>
                </a:cubicBezTo>
                <a:cubicBezTo>
                  <a:pt x="5557967" y="4056529"/>
                  <a:pt x="5501305" y="3930264"/>
                  <a:pt x="5441426" y="3805517"/>
                </a:cubicBezTo>
                <a:cubicBezTo>
                  <a:pt x="5435292" y="3792738"/>
                  <a:pt x="5445736" y="3835022"/>
                  <a:pt x="5454873" y="3845859"/>
                </a:cubicBezTo>
                <a:cubicBezTo>
                  <a:pt x="5639156" y="4064427"/>
                  <a:pt x="5801148" y="4306956"/>
                  <a:pt x="6019650" y="4491317"/>
                </a:cubicBezTo>
                <a:cubicBezTo>
                  <a:pt x="6378888" y="4794424"/>
                  <a:pt x="6789496" y="5030810"/>
                  <a:pt x="7176097" y="5298141"/>
                </a:cubicBezTo>
                <a:cubicBezTo>
                  <a:pt x="7210878" y="5322192"/>
                  <a:pt x="7316052" y="5392574"/>
                  <a:pt x="7283673" y="5365376"/>
                </a:cubicBezTo>
                <a:cubicBezTo>
                  <a:pt x="7139481" y="5244255"/>
                  <a:pt x="6975981" y="5145941"/>
                  <a:pt x="6839920" y="5015753"/>
                </a:cubicBezTo>
                <a:cubicBezTo>
                  <a:pt x="6352132" y="4549021"/>
                  <a:pt x="5872590" y="4072859"/>
                  <a:pt x="5414532" y="3576917"/>
                </a:cubicBezTo>
                <a:cubicBezTo>
                  <a:pt x="5275231" y="3426095"/>
                  <a:pt x="5168022" y="3248389"/>
                  <a:pt x="5051461" y="3079376"/>
                </a:cubicBezTo>
                <a:cubicBezTo>
                  <a:pt x="5024409" y="3040151"/>
                  <a:pt x="5108106" y="3157538"/>
                  <a:pt x="5145591" y="3186953"/>
                </a:cubicBezTo>
                <a:cubicBezTo>
                  <a:pt x="5754256" y="3664586"/>
                  <a:pt x="6343765" y="4170203"/>
                  <a:pt x="6987838" y="4598894"/>
                </a:cubicBezTo>
                <a:cubicBezTo>
                  <a:pt x="8971516" y="5919220"/>
                  <a:pt x="8528425" y="5764250"/>
                  <a:pt x="9744485" y="6078070"/>
                </a:cubicBezTo>
                <a:cubicBezTo>
                  <a:pt x="9193156" y="5715000"/>
                  <a:pt x="8635378" y="5361537"/>
                  <a:pt x="8090497" y="4988859"/>
                </a:cubicBezTo>
                <a:cubicBezTo>
                  <a:pt x="7684923" y="4711462"/>
                  <a:pt x="6532651" y="3794964"/>
                  <a:pt x="6893708" y="4128247"/>
                </a:cubicBezTo>
                <a:cubicBezTo>
                  <a:pt x="7010249" y="4235823"/>
                  <a:pt x="7101289" y="4380419"/>
                  <a:pt x="7243332" y="4450976"/>
                </a:cubicBezTo>
                <a:cubicBezTo>
                  <a:pt x="7929132" y="4791635"/>
                  <a:pt x="9913331" y="5932402"/>
                  <a:pt x="9300732" y="5472953"/>
                </a:cubicBezTo>
                <a:cubicBezTo>
                  <a:pt x="9085579" y="5311588"/>
                  <a:pt x="8876548" y="5141721"/>
                  <a:pt x="8655273" y="4988859"/>
                </a:cubicBezTo>
                <a:cubicBezTo>
                  <a:pt x="7948481" y="4500592"/>
                  <a:pt x="7212852" y="4054023"/>
                  <a:pt x="6517191" y="3550023"/>
                </a:cubicBezTo>
                <a:cubicBezTo>
                  <a:pt x="6332319" y="3416085"/>
                  <a:pt x="6218624" y="3191298"/>
                  <a:pt x="6019650" y="3079376"/>
                </a:cubicBezTo>
                <a:cubicBezTo>
                  <a:pt x="5889082" y="3005932"/>
                  <a:pt x="6189576" y="3330033"/>
                  <a:pt x="6302038" y="3429000"/>
                </a:cubicBezTo>
                <a:cubicBezTo>
                  <a:pt x="7240740" y="4255057"/>
                  <a:pt x="7056004" y="4125672"/>
                  <a:pt x="7848450" y="4477870"/>
                </a:cubicBezTo>
                <a:cubicBezTo>
                  <a:pt x="7187960" y="3840157"/>
                  <a:pt x="7372334" y="3958524"/>
                  <a:pt x="6167567" y="3348317"/>
                </a:cubicBezTo>
                <a:cubicBezTo>
                  <a:pt x="5919519" y="3222682"/>
                  <a:pt x="5139607" y="2926813"/>
                  <a:pt x="5387638" y="3052482"/>
                </a:cubicBezTo>
                <a:cubicBezTo>
                  <a:pt x="5971037" y="3348071"/>
                  <a:pt x="6571985" y="3608753"/>
                  <a:pt x="7176097" y="3859306"/>
                </a:cubicBezTo>
                <a:cubicBezTo>
                  <a:pt x="7545403" y="4012475"/>
                  <a:pt x="8567498" y="4564849"/>
                  <a:pt x="8305650" y="4262717"/>
                </a:cubicBezTo>
                <a:cubicBezTo>
                  <a:pt x="7991743" y="3900517"/>
                  <a:pt x="6546583" y="3809167"/>
                  <a:pt x="7001285" y="3657600"/>
                </a:cubicBezTo>
                <a:cubicBezTo>
                  <a:pt x="7578332" y="3465251"/>
                  <a:pt x="6866139" y="3693444"/>
                  <a:pt x="8628379" y="4208929"/>
                </a:cubicBezTo>
                <a:cubicBezTo>
                  <a:pt x="8753213" y="4245445"/>
                  <a:pt x="8888356" y="4217894"/>
                  <a:pt x="9018344" y="4222376"/>
                </a:cubicBezTo>
                <a:cubicBezTo>
                  <a:pt x="8825603" y="4105835"/>
                  <a:pt x="8652950" y="3946471"/>
                  <a:pt x="8440120" y="3872753"/>
                </a:cubicBezTo>
                <a:cubicBezTo>
                  <a:pt x="7042444" y="3388642"/>
                  <a:pt x="7026562" y="3423999"/>
                  <a:pt x="5979308" y="3334870"/>
                </a:cubicBezTo>
                <a:cubicBezTo>
                  <a:pt x="6086885" y="3330388"/>
                  <a:pt x="6194368" y="3321423"/>
                  <a:pt x="6302038" y="3321423"/>
                </a:cubicBezTo>
                <a:lnTo>
                  <a:pt x="8722508" y="3334870"/>
                </a:lnTo>
                <a:cubicBezTo>
                  <a:pt x="8790337" y="3334459"/>
                  <a:pt x="8587612" y="3319703"/>
                  <a:pt x="8520803" y="3307976"/>
                </a:cubicBezTo>
                <a:cubicBezTo>
                  <a:pt x="7744868" y="3171775"/>
                  <a:pt x="5407147" y="2863492"/>
                  <a:pt x="6194461" y="2891117"/>
                </a:cubicBezTo>
                <a:lnTo>
                  <a:pt x="6960944" y="2918011"/>
                </a:lnTo>
                <a:lnTo>
                  <a:pt x="8682167" y="3106270"/>
                </a:lnTo>
                <a:cubicBezTo>
                  <a:pt x="8525285" y="3083858"/>
                  <a:pt x="8369703" y="3048654"/>
                  <a:pt x="8211520" y="3039035"/>
                </a:cubicBezTo>
                <a:cubicBezTo>
                  <a:pt x="7705632" y="3008272"/>
                  <a:pt x="7198509" y="3003176"/>
                  <a:pt x="6692003" y="2985247"/>
                </a:cubicBezTo>
                <a:cubicBezTo>
                  <a:pt x="6974391" y="2962835"/>
                  <a:pt x="7255895" y="2919420"/>
                  <a:pt x="7539167" y="2918011"/>
                </a:cubicBezTo>
                <a:cubicBezTo>
                  <a:pt x="8157984" y="2914932"/>
                  <a:pt x="8776709" y="2942953"/>
                  <a:pt x="9394861" y="2971800"/>
                </a:cubicBezTo>
                <a:cubicBezTo>
                  <a:pt x="9450244" y="2974385"/>
                  <a:pt x="9611668" y="3011726"/>
                  <a:pt x="9556226" y="3012141"/>
                </a:cubicBezTo>
                <a:lnTo>
                  <a:pt x="5804497" y="2998694"/>
                </a:lnTo>
                <a:cubicBezTo>
                  <a:pt x="6249637" y="2930891"/>
                  <a:pt x="8300820" y="2656645"/>
                  <a:pt x="8991450" y="2447364"/>
                </a:cubicBezTo>
                <a:cubicBezTo>
                  <a:pt x="9221381" y="2377688"/>
                  <a:pt x="8518722" y="2543139"/>
                  <a:pt x="8278756" y="2554941"/>
                </a:cubicBezTo>
                <a:cubicBezTo>
                  <a:pt x="7696736" y="2583565"/>
                  <a:pt x="7113344" y="2563906"/>
                  <a:pt x="6530638" y="2568388"/>
                </a:cubicBezTo>
                <a:cubicBezTo>
                  <a:pt x="7081967" y="2510117"/>
                  <a:pt x="7631366" y="2429107"/>
                  <a:pt x="8184626" y="2393576"/>
                </a:cubicBezTo>
                <a:cubicBezTo>
                  <a:pt x="9513238" y="2308252"/>
                  <a:pt x="10588703" y="2522064"/>
                  <a:pt x="7754320" y="2164976"/>
                </a:cubicBezTo>
                <a:cubicBezTo>
                  <a:pt x="8256344" y="2057400"/>
                  <a:pt x="8761790" y="1964710"/>
                  <a:pt x="9260391" y="1842247"/>
                </a:cubicBezTo>
                <a:cubicBezTo>
                  <a:pt x="9279858" y="1837466"/>
                  <a:pt x="9307083" y="1785316"/>
                  <a:pt x="9287285" y="1788459"/>
                </a:cubicBezTo>
                <a:cubicBezTo>
                  <a:pt x="8428449" y="1924782"/>
                  <a:pt x="6718897" y="2245659"/>
                  <a:pt x="6718897" y="2245659"/>
                </a:cubicBezTo>
                <a:cubicBezTo>
                  <a:pt x="6727862" y="2232212"/>
                  <a:pt x="6731646" y="2213134"/>
                  <a:pt x="6745791" y="2205317"/>
                </a:cubicBezTo>
                <a:cubicBezTo>
                  <a:pt x="7654302" y="1703244"/>
                  <a:pt x="7527001" y="1774108"/>
                  <a:pt x="8265308" y="1452282"/>
                </a:cubicBezTo>
                <a:cubicBezTo>
                  <a:pt x="8081351" y="1682228"/>
                  <a:pt x="8353919" y="1333965"/>
                  <a:pt x="7956026" y="1976717"/>
                </a:cubicBezTo>
                <a:cubicBezTo>
                  <a:pt x="7930946" y="2017231"/>
                  <a:pt x="7826981" y="2116716"/>
                  <a:pt x="7861897" y="2084294"/>
                </a:cubicBezTo>
                <a:cubicBezTo>
                  <a:pt x="8175662" y="1792941"/>
                  <a:pt x="9046914" y="858192"/>
                  <a:pt x="8803191" y="1210235"/>
                </a:cubicBezTo>
                <a:cubicBezTo>
                  <a:pt x="8531075" y="1603291"/>
                  <a:pt x="8498629" y="1683429"/>
                  <a:pt x="7875344" y="2057400"/>
                </a:cubicBezTo>
                <a:cubicBezTo>
                  <a:pt x="7429985" y="2324615"/>
                  <a:pt x="6934050" y="2496671"/>
                  <a:pt x="6463403" y="2716306"/>
                </a:cubicBezTo>
                <a:cubicBezTo>
                  <a:pt x="6472368" y="2693894"/>
                  <a:pt x="6472851" y="2665752"/>
                  <a:pt x="6490297" y="2649070"/>
                </a:cubicBezTo>
                <a:cubicBezTo>
                  <a:pt x="7088545" y="2077022"/>
                  <a:pt x="8976065" y="469269"/>
                  <a:pt x="8305650" y="954741"/>
                </a:cubicBezTo>
                <a:cubicBezTo>
                  <a:pt x="8045673" y="1143000"/>
                  <a:pt x="7810926" y="1372254"/>
                  <a:pt x="7525720" y="1519517"/>
                </a:cubicBezTo>
                <a:cubicBezTo>
                  <a:pt x="7119673" y="1729175"/>
                  <a:pt x="6674073" y="1851212"/>
                  <a:pt x="6248250" y="2017059"/>
                </a:cubicBezTo>
                <a:cubicBezTo>
                  <a:pt x="6563249" y="1741432"/>
                  <a:pt x="6075627" y="2164198"/>
                  <a:pt x="6826473" y="1559859"/>
                </a:cubicBezTo>
                <a:cubicBezTo>
                  <a:pt x="6856102" y="1536011"/>
                  <a:pt x="6907156" y="1479176"/>
                  <a:pt x="6907156" y="1479176"/>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3"/>
          <p:cNvSpPr>
            <a:spLocks noGrp="1" noChangeArrowheads="1"/>
          </p:cNvSpPr>
          <p:nvPr>
            <p:ph type="body" idx="1"/>
          </p:nvPr>
        </p:nvSpPr>
        <p:spPr>
          <a:xfrm>
            <a:off x="457200" y="304800"/>
            <a:ext cx="8229600" cy="5821363"/>
          </a:xfrm>
        </p:spPr>
        <p:txBody>
          <a:bodyPr/>
          <a:lstStyle/>
          <a:p>
            <a:pPr eaLnBrk="1" hangingPunct="1"/>
            <a:r>
              <a:rPr lang="en-US" dirty="0"/>
              <a:t>How many mushrooms do we see in this very dry area?</a:t>
            </a:r>
          </a:p>
        </p:txBody>
      </p:sp>
      <p:pic>
        <p:nvPicPr>
          <p:cNvPr id="374787" name="Picture 5" descr="term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d/d6/Termite_Mounds_in_the_Bungle_Bungle_Range_in_Western_Austral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53440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D15745-91E7-503C-7C9C-72C5E2DC58C9}"/>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3"/>
          <p:cNvSpPr>
            <a:spLocks noGrp="1" noChangeArrowheads="1"/>
          </p:cNvSpPr>
          <p:nvPr>
            <p:ph type="body" idx="1"/>
          </p:nvPr>
        </p:nvSpPr>
        <p:spPr>
          <a:xfrm>
            <a:off x="457200" y="304800"/>
            <a:ext cx="8229600" cy="5821363"/>
          </a:xfrm>
        </p:spPr>
        <p:txBody>
          <a:bodyPr/>
          <a:lstStyle/>
          <a:p>
            <a:pPr eaLnBrk="1" hangingPunct="1"/>
            <a:r>
              <a:rPr lang="en-US" dirty="0"/>
              <a:t>How many mushrooms do we see in this very dry area?</a:t>
            </a:r>
          </a:p>
        </p:txBody>
      </p:sp>
      <p:pic>
        <p:nvPicPr>
          <p:cNvPr id="374787" name="Picture 5" descr="term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d/d6/Termite_Mounds_in_the_Bungle_Bungle_Range_in_Western_Austral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534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1524000"/>
            <a:ext cx="2002471"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None</a:t>
            </a:r>
          </a:p>
        </p:txBody>
      </p:sp>
      <p:pic>
        <p:nvPicPr>
          <p:cNvPr id="3" name="Picture 2">
            <a:extLst>
              <a:ext uri="{FF2B5EF4-FFF2-40B4-BE49-F238E27FC236}">
                <a16:creationId xmlns:a16="http://schemas.microsoft.com/office/drawing/2014/main" id="{A80D9530-73FA-94A6-D4E2-0F160A8DC7C6}"/>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150345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3"/>
          <p:cNvSpPr>
            <a:spLocks noGrp="1" noChangeArrowheads="1"/>
          </p:cNvSpPr>
          <p:nvPr>
            <p:ph type="body" idx="1"/>
          </p:nvPr>
        </p:nvSpPr>
        <p:spPr>
          <a:xfrm>
            <a:off x="457200" y="304800"/>
            <a:ext cx="8229600" cy="5821363"/>
          </a:xfrm>
        </p:spPr>
        <p:txBody>
          <a:bodyPr/>
          <a:lstStyle/>
          <a:p>
            <a:pPr eaLnBrk="1" hangingPunct="1"/>
            <a:r>
              <a:rPr lang="en-US" dirty="0"/>
              <a:t>How many mushrooms do we see in this very dry area?</a:t>
            </a:r>
          </a:p>
        </p:txBody>
      </p:sp>
      <p:pic>
        <p:nvPicPr>
          <p:cNvPr id="374787" name="Picture 5" descr="term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d/d6/Termite_Mounds_in_the_Bungle_Bungle_Range_in_Western_Austral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534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1524000"/>
            <a:ext cx="2002471"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None</a:t>
            </a:r>
          </a:p>
        </p:txBody>
      </p:sp>
      <p:sp>
        <p:nvSpPr>
          <p:cNvPr id="3" name="Rectangle 2"/>
          <p:cNvSpPr/>
          <p:nvPr/>
        </p:nvSpPr>
        <p:spPr bwMode="auto">
          <a:xfrm>
            <a:off x="1534635" y="4648200"/>
            <a:ext cx="294165" cy="3048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4" name="Picture 3">
            <a:extLst>
              <a:ext uri="{FF2B5EF4-FFF2-40B4-BE49-F238E27FC236}">
                <a16:creationId xmlns:a16="http://schemas.microsoft.com/office/drawing/2014/main" id="{D066527D-EC45-1DE3-7500-B7429EEA6513}"/>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464217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3"/>
          <p:cNvSpPr>
            <a:spLocks noGrp="1" noChangeArrowheads="1"/>
          </p:cNvSpPr>
          <p:nvPr>
            <p:ph type="body" idx="1"/>
          </p:nvPr>
        </p:nvSpPr>
        <p:spPr>
          <a:xfrm>
            <a:off x="457200" y="304800"/>
            <a:ext cx="8229600" cy="5821363"/>
          </a:xfrm>
        </p:spPr>
        <p:txBody>
          <a:bodyPr/>
          <a:lstStyle/>
          <a:p>
            <a:pPr eaLnBrk="1" hangingPunct="1"/>
            <a:r>
              <a:rPr lang="en-US" dirty="0"/>
              <a:t>How many mushrooms do we see in this very dry area?</a:t>
            </a:r>
          </a:p>
        </p:txBody>
      </p:sp>
      <p:pic>
        <p:nvPicPr>
          <p:cNvPr id="374787" name="Picture 5" descr="term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52039" name="Rectangle 7"/>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endParaRPr>
          </a:p>
        </p:txBody>
      </p:sp>
      <p:sp>
        <p:nvSpPr>
          <p:cNvPr id="2" name="Rectangle 1"/>
          <p:cNvSpPr/>
          <p:nvPr/>
        </p:nvSpPr>
        <p:spPr>
          <a:xfrm>
            <a:off x="533400" y="1524000"/>
            <a:ext cx="2002471"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None</a:t>
            </a:r>
          </a:p>
        </p:txBody>
      </p:sp>
      <p:sp>
        <p:nvSpPr>
          <p:cNvPr id="5" name="Rectangle 4"/>
          <p:cNvSpPr/>
          <p:nvPr/>
        </p:nvSpPr>
        <p:spPr>
          <a:xfrm>
            <a:off x="2743200" y="1730497"/>
            <a:ext cx="5306260"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What’s this mound?</a:t>
            </a:r>
          </a:p>
        </p:txBody>
      </p:sp>
    </p:spTree>
    <p:extLst>
      <p:ext uri="{BB962C8B-B14F-4D97-AF65-F5344CB8AC3E}">
        <p14:creationId xmlns:p14="http://schemas.microsoft.com/office/powerpoint/2010/main" val="40447246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3"/>
          <p:cNvSpPr>
            <a:spLocks noGrp="1" noChangeArrowheads="1"/>
          </p:cNvSpPr>
          <p:nvPr>
            <p:ph type="body" idx="1"/>
          </p:nvPr>
        </p:nvSpPr>
        <p:spPr>
          <a:xfrm>
            <a:off x="457200" y="304800"/>
            <a:ext cx="8229600" cy="5821363"/>
          </a:xfrm>
        </p:spPr>
        <p:txBody>
          <a:bodyPr/>
          <a:lstStyle/>
          <a:p>
            <a:pPr eaLnBrk="1" hangingPunct="1"/>
            <a:r>
              <a:rPr lang="en-US" dirty="0"/>
              <a:t>How many mushrooms do we see in this very dry area?</a:t>
            </a:r>
          </a:p>
        </p:txBody>
      </p:sp>
      <p:pic>
        <p:nvPicPr>
          <p:cNvPr id="374787" name="Picture 5" descr="term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1524000"/>
            <a:ext cx="2002471"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None</a:t>
            </a:r>
          </a:p>
        </p:txBody>
      </p:sp>
      <p:sp>
        <p:nvSpPr>
          <p:cNvPr id="4" name="Rectangle 3"/>
          <p:cNvSpPr/>
          <p:nvPr/>
        </p:nvSpPr>
        <p:spPr>
          <a:xfrm>
            <a:off x="739062" y="2967335"/>
            <a:ext cx="7665880" cy="34163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a:ln w="50800"/>
                <a:solidFill>
                  <a:srgbClr val="FFCC99"/>
                </a:solidFill>
                <a:effectLst>
                  <a:glow rad="266700">
                    <a:schemeClr val="bg1">
                      <a:lumMod val="95000"/>
                      <a:lumOff val="5000"/>
                      <a:alpha val="84000"/>
                    </a:schemeClr>
                  </a:glow>
                </a:effectLst>
              </a:rPr>
              <a:t>Termites </a:t>
            </a:r>
          </a:p>
          <a:p>
            <a:pPr algn="ctr"/>
            <a:r>
              <a:rPr lang="en-US" sz="5400" b="1" dirty="0">
                <a:ln w="50800"/>
                <a:solidFill>
                  <a:srgbClr val="FFCC99"/>
                </a:solidFill>
                <a:effectLst>
                  <a:glow rad="266700">
                    <a:schemeClr val="bg1">
                      <a:lumMod val="95000"/>
                      <a:lumOff val="5000"/>
                      <a:alpha val="84000"/>
                    </a:schemeClr>
                  </a:glow>
                </a:effectLst>
              </a:rPr>
              <a:t>are the primary</a:t>
            </a:r>
          </a:p>
          <a:p>
            <a:pPr algn="ctr"/>
            <a:r>
              <a:rPr lang="en-US" sz="5400" b="1" dirty="0">
                <a:ln w="50800"/>
                <a:solidFill>
                  <a:srgbClr val="FFCC99"/>
                </a:solidFill>
                <a:effectLst>
                  <a:glow rad="266700">
                    <a:schemeClr val="bg1">
                      <a:lumMod val="95000"/>
                      <a:lumOff val="5000"/>
                      <a:alpha val="84000"/>
                    </a:schemeClr>
                  </a:glow>
                </a:effectLst>
              </a:rPr>
              <a:t>d</a:t>
            </a:r>
            <a:r>
              <a:rPr lang="en-US" sz="5400" b="1" cap="none" spc="0" dirty="0">
                <a:ln w="50800"/>
                <a:solidFill>
                  <a:srgbClr val="FFCC99"/>
                </a:solidFill>
                <a:effectLst>
                  <a:glow rad="266700">
                    <a:schemeClr val="bg1">
                      <a:lumMod val="95000"/>
                      <a:lumOff val="5000"/>
                      <a:alpha val="84000"/>
                    </a:schemeClr>
                  </a:glow>
                </a:effectLst>
              </a:rPr>
              <a:t>ecomposer of plants</a:t>
            </a:r>
          </a:p>
          <a:p>
            <a:pPr algn="ctr"/>
            <a:r>
              <a:rPr lang="en-US" sz="5400" b="1" dirty="0">
                <a:ln w="50800"/>
                <a:solidFill>
                  <a:srgbClr val="FFCC99"/>
                </a:solidFill>
                <a:effectLst>
                  <a:glow rad="266700">
                    <a:schemeClr val="bg1">
                      <a:lumMod val="95000"/>
                      <a:lumOff val="5000"/>
                      <a:alpha val="84000"/>
                    </a:schemeClr>
                  </a:glow>
                </a:effectLst>
              </a:rPr>
              <a:t>in dry / arid areas</a:t>
            </a:r>
            <a:endParaRPr lang="en-US" sz="5400" b="1" cap="none" spc="0" dirty="0">
              <a:ln w="50800"/>
              <a:solidFill>
                <a:srgbClr val="FFCC99"/>
              </a:solidFill>
              <a:effectLst>
                <a:glow rad="266700">
                  <a:schemeClr val="bg1">
                    <a:lumMod val="95000"/>
                    <a:lumOff val="5000"/>
                    <a:alpha val="84000"/>
                  </a:schemeClr>
                </a:glow>
              </a:effectLst>
            </a:endParaRPr>
          </a:p>
        </p:txBody>
      </p:sp>
      <p:sp>
        <p:nvSpPr>
          <p:cNvPr id="5" name="Rectangle 4"/>
          <p:cNvSpPr/>
          <p:nvPr/>
        </p:nvSpPr>
        <p:spPr>
          <a:xfrm>
            <a:off x="2743200" y="1730497"/>
            <a:ext cx="5306260"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What’s this mound?</a:t>
            </a:r>
          </a:p>
        </p:txBody>
      </p:sp>
      <p:pic>
        <p:nvPicPr>
          <p:cNvPr id="3" name="Picture 2">
            <a:extLst>
              <a:ext uri="{FF2B5EF4-FFF2-40B4-BE49-F238E27FC236}">
                <a16:creationId xmlns:a16="http://schemas.microsoft.com/office/drawing/2014/main" id="{161DAE2A-D67F-379D-FA11-6E941804C73F}"/>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344300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3"/>
          <p:cNvSpPr>
            <a:spLocks noGrp="1" noChangeArrowheads="1"/>
          </p:cNvSpPr>
          <p:nvPr>
            <p:ph type="body" idx="1"/>
          </p:nvPr>
        </p:nvSpPr>
        <p:spPr>
          <a:xfrm>
            <a:off x="457200" y="304800"/>
            <a:ext cx="8229600" cy="5821363"/>
          </a:xfrm>
        </p:spPr>
        <p:txBody>
          <a:bodyPr/>
          <a:lstStyle/>
          <a:p>
            <a:pPr eaLnBrk="1" hangingPunct="1"/>
            <a:r>
              <a:rPr lang="en-US" dirty="0"/>
              <a:t>How many mushrooms do we see in this very dry area?</a:t>
            </a:r>
          </a:p>
        </p:txBody>
      </p:sp>
      <p:pic>
        <p:nvPicPr>
          <p:cNvPr id="374787" name="Picture 5" descr="term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1524000"/>
            <a:ext cx="2002471"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None</a:t>
            </a:r>
          </a:p>
        </p:txBody>
      </p:sp>
      <p:sp>
        <p:nvSpPr>
          <p:cNvPr id="4" name="Rectangle 3"/>
          <p:cNvSpPr/>
          <p:nvPr/>
        </p:nvSpPr>
        <p:spPr>
          <a:xfrm>
            <a:off x="739062" y="2967335"/>
            <a:ext cx="7665880" cy="34163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a:ln w="50800"/>
                <a:solidFill>
                  <a:srgbClr val="FFCC99"/>
                </a:solidFill>
                <a:effectLst>
                  <a:glow rad="266700">
                    <a:schemeClr val="bg1">
                      <a:lumMod val="95000"/>
                      <a:lumOff val="5000"/>
                      <a:alpha val="84000"/>
                    </a:schemeClr>
                  </a:glow>
                </a:effectLst>
              </a:rPr>
              <a:t>Termites </a:t>
            </a:r>
          </a:p>
          <a:p>
            <a:pPr algn="ctr"/>
            <a:r>
              <a:rPr lang="en-US" sz="5400" b="1" dirty="0">
                <a:ln w="50800"/>
                <a:solidFill>
                  <a:srgbClr val="FFCC99"/>
                </a:solidFill>
                <a:effectLst>
                  <a:glow rad="266700">
                    <a:schemeClr val="bg1">
                      <a:lumMod val="95000"/>
                      <a:lumOff val="5000"/>
                      <a:alpha val="84000"/>
                    </a:schemeClr>
                  </a:glow>
                </a:effectLst>
              </a:rPr>
              <a:t>are the primary</a:t>
            </a:r>
          </a:p>
          <a:p>
            <a:pPr algn="ctr"/>
            <a:r>
              <a:rPr lang="en-US" sz="5400" b="1" dirty="0">
                <a:ln w="50800"/>
                <a:solidFill>
                  <a:srgbClr val="FFCC99"/>
                </a:solidFill>
                <a:effectLst>
                  <a:glow rad="266700">
                    <a:schemeClr val="bg1">
                      <a:lumMod val="95000"/>
                      <a:lumOff val="5000"/>
                      <a:alpha val="84000"/>
                    </a:schemeClr>
                  </a:glow>
                </a:effectLst>
              </a:rPr>
              <a:t>d</a:t>
            </a:r>
            <a:r>
              <a:rPr lang="en-US" sz="5400" b="1" cap="none" spc="0" dirty="0">
                <a:ln w="50800"/>
                <a:solidFill>
                  <a:srgbClr val="FFCC99"/>
                </a:solidFill>
                <a:effectLst>
                  <a:glow rad="266700">
                    <a:schemeClr val="bg1">
                      <a:lumMod val="95000"/>
                      <a:lumOff val="5000"/>
                      <a:alpha val="84000"/>
                    </a:schemeClr>
                  </a:glow>
                </a:effectLst>
              </a:rPr>
              <a:t>ecomposer of plants</a:t>
            </a:r>
          </a:p>
          <a:p>
            <a:pPr algn="ctr"/>
            <a:r>
              <a:rPr lang="en-US" sz="5400" b="1" dirty="0">
                <a:ln w="50800"/>
                <a:solidFill>
                  <a:srgbClr val="FFCC99"/>
                </a:solidFill>
                <a:effectLst>
                  <a:glow rad="266700">
                    <a:schemeClr val="bg1">
                      <a:lumMod val="95000"/>
                      <a:lumOff val="5000"/>
                      <a:alpha val="84000"/>
                    </a:schemeClr>
                  </a:glow>
                </a:effectLst>
              </a:rPr>
              <a:t>in dry / arid areas</a:t>
            </a:r>
            <a:endParaRPr lang="en-US" sz="5400" b="1" cap="none" spc="0" dirty="0">
              <a:ln w="50800"/>
              <a:solidFill>
                <a:srgbClr val="FFCC99"/>
              </a:solidFill>
              <a:effectLst>
                <a:glow rad="266700">
                  <a:schemeClr val="bg1">
                    <a:lumMod val="95000"/>
                    <a:lumOff val="5000"/>
                    <a:alpha val="84000"/>
                  </a:schemeClr>
                </a:glow>
              </a:effectLst>
            </a:endParaRPr>
          </a:p>
        </p:txBody>
      </p:sp>
      <p:sp>
        <p:nvSpPr>
          <p:cNvPr id="5" name="Rectangle 4"/>
          <p:cNvSpPr/>
          <p:nvPr/>
        </p:nvSpPr>
        <p:spPr>
          <a:xfrm>
            <a:off x="2743200" y="1730497"/>
            <a:ext cx="5306260"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What’s this mound?</a:t>
            </a:r>
          </a:p>
        </p:txBody>
      </p:sp>
      <p:sp>
        <p:nvSpPr>
          <p:cNvPr id="3" name="Oval 2"/>
          <p:cNvSpPr/>
          <p:nvPr/>
        </p:nvSpPr>
        <p:spPr bwMode="auto">
          <a:xfrm>
            <a:off x="2438400" y="3505200"/>
            <a:ext cx="304800" cy="2286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6" name="Picture 5">
            <a:extLst>
              <a:ext uri="{FF2B5EF4-FFF2-40B4-BE49-F238E27FC236}">
                <a16:creationId xmlns:a16="http://schemas.microsoft.com/office/drawing/2014/main" id="{BE9FF038-6167-7FFB-E959-FF2B19D69D6F}"/>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932547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3"/>
          <p:cNvSpPr>
            <a:spLocks noGrp="1" noChangeArrowheads="1"/>
          </p:cNvSpPr>
          <p:nvPr>
            <p:ph type="body" idx="1"/>
          </p:nvPr>
        </p:nvSpPr>
        <p:spPr>
          <a:xfrm>
            <a:off x="457200" y="304800"/>
            <a:ext cx="8229600" cy="5821363"/>
          </a:xfrm>
        </p:spPr>
        <p:txBody>
          <a:bodyPr/>
          <a:lstStyle/>
          <a:p>
            <a:pPr eaLnBrk="1" hangingPunct="1"/>
            <a:r>
              <a:rPr lang="en-US" dirty="0"/>
              <a:t>How many mushrooms do we see in this very dry area?</a:t>
            </a:r>
          </a:p>
        </p:txBody>
      </p:sp>
      <p:pic>
        <p:nvPicPr>
          <p:cNvPr id="374787" name="Picture 5" descr="term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1524000"/>
            <a:ext cx="2002471"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None</a:t>
            </a:r>
          </a:p>
        </p:txBody>
      </p:sp>
      <p:sp>
        <p:nvSpPr>
          <p:cNvPr id="4" name="Rectangle 3"/>
          <p:cNvSpPr/>
          <p:nvPr/>
        </p:nvSpPr>
        <p:spPr>
          <a:xfrm>
            <a:off x="739062" y="2967335"/>
            <a:ext cx="7665880" cy="34163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a:ln w="50800"/>
                <a:solidFill>
                  <a:srgbClr val="FFCC99"/>
                </a:solidFill>
                <a:effectLst>
                  <a:glow rad="266700">
                    <a:schemeClr val="bg1">
                      <a:lumMod val="95000"/>
                      <a:lumOff val="5000"/>
                      <a:alpha val="84000"/>
                    </a:schemeClr>
                  </a:glow>
                </a:effectLst>
              </a:rPr>
              <a:t>Termites </a:t>
            </a:r>
          </a:p>
          <a:p>
            <a:pPr algn="ctr"/>
            <a:r>
              <a:rPr lang="en-US" sz="5400" b="1" dirty="0">
                <a:ln w="50800"/>
                <a:solidFill>
                  <a:srgbClr val="FFCC99"/>
                </a:solidFill>
                <a:effectLst>
                  <a:glow rad="266700">
                    <a:schemeClr val="bg1">
                      <a:lumMod val="95000"/>
                      <a:lumOff val="5000"/>
                      <a:alpha val="84000"/>
                    </a:schemeClr>
                  </a:glow>
                </a:effectLst>
              </a:rPr>
              <a:t>are the primary</a:t>
            </a:r>
          </a:p>
          <a:p>
            <a:pPr algn="ctr"/>
            <a:r>
              <a:rPr lang="en-US" sz="5400" b="1" dirty="0">
                <a:ln w="50800"/>
                <a:solidFill>
                  <a:srgbClr val="FFCC99"/>
                </a:solidFill>
                <a:effectLst>
                  <a:glow rad="266700">
                    <a:schemeClr val="bg1">
                      <a:lumMod val="95000"/>
                      <a:lumOff val="5000"/>
                      <a:alpha val="84000"/>
                    </a:schemeClr>
                  </a:glow>
                </a:effectLst>
              </a:rPr>
              <a:t>d</a:t>
            </a:r>
            <a:r>
              <a:rPr lang="en-US" sz="5400" b="1" cap="none" spc="0" dirty="0">
                <a:ln w="50800"/>
                <a:solidFill>
                  <a:srgbClr val="FFCC99"/>
                </a:solidFill>
                <a:effectLst>
                  <a:glow rad="266700">
                    <a:schemeClr val="bg1">
                      <a:lumMod val="95000"/>
                      <a:lumOff val="5000"/>
                      <a:alpha val="84000"/>
                    </a:schemeClr>
                  </a:glow>
                </a:effectLst>
              </a:rPr>
              <a:t>ecomposer of plants</a:t>
            </a:r>
          </a:p>
          <a:p>
            <a:pPr algn="ctr"/>
            <a:r>
              <a:rPr lang="en-US" sz="5400" b="1" dirty="0">
                <a:ln w="50800"/>
                <a:solidFill>
                  <a:srgbClr val="FFCC99"/>
                </a:solidFill>
                <a:effectLst>
                  <a:glow rad="266700">
                    <a:schemeClr val="bg1">
                      <a:lumMod val="95000"/>
                      <a:lumOff val="5000"/>
                      <a:alpha val="84000"/>
                    </a:schemeClr>
                  </a:glow>
                </a:effectLst>
              </a:rPr>
              <a:t>in dry / arid areas</a:t>
            </a:r>
            <a:endParaRPr lang="en-US" sz="5400" b="1" cap="none" spc="0" dirty="0">
              <a:ln w="50800"/>
              <a:solidFill>
                <a:srgbClr val="FFCC99"/>
              </a:solidFill>
              <a:effectLst>
                <a:glow rad="266700">
                  <a:schemeClr val="bg1">
                    <a:lumMod val="95000"/>
                    <a:lumOff val="5000"/>
                    <a:alpha val="84000"/>
                  </a:schemeClr>
                </a:glow>
              </a:effectLst>
            </a:endParaRPr>
          </a:p>
        </p:txBody>
      </p:sp>
      <p:sp>
        <p:nvSpPr>
          <p:cNvPr id="5" name="Rectangle 4"/>
          <p:cNvSpPr/>
          <p:nvPr/>
        </p:nvSpPr>
        <p:spPr>
          <a:xfrm>
            <a:off x="2743200" y="1730497"/>
            <a:ext cx="5306260"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What’s this mound?</a:t>
            </a:r>
          </a:p>
        </p:txBody>
      </p:sp>
      <p:pic>
        <p:nvPicPr>
          <p:cNvPr id="3074" name="Picture 2" descr="http://stoppestinfo.com/images/news/2014/10/dampwood_termi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777" y="152400"/>
            <a:ext cx="6497765" cy="5791200"/>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Oval 8"/>
          <p:cNvSpPr/>
          <p:nvPr/>
        </p:nvSpPr>
        <p:spPr bwMode="auto">
          <a:xfrm>
            <a:off x="2438400" y="3505200"/>
            <a:ext cx="304800" cy="2286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cxnSp>
        <p:nvCxnSpPr>
          <p:cNvPr id="6" name="Straight Connector 5"/>
          <p:cNvCxnSpPr>
            <a:stCxn id="9" idx="1"/>
          </p:cNvCxnSpPr>
          <p:nvPr/>
        </p:nvCxnSpPr>
        <p:spPr bwMode="auto">
          <a:xfrm flipV="1">
            <a:off x="2483037" y="2084440"/>
            <a:ext cx="945963" cy="1454238"/>
          </a:xfrm>
          <a:prstGeom prst="line">
            <a:avLst/>
          </a:prstGeom>
          <a:solidFill>
            <a:schemeClr val="accent1"/>
          </a:solidFill>
          <a:ln w="57150" cap="flat" cmpd="sng" algn="ctr">
            <a:solidFill>
              <a:srgbClr val="FFFF00"/>
            </a:solidFill>
            <a:prstDash val="solid"/>
            <a:round/>
            <a:headEnd type="none" w="med" len="med"/>
            <a:tailEnd type="none" w="med" len="med"/>
          </a:ln>
          <a:effectLst/>
        </p:spPr>
      </p:cxnSp>
      <p:cxnSp>
        <p:nvCxnSpPr>
          <p:cNvPr id="12" name="Straight Connector 11"/>
          <p:cNvCxnSpPr>
            <a:stCxn id="9" idx="3"/>
          </p:cNvCxnSpPr>
          <p:nvPr/>
        </p:nvCxnSpPr>
        <p:spPr bwMode="auto">
          <a:xfrm>
            <a:off x="2483037" y="3700322"/>
            <a:ext cx="1860363" cy="1557478"/>
          </a:xfrm>
          <a:prstGeom prst="line">
            <a:avLst/>
          </a:prstGeom>
          <a:solidFill>
            <a:schemeClr val="accent1"/>
          </a:solidFill>
          <a:ln w="57150" cap="flat" cmpd="sng" algn="ctr">
            <a:solidFill>
              <a:srgbClr val="FFFF00"/>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606EB8C9-CDA2-7E17-51D2-06E27E2016AB}"/>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835660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8E9E42-62AD-495D-B88E-EF3C7234328D}"/>
              </a:ext>
            </a:extLst>
          </p:cNvPr>
          <p:cNvSpPr>
            <a:spLocks noGrp="1"/>
          </p:cNvSpPr>
          <p:nvPr>
            <p:ph idx="1"/>
          </p:nvPr>
        </p:nvSpPr>
        <p:spPr>
          <a:xfrm>
            <a:off x="152400" y="152400"/>
            <a:ext cx="8763000" cy="4525963"/>
          </a:xfrm>
        </p:spPr>
        <p:txBody>
          <a:bodyPr/>
          <a:lstStyle/>
          <a:p>
            <a:r>
              <a:rPr lang="en-US" dirty="0"/>
              <a:t>Termite Mounds</a:t>
            </a:r>
          </a:p>
          <a:p>
            <a:pPr lvl="1"/>
            <a:r>
              <a:rPr lang="en-US" b="0" i="0" dirty="0">
                <a:solidFill>
                  <a:srgbClr val="1155CC"/>
                </a:solidFill>
                <a:effectLst/>
                <a:latin typeface="Arial" panose="020B0604020202020204" pitchFamily="34" charset="0"/>
                <a:hlinkClick r:id="rId2"/>
              </a:rPr>
              <a:t>https://www.youtube.com/watch?v=PHNrRtlBu6M</a:t>
            </a:r>
            <a:endParaRPr lang="en-US" dirty="0"/>
          </a:p>
        </p:txBody>
      </p:sp>
      <p:pic>
        <p:nvPicPr>
          <p:cNvPr id="5" name="Picture 4">
            <a:extLst>
              <a:ext uri="{FF2B5EF4-FFF2-40B4-BE49-F238E27FC236}">
                <a16:creationId xmlns:a16="http://schemas.microsoft.com/office/drawing/2014/main" id="{D88B9D6A-BAB3-47DD-9809-CB77216EE4EC}"/>
              </a:ext>
            </a:extLst>
          </p:cNvPr>
          <p:cNvPicPr>
            <a:picLocks noChangeAspect="1"/>
          </p:cNvPicPr>
          <p:nvPr/>
        </p:nvPicPr>
        <p:blipFill>
          <a:blip r:embed="rId3"/>
          <a:stretch>
            <a:fillRect/>
          </a:stretch>
        </p:blipFill>
        <p:spPr>
          <a:xfrm>
            <a:off x="152400" y="1371600"/>
            <a:ext cx="8839200" cy="5119369"/>
          </a:xfrm>
          <a:prstGeom prst="rect">
            <a:avLst/>
          </a:prstGeom>
          <a:effectLst>
            <a:glow rad="228600">
              <a:schemeClr val="accent3">
                <a:satMod val="175000"/>
                <a:alpha val="40000"/>
              </a:schemeClr>
            </a:glow>
          </a:effectLst>
        </p:spPr>
      </p:pic>
      <p:pic>
        <p:nvPicPr>
          <p:cNvPr id="3074" name="Picture 2">
            <a:extLst>
              <a:ext uri="{FF2B5EF4-FFF2-40B4-BE49-F238E27FC236}">
                <a16:creationId xmlns:a16="http://schemas.microsoft.com/office/drawing/2014/main" id="{9D42CC92-D588-41C9-8CFC-4801BBBBF6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6386">
            <a:off x="5545046" y="3579728"/>
            <a:ext cx="2814638" cy="195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4668BBD-1DC6-9A18-982A-117499B2B79D}"/>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79065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7747" name="Text Box 5"/>
          <p:cNvSpPr txBox="1">
            <a:spLocks noChangeArrowheads="1"/>
          </p:cNvSpPr>
          <p:nvPr/>
        </p:nvSpPr>
        <p:spPr bwMode="auto">
          <a:xfrm>
            <a:off x="381000" y="1676400"/>
            <a:ext cx="4343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dirty="0">
                <a:solidFill>
                  <a:schemeClr val="bg1"/>
                </a:solidFill>
              </a:rPr>
              <a:t>Producers (Plants)</a:t>
            </a:r>
          </a:p>
          <a:p>
            <a:pPr>
              <a:spcBef>
                <a:spcPct val="50000"/>
              </a:spcBef>
            </a:pPr>
            <a:endParaRPr lang="en-US" sz="3600" dirty="0"/>
          </a:p>
        </p:txBody>
      </p:sp>
      <p:pic>
        <p:nvPicPr>
          <p:cNvPr id="28774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6002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sp>
        <p:nvSpPr>
          <p:cNvPr id="287749"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Consumers</a:t>
            </a:r>
          </a:p>
          <a:p>
            <a:pPr>
              <a:spcBef>
                <a:spcPct val="50000"/>
              </a:spcBef>
            </a:pPr>
            <a:r>
              <a:rPr lang="en-US" sz="2800"/>
              <a:t>	</a:t>
            </a:r>
          </a:p>
        </p:txBody>
      </p:sp>
      <p:pic>
        <p:nvPicPr>
          <p:cNvPr id="28775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8775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5244405"/>
            <a:ext cx="4047903" cy="1384995"/>
          </a:xfrm>
          <a:prstGeom prst="rect">
            <a:avLst/>
          </a:prstGeom>
          <a:noFill/>
        </p:spPr>
        <p:txBody>
          <a:bodyPr wrap="none" lIns="91440" tIns="45720" rIns="91440" bIns="45720">
            <a:spAutoFit/>
          </a:bodyPr>
          <a:lstStyle/>
          <a:p>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we collected all</a:t>
            </a:r>
          </a:p>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of the bunnies and </a:t>
            </a:r>
          </a:p>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urned them?</a:t>
            </a:r>
          </a:p>
        </p:txBody>
      </p:sp>
      <p:pic>
        <p:nvPicPr>
          <p:cNvPr id="3" name="Picture 2">
            <a:extLst>
              <a:ext uri="{FF2B5EF4-FFF2-40B4-BE49-F238E27FC236}">
                <a16:creationId xmlns:a16="http://schemas.microsoft.com/office/drawing/2014/main" id="{AF71F38A-70DD-8EAC-D22C-EECF77C53925}"/>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306526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0FAC-ED4D-4179-B9D5-F0170D2253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A0432B-A984-4C48-92C9-191712FF286E}"/>
              </a:ext>
            </a:extLst>
          </p:cNvPr>
          <p:cNvSpPr>
            <a:spLocks noGrp="1"/>
          </p:cNvSpPr>
          <p:nvPr>
            <p:ph idx="1"/>
          </p:nvPr>
        </p:nvSpPr>
        <p:spPr/>
        <p:txBody>
          <a:bodyPr/>
          <a:lstStyle/>
          <a:p>
            <a:endParaRPr lang="en-US"/>
          </a:p>
        </p:txBody>
      </p:sp>
      <p:pic>
        <p:nvPicPr>
          <p:cNvPr id="1026" name="Picture 2" descr="How do tiny termites make such massive mounds? – Harvard Gazette">
            <a:extLst>
              <a:ext uri="{FF2B5EF4-FFF2-40B4-BE49-F238E27FC236}">
                <a16:creationId xmlns:a16="http://schemas.microsoft.com/office/drawing/2014/main" id="{1EAE4F02-2F9E-49DC-B89D-FE1AE4EB6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glow rad="228600">
              <a:srgbClr val="996633"/>
            </a:glow>
          </a:effectLst>
          <a:extLst>
            <a:ext uri="{909E8E84-426E-40DD-AFC4-6F175D3DCCD1}">
              <a14:hiddenFill xmlns:a14="http://schemas.microsoft.com/office/drawing/2010/main">
                <a:solidFill>
                  <a:srgbClr val="FFFFFF"/>
                </a:solidFill>
              </a14:hiddenFill>
            </a:ext>
          </a:extLst>
        </p:spPr>
      </p:pic>
      <p:pic>
        <p:nvPicPr>
          <p:cNvPr id="5" name="Picture 4" descr="Background pattern&#10;&#10;Description automatically generated">
            <a:extLst>
              <a:ext uri="{FF2B5EF4-FFF2-40B4-BE49-F238E27FC236}">
                <a16:creationId xmlns:a16="http://schemas.microsoft.com/office/drawing/2014/main" id="{419DE126-E254-4289-9FE2-C925281E3AF5}"/>
              </a:ext>
            </a:extLst>
          </p:cNvPr>
          <p:cNvPicPr>
            <a:picLocks noChangeAspect="1"/>
          </p:cNvPicPr>
          <p:nvPr/>
        </p:nvPicPr>
        <p:blipFill>
          <a:blip r:embed="rId3"/>
          <a:stretch>
            <a:fillRect/>
          </a:stretch>
        </p:blipFill>
        <p:spPr>
          <a:xfrm>
            <a:off x="381000" y="228600"/>
            <a:ext cx="5562600" cy="2362200"/>
          </a:xfrm>
          <a:prstGeom prst="rect">
            <a:avLst/>
          </a:prstGeom>
          <a:ln>
            <a:solidFill>
              <a:srgbClr val="CC9900"/>
            </a:solidFill>
          </a:ln>
          <a:effectLst>
            <a:glow rad="228600">
              <a:srgbClr val="FFC000">
                <a:alpha val="91000"/>
              </a:srgbClr>
            </a:glow>
          </a:effectLst>
        </p:spPr>
      </p:pic>
      <p:pic>
        <p:nvPicPr>
          <p:cNvPr id="8" name="Picture 7" descr="Background pattern&#10;&#10;Description automatically generated">
            <a:extLst>
              <a:ext uri="{FF2B5EF4-FFF2-40B4-BE49-F238E27FC236}">
                <a16:creationId xmlns:a16="http://schemas.microsoft.com/office/drawing/2014/main" id="{58B6ED8B-CA4A-4300-8AC1-01B372451BB3}"/>
              </a:ext>
            </a:extLst>
          </p:cNvPr>
          <p:cNvPicPr>
            <a:picLocks noChangeAspect="1"/>
          </p:cNvPicPr>
          <p:nvPr/>
        </p:nvPicPr>
        <p:blipFill>
          <a:blip r:embed="rId3"/>
          <a:stretch>
            <a:fillRect/>
          </a:stretch>
        </p:blipFill>
        <p:spPr>
          <a:xfrm>
            <a:off x="2438400" y="4244546"/>
            <a:ext cx="6248400" cy="2362200"/>
          </a:xfrm>
          <a:prstGeom prst="rect">
            <a:avLst/>
          </a:prstGeom>
          <a:ln>
            <a:solidFill>
              <a:srgbClr val="CC9900"/>
            </a:solidFill>
          </a:ln>
          <a:effectLst>
            <a:glow rad="228600">
              <a:srgbClr val="FFC000">
                <a:alpha val="91000"/>
              </a:srgbClr>
            </a:glow>
          </a:effectLst>
        </p:spPr>
      </p:pic>
      <p:pic>
        <p:nvPicPr>
          <p:cNvPr id="4" name="Picture 3">
            <a:extLst>
              <a:ext uri="{FF2B5EF4-FFF2-40B4-BE49-F238E27FC236}">
                <a16:creationId xmlns:a16="http://schemas.microsoft.com/office/drawing/2014/main" id="{F969F1C6-DFDC-91F5-EF17-50D0A9D5F1A0}"/>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979012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0FAC-ED4D-4179-B9D5-F0170D2253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A0432B-A984-4C48-92C9-191712FF286E}"/>
              </a:ext>
            </a:extLst>
          </p:cNvPr>
          <p:cNvSpPr>
            <a:spLocks noGrp="1"/>
          </p:cNvSpPr>
          <p:nvPr>
            <p:ph idx="1"/>
          </p:nvPr>
        </p:nvSpPr>
        <p:spPr/>
        <p:txBody>
          <a:bodyPr/>
          <a:lstStyle/>
          <a:p>
            <a:endParaRPr lang="en-US"/>
          </a:p>
        </p:txBody>
      </p:sp>
      <p:pic>
        <p:nvPicPr>
          <p:cNvPr id="1026" name="Picture 2" descr="How do tiny termites make such massive mounds? – Harvard Gazette">
            <a:extLst>
              <a:ext uri="{FF2B5EF4-FFF2-40B4-BE49-F238E27FC236}">
                <a16:creationId xmlns:a16="http://schemas.microsoft.com/office/drawing/2014/main" id="{1EAE4F02-2F9E-49DC-B89D-FE1AE4EB6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glow rad="228600">
              <a:srgbClr val="996633"/>
            </a:glow>
          </a:effectLst>
          <a:extLst>
            <a:ext uri="{909E8E84-426E-40DD-AFC4-6F175D3DCCD1}">
              <a14:hiddenFill xmlns:a14="http://schemas.microsoft.com/office/drawing/2010/main">
                <a:solidFill>
                  <a:srgbClr val="FFFFFF"/>
                </a:solidFill>
              </a14:hiddenFill>
            </a:ext>
          </a:extLst>
        </p:spPr>
      </p:pic>
      <p:pic>
        <p:nvPicPr>
          <p:cNvPr id="5" name="Picture 4" descr="Background pattern&#10;&#10;Description automatically generated">
            <a:extLst>
              <a:ext uri="{FF2B5EF4-FFF2-40B4-BE49-F238E27FC236}">
                <a16:creationId xmlns:a16="http://schemas.microsoft.com/office/drawing/2014/main" id="{419DE126-E254-4289-9FE2-C925281E3AF5}"/>
              </a:ext>
            </a:extLst>
          </p:cNvPr>
          <p:cNvPicPr>
            <a:picLocks noChangeAspect="1"/>
          </p:cNvPicPr>
          <p:nvPr/>
        </p:nvPicPr>
        <p:blipFill>
          <a:blip r:embed="rId3"/>
          <a:stretch>
            <a:fillRect/>
          </a:stretch>
        </p:blipFill>
        <p:spPr>
          <a:xfrm>
            <a:off x="381000" y="228600"/>
            <a:ext cx="5562600" cy="2362200"/>
          </a:xfrm>
          <a:prstGeom prst="rect">
            <a:avLst/>
          </a:prstGeom>
          <a:ln>
            <a:solidFill>
              <a:srgbClr val="CC9900"/>
            </a:solidFill>
          </a:ln>
          <a:effectLst>
            <a:glow rad="228600">
              <a:srgbClr val="FFC000">
                <a:alpha val="91000"/>
              </a:srgbClr>
            </a:glow>
          </a:effectLst>
        </p:spPr>
      </p:pic>
      <p:pic>
        <p:nvPicPr>
          <p:cNvPr id="8" name="Picture 7" descr="Background pattern&#10;&#10;Description automatically generated">
            <a:extLst>
              <a:ext uri="{FF2B5EF4-FFF2-40B4-BE49-F238E27FC236}">
                <a16:creationId xmlns:a16="http://schemas.microsoft.com/office/drawing/2014/main" id="{58B6ED8B-CA4A-4300-8AC1-01B372451BB3}"/>
              </a:ext>
            </a:extLst>
          </p:cNvPr>
          <p:cNvPicPr>
            <a:picLocks noChangeAspect="1"/>
          </p:cNvPicPr>
          <p:nvPr/>
        </p:nvPicPr>
        <p:blipFill>
          <a:blip r:embed="rId3"/>
          <a:stretch>
            <a:fillRect/>
          </a:stretch>
        </p:blipFill>
        <p:spPr>
          <a:xfrm>
            <a:off x="2438400" y="4244546"/>
            <a:ext cx="6248400" cy="2362200"/>
          </a:xfrm>
          <a:prstGeom prst="rect">
            <a:avLst/>
          </a:prstGeom>
          <a:ln>
            <a:solidFill>
              <a:srgbClr val="CC9900"/>
            </a:solidFill>
          </a:ln>
          <a:effectLst>
            <a:glow rad="228600">
              <a:srgbClr val="FFC000">
                <a:alpha val="91000"/>
              </a:srgbClr>
            </a:glow>
          </a:effectLst>
        </p:spPr>
      </p:pic>
      <p:pic>
        <p:nvPicPr>
          <p:cNvPr id="4" name="Picture 3">
            <a:extLst>
              <a:ext uri="{FF2B5EF4-FFF2-40B4-BE49-F238E27FC236}">
                <a16:creationId xmlns:a16="http://schemas.microsoft.com/office/drawing/2014/main" id="{F969F1C6-DFDC-91F5-EF17-50D0A9D5F1A0}"/>
              </a:ext>
            </a:extLst>
          </p:cNvPr>
          <p:cNvPicPr>
            <a:picLocks noChangeAspect="1"/>
          </p:cNvPicPr>
          <p:nvPr/>
        </p:nvPicPr>
        <p:blipFill>
          <a:blip r:embed="rId4"/>
          <a:stretch>
            <a:fillRect/>
          </a:stretch>
        </p:blipFill>
        <p:spPr>
          <a:xfrm>
            <a:off x="7418674" y="6787306"/>
            <a:ext cx="1633537" cy="70694"/>
          </a:xfrm>
          <a:prstGeom prst="rect">
            <a:avLst/>
          </a:prstGeom>
        </p:spPr>
      </p:pic>
      <p:sp>
        <p:nvSpPr>
          <p:cNvPr id="6" name="TextBox 5">
            <a:extLst>
              <a:ext uri="{FF2B5EF4-FFF2-40B4-BE49-F238E27FC236}">
                <a16:creationId xmlns:a16="http://schemas.microsoft.com/office/drawing/2014/main" id="{204538AC-077F-A085-F8B3-782CA1FF7887}"/>
              </a:ext>
            </a:extLst>
          </p:cNvPr>
          <p:cNvSpPr txBox="1"/>
          <p:nvPr/>
        </p:nvSpPr>
        <p:spPr>
          <a:xfrm>
            <a:off x="419100" y="317935"/>
            <a:ext cx="5486400" cy="224676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74747"/>
                </a:solidFill>
                <a:effectLst>
                  <a:glow rad="228600">
                    <a:srgbClr val="FFCC99">
                      <a:alpha val="40000"/>
                    </a:srgbClr>
                  </a:glow>
                </a:effectLst>
                <a:uLnTx/>
                <a:uFillTx/>
                <a:latin typeface="Google Sans"/>
                <a:ea typeface="+mn-ea"/>
                <a:cs typeface="+mn-cs"/>
              </a:rPr>
              <a:t>Termites are decomposers; they break down plant fibers. Their role is important in forests, where they break down fallen trees that are decaying. </a:t>
            </a:r>
            <a:endParaRPr kumimoji="0" lang="en-US" sz="2800" b="0" i="0" u="none" strike="noStrike" kern="1200" cap="none" spc="0" normalizeH="0" baseline="0" noProof="0" dirty="0">
              <a:ln>
                <a:noFill/>
              </a:ln>
              <a:solidFill>
                <a:srgbClr val="FFFFFF"/>
              </a:solidFill>
              <a:effectLst>
                <a:glow rad="228600">
                  <a:srgbClr val="FFCC99">
                    <a:alpha val="40000"/>
                  </a:srgbClr>
                </a:glow>
              </a:effectLst>
              <a:uLnTx/>
              <a:uFillTx/>
              <a:latin typeface="Tahoma" pitchFamily="34" charset="0"/>
              <a:ea typeface="+mn-ea"/>
              <a:cs typeface="+mn-cs"/>
            </a:endParaRPr>
          </a:p>
        </p:txBody>
      </p:sp>
    </p:spTree>
    <p:extLst>
      <p:ext uri="{BB962C8B-B14F-4D97-AF65-F5344CB8AC3E}">
        <p14:creationId xmlns:p14="http://schemas.microsoft.com/office/powerpoint/2010/main" val="12809322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0FAC-ED4D-4179-B9D5-F0170D2253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A0432B-A984-4C48-92C9-191712FF286E}"/>
              </a:ext>
            </a:extLst>
          </p:cNvPr>
          <p:cNvSpPr>
            <a:spLocks noGrp="1"/>
          </p:cNvSpPr>
          <p:nvPr>
            <p:ph idx="1"/>
          </p:nvPr>
        </p:nvSpPr>
        <p:spPr/>
        <p:txBody>
          <a:bodyPr/>
          <a:lstStyle/>
          <a:p>
            <a:endParaRPr lang="en-US"/>
          </a:p>
        </p:txBody>
      </p:sp>
      <p:pic>
        <p:nvPicPr>
          <p:cNvPr id="1026" name="Picture 2" descr="How do tiny termites make such massive mounds? – Harvard Gazette">
            <a:extLst>
              <a:ext uri="{FF2B5EF4-FFF2-40B4-BE49-F238E27FC236}">
                <a16:creationId xmlns:a16="http://schemas.microsoft.com/office/drawing/2014/main" id="{1EAE4F02-2F9E-49DC-B89D-FE1AE4EB6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glow rad="228600">
              <a:srgbClr val="996633"/>
            </a:glow>
          </a:effectLst>
          <a:extLst>
            <a:ext uri="{909E8E84-426E-40DD-AFC4-6F175D3DCCD1}">
              <a14:hiddenFill xmlns:a14="http://schemas.microsoft.com/office/drawing/2010/main">
                <a:solidFill>
                  <a:srgbClr val="FFFFFF"/>
                </a:solidFill>
              </a14:hiddenFill>
            </a:ext>
          </a:extLst>
        </p:spPr>
      </p:pic>
      <p:pic>
        <p:nvPicPr>
          <p:cNvPr id="5" name="Picture 4" descr="Background pattern&#10;&#10;Description automatically generated">
            <a:extLst>
              <a:ext uri="{FF2B5EF4-FFF2-40B4-BE49-F238E27FC236}">
                <a16:creationId xmlns:a16="http://schemas.microsoft.com/office/drawing/2014/main" id="{419DE126-E254-4289-9FE2-C925281E3AF5}"/>
              </a:ext>
            </a:extLst>
          </p:cNvPr>
          <p:cNvPicPr>
            <a:picLocks noChangeAspect="1"/>
          </p:cNvPicPr>
          <p:nvPr/>
        </p:nvPicPr>
        <p:blipFill>
          <a:blip r:embed="rId3"/>
          <a:stretch>
            <a:fillRect/>
          </a:stretch>
        </p:blipFill>
        <p:spPr>
          <a:xfrm>
            <a:off x="381000" y="228600"/>
            <a:ext cx="5562600" cy="2362200"/>
          </a:xfrm>
          <a:prstGeom prst="rect">
            <a:avLst/>
          </a:prstGeom>
          <a:ln>
            <a:solidFill>
              <a:srgbClr val="CC9900"/>
            </a:solidFill>
          </a:ln>
          <a:effectLst>
            <a:glow rad="228600">
              <a:srgbClr val="FFC000">
                <a:alpha val="91000"/>
              </a:srgbClr>
            </a:glow>
          </a:effectLst>
        </p:spPr>
      </p:pic>
      <p:pic>
        <p:nvPicPr>
          <p:cNvPr id="8" name="Picture 7" descr="Background pattern&#10;&#10;Description automatically generated">
            <a:extLst>
              <a:ext uri="{FF2B5EF4-FFF2-40B4-BE49-F238E27FC236}">
                <a16:creationId xmlns:a16="http://schemas.microsoft.com/office/drawing/2014/main" id="{58B6ED8B-CA4A-4300-8AC1-01B372451BB3}"/>
              </a:ext>
            </a:extLst>
          </p:cNvPr>
          <p:cNvPicPr>
            <a:picLocks noChangeAspect="1"/>
          </p:cNvPicPr>
          <p:nvPr/>
        </p:nvPicPr>
        <p:blipFill>
          <a:blip r:embed="rId3"/>
          <a:stretch>
            <a:fillRect/>
          </a:stretch>
        </p:blipFill>
        <p:spPr>
          <a:xfrm>
            <a:off x="2438400" y="4244546"/>
            <a:ext cx="6248400" cy="2362200"/>
          </a:xfrm>
          <a:prstGeom prst="rect">
            <a:avLst/>
          </a:prstGeom>
          <a:ln>
            <a:solidFill>
              <a:srgbClr val="CC9900"/>
            </a:solidFill>
          </a:ln>
          <a:effectLst>
            <a:glow rad="228600">
              <a:srgbClr val="FFC000">
                <a:alpha val="91000"/>
              </a:srgbClr>
            </a:glow>
          </a:effectLst>
        </p:spPr>
      </p:pic>
      <p:pic>
        <p:nvPicPr>
          <p:cNvPr id="4" name="Picture 3">
            <a:extLst>
              <a:ext uri="{FF2B5EF4-FFF2-40B4-BE49-F238E27FC236}">
                <a16:creationId xmlns:a16="http://schemas.microsoft.com/office/drawing/2014/main" id="{F969F1C6-DFDC-91F5-EF17-50D0A9D5F1A0}"/>
              </a:ext>
            </a:extLst>
          </p:cNvPr>
          <p:cNvPicPr>
            <a:picLocks noChangeAspect="1"/>
          </p:cNvPicPr>
          <p:nvPr/>
        </p:nvPicPr>
        <p:blipFill>
          <a:blip r:embed="rId4"/>
          <a:stretch>
            <a:fillRect/>
          </a:stretch>
        </p:blipFill>
        <p:spPr>
          <a:xfrm>
            <a:off x="7418674" y="6787306"/>
            <a:ext cx="1633537" cy="70694"/>
          </a:xfrm>
          <a:prstGeom prst="rect">
            <a:avLst/>
          </a:prstGeom>
        </p:spPr>
      </p:pic>
      <p:sp>
        <p:nvSpPr>
          <p:cNvPr id="6" name="TextBox 5">
            <a:extLst>
              <a:ext uri="{FF2B5EF4-FFF2-40B4-BE49-F238E27FC236}">
                <a16:creationId xmlns:a16="http://schemas.microsoft.com/office/drawing/2014/main" id="{204538AC-077F-A085-F8B3-782CA1FF7887}"/>
              </a:ext>
            </a:extLst>
          </p:cNvPr>
          <p:cNvSpPr txBox="1"/>
          <p:nvPr/>
        </p:nvSpPr>
        <p:spPr>
          <a:xfrm>
            <a:off x="419100" y="317935"/>
            <a:ext cx="5486400" cy="224676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74747"/>
                </a:solidFill>
                <a:effectLst>
                  <a:glow rad="228600">
                    <a:srgbClr val="FFCC99">
                      <a:alpha val="40000"/>
                    </a:srgbClr>
                  </a:glow>
                </a:effectLst>
                <a:uLnTx/>
                <a:uFillTx/>
                <a:latin typeface="Google Sans"/>
                <a:ea typeface="+mn-ea"/>
                <a:cs typeface="+mn-cs"/>
              </a:rPr>
              <a:t>Termites are decomposers; they break down plant fibers. Their role is important in forests, where they break down fallen trees that are decaying. </a:t>
            </a:r>
            <a:endParaRPr kumimoji="0" lang="en-US" sz="2800" b="0" i="0" u="none" strike="noStrike" kern="1200" cap="none" spc="0" normalizeH="0" baseline="0" noProof="0" dirty="0">
              <a:ln>
                <a:noFill/>
              </a:ln>
              <a:solidFill>
                <a:srgbClr val="FFFFFF"/>
              </a:solidFill>
              <a:effectLst>
                <a:glow rad="228600">
                  <a:srgbClr val="FFCC99">
                    <a:alpha val="40000"/>
                  </a:srgbClr>
                </a:glow>
              </a:effectLst>
              <a:uLnTx/>
              <a:uFillTx/>
              <a:latin typeface="Tahoma" pitchFamily="34" charset="0"/>
              <a:ea typeface="+mn-ea"/>
              <a:cs typeface="+mn-cs"/>
            </a:endParaRPr>
          </a:p>
        </p:txBody>
      </p:sp>
      <p:sp>
        <p:nvSpPr>
          <p:cNvPr id="9" name="TextBox 8">
            <a:extLst>
              <a:ext uri="{FF2B5EF4-FFF2-40B4-BE49-F238E27FC236}">
                <a16:creationId xmlns:a16="http://schemas.microsoft.com/office/drawing/2014/main" id="{B5986F2F-DBE6-828A-2880-62FABC45AD0F}"/>
              </a:ext>
            </a:extLst>
          </p:cNvPr>
          <p:cNvSpPr txBox="1"/>
          <p:nvPr/>
        </p:nvSpPr>
        <p:spPr>
          <a:xfrm>
            <a:off x="2476500" y="4142481"/>
            <a:ext cx="6172200" cy="255454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474747"/>
                </a:solidFill>
                <a:effectLst>
                  <a:glow rad="228600">
                    <a:srgbClr val="AAADCA">
                      <a:satMod val="175000"/>
                      <a:alpha val="40000"/>
                    </a:srgbClr>
                  </a:glow>
                </a:effectLst>
                <a:uLnTx/>
                <a:uFillTx/>
                <a:latin typeface="Google Sans"/>
                <a:ea typeface="+mn-ea"/>
                <a:cs typeface="+mn-cs"/>
              </a:rPr>
              <a:t>This allows new trees to grow and is an important part of the circle of life for a forest. Termites also tunnel in the soil and a food source to other animals</a:t>
            </a:r>
            <a:endParaRPr kumimoji="0" lang="en-US" sz="3200" b="0" i="0" u="none" strike="noStrike" kern="1200" cap="none" spc="0" normalizeH="0" baseline="0" noProof="0" dirty="0">
              <a:ln>
                <a:noFill/>
              </a:ln>
              <a:solidFill>
                <a:srgbClr val="FFFFFF"/>
              </a:solidFill>
              <a:effectLst>
                <a:glow rad="228600">
                  <a:srgbClr val="AAADCA">
                    <a:satMod val="175000"/>
                    <a:alpha val="40000"/>
                  </a:srgbClr>
                </a:glow>
              </a:effectLst>
              <a:uLnTx/>
              <a:uFillTx/>
              <a:latin typeface="Tahoma" pitchFamily="34" charset="0"/>
              <a:ea typeface="+mn-ea"/>
              <a:cs typeface="+mn-cs"/>
            </a:endParaRPr>
          </a:p>
        </p:txBody>
      </p:sp>
    </p:spTree>
    <p:extLst>
      <p:ext uri="{BB962C8B-B14F-4D97-AF65-F5344CB8AC3E}">
        <p14:creationId xmlns:p14="http://schemas.microsoft.com/office/powerpoint/2010/main" val="20937684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7FA9E2-F8D3-45B0-B3F7-5F06E2BDAE7C}"/>
              </a:ext>
            </a:extLst>
          </p:cNvPr>
          <p:cNvSpPr>
            <a:spLocks noGrp="1"/>
          </p:cNvSpPr>
          <p:nvPr>
            <p:ph idx="1"/>
          </p:nvPr>
        </p:nvSpPr>
        <p:spPr>
          <a:xfrm>
            <a:off x="152400" y="152400"/>
            <a:ext cx="8229600" cy="4525963"/>
          </a:xfrm>
        </p:spPr>
        <p:txBody>
          <a:bodyPr/>
          <a:lstStyle/>
          <a:p>
            <a:r>
              <a:rPr lang="en-US" dirty="0"/>
              <a:t>While looking through your binoculars you see this.</a:t>
            </a:r>
          </a:p>
          <a:p>
            <a:pPr lvl="1"/>
            <a:endParaRPr lang="en-US" dirty="0"/>
          </a:p>
        </p:txBody>
      </p:sp>
      <p:pic>
        <p:nvPicPr>
          <p:cNvPr id="5" name="Picture 4">
            <a:extLst>
              <a:ext uri="{FF2B5EF4-FFF2-40B4-BE49-F238E27FC236}">
                <a16:creationId xmlns:a16="http://schemas.microsoft.com/office/drawing/2014/main" id="{79B9CE52-183E-437A-BB8A-5F5D088AD9C3}"/>
              </a:ext>
            </a:extLst>
          </p:cNvPr>
          <p:cNvPicPr>
            <a:picLocks noChangeAspect="1"/>
          </p:cNvPicPr>
          <p:nvPr/>
        </p:nvPicPr>
        <p:blipFill>
          <a:blip r:embed="rId2"/>
          <a:stretch>
            <a:fillRect/>
          </a:stretch>
        </p:blipFill>
        <p:spPr>
          <a:xfrm>
            <a:off x="0" y="1236275"/>
            <a:ext cx="9067799" cy="3107125"/>
          </a:xfrm>
          <a:prstGeom prst="rect">
            <a:avLst/>
          </a:prstGeom>
        </p:spPr>
      </p:pic>
      <p:graphicFrame>
        <p:nvGraphicFramePr>
          <p:cNvPr id="6" name="Table 5">
            <a:extLst>
              <a:ext uri="{FF2B5EF4-FFF2-40B4-BE49-F238E27FC236}">
                <a16:creationId xmlns:a16="http://schemas.microsoft.com/office/drawing/2014/main" id="{03B47981-C3A4-4F04-BA48-C8AE1C596D4D}"/>
              </a:ext>
            </a:extLst>
          </p:cNvPr>
          <p:cNvGraphicFramePr>
            <a:graphicFrameLocks noGrp="1"/>
          </p:cNvGraphicFramePr>
          <p:nvPr>
            <p:extLst>
              <p:ext uri="{D42A27DB-BD31-4B8C-83A1-F6EECF244321}">
                <p14:modId xmlns:p14="http://schemas.microsoft.com/office/powerpoint/2010/main" val="2624791204"/>
              </p:ext>
            </p:extLst>
          </p:nvPr>
        </p:nvGraphicFramePr>
        <p:xfrm>
          <a:off x="304482" y="4765814"/>
          <a:ext cx="6995160" cy="914400"/>
        </p:xfrm>
        <a:graphic>
          <a:graphicData uri="http://schemas.openxmlformats.org/drawingml/2006/table">
            <a:tbl>
              <a:tblPr firstRow="1" firstCol="1" bandRow="1"/>
              <a:tblGrid>
                <a:gridCol w="2331720">
                  <a:extLst>
                    <a:ext uri="{9D8B030D-6E8A-4147-A177-3AD203B41FA5}">
                      <a16:colId xmlns:a16="http://schemas.microsoft.com/office/drawing/2014/main" val="1383788237"/>
                    </a:ext>
                  </a:extLst>
                </a:gridCol>
                <a:gridCol w="2331720">
                  <a:extLst>
                    <a:ext uri="{9D8B030D-6E8A-4147-A177-3AD203B41FA5}">
                      <a16:colId xmlns:a16="http://schemas.microsoft.com/office/drawing/2014/main" val="58460592"/>
                    </a:ext>
                  </a:extLst>
                </a:gridCol>
                <a:gridCol w="2331720">
                  <a:extLst>
                    <a:ext uri="{9D8B030D-6E8A-4147-A177-3AD203B41FA5}">
                      <a16:colId xmlns:a16="http://schemas.microsoft.com/office/drawing/2014/main" val="3143242199"/>
                    </a:ext>
                  </a:extLst>
                </a:gridCol>
              </a:tblGrid>
              <a:tr h="0">
                <a:tc>
                  <a:txBody>
                    <a:bodyPr/>
                    <a:lstStyle/>
                    <a:p>
                      <a:pPr marL="0" marR="0">
                        <a:spcBef>
                          <a:spcPts val="0"/>
                        </a:spcBef>
                        <a:spcAft>
                          <a:spcPts val="0"/>
                        </a:spcAft>
                      </a:pPr>
                      <a:r>
                        <a:rPr lang="en-US" sz="2000">
                          <a:effectLst/>
                          <a:latin typeface="Century Gothic" panose="020B0502020202020204" pitchFamily="34" charset="0"/>
                          <a:ea typeface="Times New Roman" panose="02020603050405020304" pitchFamily="18" charset="0"/>
                        </a:rPr>
                        <a:t>Producer=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entury Gothic" panose="020B0502020202020204" pitchFamily="34" charset="0"/>
                          <a:ea typeface="Times New Roman" panose="02020603050405020304" pitchFamily="18" charset="0"/>
                        </a:rPr>
                        <a:t>Consumer=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entury Gothic" panose="020B0502020202020204" pitchFamily="34" charset="0"/>
                          <a:ea typeface="Times New Roman" panose="02020603050405020304" pitchFamily="18" charset="0"/>
                        </a:rPr>
                        <a:t>Second order Consumer=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4893"/>
                  </a:ext>
                </a:extLst>
              </a:tr>
              <a:tr h="0">
                <a:tc>
                  <a:txBody>
                    <a:bodyPr/>
                    <a:lstStyle/>
                    <a:p>
                      <a:pPr marL="0" marR="0">
                        <a:spcBef>
                          <a:spcPts val="0"/>
                        </a:spcBef>
                        <a:spcAft>
                          <a:spcPts val="0"/>
                        </a:spcAft>
                      </a:pPr>
                      <a:r>
                        <a:rPr lang="en-US" sz="2000">
                          <a:effectLst/>
                          <a:latin typeface="Century Gothic" panose="020B0502020202020204" pitchFamily="34" charset="0"/>
                          <a:ea typeface="Times New Roman" panose="02020603050405020304" pitchFamily="18" charset="0"/>
                        </a:rPr>
                        <a:t>Scavenger=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entury Gothic" panose="020B0502020202020204" pitchFamily="34" charset="0"/>
                          <a:ea typeface="Times New Roman" panose="02020603050405020304" pitchFamily="18" charset="0"/>
                        </a:rPr>
                        <a:t>Decomposer=</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entury Gothic" panose="020B0502020202020204" pitchFamily="34" charset="0"/>
                          <a:ea typeface="Times New Roman" panose="02020603050405020304" pitchFamily="18" charset="0"/>
                        </a:rPr>
                        <a:t>Bird?=</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8161262"/>
                  </a:ext>
                </a:extLst>
              </a:tr>
            </a:tbl>
          </a:graphicData>
        </a:graphic>
      </p:graphicFrame>
      <p:sp>
        <p:nvSpPr>
          <p:cNvPr id="7" name="Rectangle 1">
            <a:extLst>
              <a:ext uri="{FF2B5EF4-FFF2-40B4-BE49-F238E27FC236}">
                <a16:creationId xmlns:a16="http://schemas.microsoft.com/office/drawing/2014/main" id="{7C6F6374-AE92-4EE6-BBA7-32F813699707}"/>
              </a:ext>
            </a:extLst>
          </p:cNvPr>
          <p:cNvSpPr>
            <a:spLocks noChangeArrowheads="1"/>
          </p:cNvSpPr>
          <p:nvPr/>
        </p:nvSpPr>
        <p:spPr bwMode="auto">
          <a:xfrm>
            <a:off x="304800" y="4402723"/>
            <a:ext cx="89787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rPr>
              <a:t>◊Please label the Producers, Consumers, 2</a:t>
            </a:r>
            <a:r>
              <a:rPr kumimoji="0" lang="en-US" altLang="en-US" sz="1600" b="0" i="0" u="none" strike="noStrike" cap="none" normalizeH="0" baseline="30000" dirty="0">
                <a:ln>
                  <a:noFill/>
                </a:ln>
                <a:solidFill>
                  <a:schemeClr val="tx1"/>
                </a:solidFill>
                <a:effectLst/>
                <a:latin typeface="Century Gothic" panose="020B0502020202020204" pitchFamily="34" charset="0"/>
                <a:ea typeface="Times New Roman" panose="02020603050405020304" pitchFamily="18" charset="0"/>
              </a:rPr>
              <a:t>nd</a:t>
            </a:r>
            <a:r>
              <a:rPr kumimoji="0" lang="en-US" altLang="en-US" sz="1600" b="0" i="0" u="none" strike="noStrike" cap="none" normalizeH="0" baseline="0" dirty="0">
                <a:ln>
                  <a:noFill/>
                </a:ln>
                <a:solidFill>
                  <a:schemeClr val="tx1"/>
                </a:solidFill>
                <a:effectLst/>
                <a:latin typeface="Century Gothic" panose="020B0502020202020204" pitchFamily="34" charset="0"/>
                <a:ea typeface="Times New Roman" panose="02020603050405020304" pitchFamily="18" charset="0"/>
              </a:rPr>
              <a:t> Order Consumers, Scavenger, Decomposer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F5F52388-9BC6-3810-E4CD-61E2F8B560AF}"/>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872373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od chain in the grasslands Stock Photos - Page 1 : Masterfile">
            <a:extLst>
              <a:ext uri="{FF2B5EF4-FFF2-40B4-BE49-F238E27FC236}">
                <a16:creationId xmlns:a16="http://schemas.microsoft.com/office/drawing/2014/main" id="{EDA93704-2BA1-4C63-A0C6-4C86C6925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BD1DF4-EE6F-4319-934C-7DDC1C0291FD}"/>
              </a:ext>
            </a:extLst>
          </p:cNvPr>
          <p:cNvSpPr txBox="1"/>
          <p:nvPr/>
        </p:nvSpPr>
        <p:spPr>
          <a:xfrm>
            <a:off x="152400" y="304800"/>
            <a:ext cx="8534400" cy="1383000"/>
          </a:xfrm>
          <a:prstGeom prst="rect">
            <a:avLst/>
          </a:prstGeom>
          <a:noFill/>
        </p:spPr>
        <p:txBody>
          <a:bodyPr wrap="square">
            <a:prstTxWarp prst="textWave1">
              <a:avLst/>
            </a:prstTxWarp>
            <a:spAutoFit/>
            <a:scene3d>
              <a:camera prst="orthographicFront"/>
              <a:lightRig rig="threePt" dir="t"/>
            </a:scene3d>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000000">
                      <a:lumMod val="95000"/>
                      <a:lumOff val="5000"/>
                    </a:srgbClr>
                  </a:solidFill>
                  <a:prstDash val="solid"/>
                  <a:miter lim="800000"/>
                </a:ln>
                <a:blipFill>
                  <a:blip r:embed="rId3"/>
                  <a:tile tx="0" ty="0" sx="100000" sy="100000" flip="none" algn="tl"/>
                </a:blipFill>
                <a:effectLst>
                  <a:glow rad="228600">
                    <a:srgbClr val="AAADCA">
                      <a:satMod val="175000"/>
                      <a:alpha val="40000"/>
                    </a:srgbClr>
                  </a:glow>
                  <a:outerShdw blurRad="50800" algn="tl" rotWithShape="0">
                    <a:srgbClr val="000000"/>
                  </a:outerShdw>
                </a:effectLst>
                <a:uLnTx/>
                <a:uFillTx/>
                <a:latin typeface="Tahoma" pitchFamily="34" charset="0"/>
                <a:ea typeface="+mn-ea"/>
                <a:cs typeface="+mn-cs"/>
              </a:rPr>
              <a:t>Feeding Levels</a:t>
            </a:r>
          </a:p>
        </p:txBody>
      </p:sp>
      <p:sp>
        <p:nvSpPr>
          <p:cNvPr id="8" name="TextBox 7">
            <a:extLst>
              <a:ext uri="{FF2B5EF4-FFF2-40B4-BE49-F238E27FC236}">
                <a16:creationId xmlns:a16="http://schemas.microsoft.com/office/drawing/2014/main" id="{BBE199FF-1C36-4E7C-BC80-97DE543087F8}"/>
              </a:ext>
            </a:extLst>
          </p:cNvPr>
          <p:cNvSpPr txBox="1"/>
          <p:nvPr/>
        </p:nvSpPr>
        <p:spPr>
          <a:xfrm>
            <a:off x="-76200" y="5189400"/>
            <a:ext cx="3779623"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AAADCA">
                      <a:satMod val="175000"/>
                      <a:alpha val="40000"/>
                    </a:srgbClr>
                  </a:glow>
                  <a:outerShdw blurRad="50800" algn="tl" rotWithShape="0">
                    <a:srgbClr val="000000"/>
                  </a:outerShdw>
                </a:effectLst>
                <a:uLnTx/>
                <a:uFillTx/>
                <a:latin typeface="Tahoma" pitchFamily="34" charset="0"/>
                <a:ea typeface="+mn-ea"/>
                <a:cs typeface="+mn-cs"/>
              </a:rPr>
              <a:t>Part 1 Lesson 3</a:t>
            </a:r>
          </a:p>
        </p:txBody>
      </p:sp>
      <p:pic>
        <p:nvPicPr>
          <p:cNvPr id="2" name="Graphic 1">
            <a:extLst>
              <a:ext uri="{FF2B5EF4-FFF2-40B4-BE49-F238E27FC236}">
                <a16:creationId xmlns:a16="http://schemas.microsoft.com/office/drawing/2014/main" id="{2E0E2DCA-84DA-E8C9-A99E-BAEBA3A8F6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32023" y="5090460"/>
            <a:ext cx="5211977" cy="1767540"/>
          </a:xfrm>
          <a:prstGeom prst="rect">
            <a:avLst/>
          </a:prstGeom>
        </p:spPr>
      </p:pic>
      <p:pic>
        <p:nvPicPr>
          <p:cNvPr id="3" name="Picture 2">
            <a:extLst>
              <a:ext uri="{FF2B5EF4-FFF2-40B4-BE49-F238E27FC236}">
                <a16:creationId xmlns:a16="http://schemas.microsoft.com/office/drawing/2014/main" id="{671A5F1F-7652-1E63-6999-E466F5E5D85B}"/>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279701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7747" name="Text Box 5"/>
          <p:cNvSpPr txBox="1">
            <a:spLocks noChangeArrowheads="1"/>
          </p:cNvSpPr>
          <p:nvPr/>
        </p:nvSpPr>
        <p:spPr bwMode="auto">
          <a:xfrm>
            <a:off x="381000" y="1676400"/>
            <a:ext cx="4343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dirty="0">
                <a:solidFill>
                  <a:schemeClr val="bg1"/>
                </a:solidFill>
              </a:rPr>
              <a:t>Producers (Plants)</a:t>
            </a:r>
          </a:p>
          <a:p>
            <a:pPr>
              <a:spcBef>
                <a:spcPct val="50000"/>
              </a:spcBef>
            </a:pPr>
            <a:endParaRPr lang="en-US" sz="3600" dirty="0"/>
          </a:p>
        </p:txBody>
      </p:sp>
      <p:pic>
        <p:nvPicPr>
          <p:cNvPr id="28774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6002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sp>
        <p:nvSpPr>
          <p:cNvPr id="287749"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Consumers</a:t>
            </a:r>
          </a:p>
          <a:p>
            <a:pPr>
              <a:spcBef>
                <a:spcPct val="50000"/>
              </a:spcBef>
            </a:pPr>
            <a:r>
              <a:rPr lang="en-US" sz="2800"/>
              <a:t>	</a:t>
            </a:r>
          </a:p>
        </p:txBody>
      </p:sp>
      <p:pic>
        <p:nvPicPr>
          <p:cNvPr id="28775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8775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5244405"/>
            <a:ext cx="4047903" cy="1384995"/>
          </a:xfrm>
          <a:prstGeom prst="rect">
            <a:avLst/>
          </a:prstGeom>
          <a:noFill/>
        </p:spPr>
        <p:txBody>
          <a:bodyPr wrap="none" lIns="91440" tIns="45720" rIns="91440" bIns="45720">
            <a:spAutoFit/>
          </a:bodyPr>
          <a:lstStyle/>
          <a:p>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we collected all</a:t>
            </a:r>
          </a:p>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of the bunnies and </a:t>
            </a:r>
          </a:p>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urned them?</a:t>
            </a:r>
          </a:p>
        </p:txBody>
      </p:sp>
      <p:sp>
        <p:nvSpPr>
          <p:cNvPr id="4" name="Rounded Rectangular Callout 3"/>
          <p:cNvSpPr/>
          <p:nvPr/>
        </p:nvSpPr>
        <p:spPr bwMode="auto">
          <a:xfrm>
            <a:off x="5777753" y="2059338"/>
            <a:ext cx="3352800" cy="1699736"/>
          </a:xfrm>
          <a:prstGeom prst="wedgeRoundRectCallout">
            <a:avLst>
              <a:gd name="adj1" fmla="val 44942"/>
              <a:gd name="adj2" fmla="val 66404"/>
              <a:gd name="adj3" fmla="val 16667"/>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5" name="TextBox 4"/>
          <p:cNvSpPr txBox="1"/>
          <p:nvPr/>
        </p:nvSpPr>
        <p:spPr>
          <a:xfrm>
            <a:off x="5867400" y="2124376"/>
            <a:ext cx="2781300" cy="1569660"/>
          </a:xfrm>
          <a:prstGeom prst="rect">
            <a:avLst/>
          </a:prstGeom>
          <a:noFill/>
        </p:spPr>
        <p:txBody>
          <a:bodyPr wrap="square" rtlCol="0">
            <a:spAutoFit/>
          </a:bodyPr>
          <a:lstStyle/>
          <a:p>
            <a:r>
              <a:rPr lang="en-US" sz="3200" dirty="0">
                <a:solidFill>
                  <a:schemeClr val="bg1"/>
                </a:solidFill>
              </a:rPr>
              <a:t>That’s sick. I’m not doing that…</a:t>
            </a:r>
          </a:p>
        </p:txBody>
      </p:sp>
      <p:pic>
        <p:nvPicPr>
          <p:cNvPr id="3" name="Picture 2">
            <a:extLst>
              <a:ext uri="{FF2B5EF4-FFF2-40B4-BE49-F238E27FC236}">
                <a16:creationId xmlns:a16="http://schemas.microsoft.com/office/drawing/2014/main" id="{4734D59E-4AF0-A206-FF8A-9824484E4C6B}"/>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37314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7747" name="Text Box 5"/>
          <p:cNvSpPr txBox="1">
            <a:spLocks noChangeArrowheads="1"/>
          </p:cNvSpPr>
          <p:nvPr/>
        </p:nvSpPr>
        <p:spPr bwMode="auto">
          <a:xfrm>
            <a:off x="381000" y="1676400"/>
            <a:ext cx="4343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dirty="0">
                <a:solidFill>
                  <a:schemeClr val="bg1"/>
                </a:solidFill>
              </a:rPr>
              <a:t>Producers (Plants)</a:t>
            </a:r>
          </a:p>
          <a:p>
            <a:pPr>
              <a:spcBef>
                <a:spcPct val="50000"/>
              </a:spcBef>
            </a:pPr>
            <a:endParaRPr lang="en-US" sz="3600" dirty="0"/>
          </a:p>
        </p:txBody>
      </p:sp>
      <p:pic>
        <p:nvPicPr>
          <p:cNvPr id="28774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6002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sp>
        <p:nvSpPr>
          <p:cNvPr id="287749"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Consumers</a:t>
            </a:r>
          </a:p>
          <a:p>
            <a:pPr>
              <a:spcBef>
                <a:spcPct val="50000"/>
              </a:spcBef>
            </a:pPr>
            <a:r>
              <a:rPr lang="en-US" sz="2800"/>
              <a:t>	</a:t>
            </a:r>
          </a:p>
        </p:txBody>
      </p:sp>
      <p:pic>
        <p:nvPicPr>
          <p:cNvPr id="28775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054793" name="Rectangle 9"/>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endParaRPr>
          </a:p>
        </p:txBody>
      </p:sp>
      <p:pic>
        <p:nvPicPr>
          <p:cNvPr id="28775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5244405"/>
            <a:ext cx="4047903" cy="1384995"/>
          </a:xfrm>
          <a:prstGeom prst="rect">
            <a:avLst/>
          </a:prstGeom>
          <a:noFill/>
        </p:spPr>
        <p:txBody>
          <a:bodyPr wrap="none" lIns="91440" tIns="45720" rIns="91440" bIns="45720">
            <a:spAutoFit/>
          </a:bodyPr>
          <a:lstStyle/>
          <a:p>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we collected all</a:t>
            </a:r>
          </a:p>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of the bunnies and </a:t>
            </a:r>
          </a:p>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urned them?</a:t>
            </a:r>
          </a:p>
        </p:txBody>
      </p:sp>
      <p:pic>
        <p:nvPicPr>
          <p:cNvPr id="11" name="Picture 2" descr="http://www.clipartbest.com/cliparts/Kcj/e9B/Kcje9BRKi.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878988"/>
            <a:ext cx="4114800" cy="19790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69249" y="3801770"/>
            <a:ext cx="3379451" cy="1077218"/>
          </a:xfrm>
          <a:prstGeom prst="rect">
            <a:avLst/>
          </a:prstGeom>
          <a:noFill/>
        </p:spPr>
        <p:txBody>
          <a:bodyPr wrap="none" lIns="91440" tIns="45720" rIns="91440" bIns="45720">
            <a:spAutoFit/>
          </a:bodyPr>
          <a:lstStyle/>
          <a:p>
            <a:r>
              <a:rPr lang="en-US" sz="3200" b="1" cap="none" spc="0" dirty="0">
                <a:ln w="17780" cmpd="sng">
                  <a:solidFill>
                    <a:srgbClr val="FFC000"/>
                  </a:solidFill>
                  <a:prstDash val="solid"/>
                  <a:miter lim="800000"/>
                </a:ln>
                <a:solidFill>
                  <a:srgbClr val="FF0000"/>
                </a:solidFill>
                <a:effectLst>
                  <a:outerShdw blurRad="50800" algn="tl" rotWithShape="0">
                    <a:srgbClr val="000000"/>
                  </a:outerShdw>
                </a:effectLst>
              </a:rPr>
              <a:t>A Much Smaller</a:t>
            </a:r>
          </a:p>
          <a:p>
            <a:r>
              <a:rPr lang="en-US" sz="3200" b="1" dirty="0">
                <a:ln w="17780" cmpd="sng">
                  <a:solidFill>
                    <a:srgbClr val="FFC000"/>
                  </a:solidFill>
                  <a:prstDash val="solid"/>
                  <a:miter lim="800000"/>
                </a:ln>
                <a:solidFill>
                  <a:srgbClr val="FF0000"/>
                </a:solidFill>
                <a:effectLst>
                  <a:outerShdw blurRad="50800" algn="tl" rotWithShape="0">
                    <a:srgbClr val="000000"/>
                  </a:outerShdw>
                </a:effectLst>
              </a:rPr>
              <a:t>Fire.</a:t>
            </a:r>
            <a:endParaRPr lang="en-US" sz="3200" b="1" cap="none" spc="0" dirty="0">
              <a:ln w="17780" cmpd="sng">
                <a:solidFill>
                  <a:srgbClr val="FFC000"/>
                </a:solidFill>
                <a:prstDash val="solid"/>
                <a:miter lim="800000"/>
              </a:ln>
              <a:solidFill>
                <a:srgbClr val="FF0000"/>
              </a:solidFill>
              <a:effectLst>
                <a:outerShdw blurRad="50800" algn="tl" rotWithShape="0">
                  <a:srgbClr val="000000"/>
                </a:outerShdw>
              </a:effectLst>
            </a:endParaRPr>
          </a:p>
        </p:txBody>
      </p:sp>
      <p:sp>
        <p:nvSpPr>
          <p:cNvPr id="4" name="Rounded Rectangular Callout 3"/>
          <p:cNvSpPr/>
          <p:nvPr/>
        </p:nvSpPr>
        <p:spPr bwMode="auto">
          <a:xfrm>
            <a:off x="5777753" y="2059338"/>
            <a:ext cx="3352800" cy="1699736"/>
          </a:xfrm>
          <a:prstGeom prst="wedgeRoundRectCallout">
            <a:avLst>
              <a:gd name="adj1" fmla="val 44942"/>
              <a:gd name="adj2" fmla="val 66404"/>
              <a:gd name="adj3" fmla="val 16667"/>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5" name="TextBox 4"/>
          <p:cNvSpPr txBox="1"/>
          <p:nvPr/>
        </p:nvSpPr>
        <p:spPr>
          <a:xfrm>
            <a:off x="5867400" y="2124376"/>
            <a:ext cx="2781300" cy="1569660"/>
          </a:xfrm>
          <a:prstGeom prst="rect">
            <a:avLst/>
          </a:prstGeom>
          <a:noFill/>
        </p:spPr>
        <p:txBody>
          <a:bodyPr wrap="square" rtlCol="0">
            <a:spAutoFit/>
          </a:bodyPr>
          <a:lstStyle/>
          <a:p>
            <a:r>
              <a:rPr lang="en-US" sz="3200" dirty="0">
                <a:solidFill>
                  <a:schemeClr val="bg1"/>
                </a:solidFill>
              </a:rPr>
              <a:t>That’s sick. I’m not doing that…</a:t>
            </a:r>
          </a:p>
        </p:txBody>
      </p:sp>
    </p:spTree>
    <p:extLst>
      <p:ext uri="{BB962C8B-B14F-4D97-AF65-F5344CB8AC3E}">
        <p14:creationId xmlns:p14="http://schemas.microsoft.com/office/powerpoint/2010/main" val="1167788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3"/>
          <p:cNvSpPr>
            <a:spLocks noGrp="1" noChangeArrowheads="1"/>
          </p:cNvSpPr>
          <p:nvPr>
            <p:ph type="body" idx="1"/>
          </p:nvPr>
        </p:nvSpPr>
        <p:spPr>
          <a:xfrm>
            <a:off x="457200" y="304800"/>
            <a:ext cx="8229600" cy="5821363"/>
          </a:xfrm>
        </p:spPr>
        <p:txBody>
          <a:bodyPr/>
          <a:lstStyle/>
          <a:p>
            <a:pPr eaLnBrk="1" hangingPunct="1"/>
            <a:r>
              <a:rPr lang="en-US">
                <a:solidFill>
                  <a:srgbClr val="FFFF99"/>
                </a:solidFill>
              </a:rPr>
              <a:t>2</a:t>
            </a:r>
            <a:r>
              <a:rPr lang="en-US" baseline="30000">
                <a:solidFill>
                  <a:srgbClr val="FFFF99"/>
                </a:solidFill>
              </a:rPr>
              <a:t>nd</a:t>
            </a:r>
            <a:r>
              <a:rPr lang="en-US">
                <a:solidFill>
                  <a:srgbClr val="FFFF99"/>
                </a:solidFill>
              </a:rPr>
              <a:t> Order Consumers have even less.</a:t>
            </a:r>
          </a:p>
        </p:txBody>
      </p:sp>
      <p:pic>
        <p:nvPicPr>
          <p:cNvPr id="2887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8772"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8877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rgbClr val="FFCCFF"/>
            </a:solidFill>
            <a:miter lim="800000"/>
            <a:headEnd/>
            <a:tailEnd/>
          </a:ln>
          <a:extLst>
            <a:ext uri="{909E8E84-426E-40DD-AFC4-6F175D3DCCD1}">
              <a14:hiddenFill xmlns:a14="http://schemas.microsoft.com/office/drawing/2010/main">
                <a:solidFill>
                  <a:srgbClr val="FFFFFF"/>
                </a:solidFill>
              </a14:hiddenFill>
            </a:ext>
          </a:extLst>
        </p:spPr>
      </p:pic>
      <p:sp>
        <p:nvSpPr>
          <p:cNvPr id="288774"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8877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288776" name="Text Box 11"/>
          <p:cNvSpPr txBox="1">
            <a:spLocks noChangeArrowheads="1"/>
          </p:cNvSpPr>
          <p:nvPr/>
        </p:nvSpPr>
        <p:spPr bwMode="auto">
          <a:xfrm>
            <a:off x="5486400" y="3200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endParaRPr lang="en-US" sz="2800"/>
          </a:p>
        </p:txBody>
      </p:sp>
      <p:pic>
        <p:nvPicPr>
          <p:cNvPr id="28877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8877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887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64DEF7E7-6963-6DF1-66D9-A6758547F1F8}"/>
              </a:ext>
            </a:extLst>
          </p:cNvPr>
          <p:cNvPicPr>
            <a:picLocks noChangeAspect="1"/>
          </p:cNvPicPr>
          <p:nvPr/>
        </p:nvPicPr>
        <p:blipFill>
          <a:blip r:embed="rId7"/>
          <a:stretch>
            <a:fillRect/>
          </a:stretch>
        </p:blipFill>
        <p:spPr>
          <a:xfrm>
            <a:off x="7418674" y="6787306"/>
            <a:ext cx="1633537" cy="7069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9795"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8979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9797"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897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289799"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2</a:t>
            </a:r>
            <a:r>
              <a:rPr lang="en-US" sz="2800" baseline="30000">
                <a:solidFill>
                  <a:srgbClr val="FF99FF"/>
                </a:solidFill>
              </a:rPr>
              <a:t>nd</a:t>
            </a:r>
            <a:r>
              <a:rPr lang="en-US" sz="2800">
                <a:solidFill>
                  <a:srgbClr val="FF99FF"/>
                </a:solidFill>
              </a:rPr>
              <a:t> Order Consumers</a:t>
            </a:r>
          </a:p>
        </p:txBody>
      </p:sp>
      <p:pic>
        <p:nvPicPr>
          <p:cNvPr id="28980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898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8980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8BC18845-B56D-27A4-5B5B-97E39A466E2C}"/>
              </a:ext>
            </a:extLst>
          </p:cNvPr>
          <p:cNvPicPr>
            <a:picLocks noChangeAspect="1"/>
          </p:cNvPicPr>
          <p:nvPr/>
        </p:nvPicPr>
        <p:blipFill>
          <a:blip r:embed="rId7"/>
          <a:stretch>
            <a:fillRect/>
          </a:stretch>
        </p:blipFill>
        <p:spPr>
          <a:xfrm>
            <a:off x="7418674" y="6787306"/>
            <a:ext cx="1633537" cy="7069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9795"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8979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9797"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897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289799"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2</a:t>
            </a:r>
            <a:r>
              <a:rPr lang="en-US" sz="2800" baseline="30000">
                <a:solidFill>
                  <a:srgbClr val="FF99FF"/>
                </a:solidFill>
              </a:rPr>
              <a:t>nd</a:t>
            </a:r>
            <a:r>
              <a:rPr lang="en-US" sz="2800">
                <a:solidFill>
                  <a:srgbClr val="FF99FF"/>
                </a:solidFill>
              </a:rPr>
              <a:t> Order Consumers</a:t>
            </a:r>
          </a:p>
        </p:txBody>
      </p:sp>
      <p:pic>
        <p:nvPicPr>
          <p:cNvPr id="28980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055821" name="Rectangle 13"/>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endParaRPr>
          </a:p>
        </p:txBody>
      </p:sp>
      <p:pic>
        <p:nvPicPr>
          <p:cNvPr id="2898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8980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8993" y="5334000"/>
            <a:ext cx="3999813" cy="1077218"/>
          </a:xfrm>
          <a:prstGeom prst="rect">
            <a:avLst/>
          </a:prstGeom>
          <a:noFill/>
        </p:spPr>
        <p:txBody>
          <a:bodyPr wrap="none" lIns="91440" tIns="45720" rIns="91440" bIns="45720">
            <a:spAutoFit/>
          </a:bodyPr>
          <a:lstStyle/>
          <a:p>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if we burned</a:t>
            </a:r>
          </a:p>
          <a:p>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all of the snakes?</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538076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9795"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8979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9797"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897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289799"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2</a:t>
            </a:r>
            <a:r>
              <a:rPr lang="en-US" sz="2800" baseline="30000">
                <a:solidFill>
                  <a:srgbClr val="FF99FF"/>
                </a:solidFill>
              </a:rPr>
              <a:t>nd</a:t>
            </a:r>
            <a:r>
              <a:rPr lang="en-US" sz="2800">
                <a:solidFill>
                  <a:srgbClr val="FF99FF"/>
                </a:solidFill>
              </a:rPr>
              <a:t> Order Consumers</a:t>
            </a:r>
          </a:p>
        </p:txBody>
      </p:sp>
      <p:pic>
        <p:nvPicPr>
          <p:cNvPr id="28980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055821" name="Rectangle 13"/>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endParaRPr>
          </a:p>
        </p:txBody>
      </p:sp>
      <p:pic>
        <p:nvPicPr>
          <p:cNvPr id="2898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8980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8993" y="5334000"/>
            <a:ext cx="3999813" cy="1077218"/>
          </a:xfrm>
          <a:prstGeom prst="rect">
            <a:avLst/>
          </a:prstGeom>
          <a:noFill/>
        </p:spPr>
        <p:txBody>
          <a:bodyPr wrap="none" lIns="91440" tIns="45720" rIns="91440" bIns="45720">
            <a:spAutoFit/>
          </a:bodyPr>
          <a:lstStyle/>
          <a:p>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if we burned</a:t>
            </a:r>
          </a:p>
          <a:p>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all of the snakes?</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5943269" y="4795421"/>
            <a:ext cx="1677061" cy="338554"/>
          </a:xfrm>
          <a:prstGeom prst="rect">
            <a:avLst/>
          </a:prstGeom>
          <a:noFill/>
        </p:spPr>
        <p:txBody>
          <a:bodyPr wrap="none" lIns="91440" tIns="45720" rIns="91440" bIns="45720">
            <a:spAutoFit/>
          </a:bodyPr>
          <a:lstStyle/>
          <a:p>
            <a:pPr algn="ctr"/>
            <a:r>
              <a:rPr lang="en-US" sz="1600" b="1" cap="none" spc="0" dirty="0">
                <a:ln w="17780" cmpd="sng">
                  <a:solidFill>
                    <a:srgbClr val="FFC000"/>
                  </a:solidFill>
                  <a:prstDash val="solid"/>
                  <a:miter lim="800000"/>
                </a:ln>
                <a:solidFill>
                  <a:srgbClr val="FF0000"/>
                </a:solidFill>
                <a:effectLst>
                  <a:glow rad="228600">
                    <a:schemeClr val="accent3">
                      <a:satMod val="175000"/>
                      <a:alpha val="40000"/>
                    </a:schemeClr>
                  </a:glow>
                  <a:outerShdw blurRad="50800" algn="tl" rotWithShape="0">
                    <a:srgbClr val="000000"/>
                  </a:outerShdw>
                </a:effectLst>
              </a:rPr>
              <a:t>Very small fire</a:t>
            </a:r>
          </a:p>
        </p:txBody>
      </p:sp>
      <p:pic>
        <p:nvPicPr>
          <p:cNvPr id="16" name="Picture 2" descr="http://www.clipartbest.com/cliparts/Kcj/e9B/Kcje9BRKi.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6411218"/>
            <a:ext cx="4114800" cy="44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577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3"/>
          <p:cNvSpPr>
            <a:spLocks noGrp="1" noChangeArrowheads="1"/>
          </p:cNvSpPr>
          <p:nvPr>
            <p:ph type="body" idx="1"/>
          </p:nvPr>
        </p:nvSpPr>
        <p:spPr>
          <a:xfrm>
            <a:off x="457200" y="304800"/>
            <a:ext cx="8229600" cy="5821363"/>
          </a:xfrm>
        </p:spPr>
        <p:txBody>
          <a:bodyPr/>
          <a:lstStyle/>
          <a:p>
            <a:pPr eaLnBrk="1" hangingPunct="1"/>
            <a:r>
              <a:rPr lang="en-US">
                <a:solidFill>
                  <a:srgbClr val="CCECFF"/>
                </a:solidFill>
              </a:rPr>
              <a:t>3</a:t>
            </a:r>
            <a:r>
              <a:rPr lang="en-US" baseline="30000">
                <a:solidFill>
                  <a:srgbClr val="CCECFF"/>
                </a:solidFill>
              </a:rPr>
              <a:t>rd</a:t>
            </a:r>
            <a:r>
              <a:rPr lang="en-US">
                <a:solidFill>
                  <a:srgbClr val="CCECFF"/>
                </a:solidFill>
              </a:rPr>
              <a:t> Order Consumers are even less.</a:t>
            </a:r>
          </a:p>
        </p:txBody>
      </p:sp>
      <p:pic>
        <p:nvPicPr>
          <p:cNvPr id="290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0820"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9082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0822"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908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0824"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2</a:t>
            </a:r>
            <a:r>
              <a:rPr lang="en-US" sz="2800" baseline="30000"/>
              <a:t>nd</a:t>
            </a:r>
            <a:r>
              <a:rPr lang="en-US" sz="2800"/>
              <a:t> Order Consumers</a:t>
            </a:r>
          </a:p>
        </p:txBody>
      </p:sp>
      <p:pic>
        <p:nvPicPr>
          <p:cNvPr id="29082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76600"/>
            <a:ext cx="152400" cy="841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290826" name="Text Box 11"/>
          <p:cNvSpPr txBox="1">
            <a:spLocks noChangeArrowheads="1"/>
          </p:cNvSpPr>
          <p:nvPr/>
        </p:nvSpPr>
        <p:spPr bwMode="auto">
          <a:xfrm>
            <a:off x="5486400" y="3200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endParaRPr lang="en-US" sz="2800"/>
          </a:p>
        </p:txBody>
      </p:sp>
      <p:pic>
        <p:nvPicPr>
          <p:cNvPr id="29082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9082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9083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29083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152400" cy="841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1BCC0E89-0854-C876-21E9-3174A30F4C8D}"/>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3"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9184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5"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9184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7"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2</a:t>
            </a:r>
            <a:r>
              <a:rPr lang="en-US" sz="2800" baseline="30000"/>
              <a:t>nd</a:t>
            </a:r>
            <a:r>
              <a:rPr lang="en-US" sz="2800"/>
              <a:t> Order Consumers</a:t>
            </a:r>
          </a:p>
        </p:txBody>
      </p:sp>
      <p:pic>
        <p:nvPicPr>
          <p:cNvPr id="29184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76600"/>
            <a:ext cx="152400" cy="84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9" name="Text Box 11"/>
          <p:cNvSpPr txBox="1">
            <a:spLocks noChangeArrowheads="1"/>
          </p:cNvSpPr>
          <p:nvPr/>
        </p:nvSpPr>
        <p:spPr bwMode="auto">
          <a:xfrm>
            <a:off x="5486400" y="3200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3</a:t>
            </a:r>
            <a:r>
              <a:rPr lang="en-US" sz="2800" baseline="30000">
                <a:solidFill>
                  <a:srgbClr val="FF99FF"/>
                </a:solidFill>
              </a:rPr>
              <a:t>rd</a:t>
            </a:r>
            <a:r>
              <a:rPr lang="en-US" sz="2800">
                <a:solidFill>
                  <a:srgbClr val="FF99FF"/>
                </a:solidFill>
              </a:rPr>
              <a:t> Order Consumers</a:t>
            </a:r>
          </a:p>
        </p:txBody>
      </p:sp>
      <p:pic>
        <p:nvPicPr>
          <p:cNvPr id="29185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9185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918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2918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152400" cy="841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AE7ACD3-A7F4-C160-F4B4-1DB8597B7C16}"/>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4658" y="60336"/>
            <a:ext cx="9168657"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marL="0" indent="0" eaLnBrk="1" hangingPunct="1">
              <a:buNone/>
            </a:pPr>
            <a:endParaRPr lang="en-US" dirty="0">
              <a:solidFill>
                <a:srgbClr val="FFFFCC"/>
              </a:solidFill>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r>
              <a:rPr lang="en-US" sz="1100" b="1" dirty="0">
                <a:solidFill>
                  <a:srgbClr val="000000"/>
                </a:solidFill>
                <a:latin typeface="Arial Narrow" panose="020B0606020202030204" pitchFamily="34" charset="0"/>
              </a:rPr>
              <a:t>First and last Name</a:t>
            </a:r>
          </a:p>
          <a:p>
            <a:r>
              <a:rPr lang="en-US" sz="1100" b="1" dirty="0">
                <a:solidFill>
                  <a:srgbClr val="000000"/>
                </a:solidFill>
                <a:latin typeface="Arial Narrow" panose="020B0606020202030204" pitchFamily="34" charset="0"/>
              </a:rPr>
              <a:t>Science, Grade, Class</a:t>
            </a:r>
          </a:p>
        </p:txBody>
      </p:sp>
      <p:pic>
        <p:nvPicPr>
          <p:cNvPr id="3" name="Picture 2"/>
          <p:cNvPicPr>
            <a:picLocks noChangeAspect="1"/>
          </p:cNvPicPr>
          <p:nvPr/>
        </p:nvPicPr>
        <p:blipFill>
          <a:blip r:embed="rId2"/>
          <a:stretch>
            <a:fillRect/>
          </a:stretch>
        </p:blipFill>
        <p:spPr>
          <a:xfrm>
            <a:off x="4357604" y="2649920"/>
            <a:ext cx="4543593" cy="3820153"/>
          </a:xfrm>
          <a:prstGeom prst="rect">
            <a:avLst/>
          </a:prstGeom>
          <a:effectLst>
            <a:glow rad="228600">
              <a:srgbClr val="FF0000">
                <a:alpha val="81000"/>
              </a:srgbClr>
            </a:glow>
          </a:effectLst>
        </p:spPr>
      </p:pic>
      <p:pic>
        <p:nvPicPr>
          <p:cNvPr id="4" name="Picture 3">
            <a:extLst>
              <a:ext uri="{FF2B5EF4-FFF2-40B4-BE49-F238E27FC236}">
                <a16:creationId xmlns:a16="http://schemas.microsoft.com/office/drawing/2014/main" id="{AA29CEA7-3C75-C91F-9DC8-5B2817E961FE}"/>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5" name="Picture 4">
            <a:extLst>
              <a:ext uri="{FF2B5EF4-FFF2-40B4-BE49-F238E27FC236}">
                <a16:creationId xmlns:a16="http://schemas.microsoft.com/office/drawing/2014/main" id="{5E470353-91DB-1D6E-6ABD-B4E996394406}"/>
              </a:ext>
            </a:extLst>
          </p:cNvPr>
          <p:cNvPicPr>
            <a:picLocks noChangeAspect="1"/>
          </p:cNvPicPr>
          <p:nvPr/>
        </p:nvPicPr>
        <p:blipFill>
          <a:blip r:embed="rId3"/>
          <a:stretch>
            <a:fillRect/>
          </a:stretch>
        </p:blipFill>
        <p:spPr>
          <a:xfrm>
            <a:off x="6447612" y="6299154"/>
            <a:ext cx="2348726" cy="101645"/>
          </a:xfrm>
          <a:prstGeom prst="rect">
            <a:avLst/>
          </a:prstGeom>
        </p:spPr>
      </p:pic>
    </p:spTree>
    <p:extLst>
      <p:ext uri="{BB962C8B-B14F-4D97-AF65-F5344CB8AC3E}">
        <p14:creationId xmlns:p14="http://schemas.microsoft.com/office/powerpoint/2010/main" val="323198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3"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9184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5"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9184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7"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2</a:t>
            </a:r>
            <a:r>
              <a:rPr lang="en-US" sz="2800" baseline="30000"/>
              <a:t>nd</a:t>
            </a:r>
            <a:r>
              <a:rPr lang="en-US" sz="2800"/>
              <a:t> Order Consumers</a:t>
            </a:r>
          </a:p>
        </p:txBody>
      </p:sp>
      <p:pic>
        <p:nvPicPr>
          <p:cNvPr id="29184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76600"/>
            <a:ext cx="152400" cy="84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9" name="Text Box 11"/>
          <p:cNvSpPr txBox="1">
            <a:spLocks noChangeArrowheads="1"/>
          </p:cNvSpPr>
          <p:nvPr/>
        </p:nvSpPr>
        <p:spPr bwMode="auto">
          <a:xfrm>
            <a:off x="5486400" y="3200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3</a:t>
            </a:r>
            <a:r>
              <a:rPr lang="en-US" sz="2800" baseline="30000">
                <a:solidFill>
                  <a:srgbClr val="FF99FF"/>
                </a:solidFill>
              </a:rPr>
              <a:t>rd</a:t>
            </a:r>
            <a:r>
              <a:rPr lang="en-US" sz="2800">
                <a:solidFill>
                  <a:srgbClr val="FF99FF"/>
                </a:solidFill>
              </a:rPr>
              <a:t> Order Consumers</a:t>
            </a:r>
          </a:p>
        </p:txBody>
      </p:sp>
      <p:pic>
        <p:nvPicPr>
          <p:cNvPr id="29185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059917" name="Rectangle 13"/>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endParaRPr>
          </a:p>
        </p:txBody>
      </p:sp>
      <p:pic>
        <p:nvPicPr>
          <p:cNvPr id="29185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918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2918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152400" cy="841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31020" y="5638800"/>
            <a:ext cx="3504486" cy="830997"/>
          </a:xfrm>
          <a:prstGeom prst="rect">
            <a:avLst/>
          </a:prstGeom>
          <a:noFill/>
        </p:spPr>
        <p:txBody>
          <a:bodyPr wrap="none" lIns="91440" tIns="45720" rIns="91440" bIns="45720">
            <a:spAutoFit/>
          </a:bodyPr>
          <a:lstStyle/>
          <a:p>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if we</a:t>
            </a: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burned all</a:t>
            </a:r>
          </a:p>
          <a:p>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a:t>
            </a: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 the coyotes?</a:t>
            </a:r>
          </a:p>
        </p:txBody>
      </p:sp>
    </p:spTree>
    <p:extLst>
      <p:ext uri="{BB962C8B-B14F-4D97-AF65-F5344CB8AC3E}">
        <p14:creationId xmlns:p14="http://schemas.microsoft.com/office/powerpoint/2010/main" val="3542439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3"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9184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5"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9184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7"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2</a:t>
            </a:r>
            <a:r>
              <a:rPr lang="en-US" sz="2800" baseline="30000"/>
              <a:t>nd</a:t>
            </a:r>
            <a:r>
              <a:rPr lang="en-US" sz="2800"/>
              <a:t> Order Consumers</a:t>
            </a:r>
          </a:p>
        </p:txBody>
      </p:sp>
      <p:pic>
        <p:nvPicPr>
          <p:cNvPr id="29184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76600"/>
            <a:ext cx="152400" cy="84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9" name="Text Box 11"/>
          <p:cNvSpPr txBox="1">
            <a:spLocks noChangeArrowheads="1"/>
          </p:cNvSpPr>
          <p:nvPr/>
        </p:nvSpPr>
        <p:spPr bwMode="auto">
          <a:xfrm>
            <a:off x="5486400" y="3200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3</a:t>
            </a:r>
            <a:r>
              <a:rPr lang="en-US" sz="2800" baseline="30000">
                <a:solidFill>
                  <a:srgbClr val="FF99FF"/>
                </a:solidFill>
              </a:rPr>
              <a:t>rd</a:t>
            </a:r>
            <a:r>
              <a:rPr lang="en-US" sz="2800">
                <a:solidFill>
                  <a:srgbClr val="FF99FF"/>
                </a:solidFill>
              </a:rPr>
              <a:t> Order Consumers</a:t>
            </a:r>
          </a:p>
        </p:txBody>
      </p:sp>
      <p:pic>
        <p:nvPicPr>
          <p:cNvPr id="29185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9185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918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2918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152400" cy="841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31020" y="5638800"/>
            <a:ext cx="3504486" cy="830997"/>
          </a:xfrm>
          <a:prstGeom prst="rect">
            <a:avLst/>
          </a:prstGeom>
          <a:noFill/>
        </p:spPr>
        <p:txBody>
          <a:bodyPr wrap="none" lIns="91440" tIns="45720" rIns="91440" bIns="45720">
            <a:spAutoFit/>
          </a:bodyPr>
          <a:lstStyle/>
          <a:p>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if we</a:t>
            </a: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burned all</a:t>
            </a:r>
          </a:p>
          <a:p>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a:t>
            </a: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 the coyotes?</a:t>
            </a:r>
          </a:p>
        </p:txBody>
      </p:sp>
      <p:pic>
        <p:nvPicPr>
          <p:cNvPr id="18" name="Picture 2" descr="http://www.clipartbest.com/cliparts/Kcj/e9B/Kcje9BRKi.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4115" y="6208459"/>
            <a:ext cx="381000" cy="3882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72200" y="5867400"/>
            <a:ext cx="1371600" cy="276999"/>
          </a:xfrm>
          <a:prstGeom prst="rect">
            <a:avLst/>
          </a:prstGeom>
          <a:noFill/>
        </p:spPr>
        <p:txBody>
          <a:bodyPr wrap="square" rtlCol="0">
            <a:spAutoFit/>
          </a:bodyPr>
          <a:lstStyle/>
          <a:p>
            <a:r>
              <a:rPr lang="en-US" sz="1200" dirty="0">
                <a:solidFill>
                  <a:srgbClr val="FF0000"/>
                </a:solidFill>
              </a:rPr>
              <a:t>Very small Fire</a:t>
            </a:r>
          </a:p>
        </p:txBody>
      </p:sp>
      <p:pic>
        <p:nvPicPr>
          <p:cNvPr id="4" name="Picture 3">
            <a:extLst>
              <a:ext uri="{FF2B5EF4-FFF2-40B4-BE49-F238E27FC236}">
                <a16:creationId xmlns:a16="http://schemas.microsoft.com/office/drawing/2014/main" id="{B87C30C6-DCA4-DFCB-78D8-B9775A535370}"/>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00780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3"/>
          <p:cNvSpPr>
            <a:spLocks noGrp="1" noChangeArrowheads="1"/>
          </p:cNvSpPr>
          <p:nvPr>
            <p:ph type="body" idx="1"/>
          </p:nvPr>
        </p:nvSpPr>
        <p:spPr>
          <a:xfrm>
            <a:off x="457200" y="304800"/>
            <a:ext cx="8229600" cy="5821363"/>
          </a:xfrm>
        </p:spPr>
        <p:txBody>
          <a:bodyPr/>
          <a:lstStyle/>
          <a:p>
            <a:pPr eaLnBrk="1" hangingPunct="1"/>
            <a:r>
              <a:rPr lang="en-US">
                <a:solidFill>
                  <a:srgbClr val="CC99FF"/>
                </a:solidFill>
              </a:rPr>
              <a:t>4</a:t>
            </a:r>
            <a:r>
              <a:rPr lang="en-US" baseline="30000">
                <a:solidFill>
                  <a:srgbClr val="CC99FF"/>
                </a:solidFill>
              </a:rPr>
              <a:t>th</a:t>
            </a:r>
            <a:r>
              <a:rPr lang="en-US">
                <a:solidFill>
                  <a:srgbClr val="CC99FF"/>
                </a:solidFill>
              </a:rPr>
              <a:t> Even Less.</a:t>
            </a:r>
          </a:p>
        </p:txBody>
      </p:sp>
      <p:pic>
        <p:nvPicPr>
          <p:cNvPr id="292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2868"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9286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2870"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928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2872"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2</a:t>
            </a:r>
            <a:r>
              <a:rPr lang="en-US" sz="2800" baseline="30000"/>
              <a:t>nd</a:t>
            </a:r>
            <a:r>
              <a:rPr lang="en-US" sz="2800"/>
              <a:t> Order Consumers</a:t>
            </a:r>
          </a:p>
        </p:txBody>
      </p:sp>
      <p:pic>
        <p:nvPicPr>
          <p:cNvPr id="29287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76600"/>
            <a:ext cx="152400" cy="84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2874" name="Text Box 11"/>
          <p:cNvSpPr txBox="1">
            <a:spLocks noChangeArrowheads="1"/>
          </p:cNvSpPr>
          <p:nvPr/>
        </p:nvSpPr>
        <p:spPr bwMode="auto">
          <a:xfrm>
            <a:off x="5486400" y="3200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3</a:t>
            </a:r>
            <a:r>
              <a:rPr lang="en-US" sz="2800" baseline="30000"/>
              <a:t>rd</a:t>
            </a:r>
            <a:r>
              <a:rPr lang="en-US" sz="2800"/>
              <a:t> Order Consumers</a:t>
            </a:r>
          </a:p>
        </p:txBody>
      </p:sp>
      <p:pic>
        <p:nvPicPr>
          <p:cNvPr id="29287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92876" name="Freeform 13"/>
          <p:cNvSpPr>
            <a:spLocks/>
          </p:cNvSpPr>
          <p:nvPr/>
        </p:nvSpPr>
        <p:spPr bwMode="auto">
          <a:xfrm>
            <a:off x="5076825" y="4148138"/>
            <a:ext cx="14288" cy="41275"/>
          </a:xfrm>
          <a:custGeom>
            <a:avLst/>
            <a:gdLst>
              <a:gd name="T0" fmla="*/ 0 w 9"/>
              <a:gd name="T1" fmla="*/ 2147483647 h 26"/>
              <a:gd name="T2" fmla="*/ 2147483647 w 9"/>
              <a:gd name="T3" fmla="*/ 0 h 26"/>
              <a:gd name="T4" fmla="*/ 0 w 9"/>
              <a:gd name="T5" fmla="*/ 2147483647 h 26"/>
              <a:gd name="T6" fmla="*/ 0 60000 65536"/>
              <a:gd name="T7" fmla="*/ 0 60000 65536"/>
              <a:gd name="T8" fmla="*/ 0 60000 65536"/>
              <a:gd name="T9" fmla="*/ 0 w 9"/>
              <a:gd name="T10" fmla="*/ 0 h 26"/>
              <a:gd name="T11" fmla="*/ 9 w 9"/>
              <a:gd name="T12" fmla="*/ 26 h 26"/>
            </a:gdLst>
            <a:ahLst/>
            <a:cxnLst>
              <a:cxn ang="T6">
                <a:pos x="T0" y="T1"/>
              </a:cxn>
              <a:cxn ang="T7">
                <a:pos x="T2" y="T3"/>
              </a:cxn>
              <a:cxn ang="T8">
                <a:pos x="T4" y="T5"/>
              </a:cxn>
            </a:cxnLst>
            <a:rect l="T9" t="T10" r="T11" b="T12"/>
            <a:pathLst>
              <a:path w="9" h="26">
                <a:moveTo>
                  <a:pt x="0" y="26"/>
                </a:moveTo>
                <a:cubicBezTo>
                  <a:pt x="3" y="17"/>
                  <a:pt x="9" y="0"/>
                  <a:pt x="9" y="0"/>
                </a:cubicBezTo>
                <a:cubicBezTo>
                  <a:pt x="9" y="0"/>
                  <a:pt x="3" y="17"/>
                  <a:pt x="0" y="26"/>
                </a:cubicBezTo>
                <a:close/>
              </a:path>
            </a:pathLst>
          </a:custGeom>
          <a:solidFill>
            <a:schemeClr val="accent1"/>
          </a:solidFill>
          <a:ln w="9525">
            <a:solidFill>
              <a:schemeClr val="tx1"/>
            </a:solidFill>
            <a:round/>
            <a:headEnd/>
            <a:tailEnd/>
          </a:ln>
        </p:spPr>
        <p:txBody>
          <a:bodyPr/>
          <a:lstStyle/>
          <a:p>
            <a:endParaRPr lang="en-US"/>
          </a:p>
        </p:txBody>
      </p:sp>
      <p:sp>
        <p:nvSpPr>
          <p:cNvPr id="292877" name="Text Box 14"/>
          <p:cNvSpPr txBox="1">
            <a:spLocks noChangeArrowheads="1"/>
          </p:cNvSpPr>
          <p:nvPr/>
        </p:nvSpPr>
        <p:spPr bwMode="auto">
          <a:xfrm>
            <a:off x="5334000" y="3962400"/>
            <a:ext cx="373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endParaRPr lang="en-US" sz="2800"/>
          </a:p>
        </p:txBody>
      </p:sp>
      <p:pic>
        <p:nvPicPr>
          <p:cNvPr id="29287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928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29288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152400" cy="841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292882" name="Freeform 13"/>
          <p:cNvSpPr>
            <a:spLocks/>
          </p:cNvSpPr>
          <p:nvPr/>
        </p:nvSpPr>
        <p:spPr bwMode="auto">
          <a:xfrm flipH="1" flipV="1">
            <a:off x="3581400" y="4254500"/>
            <a:ext cx="76200" cy="46038"/>
          </a:xfrm>
          <a:custGeom>
            <a:avLst/>
            <a:gdLst>
              <a:gd name="T0" fmla="*/ 0 w 9"/>
              <a:gd name="T1" fmla="*/ 2147483647 h 26"/>
              <a:gd name="T2" fmla="*/ 2147483647 w 9"/>
              <a:gd name="T3" fmla="*/ 0 h 26"/>
              <a:gd name="T4" fmla="*/ 0 w 9"/>
              <a:gd name="T5" fmla="*/ 2147483647 h 26"/>
              <a:gd name="T6" fmla="*/ 0 60000 65536"/>
              <a:gd name="T7" fmla="*/ 0 60000 65536"/>
              <a:gd name="T8" fmla="*/ 0 60000 65536"/>
              <a:gd name="T9" fmla="*/ 0 w 9"/>
              <a:gd name="T10" fmla="*/ 0 h 26"/>
              <a:gd name="T11" fmla="*/ 9 w 9"/>
              <a:gd name="T12" fmla="*/ 26 h 26"/>
            </a:gdLst>
            <a:ahLst/>
            <a:cxnLst>
              <a:cxn ang="T6">
                <a:pos x="T0" y="T1"/>
              </a:cxn>
              <a:cxn ang="T7">
                <a:pos x="T2" y="T3"/>
              </a:cxn>
              <a:cxn ang="T8">
                <a:pos x="T4" y="T5"/>
              </a:cxn>
            </a:cxnLst>
            <a:rect l="T9" t="T10" r="T11" b="T12"/>
            <a:pathLst>
              <a:path w="9" h="26">
                <a:moveTo>
                  <a:pt x="0" y="26"/>
                </a:moveTo>
                <a:cubicBezTo>
                  <a:pt x="3" y="17"/>
                  <a:pt x="9" y="0"/>
                  <a:pt x="9" y="0"/>
                </a:cubicBezTo>
                <a:cubicBezTo>
                  <a:pt x="9" y="0"/>
                  <a:pt x="3" y="17"/>
                  <a:pt x="0" y="26"/>
                </a:cubicBezTo>
                <a:close/>
              </a:path>
            </a:pathLst>
          </a:custGeom>
          <a:solidFill>
            <a:schemeClr val="accent1"/>
          </a:solidFill>
          <a:ln w="9525">
            <a:solidFill>
              <a:schemeClr val="tx1"/>
            </a:solidFill>
            <a:round/>
            <a:headEnd/>
            <a:tailEnd/>
          </a:ln>
        </p:spPr>
        <p:txBody>
          <a:bodyPr/>
          <a:lstStyle/>
          <a:p>
            <a:endParaRPr lang="en-US"/>
          </a:p>
        </p:txBody>
      </p:sp>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B6EC7318-931D-A891-50E7-80ABE427F42C}"/>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3891"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9389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3893"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9389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3895"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2</a:t>
            </a:r>
            <a:r>
              <a:rPr lang="en-US" sz="2800" baseline="30000"/>
              <a:t>nd</a:t>
            </a:r>
            <a:r>
              <a:rPr lang="en-US" sz="2800"/>
              <a:t> Order Consumers</a:t>
            </a:r>
          </a:p>
        </p:txBody>
      </p:sp>
      <p:pic>
        <p:nvPicPr>
          <p:cNvPr id="29389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76600"/>
            <a:ext cx="152400" cy="84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3897" name="Text Box 11"/>
          <p:cNvSpPr txBox="1">
            <a:spLocks noChangeArrowheads="1"/>
          </p:cNvSpPr>
          <p:nvPr/>
        </p:nvSpPr>
        <p:spPr bwMode="auto">
          <a:xfrm>
            <a:off x="5486400" y="3200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3</a:t>
            </a:r>
            <a:r>
              <a:rPr lang="en-US" sz="2800" baseline="30000"/>
              <a:t>rd</a:t>
            </a:r>
            <a:r>
              <a:rPr lang="en-US" sz="2800"/>
              <a:t> Order Consumers</a:t>
            </a:r>
          </a:p>
        </p:txBody>
      </p:sp>
      <p:pic>
        <p:nvPicPr>
          <p:cNvPr id="29389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93899" name="Freeform 13"/>
          <p:cNvSpPr>
            <a:spLocks/>
          </p:cNvSpPr>
          <p:nvPr/>
        </p:nvSpPr>
        <p:spPr bwMode="auto">
          <a:xfrm>
            <a:off x="5076825" y="4148138"/>
            <a:ext cx="14288" cy="41275"/>
          </a:xfrm>
          <a:custGeom>
            <a:avLst/>
            <a:gdLst>
              <a:gd name="T0" fmla="*/ 0 w 9"/>
              <a:gd name="T1" fmla="*/ 2147483647 h 26"/>
              <a:gd name="T2" fmla="*/ 2147483647 w 9"/>
              <a:gd name="T3" fmla="*/ 0 h 26"/>
              <a:gd name="T4" fmla="*/ 0 w 9"/>
              <a:gd name="T5" fmla="*/ 2147483647 h 26"/>
              <a:gd name="T6" fmla="*/ 0 60000 65536"/>
              <a:gd name="T7" fmla="*/ 0 60000 65536"/>
              <a:gd name="T8" fmla="*/ 0 60000 65536"/>
              <a:gd name="T9" fmla="*/ 0 w 9"/>
              <a:gd name="T10" fmla="*/ 0 h 26"/>
              <a:gd name="T11" fmla="*/ 9 w 9"/>
              <a:gd name="T12" fmla="*/ 26 h 26"/>
            </a:gdLst>
            <a:ahLst/>
            <a:cxnLst>
              <a:cxn ang="T6">
                <a:pos x="T0" y="T1"/>
              </a:cxn>
              <a:cxn ang="T7">
                <a:pos x="T2" y="T3"/>
              </a:cxn>
              <a:cxn ang="T8">
                <a:pos x="T4" y="T5"/>
              </a:cxn>
            </a:cxnLst>
            <a:rect l="T9" t="T10" r="T11" b="T12"/>
            <a:pathLst>
              <a:path w="9" h="26">
                <a:moveTo>
                  <a:pt x="0" y="26"/>
                </a:moveTo>
                <a:cubicBezTo>
                  <a:pt x="3" y="17"/>
                  <a:pt x="9" y="0"/>
                  <a:pt x="9" y="0"/>
                </a:cubicBezTo>
                <a:cubicBezTo>
                  <a:pt x="9" y="0"/>
                  <a:pt x="3" y="17"/>
                  <a:pt x="0" y="26"/>
                </a:cubicBezTo>
                <a:close/>
              </a:path>
            </a:pathLst>
          </a:custGeom>
          <a:solidFill>
            <a:schemeClr val="accent1"/>
          </a:solidFill>
          <a:ln w="9525">
            <a:solidFill>
              <a:schemeClr val="tx1"/>
            </a:solidFill>
            <a:round/>
            <a:headEnd/>
            <a:tailEnd/>
          </a:ln>
        </p:spPr>
        <p:txBody>
          <a:bodyPr/>
          <a:lstStyle/>
          <a:p>
            <a:endParaRPr lang="en-US"/>
          </a:p>
        </p:txBody>
      </p:sp>
      <p:sp>
        <p:nvSpPr>
          <p:cNvPr id="293900" name="Text Box 14"/>
          <p:cNvSpPr txBox="1">
            <a:spLocks noChangeArrowheads="1"/>
          </p:cNvSpPr>
          <p:nvPr/>
        </p:nvSpPr>
        <p:spPr bwMode="auto">
          <a:xfrm>
            <a:off x="5334000" y="3962400"/>
            <a:ext cx="373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4</a:t>
            </a:r>
            <a:r>
              <a:rPr lang="en-US" sz="2800" baseline="30000"/>
              <a:t>th</a:t>
            </a:r>
            <a:r>
              <a:rPr lang="en-US" sz="2800"/>
              <a:t> Order Consumers</a:t>
            </a:r>
          </a:p>
        </p:txBody>
      </p:sp>
      <p:sp>
        <p:nvSpPr>
          <p:cNvPr id="8064017" name="Rectangle 17"/>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endParaRPr>
          </a:p>
        </p:txBody>
      </p:sp>
      <p:pic>
        <p:nvPicPr>
          <p:cNvPr id="2939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9390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29390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152400" cy="841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293905" name="Freeform 13"/>
          <p:cNvSpPr>
            <a:spLocks/>
          </p:cNvSpPr>
          <p:nvPr/>
        </p:nvSpPr>
        <p:spPr bwMode="auto">
          <a:xfrm flipH="1" flipV="1">
            <a:off x="3581400" y="4254500"/>
            <a:ext cx="76200" cy="46038"/>
          </a:xfrm>
          <a:custGeom>
            <a:avLst/>
            <a:gdLst>
              <a:gd name="T0" fmla="*/ 0 w 9"/>
              <a:gd name="T1" fmla="*/ 2147483647 h 26"/>
              <a:gd name="T2" fmla="*/ 2147483647 w 9"/>
              <a:gd name="T3" fmla="*/ 0 h 26"/>
              <a:gd name="T4" fmla="*/ 0 w 9"/>
              <a:gd name="T5" fmla="*/ 2147483647 h 26"/>
              <a:gd name="T6" fmla="*/ 0 60000 65536"/>
              <a:gd name="T7" fmla="*/ 0 60000 65536"/>
              <a:gd name="T8" fmla="*/ 0 60000 65536"/>
              <a:gd name="T9" fmla="*/ 0 w 9"/>
              <a:gd name="T10" fmla="*/ 0 h 26"/>
              <a:gd name="T11" fmla="*/ 9 w 9"/>
              <a:gd name="T12" fmla="*/ 26 h 26"/>
            </a:gdLst>
            <a:ahLst/>
            <a:cxnLst>
              <a:cxn ang="T6">
                <a:pos x="T0" y="T1"/>
              </a:cxn>
              <a:cxn ang="T7">
                <a:pos x="T2" y="T3"/>
              </a:cxn>
              <a:cxn ang="T8">
                <a:pos x="T4" y="T5"/>
              </a:cxn>
            </a:cxnLst>
            <a:rect l="T9" t="T10" r="T11" b="T12"/>
            <a:pathLst>
              <a:path w="9" h="26">
                <a:moveTo>
                  <a:pt x="0" y="26"/>
                </a:moveTo>
                <a:cubicBezTo>
                  <a:pt x="3" y="17"/>
                  <a:pt x="9" y="0"/>
                  <a:pt x="9" y="0"/>
                </a:cubicBezTo>
                <a:cubicBezTo>
                  <a:pt x="9" y="0"/>
                  <a:pt x="3" y="17"/>
                  <a:pt x="0" y="26"/>
                </a:cubicBezTo>
                <a:close/>
              </a:path>
            </a:pathLst>
          </a:custGeom>
          <a:solidFill>
            <a:schemeClr val="accent1"/>
          </a:solidFill>
          <a:ln w="9525">
            <a:solidFill>
              <a:schemeClr val="tx1"/>
            </a:solidFill>
            <a:round/>
            <a:headEnd/>
            <a:tailEnd/>
          </a:ln>
        </p:spPr>
        <p:txBody>
          <a:bodyPr/>
          <a:lstStyle/>
          <a:p>
            <a:endParaRPr lang="en-US"/>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3"/>
          <p:cNvSpPr>
            <a:spLocks noGrp="1" noChangeArrowheads="1"/>
          </p:cNvSpPr>
          <p:nvPr>
            <p:ph type="body" idx="1"/>
          </p:nvPr>
        </p:nvSpPr>
        <p:spPr>
          <a:xfrm>
            <a:off x="457200" y="304800"/>
            <a:ext cx="8229600" cy="5821363"/>
          </a:xfrm>
        </p:spPr>
        <p:txBody>
          <a:bodyPr/>
          <a:lstStyle/>
          <a:p>
            <a:pPr eaLnBrk="1" hangingPunct="1"/>
            <a:r>
              <a:rPr lang="en-US">
                <a:solidFill>
                  <a:srgbClr val="6666FF"/>
                </a:solidFill>
              </a:rPr>
              <a:t>Very Little available Energy</a:t>
            </a:r>
          </a:p>
        </p:txBody>
      </p:sp>
      <p:pic>
        <p:nvPicPr>
          <p:cNvPr id="2949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16"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949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18"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9491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20"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2</a:t>
            </a:r>
            <a:r>
              <a:rPr lang="en-US" sz="2800" baseline="30000"/>
              <a:t>nd</a:t>
            </a:r>
            <a:r>
              <a:rPr lang="en-US" sz="2800"/>
              <a:t> Order Consumers</a:t>
            </a:r>
          </a:p>
        </p:txBody>
      </p:sp>
      <p:pic>
        <p:nvPicPr>
          <p:cNvPr id="29492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76600"/>
            <a:ext cx="152400" cy="84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22" name="Text Box 11"/>
          <p:cNvSpPr txBox="1">
            <a:spLocks noChangeArrowheads="1"/>
          </p:cNvSpPr>
          <p:nvPr/>
        </p:nvSpPr>
        <p:spPr bwMode="auto">
          <a:xfrm>
            <a:off x="5486400" y="3200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3</a:t>
            </a:r>
            <a:r>
              <a:rPr lang="en-US" sz="2800" baseline="30000"/>
              <a:t>rd</a:t>
            </a:r>
            <a:r>
              <a:rPr lang="en-US" sz="2800"/>
              <a:t> Order Consumers</a:t>
            </a:r>
          </a:p>
        </p:txBody>
      </p:sp>
      <p:pic>
        <p:nvPicPr>
          <p:cNvPr id="29492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94924" name="Freeform 13"/>
          <p:cNvSpPr>
            <a:spLocks/>
          </p:cNvSpPr>
          <p:nvPr/>
        </p:nvSpPr>
        <p:spPr bwMode="auto">
          <a:xfrm>
            <a:off x="5076825" y="4148138"/>
            <a:ext cx="14288" cy="41275"/>
          </a:xfrm>
          <a:custGeom>
            <a:avLst/>
            <a:gdLst>
              <a:gd name="T0" fmla="*/ 0 w 9"/>
              <a:gd name="T1" fmla="*/ 2147483647 h 26"/>
              <a:gd name="T2" fmla="*/ 2147483647 w 9"/>
              <a:gd name="T3" fmla="*/ 0 h 26"/>
              <a:gd name="T4" fmla="*/ 0 w 9"/>
              <a:gd name="T5" fmla="*/ 2147483647 h 26"/>
              <a:gd name="T6" fmla="*/ 0 60000 65536"/>
              <a:gd name="T7" fmla="*/ 0 60000 65536"/>
              <a:gd name="T8" fmla="*/ 0 60000 65536"/>
              <a:gd name="T9" fmla="*/ 0 w 9"/>
              <a:gd name="T10" fmla="*/ 0 h 26"/>
              <a:gd name="T11" fmla="*/ 9 w 9"/>
              <a:gd name="T12" fmla="*/ 26 h 26"/>
            </a:gdLst>
            <a:ahLst/>
            <a:cxnLst>
              <a:cxn ang="T6">
                <a:pos x="T0" y="T1"/>
              </a:cxn>
              <a:cxn ang="T7">
                <a:pos x="T2" y="T3"/>
              </a:cxn>
              <a:cxn ang="T8">
                <a:pos x="T4" y="T5"/>
              </a:cxn>
            </a:cxnLst>
            <a:rect l="T9" t="T10" r="T11" b="T12"/>
            <a:pathLst>
              <a:path w="9" h="26">
                <a:moveTo>
                  <a:pt x="0" y="26"/>
                </a:moveTo>
                <a:cubicBezTo>
                  <a:pt x="3" y="17"/>
                  <a:pt x="9" y="0"/>
                  <a:pt x="9" y="0"/>
                </a:cubicBezTo>
                <a:cubicBezTo>
                  <a:pt x="9" y="0"/>
                  <a:pt x="3" y="17"/>
                  <a:pt x="0" y="26"/>
                </a:cubicBezTo>
                <a:close/>
              </a:path>
            </a:pathLst>
          </a:custGeom>
          <a:solidFill>
            <a:schemeClr val="accent1"/>
          </a:solidFill>
          <a:ln w="9525">
            <a:solidFill>
              <a:schemeClr val="tx1"/>
            </a:solidFill>
            <a:round/>
            <a:headEnd/>
            <a:tailEnd/>
          </a:ln>
        </p:spPr>
        <p:txBody>
          <a:bodyPr/>
          <a:lstStyle/>
          <a:p>
            <a:endParaRPr lang="en-US"/>
          </a:p>
        </p:txBody>
      </p:sp>
      <p:sp>
        <p:nvSpPr>
          <p:cNvPr id="294925" name="Text Box 14"/>
          <p:cNvSpPr txBox="1">
            <a:spLocks noChangeArrowheads="1"/>
          </p:cNvSpPr>
          <p:nvPr/>
        </p:nvSpPr>
        <p:spPr bwMode="auto">
          <a:xfrm>
            <a:off x="5334000" y="3962400"/>
            <a:ext cx="373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4</a:t>
            </a:r>
            <a:r>
              <a:rPr lang="en-US" sz="2800" baseline="30000"/>
              <a:t>th</a:t>
            </a:r>
            <a:r>
              <a:rPr lang="en-US" sz="2800"/>
              <a:t> Order Consumers</a:t>
            </a:r>
          </a:p>
        </p:txBody>
      </p:sp>
      <p:sp>
        <p:nvSpPr>
          <p:cNvPr id="294926" name="Oval 15"/>
          <p:cNvSpPr>
            <a:spLocks noChangeArrowheads="1"/>
          </p:cNvSpPr>
          <p:nvPr/>
        </p:nvSpPr>
        <p:spPr bwMode="auto">
          <a:xfrm>
            <a:off x="5105400" y="4648200"/>
            <a:ext cx="457200" cy="533400"/>
          </a:xfrm>
          <a:prstGeom prst="ellipse">
            <a:avLst/>
          </a:prstGeom>
          <a:noFill/>
          <a:ln w="9525">
            <a:solidFill>
              <a:srgbClr val="FF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4927" name="Text Box 16"/>
          <p:cNvSpPr txBox="1">
            <a:spLocks noChangeArrowheads="1"/>
          </p:cNvSpPr>
          <p:nvPr/>
        </p:nvSpPr>
        <p:spPr bwMode="auto">
          <a:xfrm>
            <a:off x="5638800" y="4648200"/>
            <a:ext cx="350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5</a:t>
            </a:r>
            <a:r>
              <a:rPr lang="en-US" sz="2800" baseline="30000">
                <a:solidFill>
                  <a:srgbClr val="FF99FF"/>
                </a:solidFill>
              </a:rPr>
              <a:t>th</a:t>
            </a:r>
            <a:r>
              <a:rPr lang="en-US" sz="2800">
                <a:solidFill>
                  <a:srgbClr val="FF99FF"/>
                </a:solidFill>
              </a:rPr>
              <a:t> Order Consumers</a:t>
            </a:r>
          </a:p>
        </p:txBody>
      </p:sp>
      <p:pic>
        <p:nvPicPr>
          <p:cNvPr id="29492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9493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29493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152400" cy="841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294932" name="Freeform 13"/>
          <p:cNvSpPr>
            <a:spLocks/>
          </p:cNvSpPr>
          <p:nvPr/>
        </p:nvSpPr>
        <p:spPr bwMode="auto">
          <a:xfrm flipH="1" flipV="1">
            <a:off x="3581400" y="4254500"/>
            <a:ext cx="76200" cy="46038"/>
          </a:xfrm>
          <a:custGeom>
            <a:avLst/>
            <a:gdLst>
              <a:gd name="T0" fmla="*/ 0 w 9"/>
              <a:gd name="T1" fmla="*/ 2147483647 h 26"/>
              <a:gd name="T2" fmla="*/ 2147483647 w 9"/>
              <a:gd name="T3" fmla="*/ 0 h 26"/>
              <a:gd name="T4" fmla="*/ 0 w 9"/>
              <a:gd name="T5" fmla="*/ 2147483647 h 26"/>
              <a:gd name="T6" fmla="*/ 0 60000 65536"/>
              <a:gd name="T7" fmla="*/ 0 60000 65536"/>
              <a:gd name="T8" fmla="*/ 0 60000 65536"/>
              <a:gd name="T9" fmla="*/ 0 w 9"/>
              <a:gd name="T10" fmla="*/ 0 h 26"/>
              <a:gd name="T11" fmla="*/ 9 w 9"/>
              <a:gd name="T12" fmla="*/ 26 h 26"/>
            </a:gdLst>
            <a:ahLst/>
            <a:cxnLst>
              <a:cxn ang="T6">
                <a:pos x="T0" y="T1"/>
              </a:cxn>
              <a:cxn ang="T7">
                <a:pos x="T2" y="T3"/>
              </a:cxn>
              <a:cxn ang="T8">
                <a:pos x="T4" y="T5"/>
              </a:cxn>
            </a:cxnLst>
            <a:rect l="T9" t="T10" r="T11" b="T12"/>
            <a:pathLst>
              <a:path w="9" h="26">
                <a:moveTo>
                  <a:pt x="0" y="26"/>
                </a:moveTo>
                <a:cubicBezTo>
                  <a:pt x="3" y="17"/>
                  <a:pt x="9" y="0"/>
                  <a:pt x="9" y="0"/>
                </a:cubicBezTo>
                <a:cubicBezTo>
                  <a:pt x="9" y="0"/>
                  <a:pt x="3" y="17"/>
                  <a:pt x="0" y="26"/>
                </a:cubicBezTo>
                <a:close/>
              </a:path>
            </a:pathLst>
          </a:custGeom>
          <a:solidFill>
            <a:schemeClr val="accent1"/>
          </a:solidFill>
          <a:ln w="9525">
            <a:solidFill>
              <a:schemeClr val="tx1"/>
            </a:solidFill>
            <a:round/>
            <a:headEnd/>
            <a:tailEnd/>
          </a:ln>
        </p:spPr>
        <p:txBody>
          <a:bodyPr/>
          <a:lstStyle/>
          <a:p>
            <a:endParaRPr lang="en-US"/>
          </a:p>
        </p:txBody>
      </p:sp>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ABEBA733-E4CC-FDE9-A76B-E78F6EF0C50C}"/>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3"/>
          <p:cNvSpPr>
            <a:spLocks noGrp="1" noChangeArrowheads="1"/>
          </p:cNvSpPr>
          <p:nvPr>
            <p:ph type="body" idx="1"/>
          </p:nvPr>
        </p:nvSpPr>
        <p:spPr>
          <a:xfrm>
            <a:off x="457200" y="304800"/>
            <a:ext cx="8229600" cy="5821363"/>
          </a:xfrm>
        </p:spPr>
        <p:txBody>
          <a:bodyPr/>
          <a:lstStyle/>
          <a:p>
            <a:pPr eaLnBrk="1" hangingPunct="1"/>
            <a:r>
              <a:rPr lang="en-US">
                <a:solidFill>
                  <a:srgbClr val="6666FF"/>
                </a:solidFill>
              </a:rPr>
              <a:t>Very Little available Energy</a:t>
            </a:r>
          </a:p>
        </p:txBody>
      </p:sp>
      <p:pic>
        <p:nvPicPr>
          <p:cNvPr id="2949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16"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949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18"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9491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20"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2</a:t>
            </a:r>
            <a:r>
              <a:rPr lang="en-US" sz="2800" baseline="30000"/>
              <a:t>nd</a:t>
            </a:r>
            <a:r>
              <a:rPr lang="en-US" sz="2800"/>
              <a:t> Order Consumers</a:t>
            </a:r>
          </a:p>
        </p:txBody>
      </p:sp>
      <p:pic>
        <p:nvPicPr>
          <p:cNvPr id="29492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76600"/>
            <a:ext cx="152400" cy="84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22" name="Text Box 11"/>
          <p:cNvSpPr txBox="1">
            <a:spLocks noChangeArrowheads="1"/>
          </p:cNvSpPr>
          <p:nvPr/>
        </p:nvSpPr>
        <p:spPr bwMode="auto">
          <a:xfrm>
            <a:off x="5486400" y="3200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3</a:t>
            </a:r>
            <a:r>
              <a:rPr lang="en-US" sz="2800" baseline="30000"/>
              <a:t>rd</a:t>
            </a:r>
            <a:r>
              <a:rPr lang="en-US" sz="2800"/>
              <a:t> Order Consumers</a:t>
            </a:r>
          </a:p>
        </p:txBody>
      </p:sp>
      <p:pic>
        <p:nvPicPr>
          <p:cNvPr id="29492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94924" name="Freeform 13"/>
          <p:cNvSpPr>
            <a:spLocks/>
          </p:cNvSpPr>
          <p:nvPr/>
        </p:nvSpPr>
        <p:spPr bwMode="auto">
          <a:xfrm>
            <a:off x="5076825" y="4148138"/>
            <a:ext cx="14288" cy="41275"/>
          </a:xfrm>
          <a:custGeom>
            <a:avLst/>
            <a:gdLst>
              <a:gd name="T0" fmla="*/ 0 w 9"/>
              <a:gd name="T1" fmla="*/ 2147483647 h 26"/>
              <a:gd name="T2" fmla="*/ 2147483647 w 9"/>
              <a:gd name="T3" fmla="*/ 0 h 26"/>
              <a:gd name="T4" fmla="*/ 0 w 9"/>
              <a:gd name="T5" fmla="*/ 2147483647 h 26"/>
              <a:gd name="T6" fmla="*/ 0 60000 65536"/>
              <a:gd name="T7" fmla="*/ 0 60000 65536"/>
              <a:gd name="T8" fmla="*/ 0 60000 65536"/>
              <a:gd name="T9" fmla="*/ 0 w 9"/>
              <a:gd name="T10" fmla="*/ 0 h 26"/>
              <a:gd name="T11" fmla="*/ 9 w 9"/>
              <a:gd name="T12" fmla="*/ 26 h 26"/>
            </a:gdLst>
            <a:ahLst/>
            <a:cxnLst>
              <a:cxn ang="T6">
                <a:pos x="T0" y="T1"/>
              </a:cxn>
              <a:cxn ang="T7">
                <a:pos x="T2" y="T3"/>
              </a:cxn>
              <a:cxn ang="T8">
                <a:pos x="T4" y="T5"/>
              </a:cxn>
            </a:cxnLst>
            <a:rect l="T9" t="T10" r="T11" b="T12"/>
            <a:pathLst>
              <a:path w="9" h="26">
                <a:moveTo>
                  <a:pt x="0" y="26"/>
                </a:moveTo>
                <a:cubicBezTo>
                  <a:pt x="3" y="17"/>
                  <a:pt x="9" y="0"/>
                  <a:pt x="9" y="0"/>
                </a:cubicBezTo>
                <a:cubicBezTo>
                  <a:pt x="9" y="0"/>
                  <a:pt x="3" y="17"/>
                  <a:pt x="0" y="26"/>
                </a:cubicBezTo>
                <a:close/>
              </a:path>
            </a:pathLst>
          </a:custGeom>
          <a:solidFill>
            <a:schemeClr val="accent1"/>
          </a:solidFill>
          <a:ln w="9525">
            <a:solidFill>
              <a:schemeClr val="tx1"/>
            </a:solidFill>
            <a:round/>
            <a:headEnd/>
            <a:tailEnd/>
          </a:ln>
        </p:spPr>
        <p:txBody>
          <a:bodyPr/>
          <a:lstStyle/>
          <a:p>
            <a:endParaRPr lang="en-US"/>
          </a:p>
        </p:txBody>
      </p:sp>
      <p:sp>
        <p:nvSpPr>
          <p:cNvPr id="294925" name="Text Box 14"/>
          <p:cNvSpPr txBox="1">
            <a:spLocks noChangeArrowheads="1"/>
          </p:cNvSpPr>
          <p:nvPr/>
        </p:nvSpPr>
        <p:spPr bwMode="auto">
          <a:xfrm>
            <a:off x="5334000" y="3962400"/>
            <a:ext cx="373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4</a:t>
            </a:r>
            <a:r>
              <a:rPr lang="en-US" sz="2800" baseline="30000"/>
              <a:t>th</a:t>
            </a:r>
            <a:r>
              <a:rPr lang="en-US" sz="2800"/>
              <a:t> Order Consumers</a:t>
            </a:r>
          </a:p>
        </p:txBody>
      </p:sp>
      <p:sp>
        <p:nvSpPr>
          <p:cNvPr id="294926" name="Oval 15"/>
          <p:cNvSpPr>
            <a:spLocks noChangeArrowheads="1"/>
          </p:cNvSpPr>
          <p:nvPr/>
        </p:nvSpPr>
        <p:spPr bwMode="auto">
          <a:xfrm>
            <a:off x="5105400" y="4648200"/>
            <a:ext cx="457200" cy="533400"/>
          </a:xfrm>
          <a:prstGeom prst="ellipse">
            <a:avLst/>
          </a:prstGeom>
          <a:noFill/>
          <a:ln w="9525">
            <a:solidFill>
              <a:srgbClr val="FF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4927" name="Text Box 16"/>
          <p:cNvSpPr txBox="1">
            <a:spLocks noChangeArrowheads="1"/>
          </p:cNvSpPr>
          <p:nvPr/>
        </p:nvSpPr>
        <p:spPr bwMode="auto">
          <a:xfrm>
            <a:off x="5638800" y="4648200"/>
            <a:ext cx="350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5</a:t>
            </a:r>
            <a:r>
              <a:rPr lang="en-US" sz="2800" baseline="30000">
                <a:solidFill>
                  <a:srgbClr val="FF99FF"/>
                </a:solidFill>
              </a:rPr>
              <a:t>th</a:t>
            </a:r>
            <a:r>
              <a:rPr lang="en-US" sz="2800">
                <a:solidFill>
                  <a:srgbClr val="FF99FF"/>
                </a:solidFill>
              </a:rPr>
              <a:t> Order Consumers</a:t>
            </a:r>
          </a:p>
        </p:txBody>
      </p:sp>
      <p:pic>
        <p:nvPicPr>
          <p:cNvPr id="29492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9493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29493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152400" cy="841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294932" name="Freeform 13"/>
          <p:cNvSpPr>
            <a:spLocks/>
          </p:cNvSpPr>
          <p:nvPr/>
        </p:nvSpPr>
        <p:spPr bwMode="auto">
          <a:xfrm flipH="1" flipV="1">
            <a:off x="3581400" y="4254500"/>
            <a:ext cx="76200" cy="46038"/>
          </a:xfrm>
          <a:custGeom>
            <a:avLst/>
            <a:gdLst>
              <a:gd name="T0" fmla="*/ 0 w 9"/>
              <a:gd name="T1" fmla="*/ 2147483647 h 26"/>
              <a:gd name="T2" fmla="*/ 2147483647 w 9"/>
              <a:gd name="T3" fmla="*/ 0 h 26"/>
              <a:gd name="T4" fmla="*/ 0 w 9"/>
              <a:gd name="T5" fmla="*/ 2147483647 h 26"/>
              <a:gd name="T6" fmla="*/ 0 60000 65536"/>
              <a:gd name="T7" fmla="*/ 0 60000 65536"/>
              <a:gd name="T8" fmla="*/ 0 60000 65536"/>
              <a:gd name="T9" fmla="*/ 0 w 9"/>
              <a:gd name="T10" fmla="*/ 0 h 26"/>
              <a:gd name="T11" fmla="*/ 9 w 9"/>
              <a:gd name="T12" fmla="*/ 26 h 26"/>
            </a:gdLst>
            <a:ahLst/>
            <a:cxnLst>
              <a:cxn ang="T6">
                <a:pos x="T0" y="T1"/>
              </a:cxn>
              <a:cxn ang="T7">
                <a:pos x="T2" y="T3"/>
              </a:cxn>
              <a:cxn ang="T8">
                <a:pos x="T4" y="T5"/>
              </a:cxn>
            </a:cxnLst>
            <a:rect l="T9" t="T10" r="T11" b="T12"/>
            <a:pathLst>
              <a:path w="9" h="26">
                <a:moveTo>
                  <a:pt x="0" y="26"/>
                </a:moveTo>
                <a:cubicBezTo>
                  <a:pt x="3" y="17"/>
                  <a:pt x="9" y="0"/>
                  <a:pt x="9" y="0"/>
                </a:cubicBezTo>
                <a:cubicBezTo>
                  <a:pt x="9" y="0"/>
                  <a:pt x="3" y="17"/>
                  <a:pt x="0" y="26"/>
                </a:cubicBezTo>
                <a:close/>
              </a:path>
            </a:pathLst>
          </a:custGeom>
          <a:solidFill>
            <a:schemeClr val="accent1"/>
          </a:solidFill>
          <a:ln w="9525">
            <a:solidFill>
              <a:schemeClr val="tx1"/>
            </a:solidFill>
            <a:round/>
            <a:headEnd/>
            <a:tailEnd/>
          </a:ln>
        </p:spPr>
        <p:txBody>
          <a:bodyPr/>
          <a:lstStyle/>
          <a:p>
            <a:endParaRPr lang="en-US"/>
          </a:p>
        </p:txBody>
      </p:sp>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53200" y="5791200"/>
            <a:ext cx="457200" cy="276999"/>
          </a:xfrm>
          <a:prstGeom prst="rect">
            <a:avLst/>
          </a:prstGeom>
          <a:noFill/>
        </p:spPr>
        <p:txBody>
          <a:bodyPr wrap="square" rtlCol="0">
            <a:spAutoFit/>
          </a:bodyPr>
          <a:lstStyle/>
          <a:p>
            <a:r>
              <a:rPr lang="en-US" sz="1200" dirty="0">
                <a:solidFill>
                  <a:srgbClr val="FFC000"/>
                </a:solidFill>
              </a:rPr>
              <a:t>.</a:t>
            </a:r>
          </a:p>
        </p:txBody>
      </p:sp>
      <p:cxnSp>
        <p:nvCxnSpPr>
          <p:cNvPr id="4" name="Straight Arrow Connector 3"/>
          <p:cNvCxnSpPr/>
          <p:nvPr/>
        </p:nvCxnSpPr>
        <p:spPr bwMode="auto">
          <a:xfrm flipH="1">
            <a:off x="6781800" y="5669949"/>
            <a:ext cx="419100" cy="2597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8" name="TextBox 7"/>
          <p:cNvSpPr txBox="1"/>
          <p:nvPr/>
        </p:nvSpPr>
        <p:spPr>
          <a:xfrm>
            <a:off x="7162800" y="5562227"/>
            <a:ext cx="609600" cy="215444"/>
          </a:xfrm>
          <a:prstGeom prst="rect">
            <a:avLst/>
          </a:prstGeom>
          <a:noFill/>
        </p:spPr>
        <p:txBody>
          <a:bodyPr wrap="square" rtlCol="0">
            <a:spAutoFit/>
          </a:bodyPr>
          <a:lstStyle/>
          <a:p>
            <a:r>
              <a:rPr lang="en-US" sz="800" dirty="0"/>
              <a:t>Fire</a:t>
            </a:r>
          </a:p>
        </p:txBody>
      </p:sp>
      <p:pic>
        <p:nvPicPr>
          <p:cNvPr id="3" name="Picture 2">
            <a:extLst>
              <a:ext uri="{FF2B5EF4-FFF2-40B4-BE49-F238E27FC236}">
                <a16:creationId xmlns:a16="http://schemas.microsoft.com/office/drawing/2014/main" id="{C221E14A-4E84-924B-A903-F10FEC3C4293}"/>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70307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3"/>
          <p:cNvSpPr>
            <a:spLocks noGrp="1" noChangeArrowheads="1"/>
          </p:cNvSpPr>
          <p:nvPr>
            <p:ph type="body" idx="1"/>
          </p:nvPr>
        </p:nvSpPr>
        <p:spPr>
          <a:xfrm>
            <a:off x="457200" y="304800"/>
            <a:ext cx="8229600" cy="5821363"/>
          </a:xfrm>
        </p:spPr>
        <p:txBody>
          <a:bodyPr/>
          <a:lstStyle/>
          <a:p>
            <a:pPr eaLnBrk="1" hangingPunct="1"/>
            <a:r>
              <a:rPr lang="en-US">
                <a:solidFill>
                  <a:srgbClr val="6666FF"/>
                </a:solidFill>
              </a:rPr>
              <a:t>Very Little available Energy</a:t>
            </a:r>
          </a:p>
        </p:txBody>
      </p:sp>
      <p:pic>
        <p:nvPicPr>
          <p:cNvPr id="2949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16"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chemeClr val="bg1"/>
                </a:solidFill>
              </a:rPr>
              <a:t>Energy comes from sun.</a:t>
            </a:r>
          </a:p>
          <a:p>
            <a:pPr>
              <a:spcBef>
                <a:spcPct val="50000"/>
              </a:spcBef>
            </a:pPr>
            <a:endParaRPr lang="en-US" sz="3600"/>
          </a:p>
        </p:txBody>
      </p:sp>
      <p:pic>
        <p:nvPicPr>
          <p:cNvPr id="2949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457200" cy="40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18" name="Text Box 7"/>
          <p:cNvSpPr txBox="1">
            <a:spLocks noChangeArrowheads="1"/>
          </p:cNvSpPr>
          <p:nvPr/>
        </p:nvSpPr>
        <p:spPr bwMode="auto">
          <a:xfrm>
            <a:off x="5791200" y="1524000"/>
            <a:ext cx="3352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Consumers</a:t>
            </a:r>
          </a:p>
          <a:p>
            <a:pPr>
              <a:spcBef>
                <a:spcPct val="50000"/>
              </a:spcBef>
            </a:pPr>
            <a:r>
              <a:rPr lang="en-US" sz="2800"/>
              <a:t>	</a:t>
            </a:r>
          </a:p>
        </p:txBody>
      </p:sp>
      <p:pic>
        <p:nvPicPr>
          <p:cNvPr id="29491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28600" cy="13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20" name="Text Box 9"/>
          <p:cNvSpPr txBox="1">
            <a:spLocks noChangeArrowheads="1"/>
          </p:cNvSpPr>
          <p:nvPr/>
        </p:nvSpPr>
        <p:spPr bwMode="auto">
          <a:xfrm>
            <a:off x="5638800" y="2286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2</a:t>
            </a:r>
            <a:r>
              <a:rPr lang="en-US" sz="2800" baseline="30000"/>
              <a:t>nd</a:t>
            </a:r>
            <a:r>
              <a:rPr lang="en-US" sz="2800"/>
              <a:t> Order Consumers</a:t>
            </a:r>
          </a:p>
        </p:txBody>
      </p:sp>
      <p:pic>
        <p:nvPicPr>
          <p:cNvPr id="29492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76600"/>
            <a:ext cx="152400" cy="84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22" name="Text Box 11"/>
          <p:cNvSpPr txBox="1">
            <a:spLocks noChangeArrowheads="1"/>
          </p:cNvSpPr>
          <p:nvPr/>
        </p:nvSpPr>
        <p:spPr bwMode="auto">
          <a:xfrm>
            <a:off x="5486400" y="3200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3</a:t>
            </a:r>
            <a:r>
              <a:rPr lang="en-US" sz="2800" baseline="30000"/>
              <a:t>rd</a:t>
            </a:r>
            <a:r>
              <a:rPr lang="en-US" sz="2800"/>
              <a:t> Order Consumers</a:t>
            </a:r>
          </a:p>
        </p:txBody>
      </p:sp>
      <p:pic>
        <p:nvPicPr>
          <p:cNvPr id="29492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95600"/>
            <a:ext cx="685800" cy="685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94924" name="Freeform 13"/>
          <p:cNvSpPr>
            <a:spLocks/>
          </p:cNvSpPr>
          <p:nvPr/>
        </p:nvSpPr>
        <p:spPr bwMode="auto">
          <a:xfrm>
            <a:off x="5076825" y="4148138"/>
            <a:ext cx="14288" cy="41275"/>
          </a:xfrm>
          <a:custGeom>
            <a:avLst/>
            <a:gdLst>
              <a:gd name="T0" fmla="*/ 0 w 9"/>
              <a:gd name="T1" fmla="*/ 2147483647 h 26"/>
              <a:gd name="T2" fmla="*/ 2147483647 w 9"/>
              <a:gd name="T3" fmla="*/ 0 h 26"/>
              <a:gd name="T4" fmla="*/ 0 w 9"/>
              <a:gd name="T5" fmla="*/ 2147483647 h 26"/>
              <a:gd name="T6" fmla="*/ 0 60000 65536"/>
              <a:gd name="T7" fmla="*/ 0 60000 65536"/>
              <a:gd name="T8" fmla="*/ 0 60000 65536"/>
              <a:gd name="T9" fmla="*/ 0 w 9"/>
              <a:gd name="T10" fmla="*/ 0 h 26"/>
              <a:gd name="T11" fmla="*/ 9 w 9"/>
              <a:gd name="T12" fmla="*/ 26 h 26"/>
            </a:gdLst>
            <a:ahLst/>
            <a:cxnLst>
              <a:cxn ang="T6">
                <a:pos x="T0" y="T1"/>
              </a:cxn>
              <a:cxn ang="T7">
                <a:pos x="T2" y="T3"/>
              </a:cxn>
              <a:cxn ang="T8">
                <a:pos x="T4" y="T5"/>
              </a:cxn>
            </a:cxnLst>
            <a:rect l="T9" t="T10" r="T11" b="T12"/>
            <a:pathLst>
              <a:path w="9" h="26">
                <a:moveTo>
                  <a:pt x="0" y="26"/>
                </a:moveTo>
                <a:cubicBezTo>
                  <a:pt x="3" y="17"/>
                  <a:pt x="9" y="0"/>
                  <a:pt x="9" y="0"/>
                </a:cubicBezTo>
                <a:cubicBezTo>
                  <a:pt x="9" y="0"/>
                  <a:pt x="3" y="17"/>
                  <a:pt x="0" y="26"/>
                </a:cubicBezTo>
                <a:close/>
              </a:path>
            </a:pathLst>
          </a:custGeom>
          <a:solidFill>
            <a:schemeClr val="accent1"/>
          </a:solidFill>
          <a:ln w="9525">
            <a:solidFill>
              <a:schemeClr val="tx1"/>
            </a:solidFill>
            <a:round/>
            <a:headEnd/>
            <a:tailEnd/>
          </a:ln>
        </p:spPr>
        <p:txBody>
          <a:bodyPr/>
          <a:lstStyle/>
          <a:p>
            <a:endParaRPr lang="en-US"/>
          </a:p>
        </p:txBody>
      </p:sp>
      <p:sp>
        <p:nvSpPr>
          <p:cNvPr id="294925" name="Text Box 14"/>
          <p:cNvSpPr txBox="1">
            <a:spLocks noChangeArrowheads="1"/>
          </p:cNvSpPr>
          <p:nvPr/>
        </p:nvSpPr>
        <p:spPr bwMode="auto">
          <a:xfrm>
            <a:off x="5334000" y="3962400"/>
            <a:ext cx="373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t>4</a:t>
            </a:r>
            <a:r>
              <a:rPr lang="en-US" sz="2800" baseline="30000"/>
              <a:t>th</a:t>
            </a:r>
            <a:r>
              <a:rPr lang="en-US" sz="2800"/>
              <a:t> Order Consumers</a:t>
            </a:r>
          </a:p>
        </p:txBody>
      </p:sp>
      <p:sp>
        <p:nvSpPr>
          <p:cNvPr id="294926" name="Oval 15"/>
          <p:cNvSpPr>
            <a:spLocks noChangeArrowheads="1"/>
          </p:cNvSpPr>
          <p:nvPr/>
        </p:nvSpPr>
        <p:spPr bwMode="auto">
          <a:xfrm>
            <a:off x="5105400" y="4648200"/>
            <a:ext cx="457200" cy="533400"/>
          </a:xfrm>
          <a:prstGeom prst="ellipse">
            <a:avLst/>
          </a:prstGeom>
          <a:noFill/>
          <a:ln w="9525">
            <a:solidFill>
              <a:srgbClr val="FF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4927" name="Text Box 16"/>
          <p:cNvSpPr txBox="1">
            <a:spLocks noChangeArrowheads="1"/>
          </p:cNvSpPr>
          <p:nvPr/>
        </p:nvSpPr>
        <p:spPr bwMode="auto">
          <a:xfrm>
            <a:off x="5638800" y="4648200"/>
            <a:ext cx="350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800">
                <a:solidFill>
                  <a:srgbClr val="FF99FF"/>
                </a:solidFill>
              </a:rPr>
              <a:t>5</a:t>
            </a:r>
            <a:r>
              <a:rPr lang="en-US" sz="2800" baseline="30000">
                <a:solidFill>
                  <a:srgbClr val="FF99FF"/>
                </a:solidFill>
              </a:rPr>
              <a:t>th</a:t>
            </a:r>
            <a:r>
              <a:rPr lang="en-US" sz="2800">
                <a:solidFill>
                  <a:srgbClr val="FF99FF"/>
                </a:solidFill>
              </a:rPr>
              <a:t> Order Consumers</a:t>
            </a:r>
          </a:p>
        </p:txBody>
      </p:sp>
      <p:pic>
        <p:nvPicPr>
          <p:cNvPr id="29492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457200" cy="409575"/>
          </a:xfrm>
          <a:prstGeom prst="rect">
            <a:avLst/>
          </a:prstGeom>
          <a:noFill/>
          <a:ln w="2857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9493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953000"/>
            <a:ext cx="228600" cy="1349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29493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152400" cy="84138"/>
          </a:xfrm>
          <a:prstGeom prst="rect">
            <a:avLst/>
          </a:prstGeom>
          <a:noFill/>
          <a:ln w="952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294932" name="Freeform 13"/>
          <p:cNvSpPr>
            <a:spLocks/>
          </p:cNvSpPr>
          <p:nvPr/>
        </p:nvSpPr>
        <p:spPr bwMode="auto">
          <a:xfrm flipH="1" flipV="1">
            <a:off x="3581400" y="4254500"/>
            <a:ext cx="76200" cy="46038"/>
          </a:xfrm>
          <a:custGeom>
            <a:avLst/>
            <a:gdLst>
              <a:gd name="T0" fmla="*/ 0 w 9"/>
              <a:gd name="T1" fmla="*/ 2147483647 h 26"/>
              <a:gd name="T2" fmla="*/ 2147483647 w 9"/>
              <a:gd name="T3" fmla="*/ 0 h 26"/>
              <a:gd name="T4" fmla="*/ 0 w 9"/>
              <a:gd name="T5" fmla="*/ 2147483647 h 26"/>
              <a:gd name="T6" fmla="*/ 0 60000 65536"/>
              <a:gd name="T7" fmla="*/ 0 60000 65536"/>
              <a:gd name="T8" fmla="*/ 0 60000 65536"/>
              <a:gd name="T9" fmla="*/ 0 w 9"/>
              <a:gd name="T10" fmla="*/ 0 h 26"/>
              <a:gd name="T11" fmla="*/ 9 w 9"/>
              <a:gd name="T12" fmla="*/ 26 h 26"/>
            </a:gdLst>
            <a:ahLst/>
            <a:cxnLst>
              <a:cxn ang="T6">
                <a:pos x="T0" y="T1"/>
              </a:cxn>
              <a:cxn ang="T7">
                <a:pos x="T2" y="T3"/>
              </a:cxn>
              <a:cxn ang="T8">
                <a:pos x="T4" y="T5"/>
              </a:cxn>
            </a:cxnLst>
            <a:rect l="T9" t="T10" r="T11" b="T12"/>
            <a:pathLst>
              <a:path w="9" h="26">
                <a:moveTo>
                  <a:pt x="0" y="26"/>
                </a:moveTo>
                <a:cubicBezTo>
                  <a:pt x="3" y="17"/>
                  <a:pt x="9" y="0"/>
                  <a:pt x="9" y="0"/>
                </a:cubicBezTo>
                <a:cubicBezTo>
                  <a:pt x="9" y="0"/>
                  <a:pt x="3" y="17"/>
                  <a:pt x="0" y="26"/>
                </a:cubicBezTo>
                <a:close/>
              </a:path>
            </a:pathLst>
          </a:custGeom>
          <a:solidFill>
            <a:schemeClr val="accent1"/>
          </a:solidFill>
          <a:ln w="9525">
            <a:solidFill>
              <a:schemeClr val="tx1"/>
            </a:solidFill>
            <a:round/>
            <a:headEnd/>
            <a:tailEnd/>
          </a:ln>
        </p:spPr>
        <p:txBody>
          <a:bodyPr/>
          <a:lstStyle/>
          <a:p>
            <a:endParaRPr lang="en-US"/>
          </a:p>
        </p:txBody>
      </p:sp>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53200" y="5791200"/>
            <a:ext cx="457200" cy="276999"/>
          </a:xfrm>
          <a:prstGeom prst="rect">
            <a:avLst/>
          </a:prstGeom>
          <a:noFill/>
        </p:spPr>
        <p:txBody>
          <a:bodyPr wrap="square" rtlCol="0">
            <a:spAutoFit/>
          </a:bodyPr>
          <a:lstStyle/>
          <a:p>
            <a:r>
              <a:rPr lang="en-US" sz="1200" dirty="0">
                <a:solidFill>
                  <a:srgbClr val="FFC000"/>
                </a:solidFill>
              </a:rPr>
              <a:t>.</a:t>
            </a:r>
          </a:p>
        </p:txBody>
      </p:sp>
      <p:cxnSp>
        <p:nvCxnSpPr>
          <p:cNvPr id="4" name="Straight Arrow Connector 3"/>
          <p:cNvCxnSpPr/>
          <p:nvPr/>
        </p:nvCxnSpPr>
        <p:spPr bwMode="auto">
          <a:xfrm flipH="1">
            <a:off x="6781800" y="5669949"/>
            <a:ext cx="419100" cy="2597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8" name="TextBox 7"/>
          <p:cNvSpPr txBox="1"/>
          <p:nvPr/>
        </p:nvSpPr>
        <p:spPr>
          <a:xfrm>
            <a:off x="7162800" y="5562227"/>
            <a:ext cx="609600" cy="215444"/>
          </a:xfrm>
          <a:prstGeom prst="rect">
            <a:avLst/>
          </a:prstGeom>
          <a:noFill/>
        </p:spPr>
        <p:txBody>
          <a:bodyPr wrap="square" rtlCol="0">
            <a:spAutoFit/>
          </a:bodyPr>
          <a:lstStyle/>
          <a:p>
            <a:r>
              <a:rPr lang="en-US" sz="800" dirty="0"/>
              <a:t>Fire</a:t>
            </a:r>
          </a:p>
        </p:txBody>
      </p:sp>
      <p:sp>
        <p:nvSpPr>
          <p:cNvPr id="3" name="Isosceles Triangle 2"/>
          <p:cNvSpPr/>
          <p:nvPr/>
        </p:nvSpPr>
        <p:spPr bwMode="auto">
          <a:xfrm flipV="1">
            <a:off x="4935071" y="1540270"/>
            <a:ext cx="3827930" cy="3641329"/>
          </a:xfrm>
          <a:prstGeom prst="triangle">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5" name="Rectangle 4"/>
          <p:cNvSpPr/>
          <p:nvPr/>
        </p:nvSpPr>
        <p:spPr>
          <a:xfrm>
            <a:off x="5321213" y="762087"/>
            <a:ext cx="3055645" cy="923330"/>
          </a:xfrm>
          <a:prstGeom prst="rect">
            <a:avLst/>
          </a:prstGeom>
          <a:noFill/>
        </p:spPr>
        <p:txBody>
          <a:bodyPr wrap="none" lIns="91440" tIns="45720" rIns="91440" bIns="45720">
            <a:spAutoFit/>
          </a:bodyPr>
          <a:lstStyle/>
          <a:p>
            <a:pPr algn="ctr"/>
            <a:r>
              <a:rPr lang="en-US" sz="5400" b="1" cap="none" spc="0" dirty="0">
                <a:ln w="17780" cmpd="sng">
                  <a:solidFill>
                    <a:schemeClr val="tx2">
                      <a:lumMod val="10000"/>
                    </a:schemeClr>
                  </a:solidFill>
                  <a:prstDash val="solid"/>
                  <a:miter lim="800000"/>
                </a:ln>
                <a:solidFill>
                  <a:srgbClr val="FFFF00"/>
                </a:solidFill>
                <a:effectLst>
                  <a:outerShdw blurRad="50800" algn="tl" rotWithShape="0">
                    <a:srgbClr val="000000"/>
                  </a:outerShdw>
                </a:effectLst>
              </a:rPr>
              <a:t>ENERGY</a:t>
            </a:r>
          </a:p>
        </p:txBody>
      </p:sp>
      <p:pic>
        <p:nvPicPr>
          <p:cNvPr id="6" name="Picture 5">
            <a:extLst>
              <a:ext uri="{FF2B5EF4-FFF2-40B4-BE49-F238E27FC236}">
                <a16:creationId xmlns:a16="http://schemas.microsoft.com/office/drawing/2014/main" id="{27B75AB5-E500-D063-21CC-6C98D571B9B1}"/>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17975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6371" name="Rectangle 3"/>
          <p:cNvSpPr>
            <a:spLocks noGrp="1" noChangeArrowheads="1"/>
          </p:cNvSpPr>
          <p:nvPr>
            <p:ph type="body" idx="1"/>
          </p:nvPr>
        </p:nvSpPr>
        <p:spPr>
          <a:xfrm>
            <a:off x="457200" y="381000"/>
            <a:ext cx="8229600" cy="5749925"/>
          </a:xfrm>
        </p:spPr>
        <p:txBody>
          <a:bodyPr/>
          <a:lstStyle/>
          <a:p>
            <a:pPr eaLnBrk="1" hangingPunct="1">
              <a:defRPr/>
            </a:pPr>
            <a:r>
              <a:rPr lang="en-US" dirty="0"/>
              <a:t>Omnivore: An organism that eats both plants and animals. </a:t>
            </a:r>
          </a:p>
        </p:txBody>
      </p:sp>
      <p:pic>
        <p:nvPicPr>
          <p:cNvPr id="296963" name="Picture 4" descr="chickens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305800" cy="5029200"/>
          </a:xfrm>
          <a:prstGeom prst="roundRect">
            <a:avLst>
              <a:gd name="adj" fmla="val 8594"/>
            </a:avLst>
          </a:prstGeom>
          <a:solidFill>
            <a:srgbClr val="FFFFFF">
              <a:shade val="85000"/>
            </a:srgbClr>
          </a:solidFill>
          <a:ln w="57150">
            <a:solidFill>
              <a:schemeClr val="accent6"/>
            </a:solidFill>
          </a:ln>
          <a:effectLst>
            <a:reflection blurRad="12700" stA="38000" endPos="28000" dist="5000" dir="5400000" sy="-100000" algn="bl" rotWithShape="0"/>
          </a:effectLst>
        </p:spPr>
      </p:pic>
      <p:sp>
        <p:nvSpPr>
          <p:cNvPr id="2" name="Rounded Rectangle 1"/>
          <p:cNvSpPr/>
          <p:nvPr/>
        </p:nvSpPr>
        <p:spPr bwMode="auto">
          <a:xfrm>
            <a:off x="762000" y="5638800"/>
            <a:ext cx="7696200" cy="838200"/>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3" name="TextBox 2"/>
          <p:cNvSpPr txBox="1"/>
          <p:nvPr/>
        </p:nvSpPr>
        <p:spPr>
          <a:xfrm>
            <a:off x="990600" y="5715000"/>
            <a:ext cx="7315200" cy="1015663"/>
          </a:xfrm>
          <a:prstGeom prst="rect">
            <a:avLst/>
          </a:prstGeom>
          <a:noFill/>
        </p:spPr>
        <p:txBody>
          <a:bodyPr wrap="square" rtlCol="0">
            <a:spAutoFit/>
          </a:bodyPr>
          <a:lstStyle/>
          <a:p>
            <a:r>
              <a:rPr lang="en-US" sz="2000" dirty="0"/>
              <a:t>Omnivores. Learn more at…</a:t>
            </a:r>
          </a:p>
          <a:p>
            <a:r>
              <a:rPr lang="en-US" sz="2000" dirty="0">
                <a:hlinkClick r:id="rId3"/>
              </a:rPr>
              <a:t>http://www.nhptv.org/natureworks/nwep10b.htm</a:t>
            </a:r>
            <a:endParaRPr lang="en-US" sz="2000" dirty="0"/>
          </a:p>
          <a:p>
            <a:endParaRPr lang="en-US" sz="2000" dirty="0"/>
          </a:p>
        </p:txBody>
      </p:sp>
      <p:pic>
        <p:nvPicPr>
          <p:cNvPr id="4" name="Picture 3">
            <a:extLst>
              <a:ext uri="{FF2B5EF4-FFF2-40B4-BE49-F238E27FC236}">
                <a16:creationId xmlns:a16="http://schemas.microsoft.com/office/drawing/2014/main" id="{2155D742-0A0D-DA57-464D-B1022A722EE6}"/>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3"/>
          <p:cNvSpPr>
            <a:spLocks noGrp="1" noChangeArrowheads="1"/>
          </p:cNvSpPr>
          <p:nvPr>
            <p:ph type="body" idx="1"/>
          </p:nvPr>
        </p:nvSpPr>
        <p:spPr>
          <a:xfrm>
            <a:off x="457200" y="304800"/>
            <a:ext cx="8229600" cy="5821363"/>
          </a:xfrm>
        </p:spPr>
        <p:txBody>
          <a:bodyPr/>
          <a:lstStyle/>
          <a:p>
            <a:pPr eaLnBrk="1" hangingPunct="1"/>
            <a:r>
              <a:rPr lang="en-US"/>
              <a:t>Wasps are omnivores.</a:t>
            </a:r>
          </a:p>
        </p:txBody>
      </p:sp>
      <p:pic>
        <p:nvPicPr>
          <p:cNvPr id="297987" name="Picture 4" descr="181_Omnivore_Wasp_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106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5327B6D-6BBC-12AF-077A-D65357B94BB1}"/>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3"/>
          <p:cNvSpPr>
            <a:spLocks noGrp="1" noChangeArrowheads="1"/>
          </p:cNvSpPr>
          <p:nvPr>
            <p:ph type="body" idx="1"/>
          </p:nvPr>
        </p:nvSpPr>
        <p:spPr>
          <a:xfrm>
            <a:off x="457200" y="304800"/>
            <a:ext cx="8229600" cy="5821363"/>
          </a:xfrm>
        </p:spPr>
        <p:txBody>
          <a:bodyPr/>
          <a:lstStyle/>
          <a:p>
            <a:pPr eaLnBrk="1" hangingPunct="1"/>
            <a:r>
              <a:rPr lang="en-US"/>
              <a:t>Pillbugs are omnivores.</a:t>
            </a:r>
          </a:p>
        </p:txBody>
      </p:sp>
      <p:pic>
        <p:nvPicPr>
          <p:cNvPr id="299011" name="Picture 4" descr="pillbug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534400" cy="5505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4521813-D776-6BA3-F9D8-D8E672F7B09B}"/>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4658" y="60336"/>
            <a:ext cx="9168657"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chemeClr val="accent1">
                    <a:lumMod val="60000"/>
                    <a:lumOff val="40000"/>
                  </a:schemeClr>
                </a:solidFill>
              </a:rPr>
              <a:t>You’ll need these notes to complete the work bundle</a:t>
            </a:r>
            <a:endParaRPr lang="en-US" dirty="0">
              <a:solidFill>
                <a:srgbClr val="FFFFCC"/>
              </a:solidFill>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3" name="Picture 2"/>
          <p:cNvPicPr>
            <a:picLocks noChangeAspect="1"/>
          </p:cNvPicPr>
          <p:nvPr/>
        </p:nvPicPr>
        <p:blipFill>
          <a:blip r:embed="rId2"/>
          <a:stretch>
            <a:fillRect/>
          </a:stretch>
        </p:blipFill>
        <p:spPr>
          <a:xfrm>
            <a:off x="4357604" y="2649920"/>
            <a:ext cx="4543593" cy="3820153"/>
          </a:xfrm>
          <a:prstGeom prst="rect">
            <a:avLst/>
          </a:prstGeom>
          <a:effectLst>
            <a:glow rad="228600">
              <a:srgbClr val="FF0000">
                <a:alpha val="81000"/>
              </a:srgbClr>
            </a:glow>
          </a:effectLst>
        </p:spPr>
      </p:pic>
      <p:pic>
        <p:nvPicPr>
          <p:cNvPr id="4" name="Picture 3"/>
          <p:cNvPicPr>
            <a:picLocks noChangeAspect="1"/>
          </p:cNvPicPr>
          <p:nvPr/>
        </p:nvPicPr>
        <p:blipFill>
          <a:blip r:embed="rId3"/>
          <a:stretch>
            <a:fillRect/>
          </a:stretch>
        </p:blipFill>
        <p:spPr>
          <a:xfrm rot="456656">
            <a:off x="275531" y="2889648"/>
            <a:ext cx="3847756" cy="3423825"/>
          </a:xfrm>
          <a:prstGeom prst="rect">
            <a:avLst/>
          </a:prstGeom>
          <a:effectLst>
            <a:glow rad="228600">
              <a:schemeClr val="accent1">
                <a:lumMod val="60000"/>
                <a:lumOff val="40000"/>
                <a:alpha val="72000"/>
              </a:schemeClr>
            </a:glow>
          </a:effectLst>
        </p:spPr>
      </p:pic>
      <p:pic>
        <p:nvPicPr>
          <p:cNvPr id="5" name="Picture 4">
            <a:extLst>
              <a:ext uri="{FF2B5EF4-FFF2-40B4-BE49-F238E27FC236}">
                <a16:creationId xmlns:a16="http://schemas.microsoft.com/office/drawing/2014/main" id="{2AB42E85-53A5-0278-2BC8-8F81AC07E747}"/>
              </a:ext>
            </a:extLst>
          </p:cNvPr>
          <p:cNvPicPr>
            <a:picLocks noChangeAspect="1"/>
          </p:cNvPicPr>
          <p:nvPr/>
        </p:nvPicPr>
        <p:blipFill>
          <a:blip r:embed="rId4"/>
          <a:stretch>
            <a:fillRect/>
          </a:stretch>
        </p:blipFill>
        <p:spPr>
          <a:xfrm>
            <a:off x="6447612" y="6299154"/>
            <a:ext cx="2348726" cy="101645"/>
          </a:xfrm>
          <a:prstGeom prst="rect">
            <a:avLst/>
          </a:prstGeom>
        </p:spPr>
      </p:pic>
      <p:pic>
        <p:nvPicPr>
          <p:cNvPr id="6" name="Picture 5">
            <a:extLst>
              <a:ext uri="{FF2B5EF4-FFF2-40B4-BE49-F238E27FC236}">
                <a16:creationId xmlns:a16="http://schemas.microsoft.com/office/drawing/2014/main" id="{39322CC3-B37E-0D4F-3EDC-205F2A30D8DB}"/>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691886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3"/>
          <p:cNvSpPr>
            <a:spLocks noGrp="1" noChangeArrowheads="1"/>
          </p:cNvSpPr>
          <p:nvPr>
            <p:ph type="body" idx="1"/>
          </p:nvPr>
        </p:nvSpPr>
        <p:spPr>
          <a:xfrm>
            <a:off x="457200" y="381000"/>
            <a:ext cx="8229600" cy="5745163"/>
          </a:xfrm>
        </p:spPr>
        <p:txBody>
          <a:bodyPr/>
          <a:lstStyle/>
          <a:p>
            <a:pPr eaLnBrk="1" hangingPunct="1">
              <a:defRPr/>
            </a:pPr>
            <a:r>
              <a:rPr lang="en-US" dirty="0">
                <a:solidFill>
                  <a:schemeClr val="bg1">
                    <a:lumMod val="50000"/>
                    <a:lumOff val="50000"/>
                  </a:schemeClr>
                </a:solidFill>
              </a:rPr>
              <a:t>Ravens and crows are omnivores.</a:t>
            </a:r>
          </a:p>
          <a:p>
            <a:pPr eaLnBrk="1" hangingPunct="1">
              <a:defRPr/>
            </a:pPr>
            <a:endParaRPr lang="en-US" dirty="0"/>
          </a:p>
        </p:txBody>
      </p:sp>
      <p:pic>
        <p:nvPicPr>
          <p:cNvPr id="260100" name="Picture 4" descr="raven01"/>
          <p:cNvPicPr>
            <a:picLocks noChangeAspect="1" noChangeArrowheads="1"/>
          </p:cNvPicPr>
          <p:nvPr/>
        </p:nvPicPr>
        <p:blipFill>
          <a:blip r:embed="rId2"/>
          <a:srcRect/>
          <a:stretch>
            <a:fillRect/>
          </a:stretch>
        </p:blipFill>
        <p:spPr bwMode="auto">
          <a:xfrm>
            <a:off x="228600" y="1066800"/>
            <a:ext cx="8686800" cy="5486400"/>
          </a:xfrm>
          <a:prstGeom prst="rect">
            <a:avLst/>
          </a:prstGeom>
          <a:noFill/>
          <a:ln w="76200">
            <a:solidFill>
              <a:schemeClr val="bg1">
                <a:lumMod val="65000"/>
                <a:lumOff val="35000"/>
              </a:schemeClr>
            </a:solidFill>
            <a:miter lim="800000"/>
            <a:headEnd/>
            <a:tailEnd/>
          </a:ln>
        </p:spPr>
      </p:pic>
      <p:pic>
        <p:nvPicPr>
          <p:cNvPr id="2" name="Picture 1">
            <a:extLst>
              <a:ext uri="{FF2B5EF4-FFF2-40B4-BE49-F238E27FC236}">
                <a16:creationId xmlns:a16="http://schemas.microsoft.com/office/drawing/2014/main" id="{100D2C48-CA6B-EF90-295A-D2900797ED49}"/>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3"/>
          <p:cNvSpPr>
            <a:spLocks noGrp="1" noChangeArrowheads="1"/>
          </p:cNvSpPr>
          <p:nvPr>
            <p:ph type="body" idx="1"/>
          </p:nvPr>
        </p:nvSpPr>
        <p:spPr>
          <a:xfrm>
            <a:off x="457200" y="304800"/>
            <a:ext cx="8229600" cy="5821363"/>
          </a:xfrm>
        </p:spPr>
        <p:txBody>
          <a:bodyPr/>
          <a:lstStyle/>
          <a:p>
            <a:pPr eaLnBrk="1" hangingPunct="1"/>
            <a:r>
              <a:rPr lang="en-US">
                <a:solidFill>
                  <a:srgbClr val="FFCCFF"/>
                </a:solidFill>
              </a:rPr>
              <a:t>Pigs are omnivores.</a:t>
            </a:r>
          </a:p>
          <a:p>
            <a:pPr eaLnBrk="1" hangingPunct="1"/>
            <a:endParaRPr lang="en-US"/>
          </a:p>
        </p:txBody>
      </p:sp>
      <p:pic>
        <p:nvPicPr>
          <p:cNvPr id="301059" name="Picture 4" descr="pi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10600" cy="5581650"/>
          </a:xfrm>
          <a:prstGeom prst="rect">
            <a:avLst/>
          </a:prstGeom>
          <a:noFill/>
          <a:ln w="76200">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ADBB0B-2D78-B635-3C72-184A4B60BECD}"/>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3"/>
          <p:cNvSpPr>
            <a:spLocks noGrp="1" noChangeArrowheads="1"/>
          </p:cNvSpPr>
          <p:nvPr>
            <p:ph type="body" idx="1"/>
          </p:nvPr>
        </p:nvSpPr>
        <p:spPr>
          <a:xfrm>
            <a:off x="457200" y="304800"/>
            <a:ext cx="8077200" cy="5821363"/>
          </a:xfrm>
        </p:spPr>
        <p:txBody>
          <a:bodyPr/>
          <a:lstStyle/>
          <a:p>
            <a:pPr eaLnBrk="1" hangingPunct="1"/>
            <a:r>
              <a:rPr lang="en-US"/>
              <a:t>Bears are omnivores.</a:t>
            </a:r>
          </a:p>
          <a:p>
            <a:pPr eaLnBrk="1" hangingPunct="1"/>
            <a:endParaRPr lang="en-US"/>
          </a:p>
        </p:txBody>
      </p:sp>
      <p:pic>
        <p:nvPicPr>
          <p:cNvPr id="262148" name="Picture 4" descr="Bear-Grandfather-Mtn-Tim-Floyd-779608"/>
          <p:cNvPicPr>
            <a:picLocks noChangeAspect="1" noChangeArrowheads="1"/>
          </p:cNvPicPr>
          <p:nvPr/>
        </p:nvPicPr>
        <p:blipFill>
          <a:blip r:embed="rId2"/>
          <a:srcRect/>
          <a:stretch>
            <a:fillRect/>
          </a:stretch>
        </p:blipFill>
        <p:spPr bwMode="auto">
          <a:xfrm>
            <a:off x="304800" y="914400"/>
            <a:ext cx="8458200" cy="5715000"/>
          </a:xfrm>
          <a:prstGeom prst="rect">
            <a:avLst/>
          </a:prstGeom>
          <a:noFill/>
          <a:ln w="76200">
            <a:solidFill>
              <a:schemeClr val="bg1">
                <a:lumMod val="50000"/>
                <a:lumOff val="50000"/>
              </a:schemeClr>
            </a:solidFill>
            <a:miter lim="800000"/>
            <a:headEnd/>
            <a:tailEnd/>
          </a:ln>
        </p:spPr>
      </p:pic>
      <p:pic>
        <p:nvPicPr>
          <p:cNvPr id="2" name="Picture 1">
            <a:extLst>
              <a:ext uri="{FF2B5EF4-FFF2-40B4-BE49-F238E27FC236}">
                <a16:creationId xmlns:a16="http://schemas.microsoft.com/office/drawing/2014/main" id="{1888AA96-651C-044F-763A-FBF02643052D}"/>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body" idx="1"/>
          </p:nvPr>
        </p:nvSpPr>
        <p:spPr>
          <a:xfrm>
            <a:off x="457200" y="228600"/>
            <a:ext cx="8229600" cy="5897563"/>
          </a:xfrm>
        </p:spPr>
        <p:txBody>
          <a:bodyPr/>
          <a:lstStyle/>
          <a:p>
            <a:r>
              <a:rPr lang="en-US"/>
              <a:t>Activity! Stand up and make the correct letter if the animal is a…</a:t>
            </a:r>
            <a:endParaRPr lang="en-US">
              <a:solidFill>
                <a:srgbClr val="FF9900"/>
              </a:solidFill>
            </a:endParaRPr>
          </a:p>
        </p:txBody>
      </p:sp>
      <p:pic>
        <p:nvPicPr>
          <p:cNvPr id="2" name="Picture 1">
            <a:extLst>
              <a:ext uri="{FF2B5EF4-FFF2-40B4-BE49-F238E27FC236}">
                <a16:creationId xmlns:a16="http://schemas.microsoft.com/office/drawing/2014/main" id="{B13C6866-F887-1D95-62E6-30DA76C2A912}"/>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20096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body" idx="1"/>
          </p:nvPr>
        </p:nvSpPr>
        <p:spPr>
          <a:xfrm>
            <a:off x="457200" y="228600"/>
            <a:ext cx="8229600" cy="5897563"/>
          </a:xfrm>
        </p:spPr>
        <p:txBody>
          <a:bodyPr/>
          <a:lstStyle/>
          <a:p>
            <a:r>
              <a:rPr lang="en-US"/>
              <a:t>Activity! Stand up and make the correct letter if the animal is a… </a:t>
            </a:r>
            <a:r>
              <a:rPr lang="en-US">
                <a:solidFill>
                  <a:srgbClr val="66FF99"/>
                </a:solidFill>
              </a:rPr>
              <a:t>Herbivore (eats plants),</a:t>
            </a:r>
            <a:r>
              <a:rPr lang="en-US"/>
              <a:t> </a:t>
            </a:r>
            <a:endParaRPr lang="en-US">
              <a:solidFill>
                <a:schemeClr val="folHlink"/>
              </a:solidFill>
            </a:endParaRPr>
          </a:p>
        </p:txBody>
      </p:sp>
      <p:pic>
        <p:nvPicPr>
          <p:cNvPr id="304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733800"/>
            <a:ext cx="2667000" cy="2790825"/>
          </a:xfrm>
          <a:prstGeom prst="rect">
            <a:avLst/>
          </a:prstGeom>
          <a:noFill/>
          <a:ln w="76200">
            <a:solidFill>
              <a:srgbClr val="66FF99"/>
            </a:solidFill>
            <a:miter lim="800000"/>
            <a:headEnd/>
            <a:tailEnd/>
          </a:ln>
          <a:extLst>
            <a:ext uri="{909E8E84-426E-40DD-AFC4-6F175D3DCCD1}">
              <a14:hiddenFill xmlns:a14="http://schemas.microsoft.com/office/drawing/2010/main">
                <a:solidFill>
                  <a:srgbClr val="FFFFFF"/>
                </a:solidFill>
              </a14:hiddenFill>
            </a:ext>
          </a:extLst>
        </p:spPr>
      </p:pic>
      <p:sp>
        <p:nvSpPr>
          <p:cNvPr id="304132" name="WordArt 7"/>
          <p:cNvSpPr>
            <a:spLocks noChangeArrowheads="1" noChangeShapeType="1" noTextEdit="1"/>
          </p:cNvSpPr>
          <p:nvPr/>
        </p:nvSpPr>
        <p:spPr bwMode="auto">
          <a:xfrm>
            <a:off x="3352800" y="2971800"/>
            <a:ext cx="2428875" cy="476250"/>
          </a:xfrm>
          <a:prstGeom prst="rect">
            <a:avLst/>
          </a:prstGeom>
        </p:spPr>
        <p:txBody>
          <a:bodyPr wrap="none" fromWordArt="1">
            <a:prstTxWarp prst="textPlain">
              <a:avLst>
                <a:gd name="adj" fmla="val 50000"/>
              </a:avLst>
            </a:prstTxWarp>
          </a:bodyPr>
          <a:lstStyle/>
          <a:p>
            <a:pPr algn="ctr"/>
            <a:r>
              <a:rPr lang="en-US" sz="3600" kern="10" spc="72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Herbivore</a:t>
            </a:r>
          </a:p>
        </p:txBody>
      </p:sp>
      <p:pic>
        <p:nvPicPr>
          <p:cNvPr id="2" name="Picture 1">
            <a:extLst>
              <a:ext uri="{FF2B5EF4-FFF2-40B4-BE49-F238E27FC236}">
                <a16:creationId xmlns:a16="http://schemas.microsoft.com/office/drawing/2014/main" id="{CBE186CA-BE69-C8EF-CB4E-0C216069E1A5}"/>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body" idx="1"/>
          </p:nvPr>
        </p:nvSpPr>
        <p:spPr>
          <a:xfrm>
            <a:off x="457200" y="228600"/>
            <a:ext cx="8229600" cy="5897563"/>
          </a:xfrm>
        </p:spPr>
        <p:txBody>
          <a:bodyPr/>
          <a:lstStyle/>
          <a:p>
            <a:r>
              <a:rPr lang="en-US"/>
              <a:t>Activity! Stand up and make the correct letter if the animal is a… </a:t>
            </a:r>
            <a:r>
              <a:rPr lang="en-US">
                <a:solidFill>
                  <a:srgbClr val="66FF99"/>
                </a:solidFill>
              </a:rPr>
              <a:t>Herbivore (eats plants),</a:t>
            </a:r>
            <a:r>
              <a:rPr lang="en-US"/>
              <a:t> </a:t>
            </a:r>
            <a:r>
              <a:rPr lang="en-US">
                <a:solidFill>
                  <a:srgbClr val="FF66FF"/>
                </a:solidFill>
              </a:rPr>
              <a:t>Carnivore (eats other animals),</a:t>
            </a:r>
            <a:r>
              <a:rPr lang="en-US"/>
              <a:t> </a:t>
            </a:r>
            <a:endParaRPr lang="en-US">
              <a:solidFill>
                <a:schemeClr val="folHlink"/>
              </a:solidFill>
            </a:endParaRPr>
          </a:p>
        </p:txBody>
      </p:sp>
      <p:pic>
        <p:nvPicPr>
          <p:cNvPr id="305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2819400" cy="27813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305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33800"/>
            <a:ext cx="2667000" cy="2790825"/>
          </a:xfrm>
          <a:prstGeom prst="rect">
            <a:avLst/>
          </a:prstGeom>
          <a:noFill/>
          <a:ln w="76200">
            <a:solidFill>
              <a:srgbClr val="66FF99"/>
            </a:solidFill>
            <a:miter lim="800000"/>
            <a:headEnd/>
            <a:tailEnd/>
          </a:ln>
          <a:extLst>
            <a:ext uri="{909E8E84-426E-40DD-AFC4-6F175D3DCCD1}">
              <a14:hiddenFill xmlns:a14="http://schemas.microsoft.com/office/drawing/2010/main">
                <a:solidFill>
                  <a:srgbClr val="FFFFFF"/>
                </a:solidFill>
              </a14:hiddenFill>
            </a:ext>
          </a:extLst>
        </p:spPr>
      </p:pic>
      <p:sp>
        <p:nvSpPr>
          <p:cNvPr id="305157" name="WordArt 6"/>
          <p:cNvSpPr>
            <a:spLocks noChangeArrowheads="1" noChangeShapeType="1" noTextEdit="1"/>
          </p:cNvSpPr>
          <p:nvPr/>
        </p:nvSpPr>
        <p:spPr bwMode="auto">
          <a:xfrm>
            <a:off x="457200" y="2895600"/>
            <a:ext cx="2400300" cy="57150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Carnivore</a:t>
            </a:r>
          </a:p>
        </p:txBody>
      </p:sp>
      <p:sp>
        <p:nvSpPr>
          <p:cNvPr id="305158" name="WordArt 7"/>
          <p:cNvSpPr>
            <a:spLocks noChangeArrowheads="1" noChangeShapeType="1" noTextEdit="1"/>
          </p:cNvSpPr>
          <p:nvPr/>
        </p:nvSpPr>
        <p:spPr bwMode="auto">
          <a:xfrm>
            <a:off x="3352800" y="2971800"/>
            <a:ext cx="2428875" cy="476250"/>
          </a:xfrm>
          <a:prstGeom prst="rect">
            <a:avLst/>
          </a:prstGeom>
        </p:spPr>
        <p:txBody>
          <a:bodyPr wrap="none" fromWordArt="1">
            <a:prstTxWarp prst="textPlain">
              <a:avLst>
                <a:gd name="adj" fmla="val 50000"/>
              </a:avLst>
            </a:prstTxWarp>
          </a:bodyPr>
          <a:lstStyle/>
          <a:p>
            <a:pPr algn="ctr"/>
            <a:r>
              <a:rPr lang="en-US" sz="3600" kern="10" spc="72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Herbivore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body" idx="1"/>
          </p:nvPr>
        </p:nvSpPr>
        <p:spPr>
          <a:xfrm>
            <a:off x="457200" y="228600"/>
            <a:ext cx="8229600" cy="5897563"/>
          </a:xfrm>
        </p:spPr>
        <p:txBody>
          <a:bodyPr/>
          <a:lstStyle/>
          <a:p>
            <a:r>
              <a:rPr lang="en-US"/>
              <a:t>Activity! Stand up and make the correct letter if the animal is a… </a:t>
            </a:r>
            <a:r>
              <a:rPr lang="en-US">
                <a:solidFill>
                  <a:srgbClr val="66FF99"/>
                </a:solidFill>
              </a:rPr>
              <a:t>Herbivore (eats plants),</a:t>
            </a:r>
            <a:r>
              <a:rPr lang="en-US"/>
              <a:t> </a:t>
            </a:r>
            <a:r>
              <a:rPr lang="en-US">
                <a:solidFill>
                  <a:srgbClr val="FF66FF"/>
                </a:solidFill>
              </a:rPr>
              <a:t>Carnivore (eats other animals),</a:t>
            </a:r>
            <a:r>
              <a:rPr lang="en-US"/>
              <a:t> or </a:t>
            </a:r>
            <a:r>
              <a:rPr lang="en-US">
                <a:solidFill>
                  <a:srgbClr val="FF9900"/>
                </a:solidFill>
              </a:rPr>
              <a:t>Omnivore (eats both plants and animals)</a:t>
            </a:r>
          </a:p>
        </p:txBody>
      </p:sp>
      <p:pic>
        <p:nvPicPr>
          <p:cNvPr id="306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2819400" cy="27813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306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33800"/>
            <a:ext cx="2667000" cy="2790825"/>
          </a:xfrm>
          <a:prstGeom prst="rect">
            <a:avLst/>
          </a:prstGeom>
          <a:noFill/>
          <a:ln w="7620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3061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733800"/>
            <a:ext cx="2743200" cy="27813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06182" name="WordArt 6"/>
          <p:cNvSpPr>
            <a:spLocks noChangeArrowheads="1" noChangeShapeType="1" noTextEdit="1"/>
          </p:cNvSpPr>
          <p:nvPr/>
        </p:nvSpPr>
        <p:spPr bwMode="auto">
          <a:xfrm>
            <a:off x="457200" y="2895600"/>
            <a:ext cx="2400300" cy="57150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Carnivore</a:t>
            </a:r>
          </a:p>
        </p:txBody>
      </p:sp>
      <p:sp>
        <p:nvSpPr>
          <p:cNvPr id="306183" name="WordArt 7"/>
          <p:cNvSpPr>
            <a:spLocks noChangeArrowheads="1" noChangeShapeType="1" noTextEdit="1"/>
          </p:cNvSpPr>
          <p:nvPr/>
        </p:nvSpPr>
        <p:spPr bwMode="auto">
          <a:xfrm>
            <a:off x="3352800" y="2971800"/>
            <a:ext cx="2428875" cy="476250"/>
          </a:xfrm>
          <a:prstGeom prst="rect">
            <a:avLst/>
          </a:prstGeom>
        </p:spPr>
        <p:txBody>
          <a:bodyPr wrap="none" fromWordArt="1">
            <a:prstTxWarp prst="textPlain">
              <a:avLst>
                <a:gd name="adj" fmla="val 50000"/>
              </a:avLst>
            </a:prstTxWarp>
          </a:bodyPr>
          <a:lstStyle/>
          <a:p>
            <a:pPr algn="ctr"/>
            <a:r>
              <a:rPr lang="en-US" sz="3600" kern="10" spc="72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Herbivore</a:t>
            </a:r>
          </a:p>
        </p:txBody>
      </p:sp>
      <p:sp>
        <p:nvSpPr>
          <p:cNvPr id="306184" name="WordArt 8"/>
          <p:cNvSpPr>
            <a:spLocks noChangeArrowheads="1" noChangeShapeType="1" noTextEdit="1"/>
          </p:cNvSpPr>
          <p:nvPr/>
        </p:nvSpPr>
        <p:spPr bwMode="auto">
          <a:xfrm>
            <a:off x="6324600" y="2971800"/>
            <a:ext cx="2381250" cy="533400"/>
          </a:xfrm>
          <a:prstGeom prst="rect">
            <a:avLst/>
          </a:prstGeom>
        </p:spPr>
        <p:txBody>
          <a:bodyPr wrap="none" fromWordArt="1">
            <a:prstTxWarp prst="textPlain">
              <a:avLst>
                <a:gd name="adj" fmla="val 50000"/>
              </a:avLst>
            </a:prstTxWarp>
          </a:bodyPr>
          <a:lstStyle/>
          <a:p>
            <a:pPr algn="ctr"/>
            <a:r>
              <a:rPr lang="en-US" sz="3600" kern="10" spc="72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Omnivore</a:t>
            </a:r>
          </a:p>
        </p:txBody>
      </p:sp>
      <p:pic>
        <p:nvPicPr>
          <p:cNvPr id="2" name="Picture 1">
            <a:extLst>
              <a:ext uri="{FF2B5EF4-FFF2-40B4-BE49-F238E27FC236}">
                <a16:creationId xmlns:a16="http://schemas.microsoft.com/office/drawing/2014/main" id="{95957E78-A8FB-BD9F-0063-C7D7E88BF09F}"/>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body" idx="1"/>
          </p:nvPr>
        </p:nvSpPr>
        <p:spPr>
          <a:xfrm>
            <a:off x="457200" y="228600"/>
            <a:ext cx="8229600" cy="5897563"/>
          </a:xfrm>
        </p:spPr>
        <p:txBody>
          <a:bodyPr/>
          <a:lstStyle/>
          <a:p>
            <a:r>
              <a:rPr lang="en-US"/>
              <a:t>Activity! Stand up and make the correct letter if the animal is a… </a:t>
            </a:r>
            <a:r>
              <a:rPr lang="en-US">
                <a:solidFill>
                  <a:srgbClr val="66FF99"/>
                </a:solidFill>
              </a:rPr>
              <a:t>Herbivore (eats plants),</a:t>
            </a:r>
            <a:r>
              <a:rPr lang="en-US"/>
              <a:t> </a:t>
            </a:r>
            <a:r>
              <a:rPr lang="en-US">
                <a:solidFill>
                  <a:srgbClr val="FF66FF"/>
                </a:solidFill>
              </a:rPr>
              <a:t>Carnivore (eats other animals),</a:t>
            </a:r>
            <a:r>
              <a:rPr lang="en-US"/>
              <a:t> or </a:t>
            </a:r>
            <a:r>
              <a:rPr lang="en-US">
                <a:solidFill>
                  <a:srgbClr val="FF9900"/>
                </a:solidFill>
              </a:rPr>
              <a:t>Omnivore (eats both plants and animals)</a:t>
            </a:r>
          </a:p>
          <a:p>
            <a:pPr lvl="1"/>
            <a:r>
              <a:rPr lang="en-US">
                <a:solidFill>
                  <a:schemeClr val="folHlink"/>
                </a:solidFill>
              </a:rPr>
              <a:t>Take your best guess.</a:t>
            </a:r>
          </a:p>
        </p:txBody>
      </p:sp>
      <p:pic>
        <p:nvPicPr>
          <p:cNvPr id="307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2819400" cy="27813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307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33800"/>
            <a:ext cx="2667000" cy="2790825"/>
          </a:xfrm>
          <a:prstGeom prst="rect">
            <a:avLst/>
          </a:prstGeom>
          <a:noFill/>
          <a:ln w="7620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3072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733800"/>
            <a:ext cx="2743200" cy="27813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07206" name="WordArt 6"/>
          <p:cNvSpPr>
            <a:spLocks noChangeArrowheads="1" noChangeShapeType="1" noTextEdit="1"/>
          </p:cNvSpPr>
          <p:nvPr/>
        </p:nvSpPr>
        <p:spPr bwMode="auto">
          <a:xfrm>
            <a:off x="457200" y="2895600"/>
            <a:ext cx="2400300" cy="57150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Carnivore</a:t>
            </a:r>
          </a:p>
        </p:txBody>
      </p:sp>
      <p:sp>
        <p:nvSpPr>
          <p:cNvPr id="307207" name="WordArt 7"/>
          <p:cNvSpPr>
            <a:spLocks noChangeArrowheads="1" noChangeShapeType="1" noTextEdit="1"/>
          </p:cNvSpPr>
          <p:nvPr/>
        </p:nvSpPr>
        <p:spPr bwMode="auto">
          <a:xfrm>
            <a:off x="3352800" y="2971800"/>
            <a:ext cx="2428875" cy="476250"/>
          </a:xfrm>
          <a:prstGeom prst="rect">
            <a:avLst/>
          </a:prstGeom>
        </p:spPr>
        <p:txBody>
          <a:bodyPr wrap="none" fromWordArt="1">
            <a:prstTxWarp prst="textPlain">
              <a:avLst>
                <a:gd name="adj" fmla="val 50000"/>
              </a:avLst>
            </a:prstTxWarp>
          </a:bodyPr>
          <a:lstStyle/>
          <a:p>
            <a:pPr algn="ctr"/>
            <a:r>
              <a:rPr lang="en-US" sz="3600" kern="10" spc="72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Herbivore</a:t>
            </a:r>
          </a:p>
        </p:txBody>
      </p:sp>
      <p:sp>
        <p:nvSpPr>
          <p:cNvPr id="307208" name="WordArt 8"/>
          <p:cNvSpPr>
            <a:spLocks noChangeArrowheads="1" noChangeShapeType="1" noTextEdit="1"/>
          </p:cNvSpPr>
          <p:nvPr/>
        </p:nvSpPr>
        <p:spPr bwMode="auto">
          <a:xfrm>
            <a:off x="6324600" y="2971800"/>
            <a:ext cx="2381250" cy="533400"/>
          </a:xfrm>
          <a:prstGeom prst="rect">
            <a:avLst/>
          </a:prstGeom>
        </p:spPr>
        <p:txBody>
          <a:bodyPr wrap="none" fromWordArt="1">
            <a:prstTxWarp prst="textPlain">
              <a:avLst>
                <a:gd name="adj" fmla="val 50000"/>
              </a:avLst>
            </a:prstTxWarp>
          </a:bodyPr>
          <a:lstStyle/>
          <a:p>
            <a:pPr algn="ctr"/>
            <a:r>
              <a:rPr lang="en-US" sz="3600" kern="10" spc="72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Omnivore</a:t>
            </a:r>
          </a:p>
        </p:txBody>
      </p:sp>
      <p:pic>
        <p:nvPicPr>
          <p:cNvPr id="2" name="Picture 1">
            <a:extLst>
              <a:ext uri="{FF2B5EF4-FFF2-40B4-BE49-F238E27FC236}">
                <a16:creationId xmlns:a16="http://schemas.microsoft.com/office/drawing/2014/main" id="{D1EA8F25-87CC-3483-B59D-1309F77A651A}"/>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457200" y="228600"/>
            <a:ext cx="8229600" cy="5897563"/>
          </a:xfrm>
        </p:spPr>
        <p:txBody>
          <a:bodyPr/>
          <a:lstStyle/>
          <a:p>
            <a:pPr>
              <a:defRPr/>
            </a:pPr>
            <a:r>
              <a:rPr lang="en-US" dirty="0"/>
              <a:t>Activity! Stand up and make the correct letter if the animal is a… </a:t>
            </a:r>
            <a:r>
              <a:rPr lang="en-US" dirty="0">
                <a:solidFill>
                  <a:srgbClr val="66FF99"/>
                </a:solidFill>
              </a:rPr>
              <a:t>Herbivore (eats plants),</a:t>
            </a:r>
            <a:r>
              <a:rPr lang="en-US" dirty="0"/>
              <a:t> </a:t>
            </a:r>
            <a:r>
              <a:rPr lang="en-US" dirty="0">
                <a:solidFill>
                  <a:srgbClr val="FF66FF"/>
                </a:solidFill>
              </a:rPr>
              <a:t>Carnivore (eats other animals),</a:t>
            </a:r>
            <a:r>
              <a:rPr lang="en-US" dirty="0"/>
              <a:t> or </a:t>
            </a:r>
            <a:r>
              <a:rPr lang="en-US" dirty="0">
                <a:solidFill>
                  <a:srgbClr val="FF9900"/>
                </a:solidFill>
              </a:rPr>
              <a:t>Omnivore (eats both plants and animals)</a:t>
            </a:r>
          </a:p>
          <a:p>
            <a:pPr lvl="1">
              <a:defRPr/>
            </a:pPr>
            <a:r>
              <a:rPr lang="en-US" dirty="0">
                <a:solidFill>
                  <a:schemeClr val="folHlink"/>
                </a:solidFill>
              </a:rPr>
              <a:t>Take your best guess. </a:t>
            </a:r>
            <a:r>
              <a:rPr lang="en-US" dirty="0">
                <a:solidFill>
                  <a:schemeClr val="accent1">
                    <a:lumMod val="60000"/>
                    <a:lumOff val="40000"/>
                  </a:schemeClr>
                </a:solidFill>
              </a:rPr>
              <a:t>(No worries if wrong)</a:t>
            </a:r>
          </a:p>
        </p:txBody>
      </p:sp>
      <p:pic>
        <p:nvPicPr>
          <p:cNvPr id="308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2819400" cy="27813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308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33800"/>
            <a:ext cx="2667000" cy="2790825"/>
          </a:xfrm>
          <a:prstGeom prst="rect">
            <a:avLst/>
          </a:prstGeom>
          <a:noFill/>
          <a:ln w="7620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308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733800"/>
            <a:ext cx="2743200" cy="27813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08230" name="WordArt 6"/>
          <p:cNvSpPr>
            <a:spLocks noChangeArrowheads="1" noChangeShapeType="1" noTextEdit="1"/>
          </p:cNvSpPr>
          <p:nvPr/>
        </p:nvSpPr>
        <p:spPr bwMode="auto">
          <a:xfrm>
            <a:off x="457200" y="2895600"/>
            <a:ext cx="2400300" cy="57150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Carnivore</a:t>
            </a:r>
          </a:p>
        </p:txBody>
      </p:sp>
      <p:sp>
        <p:nvSpPr>
          <p:cNvPr id="308231" name="WordArt 7"/>
          <p:cNvSpPr>
            <a:spLocks noChangeArrowheads="1" noChangeShapeType="1" noTextEdit="1"/>
          </p:cNvSpPr>
          <p:nvPr/>
        </p:nvSpPr>
        <p:spPr bwMode="auto">
          <a:xfrm>
            <a:off x="3352800" y="2971800"/>
            <a:ext cx="2428875" cy="476250"/>
          </a:xfrm>
          <a:prstGeom prst="rect">
            <a:avLst/>
          </a:prstGeom>
        </p:spPr>
        <p:txBody>
          <a:bodyPr wrap="none" fromWordArt="1">
            <a:prstTxWarp prst="textPlain">
              <a:avLst>
                <a:gd name="adj" fmla="val 50000"/>
              </a:avLst>
            </a:prstTxWarp>
          </a:bodyPr>
          <a:lstStyle/>
          <a:p>
            <a:pPr algn="ctr"/>
            <a:r>
              <a:rPr lang="en-US" sz="3600" kern="10" spc="72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Herbivore</a:t>
            </a:r>
          </a:p>
        </p:txBody>
      </p:sp>
      <p:sp>
        <p:nvSpPr>
          <p:cNvPr id="308232" name="WordArt 8"/>
          <p:cNvSpPr>
            <a:spLocks noChangeArrowheads="1" noChangeShapeType="1" noTextEdit="1"/>
          </p:cNvSpPr>
          <p:nvPr/>
        </p:nvSpPr>
        <p:spPr bwMode="auto">
          <a:xfrm>
            <a:off x="6324600" y="2971800"/>
            <a:ext cx="2381250" cy="533400"/>
          </a:xfrm>
          <a:prstGeom prst="rect">
            <a:avLst/>
          </a:prstGeom>
        </p:spPr>
        <p:txBody>
          <a:bodyPr wrap="none" fromWordArt="1">
            <a:prstTxWarp prst="textPlain">
              <a:avLst>
                <a:gd name="adj" fmla="val 50000"/>
              </a:avLst>
            </a:prstTxWarp>
          </a:bodyPr>
          <a:lstStyle/>
          <a:p>
            <a:pPr algn="ctr"/>
            <a:r>
              <a:rPr lang="en-US" sz="3600" kern="10" spc="72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Omnivore</a:t>
            </a:r>
          </a:p>
        </p:txBody>
      </p:sp>
      <p:pic>
        <p:nvPicPr>
          <p:cNvPr id="2" name="Picture 1">
            <a:extLst>
              <a:ext uri="{FF2B5EF4-FFF2-40B4-BE49-F238E27FC236}">
                <a16:creationId xmlns:a16="http://schemas.microsoft.com/office/drawing/2014/main" id="{6593B77D-564C-3CCD-B986-B5B4F81082C8}"/>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endParaRPr lang="en-US"/>
          </a:p>
        </p:txBody>
      </p:sp>
      <p:pic>
        <p:nvPicPr>
          <p:cNvPr id="30925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09252" name="WordArt 4"/>
          <p:cNvSpPr>
            <a:spLocks noChangeArrowheads="1" noChangeShapeType="1" noTextEdit="1"/>
          </p:cNvSpPr>
          <p:nvPr/>
        </p:nvSpPr>
        <p:spPr bwMode="auto">
          <a:xfrm>
            <a:off x="8229600" y="304800"/>
            <a:ext cx="533400" cy="1009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a:t>
            </a:r>
          </a:p>
        </p:txBody>
      </p:sp>
      <p:pic>
        <p:nvPicPr>
          <p:cNvPr id="2" name="Picture 1">
            <a:extLst>
              <a:ext uri="{FF2B5EF4-FFF2-40B4-BE49-F238E27FC236}">
                <a16:creationId xmlns:a16="http://schemas.microsoft.com/office/drawing/2014/main" id="{EE99BC8F-5712-5CFD-42A7-402917EE0E99}"/>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4658" y="60336"/>
            <a:ext cx="9168657"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chemeClr val="accent1">
                    <a:lumMod val="60000"/>
                    <a:lumOff val="40000"/>
                  </a:schemeClr>
                </a:solidFill>
              </a:rPr>
              <a:t>You’ll need these notes to complete the work bundle </a:t>
            </a:r>
            <a:r>
              <a:rPr lang="en-US" dirty="0">
                <a:solidFill>
                  <a:srgbClr val="CCCCFF"/>
                </a:solidFill>
              </a:rPr>
              <a:t>and to be successful on the review game.</a:t>
            </a:r>
          </a:p>
          <a:p>
            <a:pPr eaLnBrk="1" hangingPunct="1"/>
            <a:endParaRPr lang="en-US" dirty="0">
              <a:solidFill>
                <a:srgbClr val="FFFFCC"/>
              </a:solidFill>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3" name="Picture 2"/>
          <p:cNvPicPr>
            <a:picLocks noChangeAspect="1"/>
          </p:cNvPicPr>
          <p:nvPr/>
        </p:nvPicPr>
        <p:blipFill>
          <a:blip r:embed="rId2"/>
          <a:stretch>
            <a:fillRect/>
          </a:stretch>
        </p:blipFill>
        <p:spPr>
          <a:xfrm>
            <a:off x="4357604" y="2649920"/>
            <a:ext cx="4543593" cy="3820153"/>
          </a:xfrm>
          <a:prstGeom prst="rect">
            <a:avLst/>
          </a:prstGeom>
          <a:effectLst>
            <a:glow rad="228600">
              <a:srgbClr val="FF0000">
                <a:alpha val="81000"/>
              </a:srgbClr>
            </a:glow>
          </a:effectLst>
        </p:spPr>
      </p:pic>
      <p:pic>
        <p:nvPicPr>
          <p:cNvPr id="4" name="Picture 3"/>
          <p:cNvPicPr>
            <a:picLocks noChangeAspect="1"/>
          </p:cNvPicPr>
          <p:nvPr/>
        </p:nvPicPr>
        <p:blipFill>
          <a:blip r:embed="rId3"/>
          <a:stretch>
            <a:fillRect/>
          </a:stretch>
        </p:blipFill>
        <p:spPr>
          <a:xfrm rot="456656">
            <a:off x="275531" y="2889648"/>
            <a:ext cx="3847756" cy="3423825"/>
          </a:xfrm>
          <a:prstGeom prst="rect">
            <a:avLst/>
          </a:prstGeom>
          <a:effectLst>
            <a:glow rad="228600">
              <a:schemeClr val="accent1">
                <a:lumMod val="60000"/>
                <a:lumOff val="40000"/>
                <a:alpha val="72000"/>
              </a:schemeClr>
            </a:glow>
          </a:effectLst>
        </p:spPr>
      </p:pic>
      <p:pic>
        <p:nvPicPr>
          <p:cNvPr id="5" name="Picture 4"/>
          <p:cNvPicPr>
            <a:picLocks noChangeAspect="1"/>
          </p:cNvPicPr>
          <p:nvPr/>
        </p:nvPicPr>
        <p:blipFill>
          <a:blip r:embed="rId4"/>
          <a:stretch>
            <a:fillRect/>
          </a:stretch>
        </p:blipFill>
        <p:spPr>
          <a:xfrm rot="21354232">
            <a:off x="793454" y="3067952"/>
            <a:ext cx="4367147" cy="3305175"/>
          </a:xfrm>
          <a:prstGeom prst="rect">
            <a:avLst/>
          </a:prstGeom>
          <a:effectLst>
            <a:glow rad="228600">
              <a:schemeClr val="accent5">
                <a:satMod val="175000"/>
                <a:alpha val="78000"/>
              </a:schemeClr>
            </a:glow>
          </a:effectLst>
        </p:spPr>
      </p:pic>
      <p:pic>
        <p:nvPicPr>
          <p:cNvPr id="6" name="Picture 5">
            <a:extLst>
              <a:ext uri="{FF2B5EF4-FFF2-40B4-BE49-F238E27FC236}">
                <a16:creationId xmlns:a16="http://schemas.microsoft.com/office/drawing/2014/main" id="{52A1CDAE-E532-A3CF-746E-37510EDB8CFA}"/>
              </a:ext>
            </a:extLst>
          </p:cNvPr>
          <p:cNvPicPr>
            <a:picLocks noChangeAspect="1"/>
          </p:cNvPicPr>
          <p:nvPr/>
        </p:nvPicPr>
        <p:blipFill>
          <a:blip r:embed="rId5"/>
          <a:stretch>
            <a:fillRect/>
          </a:stretch>
        </p:blipFill>
        <p:spPr>
          <a:xfrm>
            <a:off x="6447612" y="6299154"/>
            <a:ext cx="2348726" cy="101645"/>
          </a:xfrm>
          <a:prstGeom prst="rect">
            <a:avLst/>
          </a:prstGeom>
        </p:spPr>
      </p:pic>
      <p:pic>
        <p:nvPicPr>
          <p:cNvPr id="7" name="Picture 6">
            <a:extLst>
              <a:ext uri="{FF2B5EF4-FFF2-40B4-BE49-F238E27FC236}">
                <a16:creationId xmlns:a16="http://schemas.microsoft.com/office/drawing/2014/main" id="{3B18173A-BFB8-E179-8BEC-B16FBC1E898E}"/>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01735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endParaRPr lang="en-US"/>
          </a:p>
        </p:txBody>
      </p:sp>
      <p:pic>
        <p:nvPicPr>
          <p:cNvPr id="31027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10276" name="WordArt 4"/>
          <p:cNvSpPr>
            <a:spLocks noChangeArrowheads="1" noChangeShapeType="1" noTextEdit="1"/>
          </p:cNvSpPr>
          <p:nvPr/>
        </p:nvSpPr>
        <p:spPr bwMode="auto">
          <a:xfrm>
            <a:off x="8229600" y="304800"/>
            <a:ext cx="533400" cy="1009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a:t>
            </a:r>
          </a:p>
        </p:txBody>
      </p:sp>
      <p:sp>
        <p:nvSpPr>
          <p:cNvPr id="310277" name="WordArt 5"/>
          <p:cNvSpPr>
            <a:spLocks noChangeArrowheads="1" noChangeShapeType="1" noTextEdit="1"/>
          </p:cNvSpPr>
          <p:nvPr/>
        </p:nvSpPr>
        <p:spPr bwMode="auto">
          <a:xfrm>
            <a:off x="304800" y="228600"/>
            <a:ext cx="4019550" cy="93345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Carnivore</a:t>
            </a:r>
          </a:p>
        </p:txBody>
      </p:sp>
      <p:pic>
        <p:nvPicPr>
          <p:cNvPr id="310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3800"/>
            <a:ext cx="2819400" cy="27813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D081A37-B9D1-7106-03D0-60ADB1AAB11B}"/>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endParaRPr lang="en-US"/>
          </a:p>
        </p:txBody>
      </p:sp>
      <p:pic>
        <p:nvPicPr>
          <p:cNvPr id="31129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11300" name="WordArt 4"/>
          <p:cNvSpPr>
            <a:spLocks noChangeArrowheads="1" noChangeShapeType="1" noTextEdit="1"/>
          </p:cNvSpPr>
          <p:nvPr/>
        </p:nvSpPr>
        <p:spPr bwMode="auto">
          <a:xfrm>
            <a:off x="8077200" y="304800"/>
            <a:ext cx="762000" cy="1009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a:t>
            </a:r>
          </a:p>
        </p:txBody>
      </p:sp>
      <p:pic>
        <p:nvPicPr>
          <p:cNvPr id="2" name="Picture 1">
            <a:extLst>
              <a:ext uri="{FF2B5EF4-FFF2-40B4-BE49-F238E27FC236}">
                <a16:creationId xmlns:a16="http://schemas.microsoft.com/office/drawing/2014/main" id="{BCB93992-C641-3143-7FF1-9B1FF61014B2}"/>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endParaRPr lang="en-US"/>
          </a:p>
        </p:txBody>
      </p:sp>
      <p:pic>
        <p:nvPicPr>
          <p:cNvPr id="31232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12324" name="WordArt 4"/>
          <p:cNvSpPr>
            <a:spLocks noChangeArrowheads="1" noChangeShapeType="1" noTextEdit="1"/>
          </p:cNvSpPr>
          <p:nvPr/>
        </p:nvSpPr>
        <p:spPr bwMode="auto">
          <a:xfrm>
            <a:off x="8077200" y="304800"/>
            <a:ext cx="762000" cy="1009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a:t>
            </a:r>
          </a:p>
        </p:txBody>
      </p:sp>
      <p:sp>
        <p:nvSpPr>
          <p:cNvPr id="312325" name="WordArt 5"/>
          <p:cNvSpPr>
            <a:spLocks noChangeArrowheads="1" noChangeShapeType="1" noTextEdit="1"/>
          </p:cNvSpPr>
          <p:nvPr/>
        </p:nvSpPr>
        <p:spPr bwMode="auto">
          <a:xfrm>
            <a:off x="381000" y="228600"/>
            <a:ext cx="3576638" cy="1009650"/>
          </a:xfrm>
          <a:prstGeom prst="rect">
            <a:avLst/>
          </a:prstGeom>
        </p:spPr>
        <p:txBody>
          <a:bodyPr wrap="none" fromWordArt="1">
            <a:prstTxWarp prst="textPlain">
              <a:avLst>
                <a:gd name="adj" fmla="val 50000"/>
              </a:avLst>
            </a:prstTxWarp>
          </a:bodyPr>
          <a:lstStyle/>
          <a:p>
            <a:pPr algn="ctr"/>
            <a:r>
              <a:rPr lang="en-US" sz="3600" kern="10" spc="72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Herbivore</a:t>
            </a:r>
          </a:p>
        </p:txBody>
      </p:sp>
      <p:pic>
        <p:nvPicPr>
          <p:cNvPr id="3123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33800"/>
            <a:ext cx="2667000" cy="2790825"/>
          </a:xfrm>
          <a:prstGeom prst="rect">
            <a:avLst/>
          </a:prstGeom>
          <a:noFill/>
          <a:ln w="7620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33E1F81-8154-DFE0-A15E-DFD9BDDE1AE5}"/>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endParaRPr lang="en-US"/>
          </a:p>
        </p:txBody>
      </p:sp>
      <p:pic>
        <p:nvPicPr>
          <p:cNvPr id="3133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sp>
        <p:nvSpPr>
          <p:cNvPr id="313348" name="WordArt 4"/>
          <p:cNvSpPr>
            <a:spLocks noChangeArrowheads="1" noChangeShapeType="1" noTextEdit="1"/>
          </p:cNvSpPr>
          <p:nvPr/>
        </p:nvSpPr>
        <p:spPr bwMode="auto">
          <a:xfrm>
            <a:off x="8153400" y="228600"/>
            <a:ext cx="685800" cy="9334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pic>
        <p:nvPicPr>
          <p:cNvPr id="2" name="Picture 1">
            <a:extLst>
              <a:ext uri="{FF2B5EF4-FFF2-40B4-BE49-F238E27FC236}">
                <a16:creationId xmlns:a16="http://schemas.microsoft.com/office/drawing/2014/main" id="{C8C9544B-3D05-1FFA-9EDC-EDD3BB196D52}"/>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endParaRPr lang="en-US"/>
          </a:p>
        </p:txBody>
      </p:sp>
      <p:pic>
        <p:nvPicPr>
          <p:cNvPr id="31437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sp>
        <p:nvSpPr>
          <p:cNvPr id="314372" name="WordArt 4"/>
          <p:cNvSpPr>
            <a:spLocks noChangeArrowheads="1" noChangeShapeType="1" noTextEdit="1"/>
          </p:cNvSpPr>
          <p:nvPr/>
        </p:nvSpPr>
        <p:spPr bwMode="auto">
          <a:xfrm>
            <a:off x="8153400" y="228600"/>
            <a:ext cx="685800" cy="9334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sp>
        <p:nvSpPr>
          <p:cNvPr id="314373" name="WordArt 5"/>
          <p:cNvSpPr>
            <a:spLocks noChangeArrowheads="1" noChangeShapeType="1" noTextEdit="1"/>
          </p:cNvSpPr>
          <p:nvPr/>
        </p:nvSpPr>
        <p:spPr bwMode="auto">
          <a:xfrm>
            <a:off x="304800" y="228600"/>
            <a:ext cx="3657600" cy="990600"/>
          </a:xfrm>
          <a:prstGeom prst="rect">
            <a:avLst/>
          </a:prstGeom>
        </p:spPr>
        <p:txBody>
          <a:bodyPr wrap="none" fromWordArt="1">
            <a:prstTxWarp prst="textPlain">
              <a:avLst>
                <a:gd name="adj" fmla="val 50000"/>
              </a:avLst>
            </a:prstTxWarp>
          </a:bodyPr>
          <a:lstStyle/>
          <a:p>
            <a:pPr algn="ctr"/>
            <a:r>
              <a:rPr lang="en-US" sz="3600" kern="10" spc="72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Omnivore</a:t>
            </a:r>
          </a:p>
        </p:txBody>
      </p:sp>
      <p:pic>
        <p:nvPicPr>
          <p:cNvPr id="3143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733800"/>
            <a:ext cx="2743200" cy="27813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FD698F6-8B7A-D48F-613D-32B4024B0F3B}"/>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endParaRPr lang="en-US"/>
          </a:p>
        </p:txBody>
      </p:sp>
      <p:pic>
        <p:nvPicPr>
          <p:cNvPr id="3153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15396" name="WordArt 4"/>
          <p:cNvSpPr>
            <a:spLocks noChangeArrowheads="1" noChangeShapeType="1" noTextEdit="1"/>
          </p:cNvSpPr>
          <p:nvPr/>
        </p:nvSpPr>
        <p:spPr bwMode="auto">
          <a:xfrm>
            <a:off x="8077200" y="228600"/>
            <a:ext cx="762000" cy="9906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pic>
        <p:nvPicPr>
          <p:cNvPr id="2" name="Picture 1">
            <a:extLst>
              <a:ext uri="{FF2B5EF4-FFF2-40B4-BE49-F238E27FC236}">
                <a16:creationId xmlns:a16="http://schemas.microsoft.com/office/drawing/2014/main" id="{57A8E60D-87C6-C644-52DF-AD212BE0F725}"/>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endParaRPr lang="en-US"/>
          </a:p>
        </p:txBody>
      </p:sp>
      <p:pic>
        <p:nvPicPr>
          <p:cNvPr id="31641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16420" name="WordArt 4"/>
          <p:cNvSpPr>
            <a:spLocks noChangeArrowheads="1" noChangeShapeType="1" noTextEdit="1"/>
          </p:cNvSpPr>
          <p:nvPr/>
        </p:nvSpPr>
        <p:spPr bwMode="auto">
          <a:xfrm>
            <a:off x="8077200" y="228600"/>
            <a:ext cx="762000" cy="9906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sp>
        <p:nvSpPr>
          <p:cNvPr id="316421" name="WordArt 5"/>
          <p:cNvSpPr>
            <a:spLocks noChangeArrowheads="1" noChangeShapeType="1" noTextEdit="1"/>
          </p:cNvSpPr>
          <p:nvPr/>
        </p:nvSpPr>
        <p:spPr bwMode="auto">
          <a:xfrm>
            <a:off x="304800" y="228600"/>
            <a:ext cx="4019550" cy="93345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Carnivore</a:t>
            </a:r>
          </a:p>
        </p:txBody>
      </p:sp>
      <p:pic>
        <p:nvPicPr>
          <p:cNvPr id="3164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657600"/>
            <a:ext cx="2819400" cy="27813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D34DE28-E807-5FAC-006B-5CE1DFD11AD2}"/>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endParaRPr lang="en-US"/>
          </a:p>
        </p:txBody>
      </p:sp>
      <p:pic>
        <p:nvPicPr>
          <p:cNvPr id="31744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601200" cy="6858000"/>
          </a:xfrm>
        </p:spPr>
      </p:pic>
      <p:sp>
        <p:nvSpPr>
          <p:cNvPr id="317444" name="WordArt 4"/>
          <p:cNvSpPr>
            <a:spLocks noChangeArrowheads="1" noChangeShapeType="1" noTextEdit="1"/>
          </p:cNvSpPr>
          <p:nvPr/>
        </p:nvSpPr>
        <p:spPr bwMode="auto">
          <a:xfrm>
            <a:off x="7924800" y="228600"/>
            <a:ext cx="914400" cy="1009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5</a:t>
            </a:r>
          </a:p>
        </p:txBody>
      </p:sp>
      <p:pic>
        <p:nvPicPr>
          <p:cNvPr id="2" name="Picture 1">
            <a:extLst>
              <a:ext uri="{FF2B5EF4-FFF2-40B4-BE49-F238E27FC236}">
                <a16:creationId xmlns:a16="http://schemas.microsoft.com/office/drawing/2014/main" id="{3741FF1A-1C7E-A12E-753A-7043B0A4C3E2}"/>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endParaRPr lang="en-US"/>
          </a:p>
        </p:txBody>
      </p:sp>
      <p:pic>
        <p:nvPicPr>
          <p:cNvPr id="31846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601200" cy="6858000"/>
          </a:xfrm>
        </p:spPr>
      </p:pic>
      <p:sp>
        <p:nvSpPr>
          <p:cNvPr id="318468" name="WordArt 4"/>
          <p:cNvSpPr>
            <a:spLocks noChangeArrowheads="1" noChangeShapeType="1" noTextEdit="1"/>
          </p:cNvSpPr>
          <p:nvPr/>
        </p:nvSpPr>
        <p:spPr bwMode="auto">
          <a:xfrm>
            <a:off x="7924800" y="228600"/>
            <a:ext cx="914400" cy="1009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5</a:t>
            </a:r>
          </a:p>
        </p:txBody>
      </p:sp>
      <p:sp>
        <p:nvSpPr>
          <p:cNvPr id="318469" name="WordArt 5"/>
          <p:cNvSpPr>
            <a:spLocks noChangeArrowheads="1" noChangeShapeType="1" noTextEdit="1"/>
          </p:cNvSpPr>
          <p:nvPr/>
        </p:nvSpPr>
        <p:spPr bwMode="auto">
          <a:xfrm>
            <a:off x="381000" y="228600"/>
            <a:ext cx="3576638" cy="1009650"/>
          </a:xfrm>
          <a:prstGeom prst="rect">
            <a:avLst/>
          </a:prstGeom>
        </p:spPr>
        <p:txBody>
          <a:bodyPr wrap="none" fromWordArt="1">
            <a:prstTxWarp prst="textPlain">
              <a:avLst>
                <a:gd name="adj" fmla="val 50000"/>
              </a:avLst>
            </a:prstTxWarp>
          </a:bodyPr>
          <a:lstStyle/>
          <a:p>
            <a:pPr algn="ctr"/>
            <a:r>
              <a:rPr lang="en-US" sz="3600" kern="10" spc="72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Herbivore</a:t>
            </a:r>
          </a:p>
        </p:txBody>
      </p:sp>
      <p:pic>
        <p:nvPicPr>
          <p:cNvPr id="3184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657600"/>
            <a:ext cx="2667000" cy="2790825"/>
          </a:xfrm>
          <a:prstGeom prst="rect">
            <a:avLst/>
          </a:prstGeom>
          <a:noFill/>
          <a:ln w="7620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22F9106-9C01-F9AD-E411-1ED9ADFA235A}"/>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endParaRPr lang="en-US"/>
          </a:p>
        </p:txBody>
      </p:sp>
      <p:pic>
        <p:nvPicPr>
          <p:cNvPr id="31949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sp>
        <p:nvSpPr>
          <p:cNvPr id="319492" name="WordArt 4"/>
          <p:cNvSpPr>
            <a:spLocks noChangeArrowheads="1" noChangeShapeType="1" noTextEdit="1"/>
          </p:cNvSpPr>
          <p:nvPr/>
        </p:nvSpPr>
        <p:spPr bwMode="auto">
          <a:xfrm>
            <a:off x="8229600" y="228600"/>
            <a:ext cx="685800" cy="1009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6</a:t>
            </a:r>
          </a:p>
        </p:txBody>
      </p:sp>
      <p:pic>
        <p:nvPicPr>
          <p:cNvPr id="2" name="Picture 1">
            <a:extLst>
              <a:ext uri="{FF2B5EF4-FFF2-40B4-BE49-F238E27FC236}">
                <a16:creationId xmlns:a16="http://schemas.microsoft.com/office/drawing/2014/main" id="{ECC0242D-01B7-74E5-06F0-830224467178}"/>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1.wikia.nocookie.net/__cb20121014204946/elderscrolls/images/9/96/DawnguardShie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43889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600" y="1173557"/>
            <a:ext cx="3243266" cy="961026"/>
          </a:xfrm>
          <a:prstGeom prst="rect">
            <a:avLst/>
          </a:prstGeom>
          <a:noFill/>
        </p:spPr>
        <p:txBody>
          <a:bodyPr wrap="none" lIns="91440" tIns="45720" rIns="91440" bIns="45720">
            <a:prstTxWarp prst="textDeflateBottom">
              <a:avLst/>
            </a:prstTxWarp>
            <a:spAutoFit/>
          </a:bodyPr>
          <a:lstStyle/>
          <a:p>
            <a:pPr>
              <a:buNone/>
            </a:pPr>
            <a:r>
              <a:rPr lang="en-US" sz="96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Respect</a:t>
            </a:r>
          </a:p>
        </p:txBody>
      </p:sp>
      <p:sp>
        <p:nvSpPr>
          <p:cNvPr id="4" name="Rectangle 3"/>
          <p:cNvSpPr/>
          <p:nvPr/>
        </p:nvSpPr>
        <p:spPr>
          <a:xfrm>
            <a:off x="2986690" y="1990783"/>
            <a:ext cx="3061086" cy="830997"/>
          </a:xfrm>
          <a:prstGeom prst="rect">
            <a:avLst/>
          </a:prstGeom>
          <a:noFill/>
        </p:spPr>
        <p:txBody>
          <a:bodyPr wrap="none" lIns="91440" tIns="45720" rIns="91440" bIns="45720">
            <a:prstTxWarp prst="textDeflate">
              <a:avLst/>
            </a:prstTxWarp>
            <a:spAutoFit/>
          </a:bodyPr>
          <a:lstStyle/>
          <a:p>
            <a:pPr algn="ctr">
              <a:buNone/>
            </a:pPr>
            <a:r>
              <a:rPr lang="en-US" b="1" cap="none" spc="0" dirty="0">
                <a:ln w="9525">
                  <a:solidFill>
                    <a:schemeClr val="bg1"/>
                  </a:solidFill>
                  <a:prstDash val="solid"/>
                </a:ln>
                <a:solidFill>
                  <a:srgbClr val="FFCC99"/>
                </a:solidFill>
                <a:effectLst>
                  <a:outerShdw blurRad="12700" dist="38100" dir="2700000" algn="tl" rotWithShape="0">
                    <a:schemeClr val="bg1">
                      <a:lumMod val="50000"/>
                    </a:schemeClr>
                  </a:outerShdw>
                </a:effectLst>
              </a:rPr>
              <a:t>Safety</a:t>
            </a:r>
          </a:p>
        </p:txBody>
      </p:sp>
      <p:sp>
        <p:nvSpPr>
          <p:cNvPr id="5" name="Rectangle 4"/>
          <p:cNvSpPr/>
          <p:nvPr/>
        </p:nvSpPr>
        <p:spPr>
          <a:xfrm>
            <a:off x="2085227" y="4305972"/>
            <a:ext cx="4864012" cy="897484"/>
          </a:xfrm>
          <a:prstGeom prst="rect">
            <a:avLst/>
          </a:prstGeom>
          <a:noFill/>
        </p:spPr>
        <p:txBody>
          <a:bodyPr wrap="none" lIns="91440" tIns="45720" rIns="91440" bIns="45720">
            <a:prstTxWarp prst="textInflateBottom">
              <a:avLst/>
            </a:prstTxWarp>
            <a:spAutoFit/>
          </a:bodyPr>
          <a:lstStyle/>
          <a:p>
            <a:pPr algn="ctr">
              <a:buNone/>
            </a:pPr>
            <a:r>
              <a:rPr lang="en-US" b="1" cap="none" spc="0" dirty="0">
                <a:ln w="9525">
                  <a:solidFill>
                    <a:schemeClr val="bg1"/>
                  </a:solidFill>
                  <a:prstDash val="solid"/>
                </a:ln>
                <a:solidFill>
                  <a:srgbClr val="CC99FF"/>
                </a:solidFill>
                <a:effectLst>
                  <a:outerShdw blurRad="12700" dist="38100" dir="2700000" algn="tl" rotWithShape="0">
                    <a:schemeClr val="bg1">
                      <a:lumMod val="50000"/>
                    </a:schemeClr>
                  </a:outerShdw>
                </a:effectLst>
              </a:rPr>
              <a:t>Responsibility</a:t>
            </a:r>
          </a:p>
        </p:txBody>
      </p:sp>
      <p:sp>
        <p:nvSpPr>
          <p:cNvPr id="6" name="Rectangle 5"/>
          <p:cNvSpPr/>
          <p:nvPr/>
        </p:nvSpPr>
        <p:spPr>
          <a:xfrm>
            <a:off x="30527" y="2840755"/>
            <a:ext cx="1571263" cy="1557349"/>
          </a:xfrm>
          <a:prstGeom prst="rect">
            <a:avLst/>
          </a:prstGeom>
          <a:noFill/>
        </p:spPr>
        <p:txBody>
          <a:bodyPr wrap="none" lIns="91440" tIns="45720" rIns="91440" bIns="45720">
            <a:spAutoFit/>
          </a:bodyPr>
          <a:lstStyle/>
          <a:p>
            <a:pPr algn="ctr">
              <a:buNone/>
            </a:pPr>
            <a:r>
              <a:rPr lang="en-US" sz="28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Make </a:t>
            </a:r>
          </a:p>
          <a:p>
            <a:pPr algn="ct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G</a:t>
            </a:r>
            <a:r>
              <a:rPr lang="en-US" sz="28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ood </a:t>
            </a:r>
          </a:p>
          <a:p>
            <a:pPr algn="ct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C</a:t>
            </a:r>
            <a:r>
              <a:rPr lang="en-US" sz="28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hoices</a:t>
            </a:r>
          </a:p>
        </p:txBody>
      </p:sp>
      <p:sp>
        <p:nvSpPr>
          <p:cNvPr id="7" name="Rectangle 6"/>
          <p:cNvSpPr/>
          <p:nvPr/>
        </p:nvSpPr>
        <p:spPr>
          <a:xfrm>
            <a:off x="-1" y="21887"/>
            <a:ext cx="4572001" cy="1988237"/>
          </a:xfrm>
          <a:prstGeom prst="rect">
            <a:avLst/>
          </a:prstGeom>
          <a:noFill/>
        </p:spPr>
        <p:txBody>
          <a:bodyPr wrap="square" lIns="91440" tIns="45720" rIns="91440" bIns="45720">
            <a:spAutoFit/>
          </a:bodyPr>
          <a:lstStyle/>
          <a:p>
            <a:pPr algn="l">
              <a:buNone/>
            </a:pPr>
            <a:r>
              <a:rPr lang="en-US" sz="28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Listen to </a:t>
            </a: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the teacher and others. </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Please no</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shout outs. </a:t>
            </a:r>
            <a:endParaRPr lang="en-US" sz="28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endParaRPr>
          </a:p>
        </p:txBody>
      </p:sp>
      <p:sp>
        <p:nvSpPr>
          <p:cNvPr id="9" name="Rectangle 8"/>
          <p:cNvSpPr/>
          <p:nvPr/>
        </p:nvSpPr>
        <p:spPr>
          <a:xfrm>
            <a:off x="5181600" y="9860"/>
            <a:ext cx="5787295" cy="2074414"/>
          </a:xfrm>
          <a:prstGeom prst="rect">
            <a:avLst/>
          </a:prstGeom>
        </p:spPr>
        <p:txBody>
          <a:bodyPr wrap="square">
            <a:spAutoFit/>
          </a:bodyPr>
          <a:lstStyle/>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One speaker at a </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time. Please </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raise your</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hand.</a:t>
            </a:r>
          </a:p>
        </p:txBody>
      </p:sp>
      <p:sp>
        <p:nvSpPr>
          <p:cNvPr id="11" name="Rectangle 10"/>
          <p:cNvSpPr/>
          <p:nvPr/>
        </p:nvSpPr>
        <p:spPr>
          <a:xfrm>
            <a:off x="178407" y="1855767"/>
            <a:ext cx="4572000" cy="1040285"/>
          </a:xfrm>
          <a:prstGeom prst="rect">
            <a:avLst/>
          </a:prstGeom>
        </p:spPr>
        <p:txBody>
          <a:bodyPr>
            <a:spAutoFit/>
          </a:bodyPr>
          <a:lstStyle/>
          <a:p>
            <a:pPr algn="l">
              <a:buNone/>
            </a:pPr>
            <a:r>
              <a:rPr lang="en-US" sz="2800" b="1" dirty="0">
                <a:ln w="9525">
                  <a:solidFill>
                    <a:schemeClr val="bg1"/>
                  </a:solidFill>
                  <a:prstDash val="solid"/>
                </a:ln>
                <a:solidFill>
                  <a:srgbClr val="FFCC99"/>
                </a:solidFill>
                <a:effectLst>
                  <a:outerShdw blurRad="12700" dist="38100" dir="2700000" algn="tl" rotWithShape="0">
                    <a:schemeClr val="bg1">
                      <a:lumMod val="50000"/>
                    </a:schemeClr>
                  </a:outerShdw>
                </a:effectLst>
              </a:rPr>
              <a:t>First, </a:t>
            </a:r>
          </a:p>
          <a:p>
            <a:pPr algn="l">
              <a:buNone/>
            </a:pPr>
            <a:r>
              <a:rPr lang="en-US" sz="2800" b="1" dirty="0">
                <a:ln w="9525">
                  <a:solidFill>
                    <a:schemeClr val="bg1"/>
                  </a:solidFill>
                  <a:prstDash val="solid"/>
                </a:ln>
                <a:solidFill>
                  <a:srgbClr val="FFCC99"/>
                </a:solidFill>
                <a:effectLst>
                  <a:outerShdw blurRad="12700" dist="38100" dir="2700000" algn="tl" rotWithShape="0">
                    <a:schemeClr val="bg1">
                      <a:lumMod val="50000"/>
                    </a:schemeClr>
                  </a:outerShdw>
                </a:effectLst>
              </a:rPr>
              <a:t>Last, </a:t>
            </a:r>
          </a:p>
        </p:txBody>
      </p:sp>
      <p:sp>
        <p:nvSpPr>
          <p:cNvPr id="12" name="TextBox 11"/>
          <p:cNvSpPr txBox="1"/>
          <p:nvPr/>
        </p:nvSpPr>
        <p:spPr>
          <a:xfrm>
            <a:off x="7239000" y="1916231"/>
            <a:ext cx="2087620" cy="954107"/>
          </a:xfrm>
          <a:prstGeom prst="rect">
            <a:avLst/>
          </a:prstGeom>
          <a:noFill/>
        </p:spPr>
        <p:txBody>
          <a:bodyPr wrap="square" rtlCol="0">
            <a:spAutoFit/>
          </a:bodyPr>
          <a:lstStyle/>
          <a:p>
            <a:pPr algn="l">
              <a:buNone/>
            </a:pPr>
            <a:r>
              <a:rPr lang="en-US" sz="2800" b="1" dirty="0">
                <a:solidFill>
                  <a:srgbClr val="FFCC99"/>
                </a:solidFill>
              </a:rPr>
              <a:t>and Always.</a:t>
            </a:r>
          </a:p>
        </p:txBody>
      </p:sp>
      <p:sp>
        <p:nvSpPr>
          <p:cNvPr id="13" name="Rectangle 12"/>
          <p:cNvSpPr/>
          <p:nvPr/>
        </p:nvSpPr>
        <p:spPr>
          <a:xfrm>
            <a:off x="169918" y="5630278"/>
            <a:ext cx="4572000" cy="1040285"/>
          </a:xfrm>
          <a:prstGeom prst="rect">
            <a:avLst/>
          </a:prstGeom>
        </p:spPr>
        <p:txBody>
          <a:bodyPr>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Focus on </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Task completion</a:t>
            </a:r>
          </a:p>
        </p:txBody>
      </p:sp>
      <p:sp>
        <p:nvSpPr>
          <p:cNvPr id="14" name="Rectangle 13"/>
          <p:cNvSpPr/>
          <p:nvPr/>
        </p:nvSpPr>
        <p:spPr>
          <a:xfrm>
            <a:off x="6497280" y="5570936"/>
            <a:ext cx="4936622" cy="1040285"/>
          </a:xfrm>
          <a:prstGeom prst="rect">
            <a:avLst/>
          </a:prstGeom>
        </p:spPr>
        <p:txBody>
          <a:bodyPr wrap="square">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Avoid  </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Distractions</a:t>
            </a:r>
          </a:p>
        </p:txBody>
      </p:sp>
      <p:sp>
        <p:nvSpPr>
          <p:cNvPr id="16" name="Rectangle 15"/>
          <p:cNvSpPr/>
          <p:nvPr/>
        </p:nvSpPr>
        <p:spPr>
          <a:xfrm>
            <a:off x="115159" y="4485258"/>
            <a:ext cx="4572000" cy="1040285"/>
          </a:xfrm>
          <a:prstGeom prst="rect">
            <a:avLst/>
          </a:prstGeom>
        </p:spPr>
        <p:txBody>
          <a:bodyPr>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Stay </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Organized</a:t>
            </a:r>
          </a:p>
        </p:txBody>
      </p:sp>
      <p:sp>
        <p:nvSpPr>
          <p:cNvPr id="17" name="Rectangle 16"/>
          <p:cNvSpPr/>
          <p:nvPr/>
        </p:nvSpPr>
        <p:spPr>
          <a:xfrm>
            <a:off x="7111838" y="4472699"/>
            <a:ext cx="4572000" cy="1040285"/>
          </a:xfrm>
          <a:prstGeom prst="rect">
            <a:avLst/>
          </a:prstGeom>
        </p:spPr>
        <p:txBody>
          <a:bodyPr>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Help</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Others</a:t>
            </a:r>
          </a:p>
        </p:txBody>
      </p:sp>
      <p:sp>
        <p:nvSpPr>
          <p:cNvPr id="18" name="Rectangle 17"/>
          <p:cNvSpPr/>
          <p:nvPr/>
        </p:nvSpPr>
        <p:spPr>
          <a:xfrm>
            <a:off x="2540835" y="2962662"/>
            <a:ext cx="4402167" cy="923330"/>
          </a:xfrm>
          <a:prstGeom prst="rect">
            <a:avLst/>
          </a:prstGeom>
          <a:noFill/>
        </p:spPr>
        <p:txBody>
          <a:bodyPr wrap="none" lIns="91440" tIns="45720" rIns="91440" bIns="45720">
            <a:prstTxWarp prst="textInflate">
              <a:avLst/>
            </a:prstTxWarp>
            <a:spAutoFit/>
          </a:bodyPr>
          <a:lstStyle/>
          <a:p>
            <a:pPr algn="ctr">
              <a:buNone/>
            </a:pPr>
            <a:r>
              <a:rPr lang="en-US" sz="54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Be Present</a:t>
            </a:r>
          </a:p>
        </p:txBody>
      </p:sp>
      <p:sp>
        <p:nvSpPr>
          <p:cNvPr id="19" name="Rectangle 18"/>
          <p:cNvSpPr/>
          <p:nvPr/>
        </p:nvSpPr>
        <p:spPr>
          <a:xfrm>
            <a:off x="7657475" y="2943574"/>
            <a:ext cx="1409701" cy="1557349"/>
          </a:xfrm>
          <a:prstGeom prst="rect">
            <a:avLst/>
          </a:prstGeom>
        </p:spPr>
        <p:txBody>
          <a:bodyPr wrap="square">
            <a:spAutoFit/>
          </a:bodyPr>
          <a:lstStyle/>
          <a:p>
            <a:pP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Never</a:t>
            </a:r>
          </a:p>
          <a:p>
            <a:pP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Give</a:t>
            </a:r>
          </a:p>
          <a:p>
            <a:pP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Up!</a:t>
            </a:r>
          </a:p>
        </p:txBody>
      </p:sp>
      <p:sp>
        <p:nvSpPr>
          <p:cNvPr id="10" name="Rectangle 9"/>
          <p:cNvSpPr/>
          <p:nvPr/>
        </p:nvSpPr>
        <p:spPr>
          <a:xfrm>
            <a:off x="0" y="6689100"/>
            <a:ext cx="829073" cy="153888"/>
          </a:xfrm>
          <a:prstGeom prst="rect">
            <a:avLst/>
          </a:prstGeom>
        </p:spPr>
        <p:txBody>
          <a:bodyPr wrap="none">
            <a:spAutoFit/>
          </a:bodyPr>
          <a:lstStyle/>
          <a:p>
            <a:pPr algn="r"/>
            <a:r>
              <a:rPr lang="en-US" sz="400" b="1" dirty="0"/>
              <a:t>Science from </a:t>
            </a:r>
            <a:r>
              <a:rPr lang="en-US" sz="400" b="1" dirty="0" err="1"/>
              <a:t>Murf</a:t>
            </a:r>
            <a:r>
              <a:rPr lang="en-US" sz="400" b="1" dirty="0"/>
              <a:t> LLC</a:t>
            </a:r>
            <a:endParaRPr lang="en-US" sz="400" dirty="0"/>
          </a:p>
        </p:txBody>
      </p:sp>
      <p:pic>
        <p:nvPicPr>
          <p:cNvPr id="2" name="Picture 1">
            <a:extLst>
              <a:ext uri="{FF2B5EF4-FFF2-40B4-BE49-F238E27FC236}">
                <a16:creationId xmlns:a16="http://schemas.microsoft.com/office/drawing/2014/main" id="{74ABF4C7-E919-AB88-41C8-8D72568D119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89538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
                                            <p:txEl>
                                              <p:pRg st="0" end="0"/>
                                            </p:txEl>
                                          </p:spTgt>
                                        </p:tgtEl>
                                        <p:attrNameLst>
                                          <p:attrName>style.visibility</p:attrName>
                                        </p:attrNameLst>
                                      </p:cBhvr>
                                      <p:to>
                                        <p:strVal val="visible"/>
                                      </p:to>
                                    </p:set>
                                    <p:animEffect transition="in" filter="fade">
                                      <p:cBhvr>
                                        <p:cTn id="8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1" grpId="0"/>
      <p:bldP spid="12" grpId="0"/>
      <p:bldP spid="13" grpId="0"/>
      <p:bldP spid="14" grpId="0"/>
      <p:bldP spid="16" grpId="0"/>
      <p:bldP spid="17"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endParaRPr lang="en-US"/>
          </a:p>
        </p:txBody>
      </p:sp>
      <p:pic>
        <p:nvPicPr>
          <p:cNvPr id="32051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sp>
        <p:nvSpPr>
          <p:cNvPr id="320516" name="WordArt 4"/>
          <p:cNvSpPr>
            <a:spLocks noChangeArrowheads="1" noChangeShapeType="1" noTextEdit="1"/>
          </p:cNvSpPr>
          <p:nvPr/>
        </p:nvSpPr>
        <p:spPr bwMode="auto">
          <a:xfrm>
            <a:off x="8229600" y="228600"/>
            <a:ext cx="685800" cy="1009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6</a:t>
            </a:r>
          </a:p>
        </p:txBody>
      </p:sp>
      <p:sp>
        <p:nvSpPr>
          <p:cNvPr id="320517" name="WordArt 5"/>
          <p:cNvSpPr>
            <a:spLocks noChangeArrowheads="1" noChangeShapeType="1" noTextEdit="1"/>
          </p:cNvSpPr>
          <p:nvPr/>
        </p:nvSpPr>
        <p:spPr bwMode="auto">
          <a:xfrm>
            <a:off x="304800" y="228600"/>
            <a:ext cx="4019550" cy="93345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Carnivore</a:t>
            </a:r>
          </a:p>
        </p:txBody>
      </p:sp>
      <p:pic>
        <p:nvPicPr>
          <p:cNvPr id="3205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57600"/>
            <a:ext cx="2819400" cy="27813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078B6E2-5B77-6E4D-95AB-59B33CE6ED0E}"/>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endParaRPr lang="en-US"/>
          </a:p>
        </p:txBody>
      </p:sp>
      <p:pic>
        <p:nvPicPr>
          <p:cNvPr id="32153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sp>
        <p:nvSpPr>
          <p:cNvPr id="321540" name="WordArt 4"/>
          <p:cNvSpPr>
            <a:spLocks noChangeArrowheads="1" noChangeShapeType="1" noTextEdit="1"/>
          </p:cNvSpPr>
          <p:nvPr/>
        </p:nvSpPr>
        <p:spPr bwMode="auto">
          <a:xfrm>
            <a:off x="7924800" y="228600"/>
            <a:ext cx="838200" cy="9334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7</a:t>
            </a:r>
          </a:p>
        </p:txBody>
      </p:sp>
      <p:pic>
        <p:nvPicPr>
          <p:cNvPr id="2" name="Picture 1">
            <a:extLst>
              <a:ext uri="{FF2B5EF4-FFF2-40B4-BE49-F238E27FC236}">
                <a16:creationId xmlns:a16="http://schemas.microsoft.com/office/drawing/2014/main" id="{730E21E1-B1FB-F319-B52B-CACC064AA412}"/>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endParaRPr lang="en-US"/>
          </a:p>
        </p:txBody>
      </p:sp>
      <p:pic>
        <p:nvPicPr>
          <p:cNvPr id="32256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sp>
        <p:nvSpPr>
          <p:cNvPr id="322564" name="WordArt 4"/>
          <p:cNvSpPr>
            <a:spLocks noChangeArrowheads="1" noChangeShapeType="1" noTextEdit="1"/>
          </p:cNvSpPr>
          <p:nvPr/>
        </p:nvSpPr>
        <p:spPr bwMode="auto">
          <a:xfrm>
            <a:off x="7924800" y="228600"/>
            <a:ext cx="838200" cy="9334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7</a:t>
            </a:r>
          </a:p>
        </p:txBody>
      </p:sp>
      <p:sp>
        <p:nvSpPr>
          <p:cNvPr id="322565" name="WordArt 5"/>
          <p:cNvSpPr>
            <a:spLocks noChangeArrowheads="1" noChangeShapeType="1" noTextEdit="1"/>
          </p:cNvSpPr>
          <p:nvPr/>
        </p:nvSpPr>
        <p:spPr bwMode="auto">
          <a:xfrm>
            <a:off x="304800" y="228600"/>
            <a:ext cx="3657600" cy="990600"/>
          </a:xfrm>
          <a:prstGeom prst="rect">
            <a:avLst/>
          </a:prstGeom>
        </p:spPr>
        <p:txBody>
          <a:bodyPr wrap="none" fromWordArt="1">
            <a:prstTxWarp prst="textPlain">
              <a:avLst>
                <a:gd name="adj" fmla="val 50000"/>
              </a:avLst>
            </a:prstTxWarp>
          </a:bodyPr>
          <a:lstStyle/>
          <a:p>
            <a:pPr algn="ctr"/>
            <a:r>
              <a:rPr lang="en-US" sz="3600" kern="10" spc="72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Omnivore</a:t>
            </a:r>
          </a:p>
        </p:txBody>
      </p:sp>
      <p:pic>
        <p:nvPicPr>
          <p:cNvPr id="3225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733800"/>
            <a:ext cx="2743200" cy="27813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85582B-7171-3026-F498-7E87A823F160}"/>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endParaRPr lang="en-US"/>
          </a:p>
        </p:txBody>
      </p:sp>
      <p:pic>
        <p:nvPicPr>
          <p:cNvPr id="3235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23588" name="WordArt 5"/>
          <p:cNvSpPr>
            <a:spLocks noChangeArrowheads="1" noChangeShapeType="1" noTextEdit="1"/>
          </p:cNvSpPr>
          <p:nvPr/>
        </p:nvSpPr>
        <p:spPr bwMode="auto">
          <a:xfrm>
            <a:off x="7924800" y="228600"/>
            <a:ext cx="762000" cy="9334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8</a:t>
            </a:r>
          </a:p>
        </p:txBody>
      </p:sp>
      <p:pic>
        <p:nvPicPr>
          <p:cNvPr id="2" name="Picture 1">
            <a:extLst>
              <a:ext uri="{FF2B5EF4-FFF2-40B4-BE49-F238E27FC236}">
                <a16:creationId xmlns:a16="http://schemas.microsoft.com/office/drawing/2014/main" id="{5F665343-43D2-F87C-681D-9788D656A4DE}"/>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endParaRPr lang="en-US"/>
          </a:p>
        </p:txBody>
      </p:sp>
      <p:pic>
        <p:nvPicPr>
          <p:cNvPr id="32461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24612" name="WordArt 4"/>
          <p:cNvSpPr>
            <a:spLocks noChangeArrowheads="1" noChangeShapeType="1" noTextEdit="1"/>
          </p:cNvSpPr>
          <p:nvPr/>
        </p:nvSpPr>
        <p:spPr bwMode="auto">
          <a:xfrm>
            <a:off x="7924800" y="228600"/>
            <a:ext cx="762000" cy="9334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8</a:t>
            </a:r>
          </a:p>
        </p:txBody>
      </p:sp>
      <p:sp>
        <p:nvSpPr>
          <p:cNvPr id="324613" name="WordArt 5"/>
          <p:cNvSpPr>
            <a:spLocks noChangeArrowheads="1" noChangeShapeType="1" noTextEdit="1"/>
          </p:cNvSpPr>
          <p:nvPr/>
        </p:nvSpPr>
        <p:spPr bwMode="auto">
          <a:xfrm>
            <a:off x="304800" y="228600"/>
            <a:ext cx="4019550" cy="93345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Carnivore</a:t>
            </a:r>
          </a:p>
        </p:txBody>
      </p:sp>
      <p:pic>
        <p:nvPicPr>
          <p:cNvPr id="3246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657600"/>
            <a:ext cx="2819400" cy="27813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055F881-2BB8-43A5-416D-FCEFE0E7E510}"/>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endParaRPr lang="en-US"/>
          </a:p>
        </p:txBody>
      </p:sp>
      <p:pic>
        <p:nvPicPr>
          <p:cNvPr id="32563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325636" name="WordArt 5"/>
          <p:cNvSpPr>
            <a:spLocks noChangeArrowheads="1" noChangeShapeType="1" noTextEdit="1"/>
          </p:cNvSpPr>
          <p:nvPr/>
        </p:nvSpPr>
        <p:spPr bwMode="auto">
          <a:xfrm>
            <a:off x="7848600" y="304800"/>
            <a:ext cx="762000" cy="1009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9</a:t>
            </a:r>
          </a:p>
        </p:txBody>
      </p:sp>
      <p:pic>
        <p:nvPicPr>
          <p:cNvPr id="2" name="Picture 1">
            <a:extLst>
              <a:ext uri="{FF2B5EF4-FFF2-40B4-BE49-F238E27FC236}">
                <a16:creationId xmlns:a16="http://schemas.microsoft.com/office/drawing/2014/main" id="{9AEDF54B-A59B-4FAF-2B9D-50E719487B41}"/>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endParaRPr lang="en-US"/>
          </a:p>
        </p:txBody>
      </p:sp>
      <p:pic>
        <p:nvPicPr>
          <p:cNvPr id="32665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326660" name="WordArt 4"/>
          <p:cNvSpPr>
            <a:spLocks noChangeArrowheads="1" noChangeShapeType="1" noTextEdit="1"/>
          </p:cNvSpPr>
          <p:nvPr/>
        </p:nvSpPr>
        <p:spPr bwMode="auto">
          <a:xfrm>
            <a:off x="7848600" y="304800"/>
            <a:ext cx="762000" cy="1009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9</a:t>
            </a:r>
          </a:p>
        </p:txBody>
      </p:sp>
      <p:sp>
        <p:nvSpPr>
          <p:cNvPr id="326661" name="WordArt 5"/>
          <p:cNvSpPr>
            <a:spLocks noChangeArrowheads="1" noChangeShapeType="1" noTextEdit="1"/>
          </p:cNvSpPr>
          <p:nvPr/>
        </p:nvSpPr>
        <p:spPr bwMode="auto">
          <a:xfrm>
            <a:off x="3657600" y="228600"/>
            <a:ext cx="3657600" cy="990600"/>
          </a:xfrm>
          <a:prstGeom prst="rect">
            <a:avLst/>
          </a:prstGeom>
        </p:spPr>
        <p:txBody>
          <a:bodyPr wrap="none" fromWordArt="1">
            <a:prstTxWarp prst="textPlain">
              <a:avLst>
                <a:gd name="adj" fmla="val 50000"/>
              </a:avLst>
            </a:prstTxWarp>
          </a:bodyPr>
          <a:lstStyle/>
          <a:p>
            <a:pPr algn="ctr"/>
            <a:r>
              <a:rPr lang="en-US" sz="3600" kern="10" spc="72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Omnivore</a:t>
            </a:r>
          </a:p>
        </p:txBody>
      </p:sp>
      <p:pic>
        <p:nvPicPr>
          <p:cNvPr id="3266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429000"/>
            <a:ext cx="2743200" cy="27813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80B659-B7AC-34B8-92D5-98E13A201B66}"/>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endParaRPr lang="en-US"/>
          </a:p>
        </p:txBody>
      </p:sp>
      <p:pic>
        <p:nvPicPr>
          <p:cNvPr id="32768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27684" name="WordArt 4"/>
          <p:cNvSpPr>
            <a:spLocks noChangeArrowheads="1" noChangeShapeType="1" noTextEdit="1"/>
          </p:cNvSpPr>
          <p:nvPr/>
        </p:nvSpPr>
        <p:spPr bwMode="auto">
          <a:xfrm>
            <a:off x="7620000" y="228600"/>
            <a:ext cx="1143000" cy="11620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pic>
        <p:nvPicPr>
          <p:cNvPr id="2" name="Picture 1">
            <a:extLst>
              <a:ext uri="{FF2B5EF4-FFF2-40B4-BE49-F238E27FC236}">
                <a16:creationId xmlns:a16="http://schemas.microsoft.com/office/drawing/2014/main" id="{F10A6F5F-9704-E861-F19B-0725BF2C523F}"/>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endParaRPr lang="en-US"/>
          </a:p>
        </p:txBody>
      </p:sp>
      <p:pic>
        <p:nvPicPr>
          <p:cNvPr id="32870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28708" name="WordArt 4"/>
          <p:cNvSpPr>
            <a:spLocks noChangeArrowheads="1" noChangeShapeType="1" noTextEdit="1"/>
          </p:cNvSpPr>
          <p:nvPr/>
        </p:nvSpPr>
        <p:spPr bwMode="auto">
          <a:xfrm>
            <a:off x="7620000" y="228600"/>
            <a:ext cx="1143000" cy="11620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
        <p:nvSpPr>
          <p:cNvPr id="328709" name="WordArt 5"/>
          <p:cNvSpPr>
            <a:spLocks noChangeArrowheads="1" noChangeShapeType="1" noTextEdit="1"/>
          </p:cNvSpPr>
          <p:nvPr/>
        </p:nvSpPr>
        <p:spPr bwMode="auto">
          <a:xfrm>
            <a:off x="381000" y="228600"/>
            <a:ext cx="3576638" cy="1009650"/>
          </a:xfrm>
          <a:prstGeom prst="rect">
            <a:avLst/>
          </a:prstGeom>
        </p:spPr>
        <p:txBody>
          <a:bodyPr wrap="none" fromWordArt="1">
            <a:prstTxWarp prst="textPlain">
              <a:avLst>
                <a:gd name="adj" fmla="val 50000"/>
              </a:avLst>
            </a:prstTxWarp>
          </a:bodyPr>
          <a:lstStyle/>
          <a:p>
            <a:pPr algn="ctr"/>
            <a:r>
              <a:rPr lang="en-US" sz="3600" kern="10" spc="72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Herbivore</a:t>
            </a:r>
          </a:p>
        </p:txBody>
      </p:sp>
      <p:pic>
        <p:nvPicPr>
          <p:cNvPr id="3287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57600"/>
            <a:ext cx="2667000" cy="2790825"/>
          </a:xfrm>
          <a:prstGeom prst="rect">
            <a:avLst/>
          </a:prstGeom>
          <a:noFill/>
          <a:ln w="7620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BF74771-B572-1244-50A5-ECDCC33ADE35}"/>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p:cNvSpPr>
            <a:spLocks noGrp="1" noChangeArrowheads="1"/>
          </p:cNvSpPr>
          <p:nvPr>
            <p:ph type="body" idx="1"/>
          </p:nvPr>
        </p:nvSpPr>
        <p:spPr>
          <a:xfrm>
            <a:off x="457200" y="304800"/>
            <a:ext cx="8229600" cy="5821363"/>
          </a:xfrm>
        </p:spPr>
        <p:txBody>
          <a:bodyPr/>
          <a:lstStyle/>
          <a:p>
            <a:r>
              <a:rPr lang="en-US">
                <a:solidFill>
                  <a:srgbClr val="6699FF"/>
                </a:solidFill>
              </a:rPr>
              <a:t>Bonus Question: Who is this Omnivore?</a:t>
            </a:r>
          </a:p>
        </p:txBody>
      </p:sp>
      <p:pic>
        <p:nvPicPr>
          <p:cNvPr id="329731" name="Picture 4" descr="jim-carrey-20080709-4352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619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5156B3-F95B-830C-7D28-B875362C7126}"/>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0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0"/>
            <a:ext cx="3733800" cy="31242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07240" y="2208937"/>
            <a:ext cx="2882520" cy="1446550"/>
          </a:xfrm>
          <a:prstGeom prst="rect">
            <a:avLst/>
          </a:prstGeom>
          <a:noFill/>
        </p:spPr>
        <p:txBody>
          <a:bodyPr wrap="none" lIns="91440" tIns="45720" rIns="91440" bIns="45720">
            <a:spAutoFit/>
          </a:bodyPr>
          <a:lstStyle/>
          <a:p>
            <a:pPr algn="ctr"/>
            <a:r>
              <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Huge</a:t>
            </a:r>
          </a:p>
          <a:p>
            <a:pPr algn="ctr"/>
            <a:r>
              <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ENERGY!</a:t>
            </a:r>
          </a:p>
        </p:txBody>
      </p:sp>
      <p:pic>
        <p:nvPicPr>
          <p:cNvPr id="3" name="Picture 2">
            <a:extLst>
              <a:ext uri="{FF2B5EF4-FFF2-40B4-BE49-F238E27FC236}">
                <a16:creationId xmlns:a16="http://schemas.microsoft.com/office/drawing/2014/main" id="{742CE0F3-05E8-4ABE-A4A8-25786878121A}"/>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body" idx="1"/>
          </p:nvPr>
        </p:nvSpPr>
        <p:spPr>
          <a:xfrm>
            <a:off x="457200" y="304800"/>
            <a:ext cx="8229600" cy="5821363"/>
          </a:xfrm>
        </p:spPr>
        <p:txBody>
          <a:bodyPr/>
          <a:lstStyle/>
          <a:p>
            <a:r>
              <a:rPr lang="en-US">
                <a:solidFill>
                  <a:srgbClr val="6699FF"/>
                </a:solidFill>
              </a:rPr>
              <a:t>Bonus Question: Who is this Omnivore?</a:t>
            </a:r>
          </a:p>
        </p:txBody>
      </p:sp>
      <p:pic>
        <p:nvPicPr>
          <p:cNvPr id="330755" name="Picture 4" descr="jim-carrey-20080709-4352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619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0756" name="WordArt 4"/>
          <p:cNvSpPr>
            <a:spLocks noChangeArrowheads="1" noChangeShapeType="1" noTextEdit="1"/>
          </p:cNvSpPr>
          <p:nvPr/>
        </p:nvSpPr>
        <p:spPr bwMode="auto">
          <a:xfrm>
            <a:off x="457200" y="1143000"/>
            <a:ext cx="3505200" cy="1219200"/>
          </a:xfrm>
          <a:prstGeom prst="rect">
            <a:avLst/>
          </a:prstGeom>
        </p:spPr>
        <p:txBody>
          <a:bodyPr wrap="none" fromWordArt="1">
            <a:prstTxWarp prst="textPlain">
              <a:avLst>
                <a:gd name="adj" fmla="val 50000"/>
              </a:avLst>
            </a:prstTxWarp>
          </a:bodyPr>
          <a:lstStyle/>
          <a:p>
            <a:pPr algn="ctr"/>
            <a:r>
              <a:rPr lang="en-US" sz="3600" kern="10" spc="72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Jim Carrey</a:t>
            </a:r>
          </a:p>
        </p:txBody>
      </p:sp>
      <p:pic>
        <p:nvPicPr>
          <p:cNvPr id="3307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429000"/>
            <a:ext cx="2743200" cy="27813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5D9FC9-BBE3-F6C3-D848-7502C3AFF152}"/>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a:xfrm>
            <a:off x="457200" y="381000"/>
            <a:ext cx="8229600" cy="5749925"/>
          </a:xfrm>
        </p:spPr>
        <p:txBody>
          <a:bodyPr/>
          <a:lstStyle/>
          <a:p>
            <a:pPr eaLnBrk="1" hangingPunct="1">
              <a:defRPr/>
            </a:pPr>
            <a:r>
              <a:rPr lang="en-US" dirty="0"/>
              <a:t>Opportunistic: Eat everything + scavenge. </a:t>
            </a:r>
          </a:p>
          <a:p>
            <a:pPr eaLnBrk="1" hangingPunct="1">
              <a:defRPr/>
            </a:pPr>
            <a:endParaRPr lang="en-US" dirty="0"/>
          </a:p>
        </p:txBody>
      </p:sp>
      <p:pic>
        <p:nvPicPr>
          <p:cNvPr id="338947" name="Picture 6" descr="gtotem_hy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229600" cy="55626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13A835-00F6-9526-7892-057D8D21F9C2}"/>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a:xfrm>
            <a:off x="457200" y="381000"/>
            <a:ext cx="8229600" cy="5749925"/>
          </a:xfrm>
        </p:spPr>
        <p:txBody>
          <a:bodyPr/>
          <a:lstStyle/>
          <a:p>
            <a:pPr eaLnBrk="1" hangingPunct="1">
              <a:defRPr/>
            </a:pPr>
            <a:r>
              <a:rPr lang="en-US"/>
              <a:t>Opportunistic: Eat everything + scavenge. </a:t>
            </a:r>
          </a:p>
          <a:p>
            <a:pPr eaLnBrk="1" hangingPunct="1">
              <a:defRPr/>
            </a:pPr>
            <a:endParaRPr lang="en-US"/>
          </a:p>
        </p:txBody>
      </p:sp>
      <p:pic>
        <p:nvPicPr>
          <p:cNvPr id="338947" name="Picture 6" descr="gtotem_hy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229600" cy="55626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http://www.magx.com/www/images/nature/hyenas-eat/hy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178" y="997527"/>
            <a:ext cx="3108277" cy="25076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mannahattamamma.com/wp-content/uploads/2012/07/IMG_4310-480x3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427" y="3048000"/>
            <a:ext cx="4191000" cy="35259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94854" y="3794839"/>
            <a:ext cx="5242141" cy="2585323"/>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White Scat</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b/c they</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ill eat bones.</a:t>
            </a:r>
          </a:p>
        </p:txBody>
      </p:sp>
      <p:pic>
        <p:nvPicPr>
          <p:cNvPr id="3" name="Picture 2">
            <a:extLst>
              <a:ext uri="{FF2B5EF4-FFF2-40B4-BE49-F238E27FC236}">
                <a16:creationId xmlns:a16="http://schemas.microsoft.com/office/drawing/2014/main" id="{7558E851-F85D-7F8D-BA7B-E48B284C6909}"/>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4035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229600" cy="4525963"/>
          </a:xfrm>
        </p:spPr>
        <p:txBody>
          <a:bodyPr/>
          <a:lstStyle/>
          <a:p>
            <a:r>
              <a:rPr lang="en-US" dirty="0"/>
              <a:t>Hyena are opportunistic and will eat most everything.</a:t>
            </a:r>
          </a:p>
        </p:txBody>
      </p:sp>
      <p:pic>
        <p:nvPicPr>
          <p:cNvPr id="2050" name="Picture 2" descr="http://www.sickchirpse.com/betasite/wp-content/uploads/2013/01/Hy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44" y="1371600"/>
            <a:ext cx="8738755" cy="5257800"/>
          </a:xfrm>
          <a:prstGeom prst="rect">
            <a:avLst/>
          </a:prstGeom>
          <a:noFill/>
          <a:ln w="38100">
            <a:solidFill>
              <a:schemeClr val="tx1">
                <a:lumMod val="65000"/>
              </a:schemeClr>
            </a:solidFill>
          </a:ln>
          <a:extLst>
            <a:ext uri="{909E8E84-426E-40DD-AFC4-6F175D3DCCD1}">
              <a14:hiddenFill xmlns:a14="http://schemas.microsoft.com/office/drawing/2010/main">
                <a:solidFill>
                  <a:srgbClr val="FFFFFF"/>
                </a:solidFill>
              </a14:hiddenFill>
            </a:ext>
          </a:extLst>
        </p:spPr>
      </p:pic>
      <p:sp>
        <p:nvSpPr>
          <p:cNvPr id="4" name="Freeform 3"/>
          <p:cNvSpPr/>
          <p:nvPr/>
        </p:nvSpPr>
        <p:spPr bwMode="auto">
          <a:xfrm>
            <a:off x="-810491" y="1163782"/>
            <a:ext cx="5600700" cy="5924431"/>
          </a:xfrm>
          <a:custGeom>
            <a:avLst/>
            <a:gdLst>
              <a:gd name="connsiteX0" fmla="*/ 5455227 w 5600700"/>
              <a:gd name="connsiteY0" fmla="*/ 3470563 h 5924431"/>
              <a:gd name="connsiteX1" fmla="*/ 5455227 w 5600700"/>
              <a:gd name="connsiteY1" fmla="*/ 3605645 h 5924431"/>
              <a:gd name="connsiteX2" fmla="*/ 5496791 w 5600700"/>
              <a:gd name="connsiteY2" fmla="*/ 3667991 h 5924431"/>
              <a:gd name="connsiteX3" fmla="*/ 5548746 w 5600700"/>
              <a:gd name="connsiteY3" fmla="*/ 3761509 h 5924431"/>
              <a:gd name="connsiteX4" fmla="*/ 5569527 w 5600700"/>
              <a:gd name="connsiteY4" fmla="*/ 3792682 h 5924431"/>
              <a:gd name="connsiteX5" fmla="*/ 5590309 w 5600700"/>
              <a:gd name="connsiteY5" fmla="*/ 3855027 h 5924431"/>
              <a:gd name="connsiteX6" fmla="*/ 5569527 w 5600700"/>
              <a:gd name="connsiteY6" fmla="*/ 3938154 h 5924431"/>
              <a:gd name="connsiteX7" fmla="*/ 5548746 w 5600700"/>
              <a:gd name="connsiteY7" fmla="*/ 3969327 h 5924431"/>
              <a:gd name="connsiteX8" fmla="*/ 5527964 w 5600700"/>
              <a:gd name="connsiteY8" fmla="*/ 4031673 h 5924431"/>
              <a:gd name="connsiteX9" fmla="*/ 5538355 w 5600700"/>
              <a:gd name="connsiteY9" fmla="*/ 4270663 h 5924431"/>
              <a:gd name="connsiteX10" fmla="*/ 5569527 w 5600700"/>
              <a:gd name="connsiteY10" fmla="*/ 4384963 h 5924431"/>
              <a:gd name="connsiteX11" fmla="*/ 5579918 w 5600700"/>
              <a:gd name="connsiteY11" fmla="*/ 4416136 h 5924431"/>
              <a:gd name="connsiteX12" fmla="*/ 5600700 w 5600700"/>
              <a:gd name="connsiteY12" fmla="*/ 4509654 h 5924431"/>
              <a:gd name="connsiteX13" fmla="*/ 5590309 w 5600700"/>
              <a:gd name="connsiteY13" fmla="*/ 4686300 h 5924431"/>
              <a:gd name="connsiteX14" fmla="*/ 5579918 w 5600700"/>
              <a:gd name="connsiteY14" fmla="*/ 4717473 h 5924431"/>
              <a:gd name="connsiteX15" fmla="*/ 5569527 w 5600700"/>
              <a:gd name="connsiteY15" fmla="*/ 4759036 h 5924431"/>
              <a:gd name="connsiteX16" fmla="*/ 5559136 w 5600700"/>
              <a:gd name="connsiteY16" fmla="*/ 4831773 h 5924431"/>
              <a:gd name="connsiteX17" fmla="*/ 5548746 w 5600700"/>
              <a:gd name="connsiteY17" fmla="*/ 4883727 h 5924431"/>
              <a:gd name="connsiteX18" fmla="*/ 5538355 w 5600700"/>
              <a:gd name="connsiteY18" fmla="*/ 4946073 h 5924431"/>
              <a:gd name="connsiteX19" fmla="*/ 5527964 w 5600700"/>
              <a:gd name="connsiteY19" fmla="*/ 4977245 h 5924431"/>
              <a:gd name="connsiteX20" fmla="*/ 5496791 w 5600700"/>
              <a:gd name="connsiteY20" fmla="*/ 5081154 h 5924431"/>
              <a:gd name="connsiteX21" fmla="*/ 5486400 w 5600700"/>
              <a:gd name="connsiteY21" fmla="*/ 5112327 h 5924431"/>
              <a:gd name="connsiteX22" fmla="*/ 5465618 w 5600700"/>
              <a:gd name="connsiteY22" fmla="*/ 5153891 h 5924431"/>
              <a:gd name="connsiteX23" fmla="*/ 5455227 w 5600700"/>
              <a:gd name="connsiteY23" fmla="*/ 5195454 h 5924431"/>
              <a:gd name="connsiteX24" fmla="*/ 5434446 w 5600700"/>
              <a:gd name="connsiteY24" fmla="*/ 5257800 h 5924431"/>
              <a:gd name="connsiteX25" fmla="*/ 5424055 w 5600700"/>
              <a:gd name="connsiteY25" fmla="*/ 5288973 h 5924431"/>
              <a:gd name="connsiteX26" fmla="*/ 5413664 w 5600700"/>
              <a:gd name="connsiteY26" fmla="*/ 5340927 h 5924431"/>
              <a:gd name="connsiteX27" fmla="*/ 5403273 w 5600700"/>
              <a:gd name="connsiteY27" fmla="*/ 5403273 h 5924431"/>
              <a:gd name="connsiteX28" fmla="*/ 5392882 w 5600700"/>
              <a:gd name="connsiteY28" fmla="*/ 5444836 h 5924431"/>
              <a:gd name="connsiteX29" fmla="*/ 5403273 w 5600700"/>
              <a:gd name="connsiteY29" fmla="*/ 5611091 h 5924431"/>
              <a:gd name="connsiteX30" fmla="*/ 5403273 w 5600700"/>
              <a:gd name="connsiteY30" fmla="*/ 5704609 h 5924431"/>
              <a:gd name="connsiteX31" fmla="*/ 5372100 w 5600700"/>
              <a:gd name="connsiteY31" fmla="*/ 5725391 h 5924431"/>
              <a:gd name="connsiteX32" fmla="*/ 5330536 w 5600700"/>
              <a:gd name="connsiteY32" fmla="*/ 5756563 h 5924431"/>
              <a:gd name="connsiteX33" fmla="*/ 5226627 w 5600700"/>
              <a:gd name="connsiteY33" fmla="*/ 5798127 h 5924431"/>
              <a:gd name="connsiteX34" fmla="*/ 5185064 w 5600700"/>
              <a:gd name="connsiteY34" fmla="*/ 5808518 h 5924431"/>
              <a:gd name="connsiteX35" fmla="*/ 5112327 w 5600700"/>
              <a:gd name="connsiteY35" fmla="*/ 5829300 h 5924431"/>
              <a:gd name="connsiteX36" fmla="*/ 5018809 w 5600700"/>
              <a:gd name="connsiteY36" fmla="*/ 5839691 h 5924431"/>
              <a:gd name="connsiteX37" fmla="*/ 4800600 w 5600700"/>
              <a:gd name="connsiteY37" fmla="*/ 5850082 h 5924431"/>
              <a:gd name="connsiteX38" fmla="*/ 4520046 w 5600700"/>
              <a:gd name="connsiteY38" fmla="*/ 5860473 h 5924431"/>
              <a:gd name="connsiteX39" fmla="*/ 4145973 w 5600700"/>
              <a:gd name="connsiteY39" fmla="*/ 5870863 h 5924431"/>
              <a:gd name="connsiteX40" fmla="*/ 3938155 w 5600700"/>
              <a:gd name="connsiteY40" fmla="*/ 5902036 h 5924431"/>
              <a:gd name="connsiteX41" fmla="*/ 3636818 w 5600700"/>
              <a:gd name="connsiteY41" fmla="*/ 5902036 h 5924431"/>
              <a:gd name="connsiteX42" fmla="*/ 3532909 w 5600700"/>
              <a:gd name="connsiteY42" fmla="*/ 5881254 h 5924431"/>
              <a:gd name="connsiteX43" fmla="*/ 3470564 w 5600700"/>
              <a:gd name="connsiteY43" fmla="*/ 5860473 h 5924431"/>
              <a:gd name="connsiteX44" fmla="*/ 3325091 w 5600700"/>
              <a:gd name="connsiteY44" fmla="*/ 5850082 h 5924431"/>
              <a:gd name="connsiteX45" fmla="*/ 2919846 w 5600700"/>
              <a:gd name="connsiteY45" fmla="*/ 5839691 h 5924431"/>
              <a:gd name="connsiteX46" fmla="*/ 2743200 w 5600700"/>
              <a:gd name="connsiteY46" fmla="*/ 5818909 h 5924431"/>
              <a:gd name="connsiteX47" fmla="*/ 2171700 w 5600700"/>
              <a:gd name="connsiteY47" fmla="*/ 5829300 h 5924431"/>
              <a:gd name="connsiteX48" fmla="*/ 1797627 w 5600700"/>
              <a:gd name="connsiteY48" fmla="*/ 5860473 h 5924431"/>
              <a:gd name="connsiteX49" fmla="*/ 1610591 w 5600700"/>
              <a:gd name="connsiteY49" fmla="*/ 5881254 h 5924431"/>
              <a:gd name="connsiteX50" fmla="*/ 955964 w 5600700"/>
              <a:gd name="connsiteY50" fmla="*/ 5870863 h 5924431"/>
              <a:gd name="connsiteX51" fmla="*/ 779318 w 5600700"/>
              <a:gd name="connsiteY51" fmla="*/ 5860473 h 5924431"/>
              <a:gd name="connsiteX52" fmla="*/ 436418 w 5600700"/>
              <a:gd name="connsiteY52" fmla="*/ 5808518 h 5924431"/>
              <a:gd name="connsiteX53" fmla="*/ 363682 w 5600700"/>
              <a:gd name="connsiteY53" fmla="*/ 5756563 h 5924431"/>
              <a:gd name="connsiteX54" fmla="*/ 353291 w 5600700"/>
              <a:gd name="connsiteY54" fmla="*/ 5715000 h 5924431"/>
              <a:gd name="connsiteX55" fmla="*/ 342900 w 5600700"/>
              <a:gd name="connsiteY55" fmla="*/ 5683827 h 5924431"/>
              <a:gd name="connsiteX56" fmla="*/ 311727 w 5600700"/>
              <a:gd name="connsiteY56" fmla="*/ 4966854 h 5924431"/>
              <a:gd name="connsiteX57" fmla="*/ 270164 w 5600700"/>
              <a:gd name="connsiteY57" fmla="*/ 4457700 h 5924431"/>
              <a:gd name="connsiteX58" fmla="*/ 249382 w 5600700"/>
              <a:gd name="connsiteY58" fmla="*/ 4291445 h 5924431"/>
              <a:gd name="connsiteX59" fmla="*/ 207818 w 5600700"/>
              <a:gd name="connsiteY59" fmla="*/ 4073236 h 5924431"/>
              <a:gd name="connsiteX60" fmla="*/ 114300 w 5600700"/>
              <a:gd name="connsiteY60" fmla="*/ 3688773 h 5924431"/>
              <a:gd name="connsiteX61" fmla="*/ 103909 w 5600700"/>
              <a:gd name="connsiteY61" fmla="*/ 3553691 h 5924431"/>
              <a:gd name="connsiteX62" fmla="*/ 93518 w 5600700"/>
              <a:gd name="connsiteY62" fmla="*/ 3449782 h 5924431"/>
              <a:gd name="connsiteX63" fmla="*/ 83127 w 5600700"/>
              <a:gd name="connsiteY63" fmla="*/ 3335482 h 5924431"/>
              <a:gd name="connsiteX64" fmla="*/ 83127 w 5600700"/>
              <a:gd name="connsiteY64" fmla="*/ 2597727 h 5924431"/>
              <a:gd name="connsiteX65" fmla="*/ 51955 w 5600700"/>
              <a:gd name="connsiteY65" fmla="*/ 2379518 h 5924431"/>
              <a:gd name="connsiteX66" fmla="*/ 41564 w 5600700"/>
              <a:gd name="connsiteY66" fmla="*/ 2234045 h 5924431"/>
              <a:gd name="connsiteX67" fmla="*/ 51955 w 5600700"/>
              <a:gd name="connsiteY67" fmla="*/ 1756063 h 5924431"/>
              <a:gd name="connsiteX68" fmla="*/ 41564 w 5600700"/>
              <a:gd name="connsiteY68" fmla="*/ 1558636 h 5924431"/>
              <a:gd name="connsiteX69" fmla="*/ 20782 w 5600700"/>
              <a:gd name="connsiteY69" fmla="*/ 1319645 h 5924431"/>
              <a:gd name="connsiteX70" fmla="*/ 0 w 5600700"/>
              <a:gd name="connsiteY70" fmla="*/ 1143000 h 5924431"/>
              <a:gd name="connsiteX71" fmla="*/ 10391 w 5600700"/>
              <a:gd name="connsiteY71" fmla="*/ 758536 h 5924431"/>
              <a:gd name="connsiteX72" fmla="*/ 20782 w 5600700"/>
              <a:gd name="connsiteY72" fmla="*/ 675409 h 5924431"/>
              <a:gd name="connsiteX73" fmla="*/ 62346 w 5600700"/>
              <a:gd name="connsiteY73" fmla="*/ 488373 h 5924431"/>
              <a:gd name="connsiteX74" fmla="*/ 72736 w 5600700"/>
              <a:gd name="connsiteY74" fmla="*/ 457200 h 5924431"/>
              <a:gd name="connsiteX75" fmla="*/ 114300 w 5600700"/>
              <a:gd name="connsiteY75" fmla="*/ 311727 h 5924431"/>
              <a:gd name="connsiteX76" fmla="*/ 176646 w 5600700"/>
              <a:gd name="connsiteY76" fmla="*/ 228600 h 5924431"/>
              <a:gd name="connsiteX77" fmla="*/ 363682 w 5600700"/>
              <a:gd name="connsiteY77" fmla="*/ 114300 h 5924431"/>
              <a:gd name="connsiteX78" fmla="*/ 446809 w 5600700"/>
              <a:gd name="connsiteY78" fmla="*/ 93518 h 5924431"/>
              <a:gd name="connsiteX79" fmla="*/ 488373 w 5600700"/>
              <a:gd name="connsiteY79" fmla="*/ 83127 h 5924431"/>
              <a:gd name="connsiteX80" fmla="*/ 519546 w 5600700"/>
              <a:gd name="connsiteY80" fmla="*/ 72736 h 5924431"/>
              <a:gd name="connsiteX81" fmla="*/ 602673 w 5600700"/>
              <a:gd name="connsiteY81" fmla="*/ 62345 h 5924431"/>
              <a:gd name="connsiteX82" fmla="*/ 685800 w 5600700"/>
              <a:gd name="connsiteY82" fmla="*/ 41563 h 5924431"/>
              <a:gd name="connsiteX83" fmla="*/ 748146 w 5600700"/>
              <a:gd name="connsiteY83" fmla="*/ 20782 h 5924431"/>
              <a:gd name="connsiteX84" fmla="*/ 820882 w 5600700"/>
              <a:gd name="connsiteY84" fmla="*/ 0 h 5924431"/>
              <a:gd name="connsiteX85" fmla="*/ 997527 w 5600700"/>
              <a:gd name="connsiteY85" fmla="*/ 10391 h 5924431"/>
              <a:gd name="connsiteX86" fmla="*/ 1049482 w 5600700"/>
              <a:gd name="connsiteY86" fmla="*/ 20782 h 5924431"/>
              <a:gd name="connsiteX87" fmla="*/ 1402773 w 5600700"/>
              <a:gd name="connsiteY87" fmla="*/ 41563 h 5924431"/>
              <a:gd name="connsiteX88" fmla="*/ 1475509 w 5600700"/>
              <a:gd name="connsiteY88" fmla="*/ 62345 h 5924431"/>
              <a:gd name="connsiteX89" fmla="*/ 1537855 w 5600700"/>
              <a:gd name="connsiteY89" fmla="*/ 93518 h 5924431"/>
              <a:gd name="connsiteX90" fmla="*/ 1600200 w 5600700"/>
              <a:gd name="connsiteY90" fmla="*/ 103909 h 5924431"/>
              <a:gd name="connsiteX91" fmla="*/ 1652155 w 5600700"/>
              <a:gd name="connsiteY91" fmla="*/ 114300 h 5924431"/>
              <a:gd name="connsiteX92" fmla="*/ 1911927 w 5600700"/>
              <a:gd name="connsiteY92" fmla="*/ 103909 h 5924431"/>
              <a:gd name="connsiteX93" fmla="*/ 2067791 w 5600700"/>
              <a:gd name="connsiteY93" fmla="*/ 124691 h 5924431"/>
              <a:gd name="connsiteX94" fmla="*/ 2234046 w 5600700"/>
              <a:gd name="connsiteY94" fmla="*/ 135082 h 5924431"/>
              <a:gd name="connsiteX95" fmla="*/ 2452255 w 5600700"/>
              <a:gd name="connsiteY95" fmla="*/ 124691 h 5924431"/>
              <a:gd name="connsiteX96" fmla="*/ 2504209 w 5600700"/>
              <a:gd name="connsiteY96" fmla="*/ 114300 h 5924431"/>
              <a:gd name="connsiteX97" fmla="*/ 3117273 w 5600700"/>
              <a:gd name="connsiteY97" fmla="*/ 103909 h 5924431"/>
              <a:gd name="connsiteX98" fmla="*/ 3221182 w 5600700"/>
              <a:gd name="connsiteY98" fmla="*/ 93518 h 5924431"/>
              <a:gd name="connsiteX99" fmla="*/ 3449782 w 5600700"/>
              <a:gd name="connsiteY99" fmla="*/ 83127 h 5924431"/>
              <a:gd name="connsiteX100" fmla="*/ 3480955 w 5600700"/>
              <a:gd name="connsiteY100" fmla="*/ 72736 h 5924431"/>
              <a:gd name="connsiteX101" fmla="*/ 3564082 w 5600700"/>
              <a:gd name="connsiteY101" fmla="*/ 62345 h 5924431"/>
              <a:gd name="connsiteX102" fmla="*/ 3595255 w 5600700"/>
              <a:gd name="connsiteY102" fmla="*/ 51954 h 5924431"/>
              <a:gd name="connsiteX103" fmla="*/ 3782291 w 5600700"/>
              <a:gd name="connsiteY103" fmla="*/ 20782 h 5924431"/>
              <a:gd name="connsiteX104" fmla="*/ 4447309 w 5600700"/>
              <a:gd name="connsiteY104" fmla="*/ 31173 h 5924431"/>
              <a:gd name="connsiteX105" fmla="*/ 4561609 w 5600700"/>
              <a:gd name="connsiteY105" fmla="*/ 41563 h 5924431"/>
              <a:gd name="connsiteX106" fmla="*/ 4623955 w 5600700"/>
              <a:gd name="connsiteY106" fmla="*/ 83127 h 5924431"/>
              <a:gd name="connsiteX107" fmla="*/ 4686300 w 5600700"/>
              <a:gd name="connsiteY107" fmla="*/ 114300 h 5924431"/>
              <a:gd name="connsiteX108" fmla="*/ 4717473 w 5600700"/>
              <a:gd name="connsiteY108" fmla="*/ 176645 h 5924431"/>
              <a:gd name="connsiteX109" fmla="*/ 4748646 w 5600700"/>
              <a:gd name="connsiteY109" fmla="*/ 238991 h 5924431"/>
              <a:gd name="connsiteX110" fmla="*/ 4790209 w 5600700"/>
              <a:gd name="connsiteY110" fmla="*/ 353291 h 5924431"/>
              <a:gd name="connsiteX111" fmla="*/ 4800600 w 5600700"/>
              <a:gd name="connsiteY111" fmla="*/ 384463 h 5924431"/>
              <a:gd name="connsiteX112" fmla="*/ 4821382 w 5600700"/>
              <a:gd name="connsiteY112" fmla="*/ 415636 h 5924431"/>
              <a:gd name="connsiteX113" fmla="*/ 4831773 w 5600700"/>
              <a:gd name="connsiteY113" fmla="*/ 446809 h 5924431"/>
              <a:gd name="connsiteX114" fmla="*/ 4852555 w 5600700"/>
              <a:gd name="connsiteY114" fmla="*/ 477982 h 5924431"/>
              <a:gd name="connsiteX115" fmla="*/ 4862946 w 5600700"/>
              <a:gd name="connsiteY115" fmla="*/ 509154 h 5924431"/>
              <a:gd name="connsiteX116" fmla="*/ 4904509 w 5600700"/>
              <a:gd name="connsiteY116" fmla="*/ 571500 h 5924431"/>
              <a:gd name="connsiteX117" fmla="*/ 4914900 w 5600700"/>
              <a:gd name="connsiteY117" fmla="*/ 602673 h 5924431"/>
              <a:gd name="connsiteX118" fmla="*/ 4956464 w 5600700"/>
              <a:gd name="connsiteY118" fmla="*/ 665018 h 5924431"/>
              <a:gd name="connsiteX119" fmla="*/ 4977246 w 5600700"/>
              <a:gd name="connsiteY119" fmla="*/ 727363 h 5924431"/>
              <a:gd name="connsiteX120" fmla="*/ 5018809 w 5600700"/>
              <a:gd name="connsiteY120" fmla="*/ 789709 h 5924431"/>
              <a:gd name="connsiteX121" fmla="*/ 5039591 w 5600700"/>
              <a:gd name="connsiteY121" fmla="*/ 820882 h 5924431"/>
              <a:gd name="connsiteX122" fmla="*/ 5070764 w 5600700"/>
              <a:gd name="connsiteY122" fmla="*/ 893618 h 5924431"/>
              <a:gd name="connsiteX123" fmla="*/ 5081155 w 5600700"/>
              <a:gd name="connsiteY123" fmla="*/ 935182 h 5924431"/>
              <a:gd name="connsiteX124" fmla="*/ 5122718 w 5600700"/>
              <a:gd name="connsiteY124" fmla="*/ 997527 h 5924431"/>
              <a:gd name="connsiteX125" fmla="*/ 5143500 w 5600700"/>
              <a:gd name="connsiteY125" fmla="*/ 1028700 h 5924431"/>
              <a:gd name="connsiteX126" fmla="*/ 5153891 w 5600700"/>
              <a:gd name="connsiteY126" fmla="*/ 1059873 h 5924431"/>
              <a:gd name="connsiteX127" fmla="*/ 5216236 w 5600700"/>
              <a:gd name="connsiteY127" fmla="*/ 1122218 h 5924431"/>
              <a:gd name="connsiteX128" fmla="*/ 5257800 w 5600700"/>
              <a:gd name="connsiteY128" fmla="*/ 1194954 h 5924431"/>
              <a:gd name="connsiteX129" fmla="*/ 5268191 w 5600700"/>
              <a:gd name="connsiteY129" fmla="*/ 1246909 h 5924431"/>
              <a:gd name="connsiteX130" fmla="*/ 5309755 w 5600700"/>
              <a:gd name="connsiteY130" fmla="*/ 1309254 h 5924431"/>
              <a:gd name="connsiteX131" fmla="*/ 5403273 w 5600700"/>
              <a:gd name="connsiteY131" fmla="*/ 1496291 h 5924431"/>
              <a:gd name="connsiteX132" fmla="*/ 5434446 w 5600700"/>
              <a:gd name="connsiteY132" fmla="*/ 1558636 h 5924431"/>
              <a:gd name="connsiteX133" fmla="*/ 5444836 w 5600700"/>
              <a:gd name="connsiteY133" fmla="*/ 1589809 h 5924431"/>
              <a:gd name="connsiteX134" fmla="*/ 5486400 w 5600700"/>
              <a:gd name="connsiteY134" fmla="*/ 1652154 h 5924431"/>
              <a:gd name="connsiteX135" fmla="*/ 5496791 w 5600700"/>
              <a:gd name="connsiteY135" fmla="*/ 1683327 h 5924431"/>
              <a:gd name="connsiteX136" fmla="*/ 5434446 w 5600700"/>
              <a:gd name="connsiteY136" fmla="*/ 1704109 h 5924431"/>
              <a:gd name="connsiteX137" fmla="*/ 5340927 w 5600700"/>
              <a:gd name="connsiteY137" fmla="*/ 1756063 h 5924431"/>
              <a:gd name="connsiteX138" fmla="*/ 5278582 w 5600700"/>
              <a:gd name="connsiteY138" fmla="*/ 1797627 h 5924431"/>
              <a:gd name="connsiteX139" fmla="*/ 5247409 w 5600700"/>
              <a:gd name="connsiteY139" fmla="*/ 1808018 h 5924431"/>
              <a:gd name="connsiteX140" fmla="*/ 5185064 w 5600700"/>
              <a:gd name="connsiteY140" fmla="*/ 1849582 h 5924431"/>
              <a:gd name="connsiteX141" fmla="*/ 5153891 w 5600700"/>
              <a:gd name="connsiteY141" fmla="*/ 1870363 h 5924431"/>
              <a:gd name="connsiteX142" fmla="*/ 5091546 w 5600700"/>
              <a:gd name="connsiteY142" fmla="*/ 1911927 h 5924431"/>
              <a:gd name="connsiteX143" fmla="*/ 5029200 w 5600700"/>
              <a:gd name="connsiteY143" fmla="*/ 1963882 h 5924431"/>
              <a:gd name="connsiteX144" fmla="*/ 4956464 w 5600700"/>
              <a:gd name="connsiteY144" fmla="*/ 2026227 h 5924431"/>
              <a:gd name="connsiteX145" fmla="*/ 4935682 w 5600700"/>
              <a:gd name="connsiteY145" fmla="*/ 2057400 h 5924431"/>
              <a:gd name="connsiteX146" fmla="*/ 4904509 w 5600700"/>
              <a:gd name="connsiteY146" fmla="*/ 2078182 h 5924431"/>
              <a:gd name="connsiteX147" fmla="*/ 4862946 w 5600700"/>
              <a:gd name="connsiteY147" fmla="*/ 2140527 h 5924431"/>
              <a:gd name="connsiteX148" fmla="*/ 4842164 w 5600700"/>
              <a:gd name="connsiteY148" fmla="*/ 2171700 h 5924431"/>
              <a:gd name="connsiteX149" fmla="*/ 4821382 w 5600700"/>
              <a:gd name="connsiteY149" fmla="*/ 2202873 h 5924431"/>
              <a:gd name="connsiteX150" fmla="*/ 4790209 w 5600700"/>
              <a:gd name="connsiteY150" fmla="*/ 2265218 h 5924431"/>
              <a:gd name="connsiteX151" fmla="*/ 4759036 w 5600700"/>
              <a:gd name="connsiteY151" fmla="*/ 2327563 h 5924431"/>
              <a:gd name="connsiteX152" fmla="*/ 4738255 w 5600700"/>
              <a:gd name="connsiteY152" fmla="*/ 2389909 h 5924431"/>
              <a:gd name="connsiteX153" fmla="*/ 4759036 w 5600700"/>
              <a:gd name="connsiteY153" fmla="*/ 2524991 h 5924431"/>
              <a:gd name="connsiteX154" fmla="*/ 4779818 w 5600700"/>
              <a:gd name="connsiteY154" fmla="*/ 2556163 h 5924431"/>
              <a:gd name="connsiteX155" fmla="*/ 4790209 w 5600700"/>
              <a:gd name="connsiteY155" fmla="*/ 2587336 h 5924431"/>
              <a:gd name="connsiteX156" fmla="*/ 4810991 w 5600700"/>
              <a:gd name="connsiteY156" fmla="*/ 2618509 h 5924431"/>
              <a:gd name="connsiteX157" fmla="*/ 4821382 w 5600700"/>
              <a:gd name="connsiteY157" fmla="*/ 2660073 h 5924431"/>
              <a:gd name="connsiteX158" fmla="*/ 4831773 w 5600700"/>
              <a:gd name="connsiteY158" fmla="*/ 2691245 h 5924431"/>
              <a:gd name="connsiteX159" fmla="*/ 4852555 w 5600700"/>
              <a:gd name="connsiteY159" fmla="*/ 2763982 h 5924431"/>
              <a:gd name="connsiteX160" fmla="*/ 4873336 w 5600700"/>
              <a:gd name="connsiteY160" fmla="*/ 2795154 h 5924431"/>
              <a:gd name="connsiteX161" fmla="*/ 4894118 w 5600700"/>
              <a:gd name="connsiteY161" fmla="*/ 2857500 h 5924431"/>
              <a:gd name="connsiteX162" fmla="*/ 4904509 w 5600700"/>
              <a:gd name="connsiteY162" fmla="*/ 2888673 h 5924431"/>
              <a:gd name="connsiteX163" fmla="*/ 4956464 w 5600700"/>
              <a:gd name="connsiteY163" fmla="*/ 2951018 h 5924431"/>
              <a:gd name="connsiteX164" fmla="*/ 5029200 w 5600700"/>
              <a:gd name="connsiteY164" fmla="*/ 3034145 h 5924431"/>
              <a:gd name="connsiteX165" fmla="*/ 5081155 w 5600700"/>
              <a:gd name="connsiteY165" fmla="*/ 3086100 h 5924431"/>
              <a:gd name="connsiteX166" fmla="*/ 5101936 w 5600700"/>
              <a:gd name="connsiteY166" fmla="*/ 3117273 h 5924431"/>
              <a:gd name="connsiteX167" fmla="*/ 5133109 w 5600700"/>
              <a:gd name="connsiteY167" fmla="*/ 3138054 h 5924431"/>
              <a:gd name="connsiteX168" fmla="*/ 5195455 w 5600700"/>
              <a:gd name="connsiteY168" fmla="*/ 3200400 h 5924431"/>
              <a:gd name="connsiteX169" fmla="*/ 5226627 w 5600700"/>
              <a:gd name="connsiteY169" fmla="*/ 3231573 h 5924431"/>
              <a:gd name="connsiteX170" fmla="*/ 5288973 w 5600700"/>
              <a:gd name="connsiteY170" fmla="*/ 3273136 h 5924431"/>
              <a:gd name="connsiteX171" fmla="*/ 5361709 w 5600700"/>
              <a:gd name="connsiteY171" fmla="*/ 3356263 h 5924431"/>
              <a:gd name="connsiteX172" fmla="*/ 5382491 w 5600700"/>
              <a:gd name="connsiteY172" fmla="*/ 3387436 h 5924431"/>
              <a:gd name="connsiteX173" fmla="*/ 5444836 w 5600700"/>
              <a:gd name="connsiteY173" fmla="*/ 3429000 h 5924431"/>
              <a:gd name="connsiteX174" fmla="*/ 5465618 w 5600700"/>
              <a:gd name="connsiteY174" fmla="*/ 3460173 h 5924431"/>
              <a:gd name="connsiteX175" fmla="*/ 5455227 w 5600700"/>
              <a:gd name="connsiteY175" fmla="*/ 3470563 h 592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600700" h="5924431">
                <a:moveTo>
                  <a:pt x="5455227" y="3470563"/>
                </a:moveTo>
                <a:cubicBezTo>
                  <a:pt x="5453495" y="3494808"/>
                  <a:pt x="5434258" y="3546931"/>
                  <a:pt x="5455227" y="3605645"/>
                </a:cubicBezTo>
                <a:cubicBezTo>
                  <a:pt x="5463628" y="3629167"/>
                  <a:pt x="5488892" y="3644296"/>
                  <a:pt x="5496791" y="3667991"/>
                </a:cubicBezTo>
                <a:cubicBezTo>
                  <a:pt x="5515081" y="3722859"/>
                  <a:pt x="5501106" y="3690047"/>
                  <a:pt x="5548746" y="3761509"/>
                </a:cubicBezTo>
                <a:cubicBezTo>
                  <a:pt x="5555673" y="3771900"/>
                  <a:pt x="5565578" y="3780835"/>
                  <a:pt x="5569527" y="3792682"/>
                </a:cubicBezTo>
                <a:lnTo>
                  <a:pt x="5590309" y="3855027"/>
                </a:lnTo>
                <a:cubicBezTo>
                  <a:pt x="5586356" y="3874791"/>
                  <a:pt x="5580178" y="3916851"/>
                  <a:pt x="5569527" y="3938154"/>
                </a:cubicBezTo>
                <a:cubicBezTo>
                  <a:pt x="5563942" y="3949324"/>
                  <a:pt x="5553818" y="3957915"/>
                  <a:pt x="5548746" y="3969327"/>
                </a:cubicBezTo>
                <a:cubicBezTo>
                  <a:pt x="5539849" y="3989345"/>
                  <a:pt x="5527964" y="4031673"/>
                  <a:pt x="5527964" y="4031673"/>
                </a:cubicBezTo>
                <a:cubicBezTo>
                  <a:pt x="5531428" y="4111336"/>
                  <a:pt x="5532674" y="4191127"/>
                  <a:pt x="5538355" y="4270663"/>
                </a:cubicBezTo>
                <a:cubicBezTo>
                  <a:pt x="5541025" y="4308047"/>
                  <a:pt x="5558066" y="4350579"/>
                  <a:pt x="5569527" y="4384963"/>
                </a:cubicBezTo>
                <a:cubicBezTo>
                  <a:pt x="5572991" y="4395354"/>
                  <a:pt x="5578117" y="4405332"/>
                  <a:pt x="5579918" y="4416136"/>
                </a:cubicBezTo>
                <a:cubicBezTo>
                  <a:pt x="5592110" y="4489286"/>
                  <a:pt x="5583646" y="4458495"/>
                  <a:pt x="5600700" y="4509654"/>
                </a:cubicBezTo>
                <a:cubicBezTo>
                  <a:pt x="5597236" y="4568536"/>
                  <a:pt x="5596178" y="4627609"/>
                  <a:pt x="5590309" y="4686300"/>
                </a:cubicBezTo>
                <a:cubicBezTo>
                  <a:pt x="5589219" y="4697199"/>
                  <a:pt x="5582927" y="4706941"/>
                  <a:pt x="5579918" y="4717473"/>
                </a:cubicBezTo>
                <a:cubicBezTo>
                  <a:pt x="5575995" y="4731204"/>
                  <a:pt x="5572082" y="4744986"/>
                  <a:pt x="5569527" y="4759036"/>
                </a:cubicBezTo>
                <a:cubicBezTo>
                  <a:pt x="5565146" y="4783133"/>
                  <a:pt x="5563162" y="4807614"/>
                  <a:pt x="5559136" y="4831773"/>
                </a:cubicBezTo>
                <a:cubicBezTo>
                  <a:pt x="5556233" y="4849194"/>
                  <a:pt x="5551905" y="4866351"/>
                  <a:pt x="5548746" y="4883727"/>
                </a:cubicBezTo>
                <a:cubicBezTo>
                  <a:pt x="5544977" y="4904456"/>
                  <a:pt x="5542925" y="4925506"/>
                  <a:pt x="5538355" y="4946073"/>
                </a:cubicBezTo>
                <a:cubicBezTo>
                  <a:pt x="5535979" y="4956765"/>
                  <a:pt x="5530973" y="4966714"/>
                  <a:pt x="5527964" y="4977245"/>
                </a:cubicBezTo>
                <a:cubicBezTo>
                  <a:pt x="5496554" y="5087180"/>
                  <a:pt x="5546181" y="4932984"/>
                  <a:pt x="5496791" y="5081154"/>
                </a:cubicBezTo>
                <a:cubicBezTo>
                  <a:pt x="5493327" y="5091545"/>
                  <a:pt x="5491298" y="5102530"/>
                  <a:pt x="5486400" y="5112327"/>
                </a:cubicBezTo>
                <a:cubicBezTo>
                  <a:pt x="5479473" y="5126182"/>
                  <a:pt x="5471057" y="5139387"/>
                  <a:pt x="5465618" y="5153891"/>
                </a:cubicBezTo>
                <a:cubicBezTo>
                  <a:pt x="5460604" y="5167262"/>
                  <a:pt x="5459330" y="5181776"/>
                  <a:pt x="5455227" y="5195454"/>
                </a:cubicBezTo>
                <a:cubicBezTo>
                  <a:pt x="5448932" y="5216436"/>
                  <a:pt x="5441373" y="5237018"/>
                  <a:pt x="5434446" y="5257800"/>
                </a:cubicBezTo>
                <a:cubicBezTo>
                  <a:pt x="5430982" y="5268191"/>
                  <a:pt x="5426203" y="5278233"/>
                  <a:pt x="5424055" y="5288973"/>
                </a:cubicBezTo>
                <a:cubicBezTo>
                  <a:pt x="5420591" y="5306291"/>
                  <a:pt x="5416823" y="5323551"/>
                  <a:pt x="5413664" y="5340927"/>
                </a:cubicBezTo>
                <a:cubicBezTo>
                  <a:pt x="5409895" y="5361656"/>
                  <a:pt x="5407405" y="5382613"/>
                  <a:pt x="5403273" y="5403273"/>
                </a:cubicBezTo>
                <a:cubicBezTo>
                  <a:pt x="5400472" y="5417276"/>
                  <a:pt x="5396346" y="5430982"/>
                  <a:pt x="5392882" y="5444836"/>
                </a:cubicBezTo>
                <a:cubicBezTo>
                  <a:pt x="5396346" y="5500254"/>
                  <a:pt x="5397460" y="5555870"/>
                  <a:pt x="5403273" y="5611091"/>
                </a:cubicBezTo>
                <a:cubicBezTo>
                  <a:pt x="5408483" y="5660586"/>
                  <a:pt x="5438247" y="5634661"/>
                  <a:pt x="5403273" y="5704609"/>
                </a:cubicBezTo>
                <a:cubicBezTo>
                  <a:pt x="5397688" y="5715779"/>
                  <a:pt x="5382262" y="5718132"/>
                  <a:pt x="5372100" y="5725391"/>
                </a:cubicBezTo>
                <a:cubicBezTo>
                  <a:pt x="5358008" y="5735457"/>
                  <a:pt x="5345222" y="5747384"/>
                  <a:pt x="5330536" y="5756563"/>
                </a:cubicBezTo>
                <a:cubicBezTo>
                  <a:pt x="5301868" y="5774480"/>
                  <a:pt x="5257721" y="5790353"/>
                  <a:pt x="5226627" y="5798127"/>
                </a:cubicBezTo>
                <a:cubicBezTo>
                  <a:pt x="5212773" y="5801591"/>
                  <a:pt x="5198795" y="5804595"/>
                  <a:pt x="5185064" y="5808518"/>
                </a:cubicBezTo>
                <a:cubicBezTo>
                  <a:pt x="5153381" y="5817570"/>
                  <a:pt x="5147517" y="5823886"/>
                  <a:pt x="5112327" y="5829300"/>
                </a:cubicBezTo>
                <a:cubicBezTo>
                  <a:pt x="5081327" y="5834069"/>
                  <a:pt x="5050104" y="5837605"/>
                  <a:pt x="5018809" y="5839691"/>
                </a:cubicBezTo>
                <a:cubicBezTo>
                  <a:pt x="4946152" y="5844535"/>
                  <a:pt x="4873356" y="5847050"/>
                  <a:pt x="4800600" y="5850082"/>
                </a:cubicBezTo>
                <a:lnTo>
                  <a:pt x="4520046" y="5860473"/>
                </a:lnTo>
                <a:lnTo>
                  <a:pt x="4145973" y="5870863"/>
                </a:lnTo>
                <a:cubicBezTo>
                  <a:pt x="3993737" y="5896236"/>
                  <a:pt x="4063094" y="5886418"/>
                  <a:pt x="3938155" y="5902036"/>
                </a:cubicBezTo>
                <a:cubicBezTo>
                  <a:pt x="3825165" y="5939699"/>
                  <a:pt x="3887653" y="5922939"/>
                  <a:pt x="3636818" y="5902036"/>
                </a:cubicBezTo>
                <a:cubicBezTo>
                  <a:pt x="3601618" y="5899103"/>
                  <a:pt x="3566419" y="5892424"/>
                  <a:pt x="3532909" y="5881254"/>
                </a:cubicBezTo>
                <a:cubicBezTo>
                  <a:pt x="3512127" y="5874327"/>
                  <a:pt x="3492414" y="5862034"/>
                  <a:pt x="3470564" y="5860473"/>
                </a:cubicBezTo>
                <a:cubicBezTo>
                  <a:pt x="3422073" y="5857009"/>
                  <a:pt x="3373671" y="5851915"/>
                  <a:pt x="3325091" y="5850082"/>
                </a:cubicBezTo>
                <a:cubicBezTo>
                  <a:pt x="3190061" y="5844986"/>
                  <a:pt x="3054928" y="5843155"/>
                  <a:pt x="2919846" y="5839691"/>
                </a:cubicBezTo>
                <a:cubicBezTo>
                  <a:pt x="2848999" y="5821979"/>
                  <a:pt x="2846576" y="5818909"/>
                  <a:pt x="2743200" y="5818909"/>
                </a:cubicBezTo>
                <a:cubicBezTo>
                  <a:pt x="2552669" y="5818909"/>
                  <a:pt x="2362200" y="5825836"/>
                  <a:pt x="2171700" y="5829300"/>
                </a:cubicBezTo>
                <a:cubicBezTo>
                  <a:pt x="1950715" y="5860870"/>
                  <a:pt x="2075160" y="5847858"/>
                  <a:pt x="1797627" y="5860473"/>
                </a:cubicBezTo>
                <a:cubicBezTo>
                  <a:pt x="1743524" y="5868201"/>
                  <a:pt x="1661016" y="5881254"/>
                  <a:pt x="1610591" y="5881254"/>
                </a:cubicBezTo>
                <a:cubicBezTo>
                  <a:pt x="1392355" y="5881254"/>
                  <a:pt x="1174173" y="5874327"/>
                  <a:pt x="955964" y="5870863"/>
                </a:cubicBezTo>
                <a:cubicBezTo>
                  <a:pt x="897082" y="5867400"/>
                  <a:pt x="837925" y="5867133"/>
                  <a:pt x="779318" y="5860473"/>
                </a:cubicBezTo>
                <a:cubicBezTo>
                  <a:pt x="674080" y="5848514"/>
                  <a:pt x="548301" y="5827165"/>
                  <a:pt x="436418" y="5808518"/>
                </a:cubicBezTo>
                <a:cubicBezTo>
                  <a:pt x="408354" y="5794485"/>
                  <a:pt x="380532" y="5786051"/>
                  <a:pt x="363682" y="5756563"/>
                </a:cubicBezTo>
                <a:cubicBezTo>
                  <a:pt x="356597" y="5744164"/>
                  <a:pt x="357214" y="5728731"/>
                  <a:pt x="353291" y="5715000"/>
                </a:cubicBezTo>
                <a:cubicBezTo>
                  <a:pt x="350282" y="5704468"/>
                  <a:pt x="346364" y="5694218"/>
                  <a:pt x="342900" y="5683827"/>
                </a:cubicBezTo>
                <a:cubicBezTo>
                  <a:pt x="328973" y="5168525"/>
                  <a:pt x="340970" y="5444489"/>
                  <a:pt x="311727" y="4966854"/>
                </a:cubicBezTo>
                <a:cubicBezTo>
                  <a:pt x="296202" y="4713280"/>
                  <a:pt x="304193" y="4784386"/>
                  <a:pt x="270164" y="4457700"/>
                </a:cubicBezTo>
                <a:cubicBezTo>
                  <a:pt x="264378" y="4402151"/>
                  <a:pt x="258322" y="4346574"/>
                  <a:pt x="249382" y="4291445"/>
                </a:cubicBezTo>
                <a:cubicBezTo>
                  <a:pt x="237530" y="4218356"/>
                  <a:pt x="224012" y="4145487"/>
                  <a:pt x="207818" y="4073236"/>
                </a:cubicBezTo>
                <a:cubicBezTo>
                  <a:pt x="178972" y="3944538"/>
                  <a:pt x="114300" y="3688773"/>
                  <a:pt x="114300" y="3688773"/>
                </a:cubicBezTo>
                <a:cubicBezTo>
                  <a:pt x="110836" y="3643746"/>
                  <a:pt x="107821" y="3598682"/>
                  <a:pt x="103909" y="3553691"/>
                </a:cubicBezTo>
                <a:cubicBezTo>
                  <a:pt x="100893" y="3519013"/>
                  <a:pt x="96818" y="3484434"/>
                  <a:pt x="93518" y="3449782"/>
                </a:cubicBezTo>
                <a:cubicBezTo>
                  <a:pt x="89891" y="3411697"/>
                  <a:pt x="86591" y="3373582"/>
                  <a:pt x="83127" y="3335482"/>
                </a:cubicBezTo>
                <a:cubicBezTo>
                  <a:pt x="89422" y="3077402"/>
                  <a:pt x="103104" y="2852436"/>
                  <a:pt x="83127" y="2597727"/>
                </a:cubicBezTo>
                <a:cubicBezTo>
                  <a:pt x="77382" y="2524477"/>
                  <a:pt x="62346" y="2452254"/>
                  <a:pt x="51955" y="2379518"/>
                </a:cubicBezTo>
                <a:cubicBezTo>
                  <a:pt x="45080" y="2331392"/>
                  <a:pt x="45028" y="2282536"/>
                  <a:pt x="41564" y="2234045"/>
                </a:cubicBezTo>
                <a:cubicBezTo>
                  <a:pt x="45028" y="2074718"/>
                  <a:pt x="51955" y="1915428"/>
                  <a:pt x="51955" y="1756063"/>
                </a:cubicBezTo>
                <a:cubicBezTo>
                  <a:pt x="51955" y="1690163"/>
                  <a:pt x="46259" y="1624369"/>
                  <a:pt x="41564" y="1558636"/>
                </a:cubicBezTo>
                <a:cubicBezTo>
                  <a:pt x="35867" y="1478875"/>
                  <a:pt x="30700" y="1398992"/>
                  <a:pt x="20782" y="1319645"/>
                </a:cubicBezTo>
                <a:cubicBezTo>
                  <a:pt x="6501" y="1205396"/>
                  <a:pt x="13475" y="1264272"/>
                  <a:pt x="0" y="1143000"/>
                </a:cubicBezTo>
                <a:cubicBezTo>
                  <a:pt x="3464" y="1014845"/>
                  <a:pt x="4699" y="886611"/>
                  <a:pt x="10391" y="758536"/>
                </a:cubicBezTo>
                <a:cubicBezTo>
                  <a:pt x="11631" y="730639"/>
                  <a:pt x="15787" y="702883"/>
                  <a:pt x="20782" y="675409"/>
                </a:cubicBezTo>
                <a:cubicBezTo>
                  <a:pt x="21254" y="672811"/>
                  <a:pt x="49629" y="532883"/>
                  <a:pt x="62346" y="488373"/>
                </a:cubicBezTo>
                <a:cubicBezTo>
                  <a:pt x="65355" y="477841"/>
                  <a:pt x="70273" y="467872"/>
                  <a:pt x="72736" y="457200"/>
                </a:cubicBezTo>
                <a:cubicBezTo>
                  <a:pt x="87440" y="393483"/>
                  <a:pt x="81719" y="360598"/>
                  <a:pt x="114300" y="311727"/>
                </a:cubicBezTo>
                <a:cubicBezTo>
                  <a:pt x="133513" y="282908"/>
                  <a:pt x="147827" y="247813"/>
                  <a:pt x="176646" y="228600"/>
                </a:cubicBezTo>
                <a:cubicBezTo>
                  <a:pt x="244500" y="183362"/>
                  <a:pt x="263724" y="169832"/>
                  <a:pt x="363682" y="114300"/>
                </a:cubicBezTo>
                <a:cubicBezTo>
                  <a:pt x="382250" y="103985"/>
                  <a:pt x="431455" y="96930"/>
                  <a:pt x="446809" y="93518"/>
                </a:cubicBezTo>
                <a:cubicBezTo>
                  <a:pt x="460750" y="90420"/>
                  <a:pt x="474641" y="87050"/>
                  <a:pt x="488373" y="83127"/>
                </a:cubicBezTo>
                <a:cubicBezTo>
                  <a:pt x="498905" y="80118"/>
                  <a:pt x="508770" y="74695"/>
                  <a:pt x="519546" y="72736"/>
                </a:cubicBezTo>
                <a:cubicBezTo>
                  <a:pt x="547020" y="67741"/>
                  <a:pt x="574964" y="65809"/>
                  <a:pt x="602673" y="62345"/>
                </a:cubicBezTo>
                <a:cubicBezTo>
                  <a:pt x="630382" y="55418"/>
                  <a:pt x="658704" y="50595"/>
                  <a:pt x="685800" y="41563"/>
                </a:cubicBezTo>
                <a:cubicBezTo>
                  <a:pt x="706582" y="34636"/>
                  <a:pt x="726894" y="26095"/>
                  <a:pt x="748146" y="20782"/>
                </a:cubicBezTo>
                <a:cubicBezTo>
                  <a:pt x="800335" y="7734"/>
                  <a:pt x="776161" y="14907"/>
                  <a:pt x="820882" y="0"/>
                </a:cubicBezTo>
                <a:cubicBezTo>
                  <a:pt x="879764" y="3464"/>
                  <a:pt x="938786" y="5051"/>
                  <a:pt x="997527" y="10391"/>
                </a:cubicBezTo>
                <a:cubicBezTo>
                  <a:pt x="1015116" y="11990"/>
                  <a:pt x="1031918" y="18933"/>
                  <a:pt x="1049482" y="20782"/>
                </a:cubicBezTo>
                <a:cubicBezTo>
                  <a:pt x="1132727" y="29545"/>
                  <a:pt x="1333887" y="38119"/>
                  <a:pt x="1402773" y="41563"/>
                </a:cubicBezTo>
                <a:cubicBezTo>
                  <a:pt x="1416089" y="44892"/>
                  <a:pt x="1460603" y="54892"/>
                  <a:pt x="1475509" y="62345"/>
                </a:cubicBezTo>
                <a:cubicBezTo>
                  <a:pt x="1520347" y="84764"/>
                  <a:pt x="1490842" y="83071"/>
                  <a:pt x="1537855" y="93518"/>
                </a:cubicBezTo>
                <a:cubicBezTo>
                  <a:pt x="1558422" y="98088"/>
                  <a:pt x="1579472" y="100140"/>
                  <a:pt x="1600200" y="103909"/>
                </a:cubicBezTo>
                <a:cubicBezTo>
                  <a:pt x="1617576" y="107068"/>
                  <a:pt x="1634837" y="110836"/>
                  <a:pt x="1652155" y="114300"/>
                </a:cubicBezTo>
                <a:cubicBezTo>
                  <a:pt x="1738746" y="110836"/>
                  <a:pt x="1825267" y="103909"/>
                  <a:pt x="1911927" y="103909"/>
                </a:cubicBezTo>
                <a:cubicBezTo>
                  <a:pt x="2239764" y="103909"/>
                  <a:pt x="1914710" y="109383"/>
                  <a:pt x="2067791" y="124691"/>
                </a:cubicBezTo>
                <a:cubicBezTo>
                  <a:pt x="2123042" y="130216"/>
                  <a:pt x="2178628" y="131618"/>
                  <a:pt x="2234046" y="135082"/>
                </a:cubicBezTo>
                <a:cubicBezTo>
                  <a:pt x="2306782" y="131618"/>
                  <a:pt x="2379651" y="130276"/>
                  <a:pt x="2452255" y="124691"/>
                </a:cubicBezTo>
                <a:cubicBezTo>
                  <a:pt x="2469864" y="123336"/>
                  <a:pt x="2486557" y="114852"/>
                  <a:pt x="2504209" y="114300"/>
                </a:cubicBezTo>
                <a:cubicBezTo>
                  <a:pt x="2708493" y="107916"/>
                  <a:pt x="2912918" y="107373"/>
                  <a:pt x="3117273" y="103909"/>
                </a:cubicBezTo>
                <a:cubicBezTo>
                  <a:pt x="3151909" y="100445"/>
                  <a:pt x="3186441" y="95689"/>
                  <a:pt x="3221182" y="93518"/>
                </a:cubicBezTo>
                <a:cubicBezTo>
                  <a:pt x="3297312" y="88760"/>
                  <a:pt x="3373746" y="89210"/>
                  <a:pt x="3449782" y="83127"/>
                </a:cubicBezTo>
                <a:cubicBezTo>
                  <a:pt x="3460700" y="82254"/>
                  <a:pt x="3470179" y="74695"/>
                  <a:pt x="3480955" y="72736"/>
                </a:cubicBezTo>
                <a:cubicBezTo>
                  <a:pt x="3508429" y="67741"/>
                  <a:pt x="3536373" y="65809"/>
                  <a:pt x="3564082" y="62345"/>
                </a:cubicBezTo>
                <a:cubicBezTo>
                  <a:pt x="3574473" y="58881"/>
                  <a:pt x="3584582" y="54417"/>
                  <a:pt x="3595255" y="51954"/>
                </a:cubicBezTo>
                <a:cubicBezTo>
                  <a:pt x="3688347" y="30472"/>
                  <a:pt x="3694313" y="31779"/>
                  <a:pt x="3782291" y="20782"/>
                </a:cubicBezTo>
                <a:lnTo>
                  <a:pt x="4447309" y="31173"/>
                </a:lnTo>
                <a:cubicBezTo>
                  <a:pt x="4485552" y="32193"/>
                  <a:pt x="4524906" y="30768"/>
                  <a:pt x="4561609" y="41563"/>
                </a:cubicBezTo>
                <a:cubicBezTo>
                  <a:pt x="4585571" y="48611"/>
                  <a:pt x="4600260" y="75228"/>
                  <a:pt x="4623955" y="83127"/>
                </a:cubicBezTo>
                <a:cubicBezTo>
                  <a:pt x="4666975" y="97467"/>
                  <a:pt x="4646014" y="87443"/>
                  <a:pt x="4686300" y="114300"/>
                </a:cubicBezTo>
                <a:cubicBezTo>
                  <a:pt x="4712418" y="192655"/>
                  <a:pt x="4677186" y="96073"/>
                  <a:pt x="4717473" y="176645"/>
                </a:cubicBezTo>
                <a:cubicBezTo>
                  <a:pt x="4760496" y="262690"/>
                  <a:pt x="4689085" y="149649"/>
                  <a:pt x="4748646" y="238991"/>
                </a:cubicBezTo>
                <a:cubicBezTo>
                  <a:pt x="4792296" y="369946"/>
                  <a:pt x="4746841" y="237644"/>
                  <a:pt x="4790209" y="353291"/>
                </a:cubicBezTo>
                <a:cubicBezTo>
                  <a:pt x="4794055" y="363546"/>
                  <a:pt x="4795702" y="374667"/>
                  <a:pt x="4800600" y="384463"/>
                </a:cubicBezTo>
                <a:cubicBezTo>
                  <a:pt x="4806185" y="395633"/>
                  <a:pt x="4815797" y="404466"/>
                  <a:pt x="4821382" y="415636"/>
                </a:cubicBezTo>
                <a:cubicBezTo>
                  <a:pt x="4826280" y="425433"/>
                  <a:pt x="4826875" y="437012"/>
                  <a:pt x="4831773" y="446809"/>
                </a:cubicBezTo>
                <a:cubicBezTo>
                  <a:pt x="4837358" y="457979"/>
                  <a:pt x="4846970" y="466812"/>
                  <a:pt x="4852555" y="477982"/>
                </a:cubicBezTo>
                <a:cubicBezTo>
                  <a:pt x="4857453" y="487778"/>
                  <a:pt x="4857627" y="499580"/>
                  <a:pt x="4862946" y="509154"/>
                </a:cubicBezTo>
                <a:cubicBezTo>
                  <a:pt x="4875076" y="530988"/>
                  <a:pt x="4896611" y="547805"/>
                  <a:pt x="4904509" y="571500"/>
                </a:cubicBezTo>
                <a:cubicBezTo>
                  <a:pt x="4907973" y="581891"/>
                  <a:pt x="4909581" y="593098"/>
                  <a:pt x="4914900" y="602673"/>
                </a:cubicBezTo>
                <a:cubicBezTo>
                  <a:pt x="4927030" y="624506"/>
                  <a:pt x="4948566" y="641323"/>
                  <a:pt x="4956464" y="665018"/>
                </a:cubicBezTo>
                <a:cubicBezTo>
                  <a:pt x="4963391" y="685800"/>
                  <a:pt x="4965095" y="709136"/>
                  <a:pt x="4977246" y="727363"/>
                </a:cubicBezTo>
                <a:lnTo>
                  <a:pt x="5018809" y="789709"/>
                </a:lnTo>
                <a:lnTo>
                  <a:pt x="5039591" y="820882"/>
                </a:lnTo>
                <a:cubicBezTo>
                  <a:pt x="5069423" y="940209"/>
                  <a:pt x="5027708" y="793154"/>
                  <a:pt x="5070764" y="893618"/>
                </a:cubicBezTo>
                <a:cubicBezTo>
                  <a:pt x="5076390" y="906744"/>
                  <a:pt x="5074768" y="922409"/>
                  <a:pt x="5081155" y="935182"/>
                </a:cubicBezTo>
                <a:cubicBezTo>
                  <a:pt x="5092325" y="957522"/>
                  <a:pt x="5108864" y="976745"/>
                  <a:pt x="5122718" y="997527"/>
                </a:cubicBezTo>
                <a:cubicBezTo>
                  <a:pt x="5129645" y="1007918"/>
                  <a:pt x="5139551" y="1016852"/>
                  <a:pt x="5143500" y="1028700"/>
                </a:cubicBezTo>
                <a:cubicBezTo>
                  <a:pt x="5146964" y="1039091"/>
                  <a:pt x="5147166" y="1051227"/>
                  <a:pt x="5153891" y="1059873"/>
                </a:cubicBezTo>
                <a:cubicBezTo>
                  <a:pt x="5171935" y="1083072"/>
                  <a:pt x="5216236" y="1122218"/>
                  <a:pt x="5216236" y="1122218"/>
                </a:cubicBezTo>
                <a:cubicBezTo>
                  <a:pt x="5250246" y="1258256"/>
                  <a:pt x="5195893" y="1071141"/>
                  <a:pt x="5257800" y="1194954"/>
                </a:cubicBezTo>
                <a:cubicBezTo>
                  <a:pt x="5265698" y="1210751"/>
                  <a:pt x="5260883" y="1230831"/>
                  <a:pt x="5268191" y="1246909"/>
                </a:cubicBezTo>
                <a:cubicBezTo>
                  <a:pt x="5278526" y="1269647"/>
                  <a:pt x="5300479" y="1286064"/>
                  <a:pt x="5309755" y="1309254"/>
                </a:cubicBezTo>
                <a:cubicBezTo>
                  <a:pt x="5358026" y="1429938"/>
                  <a:pt x="5298393" y="1286533"/>
                  <a:pt x="5403273" y="1496291"/>
                </a:cubicBezTo>
                <a:cubicBezTo>
                  <a:pt x="5446293" y="1582330"/>
                  <a:pt x="5374887" y="1469298"/>
                  <a:pt x="5434446" y="1558636"/>
                </a:cubicBezTo>
                <a:cubicBezTo>
                  <a:pt x="5437909" y="1569027"/>
                  <a:pt x="5439517" y="1580234"/>
                  <a:pt x="5444836" y="1589809"/>
                </a:cubicBezTo>
                <a:cubicBezTo>
                  <a:pt x="5456966" y="1611643"/>
                  <a:pt x="5486400" y="1652154"/>
                  <a:pt x="5486400" y="1652154"/>
                </a:cubicBezTo>
                <a:cubicBezTo>
                  <a:pt x="5489864" y="1662545"/>
                  <a:pt x="5504536" y="1675582"/>
                  <a:pt x="5496791" y="1683327"/>
                </a:cubicBezTo>
                <a:cubicBezTo>
                  <a:pt x="5481301" y="1698817"/>
                  <a:pt x="5455228" y="1697182"/>
                  <a:pt x="5434446" y="1704109"/>
                </a:cubicBezTo>
                <a:cubicBezTo>
                  <a:pt x="5379579" y="1722398"/>
                  <a:pt x="5412385" y="1708424"/>
                  <a:pt x="5340927" y="1756063"/>
                </a:cubicBezTo>
                <a:lnTo>
                  <a:pt x="5278582" y="1797627"/>
                </a:lnTo>
                <a:cubicBezTo>
                  <a:pt x="5268191" y="1801091"/>
                  <a:pt x="5256984" y="1802699"/>
                  <a:pt x="5247409" y="1808018"/>
                </a:cubicBezTo>
                <a:cubicBezTo>
                  <a:pt x="5225576" y="1820148"/>
                  <a:pt x="5205846" y="1835728"/>
                  <a:pt x="5185064" y="1849582"/>
                </a:cubicBezTo>
                <a:lnTo>
                  <a:pt x="5153891" y="1870363"/>
                </a:lnTo>
                <a:lnTo>
                  <a:pt x="5091546" y="1911927"/>
                </a:lnTo>
                <a:cubicBezTo>
                  <a:pt x="4983462" y="2020011"/>
                  <a:pt x="5130457" y="1877092"/>
                  <a:pt x="5029200" y="1963882"/>
                </a:cubicBezTo>
                <a:cubicBezTo>
                  <a:pt x="4941005" y="2039476"/>
                  <a:pt x="5028031" y="1978514"/>
                  <a:pt x="4956464" y="2026227"/>
                </a:cubicBezTo>
                <a:cubicBezTo>
                  <a:pt x="4949537" y="2036618"/>
                  <a:pt x="4944513" y="2048569"/>
                  <a:pt x="4935682" y="2057400"/>
                </a:cubicBezTo>
                <a:cubicBezTo>
                  <a:pt x="4926851" y="2066231"/>
                  <a:pt x="4912733" y="2068783"/>
                  <a:pt x="4904509" y="2078182"/>
                </a:cubicBezTo>
                <a:cubicBezTo>
                  <a:pt x="4888062" y="2096979"/>
                  <a:pt x="4876800" y="2119745"/>
                  <a:pt x="4862946" y="2140527"/>
                </a:cubicBezTo>
                <a:lnTo>
                  <a:pt x="4842164" y="2171700"/>
                </a:lnTo>
                <a:cubicBezTo>
                  <a:pt x="4835237" y="2182091"/>
                  <a:pt x="4825331" y="2191025"/>
                  <a:pt x="4821382" y="2202873"/>
                </a:cubicBezTo>
                <a:cubicBezTo>
                  <a:pt x="4795263" y="2281227"/>
                  <a:pt x="4830497" y="2184643"/>
                  <a:pt x="4790209" y="2265218"/>
                </a:cubicBezTo>
                <a:cubicBezTo>
                  <a:pt x="4747191" y="2351253"/>
                  <a:pt x="4818590" y="2238234"/>
                  <a:pt x="4759036" y="2327563"/>
                </a:cubicBezTo>
                <a:cubicBezTo>
                  <a:pt x="4752109" y="2348345"/>
                  <a:pt x="4736075" y="2368112"/>
                  <a:pt x="4738255" y="2389909"/>
                </a:cubicBezTo>
                <a:cubicBezTo>
                  <a:pt x="4741234" y="2419695"/>
                  <a:pt x="4740315" y="2487548"/>
                  <a:pt x="4759036" y="2524991"/>
                </a:cubicBezTo>
                <a:cubicBezTo>
                  <a:pt x="4764621" y="2536161"/>
                  <a:pt x="4772891" y="2545772"/>
                  <a:pt x="4779818" y="2556163"/>
                </a:cubicBezTo>
                <a:cubicBezTo>
                  <a:pt x="4783282" y="2566554"/>
                  <a:pt x="4785311" y="2577539"/>
                  <a:pt x="4790209" y="2587336"/>
                </a:cubicBezTo>
                <a:cubicBezTo>
                  <a:pt x="4795794" y="2598506"/>
                  <a:pt x="4806072" y="2607030"/>
                  <a:pt x="4810991" y="2618509"/>
                </a:cubicBezTo>
                <a:cubicBezTo>
                  <a:pt x="4816617" y="2631635"/>
                  <a:pt x="4817459" y="2646341"/>
                  <a:pt x="4821382" y="2660073"/>
                </a:cubicBezTo>
                <a:cubicBezTo>
                  <a:pt x="4824391" y="2670604"/>
                  <a:pt x="4828764" y="2680714"/>
                  <a:pt x="4831773" y="2691245"/>
                </a:cubicBezTo>
                <a:cubicBezTo>
                  <a:pt x="4836212" y="2706783"/>
                  <a:pt x="4844250" y="2747372"/>
                  <a:pt x="4852555" y="2763982"/>
                </a:cubicBezTo>
                <a:cubicBezTo>
                  <a:pt x="4858140" y="2775152"/>
                  <a:pt x="4868264" y="2783742"/>
                  <a:pt x="4873336" y="2795154"/>
                </a:cubicBezTo>
                <a:cubicBezTo>
                  <a:pt x="4882233" y="2815172"/>
                  <a:pt x="4887191" y="2836718"/>
                  <a:pt x="4894118" y="2857500"/>
                </a:cubicBezTo>
                <a:cubicBezTo>
                  <a:pt x="4897582" y="2867891"/>
                  <a:pt x="4898433" y="2879560"/>
                  <a:pt x="4904509" y="2888673"/>
                </a:cubicBezTo>
                <a:cubicBezTo>
                  <a:pt x="4978782" y="3000078"/>
                  <a:pt x="4863109" y="2830990"/>
                  <a:pt x="4956464" y="2951018"/>
                </a:cubicBezTo>
                <a:cubicBezTo>
                  <a:pt x="5021740" y="3034944"/>
                  <a:pt x="4968852" y="2993913"/>
                  <a:pt x="5029200" y="3034145"/>
                </a:cubicBezTo>
                <a:cubicBezTo>
                  <a:pt x="5084621" y="3117277"/>
                  <a:pt x="5011879" y="3016823"/>
                  <a:pt x="5081155" y="3086100"/>
                </a:cubicBezTo>
                <a:cubicBezTo>
                  <a:pt x="5089985" y="3094931"/>
                  <a:pt x="5093105" y="3108442"/>
                  <a:pt x="5101936" y="3117273"/>
                </a:cubicBezTo>
                <a:cubicBezTo>
                  <a:pt x="5110767" y="3126104"/>
                  <a:pt x="5123775" y="3129757"/>
                  <a:pt x="5133109" y="3138054"/>
                </a:cubicBezTo>
                <a:cubicBezTo>
                  <a:pt x="5155076" y="3157580"/>
                  <a:pt x="5174673" y="3179618"/>
                  <a:pt x="5195455" y="3200400"/>
                </a:cubicBezTo>
                <a:cubicBezTo>
                  <a:pt x="5205846" y="3210791"/>
                  <a:pt x="5214400" y="3223422"/>
                  <a:pt x="5226627" y="3231573"/>
                </a:cubicBezTo>
                <a:lnTo>
                  <a:pt x="5288973" y="3273136"/>
                </a:lnTo>
                <a:cubicBezTo>
                  <a:pt x="5337463" y="3345873"/>
                  <a:pt x="5309754" y="3321628"/>
                  <a:pt x="5361709" y="3356263"/>
                </a:cubicBezTo>
                <a:cubicBezTo>
                  <a:pt x="5368636" y="3366654"/>
                  <a:pt x="5373093" y="3379212"/>
                  <a:pt x="5382491" y="3387436"/>
                </a:cubicBezTo>
                <a:cubicBezTo>
                  <a:pt x="5401288" y="3403883"/>
                  <a:pt x="5444836" y="3429000"/>
                  <a:pt x="5444836" y="3429000"/>
                </a:cubicBezTo>
                <a:cubicBezTo>
                  <a:pt x="5451763" y="3439391"/>
                  <a:pt x="5457623" y="3450579"/>
                  <a:pt x="5465618" y="3460173"/>
                </a:cubicBezTo>
                <a:cubicBezTo>
                  <a:pt x="5475026" y="3471462"/>
                  <a:pt x="5456959" y="3446318"/>
                  <a:pt x="5455227" y="3470563"/>
                </a:cubicBez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2" name="Picture 1">
            <a:extLst>
              <a:ext uri="{FF2B5EF4-FFF2-40B4-BE49-F238E27FC236}">
                <a16:creationId xmlns:a16="http://schemas.microsoft.com/office/drawing/2014/main" id="{F94A1B4C-E1CE-F431-C93D-DCD1526562B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61565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229600" cy="4525963"/>
          </a:xfrm>
        </p:spPr>
        <p:txBody>
          <a:bodyPr/>
          <a:lstStyle/>
          <a:p>
            <a:r>
              <a:rPr lang="en-US" dirty="0"/>
              <a:t>Hyena are opportunistic and will eat most everything.</a:t>
            </a:r>
          </a:p>
        </p:txBody>
      </p:sp>
      <p:pic>
        <p:nvPicPr>
          <p:cNvPr id="2050" name="Picture 2" descr="http://www.sickchirpse.com/betasite/wp-content/uploads/2013/01/Hy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44" y="1371600"/>
            <a:ext cx="8738755" cy="5257800"/>
          </a:xfrm>
          <a:prstGeom prst="rect">
            <a:avLst/>
          </a:prstGeom>
          <a:noFill/>
          <a:ln w="38100">
            <a:solidFill>
              <a:schemeClr val="tx1">
                <a:lumMod val="65000"/>
              </a:schemeClr>
            </a:solidFill>
          </a:ln>
          <a:extLst>
            <a:ext uri="{909E8E84-426E-40DD-AFC4-6F175D3DCCD1}">
              <a14:hiddenFill xmlns:a14="http://schemas.microsoft.com/office/drawing/2010/main">
                <a:solidFill>
                  <a:srgbClr val="FFFFFF"/>
                </a:solidFill>
              </a14:hiddenFill>
            </a:ext>
          </a:extLst>
        </p:spPr>
      </p:pic>
      <p:sp>
        <p:nvSpPr>
          <p:cNvPr id="4" name="Freeform 3"/>
          <p:cNvSpPr/>
          <p:nvPr/>
        </p:nvSpPr>
        <p:spPr bwMode="auto">
          <a:xfrm>
            <a:off x="-810491" y="1163782"/>
            <a:ext cx="5600700" cy="5924431"/>
          </a:xfrm>
          <a:custGeom>
            <a:avLst/>
            <a:gdLst>
              <a:gd name="connsiteX0" fmla="*/ 5455227 w 5600700"/>
              <a:gd name="connsiteY0" fmla="*/ 3470563 h 5924431"/>
              <a:gd name="connsiteX1" fmla="*/ 5455227 w 5600700"/>
              <a:gd name="connsiteY1" fmla="*/ 3605645 h 5924431"/>
              <a:gd name="connsiteX2" fmla="*/ 5496791 w 5600700"/>
              <a:gd name="connsiteY2" fmla="*/ 3667991 h 5924431"/>
              <a:gd name="connsiteX3" fmla="*/ 5548746 w 5600700"/>
              <a:gd name="connsiteY3" fmla="*/ 3761509 h 5924431"/>
              <a:gd name="connsiteX4" fmla="*/ 5569527 w 5600700"/>
              <a:gd name="connsiteY4" fmla="*/ 3792682 h 5924431"/>
              <a:gd name="connsiteX5" fmla="*/ 5590309 w 5600700"/>
              <a:gd name="connsiteY5" fmla="*/ 3855027 h 5924431"/>
              <a:gd name="connsiteX6" fmla="*/ 5569527 w 5600700"/>
              <a:gd name="connsiteY6" fmla="*/ 3938154 h 5924431"/>
              <a:gd name="connsiteX7" fmla="*/ 5548746 w 5600700"/>
              <a:gd name="connsiteY7" fmla="*/ 3969327 h 5924431"/>
              <a:gd name="connsiteX8" fmla="*/ 5527964 w 5600700"/>
              <a:gd name="connsiteY8" fmla="*/ 4031673 h 5924431"/>
              <a:gd name="connsiteX9" fmla="*/ 5538355 w 5600700"/>
              <a:gd name="connsiteY9" fmla="*/ 4270663 h 5924431"/>
              <a:gd name="connsiteX10" fmla="*/ 5569527 w 5600700"/>
              <a:gd name="connsiteY10" fmla="*/ 4384963 h 5924431"/>
              <a:gd name="connsiteX11" fmla="*/ 5579918 w 5600700"/>
              <a:gd name="connsiteY11" fmla="*/ 4416136 h 5924431"/>
              <a:gd name="connsiteX12" fmla="*/ 5600700 w 5600700"/>
              <a:gd name="connsiteY12" fmla="*/ 4509654 h 5924431"/>
              <a:gd name="connsiteX13" fmla="*/ 5590309 w 5600700"/>
              <a:gd name="connsiteY13" fmla="*/ 4686300 h 5924431"/>
              <a:gd name="connsiteX14" fmla="*/ 5579918 w 5600700"/>
              <a:gd name="connsiteY14" fmla="*/ 4717473 h 5924431"/>
              <a:gd name="connsiteX15" fmla="*/ 5569527 w 5600700"/>
              <a:gd name="connsiteY15" fmla="*/ 4759036 h 5924431"/>
              <a:gd name="connsiteX16" fmla="*/ 5559136 w 5600700"/>
              <a:gd name="connsiteY16" fmla="*/ 4831773 h 5924431"/>
              <a:gd name="connsiteX17" fmla="*/ 5548746 w 5600700"/>
              <a:gd name="connsiteY17" fmla="*/ 4883727 h 5924431"/>
              <a:gd name="connsiteX18" fmla="*/ 5538355 w 5600700"/>
              <a:gd name="connsiteY18" fmla="*/ 4946073 h 5924431"/>
              <a:gd name="connsiteX19" fmla="*/ 5527964 w 5600700"/>
              <a:gd name="connsiteY19" fmla="*/ 4977245 h 5924431"/>
              <a:gd name="connsiteX20" fmla="*/ 5496791 w 5600700"/>
              <a:gd name="connsiteY20" fmla="*/ 5081154 h 5924431"/>
              <a:gd name="connsiteX21" fmla="*/ 5486400 w 5600700"/>
              <a:gd name="connsiteY21" fmla="*/ 5112327 h 5924431"/>
              <a:gd name="connsiteX22" fmla="*/ 5465618 w 5600700"/>
              <a:gd name="connsiteY22" fmla="*/ 5153891 h 5924431"/>
              <a:gd name="connsiteX23" fmla="*/ 5455227 w 5600700"/>
              <a:gd name="connsiteY23" fmla="*/ 5195454 h 5924431"/>
              <a:gd name="connsiteX24" fmla="*/ 5434446 w 5600700"/>
              <a:gd name="connsiteY24" fmla="*/ 5257800 h 5924431"/>
              <a:gd name="connsiteX25" fmla="*/ 5424055 w 5600700"/>
              <a:gd name="connsiteY25" fmla="*/ 5288973 h 5924431"/>
              <a:gd name="connsiteX26" fmla="*/ 5413664 w 5600700"/>
              <a:gd name="connsiteY26" fmla="*/ 5340927 h 5924431"/>
              <a:gd name="connsiteX27" fmla="*/ 5403273 w 5600700"/>
              <a:gd name="connsiteY27" fmla="*/ 5403273 h 5924431"/>
              <a:gd name="connsiteX28" fmla="*/ 5392882 w 5600700"/>
              <a:gd name="connsiteY28" fmla="*/ 5444836 h 5924431"/>
              <a:gd name="connsiteX29" fmla="*/ 5403273 w 5600700"/>
              <a:gd name="connsiteY29" fmla="*/ 5611091 h 5924431"/>
              <a:gd name="connsiteX30" fmla="*/ 5403273 w 5600700"/>
              <a:gd name="connsiteY30" fmla="*/ 5704609 h 5924431"/>
              <a:gd name="connsiteX31" fmla="*/ 5372100 w 5600700"/>
              <a:gd name="connsiteY31" fmla="*/ 5725391 h 5924431"/>
              <a:gd name="connsiteX32" fmla="*/ 5330536 w 5600700"/>
              <a:gd name="connsiteY32" fmla="*/ 5756563 h 5924431"/>
              <a:gd name="connsiteX33" fmla="*/ 5226627 w 5600700"/>
              <a:gd name="connsiteY33" fmla="*/ 5798127 h 5924431"/>
              <a:gd name="connsiteX34" fmla="*/ 5185064 w 5600700"/>
              <a:gd name="connsiteY34" fmla="*/ 5808518 h 5924431"/>
              <a:gd name="connsiteX35" fmla="*/ 5112327 w 5600700"/>
              <a:gd name="connsiteY35" fmla="*/ 5829300 h 5924431"/>
              <a:gd name="connsiteX36" fmla="*/ 5018809 w 5600700"/>
              <a:gd name="connsiteY36" fmla="*/ 5839691 h 5924431"/>
              <a:gd name="connsiteX37" fmla="*/ 4800600 w 5600700"/>
              <a:gd name="connsiteY37" fmla="*/ 5850082 h 5924431"/>
              <a:gd name="connsiteX38" fmla="*/ 4520046 w 5600700"/>
              <a:gd name="connsiteY38" fmla="*/ 5860473 h 5924431"/>
              <a:gd name="connsiteX39" fmla="*/ 4145973 w 5600700"/>
              <a:gd name="connsiteY39" fmla="*/ 5870863 h 5924431"/>
              <a:gd name="connsiteX40" fmla="*/ 3938155 w 5600700"/>
              <a:gd name="connsiteY40" fmla="*/ 5902036 h 5924431"/>
              <a:gd name="connsiteX41" fmla="*/ 3636818 w 5600700"/>
              <a:gd name="connsiteY41" fmla="*/ 5902036 h 5924431"/>
              <a:gd name="connsiteX42" fmla="*/ 3532909 w 5600700"/>
              <a:gd name="connsiteY42" fmla="*/ 5881254 h 5924431"/>
              <a:gd name="connsiteX43" fmla="*/ 3470564 w 5600700"/>
              <a:gd name="connsiteY43" fmla="*/ 5860473 h 5924431"/>
              <a:gd name="connsiteX44" fmla="*/ 3325091 w 5600700"/>
              <a:gd name="connsiteY44" fmla="*/ 5850082 h 5924431"/>
              <a:gd name="connsiteX45" fmla="*/ 2919846 w 5600700"/>
              <a:gd name="connsiteY45" fmla="*/ 5839691 h 5924431"/>
              <a:gd name="connsiteX46" fmla="*/ 2743200 w 5600700"/>
              <a:gd name="connsiteY46" fmla="*/ 5818909 h 5924431"/>
              <a:gd name="connsiteX47" fmla="*/ 2171700 w 5600700"/>
              <a:gd name="connsiteY47" fmla="*/ 5829300 h 5924431"/>
              <a:gd name="connsiteX48" fmla="*/ 1797627 w 5600700"/>
              <a:gd name="connsiteY48" fmla="*/ 5860473 h 5924431"/>
              <a:gd name="connsiteX49" fmla="*/ 1610591 w 5600700"/>
              <a:gd name="connsiteY49" fmla="*/ 5881254 h 5924431"/>
              <a:gd name="connsiteX50" fmla="*/ 955964 w 5600700"/>
              <a:gd name="connsiteY50" fmla="*/ 5870863 h 5924431"/>
              <a:gd name="connsiteX51" fmla="*/ 779318 w 5600700"/>
              <a:gd name="connsiteY51" fmla="*/ 5860473 h 5924431"/>
              <a:gd name="connsiteX52" fmla="*/ 436418 w 5600700"/>
              <a:gd name="connsiteY52" fmla="*/ 5808518 h 5924431"/>
              <a:gd name="connsiteX53" fmla="*/ 363682 w 5600700"/>
              <a:gd name="connsiteY53" fmla="*/ 5756563 h 5924431"/>
              <a:gd name="connsiteX54" fmla="*/ 353291 w 5600700"/>
              <a:gd name="connsiteY54" fmla="*/ 5715000 h 5924431"/>
              <a:gd name="connsiteX55" fmla="*/ 342900 w 5600700"/>
              <a:gd name="connsiteY55" fmla="*/ 5683827 h 5924431"/>
              <a:gd name="connsiteX56" fmla="*/ 311727 w 5600700"/>
              <a:gd name="connsiteY56" fmla="*/ 4966854 h 5924431"/>
              <a:gd name="connsiteX57" fmla="*/ 270164 w 5600700"/>
              <a:gd name="connsiteY57" fmla="*/ 4457700 h 5924431"/>
              <a:gd name="connsiteX58" fmla="*/ 249382 w 5600700"/>
              <a:gd name="connsiteY58" fmla="*/ 4291445 h 5924431"/>
              <a:gd name="connsiteX59" fmla="*/ 207818 w 5600700"/>
              <a:gd name="connsiteY59" fmla="*/ 4073236 h 5924431"/>
              <a:gd name="connsiteX60" fmla="*/ 114300 w 5600700"/>
              <a:gd name="connsiteY60" fmla="*/ 3688773 h 5924431"/>
              <a:gd name="connsiteX61" fmla="*/ 103909 w 5600700"/>
              <a:gd name="connsiteY61" fmla="*/ 3553691 h 5924431"/>
              <a:gd name="connsiteX62" fmla="*/ 93518 w 5600700"/>
              <a:gd name="connsiteY62" fmla="*/ 3449782 h 5924431"/>
              <a:gd name="connsiteX63" fmla="*/ 83127 w 5600700"/>
              <a:gd name="connsiteY63" fmla="*/ 3335482 h 5924431"/>
              <a:gd name="connsiteX64" fmla="*/ 83127 w 5600700"/>
              <a:gd name="connsiteY64" fmla="*/ 2597727 h 5924431"/>
              <a:gd name="connsiteX65" fmla="*/ 51955 w 5600700"/>
              <a:gd name="connsiteY65" fmla="*/ 2379518 h 5924431"/>
              <a:gd name="connsiteX66" fmla="*/ 41564 w 5600700"/>
              <a:gd name="connsiteY66" fmla="*/ 2234045 h 5924431"/>
              <a:gd name="connsiteX67" fmla="*/ 51955 w 5600700"/>
              <a:gd name="connsiteY67" fmla="*/ 1756063 h 5924431"/>
              <a:gd name="connsiteX68" fmla="*/ 41564 w 5600700"/>
              <a:gd name="connsiteY68" fmla="*/ 1558636 h 5924431"/>
              <a:gd name="connsiteX69" fmla="*/ 20782 w 5600700"/>
              <a:gd name="connsiteY69" fmla="*/ 1319645 h 5924431"/>
              <a:gd name="connsiteX70" fmla="*/ 0 w 5600700"/>
              <a:gd name="connsiteY70" fmla="*/ 1143000 h 5924431"/>
              <a:gd name="connsiteX71" fmla="*/ 10391 w 5600700"/>
              <a:gd name="connsiteY71" fmla="*/ 758536 h 5924431"/>
              <a:gd name="connsiteX72" fmla="*/ 20782 w 5600700"/>
              <a:gd name="connsiteY72" fmla="*/ 675409 h 5924431"/>
              <a:gd name="connsiteX73" fmla="*/ 62346 w 5600700"/>
              <a:gd name="connsiteY73" fmla="*/ 488373 h 5924431"/>
              <a:gd name="connsiteX74" fmla="*/ 72736 w 5600700"/>
              <a:gd name="connsiteY74" fmla="*/ 457200 h 5924431"/>
              <a:gd name="connsiteX75" fmla="*/ 114300 w 5600700"/>
              <a:gd name="connsiteY75" fmla="*/ 311727 h 5924431"/>
              <a:gd name="connsiteX76" fmla="*/ 176646 w 5600700"/>
              <a:gd name="connsiteY76" fmla="*/ 228600 h 5924431"/>
              <a:gd name="connsiteX77" fmla="*/ 363682 w 5600700"/>
              <a:gd name="connsiteY77" fmla="*/ 114300 h 5924431"/>
              <a:gd name="connsiteX78" fmla="*/ 446809 w 5600700"/>
              <a:gd name="connsiteY78" fmla="*/ 93518 h 5924431"/>
              <a:gd name="connsiteX79" fmla="*/ 488373 w 5600700"/>
              <a:gd name="connsiteY79" fmla="*/ 83127 h 5924431"/>
              <a:gd name="connsiteX80" fmla="*/ 519546 w 5600700"/>
              <a:gd name="connsiteY80" fmla="*/ 72736 h 5924431"/>
              <a:gd name="connsiteX81" fmla="*/ 602673 w 5600700"/>
              <a:gd name="connsiteY81" fmla="*/ 62345 h 5924431"/>
              <a:gd name="connsiteX82" fmla="*/ 685800 w 5600700"/>
              <a:gd name="connsiteY82" fmla="*/ 41563 h 5924431"/>
              <a:gd name="connsiteX83" fmla="*/ 748146 w 5600700"/>
              <a:gd name="connsiteY83" fmla="*/ 20782 h 5924431"/>
              <a:gd name="connsiteX84" fmla="*/ 820882 w 5600700"/>
              <a:gd name="connsiteY84" fmla="*/ 0 h 5924431"/>
              <a:gd name="connsiteX85" fmla="*/ 997527 w 5600700"/>
              <a:gd name="connsiteY85" fmla="*/ 10391 h 5924431"/>
              <a:gd name="connsiteX86" fmla="*/ 1049482 w 5600700"/>
              <a:gd name="connsiteY86" fmla="*/ 20782 h 5924431"/>
              <a:gd name="connsiteX87" fmla="*/ 1402773 w 5600700"/>
              <a:gd name="connsiteY87" fmla="*/ 41563 h 5924431"/>
              <a:gd name="connsiteX88" fmla="*/ 1475509 w 5600700"/>
              <a:gd name="connsiteY88" fmla="*/ 62345 h 5924431"/>
              <a:gd name="connsiteX89" fmla="*/ 1537855 w 5600700"/>
              <a:gd name="connsiteY89" fmla="*/ 93518 h 5924431"/>
              <a:gd name="connsiteX90" fmla="*/ 1600200 w 5600700"/>
              <a:gd name="connsiteY90" fmla="*/ 103909 h 5924431"/>
              <a:gd name="connsiteX91" fmla="*/ 1652155 w 5600700"/>
              <a:gd name="connsiteY91" fmla="*/ 114300 h 5924431"/>
              <a:gd name="connsiteX92" fmla="*/ 1911927 w 5600700"/>
              <a:gd name="connsiteY92" fmla="*/ 103909 h 5924431"/>
              <a:gd name="connsiteX93" fmla="*/ 2067791 w 5600700"/>
              <a:gd name="connsiteY93" fmla="*/ 124691 h 5924431"/>
              <a:gd name="connsiteX94" fmla="*/ 2234046 w 5600700"/>
              <a:gd name="connsiteY94" fmla="*/ 135082 h 5924431"/>
              <a:gd name="connsiteX95" fmla="*/ 2452255 w 5600700"/>
              <a:gd name="connsiteY95" fmla="*/ 124691 h 5924431"/>
              <a:gd name="connsiteX96" fmla="*/ 2504209 w 5600700"/>
              <a:gd name="connsiteY96" fmla="*/ 114300 h 5924431"/>
              <a:gd name="connsiteX97" fmla="*/ 3117273 w 5600700"/>
              <a:gd name="connsiteY97" fmla="*/ 103909 h 5924431"/>
              <a:gd name="connsiteX98" fmla="*/ 3221182 w 5600700"/>
              <a:gd name="connsiteY98" fmla="*/ 93518 h 5924431"/>
              <a:gd name="connsiteX99" fmla="*/ 3449782 w 5600700"/>
              <a:gd name="connsiteY99" fmla="*/ 83127 h 5924431"/>
              <a:gd name="connsiteX100" fmla="*/ 3480955 w 5600700"/>
              <a:gd name="connsiteY100" fmla="*/ 72736 h 5924431"/>
              <a:gd name="connsiteX101" fmla="*/ 3564082 w 5600700"/>
              <a:gd name="connsiteY101" fmla="*/ 62345 h 5924431"/>
              <a:gd name="connsiteX102" fmla="*/ 3595255 w 5600700"/>
              <a:gd name="connsiteY102" fmla="*/ 51954 h 5924431"/>
              <a:gd name="connsiteX103" fmla="*/ 3782291 w 5600700"/>
              <a:gd name="connsiteY103" fmla="*/ 20782 h 5924431"/>
              <a:gd name="connsiteX104" fmla="*/ 4447309 w 5600700"/>
              <a:gd name="connsiteY104" fmla="*/ 31173 h 5924431"/>
              <a:gd name="connsiteX105" fmla="*/ 4561609 w 5600700"/>
              <a:gd name="connsiteY105" fmla="*/ 41563 h 5924431"/>
              <a:gd name="connsiteX106" fmla="*/ 4623955 w 5600700"/>
              <a:gd name="connsiteY106" fmla="*/ 83127 h 5924431"/>
              <a:gd name="connsiteX107" fmla="*/ 4686300 w 5600700"/>
              <a:gd name="connsiteY107" fmla="*/ 114300 h 5924431"/>
              <a:gd name="connsiteX108" fmla="*/ 4717473 w 5600700"/>
              <a:gd name="connsiteY108" fmla="*/ 176645 h 5924431"/>
              <a:gd name="connsiteX109" fmla="*/ 4748646 w 5600700"/>
              <a:gd name="connsiteY109" fmla="*/ 238991 h 5924431"/>
              <a:gd name="connsiteX110" fmla="*/ 4790209 w 5600700"/>
              <a:gd name="connsiteY110" fmla="*/ 353291 h 5924431"/>
              <a:gd name="connsiteX111" fmla="*/ 4800600 w 5600700"/>
              <a:gd name="connsiteY111" fmla="*/ 384463 h 5924431"/>
              <a:gd name="connsiteX112" fmla="*/ 4821382 w 5600700"/>
              <a:gd name="connsiteY112" fmla="*/ 415636 h 5924431"/>
              <a:gd name="connsiteX113" fmla="*/ 4831773 w 5600700"/>
              <a:gd name="connsiteY113" fmla="*/ 446809 h 5924431"/>
              <a:gd name="connsiteX114" fmla="*/ 4852555 w 5600700"/>
              <a:gd name="connsiteY114" fmla="*/ 477982 h 5924431"/>
              <a:gd name="connsiteX115" fmla="*/ 4862946 w 5600700"/>
              <a:gd name="connsiteY115" fmla="*/ 509154 h 5924431"/>
              <a:gd name="connsiteX116" fmla="*/ 4904509 w 5600700"/>
              <a:gd name="connsiteY116" fmla="*/ 571500 h 5924431"/>
              <a:gd name="connsiteX117" fmla="*/ 4914900 w 5600700"/>
              <a:gd name="connsiteY117" fmla="*/ 602673 h 5924431"/>
              <a:gd name="connsiteX118" fmla="*/ 4956464 w 5600700"/>
              <a:gd name="connsiteY118" fmla="*/ 665018 h 5924431"/>
              <a:gd name="connsiteX119" fmla="*/ 4977246 w 5600700"/>
              <a:gd name="connsiteY119" fmla="*/ 727363 h 5924431"/>
              <a:gd name="connsiteX120" fmla="*/ 5018809 w 5600700"/>
              <a:gd name="connsiteY120" fmla="*/ 789709 h 5924431"/>
              <a:gd name="connsiteX121" fmla="*/ 5039591 w 5600700"/>
              <a:gd name="connsiteY121" fmla="*/ 820882 h 5924431"/>
              <a:gd name="connsiteX122" fmla="*/ 5070764 w 5600700"/>
              <a:gd name="connsiteY122" fmla="*/ 893618 h 5924431"/>
              <a:gd name="connsiteX123" fmla="*/ 5081155 w 5600700"/>
              <a:gd name="connsiteY123" fmla="*/ 935182 h 5924431"/>
              <a:gd name="connsiteX124" fmla="*/ 5122718 w 5600700"/>
              <a:gd name="connsiteY124" fmla="*/ 997527 h 5924431"/>
              <a:gd name="connsiteX125" fmla="*/ 5143500 w 5600700"/>
              <a:gd name="connsiteY125" fmla="*/ 1028700 h 5924431"/>
              <a:gd name="connsiteX126" fmla="*/ 5153891 w 5600700"/>
              <a:gd name="connsiteY126" fmla="*/ 1059873 h 5924431"/>
              <a:gd name="connsiteX127" fmla="*/ 5216236 w 5600700"/>
              <a:gd name="connsiteY127" fmla="*/ 1122218 h 5924431"/>
              <a:gd name="connsiteX128" fmla="*/ 5257800 w 5600700"/>
              <a:gd name="connsiteY128" fmla="*/ 1194954 h 5924431"/>
              <a:gd name="connsiteX129" fmla="*/ 5268191 w 5600700"/>
              <a:gd name="connsiteY129" fmla="*/ 1246909 h 5924431"/>
              <a:gd name="connsiteX130" fmla="*/ 5309755 w 5600700"/>
              <a:gd name="connsiteY130" fmla="*/ 1309254 h 5924431"/>
              <a:gd name="connsiteX131" fmla="*/ 5403273 w 5600700"/>
              <a:gd name="connsiteY131" fmla="*/ 1496291 h 5924431"/>
              <a:gd name="connsiteX132" fmla="*/ 5434446 w 5600700"/>
              <a:gd name="connsiteY132" fmla="*/ 1558636 h 5924431"/>
              <a:gd name="connsiteX133" fmla="*/ 5444836 w 5600700"/>
              <a:gd name="connsiteY133" fmla="*/ 1589809 h 5924431"/>
              <a:gd name="connsiteX134" fmla="*/ 5486400 w 5600700"/>
              <a:gd name="connsiteY134" fmla="*/ 1652154 h 5924431"/>
              <a:gd name="connsiteX135" fmla="*/ 5496791 w 5600700"/>
              <a:gd name="connsiteY135" fmla="*/ 1683327 h 5924431"/>
              <a:gd name="connsiteX136" fmla="*/ 5434446 w 5600700"/>
              <a:gd name="connsiteY136" fmla="*/ 1704109 h 5924431"/>
              <a:gd name="connsiteX137" fmla="*/ 5340927 w 5600700"/>
              <a:gd name="connsiteY137" fmla="*/ 1756063 h 5924431"/>
              <a:gd name="connsiteX138" fmla="*/ 5278582 w 5600700"/>
              <a:gd name="connsiteY138" fmla="*/ 1797627 h 5924431"/>
              <a:gd name="connsiteX139" fmla="*/ 5247409 w 5600700"/>
              <a:gd name="connsiteY139" fmla="*/ 1808018 h 5924431"/>
              <a:gd name="connsiteX140" fmla="*/ 5185064 w 5600700"/>
              <a:gd name="connsiteY140" fmla="*/ 1849582 h 5924431"/>
              <a:gd name="connsiteX141" fmla="*/ 5153891 w 5600700"/>
              <a:gd name="connsiteY141" fmla="*/ 1870363 h 5924431"/>
              <a:gd name="connsiteX142" fmla="*/ 5091546 w 5600700"/>
              <a:gd name="connsiteY142" fmla="*/ 1911927 h 5924431"/>
              <a:gd name="connsiteX143" fmla="*/ 5029200 w 5600700"/>
              <a:gd name="connsiteY143" fmla="*/ 1963882 h 5924431"/>
              <a:gd name="connsiteX144" fmla="*/ 4956464 w 5600700"/>
              <a:gd name="connsiteY144" fmla="*/ 2026227 h 5924431"/>
              <a:gd name="connsiteX145" fmla="*/ 4935682 w 5600700"/>
              <a:gd name="connsiteY145" fmla="*/ 2057400 h 5924431"/>
              <a:gd name="connsiteX146" fmla="*/ 4904509 w 5600700"/>
              <a:gd name="connsiteY146" fmla="*/ 2078182 h 5924431"/>
              <a:gd name="connsiteX147" fmla="*/ 4862946 w 5600700"/>
              <a:gd name="connsiteY147" fmla="*/ 2140527 h 5924431"/>
              <a:gd name="connsiteX148" fmla="*/ 4842164 w 5600700"/>
              <a:gd name="connsiteY148" fmla="*/ 2171700 h 5924431"/>
              <a:gd name="connsiteX149" fmla="*/ 4821382 w 5600700"/>
              <a:gd name="connsiteY149" fmla="*/ 2202873 h 5924431"/>
              <a:gd name="connsiteX150" fmla="*/ 4790209 w 5600700"/>
              <a:gd name="connsiteY150" fmla="*/ 2265218 h 5924431"/>
              <a:gd name="connsiteX151" fmla="*/ 4759036 w 5600700"/>
              <a:gd name="connsiteY151" fmla="*/ 2327563 h 5924431"/>
              <a:gd name="connsiteX152" fmla="*/ 4738255 w 5600700"/>
              <a:gd name="connsiteY152" fmla="*/ 2389909 h 5924431"/>
              <a:gd name="connsiteX153" fmla="*/ 4759036 w 5600700"/>
              <a:gd name="connsiteY153" fmla="*/ 2524991 h 5924431"/>
              <a:gd name="connsiteX154" fmla="*/ 4779818 w 5600700"/>
              <a:gd name="connsiteY154" fmla="*/ 2556163 h 5924431"/>
              <a:gd name="connsiteX155" fmla="*/ 4790209 w 5600700"/>
              <a:gd name="connsiteY155" fmla="*/ 2587336 h 5924431"/>
              <a:gd name="connsiteX156" fmla="*/ 4810991 w 5600700"/>
              <a:gd name="connsiteY156" fmla="*/ 2618509 h 5924431"/>
              <a:gd name="connsiteX157" fmla="*/ 4821382 w 5600700"/>
              <a:gd name="connsiteY157" fmla="*/ 2660073 h 5924431"/>
              <a:gd name="connsiteX158" fmla="*/ 4831773 w 5600700"/>
              <a:gd name="connsiteY158" fmla="*/ 2691245 h 5924431"/>
              <a:gd name="connsiteX159" fmla="*/ 4852555 w 5600700"/>
              <a:gd name="connsiteY159" fmla="*/ 2763982 h 5924431"/>
              <a:gd name="connsiteX160" fmla="*/ 4873336 w 5600700"/>
              <a:gd name="connsiteY160" fmla="*/ 2795154 h 5924431"/>
              <a:gd name="connsiteX161" fmla="*/ 4894118 w 5600700"/>
              <a:gd name="connsiteY161" fmla="*/ 2857500 h 5924431"/>
              <a:gd name="connsiteX162" fmla="*/ 4904509 w 5600700"/>
              <a:gd name="connsiteY162" fmla="*/ 2888673 h 5924431"/>
              <a:gd name="connsiteX163" fmla="*/ 4956464 w 5600700"/>
              <a:gd name="connsiteY163" fmla="*/ 2951018 h 5924431"/>
              <a:gd name="connsiteX164" fmla="*/ 5029200 w 5600700"/>
              <a:gd name="connsiteY164" fmla="*/ 3034145 h 5924431"/>
              <a:gd name="connsiteX165" fmla="*/ 5081155 w 5600700"/>
              <a:gd name="connsiteY165" fmla="*/ 3086100 h 5924431"/>
              <a:gd name="connsiteX166" fmla="*/ 5101936 w 5600700"/>
              <a:gd name="connsiteY166" fmla="*/ 3117273 h 5924431"/>
              <a:gd name="connsiteX167" fmla="*/ 5133109 w 5600700"/>
              <a:gd name="connsiteY167" fmla="*/ 3138054 h 5924431"/>
              <a:gd name="connsiteX168" fmla="*/ 5195455 w 5600700"/>
              <a:gd name="connsiteY168" fmla="*/ 3200400 h 5924431"/>
              <a:gd name="connsiteX169" fmla="*/ 5226627 w 5600700"/>
              <a:gd name="connsiteY169" fmla="*/ 3231573 h 5924431"/>
              <a:gd name="connsiteX170" fmla="*/ 5288973 w 5600700"/>
              <a:gd name="connsiteY170" fmla="*/ 3273136 h 5924431"/>
              <a:gd name="connsiteX171" fmla="*/ 5361709 w 5600700"/>
              <a:gd name="connsiteY171" fmla="*/ 3356263 h 5924431"/>
              <a:gd name="connsiteX172" fmla="*/ 5382491 w 5600700"/>
              <a:gd name="connsiteY172" fmla="*/ 3387436 h 5924431"/>
              <a:gd name="connsiteX173" fmla="*/ 5444836 w 5600700"/>
              <a:gd name="connsiteY173" fmla="*/ 3429000 h 5924431"/>
              <a:gd name="connsiteX174" fmla="*/ 5465618 w 5600700"/>
              <a:gd name="connsiteY174" fmla="*/ 3460173 h 5924431"/>
              <a:gd name="connsiteX175" fmla="*/ 5455227 w 5600700"/>
              <a:gd name="connsiteY175" fmla="*/ 3470563 h 592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600700" h="5924431">
                <a:moveTo>
                  <a:pt x="5455227" y="3470563"/>
                </a:moveTo>
                <a:cubicBezTo>
                  <a:pt x="5453495" y="3494808"/>
                  <a:pt x="5434258" y="3546931"/>
                  <a:pt x="5455227" y="3605645"/>
                </a:cubicBezTo>
                <a:cubicBezTo>
                  <a:pt x="5463628" y="3629167"/>
                  <a:pt x="5488892" y="3644296"/>
                  <a:pt x="5496791" y="3667991"/>
                </a:cubicBezTo>
                <a:cubicBezTo>
                  <a:pt x="5515081" y="3722859"/>
                  <a:pt x="5501106" y="3690047"/>
                  <a:pt x="5548746" y="3761509"/>
                </a:cubicBezTo>
                <a:cubicBezTo>
                  <a:pt x="5555673" y="3771900"/>
                  <a:pt x="5565578" y="3780835"/>
                  <a:pt x="5569527" y="3792682"/>
                </a:cubicBezTo>
                <a:lnTo>
                  <a:pt x="5590309" y="3855027"/>
                </a:lnTo>
                <a:cubicBezTo>
                  <a:pt x="5586356" y="3874791"/>
                  <a:pt x="5580178" y="3916851"/>
                  <a:pt x="5569527" y="3938154"/>
                </a:cubicBezTo>
                <a:cubicBezTo>
                  <a:pt x="5563942" y="3949324"/>
                  <a:pt x="5553818" y="3957915"/>
                  <a:pt x="5548746" y="3969327"/>
                </a:cubicBezTo>
                <a:cubicBezTo>
                  <a:pt x="5539849" y="3989345"/>
                  <a:pt x="5527964" y="4031673"/>
                  <a:pt x="5527964" y="4031673"/>
                </a:cubicBezTo>
                <a:cubicBezTo>
                  <a:pt x="5531428" y="4111336"/>
                  <a:pt x="5532674" y="4191127"/>
                  <a:pt x="5538355" y="4270663"/>
                </a:cubicBezTo>
                <a:cubicBezTo>
                  <a:pt x="5541025" y="4308047"/>
                  <a:pt x="5558066" y="4350579"/>
                  <a:pt x="5569527" y="4384963"/>
                </a:cubicBezTo>
                <a:cubicBezTo>
                  <a:pt x="5572991" y="4395354"/>
                  <a:pt x="5578117" y="4405332"/>
                  <a:pt x="5579918" y="4416136"/>
                </a:cubicBezTo>
                <a:cubicBezTo>
                  <a:pt x="5592110" y="4489286"/>
                  <a:pt x="5583646" y="4458495"/>
                  <a:pt x="5600700" y="4509654"/>
                </a:cubicBezTo>
                <a:cubicBezTo>
                  <a:pt x="5597236" y="4568536"/>
                  <a:pt x="5596178" y="4627609"/>
                  <a:pt x="5590309" y="4686300"/>
                </a:cubicBezTo>
                <a:cubicBezTo>
                  <a:pt x="5589219" y="4697199"/>
                  <a:pt x="5582927" y="4706941"/>
                  <a:pt x="5579918" y="4717473"/>
                </a:cubicBezTo>
                <a:cubicBezTo>
                  <a:pt x="5575995" y="4731204"/>
                  <a:pt x="5572082" y="4744986"/>
                  <a:pt x="5569527" y="4759036"/>
                </a:cubicBezTo>
                <a:cubicBezTo>
                  <a:pt x="5565146" y="4783133"/>
                  <a:pt x="5563162" y="4807614"/>
                  <a:pt x="5559136" y="4831773"/>
                </a:cubicBezTo>
                <a:cubicBezTo>
                  <a:pt x="5556233" y="4849194"/>
                  <a:pt x="5551905" y="4866351"/>
                  <a:pt x="5548746" y="4883727"/>
                </a:cubicBezTo>
                <a:cubicBezTo>
                  <a:pt x="5544977" y="4904456"/>
                  <a:pt x="5542925" y="4925506"/>
                  <a:pt x="5538355" y="4946073"/>
                </a:cubicBezTo>
                <a:cubicBezTo>
                  <a:pt x="5535979" y="4956765"/>
                  <a:pt x="5530973" y="4966714"/>
                  <a:pt x="5527964" y="4977245"/>
                </a:cubicBezTo>
                <a:cubicBezTo>
                  <a:pt x="5496554" y="5087180"/>
                  <a:pt x="5546181" y="4932984"/>
                  <a:pt x="5496791" y="5081154"/>
                </a:cubicBezTo>
                <a:cubicBezTo>
                  <a:pt x="5493327" y="5091545"/>
                  <a:pt x="5491298" y="5102530"/>
                  <a:pt x="5486400" y="5112327"/>
                </a:cubicBezTo>
                <a:cubicBezTo>
                  <a:pt x="5479473" y="5126182"/>
                  <a:pt x="5471057" y="5139387"/>
                  <a:pt x="5465618" y="5153891"/>
                </a:cubicBezTo>
                <a:cubicBezTo>
                  <a:pt x="5460604" y="5167262"/>
                  <a:pt x="5459330" y="5181776"/>
                  <a:pt x="5455227" y="5195454"/>
                </a:cubicBezTo>
                <a:cubicBezTo>
                  <a:pt x="5448932" y="5216436"/>
                  <a:pt x="5441373" y="5237018"/>
                  <a:pt x="5434446" y="5257800"/>
                </a:cubicBezTo>
                <a:cubicBezTo>
                  <a:pt x="5430982" y="5268191"/>
                  <a:pt x="5426203" y="5278233"/>
                  <a:pt x="5424055" y="5288973"/>
                </a:cubicBezTo>
                <a:cubicBezTo>
                  <a:pt x="5420591" y="5306291"/>
                  <a:pt x="5416823" y="5323551"/>
                  <a:pt x="5413664" y="5340927"/>
                </a:cubicBezTo>
                <a:cubicBezTo>
                  <a:pt x="5409895" y="5361656"/>
                  <a:pt x="5407405" y="5382613"/>
                  <a:pt x="5403273" y="5403273"/>
                </a:cubicBezTo>
                <a:cubicBezTo>
                  <a:pt x="5400472" y="5417276"/>
                  <a:pt x="5396346" y="5430982"/>
                  <a:pt x="5392882" y="5444836"/>
                </a:cubicBezTo>
                <a:cubicBezTo>
                  <a:pt x="5396346" y="5500254"/>
                  <a:pt x="5397460" y="5555870"/>
                  <a:pt x="5403273" y="5611091"/>
                </a:cubicBezTo>
                <a:cubicBezTo>
                  <a:pt x="5408483" y="5660586"/>
                  <a:pt x="5438247" y="5634661"/>
                  <a:pt x="5403273" y="5704609"/>
                </a:cubicBezTo>
                <a:cubicBezTo>
                  <a:pt x="5397688" y="5715779"/>
                  <a:pt x="5382262" y="5718132"/>
                  <a:pt x="5372100" y="5725391"/>
                </a:cubicBezTo>
                <a:cubicBezTo>
                  <a:pt x="5358008" y="5735457"/>
                  <a:pt x="5345222" y="5747384"/>
                  <a:pt x="5330536" y="5756563"/>
                </a:cubicBezTo>
                <a:cubicBezTo>
                  <a:pt x="5301868" y="5774480"/>
                  <a:pt x="5257721" y="5790353"/>
                  <a:pt x="5226627" y="5798127"/>
                </a:cubicBezTo>
                <a:cubicBezTo>
                  <a:pt x="5212773" y="5801591"/>
                  <a:pt x="5198795" y="5804595"/>
                  <a:pt x="5185064" y="5808518"/>
                </a:cubicBezTo>
                <a:cubicBezTo>
                  <a:pt x="5153381" y="5817570"/>
                  <a:pt x="5147517" y="5823886"/>
                  <a:pt x="5112327" y="5829300"/>
                </a:cubicBezTo>
                <a:cubicBezTo>
                  <a:pt x="5081327" y="5834069"/>
                  <a:pt x="5050104" y="5837605"/>
                  <a:pt x="5018809" y="5839691"/>
                </a:cubicBezTo>
                <a:cubicBezTo>
                  <a:pt x="4946152" y="5844535"/>
                  <a:pt x="4873356" y="5847050"/>
                  <a:pt x="4800600" y="5850082"/>
                </a:cubicBezTo>
                <a:lnTo>
                  <a:pt x="4520046" y="5860473"/>
                </a:lnTo>
                <a:lnTo>
                  <a:pt x="4145973" y="5870863"/>
                </a:lnTo>
                <a:cubicBezTo>
                  <a:pt x="3993737" y="5896236"/>
                  <a:pt x="4063094" y="5886418"/>
                  <a:pt x="3938155" y="5902036"/>
                </a:cubicBezTo>
                <a:cubicBezTo>
                  <a:pt x="3825165" y="5939699"/>
                  <a:pt x="3887653" y="5922939"/>
                  <a:pt x="3636818" y="5902036"/>
                </a:cubicBezTo>
                <a:cubicBezTo>
                  <a:pt x="3601618" y="5899103"/>
                  <a:pt x="3566419" y="5892424"/>
                  <a:pt x="3532909" y="5881254"/>
                </a:cubicBezTo>
                <a:cubicBezTo>
                  <a:pt x="3512127" y="5874327"/>
                  <a:pt x="3492414" y="5862034"/>
                  <a:pt x="3470564" y="5860473"/>
                </a:cubicBezTo>
                <a:cubicBezTo>
                  <a:pt x="3422073" y="5857009"/>
                  <a:pt x="3373671" y="5851915"/>
                  <a:pt x="3325091" y="5850082"/>
                </a:cubicBezTo>
                <a:cubicBezTo>
                  <a:pt x="3190061" y="5844986"/>
                  <a:pt x="3054928" y="5843155"/>
                  <a:pt x="2919846" y="5839691"/>
                </a:cubicBezTo>
                <a:cubicBezTo>
                  <a:pt x="2848999" y="5821979"/>
                  <a:pt x="2846576" y="5818909"/>
                  <a:pt x="2743200" y="5818909"/>
                </a:cubicBezTo>
                <a:cubicBezTo>
                  <a:pt x="2552669" y="5818909"/>
                  <a:pt x="2362200" y="5825836"/>
                  <a:pt x="2171700" y="5829300"/>
                </a:cubicBezTo>
                <a:cubicBezTo>
                  <a:pt x="1950715" y="5860870"/>
                  <a:pt x="2075160" y="5847858"/>
                  <a:pt x="1797627" y="5860473"/>
                </a:cubicBezTo>
                <a:cubicBezTo>
                  <a:pt x="1743524" y="5868201"/>
                  <a:pt x="1661016" y="5881254"/>
                  <a:pt x="1610591" y="5881254"/>
                </a:cubicBezTo>
                <a:cubicBezTo>
                  <a:pt x="1392355" y="5881254"/>
                  <a:pt x="1174173" y="5874327"/>
                  <a:pt x="955964" y="5870863"/>
                </a:cubicBezTo>
                <a:cubicBezTo>
                  <a:pt x="897082" y="5867400"/>
                  <a:pt x="837925" y="5867133"/>
                  <a:pt x="779318" y="5860473"/>
                </a:cubicBezTo>
                <a:cubicBezTo>
                  <a:pt x="674080" y="5848514"/>
                  <a:pt x="548301" y="5827165"/>
                  <a:pt x="436418" y="5808518"/>
                </a:cubicBezTo>
                <a:cubicBezTo>
                  <a:pt x="408354" y="5794485"/>
                  <a:pt x="380532" y="5786051"/>
                  <a:pt x="363682" y="5756563"/>
                </a:cubicBezTo>
                <a:cubicBezTo>
                  <a:pt x="356597" y="5744164"/>
                  <a:pt x="357214" y="5728731"/>
                  <a:pt x="353291" y="5715000"/>
                </a:cubicBezTo>
                <a:cubicBezTo>
                  <a:pt x="350282" y="5704468"/>
                  <a:pt x="346364" y="5694218"/>
                  <a:pt x="342900" y="5683827"/>
                </a:cubicBezTo>
                <a:cubicBezTo>
                  <a:pt x="328973" y="5168525"/>
                  <a:pt x="340970" y="5444489"/>
                  <a:pt x="311727" y="4966854"/>
                </a:cubicBezTo>
                <a:cubicBezTo>
                  <a:pt x="296202" y="4713280"/>
                  <a:pt x="304193" y="4784386"/>
                  <a:pt x="270164" y="4457700"/>
                </a:cubicBezTo>
                <a:cubicBezTo>
                  <a:pt x="264378" y="4402151"/>
                  <a:pt x="258322" y="4346574"/>
                  <a:pt x="249382" y="4291445"/>
                </a:cubicBezTo>
                <a:cubicBezTo>
                  <a:pt x="237530" y="4218356"/>
                  <a:pt x="224012" y="4145487"/>
                  <a:pt x="207818" y="4073236"/>
                </a:cubicBezTo>
                <a:cubicBezTo>
                  <a:pt x="178972" y="3944538"/>
                  <a:pt x="114300" y="3688773"/>
                  <a:pt x="114300" y="3688773"/>
                </a:cubicBezTo>
                <a:cubicBezTo>
                  <a:pt x="110836" y="3643746"/>
                  <a:pt x="107821" y="3598682"/>
                  <a:pt x="103909" y="3553691"/>
                </a:cubicBezTo>
                <a:cubicBezTo>
                  <a:pt x="100893" y="3519013"/>
                  <a:pt x="96818" y="3484434"/>
                  <a:pt x="93518" y="3449782"/>
                </a:cubicBezTo>
                <a:cubicBezTo>
                  <a:pt x="89891" y="3411697"/>
                  <a:pt x="86591" y="3373582"/>
                  <a:pt x="83127" y="3335482"/>
                </a:cubicBezTo>
                <a:cubicBezTo>
                  <a:pt x="89422" y="3077402"/>
                  <a:pt x="103104" y="2852436"/>
                  <a:pt x="83127" y="2597727"/>
                </a:cubicBezTo>
                <a:cubicBezTo>
                  <a:pt x="77382" y="2524477"/>
                  <a:pt x="62346" y="2452254"/>
                  <a:pt x="51955" y="2379518"/>
                </a:cubicBezTo>
                <a:cubicBezTo>
                  <a:pt x="45080" y="2331392"/>
                  <a:pt x="45028" y="2282536"/>
                  <a:pt x="41564" y="2234045"/>
                </a:cubicBezTo>
                <a:cubicBezTo>
                  <a:pt x="45028" y="2074718"/>
                  <a:pt x="51955" y="1915428"/>
                  <a:pt x="51955" y="1756063"/>
                </a:cubicBezTo>
                <a:cubicBezTo>
                  <a:pt x="51955" y="1690163"/>
                  <a:pt x="46259" y="1624369"/>
                  <a:pt x="41564" y="1558636"/>
                </a:cubicBezTo>
                <a:cubicBezTo>
                  <a:pt x="35867" y="1478875"/>
                  <a:pt x="30700" y="1398992"/>
                  <a:pt x="20782" y="1319645"/>
                </a:cubicBezTo>
                <a:cubicBezTo>
                  <a:pt x="6501" y="1205396"/>
                  <a:pt x="13475" y="1264272"/>
                  <a:pt x="0" y="1143000"/>
                </a:cubicBezTo>
                <a:cubicBezTo>
                  <a:pt x="3464" y="1014845"/>
                  <a:pt x="4699" y="886611"/>
                  <a:pt x="10391" y="758536"/>
                </a:cubicBezTo>
                <a:cubicBezTo>
                  <a:pt x="11631" y="730639"/>
                  <a:pt x="15787" y="702883"/>
                  <a:pt x="20782" y="675409"/>
                </a:cubicBezTo>
                <a:cubicBezTo>
                  <a:pt x="21254" y="672811"/>
                  <a:pt x="49629" y="532883"/>
                  <a:pt x="62346" y="488373"/>
                </a:cubicBezTo>
                <a:cubicBezTo>
                  <a:pt x="65355" y="477841"/>
                  <a:pt x="70273" y="467872"/>
                  <a:pt x="72736" y="457200"/>
                </a:cubicBezTo>
                <a:cubicBezTo>
                  <a:pt x="87440" y="393483"/>
                  <a:pt x="81719" y="360598"/>
                  <a:pt x="114300" y="311727"/>
                </a:cubicBezTo>
                <a:cubicBezTo>
                  <a:pt x="133513" y="282908"/>
                  <a:pt x="147827" y="247813"/>
                  <a:pt x="176646" y="228600"/>
                </a:cubicBezTo>
                <a:cubicBezTo>
                  <a:pt x="244500" y="183362"/>
                  <a:pt x="263724" y="169832"/>
                  <a:pt x="363682" y="114300"/>
                </a:cubicBezTo>
                <a:cubicBezTo>
                  <a:pt x="382250" y="103985"/>
                  <a:pt x="431455" y="96930"/>
                  <a:pt x="446809" y="93518"/>
                </a:cubicBezTo>
                <a:cubicBezTo>
                  <a:pt x="460750" y="90420"/>
                  <a:pt x="474641" y="87050"/>
                  <a:pt x="488373" y="83127"/>
                </a:cubicBezTo>
                <a:cubicBezTo>
                  <a:pt x="498905" y="80118"/>
                  <a:pt x="508770" y="74695"/>
                  <a:pt x="519546" y="72736"/>
                </a:cubicBezTo>
                <a:cubicBezTo>
                  <a:pt x="547020" y="67741"/>
                  <a:pt x="574964" y="65809"/>
                  <a:pt x="602673" y="62345"/>
                </a:cubicBezTo>
                <a:cubicBezTo>
                  <a:pt x="630382" y="55418"/>
                  <a:pt x="658704" y="50595"/>
                  <a:pt x="685800" y="41563"/>
                </a:cubicBezTo>
                <a:cubicBezTo>
                  <a:pt x="706582" y="34636"/>
                  <a:pt x="726894" y="26095"/>
                  <a:pt x="748146" y="20782"/>
                </a:cubicBezTo>
                <a:cubicBezTo>
                  <a:pt x="800335" y="7734"/>
                  <a:pt x="776161" y="14907"/>
                  <a:pt x="820882" y="0"/>
                </a:cubicBezTo>
                <a:cubicBezTo>
                  <a:pt x="879764" y="3464"/>
                  <a:pt x="938786" y="5051"/>
                  <a:pt x="997527" y="10391"/>
                </a:cubicBezTo>
                <a:cubicBezTo>
                  <a:pt x="1015116" y="11990"/>
                  <a:pt x="1031918" y="18933"/>
                  <a:pt x="1049482" y="20782"/>
                </a:cubicBezTo>
                <a:cubicBezTo>
                  <a:pt x="1132727" y="29545"/>
                  <a:pt x="1333887" y="38119"/>
                  <a:pt x="1402773" y="41563"/>
                </a:cubicBezTo>
                <a:cubicBezTo>
                  <a:pt x="1416089" y="44892"/>
                  <a:pt x="1460603" y="54892"/>
                  <a:pt x="1475509" y="62345"/>
                </a:cubicBezTo>
                <a:cubicBezTo>
                  <a:pt x="1520347" y="84764"/>
                  <a:pt x="1490842" y="83071"/>
                  <a:pt x="1537855" y="93518"/>
                </a:cubicBezTo>
                <a:cubicBezTo>
                  <a:pt x="1558422" y="98088"/>
                  <a:pt x="1579472" y="100140"/>
                  <a:pt x="1600200" y="103909"/>
                </a:cubicBezTo>
                <a:cubicBezTo>
                  <a:pt x="1617576" y="107068"/>
                  <a:pt x="1634837" y="110836"/>
                  <a:pt x="1652155" y="114300"/>
                </a:cubicBezTo>
                <a:cubicBezTo>
                  <a:pt x="1738746" y="110836"/>
                  <a:pt x="1825267" y="103909"/>
                  <a:pt x="1911927" y="103909"/>
                </a:cubicBezTo>
                <a:cubicBezTo>
                  <a:pt x="2239764" y="103909"/>
                  <a:pt x="1914710" y="109383"/>
                  <a:pt x="2067791" y="124691"/>
                </a:cubicBezTo>
                <a:cubicBezTo>
                  <a:pt x="2123042" y="130216"/>
                  <a:pt x="2178628" y="131618"/>
                  <a:pt x="2234046" y="135082"/>
                </a:cubicBezTo>
                <a:cubicBezTo>
                  <a:pt x="2306782" y="131618"/>
                  <a:pt x="2379651" y="130276"/>
                  <a:pt x="2452255" y="124691"/>
                </a:cubicBezTo>
                <a:cubicBezTo>
                  <a:pt x="2469864" y="123336"/>
                  <a:pt x="2486557" y="114852"/>
                  <a:pt x="2504209" y="114300"/>
                </a:cubicBezTo>
                <a:cubicBezTo>
                  <a:pt x="2708493" y="107916"/>
                  <a:pt x="2912918" y="107373"/>
                  <a:pt x="3117273" y="103909"/>
                </a:cubicBezTo>
                <a:cubicBezTo>
                  <a:pt x="3151909" y="100445"/>
                  <a:pt x="3186441" y="95689"/>
                  <a:pt x="3221182" y="93518"/>
                </a:cubicBezTo>
                <a:cubicBezTo>
                  <a:pt x="3297312" y="88760"/>
                  <a:pt x="3373746" y="89210"/>
                  <a:pt x="3449782" y="83127"/>
                </a:cubicBezTo>
                <a:cubicBezTo>
                  <a:pt x="3460700" y="82254"/>
                  <a:pt x="3470179" y="74695"/>
                  <a:pt x="3480955" y="72736"/>
                </a:cubicBezTo>
                <a:cubicBezTo>
                  <a:pt x="3508429" y="67741"/>
                  <a:pt x="3536373" y="65809"/>
                  <a:pt x="3564082" y="62345"/>
                </a:cubicBezTo>
                <a:cubicBezTo>
                  <a:pt x="3574473" y="58881"/>
                  <a:pt x="3584582" y="54417"/>
                  <a:pt x="3595255" y="51954"/>
                </a:cubicBezTo>
                <a:cubicBezTo>
                  <a:pt x="3688347" y="30472"/>
                  <a:pt x="3694313" y="31779"/>
                  <a:pt x="3782291" y="20782"/>
                </a:cubicBezTo>
                <a:lnTo>
                  <a:pt x="4447309" y="31173"/>
                </a:lnTo>
                <a:cubicBezTo>
                  <a:pt x="4485552" y="32193"/>
                  <a:pt x="4524906" y="30768"/>
                  <a:pt x="4561609" y="41563"/>
                </a:cubicBezTo>
                <a:cubicBezTo>
                  <a:pt x="4585571" y="48611"/>
                  <a:pt x="4600260" y="75228"/>
                  <a:pt x="4623955" y="83127"/>
                </a:cubicBezTo>
                <a:cubicBezTo>
                  <a:pt x="4666975" y="97467"/>
                  <a:pt x="4646014" y="87443"/>
                  <a:pt x="4686300" y="114300"/>
                </a:cubicBezTo>
                <a:cubicBezTo>
                  <a:pt x="4712418" y="192655"/>
                  <a:pt x="4677186" y="96073"/>
                  <a:pt x="4717473" y="176645"/>
                </a:cubicBezTo>
                <a:cubicBezTo>
                  <a:pt x="4760496" y="262690"/>
                  <a:pt x="4689085" y="149649"/>
                  <a:pt x="4748646" y="238991"/>
                </a:cubicBezTo>
                <a:cubicBezTo>
                  <a:pt x="4792296" y="369946"/>
                  <a:pt x="4746841" y="237644"/>
                  <a:pt x="4790209" y="353291"/>
                </a:cubicBezTo>
                <a:cubicBezTo>
                  <a:pt x="4794055" y="363546"/>
                  <a:pt x="4795702" y="374667"/>
                  <a:pt x="4800600" y="384463"/>
                </a:cubicBezTo>
                <a:cubicBezTo>
                  <a:pt x="4806185" y="395633"/>
                  <a:pt x="4815797" y="404466"/>
                  <a:pt x="4821382" y="415636"/>
                </a:cubicBezTo>
                <a:cubicBezTo>
                  <a:pt x="4826280" y="425433"/>
                  <a:pt x="4826875" y="437012"/>
                  <a:pt x="4831773" y="446809"/>
                </a:cubicBezTo>
                <a:cubicBezTo>
                  <a:pt x="4837358" y="457979"/>
                  <a:pt x="4846970" y="466812"/>
                  <a:pt x="4852555" y="477982"/>
                </a:cubicBezTo>
                <a:cubicBezTo>
                  <a:pt x="4857453" y="487778"/>
                  <a:pt x="4857627" y="499580"/>
                  <a:pt x="4862946" y="509154"/>
                </a:cubicBezTo>
                <a:cubicBezTo>
                  <a:pt x="4875076" y="530988"/>
                  <a:pt x="4896611" y="547805"/>
                  <a:pt x="4904509" y="571500"/>
                </a:cubicBezTo>
                <a:cubicBezTo>
                  <a:pt x="4907973" y="581891"/>
                  <a:pt x="4909581" y="593098"/>
                  <a:pt x="4914900" y="602673"/>
                </a:cubicBezTo>
                <a:cubicBezTo>
                  <a:pt x="4927030" y="624506"/>
                  <a:pt x="4948566" y="641323"/>
                  <a:pt x="4956464" y="665018"/>
                </a:cubicBezTo>
                <a:cubicBezTo>
                  <a:pt x="4963391" y="685800"/>
                  <a:pt x="4965095" y="709136"/>
                  <a:pt x="4977246" y="727363"/>
                </a:cubicBezTo>
                <a:lnTo>
                  <a:pt x="5018809" y="789709"/>
                </a:lnTo>
                <a:lnTo>
                  <a:pt x="5039591" y="820882"/>
                </a:lnTo>
                <a:cubicBezTo>
                  <a:pt x="5069423" y="940209"/>
                  <a:pt x="5027708" y="793154"/>
                  <a:pt x="5070764" y="893618"/>
                </a:cubicBezTo>
                <a:cubicBezTo>
                  <a:pt x="5076390" y="906744"/>
                  <a:pt x="5074768" y="922409"/>
                  <a:pt x="5081155" y="935182"/>
                </a:cubicBezTo>
                <a:cubicBezTo>
                  <a:pt x="5092325" y="957522"/>
                  <a:pt x="5108864" y="976745"/>
                  <a:pt x="5122718" y="997527"/>
                </a:cubicBezTo>
                <a:cubicBezTo>
                  <a:pt x="5129645" y="1007918"/>
                  <a:pt x="5139551" y="1016852"/>
                  <a:pt x="5143500" y="1028700"/>
                </a:cubicBezTo>
                <a:cubicBezTo>
                  <a:pt x="5146964" y="1039091"/>
                  <a:pt x="5147166" y="1051227"/>
                  <a:pt x="5153891" y="1059873"/>
                </a:cubicBezTo>
                <a:cubicBezTo>
                  <a:pt x="5171935" y="1083072"/>
                  <a:pt x="5216236" y="1122218"/>
                  <a:pt x="5216236" y="1122218"/>
                </a:cubicBezTo>
                <a:cubicBezTo>
                  <a:pt x="5250246" y="1258256"/>
                  <a:pt x="5195893" y="1071141"/>
                  <a:pt x="5257800" y="1194954"/>
                </a:cubicBezTo>
                <a:cubicBezTo>
                  <a:pt x="5265698" y="1210751"/>
                  <a:pt x="5260883" y="1230831"/>
                  <a:pt x="5268191" y="1246909"/>
                </a:cubicBezTo>
                <a:cubicBezTo>
                  <a:pt x="5278526" y="1269647"/>
                  <a:pt x="5300479" y="1286064"/>
                  <a:pt x="5309755" y="1309254"/>
                </a:cubicBezTo>
                <a:cubicBezTo>
                  <a:pt x="5358026" y="1429938"/>
                  <a:pt x="5298393" y="1286533"/>
                  <a:pt x="5403273" y="1496291"/>
                </a:cubicBezTo>
                <a:cubicBezTo>
                  <a:pt x="5446293" y="1582330"/>
                  <a:pt x="5374887" y="1469298"/>
                  <a:pt x="5434446" y="1558636"/>
                </a:cubicBezTo>
                <a:cubicBezTo>
                  <a:pt x="5437909" y="1569027"/>
                  <a:pt x="5439517" y="1580234"/>
                  <a:pt x="5444836" y="1589809"/>
                </a:cubicBezTo>
                <a:cubicBezTo>
                  <a:pt x="5456966" y="1611643"/>
                  <a:pt x="5486400" y="1652154"/>
                  <a:pt x="5486400" y="1652154"/>
                </a:cubicBezTo>
                <a:cubicBezTo>
                  <a:pt x="5489864" y="1662545"/>
                  <a:pt x="5504536" y="1675582"/>
                  <a:pt x="5496791" y="1683327"/>
                </a:cubicBezTo>
                <a:cubicBezTo>
                  <a:pt x="5481301" y="1698817"/>
                  <a:pt x="5455228" y="1697182"/>
                  <a:pt x="5434446" y="1704109"/>
                </a:cubicBezTo>
                <a:cubicBezTo>
                  <a:pt x="5379579" y="1722398"/>
                  <a:pt x="5412385" y="1708424"/>
                  <a:pt x="5340927" y="1756063"/>
                </a:cubicBezTo>
                <a:lnTo>
                  <a:pt x="5278582" y="1797627"/>
                </a:lnTo>
                <a:cubicBezTo>
                  <a:pt x="5268191" y="1801091"/>
                  <a:pt x="5256984" y="1802699"/>
                  <a:pt x="5247409" y="1808018"/>
                </a:cubicBezTo>
                <a:cubicBezTo>
                  <a:pt x="5225576" y="1820148"/>
                  <a:pt x="5205846" y="1835728"/>
                  <a:pt x="5185064" y="1849582"/>
                </a:cubicBezTo>
                <a:lnTo>
                  <a:pt x="5153891" y="1870363"/>
                </a:lnTo>
                <a:lnTo>
                  <a:pt x="5091546" y="1911927"/>
                </a:lnTo>
                <a:cubicBezTo>
                  <a:pt x="4983462" y="2020011"/>
                  <a:pt x="5130457" y="1877092"/>
                  <a:pt x="5029200" y="1963882"/>
                </a:cubicBezTo>
                <a:cubicBezTo>
                  <a:pt x="4941005" y="2039476"/>
                  <a:pt x="5028031" y="1978514"/>
                  <a:pt x="4956464" y="2026227"/>
                </a:cubicBezTo>
                <a:cubicBezTo>
                  <a:pt x="4949537" y="2036618"/>
                  <a:pt x="4944513" y="2048569"/>
                  <a:pt x="4935682" y="2057400"/>
                </a:cubicBezTo>
                <a:cubicBezTo>
                  <a:pt x="4926851" y="2066231"/>
                  <a:pt x="4912733" y="2068783"/>
                  <a:pt x="4904509" y="2078182"/>
                </a:cubicBezTo>
                <a:cubicBezTo>
                  <a:pt x="4888062" y="2096979"/>
                  <a:pt x="4876800" y="2119745"/>
                  <a:pt x="4862946" y="2140527"/>
                </a:cubicBezTo>
                <a:lnTo>
                  <a:pt x="4842164" y="2171700"/>
                </a:lnTo>
                <a:cubicBezTo>
                  <a:pt x="4835237" y="2182091"/>
                  <a:pt x="4825331" y="2191025"/>
                  <a:pt x="4821382" y="2202873"/>
                </a:cubicBezTo>
                <a:cubicBezTo>
                  <a:pt x="4795263" y="2281227"/>
                  <a:pt x="4830497" y="2184643"/>
                  <a:pt x="4790209" y="2265218"/>
                </a:cubicBezTo>
                <a:cubicBezTo>
                  <a:pt x="4747191" y="2351253"/>
                  <a:pt x="4818590" y="2238234"/>
                  <a:pt x="4759036" y="2327563"/>
                </a:cubicBezTo>
                <a:cubicBezTo>
                  <a:pt x="4752109" y="2348345"/>
                  <a:pt x="4736075" y="2368112"/>
                  <a:pt x="4738255" y="2389909"/>
                </a:cubicBezTo>
                <a:cubicBezTo>
                  <a:pt x="4741234" y="2419695"/>
                  <a:pt x="4740315" y="2487548"/>
                  <a:pt x="4759036" y="2524991"/>
                </a:cubicBezTo>
                <a:cubicBezTo>
                  <a:pt x="4764621" y="2536161"/>
                  <a:pt x="4772891" y="2545772"/>
                  <a:pt x="4779818" y="2556163"/>
                </a:cubicBezTo>
                <a:cubicBezTo>
                  <a:pt x="4783282" y="2566554"/>
                  <a:pt x="4785311" y="2577539"/>
                  <a:pt x="4790209" y="2587336"/>
                </a:cubicBezTo>
                <a:cubicBezTo>
                  <a:pt x="4795794" y="2598506"/>
                  <a:pt x="4806072" y="2607030"/>
                  <a:pt x="4810991" y="2618509"/>
                </a:cubicBezTo>
                <a:cubicBezTo>
                  <a:pt x="4816617" y="2631635"/>
                  <a:pt x="4817459" y="2646341"/>
                  <a:pt x="4821382" y="2660073"/>
                </a:cubicBezTo>
                <a:cubicBezTo>
                  <a:pt x="4824391" y="2670604"/>
                  <a:pt x="4828764" y="2680714"/>
                  <a:pt x="4831773" y="2691245"/>
                </a:cubicBezTo>
                <a:cubicBezTo>
                  <a:pt x="4836212" y="2706783"/>
                  <a:pt x="4844250" y="2747372"/>
                  <a:pt x="4852555" y="2763982"/>
                </a:cubicBezTo>
                <a:cubicBezTo>
                  <a:pt x="4858140" y="2775152"/>
                  <a:pt x="4868264" y="2783742"/>
                  <a:pt x="4873336" y="2795154"/>
                </a:cubicBezTo>
                <a:cubicBezTo>
                  <a:pt x="4882233" y="2815172"/>
                  <a:pt x="4887191" y="2836718"/>
                  <a:pt x="4894118" y="2857500"/>
                </a:cubicBezTo>
                <a:cubicBezTo>
                  <a:pt x="4897582" y="2867891"/>
                  <a:pt x="4898433" y="2879560"/>
                  <a:pt x="4904509" y="2888673"/>
                </a:cubicBezTo>
                <a:cubicBezTo>
                  <a:pt x="4978782" y="3000078"/>
                  <a:pt x="4863109" y="2830990"/>
                  <a:pt x="4956464" y="2951018"/>
                </a:cubicBezTo>
                <a:cubicBezTo>
                  <a:pt x="5021740" y="3034944"/>
                  <a:pt x="4968852" y="2993913"/>
                  <a:pt x="5029200" y="3034145"/>
                </a:cubicBezTo>
                <a:cubicBezTo>
                  <a:pt x="5084621" y="3117277"/>
                  <a:pt x="5011879" y="3016823"/>
                  <a:pt x="5081155" y="3086100"/>
                </a:cubicBezTo>
                <a:cubicBezTo>
                  <a:pt x="5089985" y="3094931"/>
                  <a:pt x="5093105" y="3108442"/>
                  <a:pt x="5101936" y="3117273"/>
                </a:cubicBezTo>
                <a:cubicBezTo>
                  <a:pt x="5110767" y="3126104"/>
                  <a:pt x="5123775" y="3129757"/>
                  <a:pt x="5133109" y="3138054"/>
                </a:cubicBezTo>
                <a:cubicBezTo>
                  <a:pt x="5155076" y="3157580"/>
                  <a:pt x="5174673" y="3179618"/>
                  <a:pt x="5195455" y="3200400"/>
                </a:cubicBezTo>
                <a:cubicBezTo>
                  <a:pt x="5205846" y="3210791"/>
                  <a:pt x="5214400" y="3223422"/>
                  <a:pt x="5226627" y="3231573"/>
                </a:cubicBezTo>
                <a:lnTo>
                  <a:pt x="5288973" y="3273136"/>
                </a:lnTo>
                <a:cubicBezTo>
                  <a:pt x="5337463" y="3345873"/>
                  <a:pt x="5309754" y="3321628"/>
                  <a:pt x="5361709" y="3356263"/>
                </a:cubicBezTo>
                <a:cubicBezTo>
                  <a:pt x="5368636" y="3366654"/>
                  <a:pt x="5373093" y="3379212"/>
                  <a:pt x="5382491" y="3387436"/>
                </a:cubicBezTo>
                <a:cubicBezTo>
                  <a:pt x="5401288" y="3403883"/>
                  <a:pt x="5444836" y="3429000"/>
                  <a:pt x="5444836" y="3429000"/>
                </a:cubicBezTo>
                <a:cubicBezTo>
                  <a:pt x="5451763" y="3439391"/>
                  <a:pt x="5457623" y="3450579"/>
                  <a:pt x="5465618" y="3460173"/>
                </a:cubicBezTo>
                <a:cubicBezTo>
                  <a:pt x="5475026" y="3471462"/>
                  <a:pt x="5456959" y="3446318"/>
                  <a:pt x="5455227" y="3470563"/>
                </a:cubicBez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2" name="Rectangle 1"/>
          <p:cNvSpPr/>
          <p:nvPr/>
        </p:nvSpPr>
        <p:spPr>
          <a:xfrm>
            <a:off x="1171365" y="2103658"/>
            <a:ext cx="1636988" cy="3170099"/>
          </a:xfrm>
          <a:prstGeom prst="rect">
            <a:avLst/>
          </a:prstGeom>
          <a:noFill/>
        </p:spPr>
        <p:txBody>
          <a:bodyPr wrap="none" lIns="91440" tIns="45720" rIns="91440" bIns="45720">
            <a:spAutoFit/>
          </a:bodyPr>
          <a:lstStyle/>
          <a:p>
            <a:pPr algn="ctr"/>
            <a:r>
              <a:rPr lang="en-US" sz="20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pic>
        <p:nvPicPr>
          <p:cNvPr id="5" name="Picture 4">
            <a:extLst>
              <a:ext uri="{FF2B5EF4-FFF2-40B4-BE49-F238E27FC236}">
                <a16:creationId xmlns:a16="http://schemas.microsoft.com/office/drawing/2014/main" id="{6F8D9C90-92D8-2AEA-BBA1-CEC003E0CBE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185813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229600" cy="4525963"/>
          </a:xfrm>
        </p:spPr>
        <p:txBody>
          <a:bodyPr/>
          <a:lstStyle/>
          <a:p>
            <a:r>
              <a:rPr lang="en-US" dirty="0"/>
              <a:t>Hyena are opportunistic and will eat most everything.</a:t>
            </a:r>
          </a:p>
        </p:txBody>
      </p:sp>
      <p:pic>
        <p:nvPicPr>
          <p:cNvPr id="2050" name="Picture 2" descr="http://www.sickchirpse.com/betasite/wp-content/uploads/2013/01/Hy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44" y="1371600"/>
            <a:ext cx="8738755" cy="5257800"/>
          </a:xfrm>
          <a:prstGeom prst="rect">
            <a:avLst/>
          </a:prstGeom>
          <a:noFill/>
          <a:ln w="38100">
            <a:solidFill>
              <a:schemeClr val="tx1">
                <a:lumMod val="65000"/>
              </a:schemeClr>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DD19C6-0592-A651-70B1-658A7FEFEB3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643037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667000"/>
            <a:ext cx="3733800" cy="37909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343555" name="Rectangle 3"/>
          <p:cNvSpPr>
            <a:spLocks noGrp="1" noChangeArrowheads="1"/>
          </p:cNvSpPr>
          <p:nvPr>
            <p:ph type="body" idx="1"/>
          </p:nvPr>
        </p:nvSpPr>
        <p:spPr>
          <a:xfrm>
            <a:off x="228600" y="304800"/>
            <a:ext cx="8458200" cy="5826125"/>
          </a:xfrm>
        </p:spPr>
        <p:txBody>
          <a:bodyPr/>
          <a:lstStyle/>
          <a:p>
            <a:pPr eaLnBrk="1" hangingPunct="1">
              <a:defRPr/>
            </a:pPr>
            <a:r>
              <a:rPr lang="en-US" dirty="0"/>
              <a:t>Decomposer: Organisms that feed on organic matter.</a:t>
            </a:r>
          </a:p>
          <a:p>
            <a:pPr lvl="1" eaLnBrk="1" hangingPunct="1">
              <a:defRPr/>
            </a:pPr>
            <a:r>
              <a:rPr lang="en-US" dirty="0"/>
              <a:t>-</a:t>
            </a:r>
          </a:p>
          <a:p>
            <a:pPr lvl="1" eaLnBrk="1" hangingPunct="1">
              <a:defRPr/>
            </a:pPr>
            <a:r>
              <a:rPr lang="en-US" dirty="0"/>
              <a:t>-</a:t>
            </a:r>
          </a:p>
        </p:txBody>
      </p:sp>
      <p:pic>
        <p:nvPicPr>
          <p:cNvPr id="3430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4572000" cy="3848100"/>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www4.ncsu.edu/%7Edbeggles/education/synergy/graphics/Bimages/ce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686050"/>
            <a:ext cx="2213877" cy="19050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35B3B17-34A9-A132-812D-434520C317A5}"/>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3555" name="Rectangle 3"/>
          <p:cNvSpPr>
            <a:spLocks noGrp="1" noChangeArrowheads="1"/>
          </p:cNvSpPr>
          <p:nvPr>
            <p:ph type="body" idx="1"/>
          </p:nvPr>
        </p:nvSpPr>
        <p:spPr>
          <a:xfrm>
            <a:off x="228600" y="304800"/>
            <a:ext cx="8458200" cy="5826125"/>
          </a:xfrm>
        </p:spPr>
        <p:txBody>
          <a:bodyPr/>
          <a:lstStyle/>
          <a:p>
            <a:pPr eaLnBrk="1" hangingPunct="1">
              <a:defRPr/>
            </a:pPr>
            <a:r>
              <a:rPr lang="en-US" dirty="0"/>
              <a:t>Decomposer: Organisms that feed on organic matter.</a:t>
            </a:r>
          </a:p>
          <a:p>
            <a:pPr lvl="1" eaLnBrk="1" hangingPunct="1">
              <a:defRPr/>
            </a:pPr>
            <a:r>
              <a:rPr lang="en-US" dirty="0">
                <a:solidFill>
                  <a:srgbClr val="FFFF00"/>
                </a:solidFill>
              </a:rPr>
              <a:t>Called </a:t>
            </a:r>
            <a:r>
              <a:rPr lang="en-US" dirty="0" err="1">
                <a:solidFill>
                  <a:srgbClr val="FFFF00"/>
                </a:solidFill>
              </a:rPr>
              <a:t>Detritivores</a:t>
            </a:r>
            <a:endParaRPr lang="en-US" dirty="0"/>
          </a:p>
          <a:p>
            <a:pPr lvl="1" eaLnBrk="1" hangingPunct="1">
              <a:defRPr/>
            </a:pPr>
            <a:r>
              <a:rPr lang="en-US" dirty="0"/>
              <a:t>-</a:t>
            </a:r>
          </a:p>
        </p:txBody>
      </p:sp>
      <p:pic>
        <p:nvPicPr>
          <p:cNvPr id="3430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667000"/>
            <a:ext cx="3733800" cy="37909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430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4572000" cy="3848100"/>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www4.ncsu.edu/%7Edbeggles/education/synergy/graphics/Bimages/ce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686050"/>
            <a:ext cx="2213877" cy="19050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A7CD18-7B28-4A80-BFA4-FAECE8258E8F}"/>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78960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3555" name="Rectangle 3"/>
          <p:cNvSpPr>
            <a:spLocks noGrp="1" noChangeArrowheads="1"/>
          </p:cNvSpPr>
          <p:nvPr>
            <p:ph type="body" idx="1"/>
          </p:nvPr>
        </p:nvSpPr>
        <p:spPr>
          <a:xfrm>
            <a:off x="228600" y="304800"/>
            <a:ext cx="8458200" cy="5826125"/>
          </a:xfrm>
        </p:spPr>
        <p:txBody>
          <a:bodyPr/>
          <a:lstStyle/>
          <a:p>
            <a:pPr eaLnBrk="1" hangingPunct="1">
              <a:defRPr/>
            </a:pPr>
            <a:r>
              <a:rPr lang="en-US" dirty="0"/>
              <a:t>Decomposer: Organisms that feed on organic matter.</a:t>
            </a:r>
          </a:p>
          <a:p>
            <a:pPr lvl="1" eaLnBrk="1" hangingPunct="1">
              <a:defRPr/>
            </a:pPr>
            <a:r>
              <a:rPr lang="en-US" dirty="0"/>
              <a:t>Called </a:t>
            </a:r>
            <a:r>
              <a:rPr lang="en-US" dirty="0" err="1"/>
              <a:t>Detritivores</a:t>
            </a:r>
            <a:endParaRPr lang="en-US" dirty="0"/>
          </a:p>
          <a:p>
            <a:pPr lvl="1" eaLnBrk="1" hangingPunct="1">
              <a:defRPr/>
            </a:pPr>
            <a:r>
              <a:rPr lang="en-US" dirty="0">
                <a:solidFill>
                  <a:srgbClr val="FF9900"/>
                </a:solidFill>
              </a:rPr>
              <a:t>Return nutrients to soil. (Nutrient Pool)</a:t>
            </a:r>
          </a:p>
          <a:p>
            <a:pPr eaLnBrk="1" hangingPunct="1">
              <a:defRPr/>
            </a:pPr>
            <a:endParaRPr lang="en-US" dirty="0"/>
          </a:p>
        </p:txBody>
      </p:sp>
      <p:pic>
        <p:nvPicPr>
          <p:cNvPr id="3430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667000"/>
            <a:ext cx="3733800" cy="37909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430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4572000" cy="3848100"/>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www4.ncsu.edu/%7Edbeggles/education/synergy/graphics/Bimages/ce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686050"/>
            <a:ext cx="2213877" cy="19050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25" y="4800600"/>
            <a:ext cx="78200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382" y="3638550"/>
            <a:ext cx="7829550" cy="1019175"/>
          </a:xfrm>
          <a:prstGeom prst="rect">
            <a:avLst/>
          </a:prstGeom>
          <a:noFill/>
          <a:ln w="571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bwMode="auto">
          <a:xfrm>
            <a:off x="685800" y="3733800"/>
            <a:ext cx="1066799" cy="82867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4" name="Rectangle 3"/>
          <p:cNvSpPr/>
          <p:nvPr/>
        </p:nvSpPr>
        <p:spPr>
          <a:xfrm>
            <a:off x="876298" y="3639145"/>
            <a:ext cx="685800" cy="923330"/>
          </a:xfrm>
          <a:prstGeom prst="rect">
            <a:avLst/>
          </a:prstGeom>
        </p:spPr>
        <p:txBody>
          <a:bodyPr wrap="square">
            <a:spAutoFit/>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14" name="Rectangle 13"/>
          <p:cNvSpPr/>
          <p:nvPr/>
        </p:nvSpPr>
        <p:spPr bwMode="auto">
          <a:xfrm>
            <a:off x="631374" y="4937181"/>
            <a:ext cx="1115780" cy="67933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w="57150">
                <a:solidFill>
                  <a:schemeClr val="tx1"/>
                </a:solidFill>
              </a:ln>
              <a:solidFill>
                <a:schemeClr val="tx1"/>
              </a:solidFill>
              <a:effectLst/>
              <a:latin typeface="Tahoma" pitchFamily="34" charset="0"/>
            </a:endParaRPr>
          </a:p>
        </p:txBody>
      </p:sp>
      <p:sp>
        <p:nvSpPr>
          <p:cNvPr id="5" name="Rectangle 4"/>
          <p:cNvSpPr/>
          <p:nvPr/>
        </p:nvSpPr>
        <p:spPr>
          <a:xfrm>
            <a:off x="930497" y="4837466"/>
            <a:ext cx="57740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13" name="Picture 12"/>
          <p:cNvPicPr>
            <a:picLocks noChangeAspect="1"/>
          </p:cNvPicPr>
          <p:nvPr/>
        </p:nvPicPr>
        <p:blipFill>
          <a:blip r:embed="rId7"/>
          <a:stretch>
            <a:fillRect/>
          </a:stretch>
        </p:blipFill>
        <p:spPr>
          <a:xfrm>
            <a:off x="1421070" y="4905924"/>
            <a:ext cx="6759060" cy="754524"/>
          </a:xfrm>
          <a:prstGeom prst="rect">
            <a:avLst/>
          </a:prstGeom>
        </p:spPr>
      </p:pic>
      <p:pic>
        <p:nvPicPr>
          <p:cNvPr id="2" name="Picture 1">
            <a:extLst>
              <a:ext uri="{FF2B5EF4-FFF2-40B4-BE49-F238E27FC236}">
                <a16:creationId xmlns:a16="http://schemas.microsoft.com/office/drawing/2014/main" id="{E0D051CD-07F0-313D-024F-6C4281A0E77A}"/>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309061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3555" name="Rectangle 3"/>
          <p:cNvSpPr>
            <a:spLocks noGrp="1" noChangeArrowheads="1"/>
          </p:cNvSpPr>
          <p:nvPr>
            <p:ph type="body" idx="1"/>
          </p:nvPr>
        </p:nvSpPr>
        <p:spPr>
          <a:xfrm>
            <a:off x="228600" y="304800"/>
            <a:ext cx="8458200" cy="5826125"/>
          </a:xfrm>
        </p:spPr>
        <p:txBody>
          <a:bodyPr/>
          <a:lstStyle/>
          <a:p>
            <a:pPr eaLnBrk="1" hangingPunct="1">
              <a:defRPr/>
            </a:pPr>
            <a:r>
              <a:rPr lang="en-US" dirty="0"/>
              <a:t>Decomposer: Organisms that feed on organic matter.</a:t>
            </a:r>
          </a:p>
          <a:p>
            <a:pPr lvl="1" eaLnBrk="1" hangingPunct="1">
              <a:defRPr/>
            </a:pPr>
            <a:r>
              <a:rPr lang="en-US" dirty="0"/>
              <a:t>Called </a:t>
            </a:r>
            <a:r>
              <a:rPr lang="en-US" dirty="0" err="1"/>
              <a:t>Detritivores</a:t>
            </a:r>
            <a:endParaRPr lang="en-US" dirty="0"/>
          </a:p>
          <a:p>
            <a:pPr lvl="1" eaLnBrk="1" hangingPunct="1">
              <a:defRPr/>
            </a:pPr>
            <a:r>
              <a:rPr lang="en-US" dirty="0">
                <a:solidFill>
                  <a:srgbClr val="FF9900"/>
                </a:solidFill>
              </a:rPr>
              <a:t>Return nutrients to soil. (Nutrient Pool)</a:t>
            </a:r>
          </a:p>
          <a:p>
            <a:pPr eaLnBrk="1" hangingPunct="1">
              <a:defRPr/>
            </a:pPr>
            <a:endParaRPr lang="en-US" dirty="0"/>
          </a:p>
        </p:txBody>
      </p:sp>
      <p:pic>
        <p:nvPicPr>
          <p:cNvPr id="3430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667000"/>
            <a:ext cx="3733800" cy="37909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430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4572000" cy="3848100"/>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www4.ncsu.edu/%7Edbeggles/education/synergy/graphics/Bimages/ce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686050"/>
            <a:ext cx="2213877" cy="19050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25" y="4800600"/>
            <a:ext cx="78200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382" y="3638550"/>
            <a:ext cx="7829550" cy="1019175"/>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sp>
        <p:nvSpPr>
          <p:cNvPr id="14" name="Rectangle 13"/>
          <p:cNvSpPr/>
          <p:nvPr/>
        </p:nvSpPr>
        <p:spPr bwMode="auto">
          <a:xfrm>
            <a:off x="631374" y="4937181"/>
            <a:ext cx="1115780" cy="67933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w="57150">
                <a:solidFill>
                  <a:schemeClr val="tx1"/>
                </a:solidFill>
              </a:ln>
              <a:solidFill>
                <a:schemeClr val="tx1"/>
              </a:solidFill>
              <a:effectLst/>
              <a:latin typeface="Tahoma" pitchFamily="34" charset="0"/>
            </a:endParaRPr>
          </a:p>
        </p:txBody>
      </p:sp>
      <p:sp>
        <p:nvSpPr>
          <p:cNvPr id="5" name="Rectangle 4"/>
          <p:cNvSpPr/>
          <p:nvPr/>
        </p:nvSpPr>
        <p:spPr>
          <a:xfrm>
            <a:off x="930497" y="4837466"/>
            <a:ext cx="57740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896975"/>
            <a:ext cx="6400800" cy="71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8"/>
          <a:stretch>
            <a:fillRect/>
          </a:stretch>
        </p:blipFill>
        <p:spPr>
          <a:xfrm>
            <a:off x="1421070" y="4905924"/>
            <a:ext cx="6759060" cy="754524"/>
          </a:xfrm>
          <a:prstGeom prst="rect">
            <a:avLst/>
          </a:prstGeom>
        </p:spPr>
      </p:pic>
      <p:pic>
        <p:nvPicPr>
          <p:cNvPr id="13" name="Picture 12"/>
          <p:cNvPicPr>
            <a:picLocks noChangeAspect="1"/>
          </p:cNvPicPr>
          <p:nvPr/>
        </p:nvPicPr>
        <p:blipFill>
          <a:blip r:embed="rId8"/>
          <a:stretch>
            <a:fillRect/>
          </a:stretch>
        </p:blipFill>
        <p:spPr>
          <a:xfrm>
            <a:off x="1511750" y="4905924"/>
            <a:ext cx="6668380" cy="754524"/>
          </a:xfrm>
          <a:prstGeom prst="rect">
            <a:avLst/>
          </a:prstGeom>
        </p:spPr>
      </p:pic>
      <p:pic>
        <p:nvPicPr>
          <p:cNvPr id="2" name="Picture 1">
            <a:extLst>
              <a:ext uri="{FF2B5EF4-FFF2-40B4-BE49-F238E27FC236}">
                <a16:creationId xmlns:a16="http://schemas.microsoft.com/office/drawing/2014/main" id="{968C812B-F37F-4448-F0E9-C532D3ACA03A}"/>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30226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85699" name="Text Box 5"/>
          <p:cNvSpPr txBox="1">
            <a:spLocks noChangeArrowheads="1"/>
          </p:cNvSpPr>
          <p:nvPr/>
        </p:nvSpPr>
        <p:spPr bwMode="auto">
          <a:xfrm>
            <a:off x="381000" y="1676400"/>
            <a:ext cx="4343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chemeClr val="bg1"/>
                </a:solidFill>
              </a:rPr>
              <a:t>Producers (Plants)</a:t>
            </a:r>
          </a:p>
          <a:p>
            <a:pPr>
              <a:spcBef>
                <a:spcPct val="50000"/>
              </a:spcBef>
            </a:pPr>
            <a:r>
              <a:rPr lang="en-US" sz="2800">
                <a:solidFill>
                  <a:srgbClr val="FFFF00"/>
                </a:solidFill>
              </a:rPr>
              <a:t>Energy comes from sun.</a:t>
            </a:r>
          </a:p>
          <a:p>
            <a:pPr>
              <a:spcBef>
                <a:spcPct val="50000"/>
              </a:spcBef>
            </a:pPr>
            <a:endParaRPr lang="en-US" sz="3600"/>
          </a:p>
        </p:txBody>
      </p:sp>
      <p:pic>
        <p:nvPicPr>
          <p:cNvPr id="28570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3733800" cy="31242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07240" y="2208937"/>
            <a:ext cx="2882520" cy="1446550"/>
          </a:xfrm>
          <a:prstGeom prst="rect">
            <a:avLst/>
          </a:prstGeom>
          <a:noFill/>
        </p:spPr>
        <p:txBody>
          <a:bodyPr wrap="none" lIns="91440" tIns="45720" rIns="91440" bIns="45720">
            <a:spAutoFit/>
          </a:bodyPr>
          <a:lstStyle/>
          <a:p>
            <a:pPr algn="ctr"/>
            <a:r>
              <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Huge</a:t>
            </a:r>
          </a:p>
          <a:p>
            <a:pPr algn="ctr"/>
            <a:r>
              <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ENERGY!</a:t>
            </a:r>
          </a:p>
        </p:txBody>
      </p:sp>
      <p:sp>
        <p:nvSpPr>
          <p:cNvPr id="3" name="Left Arrow 2"/>
          <p:cNvSpPr/>
          <p:nvPr/>
        </p:nvSpPr>
        <p:spPr bwMode="auto">
          <a:xfrm rot="20505826">
            <a:off x="695746" y="2275267"/>
            <a:ext cx="5696537" cy="3875933"/>
          </a:xfrm>
          <a:prstGeom prst="leftArrow">
            <a:avLst/>
          </a:prstGeom>
          <a:solidFill>
            <a:srgbClr val="FFFF00">
              <a:alpha val="5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4" name="Picture 3">
            <a:extLst>
              <a:ext uri="{FF2B5EF4-FFF2-40B4-BE49-F238E27FC236}">
                <a16:creationId xmlns:a16="http://schemas.microsoft.com/office/drawing/2014/main" id="{1A80A19B-4F4D-D63C-45E8-70106E45E771}"/>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134611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3555" name="Rectangle 3"/>
          <p:cNvSpPr>
            <a:spLocks noGrp="1" noChangeArrowheads="1"/>
          </p:cNvSpPr>
          <p:nvPr>
            <p:ph type="body" idx="1"/>
          </p:nvPr>
        </p:nvSpPr>
        <p:spPr>
          <a:xfrm>
            <a:off x="228600" y="304800"/>
            <a:ext cx="8458200" cy="5826125"/>
          </a:xfrm>
        </p:spPr>
        <p:txBody>
          <a:bodyPr/>
          <a:lstStyle/>
          <a:p>
            <a:pPr eaLnBrk="1" hangingPunct="1">
              <a:defRPr/>
            </a:pPr>
            <a:r>
              <a:rPr lang="en-US" dirty="0"/>
              <a:t>Decomposer: Organisms that feed on organic matter.</a:t>
            </a:r>
          </a:p>
          <a:p>
            <a:pPr lvl="1" eaLnBrk="1" hangingPunct="1">
              <a:defRPr/>
            </a:pPr>
            <a:r>
              <a:rPr lang="en-US" dirty="0"/>
              <a:t>Called </a:t>
            </a:r>
            <a:r>
              <a:rPr lang="en-US" dirty="0" err="1"/>
              <a:t>Detritivores</a:t>
            </a:r>
            <a:endParaRPr lang="en-US" dirty="0"/>
          </a:p>
          <a:p>
            <a:pPr lvl="1" eaLnBrk="1" hangingPunct="1">
              <a:defRPr/>
            </a:pPr>
            <a:r>
              <a:rPr lang="en-US" dirty="0">
                <a:solidFill>
                  <a:srgbClr val="FF9900"/>
                </a:solidFill>
              </a:rPr>
              <a:t>Return nutrients to soil. (Nutrient Pool)</a:t>
            </a:r>
          </a:p>
          <a:p>
            <a:pPr eaLnBrk="1" hangingPunct="1">
              <a:defRPr/>
            </a:pPr>
            <a:endParaRPr lang="en-US" dirty="0"/>
          </a:p>
        </p:txBody>
      </p:sp>
      <p:pic>
        <p:nvPicPr>
          <p:cNvPr id="3430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667000"/>
            <a:ext cx="3733800" cy="37909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430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4572000" cy="3848100"/>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www4.ncsu.edu/%7Edbeggles/education/synergy/graphics/Bimages/ce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686050"/>
            <a:ext cx="2213877" cy="19050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25" y="4800600"/>
            <a:ext cx="7820025" cy="952500"/>
          </a:xfrm>
          <a:prstGeom prst="rect">
            <a:avLst/>
          </a:prstGeom>
          <a:noFill/>
          <a:ln w="57150">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382" y="3638550"/>
            <a:ext cx="7829550" cy="1019175"/>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sp>
        <p:nvSpPr>
          <p:cNvPr id="14" name="Rectangle 13"/>
          <p:cNvSpPr/>
          <p:nvPr/>
        </p:nvSpPr>
        <p:spPr bwMode="auto">
          <a:xfrm>
            <a:off x="631374" y="4937181"/>
            <a:ext cx="1115780" cy="67933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w="57150">
                <a:solidFill>
                  <a:schemeClr val="tx1"/>
                </a:solidFill>
              </a:ln>
              <a:solidFill>
                <a:schemeClr val="tx1"/>
              </a:solidFill>
              <a:effectLst/>
              <a:latin typeface="Tahoma" pitchFamily="34" charset="0"/>
            </a:endParaRPr>
          </a:p>
        </p:txBody>
      </p:sp>
      <p:sp>
        <p:nvSpPr>
          <p:cNvPr id="5" name="Rectangle 4"/>
          <p:cNvSpPr/>
          <p:nvPr/>
        </p:nvSpPr>
        <p:spPr>
          <a:xfrm>
            <a:off x="930497" y="4837466"/>
            <a:ext cx="57740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896975"/>
            <a:ext cx="6400800" cy="71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8"/>
          <a:stretch>
            <a:fillRect/>
          </a:stretch>
        </p:blipFill>
        <p:spPr>
          <a:xfrm>
            <a:off x="1421070" y="4905924"/>
            <a:ext cx="6759060" cy="754524"/>
          </a:xfrm>
          <a:prstGeom prst="rect">
            <a:avLst/>
          </a:prstGeom>
        </p:spPr>
      </p:pic>
      <p:pic>
        <p:nvPicPr>
          <p:cNvPr id="13" name="Picture 12"/>
          <p:cNvPicPr>
            <a:picLocks noChangeAspect="1"/>
          </p:cNvPicPr>
          <p:nvPr/>
        </p:nvPicPr>
        <p:blipFill>
          <a:blip r:embed="rId8"/>
          <a:stretch>
            <a:fillRect/>
          </a:stretch>
        </p:blipFill>
        <p:spPr>
          <a:xfrm>
            <a:off x="1511750" y="4905924"/>
            <a:ext cx="6668380" cy="754524"/>
          </a:xfrm>
          <a:prstGeom prst="rect">
            <a:avLst/>
          </a:prstGeom>
        </p:spPr>
      </p:pic>
      <p:pic>
        <p:nvPicPr>
          <p:cNvPr id="2" name="Picture 1">
            <a:extLst>
              <a:ext uri="{FF2B5EF4-FFF2-40B4-BE49-F238E27FC236}">
                <a16:creationId xmlns:a16="http://schemas.microsoft.com/office/drawing/2014/main" id="{2411983C-08D6-4FE8-0CD0-7A6384DCFFF3}"/>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75598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3555" name="Rectangle 3"/>
          <p:cNvSpPr>
            <a:spLocks noGrp="1" noChangeArrowheads="1"/>
          </p:cNvSpPr>
          <p:nvPr>
            <p:ph type="body" idx="1"/>
          </p:nvPr>
        </p:nvSpPr>
        <p:spPr>
          <a:xfrm>
            <a:off x="228600" y="304800"/>
            <a:ext cx="8458200" cy="5826125"/>
          </a:xfrm>
        </p:spPr>
        <p:txBody>
          <a:bodyPr/>
          <a:lstStyle/>
          <a:p>
            <a:pPr eaLnBrk="1" hangingPunct="1">
              <a:defRPr/>
            </a:pPr>
            <a:r>
              <a:rPr lang="en-US" dirty="0"/>
              <a:t>Decomposer: Organisms that feed on organic matter.</a:t>
            </a:r>
          </a:p>
          <a:p>
            <a:pPr lvl="1" eaLnBrk="1" hangingPunct="1">
              <a:defRPr/>
            </a:pPr>
            <a:r>
              <a:rPr lang="en-US" dirty="0"/>
              <a:t>Called </a:t>
            </a:r>
            <a:r>
              <a:rPr lang="en-US" dirty="0" err="1"/>
              <a:t>Detritivores</a:t>
            </a:r>
            <a:endParaRPr lang="en-US" dirty="0"/>
          </a:p>
          <a:p>
            <a:pPr lvl="1" eaLnBrk="1" hangingPunct="1">
              <a:defRPr/>
            </a:pPr>
            <a:r>
              <a:rPr lang="en-US" dirty="0">
                <a:solidFill>
                  <a:srgbClr val="FF9900"/>
                </a:solidFill>
              </a:rPr>
              <a:t>Return nutrients to soil. (Nutrient Pool)</a:t>
            </a:r>
          </a:p>
          <a:p>
            <a:pPr eaLnBrk="1" hangingPunct="1">
              <a:defRPr/>
            </a:pPr>
            <a:endParaRPr lang="en-US" dirty="0"/>
          </a:p>
        </p:txBody>
      </p:sp>
      <p:pic>
        <p:nvPicPr>
          <p:cNvPr id="3430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667000"/>
            <a:ext cx="3733800" cy="37909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430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4572000" cy="3848100"/>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www4.ncsu.edu/%7Edbeggles/education/synergy/graphics/Bimages/ce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686050"/>
            <a:ext cx="2213877" cy="19050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25" y="4800600"/>
            <a:ext cx="78200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382" y="3638550"/>
            <a:ext cx="782955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896975"/>
            <a:ext cx="6400800" cy="71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8"/>
          <a:stretch>
            <a:fillRect/>
          </a:stretch>
        </p:blipFill>
        <p:spPr>
          <a:xfrm>
            <a:off x="1511750" y="4905924"/>
            <a:ext cx="6668380" cy="754524"/>
          </a:xfrm>
          <a:prstGeom prst="rect">
            <a:avLst/>
          </a:prstGeom>
        </p:spPr>
      </p:pic>
      <p:pic>
        <p:nvPicPr>
          <p:cNvPr id="2" name="Picture 1">
            <a:extLst>
              <a:ext uri="{FF2B5EF4-FFF2-40B4-BE49-F238E27FC236}">
                <a16:creationId xmlns:a16="http://schemas.microsoft.com/office/drawing/2014/main" id="{AB9AC9F4-EFD5-6196-D792-1C5A2D12535F}"/>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31745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3555" name="Rectangle 3"/>
          <p:cNvSpPr>
            <a:spLocks noGrp="1" noChangeArrowheads="1"/>
          </p:cNvSpPr>
          <p:nvPr>
            <p:ph type="body" idx="1"/>
          </p:nvPr>
        </p:nvSpPr>
        <p:spPr>
          <a:xfrm>
            <a:off x="228600" y="304800"/>
            <a:ext cx="8458200" cy="5826125"/>
          </a:xfrm>
        </p:spPr>
        <p:txBody>
          <a:bodyPr/>
          <a:lstStyle/>
          <a:p>
            <a:pPr eaLnBrk="1" hangingPunct="1">
              <a:defRPr/>
            </a:pPr>
            <a:r>
              <a:rPr lang="en-US" dirty="0"/>
              <a:t>Decomposer: Organisms that feed on organic matter.</a:t>
            </a:r>
          </a:p>
          <a:p>
            <a:pPr lvl="1" eaLnBrk="1" hangingPunct="1">
              <a:defRPr/>
            </a:pPr>
            <a:r>
              <a:rPr lang="en-US" dirty="0"/>
              <a:t>Called </a:t>
            </a:r>
            <a:r>
              <a:rPr lang="en-US" dirty="0" err="1"/>
              <a:t>Detritivores</a:t>
            </a:r>
            <a:endParaRPr lang="en-US" dirty="0"/>
          </a:p>
          <a:p>
            <a:pPr lvl="1" eaLnBrk="1" hangingPunct="1">
              <a:defRPr/>
            </a:pPr>
            <a:r>
              <a:rPr lang="en-US" dirty="0">
                <a:solidFill>
                  <a:srgbClr val="FF9900"/>
                </a:solidFill>
              </a:rPr>
              <a:t>Return nutrients to soil. (Nutrient Pool)</a:t>
            </a:r>
          </a:p>
          <a:p>
            <a:pPr eaLnBrk="1" hangingPunct="1">
              <a:defRPr/>
            </a:pPr>
            <a:endParaRPr lang="en-US" dirty="0"/>
          </a:p>
        </p:txBody>
      </p:sp>
      <p:pic>
        <p:nvPicPr>
          <p:cNvPr id="3430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667000"/>
            <a:ext cx="3733800" cy="37909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430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4572000" cy="3848100"/>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www4.ncsu.edu/%7Edbeggles/education/synergy/graphics/Bimages/ce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686050"/>
            <a:ext cx="2213877" cy="19050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25" y="4800600"/>
            <a:ext cx="78200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bwMode="auto">
          <a:xfrm>
            <a:off x="549725" y="5753100"/>
            <a:ext cx="7820025" cy="647700"/>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3" name="Rectangle 2"/>
          <p:cNvSpPr/>
          <p:nvPr/>
        </p:nvSpPr>
        <p:spPr>
          <a:xfrm>
            <a:off x="685800" y="5846117"/>
            <a:ext cx="7683950" cy="338554"/>
          </a:xfrm>
          <a:prstGeom prst="rect">
            <a:avLst/>
          </a:prstGeom>
        </p:spPr>
        <p:txBody>
          <a:bodyPr wrap="square">
            <a:spAutoFit/>
          </a:bodyPr>
          <a:lstStyle/>
          <a:p>
            <a:r>
              <a:rPr lang="en-US" sz="1600" dirty="0"/>
              <a:t>Decomposers. Learn more at..  </a:t>
            </a:r>
            <a:r>
              <a:rPr lang="en-US" sz="1600" dirty="0">
                <a:hlinkClick r:id="rId6"/>
              </a:rPr>
              <a:t>http://www.nhptv.org/natureworks/nwep11b.htm</a:t>
            </a:r>
            <a:endParaRPr lang="en-US" sz="1600" dirty="0"/>
          </a:p>
        </p:txBody>
      </p:sp>
      <p:pic>
        <p:nvPicPr>
          <p:cNvPr id="337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382" y="3638550"/>
            <a:ext cx="782955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896975"/>
            <a:ext cx="6400800" cy="71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4C8A95B6-B8D2-703A-081B-915CDD611A04}"/>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1521550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3"/>
          <p:cNvSpPr>
            <a:spLocks noGrp="1" noChangeArrowheads="1"/>
          </p:cNvSpPr>
          <p:nvPr>
            <p:ph idx="1"/>
          </p:nvPr>
        </p:nvSpPr>
        <p:spPr>
          <a:xfrm>
            <a:off x="457200" y="381000"/>
            <a:ext cx="8229600" cy="5745163"/>
          </a:xfrm>
        </p:spPr>
        <p:txBody>
          <a:bodyPr/>
          <a:lstStyle/>
          <a:p>
            <a:r>
              <a:rPr lang="en-US"/>
              <a:t>Video! Time lapse decomposition of a rabbit.</a:t>
            </a:r>
          </a:p>
          <a:p>
            <a:pPr lvl="1"/>
            <a:r>
              <a:rPr lang="en-US">
                <a:hlinkClick r:id="rId2"/>
              </a:rPr>
              <a:t>http://www.youtube.com/watch?v=C6sFP_7Vezg</a:t>
            </a:r>
            <a:r>
              <a:rPr lang="en-US"/>
              <a:t> </a:t>
            </a:r>
          </a:p>
        </p:txBody>
      </p:sp>
      <p:pic>
        <p:nvPicPr>
          <p:cNvPr id="3440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8686800" cy="3962400"/>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105400"/>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0B528F83-4698-527D-E6A6-874D711F8F38}"/>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5" descr="mushro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19800"/>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EADC6B7F-5F8F-A968-D296-8C1E24C1C53C}"/>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5" descr="mushro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6115" name="Rectangle 4"/>
          <p:cNvSpPr>
            <a:spLocks noChangeArrowheads="1"/>
          </p:cNvSpPr>
          <p:nvPr/>
        </p:nvSpPr>
        <p:spPr bwMode="auto">
          <a:xfrm>
            <a:off x="0" y="3810000"/>
            <a:ext cx="9144000" cy="3352800"/>
          </a:xfrm>
          <a:prstGeom prst="rect">
            <a:avLst/>
          </a:prstGeom>
          <a:solidFill>
            <a:srgbClr val="663300"/>
          </a:solidFill>
          <a:ln w="9525" algn="ctr">
            <a:solidFill>
              <a:schemeClr val="bg1"/>
            </a:solidFill>
            <a:round/>
            <a:headEnd/>
            <a:tailEnd/>
          </a:ln>
        </p:spPr>
        <p:txBody>
          <a:bodyPr/>
          <a:lstStyle/>
          <a:p>
            <a:endParaRPr lang="en-US"/>
          </a:p>
        </p:txBody>
      </p:sp>
      <p:sp>
        <p:nvSpPr>
          <p:cNvPr id="6" name="Rectangle 5"/>
          <p:cNvSpPr/>
          <p:nvPr/>
        </p:nvSpPr>
        <p:spPr>
          <a:xfrm>
            <a:off x="471361" y="3962400"/>
            <a:ext cx="8201284" cy="923330"/>
          </a:xfrm>
          <a:prstGeom prst="rect">
            <a:avLst/>
          </a:prstGeom>
          <a:noFill/>
        </p:spPr>
        <p:txBody>
          <a:bodyPr>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is below ground?</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05400"/>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F418EE63-8292-C7AD-A58D-26DFBC499501}"/>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5" descr="mushro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7139" name="Rectangle 4"/>
          <p:cNvSpPr>
            <a:spLocks noChangeArrowheads="1"/>
          </p:cNvSpPr>
          <p:nvPr/>
        </p:nvSpPr>
        <p:spPr bwMode="auto">
          <a:xfrm>
            <a:off x="0" y="3810000"/>
            <a:ext cx="9144000" cy="3352800"/>
          </a:xfrm>
          <a:prstGeom prst="rect">
            <a:avLst/>
          </a:prstGeom>
          <a:solidFill>
            <a:srgbClr val="663300"/>
          </a:solidFill>
          <a:ln w="9525" algn="ctr">
            <a:solidFill>
              <a:schemeClr val="bg1"/>
            </a:solidFill>
            <a:round/>
            <a:headEnd/>
            <a:tailEnd/>
          </a:ln>
        </p:spPr>
        <p:txBody>
          <a:bodyPr/>
          <a:lstStyle/>
          <a:p>
            <a:endParaRPr lang="en-US"/>
          </a:p>
        </p:txBody>
      </p:sp>
      <p:sp>
        <p:nvSpPr>
          <p:cNvPr id="347140" name="Freeform 6"/>
          <p:cNvSpPr>
            <a:spLocks/>
          </p:cNvSpPr>
          <p:nvPr/>
        </p:nvSpPr>
        <p:spPr bwMode="auto">
          <a:xfrm>
            <a:off x="-1174750" y="3541713"/>
            <a:ext cx="11422063" cy="4594225"/>
          </a:xfrm>
          <a:custGeom>
            <a:avLst/>
            <a:gdLst>
              <a:gd name="T0" fmla="*/ 1457780 w 11421939"/>
              <a:gd name="T1" fmla="*/ 1273012 h 4594002"/>
              <a:gd name="T2" fmla="*/ 2224319 w 11421939"/>
              <a:gd name="T3" fmla="*/ 1420979 h 4594002"/>
              <a:gd name="T4" fmla="*/ 2318460 w 11421939"/>
              <a:gd name="T5" fmla="*/ 1811076 h 4594002"/>
              <a:gd name="T6" fmla="*/ 758477 w 11421939"/>
              <a:gd name="T7" fmla="*/ 2510561 h 4594002"/>
              <a:gd name="T8" fmla="*/ 2506732 w 11421939"/>
              <a:gd name="T9" fmla="*/ 560073 h 4594002"/>
              <a:gd name="T10" fmla="*/ 2036046 w 11421939"/>
              <a:gd name="T11" fmla="*/ 1138497 h 4594002"/>
              <a:gd name="T12" fmla="*/ 4550833 w 11421939"/>
              <a:gd name="T13" fmla="*/ 2779598 h 4594002"/>
              <a:gd name="T14" fmla="*/ 10925232 w 11421939"/>
              <a:gd name="T15" fmla="*/ 2524012 h 4594002"/>
              <a:gd name="T16" fmla="*/ 3353957 w 11421939"/>
              <a:gd name="T17" fmla="*/ 1353722 h 4594002"/>
              <a:gd name="T18" fmla="*/ 4120497 w 11421939"/>
              <a:gd name="T19" fmla="*/ 1945594 h 4594002"/>
              <a:gd name="T20" fmla="*/ 8652509 w 11421939"/>
              <a:gd name="T21" fmla="*/ 2685429 h 4594002"/>
              <a:gd name="T22" fmla="*/ 3380853 w 11421939"/>
              <a:gd name="T23" fmla="*/ 1380627 h 4594002"/>
              <a:gd name="T24" fmla="*/ 3717055 w 11421939"/>
              <a:gd name="T25" fmla="*/ 1609306 h 4594002"/>
              <a:gd name="T26" fmla="*/ 11032811 w 11421939"/>
              <a:gd name="T27" fmla="*/ 2107011 h 4594002"/>
              <a:gd name="T28" fmla="*/ 4550833 w 11421939"/>
              <a:gd name="T29" fmla="*/ 2658532 h 4594002"/>
              <a:gd name="T30" fmla="*/ 3004307 w 11421939"/>
              <a:gd name="T31" fmla="*/ 2833403 h 4594002"/>
              <a:gd name="T32" fmla="*/ 3165683 w 11421939"/>
              <a:gd name="T33" fmla="*/ 2577822 h 4594002"/>
              <a:gd name="T34" fmla="*/ 2399145 w 11421939"/>
              <a:gd name="T35" fmla="*/ 977077 h 4594002"/>
              <a:gd name="T36" fmla="*/ 650894 w 11421939"/>
              <a:gd name="T37" fmla="*/ 4366886 h 4594002"/>
              <a:gd name="T38" fmla="*/ 2278118 w 11421939"/>
              <a:gd name="T39" fmla="*/ 1071236 h 4594002"/>
              <a:gd name="T40" fmla="*/ 9002145 w 11421939"/>
              <a:gd name="T41" fmla="*/ 2322244 h 4594002"/>
              <a:gd name="T42" fmla="*/ 6325984 w 11421939"/>
              <a:gd name="T43" fmla="*/ 2402954 h 4594002"/>
              <a:gd name="T44" fmla="*/ 3111895 w 11421939"/>
              <a:gd name="T45" fmla="*/ 1959048 h 4594002"/>
              <a:gd name="T46" fmla="*/ 11100054 w 11421939"/>
              <a:gd name="T47" fmla="*/ 3990243 h 4594002"/>
              <a:gd name="T48" fmla="*/ 6594949 w 11421939"/>
              <a:gd name="T49" fmla="*/ 2698888 h 4594002"/>
              <a:gd name="T50" fmla="*/ 2668112 w 11421939"/>
              <a:gd name="T51" fmla="*/ 1394078 h 4594002"/>
              <a:gd name="T52" fmla="*/ 1403990 w 11421939"/>
              <a:gd name="T53" fmla="*/ 1420979 h 4594002"/>
              <a:gd name="T54" fmla="*/ 3138789 w 11421939"/>
              <a:gd name="T55" fmla="*/ 1501689 h 4594002"/>
              <a:gd name="T56" fmla="*/ 4254988 w 11421939"/>
              <a:gd name="T57" fmla="*/ 1703465 h 4594002"/>
              <a:gd name="T58" fmla="*/ 5734276 w 11421939"/>
              <a:gd name="T59" fmla="*/ 1864886 h 4594002"/>
              <a:gd name="T60" fmla="*/ 2748797 w 11421939"/>
              <a:gd name="T61" fmla="*/ 1246109 h 4594002"/>
              <a:gd name="T62" fmla="*/ 5882197 w 11421939"/>
              <a:gd name="T63" fmla="*/ 2362600 h 4594002"/>
              <a:gd name="T64" fmla="*/ 3138789 w 11421939"/>
              <a:gd name="T65" fmla="*/ 1528595 h 4594002"/>
              <a:gd name="T66" fmla="*/ 2573971 w 11421939"/>
              <a:gd name="T67" fmla="*/ 1098142 h 4594002"/>
              <a:gd name="T68" fmla="*/ 2009152 w 11421939"/>
              <a:gd name="T69" fmla="*/ 815658 h 4594002"/>
              <a:gd name="T70" fmla="*/ 1982258 w 11421939"/>
              <a:gd name="T71" fmla="*/ 977077 h 4594002"/>
              <a:gd name="T72" fmla="*/ 2412591 w 11421939"/>
              <a:gd name="T73" fmla="*/ 546626 h 4594002"/>
              <a:gd name="T74" fmla="*/ 2331906 w 11421939"/>
              <a:gd name="T75" fmla="*/ 452461 h 4594002"/>
              <a:gd name="T76" fmla="*/ 3286720 w 11421939"/>
              <a:gd name="T77" fmla="*/ 1528595 h 4594002"/>
              <a:gd name="T78" fmla="*/ 2358802 w 11421939"/>
              <a:gd name="T79" fmla="*/ 963625 h 4594002"/>
              <a:gd name="T80" fmla="*/ 1995705 w 11421939"/>
              <a:gd name="T81" fmla="*/ 1676562 h 4594002"/>
              <a:gd name="T82" fmla="*/ 4685322 w 11421939"/>
              <a:gd name="T83" fmla="*/ 2779598 h 4594002"/>
              <a:gd name="T84" fmla="*/ 7038730 w 11421939"/>
              <a:gd name="T85" fmla="*/ 2402954 h 4594002"/>
              <a:gd name="T86" fmla="*/ 11113502 w 11421939"/>
              <a:gd name="T87" fmla="*/ 2470207 h 4594002"/>
              <a:gd name="T88" fmla="*/ 3972574 w 11421939"/>
              <a:gd name="T89" fmla="*/ 1770721 h 4594002"/>
              <a:gd name="T90" fmla="*/ 2493286 w 11421939"/>
              <a:gd name="T91" fmla="*/ 829105 h 4594002"/>
              <a:gd name="T92" fmla="*/ 2426039 w 11421939"/>
              <a:gd name="T93" fmla="*/ 1205756 h 4594002"/>
              <a:gd name="T94" fmla="*/ 10078011 w 11421939"/>
              <a:gd name="T95" fmla="*/ 2967915 h 4594002"/>
              <a:gd name="T96" fmla="*/ 3044656 w 11421939"/>
              <a:gd name="T97" fmla="*/ 842559 h 4594002"/>
              <a:gd name="T98" fmla="*/ 2331906 w 11421939"/>
              <a:gd name="T99" fmla="*/ 1380627 h 4594002"/>
              <a:gd name="T100" fmla="*/ 3138789 w 11421939"/>
              <a:gd name="T101" fmla="*/ 1716917 h 4594002"/>
              <a:gd name="T102" fmla="*/ 9566971 w 11421939"/>
              <a:gd name="T103" fmla="*/ 2739242 h 4594002"/>
              <a:gd name="T104" fmla="*/ 3394308 w 11421939"/>
              <a:gd name="T105" fmla="*/ 1340273 h 4594002"/>
              <a:gd name="T106" fmla="*/ 7724585 w 11421939"/>
              <a:gd name="T107" fmla="*/ 2900664 h 4594002"/>
              <a:gd name="T108" fmla="*/ 5788066 w 11421939"/>
              <a:gd name="T109" fmla="*/ 2941018 h 4594002"/>
              <a:gd name="T110" fmla="*/ 2668112 w 11421939"/>
              <a:gd name="T111" fmla="*/ 1380627 h 4594002"/>
              <a:gd name="T112" fmla="*/ 3004307 w 11421939"/>
              <a:gd name="T113" fmla="*/ 3869177 h 4594002"/>
              <a:gd name="T114" fmla="*/ 2076394 w 11421939"/>
              <a:gd name="T115" fmla="*/ 2187721 h 4594002"/>
              <a:gd name="T116" fmla="*/ 3986020 w 11421939"/>
              <a:gd name="T117" fmla="*/ 1447885 h 4594002"/>
              <a:gd name="T118" fmla="*/ 7630454 w 11421939"/>
              <a:gd name="T119" fmla="*/ 1111591 h 4594002"/>
              <a:gd name="T120" fmla="*/ 5653573 w 11421939"/>
              <a:gd name="T121" fmla="*/ 1151947 h 4594002"/>
              <a:gd name="T122" fmla="*/ 5747724 w 11421939"/>
              <a:gd name="T123" fmla="*/ 1515143 h 45940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21939"/>
              <a:gd name="T187" fmla="*/ 0 h 4594002"/>
              <a:gd name="T188" fmla="*/ 11421939 w 11421939"/>
              <a:gd name="T189" fmla="*/ 4594002 h 45940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21939" h="4594002">
                <a:moveTo>
                  <a:pt x="1188727" y="1178449"/>
                </a:moveTo>
                <a:cubicBezTo>
                  <a:pt x="1451452" y="1090874"/>
                  <a:pt x="1422280" y="1103429"/>
                  <a:pt x="1874527" y="801931"/>
                </a:cubicBezTo>
                <a:cubicBezTo>
                  <a:pt x="1887974" y="792966"/>
                  <a:pt x="1901939" y="784734"/>
                  <a:pt x="1914868" y="775037"/>
                </a:cubicBezTo>
                <a:cubicBezTo>
                  <a:pt x="2161682" y="589928"/>
                  <a:pt x="1820653" y="843566"/>
                  <a:pt x="2035892" y="667460"/>
                </a:cubicBezTo>
                <a:cubicBezTo>
                  <a:pt x="2065735" y="643043"/>
                  <a:pt x="2100400" y="624910"/>
                  <a:pt x="2130021" y="600225"/>
                </a:cubicBezTo>
                <a:cubicBezTo>
                  <a:pt x="2154370" y="579934"/>
                  <a:pt x="2172725" y="553060"/>
                  <a:pt x="2197256" y="532990"/>
                </a:cubicBezTo>
                <a:cubicBezTo>
                  <a:pt x="2222273" y="512522"/>
                  <a:pt x="2252923" y="499670"/>
                  <a:pt x="2277939" y="479202"/>
                </a:cubicBezTo>
                <a:cubicBezTo>
                  <a:pt x="2302470" y="459131"/>
                  <a:pt x="2322762" y="434378"/>
                  <a:pt x="2345174" y="411966"/>
                </a:cubicBezTo>
                <a:lnTo>
                  <a:pt x="2560327" y="196813"/>
                </a:lnTo>
                <a:cubicBezTo>
                  <a:pt x="2582739" y="174401"/>
                  <a:pt x="2611255" y="156756"/>
                  <a:pt x="2627562" y="129578"/>
                </a:cubicBezTo>
                <a:cubicBezTo>
                  <a:pt x="2641009" y="107166"/>
                  <a:pt x="2678519" y="38459"/>
                  <a:pt x="2667904" y="62343"/>
                </a:cubicBezTo>
                <a:cubicBezTo>
                  <a:pt x="2633824" y="139022"/>
                  <a:pt x="2601171" y="217423"/>
                  <a:pt x="2560327" y="290943"/>
                </a:cubicBezTo>
                <a:cubicBezTo>
                  <a:pt x="2512536" y="376967"/>
                  <a:pt x="2473884" y="469593"/>
                  <a:pt x="2412409" y="546437"/>
                </a:cubicBezTo>
                <a:cubicBezTo>
                  <a:pt x="2376550" y="591260"/>
                  <a:pt x="2341581" y="636810"/>
                  <a:pt x="2304833" y="680907"/>
                </a:cubicBezTo>
                <a:cubicBezTo>
                  <a:pt x="2269060" y="723835"/>
                  <a:pt x="2232338" y="734596"/>
                  <a:pt x="2183809" y="775037"/>
                </a:cubicBezTo>
                <a:cubicBezTo>
                  <a:pt x="2159460" y="795327"/>
                  <a:pt x="2143314" y="825256"/>
                  <a:pt x="2116574" y="842272"/>
                </a:cubicBezTo>
                <a:cubicBezTo>
                  <a:pt x="2043834" y="888561"/>
                  <a:pt x="1956950" y="911564"/>
                  <a:pt x="1887974" y="963296"/>
                </a:cubicBezTo>
                <a:cubicBezTo>
                  <a:pt x="1798327" y="1030531"/>
                  <a:pt x="1712272" y="1102843"/>
                  <a:pt x="1619033" y="1165002"/>
                </a:cubicBezTo>
                <a:lnTo>
                  <a:pt x="1457668" y="1272578"/>
                </a:lnTo>
                <a:cubicBezTo>
                  <a:pt x="1425845" y="1294351"/>
                  <a:pt x="1390804" y="1312548"/>
                  <a:pt x="1363539" y="1339813"/>
                </a:cubicBezTo>
                <a:cubicBezTo>
                  <a:pt x="1318715" y="1384637"/>
                  <a:pt x="1272064" y="1427705"/>
                  <a:pt x="1229068" y="1474284"/>
                </a:cubicBezTo>
                <a:cubicBezTo>
                  <a:pt x="1218106" y="1486159"/>
                  <a:pt x="1186013" y="1514625"/>
                  <a:pt x="1202174" y="1514625"/>
                </a:cubicBezTo>
                <a:cubicBezTo>
                  <a:pt x="1236311" y="1514625"/>
                  <a:pt x="1265771" y="1489550"/>
                  <a:pt x="1296304" y="1474284"/>
                </a:cubicBezTo>
                <a:cubicBezTo>
                  <a:pt x="1346538" y="1449167"/>
                  <a:pt x="1393987" y="1418719"/>
                  <a:pt x="1444221" y="1393602"/>
                </a:cubicBezTo>
                <a:cubicBezTo>
                  <a:pt x="1456899" y="1387263"/>
                  <a:pt x="1472035" y="1386787"/>
                  <a:pt x="1484562" y="1380155"/>
                </a:cubicBezTo>
                <a:cubicBezTo>
                  <a:pt x="1700292" y="1265944"/>
                  <a:pt x="1613406" y="1292606"/>
                  <a:pt x="1793845" y="1218790"/>
                </a:cubicBezTo>
                <a:cubicBezTo>
                  <a:pt x="1924148" y="1165485"/>
                  <a:pt x="1972594" y="1164927"/>
                  <a:pt x="2076233" y="1084319"/>
                </a:cubicBezTo>
                <a:cubicBezTo>
                  <a:pt x="2207110" y="982526"/>
                  <a:pt x="2201958" y="974958"/>
                  <a:pt x="2291386" y="855719"/>
                </a:cubicBezTo>
                <a:cubicBezTo>
                  <a:pt x="2295868" y="842272"/>
                  <a:pt x="2299249" y="828406"/>
                  <a:pt x="2304833" y="815378"/>
                </a:cubicBezTo>
                <a:cubicBezTo>
                  <a:pt x="2312729" y="796953"/>
                  <a:pt x="2327796" y="781246"/>
                  <a:pt x="2331727" y="761590"/>
                </a:cubicBezTo>
                <a:cubicBezTo>
                  <a:pt x="2345901" y="690718"/>
                  <a:pt x="2345692" y="617547"/>
                  <a:pt x="2358621" y="546437"/>
                </a:cubicBezTo>
                <a:cubicBezTo>
                  <a:pt x="2368116" y="494215"/>
                  <a:pt x="2389623" y="457539"/>
                  <a:pt x="2412409" y="411966"/>
                </a:cubicBezTo>
                <a:cubicBezTo>
                  <a:pt x="2398962" y="528507"/>
                  <a:pt x="2388659" y="645455"/>
                  <a:pt x="2372068" y="761590"/>
                </a:cubicBezTo>
                <a:cubicBezTo>
                  <a:pt x="2366224" y="802500"/>
                  <a:pt x="2350758" y="841667"/>
                  <a:pt x="2345174" y="882613"/>
                </a:cubicBezTo>
                <a:cubicBezTo>
                  <a:pt x="2337278" y="940520"/>
                  <a:pt x="2340292" y="999613"/>
                  <a:pt x="2331727" y="1057425"/>
                </a:cubicBezTo>
                <a:cubicBezTo>
                  <a:pt x="2322322" y="1120910"/>
                  <a:pt x="2305609" y="1183102"/>
                  <a:pt x="2291386" y="1245684"/>
                </a:cubicBezTo>
                <a:cubicBezTo>
                  <a:pt x="2283194" y="1281727"/>
                  <a:pt x="2277761" y="1318761"/>
                  <a:pt x="2264492" y="1353260"/>
                </a:cubicBezTo>
                <a:cubicBezTo>
                  <a:pt x="2255110" y="1377654"/>
                  <a:pt x="2235840" y="1397119"/>
                  <a:pt x="2224151" y="1420496"/>
                </a:cubicBezTo>
                <a:cubicBezTo>
                  <a:pt x="2112487" y="1643822"/>
                  <a:pt x="2243506" y="1428251"/>
                  <a:pt x="2143468" y="1554966"/>
                </a:cubicBezTo>
                <a:cubicBezTo>
                  <a:pt x="2087919" y="1625328"/>
                  <a:pt x="2036434" y="1698811"/>
                  <a:pt x="1982104" y="1770119"/>
                </a:cubicBezTo>
                <a:cubicBezTo>
                  <a:pt x="1964710" y="1792949"/>
                  <a:pt x="1950107" y="1818676"/>
                  <a:pt x="1928315" y="1837355"/>
                </a:cubicBezTo>
                <a:cubicBezTo>
                  <a:pt x="1896939" y="1864249"/>
                  <a:pt x="1864764" y="1890239"/>
                  <a:pt x="1834186" y="1918037"/>
                </a:cubicBezTo>
                <a:cubicBezTo>
                  <a:pt x="1815424" y="1935093"/>
                  <a:pt x="1800413" y="1956258"/>
                  <a:pt x="1780398" y="1971825"/>
                </a:cubicBezTo>
                <a:cubicBezTo>
                  <a:pt x="1759767" y="1987871"/>
                  <a:pt x="1735574" y="1998719"/>
                  <a:pt x="1713162" y="2012166"/>
                </a:cubicBezTo>
                <a:cubicBezTo>
                  <a:pt x="1729462" y="1946965"/>
                  <a:pt x="1715351" y="1964205"/>
                  <a:pt x="1766951" y="1918037"/>
                </a:cubicBezTo>
                <a:cubicBezTo>
                  <a:pt x="2007929" y="1702426"/>
                  <a:pt x="1918296" y="1772316"/>
                  <a:pt x="2143468" y="1622202"/>
                </a:cubicBezTo>
                <a:cubicBezTo>
                  <a:pt x="2245277" y="1469485"/>
                  <a:pt x="2022542" y="1796900"/>
                  <a:pt x="2372068" y="1393602"/>
                </a:cubicBezTo>
                <a:cubicBezTo>
                  <a:pt x="2503321" y="1242157"/>
                  <a:pt x="2499204" y="1211727"/>
                  <a:pt x="2573774" y="1070872"/>
                </a:cubicBezTo>
                <a:cubicBezTo>
                  <a:pt x="2595366" y="1030087"/>
                  <a:pt x="2618597" y="990190"/>
                  <a:pt x="2641009" y="949849"/>
                </a:cubicBezTo>
                <a:cubicBezTo>
                  <a:pt x="2636527" y="878131"/>
                  <a:pt x="2640416" y="805395"/>
                  <a:pt x="2627562" y="734696"/>
                </a:cubicBezTo>
                <a:cubicBezTo>
                  <a:pt x="2622183" y="705112"/>
                  <a:pt x="2598388" y="681931"/>
                  <a:pt x="2587221" y="654013"/>
                </a:cubicBezTo>
                <a:cubicBezTo>
                  <a:pt x="2580357" y="636854"/>
                  <a:pt x="2579618" y="617758"/>
                  <a:pt x="2573774" y="600225"/>
                </a:cubicBezTo>
                <a:cubicBezTo>
                  <a:pt x="2529546" y="467541"/>
                  <a:pt x="2559989" y="598537"/>
                  <a:pt x="2533433" y="465755"/>
                </a:cubicBezTo>
                <a:cubicBezTo>
                  <a:pt x="2537915" y="555402"/>
                  <a:pt x="2552721" y="645127"/>
                  <a:pt x="2546880" y="734696"/>
                </a:cubicBezTo>
                <a:cubicBezTo>
                  <a:pt x="2534395" y="926132"/>
                  <a:pt x="2514776" y="997584"/>
                  <a:pt x="2479645" y="1138107"/>
                </a:cubicBezTo>
                <a:cubicBezTo>
                  <a:pt x="2466198" y="1245684"/>
                  <a:pt x="2457550" y="1353970"/>
                  <a:pt x="2439304" y="1460837"/>
                </a:cubicBezTo>
                <a:cubicBezTo>
                  <a:pt x="2416227" y="1595999"/>
                  <a:pt x="2399195" y="1702573"/>
                  <a:pt x="2318280" y="1810460"/>
                </a:cubicBezTo>
                <a:cubicBezTo>
                  <a:pt x="2241004" y="1913495"/>
                  <a:pt x="2169925" y="1933598"/>
                  <a:pt x="2062786" y="2012166"/>
                </a:cubicBezTo>
                <a:cubicBezTo>
                  <a:pt x="2047451" y="2023412"/>
                  <a:pt x="2038956" y="2043072"/>
                  <a:pt x="2022445" y="2052507"/>
                </a:cubicBezTo>
                <a:cubicBezTo>
                  <a:pt x="1975420" y="2079378"/>
                  <a:pt x="1922504" y="2094612"/>
                  <a:pt x="1874527" y="2119743"/>
                </a:cubicBezTo>
                <a:cubicBezTo>
                  <a:pt x="1828222" y="2143998"/>
                  <a:pt x="1786525" y="2176486"/>
                  <a:pt x="1740056" y="2200425"/>
                </a:cubicBezTo>
                <a:cubicBezTo>
                  <a:pt x="1638466" y="2252759"/>
                  <a:pt x="1533999" y="2299311"/>
                  <a:pt x="1430774" y="2348343"/>
                </a:cubicBezTo>
                <a:cubicBezTo>
                  <a:pt x="1354704" y="2384476"/>
                  <a:pt x="1269547" y="2405390"/>
                  <a:pt x="1202174" y="2455919"/>
                </a:cubicBezTo>
                <a:cubicBezTo>
                  <a:pt x="1073222" y="2552633"/>
                  <a:pt x="1197942" y="2464759"/>
                  <a:pt x="919786" y="2603837"/>
                </a:cubicBezTo>
                <a:cubicBezTo>
                  <a:pt x="869552" y="2628954"/>
                  <a:pt x="822372" y="2659949"/>
                  <a:pt x="771868" y="2684519"/>
                </a:cubicBezTo>
                <a:cubicBezTo>
                  <a:pt x="656447" y="2740670"/>
                  <a:pt x="537049" y="2788482"/>
                  <a:pt x="422245" y="2845884"/>
                </a:cubicBezTo>
                <a:cubicBezTo>
                  <a:pt x="377421" y="2868296"/>
                  <a:pt x="331898" y="2889360"/>
                  <a:pt x="287774" y="2913119"/>
                </a:cubicBezTo>
                <a:cubicBezTo>
                  <a:pt x="273544" y="2920781"/>
                  <a:pt x="261888" y="2932785"/>
                  <a:pt x="247433" y="2940013"/>
                </a:cubicBezTo>
                <a:cubicBezTo>
                  <a:pt x="216900" y="2955280"/>
                  <a:pt x="184381" y="2966229"/>
                  <a:pt x="153304" y="2980355"/>
                </a:cubicBezTo>
                <a:cubicBezTo>
                  <a:pt x="61920" y="3021894"/>
                  <a:pt x="136151" y="2995037"/>
                  <a:pt x="59174" y="3020696"/>
                </a:cubicBezTo>
                <a:cubicBezTo>
                  <a:pt x="0" y="3109457"/>
                  <a:pt x="47169" y="3032989"/>
                  <a:pt x="112962" y="2980355"/>
                </a:cubicBezTo>
                <a:cubicBezTo>
                  <a:pt x="128615" y="2967832"/>
                  <a:pt x="149679" y="2963966"/>
                  <a:pt x="166751" y="2953460"/>
                </a:cubicBezTo>
                <a:cubicBezTo>
                  <a:pt x="208043" y="2928050"/>
                  <a:pt x="248676" y="2901450"/>
                  <a:pt x="287774" y="2872778"/>
                </a:cubicBezTo>
                <a:cubicBezTo>
                  <a:pt x="383202" y="2802797"/>
                  <a:pt x="471699" y="2723266"/>
                  <a:pt x="570162" y="2657625"/>
                </a:cubicBezTo>
                <a:cubicBezTo>
                  <a:pt x="583609" y="2648660"/>
                  <a:pt x="597796" y="2640716"/>
                  <a:pt x="610504" y="2630731"/>
                </a:cubicBezTo>
                <a:cubicBezTo>
                  <a:pt x="660597" y="2591372"/>
                  <a:pt x="707134" y="2547497"/>
                  <a:pt x="758421" y="2509707"/>
                </a:cubicBezTo>
                <a:cubicBezTo>
                  <a:pt x="792464" y="2484623"/>
                  <a:pt x="833179" y="2469137"/>
                  <a:pt x="865998" y="2442472"/>
                </a:cubicBezTo>
                <a:cubicBezTo>
                  <a:pt x="905356" y="2410494"/>
                  <a:pt x="936311" y="2369293"/>
                  <a:pt x="973574" y="2334896"/>
                </a:cubicBezTo>
                <a:cubicBezTo>
                  <a:pt x="1071692" y="2244325"/>
                  <a:pt x="1006660" y="2314500"/>
                  <a:pt x="1108045" y="2240766"/>
                </a:cubicBezTo>
                <a:cubicBezTo>
                  <a:pt x="1136357" y="2220175"/>
                  <a:pt x="1158124" y="2190532"/>
                  <a:pt x="1188727" y="2173531"/>
                </a:cubicBezTo>
                <a:cubicBezTo>
                  <a:pt x="1279864" y="2122899"/>
                  <a:pt x="1384368" y="2096891"/>
                  <a:pt x="1471115" y="2039060"/>
                </a:cubicBezTo>
                <a:cubicBezTo>
                  <a:pt x="1484562" y="2030095"/>
                  <a:pt x="1498836" y="2022262"/>
                  <a:pt x="1511456" y="2012166"/>
                </a:cubicBezTo>
                <a:cubicBezTo>
                  <a:pt x="1521356" y="2004246"/>
                  <a:pt x="1527802" y="1992305"/>
                  <a:pt x="1538351" y="1985272"/>
                </a:cubicBezTo>
                <a:cubicBezTo>
                  <a:pt x="1555030" y="1974153"/>
                  <a:pt x="1576103" y="1970405"/>
                  <a:pt x="1592139" y="1958378"/>
                </a:cubicBezTo>
                <a:cubicBezTo>
                  <a:pt x="1612424" y="1943164"/>
                  <a:pt x="1625989" y="1920255"/>
                  <a:pt x="1645927" y="1904590"/>
                </a:cubicBezTo>
                <a:cubicBezTo>
                  <a:pt x="1688950" y="1870786"/>
                  <a:pt x="1738051" y="1845107"/>
                  <a:pt x="1780398" y="1810460"/>
                </a:cubicBezTo>
                <a:cubicBezTo>
                  <a:pt x="1829704" y="1770119"/>
                  <a:pt x="1877350" y="1727660"/>
                  <a:pt x="1928315" y="1689437"/>
                </a:cubicBezTo>
                <a:cubicBezTo>
                  <a:pt x="1967102" y="1660347"/>
                  <a:pt x="2011215" y="1638710"/>
                  <a:pt x="2049339" y="1608755"/>
                </a:cubicBezTo>
                <a:cubicBezTo>
                  <a:pt x="2136887" y="1539967"/>
                  <a:pt x="2219300" y="1464880"/>
                  <a:pt x="2304833" y="1393602"/>
                </a:cubicBezTo>
                <a:cubicBezTo>
                  <a:pt x="2326882" y="1375228"/>
                  <a:pt x="2355386" y="1363168"/>
                  <a:pt x="2372068" y="1339813"/>
                </a:cubicBezTo>
                <a:lnTo>
                  <a:pt x="2439304" y="1245684"/>
                </a:lnTo>
                <a:cubicBezTo>
                  <a:pt x="2475360" y="1137516"/>
                  <a:pt x="2439694" y="1255624"/>
                  <a:pt x="2466198" y="1017084"/>
                </a:cubicBezTo>
                <a:cubicBezTo>
                  <a:pt x="2468239" y="998716"/>
                  <a:pt x="2475163" y="981225"/>
                  <a:pt x="2479645" y="963296"/>
                </a:cubicBezTo>
                <a:cubicBezTo>
                  <a:pt x="2484127" y="913990"/>
                  <a:pt x="2489799" y="864778"/>
                  <a:pt x="2493092" y="815378"/>
                </a:cubicBezTo>
                <a:cubicBezTo>
                  <a:pt x="2498765" y="730284"/>
                  <a:pt x="2489814" y="643510"/>
                  <a:pt x="2506539" y="559884"/>
                </a:cubicBezTo>
                <a:cubicBezTo>
                  <a:pt x="2512878" y="528189"/>
                  <a:pt x="2560327" y="479202"/>
                  <a:pt x="2560327" y="479202"/>
                </a:cubicBezTo>
                <a:cubicBezTo>
                  <a:pt x="2546880" y="524025"/>
                  <a:pt x="2538593" y="570733"/>
                  <a:pt x="2519986" y="613672"/>
                </a:cubicBezTo>
                <a:cubicBezTo>
                  <a:pt x="2448428" y="778805"/>
                  <a:pt x="2278853" y="1084417"/>
                  <a:pt x="2183809" y="1218790"/>
                </a:cubicBezTo>
                <a:cubicBezTo>
                  <a:pt x="2128779" y="1296591"/>
                  <a:pt x="2055082" y="1359529"/>
                  <a:pt x="1995551" y="1433943"/>
                </a:cubicBezTo>
                <a:cubicBezTo>
                  <a:pt x="1983029" y="1449596"/>
                  <a:pt x="1984250" y="1475136"/>
                  <a:pt x="1968656" y="1487731"/>
                </a:cubicBezTo>
                <a:cubicBezTo>
                  <a:pt x="1718876" y="1689476"/>
                  <a:pt x="1594872" y="1743283"/>
                  <a:pt x="1323198" y="1904590"/>
                </a:cubicBezTo>
                <a:cubicBezTo>
                  <a:pt x="1286838" y="1926179"/>
                  <a:pt x="1251297" y="1949123"/>
                  <a:pt x="1215621" y="1971825"/>
                </a:cubicBezTo>
                <a:cubicBezTo>
                  <a:pt x="1171638" y="1999814"/>
                  <a:pt x="1132487" y="2028066"/>
                  <a:pt x="1094598" y="2065955"/>
                </a:cubicBezTo>
                <a:cubicBezTo>
                  <a:pt x="1074303" y="2086250"/>
                  <a:pt x="1061104" y="2112895"/>
                  <a:pt x="1040809" y="2133190"/>
                </a:cubicBezTo>
                <a:cubicBezTo>
                  <a:pt x="1016054" y="2157944"/>
                  <a:pt x="985851" y="2176680"/>
                  <a:pt x="960127" y="2200425"/>
                </a:cubicBezTo>
                <a:cubicBezTo>
                  <a:pt x="849486" y="2302556"/>
                  <a:pt x="878420" y="2299720"/>
                  <a:pt x="744974" y="2388684"/>
                </a:cubicBezTo>
                <a:cubicBezTo>
                  <a:pt x="731527" y="2397649"/>
                  <a:pt x="695668" y="2429025"/>
                  <a:pt x="704633" y="2415578"/>
                </a:cubicBezTo>
                <a:cubicBezTo>
                  <a:pt x="722214" y="2389206"/>
                  <a:pt x="745496" y="2365924"/>
                  <a:pt x="771868" y="2348343"/>
                </a:cubicBezTo>
                <a:cubicBezTo>
                  <a:pt x="853748" y="2293756"/>
                  <a:pt x="944339" y="2253258"/>
                  <a:pt x="1027362" y="2200425"/>
                </a:cubicBezTo>
                <a:lnTo>
                  <a:pt x="1323198" y="2012166"/>
                </a:lnTo>
                <a:cubicBezTo>
                  <a:pt x="1386064" y="1972002"/>
                  <a:pt x="1456789" y="1941905"/>
                  <a:pt x="1511456" y="1891143"/>
                </a:cubicBezTo>
                <a:cubicBezTo>
                  <a:pt x="1652467" y="1760204"/>
                  <a:pt x="1706818" y="1720192"/>
                  <a:pt x="1820739" y="1581860"/>
                </a:cubicBezTo>
                <a:cubicBezTo>
                  <a:pt x="1885751" y="1502917"/>
                  <a:pt x="1930588" y="1414678"/>
                  <a:pt x="1982104" y="1326366"/>
                </a:cubicBezTo>
                <a:cubicBezTo>
                  <a:pt x="2000033" y="1263613"/>
                  <a:pt x="2023093" y="1202104"/>
                  <a:pt x="2035892" y="1138107"/>
                </a:cubicBezTo>
                <a:cubicBezTo>
                  <a:pt x="2042659" y="1104272"/>
                  <a:pt x="2069630" y="952789"/>
                  <a:pt x="2089680" y="882613"/>
                </a:cubicBezTo>
                <a:cubicBezTo>
                  <a:pt x="2093574" y="868984"/>
                  <a:pt x="2095698" y="854344"/>
                  <a:pt x="2103127" y="842272"/>
                </a:cubicBezTo>
                <a:cubicBezTo>
                  <a:pt x="2263987" y="580875"/>
                  <a:pt x="2144789" y="773496"/>
                  <a:pt x="2224151" y="680907"/>
                </a:cubicBezTo>
                <a:cubicBezTo>
                  <a:pt x="2239755" y="662703"/>
                  <a:pt x="2290816" y="591640"/>
                  <a:pt x="2318280" y="573331"/>
                </a:cubicBezTo>
                <a:cubicBezTo>
                  <a:pt x="2330074" y="565468"/>
                  <a:pt x="2345174" y="564366"/>
                  <a:pt x="2358621" y="559884"/>
                </a:cubicBezTo>
                <a:cubicBezTo>
                  <a:pt x="2652140" y="1342598"/>
                  <a:pt x="2349028" y="568556"/>
                  <a:pt x="2560327" y="1043978"/>
                </a:cubicBezTo>
                <a:cubicBezTo>
                  <a:pt x="2607659" y="1150475"/>
                  <a:pt x="2645960" y="1260892"/>
                  <a:pt x="2694798" y="1366707"/>
                </a:cubicBezTo>
                <a:cubicBezTo>
                  <a:pt x="2726730" y="1435893"/>
                  <a:pt x="2770842" y="1499043"/>
                  <a:pt x="2802374" y="1568413"/>
                </a:cubicBezTo>
                <a:cubicBezTo>
                  <a:pt x="2911193" y="1807814"/>
                  <a:pt x="2863162" y="1793746"/>
                  <a:pt x="3004080" y="1998719"/>
                </a:cubicBezTo>
                <a:cubicBezTo>
                  <a:pt x="3013236" y="2012037"/>
                  <a:pt x="3030974" y="2016648"/>
                  <a:pt x="3044421" y="2025613"/>
                </a:cubicBezTo>
                <a:cubicBezTo>
                  <a:pt x="3089245" y="2092848"/>
                  <a:pt x="3129806" y="2163129"/>
                  <a:pt x="3178892" y="2227319"/>
                </a:cubicBezTo>
                <a:cubicBezTo>
                  <a:pt x="3188709" y="2240157"/>
                  <a:pt x="3208422" y="2242200"/>
                  <a:pt x="3219233" y="2254213"/>
                </a:cubicBezTo>
                <a:cubicBezTo>
                  <a:pt x="3249218" y="2287530"/>
                  <a:pt x="3269415" y="2328944"/>
                  <a:pt x="3299915" y="2361790"/>
                </a:cubicBezTo>
                <a:cubicBezTo>
                  <a:pt x="3353085" y="2419050"/>
                  <a:pt x="3433766" y="2472695"/>
                  <a:pt x="3501621" y="2509707"/>
                </a:cubicBezTo>
                <a:cubicBezTo>
                  <a:pt x="3563214" y="2543303"/>
                  <a:pt x="3626178" y="2574436"/>
                  <a:pt x="3689880" y="2603837"/>
                </a:cubicBezTo>
                <a:cubicBezTo>
                  <a:pt x="3742787" y="2628256"/>
                  <a:pt x="3798441" y="2646430"/>
                  <a:pt x="3851245" y="2671072"/>
                </a:cubicBezTo>
                <a:cubicBezTo>
                  <a:pt x="3865890" y="2677906"/>
                  <a:pt x="3876014" y="2693641"/>
                  <a:pt x="3891586" y="2697966"/>
                </a:cubicBezTo>
                <a:cubicBezTo>
                  <a:pt x="3957651" y="2716317"/>
                  <a:pt x="4025871" y="2725822"/>
                  <a:pt x="4093292" y="2738307"/>
                </a:cubicBezTo>
                <a:cubicBezTo>
                  <a:pt x="4300287" y="2776640"/>
                  <a:pt x="4293844" y="2771399"/>
                  <a:pt x="4550492" y="2778649"/>
                </a:cubicBezTo>
                <a:lnTo>
                  <a:pt x="6634786" y="2832437"/>
                </a:lnTo>
                <a:cubicBezTo>
                  <a:pt x="7330919" y="2914335"/>
                  <a:pt x="6356018" y="2792668"/>
                  <a:pt x="7118880" y="2913119"/>
                </a:cubicBezTo>
                <a:cubicBezTo>
                  <a:pt x="7203467" y="2926475"/>
                  <a:pt x="7289443" y="2929054"/>
                  <a:pt x="7374374" y="2940013"/>
                </a:cubicBezTo>
                <a:cubicBezTo>
                  <a:pt x="7737998" y="2986932"/>
                  <a:pt x="7308189" y="2952684"/>
                  <a:pt x="7750892" y="2980355"/>
                </a:cubicBezTo>
                <a:cubicBezTo>
                  <a:pt x="8363260" y="2912313"/>
                  <a:pt x="7892554" y="2975228"/>
                  <a:pt x="8315668" y="2899672"/>
                </a:cubicBezTo>
                <a:cubicBezTo>
                  <a:pt x="8373706" y="2889308"/>
                  <a:pt x="8432669" y="2884340"/>
                  <a:pt x="8490480" y="2872778"/>
                </a:cubicBezTo>
                <a:cubicBezTo>
                  <a:pt x="8567241" y="2857426"/>
                  <a:pt x="8642407" y="2834776"/>
                  <a:pt x="8719080" y="2818990"/>
                </a:cubicBezTo>
                <a:cubicBezTo>
                  <a:pt x="8794868" y="2803387"/>
                  <a:pt x="8872145" y="2795435"/>
                  <a:pt x="8947680" y="2778649"/>
                </a:cubicBezTo>
                <a:cubicBezTo>
                  <a:pt x="8993363" y="2768497"/>
                  <a:pt x="9036046" y="2746325"/>
                  <a:pt x="9082151" y="2738307"/>
                </a:cubicBezTo>
                <a:cubicBezTo>
                  <a:pt x="9139729" y="2728293"/>
                  <a:pt x="9198692" y="2729342"/>
                  <a:pt x="9256962" y="2724860"/>
                </a:cubicBezTo>
                <a:cubicBezTo>
                  <a:pt x="9306268" y="2715895"/>
                  <a:pt x="9355959" y="2708837"/>
                  <a:pt x="9404880" y="2697966"/>
                </a:cubicBezTo>
                <a:cubicBezTo>
                  <a:pt x="9547529" y="2666266"/>
                  <a:pt x="9490854" y="2651193"/>
                  <a:pt x="9687268" y="2644178"/>
                </a:cubicBezTo>
                <a:lnTo>
                  <a:pt x="10440304" y="2617284"/>
                </a:lnTo>
                <a:cubicBezTo>
                  <a:pt x="10466391" y="2608588"/>
                  <a:pt x="10508338" y="2593460"/>
                  <a:pt x="10534433" y="2590390"/>
                </a:cubicBezTo>
                <a:cubicBezTo>
                  <a:pt x="10592476" y="2583561"/>
                  <a:pt x="10650974" y="2581425"/>
                  <a:pt x="10709245" y="2576943"/>
                </a:cubicBezTo>
                <a:cubicBezTo>
                  <a:pt x="10727174" y="2572461"/>
                  <a:pt x="10745263" y="2568573"/>
                  <a:pt x="10763033" y="2563496"/>
                </a:cubicBezTo>
                <a:cubicBezTo>
                  <a:pt x="10776662" y="2559602"/>
                  <a:pt x="10789623" y="2553487"/>
                  <a:pt x="10803374" y="2550049"/>
                </a:cubicBezTo>
                <a:cubicBezTo>
                  <a:pt x="10825547" y="2544506"/>
                  <a:pt x="10848298" y="2541560"/>
                  <a:pt x="10870609" y="2536602"/>
                </a:cubicBezTo>
                <a:cubicBezTo>
                  <a:pt x="10888650" y="2532593"/>
                  <a:pt x="10942879" y="2523155"/>
                  <a:pt x="10924398" y="2523155"/>
                </a:cubicBezTo>
                <a:cubicBezTo>
                  <a:pt x="10897133" y="2523155"/>
                  <a:pt x="10870966" y="2535723"/>
                  <a:pt x="10843715" y="2536602"/>
                </a:cubicBezTo>
                <a:lnTo>
                  <a:pt x="9256962" y="2576943"/>
                </a:lnTo>
                <a:cubicBezTo>
                  <a:pt x="9171797" y="2590390"/>
                  <a:pt x="9086255" y="2601631"/>
                  <a:pt x="9001468" y="2617284"/>
                </a:cubicBezTo>
                <a:cubicBezTo>
                  <a:pt x="8794862" y="2655427"/>
                  <a:pt x="8592276" y="2720859"/>
                  <a:pt x="8382904" y="2738307"/>
                </a:cubicBezTo>
                <a:cubicBezTo>
                  <a:pt x="7939486" y="2775260"/>
                  <a:pt x="8168050" y="2761207"/>
                  <a:pt x="7697104" y="2778649"/>
                </a:cubicBezTo>
                <a:lnTo>
                  <a:pt x="5626256" y="2765202"/>
                </a:lnTo>
                <a:cubicBezTo>
                  <a:pt x="5557709" y="2763580"/>
                  <a:pt x="5492012" y="2737126"/>
                  <a:pt x="5424551" y="2724860"/>
                </a:cubicBezTo>
                <a:cubicBezTo>
                  <a:pt x="5030316" y="2653180"/>
                  <a:pt x="5330344" y="2718636"/>
                  <a:pt x="5007692" y="2644178"/>
                </a:cubicBezTo>
                <a:cubicBezTo>
                  <a:pt x="4895442" y="2580036"/>
                  <a:pt x="4915327" y="2585647"/>
                  <a:pt x="4779092" y="2536602"/>
                </a:cubicBezTo>
                <a:cubicBezTo>
                  <a:pt x="4712409" y="2512596"/>
                  <a:pt x="4642415" y="2497545"/>
                  <a:pt x="4577386" y="2469366"/>
                </a:cubicBezTo>
                <a:cubicBezTo>
                  <a:pt x="4152149" y="2285096"/>
                  <a:pt x="4560586" y="2417262"/>
                  <a:pt x="4241209" y="2321449"/>
                </a:cubicBezTo>
                <a:cubicBezTo>
                  <a:pt x="4218797" y="2308002"/>
                  <a:pt x="4193644" y="2298318"/>
                  <a:pt x="4173974" y="2281107"/>
                </a:cubicBezTo>
                <a:cubicBezTo>
                  <a:pt x="4148738" y="2259025"/>
                  <a:pt x="4109261" y="2185178"/>
                  <a:pt x="4093292" y="2160084"/>
                </a:cubicBezTo>
                <a:cubicBezTo>
                  <a:pt x="3973783" y="1972283"/>
                  <a:pt x="4097554" y="2176152"/>
                  <a:pt x="3999162" y="2012166"/>
                </a:cubicBezTo>
                <a:cubicBezTo>
                  <a:pt x="3990197" y="1980790"/>
                  <a:pt x="3988266" y="1946478"/>
                  <a:pt x="3972268" y="1918037"/>
                </a:cubicBezTo>
                <a:cubicBezTo>
                  <a:pt x="3900250" y="1790005"/>
                  <a:pt x="3821916" y="1754778"/>
                  <a:pt x="3703327" y="1662543"/>
                </a:cubicBezTo>
                <a:cubicBezTo>
                  <a:pt x="3680672" y="1644922"/>
                  <a:pt x="3658305" y="1626930"/>
                  <a:pt x="3636092" y="1608755"/>
                </a:cubicBezTo>
                <a:cubicBezTo>
                  <a:pt x="3608997" y="1586586"/>
                  <a:pt x="3580164" y="1566274"/>
                  <a:pt x="3555409" y="1541519"/>
                </a:cubicBezTo>
                <a:cubicBezTo>
                  <a:pt x="3493232" y="1479342"/>
                  <a:pt x="3424184" y="1406120"/>
                  <a:pt x="3353704" y="1353260"/>
                </a:cubicBezTo>
                <a:cubicBezTo>
                  <a:pt x="3337667" y="1341232"/>
                  <a:pt x="3316827" y="1337128"/>
                  <a:pt x="3299915" y="1326366"/>
                </a:cubicBezTo>
                <a:cubicBezTo>
                  <a:pt x="3267385" y="1305665"/>
                  <a:pt x="3238850" y="1278969"/>
                  <a:pt x="3205786" y="1259131"/>
                </a:cubicBezTo>
                <a:cubicBezTo>
                  <a:pt x="3108053" y="1200491"/>
                  <a:pt x="3104091" y="1224673"/>
                  <a:pt x="3030974" y="1151555"/>
                </a:cubicBezTo>
                <a:cubicBezTo>
                  <a:pt x="3019546" y="1140127"/>
                  <a:pt x="3014002" y="1123970"/>
                  <a:pt x="3004080" y="1111213"/>
                </a:cubicBezTo>
                <a:cubicBezTo>
                  <a:pt x="2944527" y="1034644"/>
                  <a:pt x="2940754" y="1050670"/>
                  <a:pt x="2909951" y="976743"/>
                </a:cubicBezTo>
                <a:cubicBezTo>
                  <a:pt x="2895221" y="941392"/>
                  <a:pt x="2886736" y="903420"/>
                  <a:pt x="2869609" y="869166"/>
                </a:cubicBezTo>
                <a:cubicBezTo>
                  <a:pt x="2850698" y="831344"/>
                  <a:pt x="2820554" y="799769"/>
                  <a:pt x="2802374" y="761590"/>
                </a:cubicBezTo>
                <a:cubicBezTo>
                  <a:pt x="2775532" y="705223"/>
                  <a:pt x="2763059" y="642619"/>
                  <a:pt x="2735139" y="586778"/>
                </a:cubicBezTo>
                <a:lnTo>
                  <a:pt x="2708245" y="532990"/>
                </a:lnTo>
                <a:cubicBezTo>
                  <a:pt x="2703763" y="501613"/>
                  <a:pt x="2700468" y="470044"/>
                  <a:pt x="2694798" y="438860"/>
                </a:cubicBezTo>
                <a:cubicBezTo>
                  <a:pt x="2687461" y="398504"/>
                  <a:pt x="2672589" y="354102"/>
                  <a:pt x="2654456" y="317837"/>
                </a:cubicBezTo>
                <a:cubicBezTo>
                  <a:pt x="2647228" y="303382"/>
                  <a:pt x="2636527" y="290943"/>
                  <a:pt x="2627562" y="277496"/>
                </a:cubicBezTo>
                <a:cubicBezTo>
                  <a:pt x="2644438" y="530630"/>
                  <a:pt x="2634921" y="685925"/>
                  <a:pt x="2815821" y="936402"/>
                </a:cubicBezTo>
                <a:cubicBezTo>
                  <a:pt x="2932362" y="1097767"/>
                  <a:pt x="3015645" y="1289421"/>
                  <a:pt x="3165445" y="1420496"/>
                </a:cubicBezTo>
                <a:cubicBezTo>
                  <a:pt x="3281037" y="1521639"/>
                  <a:pt x="3395647" y="1630911"/>
                  <a:pt x="3541962" y="1689437"/>
                </a:cubicBezTo>
                <a:cubicBezTo>
                  <a:pt x="3586786" y="1707366"/>
                  <a:pt x="3631230" y="1726274"/>
                  <a:pt x="3676433" y="1743225"/>
                </a:cubicBezTo>
                <a:cubicBezTo>
                  <a:pt x="3738825" y="1766622"/>
                  <a:pt x="3803551" y="1783965"/>
                  <a:pt x="3864692" y="1810460"/>
                </a:cubicBezTo>
                <a:cubicBezTo>
                  <a:pt x="3938264" y="1842341"/>
                  <a:pt x="4008890" y="1880692"/>
                  <a:pt x="4079845" y="1918037"/>
                </a:cubicBezTo>
                <a:cubicBezTo>
                  <a:pt x="4094146" y="1925564"/>
                  <a:pt x="4105528" y="1938125"/>
                  <a:pt x="4120186" y="1944931"/>
                </a:cubicBezTo>
                <a:cubicBezTo>
                  <a:pt x="4231228" y="1996486"/>
                  <a:pt x="4342510" y="2047838"/>
                  <a:pt x="4456362" y="2092849"/>
                </a:cubicBezTo>
                <a:cubicBezTo>
                  <a:pt x="4683557" y="2182670"/>
                  <a:pt x="4630160" y="2141518"/>
                  <a:pt x="4765645" y="2200425"/>
                </a:cubicBezTo>
                <a:cubicBezTo>
                  <a:pt x="4935654" y="2274342"/>
                  <a:pt x="5385102" y="2481258"/>
                  <a:pt x="5491786" y="2509707"/>
                </a:cubicBezTo>
                <a:cubicBezTo>
                  <a:pt x="5836810" y="2601714"/>
                  <a:pt x="5924533" y="2637176"/>
                  <a:pt x="6271715" y="2684519"/>
                </a:cubicBezTo>
                <a:cubicBezTo>
                  <a:pt x="6342914" y="2694228"/>
                  <a:pt x="6415150" y="2693484"/>
                  <a:pt x="6486868" y="2697966"/>
                </a:cubicBezTo>
                <a:lnTo>
                  <a:pt x="9216621" y="2671072"/>
                </a:lnTo>
                <a:cubicBezTo>
                  <a:pt x="9248313" y="2670619"/>
                  <a:pt x="9279549" y="2663197"/>
                  <a:pt x="9310751" y="2657625"/>
                </a:cubicBezTo>
                <a:cubicBezTo>
                  <a:pt x="9405081" y="2640781"/>
                  <a:pt x="9499010" y="2621766"/>
                  <a:pt x="9593139" y="2603837"/>
                </a:cubicBezTo>
                <a:cubicBezTo>
                  <a:pt x="9705198" y="2554531"/>
                  <a:pt x="9815645" y="2501387"/>
                  <a:pt x="9929315" y="2455919"/>
                </a:cubicBezTo>
                <a:cubicBezTo>
                  <a:pt x="10017501" y="2420645"/>
                  <a:pt x="10110956" y="2399204"/>
                  <a:pt x="10198256" y="2361790"/>
                </a:cubicBezTo>
                <a:cubicBezTo>
                  <a:pt x="10261009" y="2334896"/>
                  <a:pt x="10321121" y="2300725"/>
                  <a:pt x="10386515" y="2281107"/>
                </a:cubicBezTo>
                <a:cubicBezTo>
                  <a:pt x="10456405" y="2260140"/>
                  <a:pt x="10529837" y="2253593"/>
                  <a:pt x="10601668" y="2240766"/>
                </a:cubicBezTo>
                <a:cubicBezTo>
                  <a:pt x="10811195" y="2203351"/>
                  <a:pt x="10699986" y="2229634"/>
                  <a:pt x="10816821" y="2200425"/>
                </a:cubicBezTo>
                <a:cubicBezTo>
                  <a:pt x="10906468" y="2204907"/>
                  <a:pt x="11174882" y="2203178"/>
                  <a:pt x="11085762" y="2213872"/>
                </a:cubicBezTo>
                <a:cubicBezTo>
                  <a:pt x="10885295" y="2237928"/>
                  <a:pt x="10681640" y="2221623"/>
                  <a:pt x="10480645" y="2240766"/>
                </a:cubicBezTo>
                <a:cubicBezTo>
                  <a:pt x="10398367" y="2248602"/>
                  <a:pt x="10319889" y="2279624"/>
                  <a:pt x="10238598" y="2294555"/>
                </a:cubicBezTo>
                <a:cubicBezTo>
                  <a:pt x="10100165" y="2319982"/>
                  <a:pt x="9821739" y="2361790"/>
                  <a:pt x="9821739" y="2361790"/>
                </a:cubicBezTo>
                <a:cubicBezTo>
                  <a:pt x="9718664" y="2397052"/>
                  <a:pt x="8974221" y="2661492"/>
                  <a:pt x="8840104" y="2671072"/>
                </a:cubicBezTo>
                <a:lnTo>
                  <a:pt x="8651845" y="2684519"/>
                </a:lnTo>
                <a:cubicBezTo>
                  <a:pt x="8629433" y="2689001"/>
                  <a:pt x="8606921" y="2693008"/>
                  <a:pt x="8584609" y="2697966"/>
                </a:cubicBezTo>
                <a:cubicBezTo>
                  <a:pt x="8485891" y="2719904"/>
                  <a:pt x="8388227" y="2746882"/>
                  <a:pt x="8288774" y="2765202"/>
                </a:cubicBezTo>
                <a:cubicBezTo>
                  <a:pt x="8185421" y="2784241"/>
                  <a:pt x="7876560" y="2810864"/>
                  <a:pt x="7791233" y="2818990"/>
                </a:cubicBezTo>
                <a:cubicBezTo>
                  <a:pt x="7468504" y="2805543"/>
                  <a:pt x="7145306" y="2800622"/>
                  <a:pt x="6823045" y="2778649"/>
                </a:cubicBezTo>
                <a:cubicBezTo>
                  <a:pt x="6750247" y="2773685"/>
                  <a:pt x="6680011" y="2749402"/>
                  <a:pt x="6607892" y="2738307"/>
                </a:cubicBezTo>
                <a:cubicBezTo>
                  <a:pt x="6586477" y="2735012"/>
                  <a:pt x="5884066" y="2641395"/>
                  <a:pt x="5787621" y="2617284"/>
                </a:cubicBezTo>
                <a:cubicBezTo>
                  <a:pt x="5697974" y="2594872"/>
                  <a:pt x="5607830" y="2574363"/>
                  <a:pt x="5518680" y="2550049"/>
                </a:cubicBezTo>
                <a:cubicBezTo>
                  <a:pt x="5164418" y="2453432"/>
                  <a:pt x="5451101" y="2535669"/>
                  <a:pt x="5290080" y="2469366"/>
                </a:cubicBezTo>
                <a:cubicBezTo>
                  <a:pt x="5232350" y="2445595"/>
                  <a:pt x="5172413" y="2427275"/>
                  <a:pt x="5115268" y="2402131"/>
                </a:cubicBezTo>
                <a:cubicBezTo>
                  <a:pt x="5060224" y="2377912"/>
                  <a:pt x="5009740" y="2343783"/>
                  <a:pt x="4953904" y="2321449"/>
                </a:cubicBezTo>
                <a:cubicBezTo>
                  <a:pt x="4898138" y="2299143"/>
                  <a:pt x="4659081" y="2230549"/>
                  <a:pt x="4577386" y="2186978"/>
                </a:cubicBezTo>
                <a:cubicBezTo>
                  <a:pt x="4552062" y="2173472"/>
                  <a:pt x="4533506" y="2149872"/>
                  <a:pt x="4510151" y="2133190"/>
                </a:cubicBezTo>
                <a:cubicBezTo>
                  <a:pt x="4470698" y="2105009"/>
                  <a:pt x="4425766" y="2084261"/>
                  <a:pt x="4389127" y="2052507"/>
                </a:cubicBezTo>
                <a:cubicBezTo>
                  <a:pt x="4118521" y="1817982"/>
                  <a:pt x="4486261" y="2095687"/>
                  <a:pt x="4241209" y="1864249"/>
                </a:cubicBezTo>
                <a:cubicBezTo>
                  <a:pt x="4187762" y="1813771"/>
                  <a:pt x="4124875" y="1774332"/>
                  <a:pt x="4066398" y="1729778"/>
                </a:cubicBezTo>
                <a:cubicBezTo>
                  <a:pt x="3969148" y="1655682"/>
                  <a:pt x="3949361" y="1635576"/>
                  <a:pt x="3837798" y="1581860"/>
                </a:cubicBezTo>
                <a:cubicBezTo>
                  <a:pt x="3758247" y="1543557"/>
                  <a:pt x="3676433" y="1510143"/>
                  <a:pt x="3595751" y="1474284"/>
                </a:cubicBezTo>
                <a:lnTo>
                  <a:pt x="3474727" y="1420496"/>
                </a:lnTo>
                <a:cubicBezTo>
                  <a:pt x="3443453" y="1406814"/>
                  <a:pt x="3411130" y="1395422"/>
                  <a:pt x="3380598" y="1380155"/>
                </a:cubicBezTo>
                <a:cubicBezTo>
                  <a:pt x="3181840" y="1280774"/>
                  <a:pt x="3482511" y="1435122"/>
                  <a:pt x="3273021" y="1312919"/>
                </a:cubicBezTo>
                <a:cubicBezTo>
                  <a:pt x="3238391" y="1292718"/>
                  <a:pt x="3165445" y="1259131"/>
                  <a:pt x="3165445" y="1259131"/>
                </a:cubicBezTo>
                <a:cubicBezTo>
                  <a:pt x="3156480" y="1245684"/>
                  <a:pt x="3148897" y="1231205"/>
                  <a:pt x="3138551" y="1218790"/>
                </a:cubicBezTo>
                <a:cubicBezTo>
                  <a:pt x="3051491" y="1114320"/>
                  <a:pt x="3146000" y="1250563"/>
                  <a:pt x="3057868" y="1124660"/>
                </a:cubicBezTo>
                <a:cubicBezTo>
                  <a:pt x="3039332" y="1098180"/>
                  <a:pt x="3021433" y="1071247"/>
                  <a:pt x="3004080" y="1043978"/>
                </a:cubicBezTo>
                <a:cubicBezTo>
                  <a:pt x="2972704" y="994672"/>
                  <a:pt x="2956706" y="931125"/>
                  <a:pt x="2909951" y="896060"/>
                </a:cubicBezTo>
                <a:lnTo>
                  <a:pt x="2856162" y="855719"/>
                </a:lnTo>
                <a:cubicBezTo>
                  <a:pt x="2830505" y="817234"/>
                  <a:pt x="2752015" y="701211"/>
                  <a:pt x="2735139" y="667460"/>
                </a:cubicBezTo>
                <a:cubicBezTo>
                  <a:pt x="2712727" y="622637"/>
                  <a:pt x="2683753" y="580532"/>
                  <a:pt x="2667904" y="532990"/>
                </a:cubicBezTo>
                <a:cubicBezTo>
                  <a:pt x="2663421" y="519543"/>
                  <a:pt x="2660795" y="505327"/>
                  <a:pt x="2654456" y="492649"/>
                </a:cubicBezTo>
                <a:cubicBezTo>
                  <a:pt x="2647228" y="478194"/>
                  <a:pt x="2635580" y="466339"/>
                  <a:pt x="2627562" y="452307"/>
                </a:cubicBezTo>
                <a:cubicBezTo>
                  <a:pt x="2617617" y="434902"/>
                  <a:pt x="2609633" y="416448"/>
                  <a:pt x="2600668" y="398519"/>
                </a:cubicBezTo>
                <a:cubicBezTo>
                  <a:pt x="2596186" y="376107"/>
                  <a:pt x="2587221" y="308428"/>
                  <a:pt x="2587221" y="331284"/>
                </a:cubicBezTo>
                <a:cubicBezTo>
                  <a:pt x="2587221" y="362979"/>
                  <a:pt x="2596965" y="393935"/>
                  <a:pt x="2600668" y="425413"/>
                </a:cubicBezTo>
                <a:cubicBezTo>
                  <a:pt x="2605931" y="470152"/>
                  <a:pt x="2603681" y="516062"/>
                  <a:pt x="2614115" y="559884"/>
                </a:cubicBezTo>
                <a:cubicBezTo>
                  <a:pt x="2640593" y="671092"/>
                  <a:pt x="2762051" y="910953"/>
                  <a:pt x="2802374" y="976743"/>
                </a:cubicBezTo>
                <a:cubicBezTo>
                  <a:pt x="2901113" y="1137843"/>
                  <a:pt x="2878642" y="1089150"/>
                  <a:pt x="2963739" y="1151555"/>
                </a:cubicBezTo>
                <a:cubicBezTo>
                  <a:pt x="3017958" y="1191316"/>
                  <a:pt x="3068989" y="1235542"/>
                  <a:pt x="3125104" y="1272578"/>
                </a:cubicBezTo>
                <a:cubicBezTo>
                  <a:pt x="3628378" y="1604738"/>
                  <a:pt x="3441541" y="1562879"/>
                  <a:pt x="3716774" y="1608755"/>
                </a:cubicBezTo>
                <a:cubicBezTo>
                  <a:pt x="3788492" y="1644614"/>
                  <a:pt x="3858280" y="1684622"/>
                  <a:pt x="3931927" y="1716331"/>
                </a:cubicBezTo>
                <a:cubicBezTo>
                  <a:pt x="4368550" y="1904321"/>
                  <a:pt x="4597929" y="2017302"/>
                  <a:pt x="5007692" y="2119743"/>
                </a:cubicBezTo>
                <a:cubicBezTo>
                  <a:pt x="5042751" y="2128508"/>
                  <a:pt x="5079270" y="2130014"/>
                  <a:pt x="5115268" y="2133190"/>
                </a:cubicBezTo>
                <a:cubicBezTo>
                  <a:pt x="5231701" y="2143463"/>
                  <a:pt x="5348026" y="2157920"/>
                  <a:pt x="5464892" y="2160084"/>
                </a:cubicBezTo>
                <a:cubicBezTo>
                  <a:pt x="6074404" y="2171371"/>
                  <a:pt x="6684092" y="2169049"/>
                  <a:pt x="7293692" y="2173531"/>
                </a:cubicBezTo>
                <a:cubicBezTo>
                  <a:pt x="7459539" y="2169049"/>
                  <a:pt x="7625677" y="2170881"/>
                  <a:pt x="7791233" y="2160084"/>
                </a:cubicBezTo>
                <a:cubicBezTo>
                  <a:pt x="7832470" y="2157395"/>
                  <a:pt x="7870957" y="2134665"/>
                  <a:pt x="7912256" y="2133190"/>
                </a:cubicBezTo>
                <a:cubicBezTo>
                  <a:pt x="7997485" y="2130146"/>
                  <a:pt x="8082586" y="2142155"/>
                  <a:pt x="8167751" y="2146637"/>
                </a:cubicBezTo>
                <a:cubicBezTo>
                  <a:pt x="8278649" y="2183603"/>
                  <a:pt x="8105828" y="2124557"/>
                  <a:pt x="8329115" y="2213872"/>
                </a:cubicBezTo>
                <a:cubicBezTo>
                  <a:pt x="8400231" y="2242319"/>
                  <a:pt x="8470372" y="2274402"/>
                  <a:pt x="8544268" y="2294555"/>
                </a:cubicBezTo>
                <a:cubicBezTo>
                  <a:pt x="8618919" y="2314914"/>
                  <a:pt x="8696857" y="2320418"/>
                  <a:pt x="8772868" y="2334896"/>
                </a:cubicBezTo>
                <a:cubicBezTo>
                  <a:pt x="8791023" y="2338354"/>
                  <a:pt x="8808330" y="2345953"/>
                  <a:pt x="8826656" y="2348343"/>
                </a:cubicBezTo>
                <a:cubicBezTo>
                  <a:pt x="9041572" y="2376375"/>
                  <a:pt x="9100499" y="2376316"/>
                  <a:pt x="9310751" y="2388684"/>
                </a:cubicBezTo>
                <a:cubicBezTo>
                  <a:pt x="9611069" y="2379719"/>
                  <a:pt x="9911998" y="2382946"/>
                  <a:pt x="10211704" y="2361790"/>
                </a:cubicBezTo>
                <a:cubicBezTo>
                  <a:pt x="10294149" y="2355970"/>
                  <a:pt x="10375342" y="2334138"/>
                  <a:pt x="10453751" y="2308002"/>
                </a:cubicBezTo>
                <a:cubicBezTo>
                  <a:pt x="10467198" y="2303520"/>
                  <a:pt x="10480082" y="2296710"/>
                  <a:pt x="10494092" y="2294555"/>
                </a:cubicBezTo>
                <a:cubicBezTo>
                  <a:pt x="10538615" y="2287705"/>
                  <a:pt x="10583739" y="2285590"/>
                  <a:pt x="10628562" y="2281107"/>
                </a:cubicBezTo>
                <a:cubicBezTo>
                  <a:pt x="10682350" y="2263178"/>
                  <a:pt x="10737904" y="2249862"/>
                  <a:pt x="10789927" y="2227319"/>
                </a:cubicBezTo>
                <a:cubicBezTo>
                  <a:pt x="10872696" y="2191453"/>
                  <a:pt x="10946398" y="2134822"/>
                  <a:pt x="11031974" y="2106296"/>
                </a:cubicBezTo>
                <a:cubicBezTo>
                  <a:pt x="11099209" y="2083884"/>
                  <a:pt x="11167075" y="2063280"/>
                  <a:pt x="11233680" y="2039060"/>
                </a:cubicBezTo>
                <a:cubicBezTo>
                  <a:pt x="11408285" y="1975567"/>
                  <a:pt x="11260319" y="2015591"/>
                  <a:pt x="11381598" y="1985272"/>
                </a:cubicBezTo>
                <a:cubicBezTo>
                  <a:pt x="11395045" y="1976307"/>
                  <a:pt x="11421939" y="1974539"/>
                  <a:pt x="11421939" y="1958378"/>
                </a:cubicBezTo>
                <a:cubicBezTo>
                  <a:pt x="11421939" y="1944204"/>
                  <a:pt x="11394276" y="1965486"/>
                  <a:pt x="11381598" y="1971825"/>
                </a:cubicBezTo>
                <a:cubicBezTo>
                  <a:pt x="11367143" y="1979053"/>
                  <a:pt x="11354326" y="1989213"/>
                  <a:pt x="11341256" y="1998719"/>
                </a:cubicBezTo>
                <a:cubicBezTo>
                  <a:pt x="11152392" y="2136075"/>
                  <a:pt x="11320352" y="2031642"/>
                  <a:pt x="11085762" y="2146637"/>
                </a:cubicBezTo>
                <a:cubicBezTo>
                  <a:pt x="10827495" y="2273239"/>
                  <a:pt x="10542483" y="2432730"/>
                  <a:pt x="10265492" y="2536602"/>
                </a:cubicBezTo>
                <a:cubicBezTo>
                  <a:pt x="10110205" y="2594835"/>
                  <a:pt x="9954604" y="2653443"/>
                  <a:pt x="9794845" y="2697966"/>
                </a:cubicBezTo>
                <a:cubicBezTo>
                  <a:pt x="9557354" y="2764152"/>
                  <a:pt x="9518030" y="2752880"/>
                  <a:pt x="9337645" y="2778649"/>
                </a:cubicBezTo>
                <a:cubicBezTo>
                  <a:pt x="9216530" y="2795951"/>
                  <a:pt x="9096294" y="2820089"/>
                  <a:pt x="8974574" y="2832437"/>
                </a:cubicBezTo>
                <a:cubicBezTo>
                  <a:pt x="8440353" y="2886633"/>
                  <a:pt x="8185967" y="2876572"/>
                  <a:pt x="7616421" y="2886225"/>
                </a:cubicBezTo>
                <a:cubicBezTo>
                  <a:pt x="7313337" y="2910472"/>
                  <a:pt x="7283372" y="2905874"/>
                  <a:pt x="6997856" y="2953460"/>
                </a:cubicBezTo>
                <a:cubicBezTo>
                  <a:pt x="6876450" y="2973694"/>
                  <a:pt x="6756917" y="3005430"/>
                  <a:pt x="6634786" y="3020696"/>
                </a:cubicBezTo>
                <a:cubicBezTo>
                  <a:pt x="6360293" y="3055008"/>
                  <a:pt x="6490058" y="3031338"/>
                  <a:pt x="6244821" y="3087931"/>
                </a:cubicBezTo>
                <a:cubicBezTo>
                  <a:pt x="6038633" y="3074484"/>
                  <a:pt x="5831195" y="3073939"/>
                  <a:pt x="5626256" y="3047590"/>
                </a:cubicBezTo>
                <a:cubicBezTo>
                  <a:pt x="5316483" y="3007762"/>
                  <a:pt x="5372483" y="2986422"/>
                  <a:pt x="5155609" y="2899672"/>
                </a:cubicBezTo>
                <a:cubicBezTo>
                  <a:pt x="5093740" y="2874925"/>
                  <a:pt x="5028343" y="2859273"/>
                  <a:pt x="4967351" y="2832437"/>
                </a:cubicBezTo>
                <a:cubicBezTo>
                  <a:pt x="4915943" y="2809818"/>
                  <a:pt x="4871227" y="2773475"/>
                  <a:pt x="4819433" y="2751755"/>
                </a:cubicBezTo>
                <a:cubicBezTo>
                  <a:pt x="4731844" y="2715024"/>
                  <a:pt x="4638533" y="2693261"/>
                  <a:pt x="4550492" y="2657625"/>
                </a:cubicBezTo>
                <a:cubicBezTo>
                  <a:pt x="4450084" y="2616984"/>
                  <a:pt x="4354489" y="2565190"/>
                  <a:pt x="4254656" y="2523155"/>
                </a:cubicBezTo>
                <a:cubicBezTo>
                  <a:pt x="4184064" y="2493432"/>
                  <a:pt x="4107706" y="2477331"/>
                  <a:pt x="4039504" y="2442472"/>
                </a:cubicBezTo>
                <a:cubicBezTo>
                  <a:pt x="3905337" y="2373897"/>
                  <a:pt x="3756083" y="2320416"/>
                  <a:pt x="3649539" y="2213872"/>
                </a:cubicBezTo>
                <a:cubicBezTo>
                  <a:pt x="3636092" y="2200425"/>
                  <a:pt x="3626026" y="2182388"/>
                  <a:pt x="3609198" y="2173531"/>
                </a:cubicBezTo>
                <a:cubicBezTo>
                  <a:pt x="3539926" y="2137072"/>
                  <a:pt x="3464982" y="2112506"/>
                  <a:pt x="3394045" y="2079402"/>
                </a:cubicBezTo>
                <a:cubicBezTo>
                  <a:pt x="3219798" y="1998087"/>
                  <a:pt x="3204518" y="1984533"/>
                  <a:pt x="3044421" y="1891143"/>
                </a:cubicBezTo>
                <a:cubicBezTo>
                  <a:pt x="3011602" y="1847384"/>
                  <a:pt x="2996617" y="1834086"/>
                  <a:pt x="2977186" y="1783566"/>
                </a:cubicBezTo>
                <a:cubicBezTo>
                  <a:pt x="2856294" y="1469245"/>
                  <a:pt x="3021425" y="1867142"/>
                  <a:pt x="2896504" y="1528072"/>
                </a:cubicBezTo>
                <a:cubicBezTo>
                  <a:pt x="2881242" y="1486648"/>
                  <a:pt x="2866587" y="1444184"/>
                  <a:pt x="2842715" y="1407049"/>
                </a:cubicBezTo>
                <a:cubicBezTo>
                  <a:pt x="2825576" y="1380388"/>
                  <a:pt x="2795280" y="1364563"/>
                  <a:pt x="2775480" y="1339813"/>
                </a:cubicBezTo>
                <a:cubicBezTo>
                  <a:pt x="2759153" y="1319404"/>
                  <a:pt x="2751185" y="1293209"/>
                  <a:pt x="2735139" y="1272578"/>
                </a:cubicBezTo>
                <a:cubicBezTo>
                  <a:pt x="2719572" y="1252563"/>
                  <a:pt x="2696918" y="1238805"/>
                  <a:pt x="2681351" y="1218790"/>
                </a:cubicBezTo>
                <a:cubicBezTo>
                  <a:pt x="2661668" y="1193484"/>
                  <a:pt x="2611132" y="1097033"/>
                  <a:pt x="2600668" y="1070872"/>
                </a:cubicBezTo>
                <a:cubicBezTo>
                  <a:pt x="2593804" y="1053713"/>
                  <a:pt x="2592298" y="1034854"/>
                  <a:pt x="2587221" y="1017084"/>
                </a:cubicBezTo>
                <a:cubicBezTo>
                  <a:pt x="2583327" y="1003455"/>
                  <a:pt x="2578256" y="990190"/>
                  <a:pt x="2573774" y="976743"/>
                </a:cubicBezTo>
                <a:cubicBezTo>
                  <a:pt x="2502548" y="1297262"/>
                  <a:pt x="2519423" y="1165299"/>
                  <a:pt x="2600668" y="1770119"/>
                </a:cubicBezTo>
                <a:cubicBezTo>
                  <a:pt x="2684263" y="2392432"/>
                  <a:pt x="2621445" y="1855677"/>
                  <a:pt x="2694798" y="2039060"/>
                </a:cubicBezTo>
                <a:cubicBezTo>
                  <a:pt x="2724809" y="2114087"/>
                  <a:pt x="2746130" y="2192372"/>
                  <a:pt x="2775480" y="2267660"/>
                </a:cubicBezTo>
                <a:cubicBezTo>
                  <a:pt x="2849246" y="2456886"/>
                  <a:pt x="2935772" y="2641173"/>
                  <a:pt x="3004080" y="2832437"/>
                </a:cubicBezTo>
                <a:cubicBezTo>
                  <a:pt x="3026492" y="2895190"/>
                  <a:pt x="3044746" y="2959587"/>
                  <a:pt x="3071315" y="3020696"/>
                </a:cubicBezTo>
                <a:cubicBezTo>
                  <a:pt x="3089716" y="3063017"/>
                  <a:pt x="3121412" y="3098871"/>
                  <a:pt x="3138551" y="3141719"/>
                </a:cubicBezTo>
                <a:cubicBezTo>
                  <a:pt x="3252262" y="3425996"/>
                  <a:pt x="3158717" y="3352832"/>
                  <a:pt x="3340256" y="3679602"/>
                </a:cubicBezTo>
                <a:cubicBezTo>
                  <a:pt x="3577020" y="4105775"/>
                  <a:pt x="3465429" y="3958090"/>
                  <a:pt x="3743668" y="4284719"/>
                </a:cubicBezTo>
                <a:cubicBezTo>
                  <a:pt x="3778669" y="4325807"/>
                  <a:pt x="3813079" y="4367577"/>
                  <a:pt x="3851245" y="4405743"/>
                </a:cubicBezTo>
                <a:cubicBezTo>
                  <a:pt x="3864692" y="4419190"/>
                  <a:pt x="3876372" y="4434674"/>
                  <a:pt x="3891586" y="4446084"/>
                </a:cubicBezTo>
                <a:cubicBezTo>
                  <a:pt x="3948284" y="4488607"/>
                  <a:pt x="3999163" y="4544694"/>
                  <a:pt x="4066398" y="4567107"/>
                </a:cubicBezTo>
                <a:lnTo>
                  <a:pt x="4147080" y="4594002"/>
                </a:lnTo>
                <a:cubicBezTo>
                  <a:pt x="4199534" y="4576517"/>
                  <a:pt x="4205397" y="4587927"/>
                  <a:pt x="4147080" y="4540213"/>
                </a:cubicBezTo>
                <a:cubicBezTo>
                  <a:pt x="4063101" y="4471503"/>
                  <a:pt x="3971317" y="4412104"/>
                  <a:pt x="3891586" y="4338507"/>
                </a:cubicBezTo>
                <a:cubicBezTo>
                  <a:pt x="3833315" y="4284719"/>
                  <a:pt x="3770244" y="4235705"/>
                  <a:pt x="3716774" y="4177143"/>
                </a:cubicBezTo>
                <a:cubicBezTo>
                  <a:pt x="3675666" y="4132120"/>
                  <a:pt x="3647284" y="4076832"/>
                  <a:pt x="3609198" y="4029225"/>
                </a:cubicBezTo>
                <a:cubicBezTo>
                  <a:pt x="3575480" y="3987078"/>
                  <a:pt x="3537480" y="3948543"/>
                  <a:pt x="3501621" y="3908202"/>
                </a:cubicBezTo>
                <a:cubicBezTo>
                  <a:pt x="3440368" y="3765276"/>
                  <a:pt x="3393162" y="3662325"/>
                  <a:pt x="3353704" y="3491343"/>
                </a:cubicBezTo>
                <a:cubicBezTo>
                  <a:pt x="3340257" y="3433072"/>
                  <a:pt x="3328909" y="3374277"/>
                  <a:pt x="3313362" y="3316531"/>
                </a:cubicBezTo>
                <a:cubicBezTo>
                  <a:pt x="3297512" y="3257661"/>
                  <a:pt x="3272602" y="3201277"/>
                  <a:pt x="3259574" y="3141719"/>
                </a:cubicBezTo>
                <a:cubicBezTo>
                  <a:pt x="3241149" y="3057491"/>
                  <a:pt x="3235122" y="2970968"/>
                  <a:pt x="3219233" y="2886225"/>
                </a:cubicBezTo>
                <a:cubicBezTo>
                  <a:pt x="3208212" y="2827447"/>
                  <a:pt x="3192339" y="2769684"/>
                  <a:pt x="3178892" y="2711413"/>
                </a:cubicBezTo>
                <a:cubicBezTo>
                  <a:pt x="3174410" y="2666590"/>
                  <a:pt x="3172851" y="2621377"/>
                  <a:pt x="3165445" y="2576943"/>
                </a:cubicBezTo>
                <a:cubicBezTo>
                  <a:pt x="3158239" y="2533707"/>
                  <a:pt x="3118174" y="2227432"/>
                  <a:pt x="3057868" y="2119743"/>
                </a:cubicBezTo>
                <a:cubicBezTo>
                  <a:pt x="3013522" y="2040554"/>
                  <a:pt x="2974128" y="1955320"/>
                  <a:pt x="2909951" y="1891143"/>
                </a:cubicBezTo>
                <a:cubicBezTo>
                  <a:pt x="2883057" y="1864249"/>
                  <a:pt x="2855066" y="1838408"/>
                  <a:pt x="2829268" y="1810460"/>
                </a:cubicBezTo>
                <a:cubicBezTo>
                  <a:pt x="2801238" y="1780094"/>
                  <a:pt x="2777807" y="1745552"/>
                  <a:pt x="2748586" y="1716331"/>
                </a:cubicBezTo>
                <a:cubicBezTo>
                  <a:pt x="2708873" y="1676618"/>
                  <a:pt x="2570949" y="1587011"/>
                  <a:pt x="2546880" y="1568413"/>
                </a:cubicBezTo>
                <a:cubicBezTo>
                  <a:pt x="2491477" y="1525602"/>
                  <a:pt x="2424353" y="1492201"/>
                  <a:pt x="2385515" y="1433943"/>
                </a:cubicBezTo>
                <a:cubicBezTo>
                  <a:pt x="2351298" y="1382616"/>
                  <a:pt x="2312461" y="1331588"/>
                  <a:pt x="2291386" y="1272578"/>
                </a:cubicBezTo>
                <a:cubicBezTo>
                  <a:pt x="2276641" y="1231292"/>
                  <a:pt x="2260801" y="1146544"/>
                  <a:pt x="2251045" y="1097766"/>
                </a:cubicBezTo>
                <a:cubicBezTo>
                  <a:pt x="2255527" y="1061907"/>
                  <a:pt x="2252142" y="1024152"/>
                  <a:pt x="2264492" y="990190"/>
                </a:cubicBezTo>
                <a:cubicBezTo>
                  <a:pt x="2270991" y="972318"/>
                  <a:pt x="2292457" y="964288"/>
                  <a:pt x="2304833" y="949849"/>
                </a:cubicBezTo>
                <a:cubicBezTo>
                  <a:pt x="2319418" y="932833"/>
                  <a:pt x="2331727" y="913990"/>
                  <a:pt x="2345174" y="896060"/>
                </a:cubicBezTo>
                <a:cubicBezTo>
                  <a:pt x="2355548" y="864939"/>
                  <a:pt x="2391066" y="750488"/>
                  <a:pt x="2412409" y="707802"/>
                </a:cubicBezTo>
                <a:cubicBezTo>
                  <a:pt x="2419637" y="693347"/>
                  <a:pt x="2430339" y="680907"/>
                  <a:pt x="2439304" y="667460"/>
                </a:cubicBezTo>
                <a:cubicBezTo>
                  <a:pt x="2443786" y="654013"/>
                  <a:pt x="2448857" y="640748"/>
                  <a:pt x="2452751" y="627119"/>
                </a:cubicBezTo>
                <a:cubicBezTo>
                  <a:pt x="2457828" y="609349"/>
                  <a:pt x="2460887" y="591033"/>
                  <a:pt x="2466198" y="573331"/>
                </a:cubicBezTo>
                <a:cubicBezTo>
                  <a:pt x="2474344" y="546178"/>
                  <a:pt x="2493092" y="492649"/>
                  <a:pt x="2493092" y="492649"/>
                </a:cubicBezTo>
                <a:cubicBezTo>
                  <a:pt x="2491473" y="473221"/>
                  <a:pt x="2488160" y="328741"/>
                  <a:pt x="2466198" y="277496"/>
                </a:cubicBezTo>
                <a:cubicBezTo>
                  <a:pt x="2387986" y="95000"/>
                  <a:pt x="2482529" y="366824"/>
                  <a:pt x="2425856" y="196813"/>
                </a:cubicBezTo>
                <a:cubicBezTo>
                  <a:pt x="2349265" y="503183"/>
                  <a:pt x="2470781" y="0"/>
                  <a:pt x="2398962" y="976743"/>
                </a:cubicBezTo>
                <a:cubicBezTo>
                  <a:pt x="2394176" y="1041831"/>
                  <a:pt x="2366615" y="1103360"/>
                  <a:pt x="2345174" y="1165002"/>
                </a:cubicBezTo>
                <a:cubicBezTo>
                  <a:pt x="2213428" y="1543772"/>
                  <a:pt x="2361023" y="1051449"/>
                  <a:pt x="2251045" y="1393602"/>
                </a:cubicBezTo>
                <a:cubicBezTo>
                  <a:pt x="2222404" y="1482706"/>
                  <a:pt x="2170362" y="1662543"/>
                  <a:pt x="2170362" y="1662543"/>
                </a:cubicBezTo>
                <a:cubicBezTo>
                  <a:pt x="2145883" y="1858372"/>
                  <a:pt x="2174238" y="1688671"/>
                  <a:pt x="2130021" y="1850802"/>
                </a:cubicBezTo>
                <a:cubicBezTo>
                  <a:pt x="2104970" y="1942655"/>
                  <a:pt x="2130283" y="1906598"/>
                  <a:pt x="2089680" y="2012166"/>
                </a:cubicBezTo>
                <a:cubicBezTo>
                  <a:pt x="2078886" y="2040231"/>
                  <a:pt x="2061939" y="2065548"/>
                  <a:pt x="2049339" y="2092849"/>
                </a:cubicBezTo>
                <a:cubicBezTo>
                  <a:pt x="2035034" y="2123844"/>
                  <a:pt x="2023303" y="2155984"/>
                  <a:pt x="2008998" y="2186978"/>
                </a:cubicBezTo>
                <a:cubicBezTo>
                  <a:pt x="1955755" y="2302336"/>
                  <a:pt x="1960707" y="2265083"/>
                  <a:pt x="1901421" y="2415578"/>
                </a:cubicBezTo>
                <a:cubicBezTo>
                  <a:pt x="1862962" y="2513205"/>
                  <a:pt x="1793845" y="2711413"/>
                  <a:pt x="1793845" y="2711413"/>
                </a:cubicBezTo>
                <a:cubicBezTo>
                  <a:pt x="1784880" y="2760719"/>
                  <a:pt x="1774385" y="2809771"/>
                  <a:pt x="1766951" y="2859331"/>
                </a:cubicBezTo>
                <a:cubicBezTo>
                  <a:pt x="1747882" y="2986460"/>
                  <a:pt x="1763387" y="2976333"/>
                  <a:pt x="1726609" y="3101378"/>
                </a:cubicBezTo>
                <a:cubicBezTo>
                  <a:pt x="1709891" y="3158219"/>
                  <a:pt x="1663929" y="3267111"/>
                  <a:pt x="1632480" y="3316531"/>
                </a:cubicBezTo>
                <a:cubicBezTo>
                  <a:pt x="1559727" y="3430857"/>
                  <a:pt x="1504605" y="3562054"/>
                  <a:pt x="1403880" y="3652707"/>
                </a:cubicBezTo>
                <a:cubicBezTo>
                  <a:pt x="1086350" y="3938484"/>
                  <a:pt x="1428953" y="3637377"/>
                  <a:pt x="1161833" y="3854413"/>
                </a:cubicBezTo>
                <a:cubicBezTo>
                  <a:pt x="1124852" y="3884460"/>
                  <a:pt x="1091037" y="3918253"/>
                  <a:pt x="1054256" y="3948543"/>
                </a:cubicBezTo>
                <a:cubicBezTo>
                  <a:pt x="983227" y="4007038"/>
                  <a:pt x="890017" y="4069515"/>
                  <a:pt x="825656" y="4136802"/>
                </a:cubicBezTo>
                <a:cubicBezTo>
                  <a:pt x="759785" y="4205667"/>
                  <a:pt x="690259" y="4272664"/>
                  <a:pt x="637398" y="4351955"/>
                </a:cubicBezTo>
                <a:cubicBezTo>
                  <a:pt x="628433" y="4365402"/>
                  <a:pt x="599076" y="4380868"/>
                  <a:pt x="610504" y="4392296"/>
                </a:cubicBezTo>
                <a:cubicBezTo>
                  <a:pt x="621932" y="4403724"/>
                  <a:pt x="638088" y="4375324"/>
                  <a:pt x="650845" y="4365402"/>
                </a:cubicBezTo>
                <a:cubicBezTo>
                  <a:pt x="678479" y="4343909"/>
                  <a:pt x="706416" y="4322559"/>
                  <a:pt x="731527" y="4298166"/>
                </a:cubicBezTo>
                <a:cubicBezTo>
                  <a:pt x="863385" y="4170075"/>
                  <a:pt x="974962" y="4019210"/>
                  <a:pt x="1121492" y="3908202"/>
                </a:cubicBezTo>
                <a:lnTo>
                  <a:pt x="1565245" y="3572025"/>
                </a:lnTo>
                <a:cubicBezTo>
                  <a:pt x="1687321" y="3477077"/>
                  <a:pt x="1753510" y="3422307"/>
                  <a:pt x="1847633" y="3303084"/>
                </a:cubicBezTo>
                <a:cubicBezTo>
                  <a:pt x="1877676" y="3265030"/>
                  <a:pt x="1901421" y="3222401"/>
                  <a:pt x="1928315" y="3182060"/>
                </a:cubicBezTo>
                <a:cubicBezTo>
                  <a:pt x="1938579" y="3147847"/>
                  <a:pt x="1995551" y="2969783"/>
                  <a:pt x="1995551" y="2926566"/>
                </a:cubicBezTo>
                <a:cubicBezTo>
                  <a:pt x="1995551" y="2326171"/>
                  <a:pt x="1994368" y="2637087"/>
                  <a:pt x="1955209" y="2402131"/>
                </a:cubicBezTo>
                <a:cubicBezTo>
                  <a:pt x="1949998" y="2370867"/>
                  <a:pt x="1947603" y="2339154"/>
                  <a:pt x="1941762" y="2308002"/>
                </a:cubicBezTo>
                <a:cubicBezTo>
                  <a:pt x="1934146" y="2267384"/>
                  <a:pt x="1922973" y="2227501"/>
                  <a:pt x="1914868" y="2186978"/>
                </a:cubicBezTo>
                <a:cubicBezTo>
                  <a:pt x="1896076" y="2093017"/>
                  <a:pt x="1861080" y="1904590"/>
                  <a:pt x="1861080" y="1904590"/>
                </a:cubicBezTo>
                <a:cubicBezTo>
                  <a:pt x="1846398" y="1743089"/>
                  <a:pt x="1828468" y="1679696"/>
                  <a:pt x="1887974" y="1501178"/>
                </a:cubicBezTo>
                <a:cubicBezTo>
                  <a:pt x="1910830" y="1432611"/>
                  <a:pt x="1962119" y="1376998"/>
                  <a:pt x="1995551" y="1312919"/>
                </a:cubicBezTo>
                <a:cubicBezTo>
                  <a:pt x="2057520" y="1194145"/>
                  <a:pt x="2040961" y="1210638"/>
                  <a:pt x="2076233" y="1097766"/>
                </a:cubicBezTo>
                <a:cubicBezTo>
                  <a:pt x="2088917" y="1057178"/>
                  <a:pt x="2103127" y="1017084"/>
                  <a:pt x="2116574" y="976743"/>
                </a:cubicBezTo>
                <a:cubicBezTo>
                  <a:pt x="2121056" y="896061"/>
                  <a:pt x="2122705" y="815171"/>
                  <a:pt x="2130021" y="734696"/>
                </a:cubicBezTo>
                <a:cubicBezTo>
                  <a:pt x="2131694" y="716290"/>
                  <a:pt x="2132379" y="666122"/>
                  <a:pt x="2143468" y="680907"/>
                </a:cubicBezTo>
                <a:cubicBezTo>
                  <a:pt x="2165646" y="710477"/>
                  <a:pt x="2158060" y="753629"/>
                  <a:pt x="2170362" y="788484"/>
                </a:cubicBezTo>
                <a:cubicBezTo>
                  <a:pt x="2185055" y="830113"/>
                  <a:pt x="2208435" y="868253"/>
                  <a:pt x="2224151" y="909507"/>
                </a:cubicBezTo>
                <a:cubicBezTo>
                  <a:pt x="2244335" y="962490"/>
                  <a:pt x="2255605" y="1018758"/>
                  <a:pt x="2277939" y="1070872"/>
                </a:cubicBezTo>
                <a:cubicBezTo>
                  <a:pt x="2309524" y="1144572"/>
                  <a:pt x="2353150" y="1212664"/>
                  <a:pt x="2385515" y="1286025"/>
                </a:cubicBezTo>
                <a:cubicBezTo>
                  <a:pt x="2475232" y="1489383"/>
                  <a:pt x="2483011" y="1594194"/>
                  <a:pt x="2614115" y="1783566"/>
                </a:cubicBezTo>
                <a:cubicBezTo>
                  <a:pt x="2658964" y="1848348"/>
                  <a:pt x="3107329" y="2417834"/>
                  <a:pt x="3219233" y="2523155"/>
                </a:cubicBezTo>
                <a:cubicBezTo>
                  <a:pt x="3278076" y="2578537"/>
                  <a:pt x="3354855" y="2611121"/>
                  <a:pt x="3420939" y="2657625"/>
                </a:cubicBezTo>
                <a:cubicBezTo>
                  <a:pt x="3475925" y="2696319"/>
                  <a:pt x="3525674" y="2742405"/>
                  <a:pt x="3582304" y="2778649"/>
                </a:cubicBezTo>
                <a:cubicBezTo>
                  <a:pt x="3682268" y="2842626"/>
                  <a:pt x="3835512" y="2911205"/>
                  <a:pt x="3945374" y="2953460"/>
                </a:cubicBezTo>
                <a:cubicBezTo>
                  <a:pt x="3998293" y="2973813"/>
                  <a:pt x="4051029" y="2996709"/>
                  <a:pt x="4106739" y="3007249"/>
                </a:cubicBezTo>
                <a:cubicBezTo>
                  <a:pt x="4291697" y="3042241"/>
                  <a:pt x="4471975" y="3049406"/>
                  <a:pt x="4658068" y="3061037"/>
                </a:cubicBezTo>
                <a:lnTo>
                  <a:pt x="5424551" y="3020696"/>
                </a:lnTo>
                <a:cubicBezTo>
                  <a:pt x="5469518" y="3018011"/>
                  <a:pt x="5515002" y="3016818"/>
                  <a:pt x="5559021" y="3007249"/>
                </a:cubicBezTo>
                <a:cubicBezTo>
                  <a:pt x="5618596" y="2994298"/>
                  <a:pt x="5674550" y="2967688"/>
                  <a:pt x="5733833" y="2953460"/>
                </a:cubicBezTo>
                <a:cubicBezTo>
                  <a:pt x="5815409" y="2933882"/>
                  <a:pt x="6078988" y="2901830"/>
                  <a:pt x="6137245" y="2899672"/>
                </a:cubicBezTo>
                <a:cubicBezTo>
                  <a:pt x="6419475" y="2889219"/>
                  <a:pt x="6702021" y="2890707"/>
                  <a:pt x="6984409" y="2886225"/>
                </a:cubicBezTo>
                <a:cubicBezTo>
                  <a:pt x="7118880" y="2854849"/>
                  <a:pt x="7252002" y="2816996"/>
                  <a:pt x="7387821" y="2792096"/>
                </a:cubicBezTo>
                <a:cubicBezTo>
                  <a:pt x="7521258" y="2767633"/>
                  <a:pt x="7658312" y="2765434"/>
                  <a:pt x="7791233" y="2738307"/>
                </a:cubicBezTo>
                <a:cubicBezTo>
                  <a:pt x="7878739" y="2720448"/>
                  <a:pt x="7962000" y="2685867"/>
                  <a:pt x="8046727" y="2657625"/>
                </a:cubicBezTo>
                <a:cubicBezTo>
                  <a:pt x="8150278" y="2623108"/>
                  <a:pt x="8254076" y="2589087"/>
                  <a:pt x="8356009" y="2550049"/>
                </a:cubicBezTo>
                <a:cubicBezTo>
                  <a:pt x="8464842" y="2508368"/>
                  <a:pt x="8568884" y="2454485"/>
                  <a:pt x="8678739" y="2415578"/>
                </a:cubicBezTo>
                <a:cubicBezTo>
                  <a:pt x="8784369" y="2378168"/>
                  <a:pt x="8891871" y="2344806"/>
                  <a:pt x="9001468" y="2321449"/>
                </a:cubicBezTo>
                <a:cubicBezTo>
                  <a:pt x="9241403" y="2270315"/>
                  <a:pt x="9473800" y="2243917"/>
                  <a:pt x="9714162" y="2213872"/>
                </a:cubicBezTo>
                <a:cubicBezTo>
                  <a:pt x="10261009" y="2222837"/>
                  <a:pt x="10808151" y="2220709"/>
                  <a:pt x="11354704" y="2240766"/>
                </a:cubicBezTo>
                <a:cubicBezTo>
                  <a:pt x="11413621" y="2242928"/>
                  <a:pt x="11238535" y="2261593"/>
                  <a:pt x="11179892" y="2267660"/>
                </a:cubicBezTo>
                <a:cubicBezTo>
                  <a:pt x="11108416" y="2275054"/>
                  <a:pt x="11036457" y="2276625"/>
                  <a:pt x="10964739" y="2281107"/>
                </a:cubicBezTo>
                <a:cubicBezTo>
                  <a:pt x="10875053" y="2296056"/>
                  <a:pt x="10847984" y="2287844"/>
                  <a:pt x="10776480" y="2375237"/>
                </a:cubicBezTo>
                <a:cubicBezTo>
                  <a:pt x="10736139" y="2424543"/>
                  <a:pt x="10715893" y="2503009"/>
                  <a:pt x="10655456" y="2523155"/>
                </a:cubicBezTo>
                <a:cubicBezTo>
                  <a:pt x="10485470" y="2579817"/>
                  <a:pt x="10757246" y="2485294"/>
                  <a:pt x="10574774" y="2563496"/>
                </a:cubicBezTo>
                <a:cubicBezTo>
                  <a:pt x="10557787" y="2570776"/>
                  <a:pt x="10539108" y="2573319"/>
                  <a:pt x="10520986" y="2576943"/>
                </a:cubicBezTo>
                <a:cubicBezTo>
                  <a:pt x="10401838" y="2600773"/>
                  <a:pt x="10364419" y="2594854"/>
                  <a:pt x="10211704" y="2603837"/>
                </a:cubicBezTo>
                <a:cubicBezTo>
                  <a:pt x="10139986" y="2635213"/>
                  <a:pt x="10062933" y="2656477"/>
                  <a:pt x="9996551" y="2697966"/>
                </a:cubicBezTo>
                <a:cubicBezTo>
                  <a:pt x="9960692" y="2720378"/>
                  <a:pt x="9927293" y="2747319"/>
                  <a:pt x="9888974" y="2765202"/>
                </a:cubicBezTo>
                <a:cubicBezTo>
                  <a:pt x="9846195" y="2785166"/>
                  <a:pt x="9693341" y="2812996"/>
                  <a:pt x="9660374" y="2818990"/>
                </a:cubicBezTo>
                <a:cubicBezTo>
                  <a:pt x="9478785" y="2852006"/>
                  <a:pt x="9520671" y="2844079"/>
                  <a:pt x="9337645" y="2859331"/>
                </a:cubicBezTo>
                <a:cubicBezTo>
                  <a:pt x="9270410" y="2872778"/>
                  <a:pt x="9204504" y="2899119"/>
                  <a:pt x="9135939" y="2899672"/>
                </a:cubicBezTo>
                <a:cubicBezTo>
                  <a:pt x="7874442" y="2909845"/>
                  <a:pt x="8119242" y="2936926"/>
                  <a:pt x="7481951" y="2845884"/>
                </a:cubicBezTo>
                <a:cubicBezTo>
                  <a:pt x="7134822" y="2741746"/>
                  <a:pt x="7565665" y="2879370"/>
                  <a:pt x="7213009" y="2738307"/>
                </a:cubicBezTo>
                <a:cubicBezTo>
                  <a:pt x="7124823" y="2703033"/>
                  <a:pt x="7032254" y="2679452"/>
                  <a:pt x="6944068" y="2644178"/>
                </a:cubicBezTo>
                <a:cubicBezTo>
                  <a:pt x="6875179" y="2616622"/>
                  <a:pt x="6810785" y="2578743"/>
                  <a:pt x="6742362" y="2550049"/>
                </a:cubicBezTo>
                <a:cubicBezTo>
                  <a:pt x="6656455" y="2514023"/>
                  <a:pt x="6418882" y="2429241"/>
                  <a:pt x="6325504" y="2402131"/>
                </a:cubicBezTo>
                <a:cubicBezTo>
                  <a:pt x="5886058" y="2274550"/>
                  <a:pt x="6353711" y="2433152"/>
                  <a:pt x="5706939" y="2294555"/>
                </a:cubicBezTo>
                <a:cubicBezTo>
                  <a:pt x="5493806" y="2248883"/>
                  <a:pt x="5467613" y="2241220"/>
                  <a:pt x="5222845" y="2200425"/>
                </a:cubicBezTo>
                <a:cubicBezTo>
                  <a:pt x="5160317" y="2190004"/>
                  <a:pt x="5097114" y="2183952"/>
                  <a:pt x="5034586" y="2173531"/>
                </a:cubicBezTo>
                <a:cubicBezTo>
                  <a:pt x="4958154" y="2160792"/>
                  <a:pt x="4837504" y="2135885"/>
                  <a:pt x="4765645" y="2106296"/>
                </a:cubicBezTo>
                <a:cubicBezTo>
                  <a:pt x="4732229" y="2092536"/>
                  <a:pt x="4704731" y="2066743"/>
                  <a:pt x="4671515" y="2052507"/>
                </a:cubicBezTo>
                <a:cubicBezTo>
                  <a:pt x="4641522" y="2039653"/>
                  <a:pt x="4607843" y="2037327"/>
                  <a:pt x="4577386" y="2025613"/>
                </a:cubicBezTo>
                <a:cubicBezTo>
                  <a:pt x="4549322" y="2014819"/>
                  <a:pt x="4526389" y="1990060"/>
                  <a:pt x="4496704" y="1985272"/>
                </a:cubicBezTo>
                <a:cubicBezTo>
                  <a:pt x="4385721" y="1967372"/>
                  <a:pt x="4272509" y="1968259"/>
                  <a:pt x="4160527" y="1958378"/>
                </a:cubicBezTo>
                <a:cubicBezTo>
                  <a:pt x="4120095" y="1954810"/>
                  <a:pt x="4079439" y="1952192"/>
                  <a:pt x="4039504" y="1944931"/>
                </a:cubicBezTo>
                <a:cubicBezTo>
                  <a:pt x="3931390" y="1925274"/>
                  <a:pt x="3716774" y="1877696"/>
                  <a:pt x="3716774" y="1877696"/>
                </a:cubicBezTo>
                <a:cubicBezTo>
                  <a:pt x="3271152" y="1686714"/>
                  <a:pt x="3771441" y="1882586"/>
                  <a:pt x="3353704" y="1770119"/>
                </a:cubicBezTo>
                <a:cubicBezTo>
                  <a:pt x="3179365" y="1723182"/>
                  <a:pt x="3228574" y="1721977"/>
                  <a:pt x="3125104" y="1675990"/>
                </a:cubicBezTo>
                <a:cubicBezTo>
                  <a:pt x="3062715" y="1648261"/>
                  <a:pt x="3001615" y="1616897"/>
                  <a:pt x="2936845" y="1595307"/>
                </a:cubicBezTo>
                <a:cubicBezTo>
                  <a:pt x="2877212" y="1575430"/>
                  <a:pt x="2845062" y="1566468"/>
                  <a:pt x="2788927" y="1541519"/>
                </a:cubicBezTo>
                <a:cubicBezTo>
                  <a:pt x="2770609" y="1533378"/>
                  <a:pt x="2753068" y="1523590"/>
                  <a:pt x="2735139" y="1514625"/>
                </a:cubicBezTo>
                <a:cubicBezTo>
                  <a:pt x="2656028" y="1395958"/>
                  <a:pt x="2777367" y="1585633"/>
                  <a:pt x="2681351" y="1393602"/>
                </a:cubicBezTo>
                <a:cubicBezTo>
                  <a:pt x="2625450" y="1281801"/>
                  <a:pt x="2600916" y="1292780"/>
                  <a:pt x="2667904" y="1380155"/>
                </a:cubicBezTo>
                <a:cubicBezTo>
                  <a:pt x="2755217" y="1494042"/>
                  <a:pt x="2852824" y="1599994"/>
                  <a:pt x="2936845" y="1716331"/>
                </a:cubicBezTo>
                <a:cubicBezTo>
                  <a:pt x="2995115" y="1797013"/>
                  <a:pt x="3046673" y="1882997"/>
                  <a:pt x="3111656" y="1958378"/>
                </a:cubicBezTo>
                <a:cubicBezTo>
                  <a:pt x="3470753" y="2374931"/>
                  <a:pt x="3487089" y="2437214"/>
                  <a:pt x="3851245" y="2657625"/>
                </a:cubicBezTo>
                <a:cubicBezTo>
                  <a:pt x="3938773" y="2710602"/>
                  <a:pt x="4023975" y="2770743"/>
                  <a:pt x="4120186" y="2805543"/>
                </a:cubicBezTo>
                <a:cubicBezTo>
                  <a:pt x="4339228" y="2884771"/>
                  <a:pt x="4483660" y="2888369"/>
                  <a:pt x="4698409" y="2899672"/>
                </a:cubicBezTo>
                <a:lnTo>
                  <a:pt x="4994245" y="2913119"/>
                </a:lnTo>
                <a:cubicBezTo>
                  <a:pt x="5065963" y="2957943"/>
                  <a:pt x="5130528" y="3017060"/>
                  <a:pt x="5209398" y="3047590"/>
                </a:cubicBezTo>
                <a:cubicBezTo>
                  <a:pt x="5534650" y="3173494"/>
                  <a:pt x="5689072" y="3250609"/>
                  <a:pt x="6029668" y="3316531"/>
                </a:cubicBezTo>
                <a:cubicBezTo>
                  <a:pt x="6285468" y="3366040"/>
                  <a:pt x="6549696" y="3379887"/>
                  <a:pt x="6809598" y="3383766"/>
                </a:cubicBezTo>
                <a:lnTo>
                  <a:pt x="8261880" y="3397213"/>
                </a:lnTo>
                <a:lnTo>
                  <a:pt x="8544268" y="3437555"/>
                </a:lnTo>
                <a:cubicBezTo>
                  <a:pt x="8615893" y="3447234"/>
                  <a:pt x="8687937" y="3453780"/>
                  <a:pt x="8759421" y="3464449"/>
                </a:cubicBezTo>
                <a:cubicBezTo>
                  <a:pt x="8988281" y="3498607"/>
                  <a:pt x="9219580" y="3520743"/>
                  <a:pt x="9445221" y="3572025"/>
                </a:cubicBezTo>
                <a:cubicBezTo>
                  <a:pt x="10091425" y="3718889"/>
                  <a:pt x="9422835" y="3578612"/>
                  <a:pt x="9983104" y="3666155"/>
                </a:cubicBezTo>
                <a:cubicBezTo>
                  <a:pt x="10046512" y="3676063"/>
                  <a:pt x="10108118" y="3695592"/>
                  <a:pt x="10171362" y="3706496"/>
                </a:cubicBezTo>
                <a:cubicBezTo>
                  <a:pt x="10238206" y="3718021"/>
                  <a:pt x="10305833" y="3724425"/>
                  <a:pt x="10373068" y="3733390"/>
                </a:cubicBezTo>
                <a:cubicBezTo>
                  <a:pt x="10422374" y="3755802"/>
                  <a:pt x="10472126" y="3777257"/>
                  <a:pt x="10520986" y="3800625"/>
                </a:cubicBezTo>
                <a:cubicBezTo>
                  <a:pt x="10575238" y="3826571"/>
                  <a:pt x="10626691" y="3858537"/>
                  <a:pt x="10682351" y="3881307"/>
                </a:cubicBezTo>
                <a:cubicBezTo>
                  <a:pt x="10725664" y="3899026"/>
                  <a:pt x="10772196" y="3907557"/>
                  <a:pt x="10816821" y="3921649"/>
                </a:cubicBezTo>
                <a:cubicBezTo>
                  <a:pt x="10857371" y="3934454"/>
                  <a:pt x="10896958" y="3950308"/>
                  <a:pt x="10937845" y="3961990"/>
                </a:cubicBezTo>
                <a:cubicBezTo>
                  <a:pt x="10977171" y="3973226"/>
                  <a:pt x="11064256" y="3983891"/>
                  <a:pt x="11099209" y="3988884"/>
                </a:cubicBezTo>
                <a:cubicBezTo>
                  <a:pt x="11121621" y="3997849"/>
                  <a:pt x="11142390" y="4013773"/>
                  <a:pt x="11166445" y="4015778"/>
                </a:cubicBezTo>
                <a:cubicBezTo>
                  <a:pt x="11198030" y="4018410"/>
                  <a:pt x="11234202" y="4019912"/>
                  <a:pt x="11260574" y="4002331"/>
                </a:cubicBezTo>
                <a:cubicBezTo>
                  <a:pt x="11272368" y="3994468"/>
                  <a:pt x="11255366" y="3973524"/>
                  <a:pt x="11247127" y="3961990"/>
                </a:cubicBezTo>
                <a:cubicBezTo>
                  <a:pt x="11216170" y="3918651"/>
                  <a:pt x="11156195" y="3879811"/>
                  <a:pt x="11112656" y="3854413"/>
                </a:cubicBezTo>
                <a:cubicBezTo>
                  <a:pt x="11056599" y="3821713"/>
                  <a:pt x="11013377" y="3804424"/>
                  <a:pt x="10951292" y="3787178"/>
                </a:cubicBezTo>
                <a:cubicBezTo>
                  <a:pt x="10897871" y="3772339"/>
                  <a:pt x="10844813" y="3754678"/>
                  <a:pt x="10789927" y="3746837"/>
                </a:cubicBezTo>
                <a:cubicBezTo>
                  <a:pt x="10758551" y="3742355"/>
                  <a:pt x="10727011" y="3738898"/>
                  <a:pt x="10695798" y="3733390"/>
                </a:cubicBezTo>
                <a:cubicBezTo>
                  <a:pt x="10515394" y="3701554"/>
                  <a:pt x="10555659" y="3697118"/>
                  <a:pt x="10332727" y="3666155"/>
                </a:cubicBezTo>
                <a:cubicBezTo>
                  <a:pt x="9976355" y="3616658"/>
                  <a:pt x="9467400" y="3611954"/>
                  <a:pt x="9176280" y="3598919"/>
                </a:cubicBezTo>
                <a:cubicBezTo>
                  <a:pt x="8891912" y="3548737"/>
                  <a:pt x="8743301" y="3531372"/>
                  <a:pt x="8490480" y="3464449"/>
                </a:cubicBezTo>
                <a:cubicBezTo>
                  <a:pt x="8413697" y="3444124"/>
                  <a:pt x="8336013" y="3425726"/>
                  <a:pt x="8261880" y="3397213"/>
                </a:cubicBezTo>
                <a:cubicBezTo>
                  <a:pt x="8160779" y="3358328"/>
                  <a:pt x="8060734" y="3315348"/>
                  <a:pt x="7966045" y="3262743"/>
                </a:cubicBezTo>
                <a:cubicBezTo>
                  <a:pt x="7925704" y="3240331"/>
                  <a:pt x="7883208" y="3221420"/>
                  <a:pt x="7845021" y="3195507"/>
                </a:cubicBezTo>
                <a:cubicBezTo>
                  <a:pt x="7683296" y="3085765"/>
                  <a:pt x="7577557" y="2976798"/>
                  <a:pt x="7401268" y="2899672"/>
                </a:cubicBezTo>
                <a:cubicBezTo>
                  <a:pt x="7329550" y="2868296"/>
                  <a:pt x="7262876" y="2820895"/>
                  <a:pt x="7186115" y="2805543"/>
                </a:cubicBezTo>
                <a:cubicBezTo>
                  <a:pt x="7130113" y="2794343"/>
                  <a:pt x="7117317" y="2792892"/>
                  <a:pt x="7065092" y="2778649"/>
                </a:cubicBezTo>
                <a:cubicBezTo>
                  <a:pt x="7033610" y="2770063"/>
                  <a:pt x="7002620" y="2759670"/>
                  <a:pt x="6970962" y="2751755"/>
                </a:cubicBezTo>
                <a:cubicBezTo>
                  <a:pt x="6914137" y="2737548"/>
                  <a:pt x="6868818" y="2733971"/>
                  <a:pt x="6809598" y="2724860"/>
                </a:cubicBezTo>
                <a:cubicBezTo>
                  <a:pt x="6722935" y="2711527"/>
                  <a:pt x="6692513" y="2701702"/>
                  <a:pt x="6594445" y="2697966"/>
                </a:cubicBezTo>
                <a:lnTo>
                  <a:pt x="5316974" y="2657625"/>
                </a:lnTo>
                <a:cubicBezTo>
                  <a:pt x="4942276" y="2630861"/>
                  <a:pt x="5315117" y="2666280"/>
                  <a:pt x="4940456" y="2603837"/>
                </a:cubicBezTo>
                <a:cubicBezTo>
                  <a:pt x="4742745" y="2570885"/>
                  <a:pt x="4734792" y="2586909"/>
                  <a:pt x="4550492" y="2550049"/>
                </a:cubicBezTo>
                <a:cubicBezTo>
                  <a:pt x="4496125" y="2539175"/>
                  <a:pt x="4441041" y="2529175"/>
                  <a:pt x="4389127" y="2509707"/>
                </a:cubicBezTo>
                <a:cubicBezTo>
                  <a:pt x="4332819" y="2488591"/>
                  <a:pt x="4275231" y="2465946"/>
                  <a:pt x="4227762" y="2429025"/>
                </a:cubicBezTo>
                <a:lnTo>
                  <a:pt x="4106739" y="2334896"/>
                </a:lnTo>
                <a:cubicBezTo>
                  <a:pt x="4088810" y="2308002"/>
                  <a:pt x="4075807" y="2277069"/>
                  <a:pt x="4052951" y="2254213"/>
                </a:cubicBezTo>
                <a:cubicBezTo>
                  <a:pt x="4030095" y="2231357"/>
                  <a:pt x="3998409" y="2219436"/>
                  <a:pt x="3972268" y="2200425"/>
                </a:cubicBezTo>
                <a:cubicBezTo>
                  <a:pt x="3949056" y="2183544"/>
                  <a:pt x="3928244" y="2163518"/>
                  <a:pt x="3905033" y="2146637"/>
                </a:cubicBezTo>
                <a:cubicBezTo>
                  <a:pt x="3878893" y="2127626"/>
                  <a:pt x="3849026" y="2113728"/>
                  <a:pt x="3824351" y="2092849"/>
                </a:cubicBezTo>
                <a:cubicBezTo>
                  <a:pt x="3790477" y="2064186"/>
                  <a:pt x="3730221" y="1998719"/>
                  <a:pt x="3730221" y="1998719"/>
                </a:cubicBezTo>
                <a:cubicBezTo>
                  <a:pt x="3702811" y="1916488"/>
                  <a:pt x="3737432" y="2000306"/>
                  <a:pt x="3662986" y="1904590"/>
                </a:cubicBezTo>
                <a:cubicBezTo>
                  <a:pt x="3646940" y="1883959"/>
                  <a:pt x="3642930" y="1853836"/>
                  <a:pt x="3622645" y="1837355"/>
                </a:cubicBezTo>
                <a:cubicBezTo>
                  <a:pt x="3450807" y="1697736"/>
                  <a:pt x="3498948" y="1755700"/>
                  <a:pt x="3353704" y="1702884"/>
                </a:cubicBezTo>
                <a:cubicBezTo>
                  <a:pt x="3334865" y="1696033"/>
                  <a:pt x="3318233" y="1684131"/>
                  <a:pt x="3299915" y="1675990"/>
                </a:cubicBezTo>
                <a:cubicBezTo>
                  <a:pt x="3139338" y="1604623"/>
                  <a:pt x="3328171" y="1699159"/>
                  <a:pt x="3165445" y="1608755"/>
                </a:cubicBezTo>
                <a:cubicBezTo>
                  <a:pt x="3101259" y="1573096"/>
                  <a:pt x="3008884" y="1539295"/>
                  <a:pt x="2950292" y="1514625"/>
                </a:cubicBezTo>
                <a:cubicBezTo>
                  <a:pt x="2918830" y="1501378"/>
                  <a:pt x="2885801" y="1491221"/>
                  <a:pt x="2856162" y="1474284"/>
                </a:cubicBezTo>
                <a:cubicBezTo>
                  <a:pt x="2733701" y="1404306"/>
                  <a:pt x="2796780" y="1430424"/>
                  <a:pt x="2667904" y="1393602"/>
                </a:cubicBezTo>
                <a:cubicBezTo>
                  <a:pt x="2654457" y="1380155"/>
                  <a:pt x="2639938" y="1367699"/>
                  <a:pt x="2627562" y="1353260"/>
                </a:cubicBezTo>
                <a:cubicBezTo>
                  <a:pt x="2598561" y="1319425"/>
                  <a:pt x="2576344" y="1287327"/>
                  <a:pt x="2560327" y="1245684"/>
                </a:cubicBezTo>
                <a:cubicBezTo>
                  <a:pt x="2545062" y="1205995"/>
                  <a:pt x="2519986" y="1124660"/>
                  <a:pt x="2519986" y="1124660"/>
                </a:cubicBezTo>
                <a:cubicBezTo>
                  <a:pt x="2528956" y="1043930"/>
                  <a:pt x="2531790" y="998406"/>
                  <a:pt x="2546880" y="922955"/>
                </a:cubicBezTo>
                <a:cubicBezTo>
                  <a:pt x="2550504" y="904832"/>
                  <a:pt x="2555845" y="887096"/>
                  <a:pt x="2560327" y="869166"/>
                </a:cubicBezTo>
                <a:cubicBezTo>
                  <a:pt x="2567507" y="747111"/>
                  <a:pt x="2586635" y="615422"/>
                  <a:pt x="2560327" y="492649"/>
                </a:cubicBezTo>
                <a:cubicBezTo>
                  <a:pt x="2556941" y="476846"/>
                  <a:pt x="2542398" y="465754"/>
                  <a:pt x="2533433" y="452307"/>
                </a:cubicBezTo>
                <a:cubicBezTo>
                  <a:pt x="2528951" y="429895"/>
                  <a:pt x="2542297" y="390030"/>
                  <a:pt x="2519986" y="385072"/>
                </a:cubicBezTo>
                <a:cubicBezTo>
                  <a:pt x="2466263" y="373134"/>
                  <a:pt x="2362636" y="459921"/>
                  <a:pt x="2331727" y="492649"/>
                </a:cubicBezTo>
                <a:cubicBezTo>
                  <a:pt x="2279316" y="548143"/>
                  <a:pt x="2226150" y="603948"/>
                  <a:pt x="2183809" y="667460"/>
                </a:cubicBezTo>
                <a:cubicBezTo>
                  <a:pt x="2165880" y="694354"/>
                  <a:pt x="2155879" y="728749"/>
                  <a:pt x="2130021" y="748143"/>
                </a:cubicBezTo>
                <a:cubicBezTo>
                  <a:pt x="2078330" y="786911"/>
                  <a:pt x="2066758" y="791628"/>
                  <a:pt x="2022445" y="842272"/>
                </a:cubicBezTo>
                <a:cubicBezTo>
                  <a:pt x="2007687" y="859138"/>
                  <a:pt x="1996452" y="878843"/>
                  <a:pt x="1982104" y="896060"/>
                </a:cubicBezTo>
                <a:cubicBezTo>
                  <a:pt x="1933642" y="954214"/>
                  <a:pt x="1972442" y="890091"/>
                  <a:pt x="1887974" y="963296"/>
                </a:cubicBezTo>
                <a:cubicBezTo>
                  <a:pt x="1840071" y="1004812"/>
                  <a:pt x="1804216" y="1059733"/>
                  <a:pt x="1753504" y="1097766"/>
                </a:cubicBezTo>
                <a:cubicBezTo>
                  <a:pt x="1735574" y="1111213"/>
                  <a:pt x="1715563" y="1122259"/>
                  <a:pt x="1699715" y="1138107"/>
                </a:cubicBezTo>
                <a:cubicBezTo>
                  <a:pt x="1631087" y="1206735"/>
                  <a:pt x="1646310" y="1236466"/>
                  <a:pt x="1551798" y="1299472"/>
                </a:cubicBezTo>
                <a:cubicBezTo>
                  <a:pt x="1469241" y="1354509"/>
                  <a:pt x="1553939" y="1294235"/>
                  <a:pt x="1471115" y="1366707"/>
                </a:cubicBezTo>
                <a:cubicBezTo>
                  <a:pt x="1449515" y="1385607"/>
                  <a:pt x="1425117" y="1401189"/>
                  <a:pt x="1403880" y="1420496"/>
                </a:cubicBezTo>
                <a:cubicBezTo>
                  <a:pt x="1375737" y="1446080"/>
                  <a:pt x="1350092" y="1474284"/>
                  <a:pt x="1323198" y="1501178"/>
                </a:cubicBezTo>
                <a:lnTo>
                  <a:pt x="1282856" y="1541519"/>
                </a:lnTo>
                <a:cubicBezTo>
                  <a:pt x="1269409" y="1554966"/>
                  <a:pt x="1258822" y="1572076"/>
                  <a:pt x="1242515" y="1581860"/>
                </a:cubicBezTo>
                <a:cubicBezTo>
                  <a:pt x="1220103" y="1595307"/>
                  <a:pt x="1196769" y="1607325"/>
                  <a:pt x="1175280" y="1622202"/>
                </a:cubicBezTo>
                <a:cubicBezTo>
                  <a:pt x="1164498" y="1629666"/>
                  <a:pt x="994377" y="1759718"/>
                  <a:pt x="973574" y="1770119"/>
                </a:cubicBezTo>
                <a:cubicBezTo>
                  <a:pt x="928751" y="1792531"/>
                  <a:pt x="887722" y="1825201"/>
                  <a:pt x="839104" y="1837355"/>
                </a:cubicBezTo>
                <a:lnTo>
                  <a:pt x="785315" y="1850802"/>
                </a:lnTo>
                <a:cubicBezTo>
                  <a:pt x="858073" y="1814422"/>
                  <a:pt x="935227" y="1773686"/>
                  <a:pt x="1013915" y="1756672"/>
                </a:cubicBezTo>
                <a:cubicBezTo>
                  <a:pt x="1119880" y="1733761"/>
                  <a:pt x="1229068" y="1729778"/>
                  <a:pt x="1336645" y="1716331"/>
                </a:cubicBezTo>
                <a:cubicBezTo>
                  <a:pt x="1721626" y="1606336"/>
                  <a:pt x="1717117" y="1633671"/>
                  <a:pt x="1982104" y="1501178"/>
                </a:cubicBezTo>
                <a:cubicBezTo>
                  <a:pt x="2076938" y="1453761"/>
                  <a:pt x="2058997" y="1464626"/>
                  <a:pt x="2116574" y="1407049"/>
                </a:cubicBezTo>
                <a:cubicBezTo>
                  <a:pt x="2119273" y="1382754"/>
                  <a:pt x="2125999" y="1272997"/>
                  <a:pt x="2143468" y="1232237"/>
                </a:cubicBezTo>
                <a:cubicBezTo>
                  <a:pt x="2149834" y="1217382"/>
                  <a:pt x="2157742" y="1201992"/>
                  <a:pt x="2170362" y="1191896"/>
                </a:cubicBezTo>
                <a:cubicBezTo>
                  <a:pt x="2181431" y="1183041"/>
                  <a:pt x="2197257" y="1182931"/>
                  <a:pt x="2210704" y="1178449"/>
                </a:cubicBezTo>
                <a:cubicBezTo>
                  <a:pt x="2252844" y="1206543"/>
                  <a:pt x="2300224" y="1239466"/>
                  <a:pt x="2345174" y="1259131"/>
                </a:cubicBezTo>
                <a:cubicBezTo>
                  <a:pt x="2384132" y="1276175"/>
                  <a:pt x="2426460" y="1284334"/>
                  <a:pt x="2466198" y="1299472"/>
                </a:cubicBezTo>
                <a:cubicBezTo>
                  <a:pt x="2520651" y="1320216"/>
                  <a:pt x="2571310" y="1351504"/>
                  <a:pt x="2627562" y="1366707"/>
                </a:cubicBezTo>
                <a:cubicBezTo>
                  <a:pt x="2737882" y="1396523"/>
                  <a:pt x="2853223" y="1404860"/>
                  <a:pt x="2963739" y="1433943"/>
                </a:cubicBezTo>
                <a:cubicBezTo>
                  <a:pt x="3024115" y="1449832"/>
                  <a:pt x="3079878" y="1479842"/>
                  <a:pt x="3138551" y="1501178"/>
                </a:cubicBezTo>
                <a:cubicBezTo>
                  <a:pt x="3178514" y="1515710"/>
                  <a:pt x="3220489" y="1524768"/>
                  <a:pt x="3259574" y="1541519"/>
                </a:cubicBezTo>
                <a:cubicBezTo>
                  <a:pt x="3440511" y="1619064"/>
                  <a:pt x="3183849" y="1547041"/>
                  <a:pt x="3434386" y="1622202"/>
                </a:cubicBezTo>
                <a:cubicBezTo>
                  <a:pt x="3487491" y="1638134"/>
                  <a:pt x="3595751" y="1662543"/>
                  <a:pt x="3595751" y="1662543"/>
                </a:cubicBezTo>
                <a:lnTo>
                  <a:pt x="4416021" y="1622202"/>
                </a:lnTo>
                <a:cubicBezTo>
                  <a:pt x="4447662" y="1620341"/>
                  <a:pt x="4479526" y="1616922"/>
                  <a:pt x="4510151" y="1608755"/>
                </a:cubicBezTo>
                <a:cubicBezTo>
                  <a:pt x="4569267" y="1592990"/>
                  <a:pt x="4643625" y="1557954"/>
                  <a:pt x="4698409" y="1528072"/>
                </a:cubicBezTo>
                <a:cubicBezTo>
                  <a:pt x="4810429" y="1466971"/>
                  <a:pt x="4720409" y="1505506"/>
                  <a:pt x="4846327" y="1447390"/>
                </a:cubicBezTo>
                <a:cubicBezTo>
                  <a:pt x="4877321" y="1433085"/>
                  <a:pt x="4907339" y="1415328"/>
                  <a:pt x="4940456" y="1407049"/>
                </a:cubicBezTo>
                <a:cubicBezTo>
                  <a:pt x="4979834" y="1397205"/>
                  <a:pt x="5021298" y="1399342"/>
                  <a:pt x="5061480" y="1393602"/>
                </a:cubicBezTo>
                <a:cubicBezTo>
                  <a:pt x="5084106" y="1390370"/>
                  <a:pt x="5106303" y="1384637"/>
                  <a:pt x="5128715" y="1380155"/>
                </a:cubicBezTo>
                <a:cubicBezTo>
                  <a:pt x="5141949" y="1373538"/>
                  <a:pt x="5210174" y="1342204"/>
                  <a:pt x="5222845" y="1326366"/>
                </a:cubicBezTo>
                <a:cubicBezTo>
                  <a:pt x="5231700" y="1315298"/>
                  <a:pt x="5250191" y="1288805"/>
                  <a:pt x="5236292" y="1286025"/>
                </a:cubicBezTo>
                <a:cubicBezTo>
                  <a:pt x="5208493" y="1280465"/>
                  <a:pt x="5181930" y="1302390"/>
                  <a:pt x="5155609" y="1312919"/>
                </a:cubicBezTo>
                <a:cubicBezTo>
                  <a:pt x="5056677" y="1352492"/>
                  <a:pt x="5054102" y="1348708"/>
                  <a:pt x="4940456" y="1433943"/>
                </a:cubicBezTo>
                <a:cubicBezTo>
                  <a:pt x="4922527" y="1447390"/>
                  <a:pt x="4903684" y="1459699"/>
                  <a:pt x="4886668" y="1474284"/>
                </a:cubicBezTo>
                <a:cubicBezTo>
                  <a:pt x="4852565" y="1503515"/>
                  <a:pt x="4847137" y="1523230"/>
                  <a:pt x="4805986" y="1541519"/>
                </a:cubicBezTo>
                <a:cubicBezTo>
                  <a:pt x="4697107" y="1589910"/>
                  <a:pt x="4593264" y="1582312"/>
                  <a:pt x="4469809" y="1595307"/>
                </a:cubicBezTo>
                <a:cubicBezTo>
                  <a:pt x="4460844" y="1604272"/>
                  <a:pt x="4453866" y="1615814"/>
                  <a:pt x="4442915" y="1622202"/>
                </a:cubicBezTo>
                <a:cubicBezTo>
                  <a:pt x="4396983" y="1648996"/>
                  <a:pt x="4318315" y="1695245"/>
                  <a:pt x="4254656" y="1702884"/>
                </a:cubicBezTo>
                <a:cubicBezTo>
                  <a:pt x="4160774" y="1714150"/>
                  <a:pt x="4066397" y="1720813"/>
                  <a:pt x="3972268" y="1729778"/>
                </a:cubicBezTo>
                <a:cubicBezTo>
                  <a:pt x="3906943" y="1751553"/>
                  <a:pt x="3851351" y="1775643"/>
                  <a:pt x="3784009" y="1783566"/>
                </a:cubicBezTo>
                <a:cubicBezTo>
                  <a:pt x="3709300" y="1792355"/>
                  <a:pt x="3484479" y="1806224"/>
                  <a:pt x="3420939" y="1810460"/>
                </a:cubicBezTo>
                <a:cubicBezTo>
                  <a:pt x="3645912" y="1922949"/>
                  <a:pt x="3335717" y="1775141"/>
                  <a:pt x="3609198" y="1877696"/>
                </a:cubicBezTo>
                <a:cubicBezTo>
                  <a:pt x="3646737" y="1891773"/>
                  <a:pt x="3677773" y="1922198"/>
                  <a:pt x="3716774" y="1931484"/>
                </a:cubicBezTo>
                <a:cubicBezTo>
                  <a:pt x="3773628" y="1945021"/>
                  <a:pt x="3833363" y="1939868"/>
                  <a:pt x="3891586" y="1944931"/>
                </a:cubicBezTo>
                <a:cubicBezTo>
                  <a:pt x="3936464" y="1948833"/>
                  <a:pt x="3981178" y="1954476"/>
                  <a:pt x="4026056" y="1958378"/>
                </a:cubicBezTo>
                <a:cubicBezTo>
                  <a:pt x="4084279" y="1963441"/>
                  <a:pt x="4142597" y="1967343"/>
                  <a:pt x="4200868" y="1971825"/>
                </a:cubicBezTo>
                <a:lnTo>
                  <a:pt x="4859774" y="1958378"/>
                </a:lnTo>
                <a:cubicBezTo>
                  <a:pt x="4955420" y="1955022"/>
                  <a:pt x="4982008" y="1938685"/>
                  <a:pt x="5074927" y="1918037"/>
                </a:cubicBezTo>
                <a:cubicBezTo>
                  <a:pt x="5214343" y="1887056"/>
                  <a:pt x="5194916" y="1892752"/>
                  <a:pt x="5330421" y="1877696"/>
                </a:cubicBezTo>
                <a:cubicBezTo>
                  <a:pt x="5384209" y="1864249"/>
                  <a:pt x="5437508" y="1848663"/>
                  <a:pt x="5491786" y="1837355"/>
                </a:cubicBezTo>
                <a:cubicBezTo>
                  <a:pt x="5545170" y="1826233"/>
                  <a:pt x="5600249" y="1823686"/>
                  <a:pt x="5653151" y="1810460"/>
                </a:cubicBezTo>
                <a:lnTo>
                  <a:pt x="5760727" y="1783566"/>
                </a:lnTo>
                <a:cubicBezTo>
                  <a:pt x="6027533" y="1720788"/>
                  <a:pt x="5762366" y="1783238"/>
                  <a:pt x="5962433" y="1743225"/>
                </a:cubicBezTo>
                <a:cubicBezTo>
                  <a:pt x="5980555" y="1739601"/>
                  <a:pt x="6029289" y="1716710"/>
                  <a:pt x="6016221" y="1729778"/>
                </a:cubicBezTo>
                <a:cubicBezTo>
                  <a:pt x="5994959" y="1751040"/>
                  <a:pt x="5962013" y="1755864"/>
                  <a:pt x="5935539" y="1770119"/>
                </a:cubicBezTo>
                <a:cubicBezTo>
                  <a:pt x="5903720" y="1787252"/>
                  <a:pt x="5874157" y="1808625"/>
                  <a:pt x="5841409" y="1823907"/>
                </a:cubicBezTo>
                <a:cubicBezTo>
                  <a:pt x="5806705" y="1840102"/>
                  <a:pt x="5770023" y="1851722"/>
                  <a:pt x="5733833" y="1864249"/>
                </a:cubicBezTo>
                <a:cubicBezTo>
                  <a:pt x="5653465" y="1892069"/>
                  <a:pt x="5572468" y="1918037"/>
                  <a:pt x="5491786" y="1944931"/>
                </a:cubicBezTo>
                <a:lnTo>
                  <a:pt x="5370762" y="1985272"/>
                </a:lnTo>
                <a:cubicBezTo>
                  <a:pt x="5357315" y="1998719"/>
                  <a:pt x="5346244" y="2015064"/>
                  <a:pt x="5330421" y="2025613"/>
                </a:cubicBezTo>
                <a:cubicBezTo>
                  <a:pt x="5318627" y="2033476"/>
                  <a:pt x="5303709" y="2035166"/>
                  <a:pt x="5290080" y="2039060"/>
                </a:cubicBezTo>
                <a:cubicBezTo>
                  <a:pt x="5211339" y="2061558"/>
                  <a:pt x="5208982" y="2055238"/>
                  <a:pt x="5101821" y="2065955"/>
                </a:cubicBezTo>
                <a:cubicBezTo>
                  <a:pt x="5021139" y="2083884"/>
                  <a:pt x="4941492" y="2107362"/>
                  <a:pt x="4859774" y="2119743"/>
                </a:cubicBezTo>
                <a:cubicBezTo>
                  <a:pt x="4793150" y="2129838"/>
                  <a:pt x="4725199" y="2127353"/>
                  <a:pt x="4658068" y="2133190"/>
                </a:cubicBezTo>
                <a:cubicBezTo>
                  <a:pt x="4622066" y="2136321"/>
                  <a:pt x="4586210" y="2141142"/>
                  <a:pt x="4550492" y="2146637"/>
                </a:cubicBezTo>
                <a:cubicBezTo>
                  <a:pt x="4469648" y="2159075"/>
                  <a:pt x="4389490" y="2175926"/>
                  <a:pt x="4308445" y="2186978"/>
                </a:cubicBezTo>
                <a:cubicBezTo>
                  <a:pt x="4192206" y="2202829"/>
                  <a:pt x="3958821" y="2227319"/>
                  <a:pt x="3958821" y="2227319"/>
                </a:cubicBezTo>
                <a:cubicBezTo>
                  <a:pt x="3739365" y="2216346"/>
                  <a:pt x="3700700" y="2236520"/>
                  <a:pt x="3515068" y="2160084"/>
                </a:cubicBezTo>
                <a:cubicBezTo>
                  <a:pt x="3494344" y="2151551"/>
                  <a:pt x="3478031" y="2134633"/>
                  <a:pt x="3461280" y="2119743"/>
                </a:cubicBezTo>
                <a:cubicBezTo>
                  <a:pt x="3437591" y="2098686"/>
                  <a:pt x="3414116" y="2077038"/>
                  <a:pt x="3394045" y="2052507"/>
                </a:cubicBezTo>
                <a:cubicBezTo>
                  <a:pt x="3311076" y="1951100"/>
                  <a:pt x="3374485" y="1989144"/>
                  <a:pt x="3273021" y="1904590"/>
                </a:cubicBezTo>
                <a:cubicBezTo>
                  <a:pt x="3243400" y="1879905"/>
                  <a:pt x="3209454" y="1860865"/>
                  <a:pt x="3178892" y="1837355"/>
                </a:cubicBezTo>
                <a:cubicBezTo>
                  <a:pt x="3151143" y="1816010"/>
                  <a:pt x="3127808" y="1788813"/>
                  <a:pt x="3098209" y="1770119"/>
                </a:cubicBezTo>
                <a:cubicBezTo>
                  <a:pt x="2787495" y="1573878"/>
                  <a:pt x="3023056" y="1755715"/>
                  <a:pt x="2856162" y="1622202"/>
                </a:cubicBezTo>
                <a:cubicBezTo>
                  <a:pt x="2838233" y="1559449"/>
                  <a:pt x="2811604" y="1498551"/>
                  <a:pt x="2802374" y="1433943"/>
                </a:cubicBezTo>
                <a:cubicBezTo>
                  <a:pt x="2788641" y="1337810"/>
                  <a:pt x="2796521" y="1334706"/>
                  <a:pt x="2748586" y="1245684"/>
                </a:cubicBezTo>
                <a:cubicBezTo>
                  <a:pt x="2697151" y="1150163"/>
                  <a:pt x="2704773" y="1182948"/>
                  <a:pt x="2641009" y="1111213"/>
                </a:cubicBezTo>
                <a:cubicBezTo>
                  <a:pt x="2568475" y="1029613"/>
                  <a:pt x="2619334" y="1054682"/>
                  <a:pt x="2546880" y="1030531"/>
                </a:cubicBezTo>
                <a:cubicBezTo>
                  <a:pt x="2542398" y="1017084"/>
                  <a:pt x="2523410" y="1000213"/>
                  <a:pt x="2533433" y="990190"/>
                </a:cubicBezTo>
                <a:cubicBezTo>
                  <a:pt x="2543456" y="980167"/>
                  <a:pt x="2563751" y="993614"/>
                  <a:pt x="2573774" y="1003637"/>
                </a:cubicBezTo>
                <a:cubicBezTo>
                  <a:pt x="2596630" y="1026493"/>
                  <a:pt x="2603594" y="1062633"/>
                  <a:pt x="2627562" y="1084319"/>
                </a:cubicBezTo>
                <a:cubicBezTo>
                  <a:pt x="2698695" y="1148677"/>
                  <a:pt x="2779421" y="1201575"/>
                  <a:pt x="2856162" y="1259131"/>
                </a:cubicBezTo>
                <a:cubicBezTo>
                  <a:pt x="2922863" y="1309157"/>
                  <a:pt x="2990438" y="1358009"/>
                  <a:pt x="3057868" y="1407049"/>
                </a:cubicBezTo>
                <a:cubicBezTo>
                  <a:pt x="3089052" y="1429728"/>
                  <a:pt x="3121562" y="1450611"/>
                  <a:pt x="3151998" y="1474284"/>
                </a:cubicBezTo>
                <a:cubicBezTo>
                  <a:pt x="3192339" y="1505660"/>
                  <a:pt x="3229198" y="1542118"/>
                  <a:pt x="3273021" y="1568413"/>
                </a:cubicBezTo>
                <a:cubicBezTo>
                  <a:pt x="3295433" y="1581860"/>
                  <a:pt x="3318206" y="1594723"/>
                  <a:pt x="3340256" y="1608755"/>
                </a:cubicBezTo>
                <a:cubicBezTo>
                  <a:pt x="3367526" y="1626108"/>
                  <a:pt x="3392029" y="1648088"/>
                  <a:pt x="3420939" y="1662543"/>
                </a:cubicBezTo>
                <a:cubicBezTo>
                  <a:pt x="3589295" y="1746720"/>
                  <a:pt x="3508906" y="1691865"/>
                  <a:pt x="3662986" y="1743225"/>
                </a:cubicBezTo>
                <a:cubicBezTo>
                  <a:pt x="3821141" y="1795943"/>
                  <a:pt x="3947894" y="1848400"/>
                  <a:pt x="4093292" y="1931484"/>
                </a:cubicBezTo>
                <a:cubicBezTo>
                  <a:pt x="4227133" y="2007964"/>
                  <a:pt x="4281615" y="2028771"/>
                  <a:pt x="4389127" y="2119743"/>
                </a:cubicBezTo>
                <a:cubicBezTo>
                  <a:pt x="4413322" y="2140216"/>
                  <a:pt x="4428932" y="2171098"/>
                  <a:pt x="4456362" y="2186978"/>
                </a:cubicBezTo>
                <a:cubicBezTo>
                  <a:pt x="4769014" y="2367986"/>
                  <a:pt x="4518345" y="2170905"/>
                  <a:pt x="4846327" y="2334896"/>
                </a:cubicBezTo>
                <a:cubicBezTo>
                  <a:pt x="4892935" y="2358200"/>
                  <a:pt x="4927112" y="2378458"/>
                  <a:pt x="4980798" y="2388684"/>
                </a:cubicBezTo>
                <a:cubicBezTo>
                  <a:pt x="5047430" y="2401376"/>
                  <a:pt x="5115269" y="2406613"/>
                  <a:pt x="5182504" y="2415578"/>
                </a:cubicBezTo>
                <a:cubicBezTo>
                  <a:pt x="5529081" y="2398672"/>
                  <a:pt x="5622207" y="2418212"/>
                  <a:pt x="5881751" y="2361790"/>
                </a:cubicBezTo>
                <a:cubicBezTo>
                  <a:pt x="5935929" y="2350012"/>
                  <a:pt x="5990245" y="2338145"/>
                  <a:pt x="6043115" y="2321449"/>
                </a:cubicBezTo>
                <a:cubicBezTo>
                  <a:pt x="6075667" y="2311169"/>
                  <a:pt x="6105384" y="2293362"/>
                  <a:pt x="6137245" y="2281107"/>
                </a:cubicBezTo>
                <a:cubicBezTo>
                  <a:pt x="6163704" y="2270930"/>
                  <a:pt x="6191285" y="2263901"/>
                  <a:pt x="6217927" y="2254213"/>
                </a:cubicBezTo>
                <a:cubicBezTo>
                  <a:pt x="6240612" y="2245964"/>
                  <a:pt x="6262042" y="2234255"/>
                  <a:pt x="6285162" y="2227319"/>
                </a:cubicBezTo>
                <a:cubicBezTo>
                  <a:pt x="6307054" y="2220751"/>
                  <a:pt x="6329986" y="2218354"/>
                  <a:pt x="6352398" y="2213872"/>
                </a:cubicBezTo>
                <a:cubicBezTo>
                  <a:pt x="6589963" y="2218354"/>
                  <a:pt x="6828089" y="2210390"/>
                  <a:pt x="7065092" y="2227319"/>
                </a:cubicBezTo>
                <a:cubicBezTo>
                  <a:pt x="7084061" y="2228674"/>
                  <a:pt x="7090422" y="2255985"/>
                  <a:pt x="7105433" y="2267660"/>
                </a:cubicBezTo>
                <a:cubicBezTo>
                  <a:pt x="7130947" y="2287504"/>
                  <a:pt x="7160257" y="2302056"/>
                  <a:pt x="7186115" y="2321449"/>
                </a:cubicBezTo>
                <a:cubicBezTo>
                  <a:pt x="7204045" y="2334896"/>
                  <a:pt x="7255752" y="2345942"/>
                  <a:pt x="7239904" y="2361790"/>
                </a:cubicBezTo>
                <a:cubicBezTo>
                  <a:pt x="7222836" y="2378858"/>
                  <a:pt x="7195568" y="2342529"/>
                  <a:pt x="7172668" y="2334896"/>
                </a:cubicBezTo>
                <a:cubicBezTo>
                  <a:pt x="7128273" y="2320098"/>
                  <a:pt x="7083881" y="2304707"/>
                  <a:pt x="7038198" y="2294555"/>
                </a:cubicBezTo>
                <a:cubicBezTo>
                  <a:pt x="6686744" y="2216454"/>
                  <a:pt x="6719789" y="2230033"/>
                  <a:pt x="6379292" y="2200425"/>
                </a:cubicBezTo>
                <a:lnTo>
                  <a:pt x="4859774" y="2213872"/>
                </a:lnTo>
                <a:cubicBezTo>
                  <a:pt x="4072172" y="2237921"/>
                  <a:pt x="5296655" y="2308527"/>
                  <a:pt x="4281551" y="2227319"/>
                </a:cubicBezTo>
                <a:cubicBezTo>
                  <a:pt x="3979208" y="2076149"/>
                  <a:pt x="4331497" y="2244368"/>
                  <a:pt x="3784009" y="2039060"/>
                </a:cubicBezTo>
                <a:cubicBezTo>
                  <a:pt x="3723918" y="2016526"/>
                  <a:pt x="3668053" y="1983967"/>
                  <a:pt x="3609198" y="1958378"/>
                </a:cubicBezTo>
                <a:cubicBezTo>
                  <a:pt x="3481401" y="1902814"/>
                  <a:pt x="3480086" y="1922631"/>
                  <a:pt x="3380598" y="1837355"/>
                </a:cubicBezTo>
                <a:cubicBezTo>
                  <a:pt x="3346907" y="1808477"/>
                  <a:pt x="3313523" y="1778396"/>
                  <a:pt x="3286468" y="1743225"/>
                </a:cubicBezTo>
                <a:cubicBezTo>
                  <a:pt x="3121597" y="1528893"/>
                  <a:pt x="3453637" y="1843152"/>
                  <a:pt x="3138551" y="1528072"/>
                </a:cubicBezTo>
                <a:cubicBezTo>
                  <a:pt x="3120621" y="1510143"/>
                  <a:pt x="3103845" y="1490981"/>
                  <a:pt x="3084762" y="1474284"/>
                </a:cubicBezTo>
                <a:cubicBezTo>
                  <a:pt x="3067895" y="1459526"/>
                  <a:pt x="3025538" y="1412200"/>
                  <a:pt x="3030974" y="1433943"/>
                </a:cubicBezTo>
                <a:cubicBezTo>
                  <a:pt x="3040326" y="1471350"/>
                  <a:pt x="3071972" y="1499817"/>
                  <a:pt x="3098209" y="1528072"/>
                </a:cubicBezTo>
                <a:cubicBezTo>
                  <a:pt x="3130631" y="1562988"/>
                  <a:pt x="3168579" y="1592436"/>
                  <a:pt x="3205786" y="1622202"/>
                </a:cubicBezTo>
                <a:cubicBezTo>
                  <a:pt x="3258288" y="1664203"/>
                  <a:pt x="3321869" y="1693525"/>
                  <a:pt x="3367151" y="1743225"/>
                </a:cubicBezTo>
                <a:cubicBezTo>
                  <a:pt x="3506704" y="1896393"/>
                  <a:pt x="3634579" y="2060225"/>
                  <a:pt x="3757115" y="2227319"/>
                </a:cubicBezTo>
                <a:cubicBezTo>
                  <a:pt x="3806421" y="2294554"/>
                  <a:pt x="3850536" y="2365924"/>
                  <a:pt x="3905033" y="2429025"/>
                </a:cubicBezTo>
                <a:cubicBezTo>
                  <a:pt x="3936177" y="2465086"/>
                  <a:pt x="4046301" y="2556848"/>
                  <a:pt x="4012609" y="2523155"/>
                </a:cubicBezTo>
                <a:cubicBezTo>
                  <a:pt x="3879733" y="2390276"/>
                  <a:pt x="4129787" y="2635438"/>
                  <a:pt x="3757115" y="2334896"/>
                </a:cubicBezTo>
                <a:cubicBezTo>
                  <a:pt x="3618162" y="2222837"/>
                  <a:pt x="3471844" y="2119341"/>
                  <a:pt x="3340256" y="1998719"/>
                </a:cubicBezTo>
                <a:cubicBezTo>
                  <a:pt x="3286468" y="1949413"/>
                  <a:pt x="3224847" y="1907480"/>
                  <a:pt x="3178892" y="1850802"/>
                </a:cubicBezTo>
                <a:cubicBezTo>
                  <a:pt x="3089621" y="1740701"/>
                  <a:pt x="3017894" y="1617465"/>
                  <a:pt x="2936845" y="1501178"/>
                </a:cubicBezTo>
                <a:cubicBezTo>
                  <a:pt x="2914797" y="1469545"/>
                  <a:pt x="2890045" y="1439747"/>
                  <a:pt x="2869609" y="1407049"/>
                </a:cubicBezTo>
                <a:cubicBezTo>
                  <a:pt x="2847197" y="1371190"/>
                  <a:pt x="2826330" y="1334318"/>
                  <a:pt x="2802374" y="1299472"/>
                </a:cubicBezTo>
                <a:cubicBezTo>
                  <a:pt x="2626201" y="1043219"/>
                  <a:pt x="2815051" y="1323930"/>
                  <a:pt x="2641009" y="1111213"/>
                </a:cubicBezTo>
                <a:cubicBezTo>
                  <a:pt x="2624459" y="1090985"/>
                  <a:pt x="2615166" y="1065725"/>
                  <a:pt x="2600668" y="1043978"/>
                </a:cubicBezTo>
                <a:cubicBezTo>
                  <a:pt x="2588236" y="1025330"/>
                  <a:pt x="2573774" y="1008119"/>
                  <a:pt x="2560327" y="990190"/>
                </a:cubicBezTo>
                <a:cubicBezTo>
                  <a:pt x="2551362" y="1003637"/>
                  <a:pt x="2531428" y="1014495"/>
                  <a:pt x="2533433" y="1030531"/>
                </a:cubicBezTo>
                <a:cubicBezTo>
                  <a:pt x="2536675" y="1056465"/>
                  <a:pt x="2558786" y="1076354"/>
                  <a:pt x="2573774" y="1097766"/>
                </a:cubicBezTo>
                <a:cubicBezTo>
                  <a:pt x="2621587" y="1166071"/>
                  <a:pt x="2689624" y="1222509"/>
                  <a:pt x="2721692" y="1299472"/>
                </a:cubicBezTo>
                <a:cubicBezTo>
                  <a:pt x="2870378" y="1656321"/>
                  <a:pt x="2827897" y="1509140"/>
                  <a:pt x="2883056" y="1729778"/>
                </a:cubicBezTo>
                <a:cubicBezTo>
                  <a:pt x="2895858" y="1857792"/>
                  <a:pt x="2899919" y="1917500"/>
                  <a:pt x="2923398" y="2052507"/>
                </a:cubicBezTo>
                <a:cubicBezTo>
                  <a:pt x="2930479" y="2093221"/>
                  <a:pt x="2941779" y="2133092"/>
                  <a:pt x="2950292" y="2173531"/>
                </a:cubicBezTo>
                <a:cubicBezTo>
                  <a:pt x="2998815" y="2404016"/>
                  <a:pt x="2957252" y="2213550"/>
                  <a:pt x="3004080" y="2482813"/>
                </a:cubicBezTo>
                <a:cubicBezTo>
                  <a:pt x="3011912" y="2527848"/>
                  <a:pt x="3024193" y="2572078"/>
                  <a:pt x="3030974" y="2617284"/>
                </a:cubicBezTo>
                <a:cubicBezTo>
                  <a:pt x="3051623" y="2754946"/>
                  <a:pt x="3033898" y="2759359"/>
                  <a:pt x="3071315" y="2899672"/>
                </a:cubicBezTo>
                <a:cubicBezTo>
                  <a:pt x="3094327" y="2985967"/>
                  <a:pt x="3129815" y="3068654"/>
                  <a:pt x="3151998" y="3155166"/>
                </a:cubicBezTo>
                <a:cubicBezTo>
                  <a:pt x="3174705" y="3243724"/>
                  <a:pt x="3205786" y="3424107"/>
                  <a:pt x="3205786" y="3424107"/>
                </a:cubicBezTo>
                <a:cubicBezTo>
                  <a:pt x="3210268" y="3468931"/>
                  <a:pt x="3221376" y="3603574"/>
                  <a:pt x="3219233" y="3558578"/>
                </a:cubicBezTo>
                <a:cubicBezTo>
                  <a:pt x="3212610" y="3419494"/>
                  <a:pt x="3205666" y="3280322"/>
                  <a:pt x="3192339" y="3141719"/>
                </a:cubicBezTo>
                <a:cubicBezTo>
                  <a:pt x="3178567" y="2998485"/>
                  <a:pt x="3105419" y="2578845"/>
                  <a:pt x="3084762" y="2469366"/>
                </a:cubicBezTo>
                <a:cubicBezTo>
                  <a:pt x="3064388" y="2361385"/>
                  <a:pt x="3053407" y="2250500"/>
                  <a:pt x="3017527" y="2146637"/>
                </a:cubicBezTo>
                <a:cubicBezTo>
                  <a:pt x="2956917" y="1971188"/>
                  <a:pt x="2790677" y="1629650"/>
                  <a:pt x="2667904" y="1460837"/>
                </a:cubicBezTo>
                <a:cubicBezTo>
                  <a:pt x="2549736" y="1298356"/>
                  <a:pt x="2394751" y="1162467"/>
                  <a:pt x="2291386" y="990190"/>
                </a:cubicBezTo>
                <a:cubicBezTo>
                  <a:pt x="2264492" y="945366"/>
                  <a:pt x="2241616" y="897872"/>
                  <a:pt x="2210704" y="855719"/>
                </a:cubicBezTo>
                <a:cubicBezTo>
                  <a:pt x="2191961" y="830160"/>
                  <a:pt x="2164525" y="812173"/>
                  <a:pt x="2143468" y="788484"/>
                </a:cubicBezTo>
                <a:cubicBezTo>
                  <a:pt x="2128578" y="771733"/>
                  <a:pt x="2116574" y="752625"/>
                  <a:pt x="2103127" y="734696"/>
                </a:cubicBezTo>
                <a:cubicBezTo>
                  <a:pt x="2071964" y="758068"/>
                  <a:pt x="2033079" y="783270"/>
                  <a:pt x="2008998" y="815378"/>
                </a:cubicBezTo>
                <a:cubicBezTo>
                  <a:pt x="1993316" y="836287"/>
                  <a:pt x="1984804" y="862061"/>
                  <a:pt x="1968656" y="882613"/>
                </a:cubicBezTo>
                <a:cubicBezTo>
                  <a:pt x="1945755" y="911760"/>
                  <a:pt x="1837158" y="1033334"/>
                  <a:pt x="1793845" y="1070872"/>
                </a:cubicBezTo>
                <a:cubicBezTo>
                  <a:pt x="1562473" y="1271394"/>
                  <a:pt x="1747487" y="1105641"/>
                  <a:pt x="1578692" y="1232237"/>
                </a:cubicBezTo>
                <a:cubicBezTo>
                  <a:pt x="1532770" y="1266678"/>
                  <a:pt x="1490433" y="1305762"/>
                  <a:pt x="1444221" y="1339813"/>
                </a:cubicBezTo>
                <a:cubicBezTo>
                  <a:pt x="1405189" y="1368574"/>
                  <a:pt x="1362296" y="1391824"/>
                  <a:pt x="1323198" y="1420496"/>
                </a:cubicBezTo>
                <a:cubicBezTo>
                  <a:pt x="1272653" y="1457562"/>
                  <a:pt x="1220892" y="1515271"/>
                  <a:pt x="1161833" y="1541519"/>
                </a:cubicBezTo>
                <a:cubicBezTo>
                  <a:pt x="1110022" y="1564546"/>
                  <a:pt x="1053387" y="1574954"/>
                  <a:pt x="1000468" y="1595307"/>
                </a:cubicBezTo>
                <a:cubicBezTo>
                  <a:pt x="860578" y="1649111"/>
                  <a:pt x="796934" y="1677209"/>
                  <a:pt x="677739" y="1756672"/>
                </a:cubicBezTo>
                <a:cubicBezTo>
                  <a:pt x="664292" y="1765637"/>
                  <a:pt x="651853" y="1776339"/>
                  <a:pt x="637398" y="1783566"/>
                </a:cubicBezTo>
                <a:cubicBezTo>
                  <a:pt x="624720" y="1789905"/>
                  <a:pt x="597056" y="1811188"/>
                  <a:pt x="597056" y="1797013"/>
                </a:cubicBezTo>
                <a:cubicBezTo>
                  <a:pt x="597056" y="1780851"/>
                  <a:pt x="622943" y="1777347"/>
                  <a:pt x="637398" y="1770119"/>
                </a:cubicBezTo>
                <a:cubicBezTo>
                  <a:pt x="730648" y="1723494"/>
                  <a:pt x="824967" y="1678995"/>
                  <a:pt x="919786" y="1635649"/>
                </a:cubicBezTo>
                <a:cubicBezTo>
                  <a:pt x="981879" y="1607264"/>
                  <a:pt x="1044759" y="1580582"/>
                  <a:pt x="1108045" y="1554966"/>
                </a:cubicBezTo>
                <a:cubicBezTo>
                  <a:pt x="1233038" y="1504374"/>
                  <a:pt x="1366184" y="1471619"/>
                  <a:pt x="1484562" y="1407049"/>
                </a:cubicBezTo>
                <a:cubicBezTo>
                  <a:pt x="1533868" y="1380155"/>
                  <a:pt x="1584556" y="1355653"/>
                  <a:pt x="1632480" y="1326366"/>
                </a:cubicBezTo>
                <a:cubicBezTo>
                  <a:pt x="1670495" y="1303134"/>
                  <a:pt x="1773799" y="1225389"/>
                  <a:pt x="1807292" y="1191896"/>
                </a:cubicBezTo>
                <a:cubicBezTo>
                  <a:pt x="1845458" y="1153730"/>
                  <a:pt x="1880004" y="1112076"/>
                  <a:pt x="1914868" y="1070872"/>
                </a:cubicBezTo>
                <a:cubicBezTo>
                  <a:pt x="1929345" y="1053763"/>
                  <a:pt x="1942182" y="1035321"/>
                  <a:pt x="1955209" y="1017084"/>
                </a:cubicBezTo>
                <a:cubicBezTo>
                  <a:pt x="1964603" y="1003933"/>
                  <a:pt x="1986024" y="961064"/>
                  <a:pt x="1982104" y="976743"/>
                </a:cubicBezTo>
                <a:cubicBezTo>
                  <a:pt x="1966241" y="1040193"/>
                  <a:pt x="1925462" y="1099648"/>
                  <a:pt x="1887974" y="1151555"/>
                </a:cubicBezTo>
                <a:cubicBezTo>
                  <a:pt x="1710523" y="1397257"/>
                  <a:pt x="1837442" y="1237646"/>
                  <a:pt x="1672821" y="1393602"/>
                </a:cubicBezTo>
                <a:cubicBezTo>
                  <a:pt x="1467631" y="1587992"/>
                  <a:pt x="1581631" y="1508182"/>
                  <a:pt x="1471115" y="1581860"/>
                </a:cubicBezTo>
                <a:cubicBezTo>
                  <a:pt x="1425274" y="1650623"/>
                  <a:pt x="1427250" y="1656873"/>
                  <a:pt x="1323198" y="1716331"/>
                </a:cubicBezTo>
                <a:cubicBezTo>
                  <a:pt x="1291821" y="1734260"/>
                  <a:pt x="1260056" y="1751526"/>
                  <a:pt x="1229068" y="1770119"/>
                </a:cubicBezTo>
                <a:cubicBezTo>
                  <a:pt x="1215210" y="1778434"/>
                  <a:pt x="1172566" y="1797013"/>
                  <a:pt x="1188727" y="1797013"/>
                </a:cubicBezTo>
                <a:cubicBezTo>
                  <a:pt x="1238841" y="1797013"/>
                  <a:pt x="1287606" y="1780443"/>
                  <a:pt x="1336645" y="1770119"/>
                </a:cubicBezTo>
                <a:cubicBezTo>
                  <a:pt x="1372814" y="1762504"/>
                  <a:pt x="1408362" y="1752190"/>
                  <a:pt x="1444221" y="1743225"/>
                </a:cubicBezTo>
                <a:cubicBezTo>
                  <a:pt x="1475598" y="1725296"/>
                  <a:pt x="1509258" y="1710874"/>
                  <a:pt x="1538351" y="1689437"/>
                </a:cubicBezTo>
                <a:cubicBezTo>
                  <a:pt x="1624855" y="1625697"/>
                  <a:pt x="1719252" y="1541646"/>
                  <a:pt x="1793845" y="1460837"/>
                </a:cubicBezTo>
                <a:cubicBezTo>
                  <a:pt x="1817590" y="1435113"/>
                  <a:pt x="1839211" y="1407492"/>
                  <a:pt x="1861080" y="1380155"/>
                </a:cubicBezTo>
                <a:cubicBezTo>
                  <a:pt x="1893006" y="1340247"/>
                  <a:pt x="1926860" y="1301654"/>
                  <a:pt x="1955209" y="1259131"/>
                </a:cubicBezTo>
                <a:cubicBezTo>
                  <a:pt x="1973139" y="1232237"/>
                  <a:pt x="1989605" y="1204307"/>
                  <a:pt x="2008998" y="1178449"/>
                </a:cubicBezTo>
                <a:cubicBezTo>
                  <a:pt x="2022445" y="1160519"/>
                  <a:pt x="2038607" y="1144335"/>
                  <a:pt x="2049339" y="1124660"/>
                </a:cubicBezTo>
                <a:cubicBezTo>
                  <a:pt x="2065685" y="1094692"/>
                  <a:pt x="2075554" y="1061608"/>
                  <a:pt x="2089680" y="1030531"/>
                </a:cubicBezTo>
                <a:cubicBezTo>
                  <a:pt x="2106842" y="992775"/>
                  <a:pt x="2153310" y="906974"/>
                  <a:pt x="2170362" y="882613"/>
                </a:cubicBezTo>
                <a:cubicBezTo>
                  <a:pt x="2191062" y="853042"/>
                  <a:pt x="2237315" y="822314"/>
                  <a:pt x="2264492" y="801931"/>
                </a:cubicBezTo>
                <a:cubicBezTo>
                  <a:pt x="2295360" y="724762"/>
                  <a:pt x="2285175" y="739874"/>
                  <a:pt x="2331727" y="667460"/>
                </a:cubicBezTo>
                <a:cubicBezTo>
                  <a:pt x="2357945" y="626676"/>
                  <a:pt x="2412409" y="546437"/>
                  <a:pt x="2412409" y="546437"/>
                </a:cubicBezTo>
                <a:cubicBezTo>
                  <a:pt x="2416891" y="524025"/>
                  <a:pt x="2420313" y="501375"/>
                  <a:pt x="2425856" y="479202"/>
                </a:cubicBezTo>
                <a:cubicBezTo>
                  <a:pt x="2429294" y="465450"/>
                  <a:pt x="2439304" y="453035"/>
                  <a:pt x="2439304" y="438860"/>
                </a:cubicBezTo>
                <a:cubicBezTo>
                  <a:pt x="2439304" y="424686"/>
                  <a:pt x="2430339" y="411966"/>
                  <a:pt x="2425856" y="398519"/>
                </a:cubicBezTo>
                <a:cubicBezTo>
                  <a:pt x="2395249" y="444430"/>
                  <a:pt x="2370460" y="479609"/>
                  <a:pt x="2345174" y="532990"/>
                </a:cubicBezTo>
                <a:cubicBezTo>
                  <a:pt x="2293911" y="641212"/>
                  <a:pt x="2239584" y="817210"/>
                  <a:pt x="2170362" y="909507"/>
                </a:cubicBezTo>
                <a:cubicBezTo>
                  <a:pt x="2143468" y="945366"/>
                  <a:pt x="2119036" y="983211"/>
                  <a:pt x="2089680" y="1017084"/>
                </a:cubicBezTo>
                <a:cubicBezTo>
                  <a:pt x="2060619" y="1050616"/>
                  <a:pt x="1995551" y="1111213"/>
                  <a:pt x="1995551" y="1111213"/>
                </a:cubicBezTo>
                <a:cubicBezTo>
                  <a:pt x="1991069" y="1093284"/>
                  <a:pt x="1979490" y="1075720"/>
                  <a:pt x="1982104" y="1057425"/>
                </a:cubicBezTo>
                <a:cubicBezTo>
                  <a:pt x="2002393" y="915403"/>
                  <a:pt x="2020184" y="930200"/>
                  <a:pt x="2103127" y="828825"/>
                </a:cubicBezTo>
                <a:cubicBezTo>
                  <a:pt x="2190862" y="721593"/>
                  <a:pt x="2094955" y="832197"/>
                  <a:pt x="2183809" y="707802"/>
                </a:cubicBezTo>
                <a:cubicBezTo>
                  <a:pt x="2191178" y="697485"/>
                  <a:pt x="2201739" y="689872"/>
                  <a:pt x="2210704" y="680907"/>
                </a:cubicBezTo>
                <a:cubicBezTo>
                  <a:pt x="2215186" y="667460"/>
                  <a:pt x="2220713" y="654317"/>
                  <a:pt x="2224151" y="640566"/>
                </a:cubicBezTo>
                <a:cubicBezTo>
                  <a:pt x="2229694" y="618393"/>
                  <a:pt x="2231031" y="595223"/>
                  <a:pt x="2237598" y="573331"/>
                </a:cubicBezTo>
                <a:cubicBezTo>
                  <a:pt x="2244534" y="550211"/>
                  <a:pt x="2255527" y="528508"/>
                  <a:pt x="2264492" y="506096"/>
                </a:cubicBezTo>
                <a:cubicBezTo>
                  <a:pt x="2268974" y="420931"/>
                  <a:pt x="2270218" y="335534"/>
                  <a:pt x="2277939" y="250602"/>
                </a:cubicBezTo>
                <a:cubicBezTo>
                  <a:pt x="2279222" y="236486"/>
                  <a:pt x="2288311" y="196423"/>
                  <a:pt x="2291386" y="210260"/>
                </a:cubicBezTo>
                <a:cubicBezTo>
                  <a:pt x="2295317" y="227949"/>
                  <a:pt x="2318169" y="558334"/>
                  <a:pt x="2318280" y="559884"/>
                </a:cubicBezTo>
                <a:cubicBezTo>
                  <a:pt x="2319846" y="556229"/>
                  <a:pt x="2397305" y="424586"/>
                  <a:pt x="2345174" y="398519"/>
                </a:cubicBezTo>
                <a:cubicBezTo>
                  <a:pt x="2328644" y="390253"/>
                  <a:pt x="2337037" y="434605"/>
                  <a:pt x="2331727" y="452307"/>
                </a:cubicBezTo>
                <a:cubicBezTo>
                  <a:pt x="2323581" y="479461"/>
                  <a:pt x="2313798" y="506096"/>
                  <a:pt x="2304833" y="532990"/>
                </a:cubicBezTo>
                <a:cubicBezTo>
                  <a:pt x="2298247" y="513233"/>
                  <a:pt x="2265888" y="438395"/>
                  <a:pt x="2304833" y="425413"/>
                </a:cubicBezTo>
                <a:cubicBezTo>
                  <a:pt x="2323850" y="419074"/>
                  <a:pt x="2320837" y="462372"/>
                  <a:pt x="2331727" y="479202"/>
                </a:cubicBezTo>
                <a:cubicBezTo>
                  <a:pt x="2370228" y="538704"/>
                  <a:pt x="2452751" y="654013"/>
                  <a:pt x="2452751" y="654013"/>
                </a:cubicBezTo>
                <a:cubicBezTo>
                  <a:pt x="2457233" y="676425"/>
                  <a:pt x="2458970" y="699566"/>
                  <a:pt x="2466198" y="721249"/>
                </a:cubicBezTo>
                <a:cubicBezTo>
                  <a:pt x="2472537" y="740266"/>
                  <a:pt x="2473645" y="779899"/>
                  <a:pt x="2493092" y="775037"/>
                </a:cubicBezTo>
                <a:cubicBezTo>
                  <a:pt x="2516509" y="769183"/>
                  <a:pt x="2512887" y="730873"/>
                  <a:pt x="2519986" y="707802"/>
                </a:cubicBezTo>
                <a:cubicBezTo>
                  <a:pt x="2530856" y="672474"/>
                  <a:pt x="2537915" y="636084"/>
                  <a:pt x="2546880" y="600225"/>
                </a:cubicBezTo>
                <a:cubicBezTo>
                  <a:pt x="2551362" y="559884"/>
                  <a:pt x="2545253" y="516888"/>
                  <a:pt x="2560327" y="479202"/>
                </a:cubicBezTo>
                <a:cubicBezTo>
                  <a:pt x="2567191" y="462043"/>
                  <a:pt x="2567930" y="515457"/>
                  <a:pt x="2573774" y="532990"/>
                </a:cubicBezTo>
                <a:cubicBezTo>
                  <a:pt x="2580542" y="553294"/>
                  <a:pt x="2639639" y="711648"/>
                  <a:pt x="2654456" y="734696"/>
                </a:cubicBezTo>
                <a:cubicBezTo>
                  <a:pt x="2676803" y="769458"/>
                  <a:pt x="2710094" y="795954"/>
                  <a:pt x="2735139" y="828825"/>
                </a:cubicBezTo>
                <a:cubicBezTo>
                  <a:pt x="2781875" y="890166"/>
                  <a:pt x="2823339" y="955390"/>
                  <a:pt x="2869609" y="1017084"/>
                </a:cubicBezTo>
                <a:cubicBezTo>
                  <a:pt x="2890614" y="1045091"/>
                  <a:pt x="2915500" y="1070018"/>
                  <a:pt x="2936845" y="1097766"/>
                </a:cubicBezTo>
                <a:cubicBezTo>
                  <a:pt x="2960355" y="1128329"/>
                  <a:pt x="2980945" y="1161049"/>
                  <a:pt x="3004080" y="1191896"/>
                </a:cubicBezTo>
                <a:cubicBezTo>
                  <a:pt x="3048190" y="1250709"/>
                  <a:pt x="3100728" y="1303667"/>
                  <a:pt x="3138551" y="1366707"/>
                </a:cubicBezTo>
                <a:cubicBezTo>
                  <a:pt x="3151998" y="1389119"/>
                  <a:pt x="3161681" y="1414273"/>
                  <a:pt x="3178892" y="1433943"/>
                </a:cubicBezTo>
                <a:cubicBezTo>
                  <a:pt x="3193650" y="1450810"/>
                  <a:pt x="3215814" y="1459526"/>
                  <a:pt x="3232680" y="1474284"/>
                </a:cubicBezTo>
                <a:cubicBezTo>
                  <a:pt x="3251762" y="1490981"/>
                  <a:pt x="3311628" y="1524927"/>
                  <a:pt x="3286468" y="1528072"/>
                </a:cubicBezTo>
                <a:cubicBezTo>
                  <a:pt x="3231453" y="1534949"/>
                  <a:pt x="3178892" y="1501178"/>
                  <a:pt x="3125104" y="1487731"/>
                </a:cubicBezTo>
                <a:cubicBezTo>
                  <a:pt x="3078795" y="1446053"/>
                  <a:pt x="2909750" y="1298176"/>
                  <a:pt x="2869609" y="1245684"/>
                </a:cubicBezTo>
                <a:cubicBezTo>
                  <a:pt x="2787292" y="1138039"/>
                  <a:pt x="2717781" y="1021175"/>
                  <a:pt x="2641009" y="909507"/>
                </a:cubicBezTo>
                <a:cubicBezTo>
                  <a:pt x="2619165" y="877733"/>
                  <a:pt x="2591018" y="849866"/>
                  <a:pt x="2573774" y="815378"/>
                </a:cubicBezTo>
                <a:cubicBezTo>
                  <a:pt x="2564809" y="797449"/>
                  <a:pt x="2542949" y="741934"/>
                  <a:pt x="2546880" y="761590"/>
                </a:cubicBezTo>
                <a:cubicBezTo>
                  <a:pt x="2583491" y="944646"/>
                  <a:pt x="2687648" y="1013654"/>
                  <a:pt x="2815821" y="1178449"/>
                </a:cubicBezTo>
                <a:cubicBezTo>
                  <a:pt x="2833442" y="1201104"/>
                  <a:pt x="2886830" y="1268645"/>
                  <a:pt x="2869609" y="1245684"/>
                </a:cubicBezTo>
                <a:cubicBezTo>
                  <a:pt x="2833627" y="1197709"/>
                  <a:pt x="2785049" y="1136105"/>
                  <a:pt x="2762033" y="1084319"/>
                </a:cubicBezTo>
                <a:cubicBezTo>
                  <a:pt x="2725172" y="1001381"/>
                  <a:pt x="2692839" y="916093"/>
                  <a:pt x="2667904" y="828825"/>
                </a:cubicBezTo>
                <a:cubicBezTo>
                  <a:pt x="2658939" y="797449"/>
                  <a:pt x="2648924" y="766354"/>
                  <a:pt x="2641009" y="734696"/>
                </a:cubicBezTo>
                <a:cubicBezTo>
                  <a:pt x="2635466" y="712523"/>
                  <a:pt x="2634130" y="689352"/>
                  <a:pt x="2627562" y="667460"/>
                </a:cubicBezTo>
                <a:cubicBezTo>
                  <a:pt x="2620626" y="644340"/>
                  <a:pt x="2609633" y="622637"/>
                  <a:pt x="2600668" y="600225"/>
                </a:cubicBezTo>
                <a:cubicBezTo>
                  <a:pt x="2605150" y="559884"/>
                  <a:pt x="2614115" y="438613"/>
                  <a:pt x="2614115" y="479202"/>
                </a:cubicBezTo>
                <a:cubicBezTo>
                  <a:pt x="2614115" y="490990"/>
                  <a:pt x="2622155" y="678276"/>
                  <a:pt x="2587221" y="748143"/>
                </a:cubicBezTo>
                <a:cubicBezTo>
                  <a:pt x="2571060" y="780466"/>
                  <a:pt x="2552834" y="811784"/>
                  <a:pt x="2533433" y="842272"/>
                </a:cubicBezTo>
                <a:cubicBezTo>
                  <a:pt x="2521401" y="861180"/>
                  <a:pt x="2509958" y="881302"/>
                  <a:pt x="2493092" y="896060"/>
                </a:cubicBezTo>
                <a:cubicBezTo>
                  <a:pt x="2454007" y="930260"/>
                  <a:pt x="2428793" y="935423"/>
                  <a:pt x="2385515" y="949849"/>
                </a:cubicBezTo>
                <a:cubicBezTo>
                  <a:pt x="2381033" y="922955"/>
                  <a:pt x="2396455" y="856973"/>
                  <a:pt x="2372068" y="869166"/>
                </a:cubicBezTo>
                <a:cubicBezTo>
                  <a:pt x="2343719" y="883341"/>
                  <a:pt x="2368644" y="933227"/>
                  <a:pt x="2358621" y="963296"/>
                </a:cubicBezTo>
                <a:cubicBezTo>
                  <a:pt x="2351077" y="985929"/>
                  <a:pt x="2268472" y="1141766"/>
                  <a:pt x="2251045" y="1165002"/>
                </a:cubicBezTo>
                <a:cubicBezTo>
                  <a:pt x="2218660" y="1208182"/>
                  <a:pt x="2178022" y="1244561"/>
                  <a:pt x="2143468" y="1286025"/>
                </a:cubicBezTo>
                <a:cubicBezTo>
                  <a:pt x="2088346" y="1352171"/>
                  <a:pt x="2036280" y="1420808"/>
                  <a:pt x="1982104" y="1487731"/>
                </a:cubicBezTo>
                <a:cubicBezTo>
                  <a:pt x="1960077" y="1514941"/>
                  <a:pt x="1934287" y="1539284"/>
                  <a:pt x="1914868" y="1568413"/>
                </a:cubicBezTo>
                <a:cubicBezTo>
                  <a:pt x="1896939" y="1595307"/>
                  <a:pt x="1882365" y="1624770"/>
                  <a:pt x="1861080" y="1649096"/>
                </a:cubicBezTo>
                <a:cubicBezTo>
                  <a:pt x="1850438" y="1661259"/>
                  <a:pt x="1833359" y="1665894"/>
                  <a:pt x="1820739" y="1675990"/>
                </a:cubicBezTo>
                <a:cubicBezTo>
                  <a:pt x="1764117" y="1721287"/>
                  <a:pt x="1603211" y="1863724"/>
                  <a:pt x="1578692" y="1904590"/>
                </a:cubicBezTo>
                <a:cubicBezTo>
                  <a:pt x="1507411" y="2023391"/>
                  <a:pt x="1550038" y="1948450"/>
                  <a:pt x="1457668" y="2133190"/>
                </a:cubicBezTo>
                <a:cubicBezTo>
                  <a:pt x="1444221" y="2160084"/>
                  <a:pt x="1434006" y="2188854"/>
                  <a:pt x="1417327" y="2213872"/>
                </a:cubicBezTo>
                <a:cubicBezTo>
                  <a:pt x="1167511" y="2588599"/>
                  <a:pt x="1475787" y="2135494"/>
                  <a:pt x="1269409" y="2415578"/>
                </a:cubicBezTo>
                <a:cubicBezTo>
                  <a:pt x="1227368" y="2472634"/>
                  <a:pt x="1189257" y="2532490"/>
                  <a:pt x="1148386" y="2590390"/>
                </a:cubicBezTo>
                <a:cubicBezTo>
                  <a:pt x="1135462" y="2608700"/>
                  <a:pt x="1096514" y="2663396"/>
                  <a:pt x="1108045" y="2644178"/>
                </a:cubicBezTo>
                <a:cubicBezTo>
                  <a:pt x="1199228" y="2492207"/>
                  <a:pt x="1107010" y="2631767"/>
                  <a:pt x="1336645" y="2402131"/>
                </a:cubicBezTo>
                <a:cubicBezTo>
                  <a:pt x="1379286" y="2359490"/>
                  <a:pt x="1415027" y="2310301"/>
                  <a:pt x="1457668" y="2267660"/>
                </a:cubicBezTo>
                <a:cubicBezTo>
                  <a:pt x="1513742" y="2211586"/>
                  <a:pt x="1577984" y="2163906"/>
                  <a:pt x="1632480" y="2106296"/>
                </a:cubicBezTo>
                <a:cubicBezTo>
                  <a:pt x="1735058" y="1997856"/>
                  <a:pt x="1841553" y="1891584"/>
                  <a:pt x="1928315" y="1770119"/>
                </a:cubicBezTo>
                <a:cubicBezTo>
                  <a:pt x="1950727" y="1738743"/>
                  <a:pt x="1974604" y="1708363"/>
                  <a:pt x="1995551" y="1675990"/>
                </a:cubicBezTo>
                <a:cubicBezTo>
                  <a:pt x="2023948" y="1632103"/>
                  <a:pt x="2076233" y="1541519"/>
                  <a:pt x="2076233" y="1541519"/>
                </a:cubicBezTo>
                <a:cubicBezTo>
                  <a:pt x="2076233" y="1541519"/>
                  <a:pt x="2030279" y="1636921"/>
                  <a:pt x="1995551" y="1675990"/>
                </a:cubicBezTo>
                <a:cubicBezTo>
                  <a:pt x="1887085" y="1798013"/>
                  <a:pt x="1886878" y="1815607"/>
                  <a:pt x="1740056" y="1904590"/>
                </a:cubicBezTo>
                <a:cubicBezTo>
                  <a:pt x="1643994" y="1962810"/>
                  <a:pt x="1541329" y="2009497"/>
                  <a:pt x="1444221" y="2065955"/>
                </a:cubicBezTo>
                <a:cubicBezTo>
                  <a:pt x="1348515" y="2121598"/>
                  <a:pt x="1259739" y="2189093"/>
                  <a:pt x="1161833" y="2240766"/>
                </a:cubicBezTo>
                <a:cubicBezTo>
                  <a:pt x="1097791" y="2274566"/>
                  <a:pt x="1025373" y="2290034"/>
                  <a:pt x="960127" y="2321449"/>
                </a:cubicBezTo>
                <a:cubicBezTo>
                  <a:pt x="904021" y="2348463"/>
                  <a:pt x="851709" y="2382802"/>
                  <a:pt x="798762" y="2415578"/>
                </a:cubicBezTo>
                <a:cubicBezTo>
                  <a:pt x="757538" y="2441098"/>
                  <a:pt x="722755" y="2478254"/>
                  <a:pt x="677739" y="2496260"/>
                </a:cubicBezTo>
                <a:cubicBezTo>
                  <a:pt x="654197" y="2505677"/>
                  <a:pt x="710938" y="2457271"/>
                  <a:pt x="731527" y="2442472"/>
                </a:cubicBezTo>
                <a:cubicBezTo>
                  <a:pt x="874962" y="2339378"/>
                  <a:pt x="1027717" y="2248147"/>
                  <a:pt x="1161833" y="2133190"/>
                </a:cubicBezTo>
                <a:cubicBezTo>
                  <a:pt x="1224586" y="2079402"/>
                  <a:pt x="1288849" y="2027327"/>
                  <a:pt x="1350092" y="1971825"/>
                </a:cubicBezTo>
                <a:cubicBezTo>
                  <a:pt x="1479118" y="1854895"/>
                  <a:pt x="1602856" y="1751738"/>
                  <a:pt x="1699715" y="1608755"/>
                </a:cubicBezTo>
                <a:cubicBezTo>
                  <a:pt x="1761804" y="1517099"/>
                  <a:pt x="1816145" y="1420426"/>
                  <a:pt x="1874527" y="1326366"/>
                </a:cubicBezTo>
                <a:cubicBezTo>
                  <a:pt x="1896827" y="1290438"/>
                  <a:pt x="1924588" y="1257432"/>
                  <a:pt x="1941762" y="1218790"/>
                </a:cubicBezTo>
                <a:cubicBezTo>
                  <a:pt x="2001308" y="1084813"/>
                  <a:pt x="1953670" y="1111726"/>
                  <a:pt x="2035892" y="1084319"/>
                </a:cubicBezTo>
                <a:cubicBezTo>
                  <a:pt x="2208104" y="1187646"/>
                  <a:pt x="2091435" y="1114073"/>
                  <a:pt x="2398962" y="1353260"/>
                </a:cubicBezTo>
                <a:cubicBezTo>
                  <a:pt x="2502298" y="1433632"/>
                  <a:pt x="2595989" y="1527953"/>
                  <a:pt x="2708245" y="1595307"/>
                </a:cubicBezTo>
                <a:cubicBezTo>
                  <a:pt x="2775480" y="1635648"/>
                  <a:pt x="2847224" y="1669285"/>
                  <a:pt x="2909951" y="1716331"/>
                </a:cubicBezTo>
                <a:cubicBezTo>
                  <a:pt x="3275940" y="1990824"/>
                  <a:pt x="3043163" y="2065106"/>
                  <a:pt x="3730221" y="2361790"/>
                </a:cubicBezTo>
                <a:lnTo>
                  <a:pt x="4321892" y="2617284"/>
                </a:lnTo>
                <a:cubicBezTo>
                  <a:pt x="4442915" y="2671072"/>
                  <a:pt x="4561630" y="2730389"/>
                  <a:pt x="4684962" y="2778649"/>
                </a:cubicBezTo>
                <a:cubicBezTo>
                  <a:pt x="4920633" y="2870868"/>
                  <a:pt x="4918454" y="2881254"/>
                  <a:pt x="5088374" y="2926566"/>
                </a:cubicBezTo>
                <a:cubicBezTo>
                  <a:pt x="5124089" y="2936090"/>
                  <a:pt x="5159418" y="2947840"/>
                  <a:pt x="5195951" y="2953460"/>
                </a:cubicBezTo>
                <a:cubicBezTo>
                  <a:pt x="5308421" y="2970763"/>
                  <a:pt x="5691238" y="3004356"/>
                  <a:pt x="5774174" y="3007249"/>
                </a:cubicBezTo>
                <a:lnTo>
                  <a:pt x="7414715" y="3061037"/>
                </a:lnTo>
                <a:lnTo>
                  <a:pt x="8302221" y="3114825"/>
                </a:lnTo>
                <a:cubicBezTo>
                  <a:pt x="8380803" y="3120646"/>
                  <a:pt x="8721476" y="3175831"/>
                  <a:pt x="8772868" y="3182060"/>
                </a:cubicBezTo>
                <a:cubicBezTo>
                  <a:pt x="8830886" y="3189092"/>
                  <a:pt x="8889409" y="3191025"/>
                  <a:pt x="8947680" y="3195507"/>
                </a:cubicBezTo>
                <a:lnTo>
                  <a:pt x="10359621" y="3182060"/>
                </a:lnTo>
                <a:cubicBezTo>
                  <a:pt x="10727438" y="3175930"/>
                  <a:pt x="10408468" y="3154717"/>
                  <a:pt x="10709245" y="3182060"/>
                </a:cubicBezTo>
                <a:cubicBezTo>
                  <a:pt x="10731657" y="3173095"/>
                  <a:pt x="10753718" y="3163200"/>
                  <a:pt x="10776480" y="3155166"/>
                </a:cubicBezTo>
                <a:cubicBezTo>
                  <a:pt x="10829946" y="3136296"/>
                  <a:pt x="10885418" y="3122966"/>
                  <a:pt x="10937845" y="3101378"/>
                </a:cubicBezTo>
                <a:cubicBezTo>
                  <a:pt x="10962013" y="3091427"/>
                  <a:pt x="10982668" y="3074484"/>
                  <a:pt x="11005080" y="3061037"/>
                </a:cubicBezTo>
                <a:cubicBezTo>
                  <a:pt x="10646492" y="3047590"/>
                  <a:pt x="10286806" y="3051782"/>
                  <a:pt x="9929315" y="3020696"/>
                </a:cubicBezTo>
                <a:cubicBezTo>
                  <a:pt x="9667216" y="2997905"/>
                  <a:pt x="9409228" y="2940867"/>
                  <a:pt x="9149386" y="2899672"/>
                </a:cubicBezTo>
                <a:cubicBezTo>
                  <a:pt x="9031478" y="2880979"/>
                  <a:pt x="8547575" y="2799528"/>
                  <a:pt x="8450139" y="2778649"/>
                </a:cubicBezTo>
                <a:cubicBezTo>
                  <a:pt x="8383018" y="2764266"/>
                  <a:pt x="8187535" y="2725994"/>
                  <a:pt x="8113962" y="2697966"/>
                </a:cubicBezTo>
                <a:cubicBezTo>
                  <a:pt x="7973157" y="2644326"/>
                  <a:pt x="7843775" y="2557666"/>
                  <a:pt x="7697104" y="2523155"/>
                </a:cubicBezTo>
                <a:cubicBezTo>
                  <a:pt x="7424654" y="2459048"/>
                  <a:pt x="7546396" y="2477155"/>
                  <a:pt x="7334033" y="2455919"/>
                </a:cubicBezTo>
                <a:cubicBezTo>
                  <a:pt x="7111444" y="2400272"/>
                  <a:pt x="7354823" y="2457196"/>
                  <a:pt x="7038198" y="2402131"/>
                </a:cubicBezTo>
                <a:cubicBezTo>
                  <a:pt x="6852478" y="2369832"/>
                  <a:pt x="6893372" y="2346058"/>
                  <a:pt x="6634786" y="2334896"/>
                </a:cubicBezTo>
                <a:cubicBezTo>
                  <a:pt x="6106190" y="2312079"/>
                  <a:pt x="5576951" y="2308002"/>
                  <a:pt x="5048033" y="2294555"/>
                </a:cubicBezTo>
                <a:cubicBezTo>
                  <a:pt x="4546323" y="2238808"/>
                  <a:pt x="5040218" y="2301876"/>
                  <a:pt x="4617727" y="2227319"/>
                </a:cubicBezTo>
                <a:cubicBezTo>
                  <a:pt x="4452270" y="2198121"/>
                  <a:pt x="4120186" y="2146637"/>
                  <a:pt x="4120186" y="2146637"/>
                </a:cubicBezTo>
                <a:cubicBezTo>
                  <a:pt x="4057433" y="2124225"/>
                  <a:pt x="3994003" y="2103627"/>
                  <a:pt x="3931927" y="2079402"/>
                </a:cubicBezTo>
                <a:cubicBezTo>
                  <a:pt x="3810186" y="2031894"/>
                  <a:pt x="3692832" y="1972809"/>
                  <a:pt x="3568856" y="1931484"/>
                </a:cubicBezTo>
                <a:cubicBezTo>
                  <a:pt x="3541962" y="1922519"/>
                  <a:pt x="3516523" y="1904590"/>
                  <a:pt x="3488174" y="1904590"/>
                </a:cubicBezTo>
                <a:cubicBezTo>
                  <a:pt x="3472013" y="1904590"/>
                  <a:pt x="3513404" y="1925752"/>
                  <a:pt x="3528515" y="1931484"/>
                </a:cubicBezTo>
                <a:cubicBezTo>
                  <a:pt x="3643824" y="1975222"/>
                  <a:pt x="3759054" y="2020446"/>
                  <a:pt x="3878139" y="2052507"/>
                </a:cubicBezTo>
                <a:cubicBezTo>
                  <a:pt x="4094465" y="2110749"/>
                  <a:pt x="4586019" y="2168184"/>
                  <a:pt x="4765645" y="2200425"/>
                </a:cubicBezTo>
                <a:cubicBezTo>
                  <a:pt x="4936970" y="2231176"/>
                  <a:pt x="5103385" y="2291182"/>
                  <a:pt x="5276633" y="2308002"/>
                </a:cubicBezTo>
                <a:cubicBezTo>
                  <a:pt x="5566760" y="2336170"/>
                  <a:pt x="5859269" y="2328584"/>
                  <a:pt x="6150692" y="2334896"/>
                </a:cubicBezTo>
                <a:lnTo>
                  <a:pt x="9001468" y="2388684"/>
                </a:lnTo>
                <a:lnTo>
                  <a:pt x="9673821" y="2375237"/>
                </a:lnTo>
                <a:cubicBezTo>
                  <a:pt x="9850713" y="2359337"/>
                  <a:pt x="10020896" y="2290442"/>
                  <a:pt x="10198256" y="2281107"/>
                </a:cubicBezTo>
                <a:lnTo>
                  <a:pt x="10453751" y="2267660"/>
                </a:lnTo>
                <a:lnTo>
                  <a:pt x="11274021" y="2281107"/>
                </a:lnTo>
                <a:cubicBezTo>
                  <a:pt x="11288164" y="2282050"/>
                  <a:pt x="11269799" y="2310687"/>
                  <a:pt x="11260574" y="2321449"/>
                </a:cubicBezTo>
                <a:cubicBezTo>
                  <a:pt x="11215195" y="2374391"/>
                  <a:pt x="11180089" y="2451620"/>
                  <a:pt x="11112656" y="2469366"/>
                </a:cubicBezTo>
                <a:cubicBezTo>
                  <a:pt x="10808376" y="2549441"/>
                  <a:pt x="10910278" y="2531781"/>
                  <a:pt x="10601668" y="2576943"/>
                </a:cubicBezTo>
                <a:cubicBezTo>
                  <a:pt x="10503193" y="2591354"/>
                  <a:pt x="10403910" y="2600374"/>
                  <a:pt x="10305833" y="2617284"/>
                </a:cubicBezTo>
                <a:cubicBezTo>
                  <a:pt x="10046220" y="2662045"/>
                  <a:pt x="9811449" y="2723792"/>
                  <a:pt x="9552798" y="2751755"/>
                </a:cubicBezTo>
                <a:cubicBezTo>
                  <a:pt x="9476908" y="2759959"/>
                  <a:pt x="9400516" y="2763762"/>
                  <a:pt x="9324198" y="2765202"/>
                </a:cubicBezTo>
                <a:lnTo>
                  <a:pt x="8127409" y="2778649"/>
                </a:lnTo>
                <a:cubicBezTo>
                  <a:pt x="7921221" y="2774167"/>
                  <a:pt x="7714474" y="2781020"/>
                  <a:pt x="7508845" y="2765202"/>
                </a:cubicBezTo>
                <a:cubicBezTo>
                  <a:pt x="7422070" y="2758527"/>
                  <a:pt x="7338874" y="2727549"/>
                  <a:pt x="7253351" y="2711413"/>
                </a:cubicBezTo>
                <a:cubicBezTo>
                  <a:pt x="7101279" y="2682720"/>
                  <a:pt x="6947221" y="2664302"/>
                  <a:pt x="6796151" y="2630731"/>
                </a:cubicBezTo>
                <a:cubicBezTo>
                  <a:pt x="6755810" y="2621766"/>
                  <a:pt x="6714799" y="2615408"/>
                  <a:pt x="6675127" y="2603837"/>
                </a:cubicBezTo>
                <a:cubicBezTo>
                  <a:pt x="6451572" y="2538634"/>
                  <a:pt x="6522910" y="2551141"/>
                  <a:pt x="6338951" y="2482813"/>
                </a:cubicBezTo>
                <a:cubicBezTo>
                  <a:pt x="6227304" y="2441344"/>
                  <a:pt x="6116713" y="2396467"/>
                  <a:pt x="6002774" y="2361790"/>
                </a:cubicBezTo>
                <a:cubicBezTo>
                  <a:pt x="5910206" y="2333617"/>
                  <a:pt x="5815268" y="2313531"/>
                  <a:pt x="5720386" y="2294555"/>
                </a:cubicBezTo>
                <a:cubicBezTo>
                  <a:pt x="5440207" y="2238519"/>
                  <a:pt x="5517065" y="2269632"/>
                  <a:pt x="5263186" y="2227319"/>
                </a:cubicBezTo>
                <a:cubicBezTo>
                  <a:pt x="5195552" y="2216047"/>
                  <a:pt x="5129147" y="2198051"/>
                  <a:pt x="5061480" y="2186978"/>
                </a:cubicBezTo>
                <a:cubicBezTo>
                  <a:pt x="4882560" y="2157700"/>
                  <a:pt x="4523598" y="2106296"/>
                  <a:pt x="4523598" y="2106296"/>
                </a:cubicBezTo>
                <a:cubicBezTo>
                  <a:pt x="4451880" y="2074919"/>
                  <a:pt x="4380704" y="2042274"/>
                  <a:pt x="4308445" y="2012166"/>
                </a:cubicBezTo>
                <a:cubicBezTo>
                  <a:pt x="4273094" y="1997436"/>
                  <a:pt x="4234119" y="1990826"/>
                  <a:pt x="4200868" y="1971825"/>
                </a:cubicBezTo>
                <a:cubicBezTo>
                  <a:pt x="4090509" y="1908763"/>
                  <a:pt x="4131496" y="1876271"/>
                  <a:pt x="4012609" y="1797013"/>
                </a:cubicBezTo>
                <a:cubicBezTo>
                  <a:pt x="3999162" y="1788048"/>
                  <a:pt x="3984683" y="1780465"/>
                  <a:pt x="3972268" y="1770119"/>
                </a:cubicBezTo>
                <a:cubicBezTo>
                  <a:pt x="3957659" y="1757945"/>
                  <a:pt x="3945998" y="1742570"/>
                  <a:pt x="3931927" y="1729778"/>
                </a:cubicBezTo>
                <a:cubicBezTo>
                  <a:pt x="3896670" y="1697727"/>
                  <a:pt x="3861817" y="1665087"/>
                  <a:pt x="3824351" y="1635649"/>
                </a:cubicBezTo>
                <a:cubicBezTo>
                  <a:pt x="3751970" y="1578778"/>
                  <a:pt x="3752330" y="1600323"/>
                  <a:pt x="3703327" y="1541519"/>
                </a:cubicBezTo>
                <a:cubicBezTo>
                  <a:pt x="3692981" y="1529104"/>
                  <a:pt x="3686951" y="1513449"/>
                  <a:pt x="3676433" y="1501178"/>
                </a:cubicBezTo>
                <a:cubicBezTo>
                  <a:pt x="3659932" y="1481926"/>
                  <a:pt x="3639146" y="1466642"/>
                  <a:pt x="3622645" y="1447390"/>
                </a:cubicBezTo>
                <a:cubicBezTo>
                  <a:pt x="3555530" y="1369089"/>
                  <a:pt x="3653227" y="1436525"/>
                  <a:pt x="3515068" y="1339813"/>
                </a:cubicBezTo>
                <a:cubicBezTo>
                  <a:pt x="3498646" y="1328318"/>
                  <a:pt x="3478110" y="1323809"/>
                  <a:pt x="3461280" y="1312919"/>
                </a:cubicBezTo>
                <a:cubicBezTo>
                  <a:pt x="3401778" y="1274418"/>
                  <a:pt x="3344870" y="1232047"/>
                  <a:pt x="3286468" y="1191896"/>
                </a:cubicBezTo>
                <a:cubicBezTo>
                  <a:pt x="3273150" y="1182740"/>
                  <a:pt x="3257555" y="1176430"/>
                  <a:pt x="3246127" y="1165002"/>
                </a:cubicBezTo>
                <a:cubicBezTo>
                  <a:pt x="3223715" y="1142590"/>
                  <a:pt x="3203911" y="1117225"/>
                  <a:pt x="3178892" y="1097766"/>
                </a:cubicBezTo>
                <a:cubicBezTo>
                  <a:pt x="3122949" y="1054255"/>
                  <a:pt x="3004080" y="976743"/>
                  <a:pt x="3004080" y="976743"/>
                </a:cubicBezTo>
                <a:cubicBezTo>
                  <a:pt x="2995115" y="963296"/>
                  <a:pt x="2985751" y="950107"/>
                  <a:pt x="2977186" y="936402"/>
                </a:cubicBezTo>
                <a:cubicBezTo>
                  <a:pt x="2963334" y="914238"/>
                  <a:pt x="2950979" y="891151"/>
                  <a:pt x="2936845" y="869166"/>
                </a:cubicBezTo>
                <a:cubicBezTo>
                  <a:pt x="2910627" y="828382"/>
                  <a:pt x="2890445" y="782427"/>
                  <a:pt x="2856162" y="748143"/>
                </a:cubicBezTo>
                <a:cubicBezTo>
                  <a:pt x="2824786" y="716766"/>
                  <a:pt x="2786647" y="690934"/>
                  <a:pt x="2762033" y="654013"/>
                </a:cubicBezTo>
                <a:cubicBezTo>
                  <a:pt x="2697126" y="556652"/>
                  <a:pt x="2722700" y="602241"/>
                  <a:pt x="2681351" y="519543"/>
                </a:cubicBezTo>
                <a:cubicBezTo>
                  <a:pt x="2672386" y="550919"/>
                  <a:pt x="2668486" y="584210"/>
                  <a:pt x="2654456" y="613672"/>
                </a:cubicBezTo>
                <a:cubicBezTo>
                  <a:pt x="2495280" y="947940"/>
                  <a:pt x="2578476" y="707143"/>
                  <a:pt x="2533433" y="842272"/>
                </a:cubicBezTo>
                <a:cubicBezTo>
                  <a:pt x="2519986" y="837790"/>
                  <a:pt x="2502166" y="839714"/>
                  <a:pt x="2493092" y="828825"/>
                </a:cubicBezTo>
                <a:cubicBezTo>
                  <a:pt x="2477639" y="810282"/>
                  <a:pt x="2472417" y="784913"/>
                  <a:pt x="2466198" y="761590"/>
                </a:cubicBezTo>
                <a:cubicBezTo>
                  <a:pt x="2454420" y="717422"/>
                  <a:pt x="2471627" y="659441"/>
                  <a:pt x="2439304" y="627119"/>
                </a:cubicBezTo>
                <a:lnTo>
                  <a:pt x="2412409" y="600225"/>
                </a:lnTo>
                <a:cubicBezTo>
                  <a:pt x="2376192" y="853748"/>
                  <a:pt x="2425765" y="546823"/>
                  <a:pt x="2372068" y="775037"/>
                </a:cubicBezTo>
                <a:cubicBezTo>
                  <a:pt x="2360590" y="823819"/>
                  <a:pt x="2362499" y="875931"/>
                  <a:pt x="2345174" y="922955"/>
                </a:cubicBezTo>
                <a:cubicBezTo>
                  <a:pt x="2330555" y="962634"/>
                  <a:pt x="2298188" y="993408"/>
                  <a:pt x="2277939" y="1030531"/>
                </a:cubicBezTo>
                <a:cubicBezTo>
                  <a:pt x="2095475" y="1365047"/>
                  <a:pt x="2283686" y="1075699"/>
                  <a:pt x="2035892" y="1447390"/>
                </a:cubicBezTo>
                <a:cubicBezTo>
                  <a:pt x="1820816" y="1770003"/>
                  <a:pt x="2030752" y="1452776"/>
                  <a:pt x="1887974" y="1649096"/>
                </a:cubicBezTo>
                <a:cubicBezTo>
                  <a:pt x="1868963" y="1675236"/>
                  <a:pt x="1854878" y="1704947"/>
                  <a:pt x="1834186" y="1729778"/>
                </a:cubicBezTo>
                <a:cubicBezTo>
                  <a:pt x="1760621" y="1818056"/>
                  <a:pt x="1749596" y="1808294"/>
                  <a:pt x="1659374" y="1877696"/>
                </a:cubicBezTo>
                <a:cubicBezTo>
                  <a:pt x="1631626" y="1899041"/>
                  <a:pt x="1606029" y="1923062"/>
                  <a:pt x="1578692" y="1944931"/>
                </a:cubicBezTo>
                <a:cubicBezTo>
                  <a:pt x="1561191" y="1958931"/>
                  <a:pt x="1540751" y="1969425"/>
                  <a:pt x="1524904" y="1985272"/>
                </a:cubicBezTo>
                <a:cubicBezTo>
                  <a:pt x="1491212" y="2018964"/>
                  <a:pt x="1460947" y="2055971"/>
                  <a:pt x="1430774" y="2092849"/>
                </a:cubicBezTo>
                <a:cubicBezTo>
                  <a:pt x="1420540" y="2105357"/>
                  <a:pt x="1420041" y="2133190"/>
                  <a:pt x="1403880" y="2133190"/>
                </a:cubicBezTo>
                <a:cubicBezTo>
                  <a:pt x="1389706" y="2133190"/>
                  <a:pt x="1407304" y="2102872"/>
                  <a:pt x="1417327" y="2092849"/>
                </a:cubicBezTo>
                <a:cubicBezTo>
                  <a:pt x="1636353" y="1873823"/>
                  <a:pt x="1517870" y="2037894"/>
                  <a:pt x="1753504" y="1837355"/>
                </a:cubicBezTo>
                <a:cubicBezTo>
                  <a:pt x="1910562" y="1703689"/>
                  <a:pt x="2060042" y="1561332"/>
                  <a:pt x="2210704" y="1420496"/>
                </a:cubicBezTo>
                <a:cubicBezTo>
                  <a:pt x="2266274" y="1368550"/>
                  <a:pt x="2318280" y="1312919"/>
                  <a:pt x="2372068" y="1259131"/>
                </a:cubicBezTo>
                <a:cubicBezTo>
                  <a:pt x="2389997" y="1241202"/>
                  <a:pt x="2411791" y="1226440"/>
                  <a:pt x="2425856" y="1205343"/>
                </a:cubicBezTo>
                <a:cubicBezTo>
                  <a:pt x="2492077" y="1106012"/>
                  <a:pt x="2460251" y="1150518"/>
                  <a:pt x="2519986" y="1070872"/>
                </a:cubicBezTo>
                <a:cubicBezTo>
                  <a:pt x="2569292" y="1133625"/>
                  <a:pt x="2622839" y="1193266"/>
                  <a:pt x="2667904" y="1259131"/>
                </a:cubicBezTo>
                <a:cubicBezTo>
                  <a:pt x="2785767" y="1431394"/>
                  <a:pt x="2803775" y="1503263"/>
                  <a:pt x="2950292" y="1608755"/>
                </a:cubicBezTo>
                <a:cubicBezTo>
                  <a:pt x="3123406" y="1733397"/>
                  <a:pt x="3406826" y="1892062"/>
                  <a:pt x="3582304" y="1971825"/>
                </a:cubicBezTo>
                <a:cubicBezTo>
                  <a:pt x="3789170" y="2065855"/>
                  <a:pt x="4002748" y="2144407"/>
                  <a:pt x="4214315" y="2227319"/>
                </a:cubicBezTo>
                <a:cubicBezTo>
                  <a:pt x="4334475" y="2274409"/>
                  <a:pt x="4456546" y="2316475"/>
                  <a:pt x="4577386" y="2361790"/>
                </a:cubicBezTo>
                <a:cubicBezTo>
                  <a:pt x="4635843" y="2383711"/>
                  <a:pt x="4690440" y="2419876"/>
                  <a:pt x="4752198" y="2429025"/>
                </a:cubicBezTo>
                <a:cubicBezTo>
                  <a:pt x="4935212" y="2456138"/>
                  <a:pt x="5145455" y="2482553"/>
                  <a:pt x="5330421" y="2523155"/>
                </a:cubicBezTo>
                <a:cubicBezTo>
                  <a:pt x="5927430" y="2654206"/>
                  <a:pt x="5401418" y="2564086"/>
                  <a:pt x="6083456" y="2671072"/>
                </a:cubicBezTo>
                <a:cubicBezTo>
                  <a:pt x="6173011" y="2685120"/>
                  <a:pt x="6261787" y="2708748"/>
                  <a:pt x="6352398" y="2711413"/>
                </a:cubicBezTo>
                <a:lnTo>
                  <a:pt x="6809598" y="2724860"/>
                </a:lnTo>
                <a:cubicBezTo>
                  <a:pt x="6903727" y="2738307"/>
                  <a:pt x="6998268" y="2749136"/>
                  <a:pt x="7091986" y="2765202"/>
                </a:cubicBezTo>
                <a:cubicBezTo>
                  <a:pt x="7484659" y="2832518"/>
                  <a:pt x="7051117" y="2792046"/>
                  <a:pt x="7616421" y="2845884"/>
                </a:cubicBezTo>
                <a:cubicBezTo>
                  <a:pt x="7692409" y="2853121"/>
                  <a:pt x="7768749" y="2856320"/>
                  <a:pt x="7845021" y="2859331"/>
                </a:cubicBezTo>
                <a:lnTo>
                  <a:pt x="8638398" y="2886225"/>
                </a:lnTo>
                <a:cubicBezTo>
                  <a:pt x="8692186" y="2890707"/>
                  <a:pt x="8746370" y="2891762"/>
                  <a:pt x="8799762" y="2899672"/>
                </a:cubicBezTo>
                <a:cubicBezTo>
                  <a:pt x="8867589" y="2909720"/>
                  <a:pt x="8932987" y="2936589"/>
                  <a:pt x="9001468" y="2940013"/>
                </a:cubicBezTo>
                <a:cubicBezTo>
                  <a:pt x="9292492" y="2954564"/>
                  <a:pt x="9584174" y="2948978"/>
                  <a:pt x="9875527" y="2953460"/>
                </a:cubicBezTo>
                <a:cubicBezTo>
                  <a:pt x="9942762" y="2957942"/>
                  <a:pt x="10016963" y="2936771"/>
                  <a:pt x="10077233" y="2966907"/>
                </a:cubicBezTo>
                <a:cubicBezTo>
                  <a:pt x="10121515" y="2989049"/>
                  <a:pt x="9978810" y="2981562"/>
                  <a:pt x="9929315" y="2980355"/>
                </a:cubicBezTo>
                <a:cubicBezTo>
                  <a:pt x="9794586" y="2977069"/>
                  <a:pt x="9660374" y="2962425"/>
                  <a:pt x="9525904" y="2953460"/>
                </a:cubicBezTo>
                <a:lnTo>
                  <a:pt x="8087068" y="2711413"/>
                </a:lnTo>
                <a:cubicBezTo>
                  <a:pt x="7930197" y="2684451"/>
                  <a:pt x="7774897" y="2645588"/>
                  <a:pt x="7616421" y="2630731"/>
                </a:cubicBezTo>
                <a:cubicBezTo>
                  <a:pt x="7056387" y="2578228"/>
                  <a:pt x="7329838" y="2600302"/>
                  <a:pt x="6796151" y="2563496"/>
                </a:cubicBezTo>
                <a:cubicBezTo>
                  <a:pt x="6697539" y="2545566"/>
                  <a:pt x="6599274" y="2525611"/>
                  <a:pt x="6500315" y="2509707"/>
                </a:cubicBezTo>
                <a:cubicBezTo>
                  <a:pt x="6348228" y="2485264"/>
                  <a:pt x="6195363" y="2465895"/>
                  <a:pt x="6043115" y="2442472"/>
                </a:cubicBezTo>
                <a:cubicBezTo>
                  <a:pt x="5842960" y="2411679"/>
                  <a:pt x="5600695" y="2367794"/>
                  <a:pt x="5411104" y="2321449"/>
                </a:cubicBezTo>
                <a:cubicBezTo>
                  <a:pt x="5179528" y="2264841"/>
                  <a:pt x="4786020" y="2089933"/>
                  <a:pt x="4631174" y="2025613"/>
                </a:cubicBezTo>
                <a:cubicBezTo>
                  <a:pt x="4527358" y="1982489"/>
                  <a:pt x="4428124" y="1927916"/>
                  <a:pt x="4321892" y="1891143"/>
                </a:cubicBezTo>
                <a:cubicBezTo>
                  <a:pt x="4205351" y="1850802"/>
                  <a:pt x="4087172" y="1814912"/>
                  <a:pt x="3972268" y="1770119"/>
                </a:cubicBezTo>
                <a:cubicBezTo>
                  <a:pt x="3724026" y="1673346"/>
                  <a:pt x="3545611" y="1620758"/>
                  <a:pt x="3353704" y="1460837"/>
                </a:cubicBezTo>
                <a:cubicBezTo>
                  <a:pt x="3290192" y="1407910"/>
                  <a:pt x="3289207" y="1374463"/>
                  <a:pt x="3246127" y="1312919"/>
                </a:cubicBezTo>
                <a:cubicBezTo>
                  <a:pt x="3229668" y="1289406"/>
                  <a:pt x="3210268" y="1268096"/>
                  <a:pt x="3192339" y="1245684"/>
                </a:cubicBezTo>
                <a:cubicBezTo>
                  <a:pt x="3168310" y="1173596"/>
                  <a:pt x="3187081" y="1235470"/>
                  <a:pt x="3165445" y="1138107"/>
                </a:cubicBezTo>
                <a:cubicBezTo>
                  <a:pt x="3161436" y="1120066"/>
                  <a:pt x="3155304" y="1102502"/>
                  <a:pt x="3151998" y="1084319"/>
                </a:cubicBezTo>
                <a:cubicBezTo>
                  <a:pt x="3146328" y="1053135"/>
                  <a:pt x="3150322" y="1019618"/>
                  <a:pt x="3138551" y="990190"/>
                </a:cubicBezTo>
                <a:cubicBezTo>
                  <a:pt x="3131488" y="972533"/>
                  <a:pt x="3111656" y="963296"/>
                  <a:pt x="3098209" y="949849"/>
                </a:cubicBezTo>
                <a:cubicBezTo>
                  <a:pt x="3080280" y="913990"/>
                  <a:pt x="3072770" y="870621"/>
                  <a:pt x="3044421" y="842272"/>
                </a:cubicBezTo>
                <a:cubicBezTo>
                  <a:pt x="2977303" y="775154"/>
                  <a:pt x="2975413" y="767430"/>
                  <a:pt x="2856162" y="707802"/>
                </a:cubicBezTo>
                <a:cubicBezTo>
                  <a:pt x="2838233" y="698837"/>
                  <a:pt x="2819373" y="691531"/>
                  <a:pt x="2802374" y="680907"/>
                </a:cubicBezTo>
                <a:cubicBezTo>
                  <a:pt x="2783369" y="669029"/>
                  <a:pt x="2766823" y="653593"/>
                  <a:pt x="2748586" y="640566"/>
                </a:cubicBezTo>
                <a:cubicBezTo>
                  <a:pt x="2735435" y="631172"/>
                  <a:pt x="2721692" y="622637"/>
                  <a:pt x="2708245" y="613672"/>
                </a:cubicBezTo>
                <a:cubicBezTo>
                  <a:pt x="2699280" y="595743"/>
                  <a:pt x="2689247" y="578309"/>
                  <a:pt x="2681351" y="559884"/>
                </a:cubicBezTo>
                <a:cubicBezTo>
                  <a:pt x="2675767" y="546856"/>
                  <a:pt x="2672881" y="532815"/>
                  <a:pt x="2667904" y="519543"/>
                </a:cubicBezTo>
                <a:cubicBezTo>
                  <a:pt x="2651612" y="476099"/>
                  <a:pt x="2631437" y="420969"/>
                  <a:pt x="2600668" y="385072"/>
                </a:cubicBezTo>
                <a:cubicBezTo>
                  <a:pt x="2590150" y="372801"/>
                  <a:pt x="2574782" y="365406"/>
                  <a:pt x="2560327" y="358178"/>
                </a:cubicBezTo>
                <a:cubicBezTo>
                  <a:pt x="2541036" y="348532"/>
                  <a:pt x="2483432" y="335592"/>
                  <a:pt x="2466198" y="331284"/>
                </a:cubicBezTo>
                <a:cubicBezTo>
                  <a:pt x="2430339" y="335766"/>
                  <a:pt x="2393161" y="334103"/>
                  <a:pt x="2358621" y="344731"/>
                </a:cubicBezTo>
                <a:cubicBezTo>
                  <a:pt x="2329302" y="353752"/>
                  <a:pt x="2263303" y="406134"/>
                  <a:pt x="2237598" y="425413"/>
                </a:cubicBezTo>
                <a:cubicBezTo>
                  <a:pt x="2233116" y="447825"/>
                  <a:pt x="2217334" y="470834"/>
                  <a:pt x="2224151" y="492649"/>
                </a:cubicBezTo>
                <a:cubicBezTo>
                  <a:pt x="2265975" y="626487"/>
                  <a:pt x="2290924" y="609104"/>
                  <a:pt x="2345174" y="694355"/>
                </a:cubicBezTo>
                <a:cubicBezTo>
                  <a:pt x="2364575" y="724843"/>
                  <a:pt x="2383818" y="755672"/>
                  <a:pt x="2398962" y="788484"/>
                </a:cubicBezTo>
                <a:cubicBezTo>
                  <a:pt x="2426756" y="848705"/>
                  <a:pt x="2428622" y="885759"/>
                  <a:pt x="2439304" y="949849"/>
                </a:cubicBezTo>
                <a:cubicBezTo>
                  <a:pt x="2427290" y="1202132"/>
                  <a:pt x="2466578" y="1177794"/>
                  <a:pt x="2372068" y="1339813"/>
                </a:cubicBezTo>
                <a:cubicBezTo>
                  <a:pt x="2360775" y="1359172"/>
                  <a:pt x="2344579" y="1375241"/>
                  <a:pt x="2331727" y="1393602"/>
                </a:cubicBezTo>
                <a:cubicBezTo>
                  <a:pt x="2313191" y="1420082"/>
                  <a:pt x="2277939" y="1506607"/>
                  <a:pt x="2277939" y="1474284"/>
                </a:cubicBezTo>
                <a:cubicBezTo>
                  <a:pt x="2277939" y="1438146"/>
                  <a:pt x="2309152" y="1408374"/>
                  <a:pt x="2331727" y="1380155"/>
                </a:cubicBezTo>
                <a:cubicBezTo>
                  <a:pt x="2409287" y="1283205"/>
                  <a:pt x="2460998" y="1264331"/>
                  <a:pt x="2546880" y="1178449"/>
                </a:cubicBezTo>
                <a:cubicBezTo>
                  <a:pt x="2562728" y="1162601"/>
                  <a:pt x="2573774" y="1142590"/>
                  <a:pt x="2587221" y="1124660"/>
                </a:cubicBezTo>
                <a:cubicBezTo>
                  <a:pt x="2591703" y="1106731"/>
                  <a:pt x="2600668" y="1089353"/>
                  <a:pt x="2600668" y="1070872"/>
                </a:cubicBezTo>
                <a:cubicBezTo>
                  <a:pt x="2600668" y="1048016"/>
                  <a:pt x="2603382" y="987476"/>
                  <a:pt x="2587221" y="1003637"/>
                </a:cubicBezTo>
                <a:cubicBezTo>
                  <a:pt x="2540424" y="1050434"/>
                  <a:pt x="2528623" y="1122614"/>
                  <a:pt x="2493092" y="1178449"/>
                </a:cubicBezTo>
                <a:cubicBezTo>
                  <a:pt x="2243493" y="1570677"/>
                  <a:pt x="2393055" y="1346259"/>
                  <a:pt x="2251045" y="1501178"/>
                </a:cubicBezTo>
                <a:cubicBezTo>
                  <a:pt x="2218848" y="1536302"/>
                  <a:pt x="2190607" y="1575063"/>
                  <a:pt x="2156915" y="1608755"/>
                </a:cubicBezTo>
                <a:cubicBezTo>
                  <a:pt x="2136620" y="1629050"/>
                  <a:pt x="2113278" y="1646206"/>
                  <a:pt x="2089680" y="1662543"/>
                </a:cubicBezTo>
                <a:cubicBezTo>
                  <a:pt x="1996666" y="1726937"/>
                  <a:pt x="1907662" y="1798610"/>
                  <a:pt x="1807292" y="1850802"/>
                </a:cubicBezTo>
                <a:cubicBezTo>
                  <a:pt x="1738960" y="1886335"/>
                  <a:pt x="1449374" y="2028253"/>
                  <a:pt x="1336645" y="2106296"/>
                </a:cubicBezTo>
                <a:cubicBezTo>
                  <a:pt x="1262938" y="2157324"/>
                  <a:pt x="1184882" y="2204270"/>
                  <a:pt x="1121492" y="2267660"/>
                </a:cubicBezTo>
                <a:cubicBezTo>
                  <a:pt x="1099080" y="2290072"/>
                  <a:pt x="1075754" y="2311606"/>
                  <a:pt x="1054256" y="2334896"/>
                </a:cubicBezTo>
                <a:cubicBezTo>
                  <a:pt x="934517" y="2464613"/>
                  <a:pt x="1004849" y="2412657"/>
                  <a:pt x="919786" y="2469366"/>
                </a:cubicBezTo>
                <a:cubicBezTo>
                  <a:pt x="830090" y="2738455"/>
                  <a:pt x="922729" y="2436298"/>
                  <a:pt x="1457668" y="2065955"/>
                </a:cubicBezTo>
                <a:cubicBezTo>
                  <a:pt x="1734394" y="1874375"/>
                  <a:pt x="2205645" y="1566191"/>
                  <a:pt x="2385515" y="1326366"/>
                </a:cubicBezTo>
                <a:lnTo>
                  <a:pt x="2506539" y="1165002"/>
                </a:lnTo>
                <a:cubicBezTo>
                  <a:pt x="2590355" y="1192941"/>
                  <a:pt x="2505952" y="1154241"/>
                  <a:pt x="2573774" y="1232237"/>
                </a:cubicBezTo>
                <a:cubicBezTo>
                  <a:pt x="2650753" y="1320763"/>
                  <a:pt x="2720090" y="1419921"/>
                  <a:pt x="2815821" y="1487731"/>
                </a:cubicBezTo>
                <a:cubicBezTo>
                  <a:pt x="2923398" y="1563931"/>
                  <a:pt x="3025508" y="1648505"/>
                  <a:pt x="3138551" y="1716331"/>
                </a:cubicBezTo>
                <a:cubicBezTo>
                  <a:pt x="3281737" y="1802243"/>
                  <a:pt x="3867395" y="2037274"/>
                  <a:pt x="3931927" y="2065955"/>
                </a:cubicBezTo>
                <a:cubicBezTo>
                  <a:pt x="4206849" y="2188143"/>
                  <a:pt x="4462740" y="2360459"/>
                  <a:pt x="4752198" y="2442472"/>
                </a:cubicBezTo>
                <a:cubicBezTo>
                  <a:pt x="5021139" y="2518672"/>
                  <a:pt x="5285403" y="2613898"/>
                  <a:pt x="5559021" y="2671072"/>
                </a:cubicBezTo>
                <a:cubicBezTo>
                  <a:pt x="5887270" y="2739661"/>
                  <a:pt x="6554104" y="2818990"/>
                  <a:pt x="6554104" y="2818990"/>
                </a:cubicBezTo>
                <a:cubicBezTo>
                  <a:pt x="6908210" y="2801061"/>
                  <a:pt x="7264600" y="2809180"/>
                  <a:pt x="7616421" y="2765202"/>
                </a:cubicBezTo>
                <a:cubicBezTo>
                  <a:pt x="7734601" y="2750430"/>
                  <a:pt x="7839105" y="2680289"/>
                  <a:pt x="7952598" y="2644178"/>
                </a:cubicBezTo>
                <a:cubicBezTo>
                  <a:pt x="8036517" y="2617477"/>
                  <a:pt x="8122657" y="2598302"/>
                  <a:pt x="8208092" y="2576943"/>
                </a:cubicBezTo>
                <a:cubicBezTo>
                  <a:pt x="8346915" y="2542237"/>
                  <a:pt x="8482152" y="2513569"/>
                  <a:pt x="8624951" y="2496260"/>
                </a:cubicBezTo>
                <a:cubicBezTo>
                  <a:pt x="8691846" y="2488151"/>
                  <a:pt x="8759421" y="2487295"/>
                  <a:pt x="8826656" y="2482813"/>
                </a:cubicBezTo>
                <a:lnTo>
                  <a:pt x="9243515" y="2496260"/>
                </a:lnTo>
                <a:cubicBezTo>
                  <a:pt x="9584993" y="2507835"/>
                  <a:pt x="9545372" y="2529554"/>
                  <a:pt x="9808292" y="2482813"/>
                </a:cubicBezTo>
                <a:cubicBezTo>
                  <a:pt x="9947639" y="2458040"/>
                  <a:pt x="10225151" y="2402131"/>
                  <a:pt x="10225151" y="2402131"/>
                </a:cubicBezTo>
                <a:cubicBezTo>
                  <a:pt x="10341692" y="2411096"/>
                  <a:pt x="10458942" y="2413372"/>
                  <a:pt x="10574774" y="2429025"/>
                </a:cubicBezTo>
                <a:cubicBezTo>
                  <a:pt x="10625420" y="2435869"/>
                  <a:pt x="10671898" y="2463722"/>
                  <a:pt x="10722692" y="2469366"/>
                </a:cubicBezTo>
                <a:cubicBezTo>
                  <a:pt x="10834154" y="2481751"/>
                  <a:pt x="10946809" y="2478331"/>
                  <a:pt x="11058868" y="2482813"/>
                </a:cubicBezTo>
                <a:cubicBezTo>
                  <a:pt x="10976399" y="2541720"/>
                  <a:pt x="10945496" y="2573303"/>
                  <a:pt x="10843715" y="2603837"/>
                </a:cubicBezTo>
                <a:cubicBezTo>
                  <a:pt x="10678818" y="2653306"/>
                  <a:pt x="10366082" y="2640722"/>
                  <a:pt x="10252045" y="2644178"/>
                </a:cubicBezTo>
                <a:cubicBezTo>
                  <a:pt x="10144468" y="2653143"/>
                  <a:pt x="10036262" y="2656393"/>
                  <a:pt x="9929315" y="2671072"/>
                </a:cubicBezTo>
                <a:cubicBezTo>
                  <a:pt x="9807377" y="2687808"/>
                  <a:pt x="9687710" y="2718431"/>
                  <a:pt x="9566245" y="2738307"/>
                </a:cubicBezTo>
                <a:cubicBezTo>
                  <a:pt x="9441129" y="2758781"/>
                  <a:pt x="9313488" y="2764594"/>
                  <a:pt x="9189727" y="2792096"/>
                </a:cubicBezTo>
                <a:cubicBezTo>
                  <a:pt x="9149386" y="2801061"/>
                  <a:pt x="9109794" y="2814588"/>
                  <a:pt x="9068704" y="2818990"/>
                </a:cubicBezTo>
                <a:cubicBezTo>
                  <a:pt x="8983906" y="2828075"/>
                  <a:pt x="8898374" y="2827955"/>
                  <a:pt x="8813209" y="2832437"/>
                </a:cubicBezTo>
                <a:cubicBezTo>
                  <a:pt x="8505775" y="2810988"/>
                  <a:pt x="7847383" y="2774691"/>
                  <a:pt x="7562633" y="2711413"/>
                </a:cubicBezTo>
                <a:cubicBezTo>
                  <a:pt x="7240739" y="2639881"/>
                  <a:pt x="7402112" y="2671213"/>
                  <a:pt x="7078539" y="2617284"/>
                </a:cubicBezTo>
                <a:cubicBezTo>
                  <a:pt x="6939586" y="2563496"/>
                  <a:pt x="6794950" y="2522554"/>
                  <a:pt x="6661680" y="2455919"/>
                </a:cubicBezTo>
                <a:cubicBezTo>
                  <a:pt x="6607892" y="2429025"/>
                  <a:pt x="6555773" y="2398494"/>
                  <a:pt x="6500315" y="2375237"/>
                </a:cubicBezTo>
                <a:cubicBezTo>
                  <a:pt x="6416616" y="2340137"/>
                  <a:pt x="6327514" y="2318516"/>
                  <a:pt x="6244821" y="2281107"/>
                </a:cubicBezTo>
                <a:cubicBezTo>
                  <a:pt x="6007471" y="2173734"/>
                  <a:pt x="5991379" y="2124172"/>
                  <a:pt x="5787621" y="2065955"/>
                </a:cubicBezTo>
                <a:cubicBezTo>
                  <a:pt x="5644318" y="2025011"/>
                  <a:pt x="5385964" y="1976370"/>
                  <a:pt x="5249739" y="1958378"/>
                </a:cubicBezTo>
                <a:cubicBezTo>
                  <a:pt x="5115761" y="1940683"/>
                  <a:pt x="4980475" y="1934396"/>
                  <a:pt x="4846327" y="1918037"/>
                </a:cubicBezTo>
                <a:cubicBezTo>
                  <a:pt x="4796581" y="1911970"/>
                  <a:pt x="4747884" y="1899123"/>
                  <a:pt x="4698409" y="1891143"/>
                </a:cubicBezTo>
                <a:cubicBezTo>
                  <a:pt x="4608916" y="1876709"/>
                  <a:pt x="4518602" y="1867309"/>
                  <a:pt x="4429468" y="1850802"/>
                </a:cubicBezTo>
                <a:cubicBezTo>
                  <a:pt x="4397382" y="1844860"/>
                  <a:pt x="4366997" y="1831821"/>
                  <a:pt x="4335339" y="1823907"/>
                </a:cubicBezTo>
                <a:cubicBezTo>
                  <a:pt x="4277322" y="1809403"/>
                  <a:pt x="4217642" y="1801291"/>
                  <a:pt x="4160527" y="1783566"/>
                </a:cubicBezTo>
                <a:cubicBezTo>
                  <a:pt x="3997918" y="1733101"/>
                  <a:pt x="3905578" y="1686894"/>
                  <a:pt x="3757115" y="1608755"/>
                </a:cubicBezTo>
                <a:cubicBezTo>
                  <a:pt x="3733986" y="1596582"/>
                  <a:pt x="3710789" y="1584095"/>
                  <a:pt x="3689880" y="1568413"/>
                </a:cubicBezTo>
                <a:cubicBezTo>
                  <a:pt x="3620998" y="1516751"/>
                  <a:pt x="3558239" y="1457096"/>
                  <a:pt x="3488174" y="1407049"/>
                </a:cubicBezTo>
                <a:cubicBezTo>
                  <a:pt x="3456798" y="1384637"/>
                  <a:pt x="3424674" y="1363235"/>
                  <a:pt x="3394045" y="1339813"/>
                </a:cubicBezTo>
                <a:cubicBezTo>
                  <a:pt x="3348447" y="1304944"/>
                  <a:pt x="3303157" y="1269594"/>
                  <a:pt x="3259574" y="1232237"/>
                </a:cubicBezTo>
                <a:cubicBezTo>
                  <a:pt x="3240322" y="1215736"/>
                  <a:pt x="3226419" y="1193187"/>
                  <a:pt x="3205786" y="1178449"/>
                </a:cubicBezTo>
                <a:cubicBezTo>
                  <a:pt x="3118340" y="1115988"/>
                  <a:pt x="3000001" y="1056405"/>
                  <a:pt x="2896504" y="1030531"/>
                </a:cubicBezTo>
                <a:lnTo>
                  <a:pt x="2842715" y="1017084"/>
                </a:lnTo>
                <a:cubicBezTo>
                  <a:pt x="2815821" y="1003637"/>
                  <a:pt x="2789406" y="989185"/>
                  <a:pt x="2762033" y="976743"/>
                </a:cubicBezTo>
                <a:cubicBezTo>
                  <a:pt x="2573148" y="890886"/>
                  <a:pt x="2801957" y="1003428"/>
                  <a:pt x="2641009" y="922955"/>
                </a:cubicBezTo>
                <a:cubicBezTo>
                  <a:pt x="2681350" y="976743"/>
                  <a:pt x="2710518" y="1041113"/>
                  <a:pt x="2762033" y="1084319"/>
                </a:cubicBezTo>
                <a:cubicBezTo>
                  <a:pt x="2982534" y="1269255"/>
                  <a:pt x="3476774" y="1468583"/>
                  <a:pt x="3676433" y="1568413"/>
                </a:cubicBezTo>
                <a:cubicBezTo>
                  <a:pt x="3848593" y="1654493"/>
                  <a:pt x="4012282" y="1757512"/>
                  <a:pt x="4187421" y="1837355"/>
                </a:cubicBezTo>
                <a:cubicBezTo>
                  <a:pt x="4317743" y="1896766"/>
                  <a:pt x="4457852" y="1932080"/>
                  <a:pt x="4590833" y="1985272"/>
                </a:cubicBezTo>
                <a:cubicBezTo>
                  <a:pt x="4704503" y="2030740"/>
                  <a:pt x="4816235" y="2081061"/>
                  <a:pt x="4927009" y="2133190"/>
                </a:cubicBezTo>
                <a:cubicBezTo>
                  <a:pt x="5391774" y="2351903"/>
                  <a:pt x="4880603" y="2109178"/>
                  <a:pt x="5088374" y="2240766"/>
                </a:cubicBezTo>
                <a:cubicBezTo>
                  <a:pt x="5207221" y="2316036"/>
                  <a:pt x="5319525" y="2407060"/>
                  <a:pt x="5451445" y="2455919"/>
                </a:cubicBezTo>
                <a:cubicBezTo>
                  <a:pt x="5693492" y="2545566"/>
                  <a:pt x="5944039" y="2614955"/>
                  <a:pt x="6177586" y="2724860"/>
                </a:cubicBezTo>
                <a:cubicBezTo>
                  <a:pt x="6253786" y="2760719"/>
                  <a:pt x="6325659" y="2807786"/>
                  <a:pt x="6406186" y="2832437"/>
                </a:cubicBezTo>
                <a:cubicBezTo>
                  <a:pt x="6539321" y="2873192"/>
                  <a:pt x="6858851" y="2938514"/>
                  <a:pt x="7038198" y="2953460"/>
                </a:cubicBezTo>
                <a:cubicBezTo>
                  <a:pt x="7132108" y="2961286"/>
                  <a:pt x="7226457" y="2962425"/>
                  <a:pt x="7320586" y="2966907"/>
                </a:cubicBezTo>
                <a:cubicBezTo>
                  <a:pt x="7365409" y="2962425"/>
                  <a:pt x="7410622" y="2960866"/>
                  <a:pt x="7455056" y="2953460"/>
                </a:cubicBezTo>
                <a:cubicBezTo>
                  <a:pt x="7545235" y="2938430"/>
                  <a:pt x="7723998" y="2899672"/>
                  <a:pt x="7723998" y="2899672"/>
                </a:cubicBezTo>
                <a:lnTo>
                  <a:pt x="8127409" y="2940013"/>
                </a:lnTo>
                <a:cubicBezTo>
                  <a:pt x="8181141" y="2945130"/>
                  <a:pt x="8234822" y="2955024"/>
                  <a:pt x="8288774" y="2953460"/>
                </a:cubicBezTo>
                <a:cubicBezTo>
                  <a:pt x="8544514" y="2946047"/>
                  <a:pt x="8799762" y="2926566"/>
                  <a:pt x="9055256" y="2913119"/>
                </a:cubicBezTo>
                <a:cubicBezTo>
                  <a:pt x="9095332" y="2906440"/>
                  <a:pt x="9286199" y="2877586"/>
                  <a:pt x="9337645" y="2859331"/>
                </a:cubicBezTo>
                <a:cubicBezTo>
                  <a:pt x="10012304" y="2619935"/>
                  <a:pt x="9384063" y="2813131"/>
                  <a:pt x="9767951" y="2697966"/>
                </a:cubicBezTo>
                <a:cubicBezTo>
                  <a:pt x="10412133" y="2773752"/>
                  <a:pt x="9364772" y="2657640"/>
                  <a:pt x="10534433" y="2738307"/>
                </a:cubicBezTo>
                <a:cubicBezTo>
                  <a:pt x="10616034" y="2743935"/>
                  <a:pt x="10776480" y="2778649"/>
                  <a:pt x="10776480" y="2778649"/>
                </a:cubicBezTo>
                <a:cubicBezTo>
                  <a:pt x="10798892" y="2787614"/>
                  <a:pt x="10820298" y="2799689"/>
                  <a:pt x="10843715" y="2805543"/>
                </a:cubicBezTo>
                <a:cubicBezTo>
                  <a:pt x="10874464" y="2813230"/>
                  <a:pt x="10906187" y="2817446"/>
                  <a:pt x="10937845" y="2818990"/>
                </a:cubicBezTo>
                <a:cubicBezTo>
                  <a:pt x="11090130" y="2826418"/>
                  <a:pt x="11242645" y="2827955"/>
                  <a:pt x="11395045" y="2832437"/>
                </a:cubicBezTo>
                <a:cubicBezTo>
                  <a:pt x="11238587" y="2891108"/>
                  <a:pt x="11309198" y="2876226"/>
                  <a:pt x="11099209" y="2886225"/>
                </a:cubicBezTo>
                <a:lnTo>
                  <a:pt x="10157915" y="2926566"/>
                </a:lnTo>
                <a:cubicBezTo>
                  <a:pt x="10068268" y="2944496"/>
                  <a:pt x="9979106" y="2965049"/>
                  <a:pt x="9888974" y="2980355"/>
                </a:cubicBezTo>
                <a:cubicBezTo>
                  <a:pt x="9452156" y="3054532"/>
                  <a:pt x="9559963" y="3029277"/>
                  <a:pt x="9243515" y="3074484"/>
                </a:cubicBezTo>
                <a:lnTo>
                  <a:pt x="8974574" y="3114825"/>
                </a:lnTo>
                <a:cubicBezTo>
                  <a:pt x="8902599" y="3126821"/>
                  <a:pt x="8831601" y="3144473"/>
                  <a:pt x="8759421" y="3155166"/>
                </a:cubicBezTo>
                <a:cubicBezTo>
                  <a:pt x="8710447" y="3162421"/>
                  <a:pt x="8660810" y="3164131"/>
                  <a:pt x="8611504" y="3168613"/>
                </a:cubicBezTo>
                <a:cubicBezTo>
                  <a:pt x="8010869" y="3150684"/>
                  <a:pt x="7409227" y="3153931"/>
                  <a:pt x="6809598" y="3114825"/>
                </a:cubicBezTo>
                <a:cubicBezTo>
                  <a:pt x="6608877" y="3101735"/>
                  <a:pt x="6052249" y="2990903"/>
                  <a:pt x="5787621" y="2940013"/>
                </a:cubicBezTo>
                <a:cubicBezTo>
                  <a:pt x="5555429" y="2841778"/>
                  <a:pt x="5300942" y="2753309"/>
                  <a:pt x="5101821" y="2590390"/>
                </a:cubicBezTo>
                <a:cubicBezTo>
                  <a:pt x="5052515" y="2550049"/>
                  <a:pt x="5006481" y="2505340"/>
                  <a:pt x="4953904" y="2469366"/>
                </a:cubicBezTo>
                <a:cubicBezTo>
                  <a:pt x="4920816" y="2446727"/>
                  <a:pt x="4882963" y="2431861"/>
                  <a:pt x="4846327" y="2415578"/>
                </a:cubicBezTo>
                <a:cubicBezTo>
                  <a:pt x="4761885" y="2378049"/>
                  <a:pt x="4677145" y="2341004"/>
                  <a:pt x="4590833" y="2308002"/>
                </a:cubicBezTo>
                <a:cubicBezTo>
                  <a:pt x="4524635" y="2282691"/>
                  <a:pt x="4454930" y="2267087"/>
                  <a:pt x="4389127" y="2240766"/>
                </a:cubicBezTo>
                <a:cubicBezTo>
                  <a:pt x="4342597" y="2222154"/>
                  <a:pt x="4300278" y="2194268"/>
                  <a:pt x="4254656" y="2173531"/>
                </a:cubicBezTo>
                <a:cubicBezTo>
                  <a:pt x="4201609" y="2149419"/>
                  <a:pt x="4145411" y="2132355"/>
                  <a:pt x="4093292" y="2106296"/>
                </a:cubicBezTo>
                <a:cubicBezTo>
                  <a:pt x="3952551" y="2035925"/>
                  <a:pt x="4066027" y="2077337"/>
                  <a:pt x="3958821" y="1998719"/>
                </a:cubicBezTo>
                <a:cubicBezTo>
                  <a:pt x="3911693" y="1964158"/>
                  <a:pt x="3863177" y="1930726"/>
                  <a:pt x="3810904" y="1904590"/>
                </a:cubicBezTo>
                <a:cubicBezTo>
                  <a:pt x="3737197" y="1867736"/>
                  <a:pt x="3658048" y="1842922"/>
                  <a:pt x="3582304" y="1810460"/>
                </a:cubicBezTo>
                <a:cubicBezTo>
                  <a:pt x="3479762" y="1766513"/>
                  <a:pt x="3344503" y="1706424"/>
                  <a:pt x="3259574" y="1635649"/>
                </a:cubicBezTo>
                <a:cubicBezTo>
                  <a:pt x="3134763" y="1531638"/>
                  <a:pt x="3226867" y="1601388"/>
                  <a:pt x="3111656" y="1528072"/>
                </a:cubicBezTo>
                <a:cubicBezTo>
                  <a:pt x="3084387" y="1510719"/>
                  <a:pt x="3051166" y="1499524"/>
                  <a:pt x="3030974" y="1474284"/>
                </a:cubicBezTo>
                <a:cubicBezTo>
                  <a:pt x="3013045" y="1451872"/>
                  <a:pt x="2994406" y="1430010"/>
                  <a:pt x="2977186" y="1407049"/>
                </a:cubicBezTo>
                <a:cubicBezTo>
                  <a:pt x="2967489" y="1394120"/>
                  <a:pt x="2962455" y="1377349"/>
                  <a:pt x="2950292" y="1366707"/>
                </a:cubicBezTo>
                <a:cubicBezTo>
                  <a:pt x="2925967" y="1345422"/>
                  <a:pt x="2896503" y="1330848"/>
                  <a:pt x="2869609" y="1312919"/>
                </a:cubicBezTo>
                <a:cubicBezTo>
                  <a:pt x="2865127" y="1299472"/>
                  <a:pt x="2866185" y="1282601"/>
                  <a:pt x="2856162" y="1272578"/>
                </a:cubicBezTo>
                <a:cubicBezTo>
                  <a:pt x="2829154" y="1245570"/>
                  <a:pt x="2789328" y="1265754"/>
                  <a:pt x="2762033" y="1272578"/>
                </a:cubicBezTo>
                <a:cubicBezTo>
                  <a:pt x="2730657" y="1308437"/>
                  <a:pt x="2695599" y="1341382"/>
                  <a:pt x="2667904" y="1380155"/>
                </a:cubicBezTo>
                <a:cubicBezTo>
                  <a:pt x="2575546" y="1509456"/>
                  <a:pt x="2633301" y="1623579"/>
                  <a:pt x="2641009" y="1797013"/>
                </a:cubicBezTo>
                <a:cubicBezTo>
                  <a:pt x="2644994" y="1886684"/>
                  <a:pt x="2633241" y="1978739"/>
                  <a:pt x="2654456" y="2065955"/>
                </a:cubicBezTo>
                <a:cubicBezTo>
                  <a:pt x="2674361" y="2147785"/>
                  <a:pt x="2729142" y="2217027"/>
                  <a:pt x="2762033" y="2294555"/>
                </a:cubicBezTo>
                <a:cubicBezTo>
                  <a:pt x="2876138" y="2563516"/>
                  <a:pt x="2807506" y="2487544"/>
                  <a:pt x="2977186" y="2765202"/>
                </a:cubicBezTo>
                <a:cubicBezTo>
                  <a:pt x="3277013" y="3255827"/>
                  <a:pt x="3014092" y="2717226"/>
                  <a:pt x="3259574" y="3262743"/>
                </a:cubicBezTo>
                <a:cubicBezTo>
                  <a:pt x="3264056" y="3289637"/>
                  <a:pt x="3273021" y="3316160"/>
                  <a:pt x="3273021" y="3343425"/>
                </a:cubicBezTo>
                <a:cubicBezTo>
                  <a:pt x="3273021" y="3410810"/>
                  <a:pt x="3270304" y="3478606"/>
                  <a:pt x="3259574" y="3545131"/>
                </a:cubicBezTo>
                <a:cubicBezTo>
                  <a:pt x="3241691" y="3656008"/>
                  <a:pt x="3221620" y="3712783"/>
                  <a:pt x="3192339" y="3800625"/>
                </a:cubicBezTo>
                <a:cubicBezTo>
                  <a:pt x="3072918" y="3621496"/>
                  <a:pt x="3086549" y="3669583"/>
                  <a:pt x="3030974" y="3383766"/>
                </a:cubicBezTo>
                <a:cubicBezTo>
                  <a:pt x="2987653" y="3160970"/>
                  <a:pt x="2955497" y="2936100"/>
                  <a:pt x="2923398" y="2711413"/>
                </a:cubicBezTo>
                <a:cubicBezTo>
                  <a:pt x="2909951" y="2617284"/>
                  <a:pt x="2904594" y="2521639"/>
                  <a:pt x="2883056" y="2429025"/>
                </a:cubicBezTo>
                <a:cubicBezTo>
                  <a:pt x="2822154" y="2167148"/>
                  <a:pt x="2774395" y="2119610"/>
                  <a:pt x="2681351" y="1877696"/>
                </a:cubicBezTo>
                <a:cubicBezTo>
                  <a:pt x="2647255" y="1789047"/>
                  <a:pt x="2571606" y="1515068"/>
                  <a:pt x="2587221" y="1608755"/>
                </a:cubicBezTo>
                <a:lnTo>
                  <a:pt x="2614115" y="1770119"/>
                </a:lnTo>
                <a:cubicBezTo>
                  <a:pt x="2636344" y="2125791"/>
                  <a:pt x="2610023" y="1845906"/>
                  <a:pt x="2667904" y="2200425"/>
                </a:cubicBezTo>
                <a:cubicBezTo>
                  <a:pt x="2719424" y="2515985"/>
                  <a:pt x="2729202" y="2720498"/>
                  <a:pt x="2829268" y="3020696"/>
                </a:cubicBezTo>
                <a:cubicBezTo>
                  <a:pt x="2864817" y="3127344"/>
                  <a:pt x="2920756" y="3226103"/>
                  <a:pt x="2963739" y="3329978"/>
                </a:cubicBezTo>
                <a:cubicBezTo>
                  <a:pt x="2974578" y="3356173"/>
                  <a:pt x="2981668" y="3383766"/>
                  <a:pt x="2990633" y="3410660"/>
                </a:cubicBezTo>
                <a:cubicBezTo>
                  <a:pt x="2995115" y="3563060"/>
                  <a:pt x="2996272" y="3715594"/>
                  <a:pt x="3004080" y="3867860"/>
                </a:cubicBezTo>
                <a:cubicBezTo>
                  <a:pt x="3005251" y="3890686"/>
                  <a:pt x="3014052" y="3912506"/>
                  <a:pt x="3017527" y="3935096"/>
                </a:cubicBezTo>
                <a:cubicBezTo>
                  <a:pt x="3023022" y="3970814"/>
                  <a:pt x="3030974" y="4078810"/>
                  <a:pt x="3030974" y="4042672"/>
                </a:cubicBezTo>
                <a:cubicBezTo>
                  <a:pt x="3030974" y="3851156"/>
                  <a:pt x="2996026" y="3849996"/>
                  <a:pt x="2909951" y="3639260"/>
                </a:cubicBezTo>
                <a:cubicBezTo>
                  <a:pt x="2568925" y="2804335"/>
                  <a:pt x="2743674" y="3186753"/>
                  <a:pt x="2519986" y="2711413"/>
                </a:cubicBezTo>
                <a:cubicBezTo>
                  <a:pt x="2502057" y="2612801"/>
                  <a:pt x="2467987" y="2515790"/>
                  <a:pt x="2466198" y="2415578"/>
                </a:cubicBezTo>
                <a:cubicBezTo>
                  <a:pt x="2461592" y="2157667"/>
                  <a:pt x="2491165" y="2035250"/>
                  <a:pt x="2533433" y="1823907"/>
                </a:cubicBezTo>
                <a:cubicBezTo>
                  <a:pt x="2537915" y="1761154"/>
                  <a:pt x="2559218" y="1697340"/>
                  <a:pt x="2546880" y="1635649"/>
                </a:cubicBezTo>
                <a:cubicBezTo>
                  <a:pt x="2542485" y="1613673"/>
                  <a:pt x="2512196" y="1667751"/>
                  <a:pt x="2506539" y="1689437"/>
                </a:cubicBezTo>
                <a:cubicBezTo>
                  <a:pt x="2484775" y="1772865"/>
                  <a:pt x="2477162" y="1859411"/>
                  <a:pt x="2466198" y="1944931"/>
                </a:cubicBezTo>
                <a:cubicBezTo>
                  <a:pt x="2432603" y="2206973"/>
                  <a:pt x="2461901" y="2210919"/>
                  <a:pt x="2372068" y="2455919"/>
                </a:cubicBezTo>
                <a:cubicBezTo>
                  <a:pt x="2351365" y="2512380"/>
                  <a:pt x="2315918" y="2562378"/>
                  <a:pt x="2291386" y="2617284"/>
                </a:cubicBezTo>
                <a:cubicBezTo>
                  <a:pt x="2221758" y="2773119"/>
                  <a:pt x="2170600" y="2937649"/>
                  <a:pt x="2089680" y="3087931"/>
                </a:cubicBezTo>
                <a:cubicBezTo>
                  <a:pt x="2058304" y="3146202"/>
                  <a:pt x="2025148" y="3203549"/>
                  <a:pt x="1995551" y="3262743"/>
                </a:cubicBezTo>
                <a:cubicBezTo>
                  <a:pt x="1975808" y="3302228"/>
                  <a:pt x="1965159" y="3346330"/>
                  <a:pt x="1941762" y="3383766"/>
                </a:cubicBezTo>
                <a:cubicBezTo>
                  <a:pt x="1788310" y="3629288"/>
                  <a:pt x="1822085" y="3526717"/>
                  <a:pt x="1672821" y="3733390"/>
                </a:cubicBezTo>
                <a:cubicBezTo>
                  <a:pt x="1651663" y="3762686"/>
                  <a:pt x="1636962" y="3796143"/>
                  <a:pt x="1619033" y="3827519"/>
                </a:cubicBezTo>
                <a:cubicBezTo>
                  <a:pt x="1600981" y="3683103"/>
                  <a:pt x="1587566" y="3626316"/>
                  <a:pt x="1619033" y="3451002"/>
                </a:cubicBezTo>
                <a:cubicBezTo>
                  <a:pt x="1652937" y="3262107"/>
                  <a:pt x="1813381" y="2938847"/>
                  <a:pt x="1874527" y="2792096"/>
                </a:cubicBezTo>
                <a:cubicBezTo>
                  <a:pt x="1964008" y="2577341"/>
                  <a:pt x="2017546" y="2421724"/>
                  <a:pt x="2076233" y="2186978"/>
                </a:cubicBezTo>
                <a:cubicBezTo>
                  <a:pt x="2106659" y="2065275"/>
                  <a:pt x="2135917" y="1823693"/>
                  <a:pt x="2143468" y="1702884"/>
                </a:cubicBezTo>
                <a:cubicBezTo>
                  <a:pt x="2144352" y="1688737"/>
                  <a:pt x="2137450" y="1731153"/>
                  <a:pt x="2130021" y="1743225"/>
                </a:cubicBezTo>
                <a:cubicBezTo>
                  <a:pt x="2101346" y="1789823"/>
                  <a:pt x="2068721" y="1833925"/>
                  <a:pt x="2035892" y="1877696"/>
                </a:cubicBezTo>
                <a:cubicBezTo>
                  <a:pt x="2001451" y="1923618"/>
                  <a:pt x="1967430" y="1970154"/>
                  <a:pt x="1928315" y="2012166"/>
                </a:cubicBezTo>
                <a:cubicBezTo>
                  <a:pt x="1601818" y="2362847"/>
                  <a:pt x="1586233" y="2332644"/>
                  <a:pt x="1108045" y="2684519"/>
                </a:cubicBezTo>
                <a:lnTo>
                  <a:pt x="960127" y="2792096"/>
                </a:lnTo>
                <a:cubicBezTo>
                  <a:pt x="892810" y="2841289"/>
                  <a:pt x="830812" y="2898646"/>
                  <a:pt x="758421" y="2940013"/>
                </a:cubicBezTo>
                <a:cubicBezTo>
                  <a:pt x="727045" y="2957943"/>
                  <a:pt x="695280" y="2975209"/>
                  <a:pt x="664292" y="2993802"/>
                </a:cubicBezTo>
                <a:cubicBezTo>
                  <a:pt x="650434" y="3002117"/>
                  <a:pt x="608619" y="3025807"/>
                  <a:pt x="623951" y="3020696"/>
                </a:cubicBezTo>
                <a:cubicBezTo>
                  <a:pt x="691087" y="2998316"/>
                  <a:pt x="984032" y="2847608"/>
                  <a:pt x="987021" y="2845884"/>
                </a:cubicBezTo>
                <a:cubicBezTo>
                  <a:pt x="1402834" y="2605992"/>
                  <a:pt x="2029953" y="2406255"/>
                  <a:pt x="2318280" y="1944931"/>
                </a:cubicBezTo>
                <a:cubicBezTo>
                  <a:pt x="2359769" y="1878549"/>
                  <a:pt x="2381033" y="1801496"/>
                  <a:pt x="2412409" y="1729778"/>
                </a:cubicBezTo>
                <a:cubicBezTo>
                  <a:pt x="2416891" y="1640131"/>
                  <a:pt x="2373685" y="1533877"/>
                  <a:pt x="2425856" y="1460837"/>
                </a:cubicBezTo>
                <a:cubicBezTo>
                  <a:pt x="2454037" y="1421384"/>
                  <a:pt x="2502904" y="1521102"/>
                  <a:pt x="2546880" y="1541519"/>
                </a:cubicBezTo>
                <a:cubicBezTo>
                  <a:pt x="2800492" y="1659267"/>
                  <a:pt x="2780937" y="1634458"/>
                  <a:pt x="3044421" y="1649096"/>
                </a:cubicBezTo>
                <a:cubicBezTo>
                  <a:pt x="3115437" y="1645151"/>
                  <a:pt x="3279740" y="1657317"/>
                  <a:pt x="3367151" y="1608755"/>
                </a:cubicBezTo>
                <a:cubicBezTo>
                  <a:pt x="3383775" y="1599519"/>
                  <a:pt x="3389620" y="1574912"/>
                  <a:pt x="3407492" y="1568413"/>
                </a:cubicBezTo>
                <a:cubicBezTo>
                  <a:pt x="3441454" y="1556063"/>
                  <a:pt x="3479480" y="1561246"/>
                  <a:pt x="3515068" y="1554966"/>
                </a:cubicBezTo>
                <a:cubicBezTo>
                  <a:pt x="3647281" y="1531634"/>
                  <a:pt x="3844969" y="1506651"/>
                  <a:pt x="3985715" y="1447390"/>
                </a:cubicBezTo>
                <a:cubicBezTo>
                  <a:pt x="4031902" y="1427943"/>
                  <a:pt x="4076275" y="1404306"/>
                  <a:pt x="4120186" y="1380155"/>
                </a:cubicBezTo>
                <a:cubicBezTo>
                  <a:pt x="4165988" y="1354964"/>
                  <a:pt x="4211951" y="1329617"/>
                  <a:pt x="4254656" y="1299472"/>
                </a:cubicBezTo>
                <a:cubicBezTo>
                  <a:pt x="4578931" y="1070572"/>
                  <a:pt x="4024341" y="1413543"/>
                  <a:pt x="4510151" y="1097766"/>
                </a:cubicBezTo>
                <a:cubicBezTo>
                  <a:pt x="4569916" y="1058918"/>
                  <a:pt x="4670746" y="1020638"/>
                  <a:pt x="4738751" y="1003637"/>
                </a:cubicBezTo>
                <a:cubicBezTo>
                  <a:pt x="4769500" y="995950"/>
                  <a:pt x="4801504" y="994672"/>
                  <a:pt x="4832880" y="990190"/>
                </a:cubicBezTo>
                <a:cubicBezTo>
                  <a:pt x="4893746" y="969901"/>
                  <a:pt x="4908134" y="961174"/>
                  <a:pt x="4792539" y="1030531"/>
                </a:cubicBezTo>
                <a:cubicBezTo>
                  <a:pt x="4663335" y="1108053"/>
                  <a:pt x="4544791" y="1209355"/>
                  <a:pt x="4402574" y="1259131"/>
                </a:cubicBezTo>
                <a:cubicBezTo>
                  <a:pt x="4223280" y="1321884"/>
                  <a:pt x="4052984" y="1422284"/>
                  <a:pt x="3864692" y="1447390"/>
                </a:cubicBezTo>
                <a:cubicBezTo>
                  <a:pt x="3622023" y="1479746"/>
                  <a:pt x="3729201" y="1459570"/>
                  <a:pt x="3541962" y="1501178"/>
                </a:cubicBezTo>
                <a:cubicBezTo>
                  <a:pt x="3468337" y="1452095"/>
                  <a:pt x="3467003" y="1469134"/>
                  <a:pt x="3622645" y="1393602"/>
                </a:cubicBezTo>
                <a:cubicBezTo>
                  <a:pt x="4053546" y="1184488"/>
                  <a:pt x="4336500" y="1030241"/>
                  <a:pt x="4765645" y="922955"/>
                </a:cubicBezTo>
                <a:cubicBezTo>
                  <a:pt x="4998899" y="864641"/>
                  <a:pt x="5057000" y="869446"/>
                  <a:pt x="5276633" y="855719"/>
                </a:cubicBezTo>
                <a:cubicBezTo>
                  <a:pt x="5468637" y="874919"/>
                  <a:pt x="5432293" y="869057"/>
                  <a:pt x="5680045" y="909507"/>
                </a:cubicBezTo>
                <a:cubicBezTo>
                  <a:pt x="5810227" y="930761"/>
                  <a:pt x="5939429" y="958089"/>
                  <a:pt x="6070009" y="976743"/>
                </a:cubicBezTo>
                <a:cubicBezTo>
                  <a:pt x="6316030" y="1011889"/>
                  <a:pt x="6809598" y="1070872"/>
                  <a:pt x="6809598" y="1070872"/>
                </a:cubicBezTo>
                <a:cubicBezTo>
                  <a:pt x="7083021" y="1061907"/>
                  <a:pt x="7356955" y="1062930"/>
                  <a:pt x="7629868" y="1043978"/>
                </a:cubicBezTo>
                <a:cubicBezTo>
                  <a:pt x="7680852" y="1040437"/>
                  <a:pt x="7729051" y="1019027"/>
                  <a:pt x="7777786" y="1003637"/>
                </a:cubicBezTo>
                <a:cubicBezTo>
                  <a:pt x="7814305" y="992105"/>
                  <a:pt x="7916334" y="940771"/>
                  <a:pt x="7885362" y="963296"/>
                </a:cubicBezTo>
                <a:cubicBezTo>
                  <a:pt x="7805776" y="1021176"/>
                  <a:pt x="7722408" y="1077741"/>
                  <a:pt x="7629868" y="1111213"/>
                </a:cubicBezTo>
                <a:cubicBezTo>
                  <a:pt x="7560996" y="1136124"/>
                  <a:pt x="7164057" y="1208639"/>
                  <a:pt x="7038198" y="1232237"/>
                </a:cubicBezTo>
                <a:cubicBezTo>
                  <a:pt x="6854421" y="1218790"/>
                  <a:pt x="6669887" y="1213313"/>
                  <a:pt x="6486868" y="1191896"/>
                </a:cubicBezTo>
                <a:cubicBezTo>
                  <a:pt x="6248241" y="1163971"/>
                  <a:pt x="5774174" y="1084319"/>
                  <a:pt x="5774174" y="1084319"/>
                </a:cubicBezTo>
                <a:cubicBezTo>
                  <a:pt x="5500751" y="1088801"/>
                  <a:pt x="5226986" y="1083393"/>
                  <a:pt x="4953904" y="1097766"/>
                </a:cubicBezTo>
                <a:cubicBezTo>
                  <a:pt x="4856190" y="1102909"/>
                  <a:pt x="4658229" y="1164956"/>
                  <a:pt x="4563939" y="1191896"/>
                </a:cubicBezTo>
                <a:cubicBezTo>
                  <a:pt x="4541527" y="1209825"/>
                  <a:pt x="4522877" y="1233906"/>
                  <a:pt x="4496704" y="1245684"/>
                </a:cubicBezTo>
                <a:cubicBezTo>
                  <a:pt x="4308081" y="1330564"/>
                  <a:pt x="4283349" y="1313647"/>
                  <a:pt x="4079845" y="1326366"/>
                </a:cubicBezTo>
                <a:cubicBezTo>
                  <a:pt x="3931927" y="1321884"/>
                  <a:pt x="3783496" y="1326022"/>
                  <a:pt x="3636092" y="1312919"/>
                </a:cubicBezTo>
                <a:cubicBezTo>
                  <a:pt x="3580866" y="1308010"/>
                  <a:pt x="3529094" y="1283451"/>
                  <a:pt x="3474727" y="1272578"/>
                </a:cubicBezTo>
                <a:cubicBezTo>
                  <a:pt x="3372118" y="1252056"/>
                  <a:pt x="3268870" y="1234701"/>
                  <a:pt x="3165445" y="1218790"/>
                </a:cubicBezTo>
                <a:cubicBezTo>
                  <a:pt x="3035752" y="1198837"/>
                  <a:pt x="2775480" y="1165002"/>
                  <a:pt x="2775480" y="1165002"/>
                </a:cubicBezTo>
                <a:cubicBezTo>
                  <a:pt x="2700740" y="1090260"/>
                  <a:pt x="2748673" y="1147934"/>
                  <a:pt x="2936845" y="1178449"/>
                </a:cubicBezTo>
                <a:cubicBezTo>
                  <a:pt x="3238413" y="1227352"/>
                  <a:pt x="3251475" y="1219023"/>
                  <a:pt x="3555409" y="1232237"/>
                </a:cubicBezTo>
                <a:cubicBezTo>
                  <a:pt x="3618162" y="1223272"/>
                  <a:pt x="3682171" y="1220717"/>
                  <a:pt x="3743668" y="1205343"/>
                </a:cubicBezTo>
                <a:cubicBezTo>
                  <a:pt x="3790503" y="1193634"/>
                  <a:pt x="3832518" y="1167347"/>
                  <a:pt x="3878139" y="1151555"/>
                </a:cubicBezTo>
                <a:cubicBezTo>
                  <a:pt x="3949143" y="1126977"/>
                  <a:pt x="4019851" y="1100198"/>
                  <a:pt x="4093292" y="1084319"/>
                </a:cubicBezTo>
                <a:cubicBezTo>
                  <a:pt x="4427857" y="1011980"/>
                  <a:pt x="4799036" y="1036418"/>
                  <a:pt x="5128715" y="1030531"/>
                </a:cubicBezTo>
                <a:cubicBezTo>
                  <a:pt x="5213880" y="1048460"/>
                  <a:pt x="5299406" y="1064749"/>
                  <a:pt x="5384209" y="1084319"/>
                </a:cubicBezTo>
                <a:cubicBezTo>
                  <a:pt x="5474249" y="1105098"/>
                  <a:pt x="5562198" y="1135230"/>
                  <a:pt x="5653151" y="1151555"/>
                </a:cubicBezTo>
                <a:cubicBezTo>
                  <a:pt x="5737439" y="1166684"/>
                  <a:pt x="5823574" y="1168633"/>
                  <a:pt x="5908645" y="1178449"/>
                </a:cubicBezTo>
                <a:cubicBezTo>
                  <a:pt x="5940131" y="1182082"/>
                  <a:pt x="5971398" y="1187414"/>
                  <a:pt x="6002774" y="1191896"/>
                </a:cubicBezTo>
                <a:cubicBezTo>
                  <a:pt x="5429033" y="1200861"/>
                  <a:pt x="4854793" y="1193232"/>
                  <a:pt x="4281551" y="1218790"/>
                </a:cubicBezTo>
                <a:cubicBezTo>
                  <a:pt x="4149776" y="1224665"/>
                  <a:pt x="4021778" y="1264831"/>
                  <a:pt x="3891586" y="1286025"/>
                </a:cubicBezTo>
                <a:cubicBezTo>
                  <a:pt x="3829020" y="1296210"/>
                  <a:pt x="3766161" y="1304541"/>
                  <a:pt x="3703327" y="1312919"/>
                </a:cubicBezTo>
                <a:cubicBezTo>
                  <a:pt x="3698884" y="1313511"/>
                  <a:pt x="3685445" y="1313569"/>
                  <a:pt x="3689880" y="1312919"/>
                </a:cubicBezTo>
                <a:cubicBezTo>
                  <a:pt x="4026056" y="1263613"/>
                  <a:pt x="4359082" y="1182404"/>
                  <a:pt x="4698409" y="1165002"/>
                </a:cubicBezTo>
                <a:lnTo>
                  <a:pt x="5222845" y="1138107"/>
                </a:lnTo>
                <a:lnTo>
                  <a:pt x="5841409" y="1178449"/>
                </a:lnTo>
                <a:cubicBezTo>
                  <a:pt x="5974588" y="1189547"/>
                  <a:pt x="6002441" y="1203374"/>
                  <a:pt x="6110351" y="1218790"/>
                </a:cubicBezTo>
                <a:cubicBezTo>
                  <a:pt x="6546295" y="1281067"/>
                  <a:pt x="5741941" y="1159009"/>
                  <a:pt x="6392739" y="1259131"/>
                </a:cubicBezTo>
                <a:cubicBezTo>
                  <a:pt x="6459974" y="1281543"/>
                  <a:pt x="6527653" y="1302666"/>
                  <a:pt x="6594445" y="1326366"/>
                </a:cubicBezTo>
                <a:cubicBezTo>
                  <a:pt x="6666630" y="1351980"/>
                  <a:pt x="6735590" y="1387313"/>
                  <a:pt x="6809598" y="1407049"/>
                </a:cubicBezTo>
                <a:cubicBezTo>
                  <a:pt x="6870847" y="1423382"/>
                  <a:pt x="6935103" y="1424978"/>
                  <a:pt x="6997856" y="1433943"/>
                </a:cubicBezTo>
                <a:cubicBezTo>
                  <a:pt x="7069574" y="1429461"/>
                  <a:pt x="7142547" y="1434588"/>
                  <a:pt x="7213009" y="1420496"/>
                </a:cubicBezTo>
                <a:cubicBezTo>
                  <a:pt x="7239745" y="1415149"/>
                  <a:pt x="7159592" y="1407049"/>
                  <a:pt x="7132327" y="1407049"/>
                </a:cubicBezTo>
                <a:cubicBezTo>
                  <a:pt x="7038091" y="1407049"/>
                  <a:pt x="6944068" y="1416014"/>
                  <a:pt x="6849939" y="1420496"/>
                </a:cubicBezTo>
                <a:cubicBezTo>
                  <a:pt x="6643751" y="1447390"/>
                  <a:pt x="6438555" y="1483492"/>
                  <a:pt x="6231374" y="1501178"/>
                </a:cubicBezTo>
                <a:cubicBezTo>
                  <a:pt x="6070532" y="1514908"/>
                  <a:pt x="5908677" y="1511501"/>
                  <a:pt x="5747280" y="1514625"/>
                </a:cubicBezTo>
                <a:lnTo>
                  <a:pt x="4147080" y="1541519"/>
                </a:lnTo>
                <a:cubicBezTo>
                  <a:pt x="4106739" y="1546001"/>
                  <a:pt x="4065857" y="1547006"/>
                  <a:pt x="4026056" y="1554966"/>
                </a:cubicBezTo>
                <a:cubicBezTo>
                  <a:pt x="3953567" y="1569464"/>
                  <a:pt x="3883823" y="1596602"/>
                  <a:pt x="3810904" y="1608755"/>
                </a:cubicBezTo>
                <a:cubicBezTo>
                  <a:pt x="3748847" y="1619098"/>
                  <a:pt x="3685398" y="1617720"/>
                  <a:pt x="3622645" y="1622202"/>
                </a:cubicBezTo>
                <a:cubicBezTo>
                  <a:pt x="3465076" y="1646443"/>
                  <a:pt x="3369902" y="1679724"/>
                  <a:pt x="3205786" y="1608755"/>
                </a:cubicBezTo>
                <a:cubicBezTo>
                  <a:pt x="3102388" y="1564043"/>
                  <a:pt x="2892920" y="1395048"/>
                  <a:pt x="2802374" y="1299472"/>
                </a:cubicBezTo>
                <a:cubicBezTo>
                  <a:pt x="2762976" y="1257885"/>
                  <a:pt x="2689428" y="1154595"/>
                  <a:pt x="2654456" y="1097766"/>
                </a:cubicBezTo>
                <a:cubicBezTo>
                  <a:pt x="2635516" y="1066989"/>
                  <a:pt x="2616829" y="1035960"/>
                  <a:pt x="2600668" y="1003637"/>
                </a:cubicBezTo>
                <a:cubicBezTo>
                  <a:pt x="2594329" y="990959"/>
                  <a:pt x="2573921" y="958396"/>
                  <a:pt x="2587221" y="963296"/>
                </a:cubicBezTo>
                <a:cubicBezTo>
                  <a:pt x="2681270" y="997945"/>
                  <a:pt x="2761077" y="1066071"/>
                  <a:pt x="2856162" y="1097766"/>
                </a:cubicBezTo>
                <a:cubicBezTo>
                  <a:pt x="3285613" y="1240917"/>
                  <a:pt x="2916345" y="1108163"/>
                  <a:pt x="3420939" y="1326366"/>
                </a:cubicBezTo>
                <a:cubicBezTo>
                  <a:pt x="3478243" y="1351146"/>
                  <a:pt x="3536258" y="1374672"/>
                  <a:pt x="3595751" y="1393602"/>
                </a:cubicBezTo>
                <a:cubicBezTo>
                  <a:pt x="3635131" y="1406132"/>
                  <a:pt x="3758099" y="1420496"/>
                  <a:pt x="3716774" y="1420496"/>
                </a:cubicBezTo>
                <a:cubicBezTo>
                  <a:pt x="3653384" y="1420496"/>
                  <a:pt x="3591268" y="1402567"/>
                  <a:pt x="3528515" y="1393602"/>
                </a:cubicBezTo>
                <a:cubicBezTo>
                  <a:pt x="3349221" y="1398084"/>
                  <a:pt x="3169798" y="1398905"/>
                  <a:pt x="2990633" y="1407049"/>
                </a:cubicBezTo>
                <a:cubicBezTo>
                  <a:pt x="2972171" y="1407888"/>
                  <a:pt x="2936845" y="1420496"/>
                  <a:pt x="2936845" y="1420496"/>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05400"/>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63C41C78-5D7F-AEA7-55B9-C2C528BCA20F}"/>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5" descr="mushro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163" name="Rectangle 4"/>
          <p:cNvSpPr>
            <a:spLocks noChangeArrowheads="1"/>
          </p:cNvSpPr>
          <p:nvPr/>
        </p:nvSpPr>
        <p:spPr bwMode="auto">
          <a:xfrm>
            <a:off x="0" y="3810000"/>
            <a:ext cx="9144000" cy="3352800"/>
          </a:xfrm>
          <a:prstGeom prst="rect">
            <a:avLst/>
          </a:prstGeom>
          <a:solidFill>
            <a:srgbClr val="663300"/>
          </a:solidFill>
          <a:ln w="9525" algn="ctr">
            <a:solidFill>
              <a:schemeClr val="bg1"/>
            </a:solidFill>
            <a:round/>
            <a:headEnd/>
            <a:tailEnd/>
          </a:ln>
        </p:spPr>
        <p:txBody>
          <a:bodyPr/>
          <a:lstStyle/>
          <a:p>
            <a:endParaRPr lang="en-US"/>
          </a:p>
        </p:txBody>
      </p:sp>
      <p:sp>
        <p:nvSpPr>
          <p:cNvPr id="348164" name="Freeform 6"/>
          <p:cNvSpPr>
            <a:spLocks/>
          </p:cNvSpPr>
          <p:nvPr/>
        </p:nvSpPr>
        <p:spPr bwMode="auto">
          <a:xfrm>
            <a:off x="-1174750" y="3541713"/>
            <a:ext cx="11422063" cy="4594225"/>
          </a:xfrm>
          <a:custGeom>
            <a:avLst/>
            <a:gdLst>
              <a:gd name="T0" fmla="*/ 1457780 w 11421939"/>
              <a:gd name="T1" fmla="*/ 1273012 h 4594002"/>
              <a:gd name="T2" fmla="*/ 2224319 w 11421939"/>
              <a:gd name="T3" fmla="*/ 1420979 h 4594002"/>
              <a:gd name="T4" fmla="*/ 2318460 w 11421939"/>
              <a:gd name="T5" fmla="*/ 1811076 h 4594002"/>
              <a:gd name="T6" fmla="*/ 758477 w 11421939"/>
              <a:gd name="T7" fmla="*/ 2510561 h 4594002"/>
              <a:gd name="T8" fmla="*/ 2506732 w 11421939"/>
              <a:gd name="T9" fmla="*/ 560073 h 4594002"/>
              <a:gd name="T10" fmla="*/ 2036046 w 11421939"/>
              <a:gd name="T11" fmla="*/ 1138497 h 4594002"/>
              <a:gd name="T12" fmla="*/ 4550833 w 11421939"/>
              <a:gd name="T13" fmla="*/ 2779598 h 4594002"/>
              <a:gd name="T14" fmla="*/ 10925232 w 11421939"/>
              <a:gd name="T15" fmla="*/ 2524012 h 4594002"/>
              <a:gd name="T16" fmla="*/ 3353957 w 11421939"/>
              <a:gd name="T17" fmla="*/ 1353722 h 4594002"/>
              <a:gd name="T18" fmla="*/ 4120497 w 11421939"/>
              <a:gd name="T19" fmla="*/ 1945594 h 4594002"/>
              <a:gd name="T20" fmla="*/ 8652509 w 11421939"/>
              <a:gd name="T21" fmla="*/ 2685429 h 4594002"/>
              <a:gd name="T22" fmla="*/ 3380853 w 11421939"/>
              <a:gd name="T23" fmla="*/ 1380627 h 4594002"/>
              <a:gd name="T24" fmla="*/ 3717055 w 11421939"/>
              <a:gd name="T25" fmla="*/ 1609306 h 4594002"/>
              <a:gd name="T26" fmla="*/ 11032811 w 11421939"/>
              <a:gd name="T27" fmla="*/ 2107011 h 4594002"/>
              <a:gd name="T28" fmla="*/ 4550833 w 11421939"/>
              <a:gd name="T29" fmla="*/ 2658532 h 4594002"/>
              <a:gd name="T30" fmla="*/ 3004307 w 11421939"/>
              <a:gd name="T31" fmla="*/ 2833403 h 4594002"/>
              <a:gd name="T32" fmla="*/ 3165683 w 11421939"/>
              <a:gd name="T33" fmla="*/ 2577822 h 4594002"/>
              <a:gd name="T34" fmla="*/ 2399145 w 11421939"/>
              <a:gd name="T35" fmla="*/ 977077 h 4594002"/>
              <a:gd name="T36" fmla="*/ 650894 w 11421939"/>
              <a:gd name="T37" fmla="*/ 4366886 h 4594002"/>
              <a:gd name="T38" fmla="*/ 2278118 w 11421939"/>
              <a:gd name="T39" fmla="*/ 1071236 h 4594002"/>
              <a:gd name="T40" fmla="*/ 9002145 w 11421939"/>
              <a:gd name="T41" fmla="*/ 2322244 h 4594002"/>
              <a:gd name="T42" fmla="*/ 6325984 w 11421939"/>
              <a:gd name="T43" fmla="*/ 2402954 h 4594002"/>
              <a:gd name="T44" fmla="*/ 3111895 w 11421939"/>
              <a:gd name="T45" fmla="*/ 1959048 h 4594002"/>
              <a:gd name="T46" fmla="*/ 11100054 w 11421939"/>
              <a:gd name="T47" fmla="*/ 3990243 h 4594002"/>
              <a:gd name="T48" fmla="*/ 6594949 w 11421939"/>
              <a:gd name="T49" fmla="*/ 2698888 h 4594002"/>
              <a:gd name="T50" fmla="*/ 2668112 w 11421939"/>
              <a:gd name="T51" fmla="*/ 1394078 h 4594002"/>
              <a:gd name="T52" fmla="*/ 1403990 w 11421939"/>
              <a:gd name="T53" fmla="*/ 1420979 h 4594002"/>
              <a:gd name="T54" fmla="*/ 3138789 w 11421939"/>
              <a:gd name="T55" fmla="*/ 1501689 h 4594002"/>
              <a:gd name="T56" fmla="*/ 4254988 w 11421939"/>
              <a:gd name="T57" fmla="*/ 1703465 h 4594002"/>
              <a:gd name="T58" fmla="*/ 5734276 w 11421939"/>
              <a:gd name="T59" fmla="*/ 1864886 h 4594002"/>
              <a:gd name="T60" fmla="*/ 2748797 w 11421939"/>
              <a:gd name="T61" fmla="*/ 1246109 h 4594002"/>
              <a:gd name="T62" fmla="*/ 5882197 w 11421939"/>
              <a:gd name="T63" fmla="*/ 2362600 h 4594002"/>
              <a:gd name="T64" fmla="*/ 3138789 w 11421939"/>
              <a:gd name="T65" fmla="*/ 1528595 h 4594002"/>
              <a:gd name="T66" fmla="*/ 2573971 w 11421939"/>
              <a:gd name="T67" fmla="*/ 1098142 h 4594002"/>
              <a:gd name="T68" fmla="*/ 2009152 w 11421939"/>
              <a:gd name="T69" fmla="*/ 815658 h 4594002"/>
              <a:gd name="T70" fmla="*/ 1982258 w 11421939"/>
              <a:gd name="T71" fmla="*/ 977077 h 4594002"/>
              <a:gd name="T72" fmla="*/ 2412591 w 11421939"/>
              <a:gd name="T73" fmla="*/ 546626 h 4594002"/>
              <a:gd name="T74" fmla="*/ 2331906 w 11421939"/>
              <a:gd name="T75" fmla="*/ 452461 h 4594002"/>
              <a:gd name="T76" fmla="*/ 3286720 w 11421939"/>
              <a:gd name="T77" fmla="*/ 1528595 h 4594002"/>
              <a:gd name="T78" fmla="*/ 2358802 w 11421939"/>
              <a:gd name="T79" fmla="*/ 963625 h 4594002"/>
              <a:gd name="T80" fmla="*/ 1995705 w 11421939"/>
              <a:gd name="T81" fmla="*/ 1676562 h 4594002"/>
              <a:gd name="T82" fmla="*/ 4685322 w 11421939"/>
              <a:gd name="T83" fmla="*/ 2779598 h 4594002"/>
              <a:gd name="T84" fmla="*/ 7038730 w 11421939"/>
              <a:gd name="T85" fmla="*/ 2402954 h 4594002"/>
              <a:gd name="T86" fmla="*/ 11113502 w 11421939"/>
              <a:gd name="T87" fmla="*/ 2470207 h 4594002"/>
              <a:gd name="T88" fmla="*/ 3972574 w 11421939"/>
              <a:gd name="T89" fmla="*/ 1770721 h 4594002"/>
              <a:gd name="T90" fmla="*/ 2493286 w 11421939"/>
              <a:gd name="T91" fmla="*/ 829105 h 4594002"/>
              <a:gd name="T92" fmla="*/ 2426039 w 11421939"/>
              <a:gd name="T93" fmla="*/ 1205756 h 4594002"/>
              <a:gd name="T94" fmla="*/ 10078011 w 11421939"/>
              <a:gd name="T95" fmla="*/ 2967915 h 4594002"/>
              <a:gd name="T96" fmla="*/ 3044656 w 11421939"/>
              <a:gd name="T97" fmla="*/ 842559 h 4594002"/>
              <a:gd name="T98" fmla="*/ 2331906 w 11421939"/>
              <a:gd name="T99" fmla="*/ 1380627 h 4594002"/>
              <a:gd name="T100" fmla="*/ 3138789 w 11421939"/>
              <a:gd name="T101" fmla="*/ 1716917 h 4594002"/>
              <a:gd name="T102" fmla="*/ 9566971 w 11421939"/>
              <a:gd name="T103" fmla="*/ 2739242 h 4594002"/>
              <a:gd name="T104" fmla="*/ 3394308 w 11421939"/>
              <a:gd name="T105" fmla="*/ 1340273 h 4594002"/>
              <a:gd name="T106" fmla="*/ 7724585 w 11421939"/>
              <a:gd name="T107" fmla="*/ 2900664 h 4594002"/>
              <a:gd name="T108" fmla="*/ 5788066 w 11421939"/>
              <a:gd name="T109" fmla="*/ 2941018 h 4594002"/>
              <a:gd name="T110" fmla="*/ 2668112 w 11421939"/>
              <a:gd name="T111" fmla="*/ 1380627 h 4594002"/>
              <a:gd name="T112" fmla="*/ 3004307 w 11421939"/>
              <a:gd name="T113" fmla="*/ 3869177 h 4594002"/>
              <a:gd name="T114" fmla="*/ 2076394 w 11421939"/>
              <a:gd name="T115" fmla="*/ 2187721 h 4594002"/>
              <a:gd name="T116" fmla="*/ 3986020 w 11421939"/>
              <a:gd name="T117" fmla="*/ 1447885 h 4594002"/>
              <a:gd name="T118" fmla="*/ 7630454 w 11421939"/>
              <a:gd name="T119" fmla="*/ 1111591 h 4594002"/>
              <a:gd name="T120" fmla="*/ 5653573 w 11421939"/>
              <a:gd name="T121" fmla="*/ 1151947 h 4594002"/>
              <a:gd name="T122" fmla="*/ 5747724 w 11421939"/>
              <a:gd name="T123" fmla="*/ 1515143 h 45940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21939"/>
              <a:gd name="T187" fmla="*/ 0 h 4594002"/>
              <a:gd name="T188" fmla="*/ 11421939 w 11421939"/>
              <a:gd name="T189" fmla="*/ 4594002 h 45940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21939" h="4594002">
                <a:moveTo>
                  <a:pt x="1188727" y="1178449"/>
                </a:moveTo>
                <a:cubicBezTo>
                  <a:pt x="1451452" y="1090874"/>
                  <a:pt x="1422280" y="1103429"/>
                  <a:pt x="1874527" y="801931"/>
                </a:cubicBezTo>
                <a:cubicBezTo>
                  <a:pt x="1887974" y="792966"/>
                  <a:pt x="1901939" y="784734"/>
                  <a:pt x="1914868" y="775037"/>
                </a:cubicBezTo>
                <a:cubicBezTo>
                  <a:pt x="2161682" y="589928"/>
                  <a:pt x="1820653" y="843566"/>
                  <a:pt x="2035892" y="667460"/>
                </a:cubicBezTo>
                <a:cubicBezTo>
                  <a:pt x="2065735" y="643043"/>
                  <a:pt x="2100400" y="624910"/>
                  <a:pt x="2130021" y="600225"/>
                </a:cubicBezTo>
                <a:cubicBezTo>
                  <a:pt x="2154370" y="579934"/>
                  <a:pt x="2172725" y="553060"/>
                  <a:pt x="2197256" y="532990"/>
                </a:cubicBezTo>
                <a:cubicBezTo>
                  <a:pt x="2222273" y="512522"/>
                  <a:pt x="2252923" y="499670"/>
                  <a:pt x="2277939" y="479202"/>
                </a:cubicBezTo>
                <a:cubicBezTo>
                  <a:pt x="2302470" y="459131"/>
                  <a:pt x="2322762" y="434378"/>
                  <a:pt x="2345174" y="411966"/>
                </a:cubicBezTo>
                <a:lnTo>
                  <a:pt x="2560327" y="196813"/>
                </a:lnTo>
                <a:cubicBezTo>
                  <a:pt x="2582739" y="174401"/>
                  <a:pt x="2611255" y="156756"/>
                  <a:pt x="2627562" y="129578"/>
                </a:cubicBezTo>
                <a:cubicBezTo>
                  <a:pt x="2641009" y="107166"/>
                  <a:pt x="2678519" y="38459"/>
                  <a:pt x="2667904" y="62343"/>
                </a:cubicBezTo>
                <a:cubicBezTo>
                  <a:pt x="2633824" y="139022"/>
                  <a:pt x="2601171" y="217423"/>
                  <a:pt x="2560327" y="290943"/>
                </a:cubicBezTo>
                <a:cubicBezTo>
                  <a:pt x="2512536" y="376967"/>
                  <a:pt x="2473884" y="469593"/>
                  <a:pt x="2412409" y="546437"/>
                </a:cubicBezTo>
                <a:cubicBezTo>
                  <a:pt x="2376550" y="591260"/>
                  <a:pt x="2341581" y="636810"/>
                  <a:pt x="2304833" y="680907"/>
                </a:cubicBezTo>
                <a:cubicBezTo>
                  <a:pt x="2269060" y="723835"/>
                  <a:pt x="2232338" y="734596"/>
                  <a:pt x="2183809" y="775037"/>
                </a:cubicBezTo>
                <a:cubicBezTo>
                  <a:pt x="2159460" y="795327"/>
                  <a:pt x="2143314" y="825256"/>
                  <a:pt x="2116574" y="842272"/>
                </a:cubicBezTo>
                <a:cubicBezTo>
                  <a:pt x="2043834" y="888561"/>
                  <a:pt x="1956950" y="911564"/>
                  <a:pt x="1887974" y="963296"/>
                </a:cubicBezTo>
                <a:cubicBezTo>
                  <a:pt x="1798327" y="1030531"/>
                  <a:pt x="1712272" y="1102843"/>
                  <a:pt x="1619033" y="1165002"/>
                </a:cubicBezTo>
                <a:lnTo>
                  <a:pt x="1457668" y="1272578"/>
                </a:lnTo>
                <a:cubicBezTo>
                  <a:pt x="1425845" y="1294351"/>
                  <a:pt x="1390804" y="1312548"/>
                  <a:pt x="1363539" y="1339813"/>
                </a:cubicBezTo>
                <a:cubicBezTo>
                  <a:pt x="1318715" y="1384637"/>
                  <a:pt x="1272064" y="1427705"/>
                  <a:pt x="1229068" y="1474284"/>
                </a:cubicBezTo>
                <a:cubicBezTo>
                  <a:pt x="1218106" y="1486159"/>
                  <a:pt x="1186013" y="1514625"/>
                  <a:pt x="1202174" y="1514625"/>
                </a:cubicBezTo>
                <a:cubicBezTo>
                  <a:pt x="1236311" y="1514625"/>
                  <a:pt x="1265771" y="1489550"/>
                  <a:pt x="1296304" y="1474284"/>
                </a:cubicBezTo>
                <a:cubicBezTo>
                  <a:pt x="1346538" y="1449167"/>
                  <a:pt x="1393987" y="1418719"/>
                  <a:pt x="1444221" y="1393602"/>
                </a:cubicBezTo>
                <a:cubicBezTo>
                  <a:pt x="1456899" y="1387263"/>
                  <a:pt x="1472035" y="1386787"/>
                  <a:pt x="1484562" y="1380155"/>
                </a:cubicBezTo>
                <a:cubicBezTo>
                  <a:pt x="1700292" y="1265944"/>
                  <a:pt x="1613406" y="1292606"/>
                  <a:pt x="1793845" y="1218790"/>
                </a:cubicBezTo>
                <a:cubicBezTo>
                  <a:pt x="1924148" y="1165485"/>
                  <a:pt x="1972594" y="1164927"/>
                  <a:pt x="2076233" y="1084319"/>
                </a:cubicBezTo>
                <a:cubicBezTo>
                  <a:pt x="2207110" y="982526"/>
                  <a:pt x="2201958" y="974958"/>
                  <a:pt x="2291386" y="855719"/>
                </a:cubicBezTo>
                <a:cubicBezTo>
                  <a:pt x="2295868" y="842272"/>
                  <a:pt x="2299249" y="828406"/>
                  <a:pt x="2304833" y="815378"/>
                </a:cubicBezTo>
                <a:cubicBezTo>
                  <a:pt x="2312729" y="796953"/>
                  <a:pt x="2327796" y="781246"/>
                  <a:pt x="2331727" y="761590"/>
                </a:cubicBezTo>
                <a:cubicBezTo>
                  <a:pt x="2345901" y="690718"/>
                  <a:pt x="2345692" y="617547"/>
                  <a:pt x="2358621" y="546437"/>
                </a:cubicBezTo>
                <a:cubicBezTo>
                  <a:pt x="2368116" y="494215"/>
                  <a:pt x="2389623" y="457539"/>
                  <a:pt x="2412409" y="411966"/>
                </a:cubicBezTo>
                <a:cubicBezTo>
                  <a:pt x="2398962" y="528507"/>
                  <a:pt x="2388659" y="645455"/>
                  <a:pt x="2372068" y="761590"/>
                </a:cubicBezTo>
                <a:cubicBezTo>
                  <a:pt x="2366224" y="802500"/>
                  <a:pt x="2350758" y="841667"/>
                  <a:pt x="2345174" y="882613"/>
                </a:cubicBezTo>
                <a:cubicBezTo>
                  <a:pt x="2337278" y="940520"/>
                  <a:pt x="2340292" y="999613"/>
                  <a:pt x="2331727" y="1057425"/>
                </a:cubicBezTo>
                <a:cubicBezTo>
                  <a:pt x="2322322" y="1120910"/>
                  <a:pt x="2305609" y="1183102"/>
                  <a:pt x="2291386" y="1245684"/>
                </a:cubicBezTo>
                <a:cubicBezTo>
                  <a:pt x="2283194" y="1281727"/>
                  <a:pt x="2277761" y="1318761"/>
                  <a:pt x="2264492" y="1353260"/>
                </a:cubicBezTo>
                <a:cubicBezTo>
                  <a:pt x="2255110" y="1377654"/>
                  <a:pt x="2235840" y="1397119"/>
                  <a:pt x="2224151" y="1420496"/>
                </a:cubicBezTo>
                <a:cubicBezTo>
                  <a:pt x="2112487" y="1643822"/>
                  <a:pt x="2243506" y="1428251"/>
                  <a:pt x="2143468" y="1554966"/>
                </a:cubicBezTo>
                <a:cubicBezTo>
                  <a:pt x="2087919" y="1625328"/>
                  <a:pt x="2036434" y="1698811"/>
                  <a:pt x="1982104" y="1770119"/>
                </a:cubicBezTo>
                <a:cubicBezTo>
                  <a:pt x="1964710" y="1792949"/>
                  <a:pt x="1950107" y="1818676"/>
                  <a:pt x="1928315" y="1837355"/>
                </a:cubicBezTo>
                <a:cubicBezTo>
                  <a:pt x="1896939" y="1864249"/>
                  <a:pt x="1864764" y="1890239"/>
                  <a:pt x="1834186" y="1918037"/>
                </a:cubicBezTo>
                <a:cubicBezTo>
                  <a:pt x="1815424" y="1935093"/>
                  <a:pt x="1800413" y="1956258"/>
                  <a:pt x="1780398" y="1971825"/>
                </a:cubicBezTo>
                <a:cubicBezTo>
                  <a:pt x="1759767" y="1987871"/>
                  <a:pt x="1735574" y="1998719"/>
                  <a:pt x="1713162" y="2012166"/>
                </a:cubicBezTo>
                <a:cubicBezTo>
                  <a:pt x="1729462" y="1946965"/>
                  <a:pt x="1715351" y="1964205"/>
                  <a:pt x="1766951" y="1918037"/>
                </a:cubicBezTo>
                <a:cubicBezTo>
                  <a:pt x="2007929" y="1702426"/>
                  <a:pt x="1918296" y="1772316"/>
                  <a:pt x="2143468" y="1622202"/>
                </a:cubicBezTo>
                <a:cubicBezTo>
                  <a:pt x="2245277" y="1469485"/>
                  <a:pt x="2022542" y="1796900"/>
                  <a:pt x="2372068" y="1393602"/>
                </a:cubicBezTo>
                <a:cubicBezTo>
                  <a:pt x="2503321" y="1242157"/>
                  <a:pt x="2499204" y="1211727"/>
                  <a:pt x="2573774" y="1070872"/>
                </a:cubicBezTo>
                <a:cubicBezTo>
                  <a:pt x="2595366" y="1030087"/>
                  <a:pt x="2618597" y="990190"/>
                  <a:pt x="2641009" y="949849"/>
                </a:cubicBezTo>
                <a:cubicBezTo>
                  <a:pt x="2636527" y="878131"/>
                  <a:pt x="2640416" y="805395"/>
                  <a:pt x="2627562" y="734696"/>
                </a:cubicBezTo>
                <a:cubicBezTo>
                  <a:pt x="2622183" y="705112"/>
                  <a:pt x="2598388" y="681931"/>
                  <a:pt x="2587221" y="654013"/>
                </a:cubicBezTo>
                <a:cubicBezTo>
                  <a:pt x="2580357" y="636854"/>
                  <a:pt x="2579618" y="617758"/>
                  <a:pt x="2573774" y="600225"/>
                </a:cubicBezTo>
                <a:cubicBezTo>
                  <a:pt x="2529546" y="467541"/>
                  <a:pt x="2559989" y="598537"/>
                  <a:pt x="2533433" y="465755"/>
                </a:cubicBezTo>
                <a:cubicBezTo>
                  <a:pt x="2537915" y="555402"/>
                  <a:pt x="2552721" y="645127"/>
                  <a:pt x="2546880" y="734696"/>
                </a:cubicBezTo>
                <a:cubicBezTo>
                  <a:pt x="2534395" y="926132"/>
                  <a:pt x="2514776" y="997584"/>
                  <a:pt x="2479645" y="1138107"/>
                </a:cubicBezTo>
                <a:cubicBezTo>
                  <a:pt x="2466198" y="1245684"/>
                  <a:pt x="2457550" y="1353970"/>
                  <a:pt x="2439304" y="1460837"/>
                </a:cubicBezTo>
                <a:cubicBezTo>
                  <a:pt x="2416227" y="1595999"/>
                  <a:pt x="2399195" y="1702573"/>
                  <a:pt x="2318280" y="1810460"/>
                </a:cubicBezTo>
                <a:cubicBezTo>
                  <a:pt x="2241004" y="1913495"/>
                  <a:pt x="2169925" y="1933598"/>
                  <a:pt x="2062786" y="2012166"/>
                </a:cubicBezTo>
                <a:cubicBezTo>
                  <a:pt x="2047451" y="2023412"/>
                  <a:pt x="2038956" y="2043072"/>
                  <a:pt x="2022445" y="2052507"/>
                </a:cubicBezTo>
                <a:cubicBezTo>
                  <a:pt x="1975420" y="2079378"/>
                  <a:pt x="1922504" y="2094612"/>
                  <a:pt x="1874527" y="2119743"/>
                </a:cubicBezTo>
                <a:cubicBezTo>
                  <a:pt x="1828222" y="2143998"/>
                  <a:pt x="1786525" y="2176486"/>
                  <a:pt x="1740056" y="2200425"/>
                </a:cubicBezTo>
                <a:cubicBezTo>
                  <a:pt x="1638466" y="2252759"/>
                  <a:pt x="1533999" y="2299311"/>
                  <a:pt x="1430774" y="2348343"/>
                </a:cubicBezTo>
                <a:cubicBezTo>
                  <a:pt x="1354704" y="2384476"/>
                  <a:pt x="1269547" y="2405390"/>
                  <a:pt x="1202174" y="2455919"/>
                </a:cubicBezTo>
                <a:cubicBezTo>
                  <a:pt x="1073222" y="2552633"/>
                  <a:pt x="1197942" y="2464759"/>
                  <a:pt x="919786" y="2603837"/>
                </a:cubicBezTo>
                <a:cubicBezTo>
                  <a:pt x="869552" y="2628954"/>
                  <a:pt x="822372" y="2659949"/>
                  <a:pt x="771868" y="2684519"/>
                </a:cubicBezTo>
                <a:cubicBezTo>
                  <a:pt x="656447" y="2740670"/>
                  <a:pt x="537049" y="2788482"/>
                  <a:pt x="422245" y="2845884"/>
                </a:cubicBezTo>
                <a:cubicBezTo>
                  <a:pt x="377421" y="2868296"/>
                  <a:pt x="331898" y="2889360"/>
                  <a:pt x="287774" y="2913119"/>
                </a:cubicBezTo>
                <a:cubicBezTo>
                  <a:pt x="273544" y="2920781"/>
                  <a:pt x="261888" y="2932785"/>
                  <a:pt x="247433" y="2940013"/>
                </a:cubicBezTo>
                <a:cubicBezTo>
                  <a:pt x="216900" y="2955280"/>
                  <a:pt x="184381" y="2966229"/>
                  <a:pt x="153304" y="2980355"/>
                </a:cubicBezTo>
                <a:cubicBezTo>
                  <a:pt x="61920" y="3021894"/>
                  <a:pt x="136151" y="2995037"/>
                  <a:pt x="59174" y="3020696"/>
                </a:cubicBezTo>
                <a:cubicBezTo>
                  <a:pt x="0" y="3109457"/>
                  <a:pt x="47169" y="3032989"/>
                  <a:pt x="112962" y="2980355"/>
                </a:cubicBezTo>
                <a:cubicBezTo>
                  <a:pt x="128615" y="2967832"/>
                  <a:pt x="149679" y="2963966"/>
                  <a:pt x="166751" y="2953460"/>
                </a:cubicBezTo>
                <a:cubicBezTo>
                  <a:pt x="208043" y="2928050"/>
                  <a:pt x="248676" y="2901450"/>
                  <a:pt x="287774" y="2872778"/>
                </a:cubicBezTo>
                <a:cubicBezTo>
                  <a:pt x="383202" y="2802797"/>
                  <a:pt x="471699" y="2723266"/>
                  <a:pt x="570162" y="2657625"/>
                </a:cubicBezTo>
                <a:cubicBezTo>
                  <a:pt x="583609" y="2648660"/>
                  <a:pt x="597796" y="2640716"/>
                  <a:pt x="610504" y="2630731"/>
                </a:cubicBezTo>
                <a:cubicBezTo>
                  <a:pt x="660597" y="2591372"/>
                  <a:pt x="707134" y="2547497"/>
                  <a:pt x="758421" y="2509707"/>
                </a:cubicBezTo>
                <a:cubicBezTo>
                  <a:pt x="792464" y="2484623"/>
                  <a:pt x="833179" y="2469137"/>
                  <a:pt x="865998" y="2442472"/>
                </a:cubicBezTo>
                <a:cubicBezTo>
                  <a:pt x="905356" y="2410494"/>
                  <a:pt x="936311" y="2369293"/>
                  <a:pt x="973574" y="2334896"/>
                </a:cubicBezTo>
                <a:cubicBezTo>
                  <a:pt x="1071692" y="2244325"/>
                  <a:pt x="1006660" y="2314500"/>
                  <a:pt x="1108045" y="2240766"/>
                </a:cubicBezTo>
                <a:cubicBezTo>
                  <a:pt x="1136357" y="2220175"/>
                  <a:pt x="1158124" y="2190532"/>
                  <a:pt x="1188727" y="2173531"/>
                </a:cubicBezTo>
                <a:cubicBezTo>
                  <a:pt x="1279864" y="2122899"/>
                  <a:pt x="1384368" y="2096891"/>
                  <a:pt x="1471115" y="2039060"/>
                </a:cubicBezTo>
                <a:cubicBezTo>
                  <a:pt x="1484562" y="2030095"/>
                  <a:pt x="1498836" y="2022262"/>
                  <a:pt x="1511456" y="2012166"/>
                </a:cubicBezTo>
                <a:cubicBezTo>
                  <a:pt x="1521356" y="2004246"/>
                  <a:pt x="1527802" y="1992305"/>
                  <a:pt x="1538351" y="1985272"/>
                </a:cubicBezTo>
                <a:cubicBezTo>
                  <a:pt x="1555030" y="1974153"/>
                  <a:pt x="1576103" y="1970405"/>
                  <a:pt x="1592139" y="1958378"/>
                </a:cubicBezTo>
                <a:cubicBezTo>
                  <a:pt x="1612424" y="1943164"/>
                  <a:pt x="1625989" y="1920255"/>
                  <a:pt x="1645927" y="1904590"/>
                </a:cubicBezTo>
                <a:cubicBezTo>
                  <a:pt x="1688950" y="1870786"/>
                  <a:pt x="1738051" y="1845107"/>
                  <a:pt x="1780398" y="1810460"/>
                </a:cubicBezTo>
                <a:cubicBezTo>
                  <a:pt x="1829704" y="1770119"/>
                  <a:pt x="1877350" y="1727660"/>
                  <a:pt x="1928315" y="1689437"/>
                </a:cubicBezTo>
                <a:cubicBezTo>
                  <a:pt x="1967102" y="1660347"/>
                  <a:pt x="2011215" y="1638710"/>
                  <a:pt x="2049339" y="1608755"/>
                </a:cubicBezTo>
                <a:cubicBezTo>
                  <a:pt x="2136887" y="1539967"/>
                  <a:pt x="2219300" y="1464880"/>
                  <a:pt x="2304833" y="1393602"/>
                </a:cubicBezTo>
                <a:cubicBezTo>
                  <a:pt x="2326882" y="1375228"/>
                  <a:pt x="2355386" y="1363168"/>
                  <a:pt x="2372068" y="1339813"/>
                </a:cubicBezTo>
                <a:lnTo>
                  <a:pt x="2439304" y="1245684"/>
                </a:lnTo>
                <a:cubicBezTo>
                  <a:pt x="2475360" y="1137516"/>
                  <a:pt x="2439694" y="1255624"/>
                  <a:pt x="2466198" y="1017084"/>
                </a:cubicBezTo>
                <a:cubicBezTo>
                  <a:pt x="2468239" y="998716"/>
                  <a:pt x="2475163" y="981225"/>
                  <a:pt x="2479645" y="963296"/>
                </a:cubicBezTo>
                <a:cubicBezTo>
                  <a:pt x="2484127" y="913990"/>
                  <a:pt x="2489799" y="864778"/>
                  <a:pt x="2493092" y="815378"/>
                </a:cubicBezTo>
                <a:cubicBezTo>
                  <a:pt x="2498765" y="730284"/>
                  <a:pt x="2489814" y="643510"/>
                  <a:pt x="2506539" y="559884"/>
                </a:cubicBezTo>
                <a:cubicBezTo>
                  <a:pt x="2512878" y="528189"/>
                  <a:pt x="2560327" y="479202"/>
                  <a:pt x="2560327" y="479202"/>
                </a:cubicBezTo>
                <a:cubicBezTo>
                  <a:pt x="2546880" y="524025"/>
                  <a:pt x="2538593" y="570733"/>
                  <a:pt x="2519986" y="613672"/>
                </a:cubicBezTo>
                <a:cubicBezTo>
                  <a:pt x="2448428" y="778805"/>
                  <a:pt x="2278853" y="1084417"/>
                  <a:pt x="2183809" y="1218790"/>
                </a:cubicBezTo>
                <a:cubicBezTo>
                  <a:pt x="2128779" y="1296591"/>
                  <a:pt x="2055082" y="1359529"/>
                  <a:pt x="1995551" y="1433943"/>
                </a:cubicBezTo>
                <a:cubicBezTo>
                  <a:pt x="1983029" y="1449596"/>
                  <a:pt x="1984250" y="1475136"/>
                  <a:pt x="1968656" y="1487731"/>
                </a:cubicBezTo>
                <a:cubicBezTo>
                  <a:pt x="1718876" y="1689476"/>
                  <a:pt x="1594872" y="1743283"/>
                  <a:pt x="1323198" y="1904590"/>
                </a:cubicBezTo>
                <a:cubicBezTo>
                  <a:pt x="1286838" y="1926179"/>
                  <a:pt x="1251297" y="1949123"/>
                  <a:pt x="1215621" y="1971825"/>
                </a:cubicBezTo>
                <a:cubicBezTo>
                  <a:pt x="1171638" y="1999814"/>
                  <a:pt x="1132487" y="2028066"/>
                  <a:pt x="1094598" y="2065955"/>
                </a:cubicBezTo>
                <a:cubicBezTo>
                  <a:pt x="1074303" y="2086250"/>
                  <a:pt x="1061104" y="2112895"/>
                  <a:pt x="1040809" y="2133190"/>
                </a:cubicBezTo>
                <a:cubicBezTo>
                  <a:pt x="1016054" y="2157944"/>
                  <a:pt x="985851" y="2176680"/>
                  <a:pt x="960127" y="2200425"/>
                </a:cubicBezTo>
                <a:cubicBezTo>
                  <a:pt x="849486" y="2302556"/>
                  <a:pt x="878420" y="2299720"/>
                  <a:pt x="744974" y="2388684"/>
                </a:cubicBezTo>
                <a:cubicBezTo>
                  <a:pt x="731527" y="2397649"/>
                  <a:pt x="695668" y="2429025"/>
                  <a:pt x="704633" y="2415578"/>
                </a:cubicBezTo>
                <a:cubicBezTo>
                  <a:pt x="722214" y="2389206"/>
                  <a:pt x="745496" y="2365924"/>
                  <a:pt x="771868" y="2348343"/>
                </a:cubicBezTo>
                <a:cubicBezTo>
                  <a:pt x="853748" y="2293756"/>
                  <a:pt x="944339" y="2253258"/>
                  <a:pt x="1027362" y="2200425"/>
                </a:cubicBezTo>
                <a:lnTo>
                  <a:pt x="1323198" y="2012166"/>
                </a:lnTo>
                <a:cubicBezTo>
                  <a:pt x="1386064" y="1972002"/>
                  <a:pt x="1456789" y="1941905"/>
                  <a:pt x="1511456" y="1891143"/>
                </a:cubicBezTo>
                <a:cubicBezTo>
                  <a:pt x="1652467" y="1760204"/>
                  <a:pt x="1706818" y="1720192"/>
                  <a:pt x="1820739" y="1581860"/>
                </a:cubicBezTo>
                <a:cubicBezTo>
                  <a:pt x="1885751" y="1502917"/>
                  <a:pt x="1930588" y="1414678"/>
                  <a:pt x="1982104" y="1326366"/>
                </a:cubicBezTo>
                <a:cubicBezTo>
                  <a:pt x="2000033" y="1263613"/>
                  <a:pt x="2023093" y="1202104"/>
                  <a:pt x="2035892" y="1138107"/>
                </a:cubicBezTo>
                <a:cubicBezTo>
                  <a:pt x="2042659" y="1104272"/>
                  <a:pt x="2069630" y="952789"/>
                  <a:pt x="2089680" y="882613"/>
                </a:cubicBezTo>
                <a:cubicBezTo>
                  <a:pt x="2093574" y="868984"/>
                  <a:pt x="2095698" y="854344"/>
                  <a:pt x="2103127" y="842272"/>
                </a:cubicBezTo>
                <a:cubicBezTo>
                  <a:pt x="2263987" y="580875"/>
                  <a:pt x="2144789" y="773496"/>
                  <a:pt x="2224151" y="680907"/>
                </a:cubicBezTo>
                <a:cubicBezTo>
                  <a:pt x="2239755" y="662703"/>
                  <a:pt x="2290816" y="591640"/>
                  <a:pt x="2318280" y="573331"/>
                </a:cubicBezTo>
                <a:cubicBezTo>
                  <a:pt x="2330074" y="565468"/>
                  <a:pt x="2345174" y="564366"/>
                  <a:pt x="2358621" y="559884"/>
                </a:cubicBezTo>
                <a:cubicBezTo>
                  <a:pt x="2652140" y="1342598"/>
                  <a:pt x="2349028" y="568556"/>
                  <a:pt x="2560327" y="1043978"/>
                </a:cubicBezTo>
                <a:cubicBezTo>
                  <a:pt x="2607659" y="1150475"/>
                  <a:pt x="2645960" y="1260892"/>
                  <a:pt x="2694798" y="1366707"/>
                </a:cubicBezTo>
                <a:cubicBezTo>
                  <a:pt x="2726730" y="1435893"/>
                  <a:pt x="2770842" y="1499043"/>
                  <a:pt x="2802374" y="1568413"/>
                </a:cubicBezTo>
                <a:cubicBezTo>
                  <a:pt x="2911193" y="1807814"/>
                  <a:pt x="2863162" y="1793746"/>
                  <a:pt x="3004080" y="1998719"/>
                </a:cubicBezTo>
                <a:cubicBezTo>
                  <a:pt x="3013236" y="2012037"/>
                  <a:pt x="3030974" y="2016648"/>
                  <a:pt x="3044421" y="2025613"/>
                </a:cubicBezTo>
                <a:cubicBezTo>
                  <a:pt x="3089245" y="2092848"/>
                  <a:pt x="3129806" y="2163129"/>
                  <a:pt x="3178892" y="2227319"/>
                </a:cubicBezTo>
                <a:cubicBezTo>
                  <a:pt x="3188709" y="2240157"/>
                  <a:pt x="3208422" y="2242200"/>
                  <a:pt x="3219233" y="2254213"/>
                </a:cubicBezTo>
                <a:cubicBezTo>
                  <a:pt x="3249218" y="2287530"/>
                  <a:pt x="3269415" y="2328944"/>
                  <a:pt x="3299915" y="2361790"/>
                </a:cubicBezTo>
                <a:cubicBezTo>
                  <a:pt x="3353085" y="2419050"/>
                  <a:pt x="3433766" y="2472695"/>
                  <a:pt x="3501621" y="2509707"/>
                </a:cubicBezTo>
                <a:cubicBezTo>
                  <a:pt x="3563214" y="2543303"/>
                  <a:pt x="3626178" y="2574436"/>
                  <a:pt x="3689880" y="2603837"/>
                </a:cubicBezTo>
                <a:cubicBezTo>
                  <a:pt x="3742787" y="2628256"/>
                  <a:pt x="3798441" y="2646430"/>
                  <a:pt x="3851245" y="2671072"/>
                </a:cubicBezTo>
                <a:cubicBezTo>
                  <a:pt x="3865890" y="2677906"/>
                  <a:pt x="3876014" y="2693641"/>
                  <a:pt x="3891586" y="2697966"/>
                </a:cubicBezTo>
                <a:cubicBezTo>
                  <a:pt x="3957651" y="2716317"/>
                  <a:pt x="4025871" y="2725822"/>
                  <a:pt x="4093292" y="2738307"/>
                </a:cubicBezTo>
                <a:cubicBezTo>
                  <a:pt x="4300287" y="2776640"/>
                  <a:pt x="4293844" y="2771399"/>
                  <a:pt x="4550492" y="2778649"/>
                </a:cubicBezTo>
                <a:lnTo>
                  <a:pt x="6634786" y="2832437"/>
                </a:lnTo>
                <a:cubicBezTo>
                  <a:pt x="7330919" y="2914335"/>
                  <a:pt x="6356018" y="2792668"/>
                  <a:pt x="7118880" y="2913119"/>
                </a:cubicBezTo>
                <a:cubicBezTo>
                  <a:pt x="7203467" y="2926475"/>
                  <a:pt x="7289443" y="2929054"/>
                  <a:pt x="7374374" y="2940013"/>
                </a:cubicBezTo>
                <a:cubicBezTo>
                  <a:pt x="7737998" y="2986932"/>
                  <a:pt x="7308189" y="2952684"/>
                  <a:pt x="7750892" y="2980355"/>
                </a:cubicBezTo>
                <a:cubicBezTo>
                  <a:pt x="8363260" y="2912313"/>
                  <a:pt x="7892554" y="2975228"/>
                  <a:pt x="8315668" y="2899672"/>
                </a:cubicBezTo>
                <a:cubicBezTo>
                  <a:pt x="8373706" y="2889308"/>
                  <a:pt x="8432669" y="2884340"/>
                  <a:pt x="8490480" y="2872778"/>
                </a:cubicBezTo>
                <a:cubicBezTo>
                  <a:pt x="8567241" y="2857426"/>
                  <a:pt x="8642407" y="2834776"/>
                  <a:pt x="8719080" y="2818990"/>
                </a:cubicBezTo>
                <a:cubicBezTo>
                  <a:pt x="8794868" y="2803387"/>
                  <a:pt x="8872145" y="2795435"/>
                  <a:pt x="8947680" y="2778649"/>
                </a:cubicBezTo>
                <a:cubicBezTo>
                  <a:pt x="8993363" y="2768497"/>
                  <a:pt x="9036046" y="2746325"/>
                  <a:pt x="9082151" y="2738307"/>
                </a:cubicBezTo>
                <a:cubicBezTo>
                  <a:pt x="9139729" y="2728293"/>
                  <a:pt x="9198692" y="2729342"/>
                  <a:pt x="9256962" y="2724860"/>
                </a:cubicBezTo>
                <a:cubicBezTo>
                  <a:pt x="9306268" y="2715895"/>
                  <a:pt x="9355959" y="2708837"/>
                  <a:pt x="9404880" y="2697966"/>
                </a:cubicBezTo>
                <a:cubicBezTo>
                  <a:pt x="9547529" y="2666266"/>
                  <a:pt x="9490854" y="2651193"/>
                  <a:pt x="9687268" y="2644178"/>
                </a:cubicBezTo>
                <a:lnTo>
                  <a:pt x="10440304" y="2617284"/>
                </a:lnTo>
                <a:cubicBezTo>
                  <a:pt x="10466391" y="2608588"/>
                  <a:pt x="10508338" y="2593460"/>
                  <a:pt x="10534433" y="2590390"/>
                </a:cubicBezTo>
                <a:cubicBezTo>
                  <a:pt x="10592476" y="2583561"/>
                  <a:pt x="10650974" y="2581425"/>
                  <a:pt x="10709245" y="2576943"/>
                </a:cubicBezTo>
                <a:cubicBezTo>
                  <a:pt x="10727174" y="2572461"/>
                  <a:pt x="10745263" y="2568573"/>
                  <a:pt x="10763033" y="2563496"/>
                </a:cubicBezTo>
                <a:cubicBezTo>
                  <a:pt x="10776662" y="2559602"/>
                  <a:pt x="10789623" y="2553487"/>
                  <a:pt x="10803374" y="2550049"/>
                </a:cubicBezTo>
                <a:cubicBezTo>
                  <a:pt x="10825547" y="2544506"/>
                  <a:pt x="10848298" y="2541560"/>
                  <a:pt x="10870609" y="2536602"/>
                </a:cubicBezTo>
                <a:cubicBezTo>
                  <a:pt x="10888650" y="2532593"/>
                  <a:pt x="10942879" y="2523155"/>
                  <a:pt x="10924398" y="2523155"/>
                </a:cubicBezTo>
                <a:cubicBezTo>
                  <a:pt x="10897133" y="2523155"/>
                  <a:pt x="10870966" y="2535723"/>
                  <a:pt x="10843715" y="2536602"/>
                </a:cubicBezTo>
                <a:lnTo>
                  <a:pt x="9256962" y="2576943"/>
                </a:lnTo>
                <a:cubicBezTo>
                  <a:pt x="9171797" y="2590390"/>
                  <a:pt x="9086255" y="2601631"/>
                  <a:pt x="9001468" y="2617284"/>
                </a:cubicBezTo>
                <a:cubicBezTo>
                  <a:pt x="8794862" y="2655427"/>
                  <a:pt x="8592276" y="2720859"/>
                  <a:pt x="8382904" y="2738307"/>
                </a:cubicBezTo>
                <a:cubicBezTo>
                  <a:pt x="7939486" y="2775260"/>
                  <a:pt x="8168050" y="2761207"/>
                  <a:pt x="7697104" y="2778649"/>
                </a:cubicBezTo>
                <a:lnTo>
                  <a:pt x="5626256" y="2765202"/>
                </a:lnTo>
                <a:cubicBezTo>
                  <a:pt x="5557709" y="2763580"/>
                  <a:pt x="5492012" y="2737126"/>
                  <a:pt x="5424551" y="2724860"/>
                </a:cubicBezTo>
                <a:cubicBezTo>
                  <a:pt x="5030316" y="2653180"/>
                  <a:pt x="5330344" y="2718636"/>
                  <a:pt x="5007692" y="2644178"/>
                </a:cubicBezTo>
                <a:cubicBezTo>
                  <a:pt x="4895442" y="2580036"/>
                  <a:pt x="4915327" y="2585647"/>
                  <a:pt x="4779092" y="2536602"/>
                </a:cubicBezTo>
                <a:cubicBezTo>
                  <a:pt x="4712409" y="2512596"/>
                  <a:pt x="4642415" y="2497545"/>
                  <a:pt x="4577386" y="2469366"/>
                </a:cubicBezTo>
                <a:cubicBezTo>
                  <a:pt x="4152149" y="2285096"/>
                  <a:pt x="4560586" y="2417262"/>
                  <a:pt x="4241209" y="2321449"/>
                </a:cubicBezTo>
                <a:cubicBezTo>
                  <a:pt x="4218797" y="2308002"/>
                  <a:pt x="4193644" y="2298318"/>
                  <a:pt x="4173974" y="2281107"/>
                </a:cubicBezTo>
                <a:cubicBezTo>
                  <a:pt x="4148738" y="2259025"/>
                  <a:pt x="4109261" y="2185178"/>
                  <a:pt x="4093292" y="2160084"/>
                </a:cubicBezTo>
                <a:cubicBezTo>
                  <a:pt x="3973783" y="1972283"/>
                  <a:pt x="4097554" y="2176152"/>
                  <a:pt x="3999162" y="2012166"/>
                </a:cubicBezTo>
                <a:cubicBezTo>
                  <a:pt x="3990197" y="1980790"/>
                  <a:pt x="3988266" y="1946478"/>
                  <a:pt x="3972268" y="1918037"/>
                </a:cubicBezTo>
                <a:cubicBezTo>
                  <a:pt x="3900250" y="1790005"/>
                  <a:pt x="3821916" y="1754778"/>
                  <a:pt x="3703327" y="1662543"/>
                </a:cubicBezTo>
                <a:cubicBezTo>
                  <a:pt x="3680672" y="1644922"/>
                  <a:pt x="3658305" y="1626930"/>
                  <a:pt x="3636092" y="1608755"/>
                </a:cubicBezTo>
                <a:cubicBezTo>
                  <a:pt x="3608997" y="1586586"/>
                  <a:pt x="3580164" y="1566274"/>
                  <a:pt x="3555409" y="1541519"/>
                </a:cubicBezTo>
                <a:cubicBezTo>
                  <a:pt x="3493232" y="1479342"/>
                  <a:pt x="3424184" y="1406120"/>
                  <a:pt x="3353704" y="1353260"/>
                </a:cubicBezTo>
                <a:cubicBezTo>
                  <a:pt x="3337667" y="1341232"/>
                  <a:pt x="3316827" y="1337128"/>
                  <a:pt x="3299915" y="1326366"/>
                </a:cubicBezTo>
                <a:cubicBezTo>
                  <a:pt x="3267385" y="1305665"/>
                  <a:pt x="3238850" y="1278969"/>
                  <a:pt x="3205786" y="1259131"/>
                </a:cubicBezTo>
                <a:cubicBezTo>
                  <a:pt x="3108053" y="1200491"/>
                  <a:pt x="3104091" y="1224673"/>
                  <a:pt x="3030974" y="1151555"/>
                </a:cubicBezTo>
                <a:cubicBezTo>
                  <a:pt x="3019546" y="1140127"/>
                  <a:pt x="3014002" y="1123970"/>
                  <a:pt x="3004080" y="1111213"/>
                </a:cubicBezTo>
                <a:cubicBezTo>
                  <a:pt x="2944527" y="1034644"/>
                  <a:pt x="2940754" y="1050670"/>
                  <a:pt x="2909951" y="976743"/>
                </a:cubicBezTo>
                <a:cubicBezTo>
                  <a:pt x="2895221" y="941392"/>
                  <a:pt x="2886736" y="903420"/>
                  <a:pt x="2869609" y="869166"/>
                </a:cubicBezTo>
                <a:cubicBezTo>
                  <a:pt x="2850698" y="831344"/>
                  <a:pt x="2820554" y="799769"/>
                  <a:pt x="2802374" y="761590"/>
                </a:cubicBezTo>
                <a:cubicBezTo>
                  <a:pt x="2775532" y="705223"/>
                  <a:pt x="2763059" y="642619"/>
                  <a:pt x="2735139" y="586778"/>
                </a:cubicBezTo>
                <a:lnTo>
                  <a:pt x="2708245" y="532990"/>
                </a:lnTo>
                <a:cubicBezTo>
                  <a:pt x="2703763" y="501613"/>
                  <a:pt x="2700468" y="470044"/>
                  <a:pt x="2694798" y="438860"/>
                </a:cubicBezTo>
                <a:cubicBezTo>
                  <a:pt x="2687461" y="398504"/>
                  <a:pt x="2672589" y="354102"/>
                  <a:pt x="2654456" y="317837"/>
                </a:cubicBezTo>
                <a:cubicBezTo>
                  <a:pt x="2647228" y="303382"/>
                  <a:pt x="2636527" y="290943"/>
                  <a:pt x="2627562" y="277496"/>
                </a:cubicBezTo>
                <a:cubicBezTo>
                  <a:pt x="2644438" y="530630"/>
                  <a:pt x="2634921" y="685925"/>
                  <a:pt x="2815821" y="936402"/>
                </a:cubicBezTo>
                <a:cubicBezTo>
                  <a:pt x="2932362" y="1097767"/>
                  <a:pt x="3015645" y="1289421"/>
                  <a:pt x="3165445" y="1420496"/>
                </a:cubicBezTo>
                <a:cubicBezTo>
                  <a:pt x="3281037" y="1521639"/>
                  <a:pt x="3395647" y="1630911"/>
                  <a:pt x="3541962" y="1689437"/>
                </a:cubicBezTo>
                <a:cubicBezTo>
                  <a:pt x="3586786" y="1707366"/>
                  <a:pt x="3631230" y="1726274"/>
                  <a:pt x="3676433" y="1743225"/>
                </a:cubicBezTo>
                <a:cubicBezTo>
                  <a:pt x="3738825" y="1766622"/>
                  <a:pt x="3803551" y="1783965"/>
                  <a:pt x="3864692" y="1810460"/>
                </a:cubicBezTo>
                <a:cubicBezTo>
                  <a:pt x="3938264" y="1842341"/>
                  <a:pt x="4008890" y="1880692"/>
                  <a:pt x="4079845" y="1918037"/>
                </a:cubicBezTo>
                <a:cubicBezTo>
                  <a:pt x="4094146" y="1925564"/>
                  <a:pt x="4105528" y="1938125"/>
                  <a:pt x="4120186" y="1944931"/>
                </a:cubicBezTo>
                <a:cubicBezTo>
                  <a:pt x="4231228" y="1996486"/>
                  <a:pt x="4342510" y="2047838"/>
                  <a:pt x="4456362" y="2092849"/>
                </a:cubicBezTo>
                <a:cubicBezTo>
                  <a:pt x="4683557" y="2182670"/>
                  <a:pt x="4630160" y="2141518"/>
                  <a:pt x="4765645" y="2200425"/>
                </a:cubicBezTo>
                <a:cubicBezTo>
                  <a:pt x="4935654" y="2274342"/>
                  <a:pt x="5385102" y="2481258"/>
                  <a:pt x="5491786" y="2509707"/>
                </a:cubicBezTo>
                <a:cubicBezTo>
                  <a:pt x="5836810" y="2601714"/>
                  <a:pt x="5924533" y="2637176"/>
                  <a:pt x="6271715" y="2684519"/>
                </a:cubicBezTo>
                <a:cubicBezTo>
                  <a:pt x="6342914" y="2694228"/>
                  <a:pt x="6415150" y="2693484"/>
                  <a:pt x="6486868" y="2697966"/>
                </a:cubicBezTo>
                <a:lnTo>
                  <a:pt x="9216621" y="2671072"/>
                </a:lnTo>
                <a:cubicBezTo>
                  <a:pt x="9248313" y="2670619"/>
                  <a:pt x="9279549" y="2663197"/>
                  <a:pt x="9310751" y="2657625"/>
                </a:cubicBezTo>
                <a:cubicBezTo>
                  <a:pt x="9405081" y="2640781"/>
                  <a:pt x="9499010" y="2621766"/>
                  <a:pt x="9593139" y="2603837"/>
                </a:cubicBezTo>
                <a:cubicBezTo>
                  <a:pt x="9705198" y="2554531"/>
                  <a:pt x="9815645" y="2501387"/>
                  <a:pt x="9929315" y="2455919"/>
                </a:cubicBezTo>
                <a:cubicBezTo>
                  <a:pt x="10017501" y="2420645"/>
                  <a:pt x="10110956" y="2399204"/>
                  <a:pt x="10198256" y="2361790"/>
                </a:cubicBezTo>
                <a:cubicBezTo>
                  <a:pt x="10261009" y="2334896"/>
                  <a:pt x="10321121" y="2300725"/>
                  <a:pt x="10386515" y="2281107"/>
                </a:cubicBezTo>
                <a:cubicBezTo>
                  <a:pt x="10456405" y="2260140"/>
                  <a:pt x="10529837" y="2253593"/>
                  <a:pt x="10601668" y="2240766"/>
                </a:cubicBezTo>
                <a:cubicBezTo>
                  <a:pt x="10811195" y="2203351"/>
                  <a:pt x="10699986" y="2229634"/>
                  <a:pt x="10816821" y="2200425"/>
                </a:cubicBezTo>
                <a:cubicBezTo>
                  <a:pt x="10906468" y="2204907"/>
                  <a:pt x="11174882" y="2203178"/>
                  <a:pt x="11085762" y="2213872"/>
                </a:cubicBezTo>
                <a:cubicBezTo>
                  <a:pt x="10885295" y="2237928"/>
                  <a:pt x="10681640" y="2221623"/>
                  <a:pt x="10480645" y="2240766"/>
                </a:cubicBezTo>
                <a:cubicBezTo>
                  <a:pt x="10398367" y="2248602"/>
                  <a:pt x="10319889" y="2279624"/>
                  <a:pt x="10238598" y="2294555"/>
                </a:cubicBezTo>
                <a:cubicBezTo>
                  <a:pt x="10100165" y="2319982"/>
                  <a:pt x="9821739" y="2361790"/>
                  <a:pt x="9821739" y="2361790"/>
                </a:cubicBezTo>
                <a:cubicBezTo>
                  <a:pt x="9718664" y="2397052"/>
                  <a:pt x="8974221" y="2661492"/>
                  <a:pt x="8840104" y="2671072"/>
                </a:cubicBezTo>
                <a:lnTo>
                  <a:pt x="8651845" y="2684519"/>
                </a:lnTo>
                <a:cubicBezTo>
                  <a:pt x="8629433" y="2689001"/>
                  <a:pt x="8606921" y="2693008"/>
                  <a:pt x="8584609" y="2697966"/>
                </a:cubicBezTo>
                <a:cubicBezTo>
                  <a:pt x="8485891" y="2719904"/>
                  <a:pt x="8388227" y="2746882"/>
                  <a:pt x="8288774" y="2765202"/>
                </a:cubicBezTo>
                <a:cubicBezTo>
                  <a:pt x="8185421" y="2784241"/>
                  <a:pt x="7876560" y="2810864"/>
                  <a:pt x="7791233" y="2818990"/>
                </a:cubicBezTo>
                <a:cubicBezTo>
                  <a:pt x="7468504" y="2805543"/>
                  <a:pt x="7145306" y="2800622"/>
                  <a:pt x="6823045" y="2778649"/>
                </a:cubicBezTo>
                <a:cubicBezTo>
                  <a:pt x="6750247" y="2773685"/>
                  <a:pt x="6680011" y="2749402"/>
                  <a:pt x="6607892" y="2738307"/>
                </a:cubicBezTo>
                <a:cubicBezTo>
                  <a:pt x="6586477" y="2735012"/>
                  <a:pt x="5884066" y="2641395"/>
                  <a:pt x="5787621" y="2617284"/>
                </a:cubicBezTo>
                <a:cubicBezTo>
                  <a:pt x="5697974" y="2594872"/>
                  <a:pt x="5607830" y="2574363"/>
                  <a:pt x="5518680" y="2550049"/>
                </a:cubicBezTo>
                <a:cubicBezTo>
                  <a:pt x="5164418" y="2453432"/>
                  <a:pt x="5451101" y="2535669"/>
                  <a:pt x="5290080" y="2469366"/>
                </a:cubicBezTo>
                <a:cubicBezTo>
                  <a:pt x="5232350" y="2445595"/>
                  <a:pt x="5172413" y="2427275"/>
                  <a:pt x="5115268" y="2402131"/>
                </a:cubicBezTo>
                <a:cubicBezTo>
                  <a:pt x="5060224" y="2377912"/>
                  <a:pt x="5009740" y="2343783"/>
                  <a:pt x="4953904" y="2321449"/>
                </a:cubicBezTo>
                <a:cubicBezTo>
                  <a:pt x="4898138" y="2299143"/>
                  <a:pt x="4659081" y="2230549"/>
                  <a:pt x="4577386" y="2186978"/>
                </a:cubicBezTo>
                <a:cubicBezTo>
                  <a:pt x="4552062" y="2173472"/>
                  <a:pt x="4533506" y="2149872"/>
                  <a:pt x="4510151" y="2133190"/>
                </a:cubicBezTo>
                <a:cubicBezTo>
                  <a:pt x="4470698" y="2105009"/>
                  <a:pt x="4425766" y="2084261"/>
                  <a:pt x="4389127" y="2052507"/>
                </a:cubicBezTo>
                <a:cubicBezTo>
                  <a:pt x="4118521" y="1817982"/>
                  <a:pt x="4486261" y="2095687"/>
                  <a:pt x="4241209" y="1864249"/>
                </a:cubicBezTo>
                <a:cubicBezTo>
                  <a:pt x="4187762" y="1813771"/>
                  <a:pt x="4124875" y="1774332"/>
                  <a:pt x="4066398" y="1729778"/>
                </a:cubicBezTo>
                <a:cubicBezTo>
                  <a:pt x="3969148" y="1655682"/>
                  <a:pt x="3949361" y="1635576"/>
                  <a:pt x="3837798" y="1581860"/>
                </a:cubicBezTo>
                <a:cubicBezTo>
                  <a:pt x="3758247" y="1543557"/>
                  <a:pt x="3676433" y="1510143"/>
                  <a:pt x="3595751" y="1474284"/>
                </a:cubicBezTo>
                <a:lnTo>
                  <a:pt x="3474727" y="1420496"/>
                </a:lnTo>
                <a:cubicBezTo>
                  <a:pt x="3443453" y="1406814"/>
                  <a:pt x="3411130" y="1395422"/>
                  <a:pt x="3380598" y="1380155"/>
                </a:cubicBezTo>
                <a:cubicBezTo>
                  <a:pt x="3181840" y="1280774"/>
                  <a:pt x="3482511" y="1435122"/>
                  <a:pt x="3273021" y="1312919"/>
                </a:cubicBezTo>
                <a:cubicBezTo>
                  <a:pt x="3238391" y="1292718"/>
                  <a:pt x="3165445" y="1259131"/>
                  <a:pt x="3165445" y="1259131"/>
                </a:cubicBezTo>
                <a:cubicBezTo>
                  <a:pt x="3156480" y="1245684"/>
                  <a:pt x="3148897" y="1231205"/>
                  <a:pt x="3138551" y="1218790"/>
                </a:cubicBezTo>
                <a:cubicBezTo>
                  <a:pt x="3051491" y="1114320"/>
                  <a:pt x="3146000" y="1250563"/>
                  <a:pt x="3057868" y="1124660"/>
                </a:cubicBezTo>
                <a:cubicBezTo>
                  <a:pt x="3039332" y="1098180"/>
                  <a:pt x="3021433" y="1071247"/>
                  <a:pt x="3004080" y="1043978"/>
                </a:cubicBezTo>
                <a:cubicBezTo>
                  <a:pt x="2972704" y="994672"/>
                  <a:pt x="2956706" y="931125"/>
                  <a:pt x="2909951" y="896060"/>
                </a:cubicBezTo>
                <a:lnTo>
                  <a:pt x="2856162" y="855719"/>
                </a:lnTo>
                <a:cubicBezTo>
                  <a:pt x="2830505" y="817234"/>
                  <a:pt x="2752015" y="701211"/>
                  <a:pt x="2735139" y="667460"/>
                </a:cubicBezTo>
                <a:cubicBezTo>
                  <a:pt x="2712727" y="622637"/>
                  <a:pt x="2683753" y="580532"/>
                  <a:pt x="2667904" y="532990"/>
                </a:cubicBezTo>
                <a:cubicBezTo>
                  <a:pt x="2663421" y="519543"/>
                  <a:pt x="2660795" y="505327"/>
                  <a:pt x="2654456" y="492649"/>
                </a:cubicBezTo>
                <a:cubicBezTo>
                  <a:pt x="2647228" y="478194"/>
                  <a:pt x="2635580" y="466339"/>
                  <a:pt x="2627562" y="452307"/>
                </a:cubicBezTo>
                <a:cubicBezTo>
                  <a:pt x="2617617" y="434902"/>
                  <a:pt x="2609633" y="416448"/>
                  <a:pt x="2600668" y="398519"/>
                </a:cubicBezTo>
                <a:cubicBezTo>
                  <a:pt x="2596186" y="376107"/>
                  <a:pt x="2587221" y="308428"/>
                  <a:pt x="2587221" y="331284"/>
                </a:cubicBezTo>
                <a:cubicBezTo>
                  <a:pt x="2587221" y="362979"/>
                  <a:pt x="2596965" y="393935"/>
                  <a:pt x="2600668" y="425413"/>
                </a:cubicBezTo>
                <a:cubicBezTo>
                  <a:pt x="2605931" y="470152"/>
                  <a:pt x="2603681" y="516062"/>
                  <a:pt x="2614115" y="559884"/>
                </a:cubicBezTo>
                <a:cubicBezTo>
                  <a:pt x="2640593" y="671092"/>
                  <a:pt x="2762051" y="910953"/>
                  <a:pt x="2802374" y="976743"/>
                </a:cubicBezTo>
                <a:cubicBezTo>
                  <a:pt x="2901113" y="1137843"/>
                  <a:pt x="2878642" y="1089150"/>
                  <a:pt x="2963739" y="1151555"/>
                </a:cubicBezTo>
                <a:cubicBezTo>
                  <a:pt x="3017958" y="1191316"/>
                  <a:pt x="3068989" y="1235542"/>
                  <a:pt x="3125104" y="1272578"/>
                </a:cubicBezTo>
                <a:cubicBezTo>
                  <a:pt x="3628378" y="1604738"/>
                  <a:pt x="3441541" y="1562879"/>
                  <a:pt x="3716774" y="1608755"/>
                </a:cubicBezTo>
                <a:cubicBezTo>
                  <a:pt x="3788492" y="1644614"/>
                  <a:pt x="3858280" y="1684622"/>
                  <a:pt x="3931927" y="1716331"/>
                </a:cubicBezTo>
                <a:cubicBezTo>
                  <a:pt x="4368550" y="1904321"/>
                  <a:pt x="4597929" y="2017302"/>
                  <a:pt x="5007692" y="2119743"/>
                </a:cubicBezTo>
                <a:cubicBezTo>
                  <a:pt x="5042751" y="2128508"/>
                  <a:pt x="5079270" y="2130014"/>
                  <a:pt x="5115268" y="2133190"/>
                </a:cubicBezTo>
                <a:cubicBezTo>
                  <a:pt x="5231701" y="2143463"/>
                  <a:pt x="5348026" y="2157920"/>
                  <a:pt x="5464892" y="2160084"/>
                </a:cubicBezTo>
                <a:cubicBezTo>
                  <a:pt x="6074404" y="2171371"/>
                  <a:pt x="6684092" y="2169049"/>
                  <a:pt x="7293692" y="2173531"/>
                </a:cubicBezTo>
                <a:cubicBezTo>
                  <a:pt x="7459539" y="2169049"/>
                  <a:pt x="7625677" y="2170881"/>
                  <a:pt x="7791233" y="2160084"/>
                </a:cubicBezTo>
                <a:cubicBezTo>
                  <a:pt x="7832470" y="2157395"/>
                  <a:pt x="7870957" y="2134665"/>
                  <a:pt x="7912256" y="2133190"/>
                </a:cubicBezTo>
                <a:cubicBezTo>
                  <a:pt x="7997485" y="2130146"/>
                  <a:pt x="8082586" y="2142155"/>
                  <a:pt x="8167751" y="2146637"/>
                </a:cubicBezTo>
                <a:cubicBezTo>
                  <a:pt x="8278649" y="2183603"/>
                  <a:pt x="8105828" y="2124557"/>
                  <a:pt x="8329115" y="2213872"/>
                </a:cubicBezTo>
                <a:cubicBezTo>
                  <a:pt x="8400231" y="2242319"/>
                  <a:pt x="8470372" y="2274402"/>
                  <a:pt x="8544268" y="2294555"/>
                </a:cubicBezTo>
                <a:cubicBezTo>
                  <a:pt x="8618919" y="2314914"/>
                  <a:pt x="8696857" y="2320418"/>
                  <a:pt x="8772868" y="2334896"/>
                </a:cubicBezTo>
                <a:cubicBezTo>
                  <a:pt x="8791023" y="2338354"/>
                  <a:pt x="8808330" y="2345953"/>
                  <a:pt x="8826656" y="2348343"/>
                </a:cubicBezTo>
                <a:cubicBezTo>
                  <a:pt x="9041572" y="2376375"/>
                  <a:pt x="9100499" y="2376316"/>
                  <a:pt x="9310751" y="2388684"/>
                </a:cubicBezTo>
                <a:cubicBezTo>
                  <a:pt x="9611069" y="2379719"/>
                  <a:pt x="9911998" y="2382946"/>
                  <a:pt x="10211704" y="2361790"/>
                </a:cubicBezTo>
                <a:cubicBezTo>
                  <a:pt x="10294149" y="2355970"/>
                  <a:pt x="10375342" y="2334138"/>
                  <a:pt x="10453751" y="2308002"/>
                </a:cubicBezTo>
                <a:cubicBezTo>
                  <a:pt x="10467198" y="2303520"/>
                  <a:pt x="10480082" y="2296710"/>
                  <a:pt x="10494092" y="2294555"/>
                </a:cubicBezTo>
                <a:cubicBezTo>
                  <a:pt x="10538615" y="2287705"/>
                  <a:pt x="10583739" y="2285590"/>
                  <a:pt x="10628562" y="2281107"/>
                </a:cubicBezTo>
                <a:cubicBezTo>
                  <a:pt x="10682350" y="2263178"/>
                  <a:pt x="10737904" y="2249862"/>
                  <a:pt x="10789927" y="2227319"/>
                </a:cubicBezTo>
                <a:cubicBezTo>
                  <a:pt x="10872696" y="2191453"/>
                  <a:pt x="10946398" y="2134822"/>
                  <a:pt x="11031974" y="2106296"/>
                </a:cubicBezTo>
                <a:cubicBezTo>
                  <a:pt x="11099209" y="2083884"/>
                  <a:pt x="11167075" y="2063280"/>
                  <a:pt x="11233680" y="2039060"/>
                </a:cubicBezTo>
                <a:cubicBezTo>
                  <a:pt x="11408285" y="1975567"/>
                  <a:pt x="11260319" y="2015591"/>
                  <a:pt x="11381598" y="1985272"/>
                </a:cubicBezTo>
                <a:cubicBezTo>
                  <a:pt x="11395045" y="1976307"/>
                  <a:pt x="11421939" y="1974539"/>
                  <a:pt x="11421939" y="1958378"/>
                </a:cubicBezTo>
                <a:cubicBezTo>
                  <a:pt x="11421939" y="1944204"/>
                  <a:pt x="11394276" y="1965486"/>
                  <a:pt x="11381598" y="1971825"/>
                </a:cubicBezTo>
                <a:cubicBezTo>
                  <a:pt x="11367143" y="1979053"/>
                  <a:pt x="11354326" y="1989213"/>
                  <a:pt x="11341256" y="1998719"/>
                </a:cubicBezTo>
                <a:cubicBezTo>
                  <a:pt x="11152392" y="2136075"/>
                  <a:pt x="11320352" y="2031642"/>
                  <a:pt x="11085762" y="2146637"/>
                </a:cubicBezTo>
                <a:cubicBezTo>
                  <a:pt x="10827495" y="2273239"/>
                  <a:pt x="10542483" y="2432730"/>
                  <a:pt x="10265492" y="2536602"/>
                </a:cubicBezTo>
                <a:cubicBezTo>
                  <a:pt x="10110205" y="2594835"/>
                  <a:pt x="9954604" y="2653443"/>
                  <a:pt x="9794845" y="2697966"/>
                </a:cubicBezTo>
                <a:cubicBezTo>
                  <a:pt x="9557354" y="2764152"/>
                  <a:pt x="9518030" y="2752880"/>
                  <a:pt x="9337645" y="2778649"/>
                </a:cubicBezTo>
                <a:cubicBezTo>
                  <a:pt x="9216530" y="2795951"/>
                  <a:pt x="9096294" y="2820089"/>
                  <a:pt x="8974574" y="2832437"/>
                </a:cubicBezTo>
                <a:cubicBezTo>
                  <a:pt x="8440353" y="2886633"/>
                  <a:pt x="8185967" y="2876572"/>
                  <a:pt x="7616421" y="2886225"/>
                </a:cubicBezTo>
                <a:cubicBezTo>
                  <a:pt x="7313337" y="2910472"/>
                  <a:pt x="7283372" y="2905874"/>
                  <a:pt x="6997856" y="2953460"/>
                </a:cubicBezTo>
                <a:cubicBezTo>
                  <a:pt x="6876450" y="2973694"/>
                  <a:pt x="6756917" y="3005430"/>
                  <a:pt x="6634786" y="3020696"/>
                </a:cubicBezTo>
                <a:cubicBezTo>
                  <a:pt x="6360293" y="3055008"/>
                  <a:pt x="6490058" y="3031338"/>
                  <a:pt x="6244821" y="3087931"/>
                </a:cubicBezTo>
                <a:cubicBezTo>
                  <a:pt x="6038633" y="3074484"/>
                  <a:pt x="5831195" y="3073939"/>
                  <a:pt x="5626256" y="3047590"/>
                </a:cubicBezTo>
                <a:cubicBezTo>
                  <a:pt x="5316483" y="3007762"/>
                  <a:pt x="5372483" y="2986422"/>
                  <a:pt x="5155609" y="2899672"/>
                </a:cubicBezTo>
                <a:cubicBezTo>
                  <a:pt x="5093740" y="2874925"/>
                  <a:pt x="5028343" y="2859273"/>
                  <a:pt x="4967351" y="2832437"/>
                </a:cubicBezTo>
                <a:cubicBezTo>
                  <a:pt x="4915943" y="2809818"/>
                  <a:pt x="4871227" y="2773475"/>
                  <a:pt x="4819433" y="2751755"/>
                </a:cubicBezTo>
                <a:cubicBezTo>
                  <a:pt x="4731844" y="2715024"/>
                  <a:pt x="4638533" y="2693261"/>
                  <a:pt x="4550492" y="2657625"/>
                </a:cubicBezTo>
                <a:cubicBezTo>
                  <a:pt x="4450084" y="2616984"/>
                  <a:pt x="4354489" y="2565190"/>
                  <a:pt x="4254656" y="2523155"/>
                </a:cubicBezTo>
                <a:cubicBezTo>
                  <a:pt x="4184064" y="2493432"/>
                  <a:pt x="4107706" y="2477331"/>
                  <a:pt x="4039504" y="2442472"/>
                </a:cubicBezTo>
                <a:cubicBezTo>
                  <a:pt x="3905337" y="2373897"/>
                  <a:pt x="3756083" y="2320416"/>
                  <a:pt x="3649539" y="2213872"/>
                </a:cubicBezTo>
                <a:cubicBezTo>
                  <a:pt x="3636092" y="2200425"/>
                  <a:pt x="3626026" y="2182388"/>
                  <a:pt x="3609198" y="2173531"/>
                </a:cubicBezTo>
                <a:cubicBezTo>
                  <a:pt x="3539926" y="2137072"/>
                  <a:pt x="3464982" y="2112506"/>
                  <a:pt x="3394045" y="2079402"/>
                </a:cubicBezTo>
                <a:cubicBezTo>
                  <a:pt x="3219798" y="1998087"/>
                  <a:pt x="3204518" y="1984533"/>
                  <a:pt x="3044421" y="1891143"/>
                </a:cubicBezTo>
                <a:cubicBezTo>
                  <a:pt x="3011602" y="1847384"/>
                  <a:pt x="2996617" y="1834086"/>
                  <a:pt x="2977186" y="1783566"/>
                </a:cubicBezTo>
                <a:cubicBezTo>
                  <a:pt x="2856294" y="1469245"/>
                  <a:pt x="3021425" y="1867142"/>
                  <a:pt x="2896504" y="1528072"/>
                </a:cubicBezTo>
                <a:cubicBezTo>
                  <a:pt x="2881242" y="1486648"/>
                  <a:pt x="2866587" y="1444184"/>
                  <a:pt x="2842715" y="1407049"/>
                </a:cubicBezTo>
                <a:cubicBezTo>
                  <a:pt x="2825576" y="1380388"/>
                  <a:pt x="2795280" y="1364563"/>
                  <a:pt x="2775480" y="1339813"/>
                </a:cubicBezTo>
                <a:cubicBezTo>
                  <a:pt x="2759153" y="1319404"/>
                  <a:pt x="2751185" y="1293209"/>
                  <a:pt x="2735139" y="1272578"/>
                </a:cubicBezTo>
                <a:cubicBezTo>
                  <a:pt x="2719572" y="1252563"/>
                  <a:pt x="2696918" y="1238805"/>
                  <a:pt x="2681351" y="1218790"/>
                </a:cubicBezTo>
                <a:cubicBezTo>
                  <a:pt x="2661668" y="1193484"/>
                  <a:pt x="2611132" y="1097033"/>
                  <a:pt x="2600668" y="1070872"/>
                </a:cubicBezTo>
                <a:cubicBezTo>
                  <a:pt x="2593804" y="1053713"/>
                  <a:pt x="2592298" y="1034854"/>
                  <a:pt x="2587221" y="1017084"/>
                </a:cubicBezTo>
                <a:cubicBezTo>
                  <a:pt x="2583327" y="1003455"/>
                  <a:pt x="2578256" y="990190"/>
                  <a:pt x="2573774" y="976743"/>
                </a:cubicBezTo>
                <a:cubicBezTo>
                  <a:pt x="2502548" y="1297262"/>
                  <a:pt x="2519423" y="1165299"/>
                  <a:pt x="2600668" y="1770119"/>
                </a:cubicBezTo>
                <a:cubicBezTo>
                  <a:pt x="2684263" y="2392432"/>
                  <a:pt x="2621445" y="1855677"/>
                  <a:pt x="2694798" y="2039060"/>
                </a:cubicBezTo>
                <a:cubicBezTo>
                  <a:pt x="2724809" y="2114087"/>
                  <a:pt x="2746130" y="2192372"/>
                  <a:pt x="2775480" y="2267660"/>
                </a:cubicBezTo>
                <a:cubicBezTo>
                  <a:pt x="2849246" y="2456886"/>
                  <a:pt x="2935772" y="2641173"/>
                  <a:pt x="3004080" y="2832437"/>
                </a:cubicBezTo>
                <a:cubicBezTo>
                  <a:pt x="3026492" y="2895190"/>
                  <a:pt x="3044746" y="2959587"/>
                  <a:pt x="3071315" y="3020696"/>
                </a:cubicBezTo>
                <a:cubicBezTo>
                  <a:pt x="3089716" y="3063017"/>
                  <a:pt x="3121412" y="3098871"/>
                  <a:pt x="3138551" y="3141719"/>
                </a:cubicBezTo>
                <a:cubicBezTo>
                  <a:pt x="3252262" y="3425996"/>
                  <a:pt x="3158717" y="3352832"/>
                  <a:pt x="3340256" y="3679602"/>
                </a:cubicBezTo>
                <a:cubicBezTo>
                  <a:pt x="3577020" y="4105775"/>
                  <a:pt x="3465429" y="3958090"/>
                  <a:pt x="3743668" y="4284719"/>
                </a:cubicBezTo>
                <a:cubicBezTo>
                  <a:pt x="3778669" y="4325807"/>
                  <a:pt x="3813079" y="4367577"/>
                  <a:pt x="3851245" y="4405743"/>
                </a:cubicBezTo>
                <a:cubicBezTo>
                  <a:pt x="3864692" y="4419190"/>
                  <a:pt x="3876372" y="4434674"/>
                  <a:pt x="3891586" y="4446084"/>
                </a:cubicBezTo>
                <a:cubicBezTo>
                  <a:pt x="3948284" y="4488607"/>
                  <a:pt x="3999163" y="4544694"/>
                  <a:pt x="4066398" y="4567107"/>
                </a:cubicBezTo>
                <a:lnTo>
                  <a:pt x="4147080" y="4594002"/>
                </a:lnTo>
                <a:cubicBezTo>
                  <a:pt x="4199534" y="4576517"/>
                  <a:pt x="4205397" y="4587927"/>
                  <a:pt x="4147080" y="4540213"/>
                </a:cubicBezTo>
                <a:cubicBezTo>
                  <a:pt x="4063101" y="4471503"/>
                  <a:pt x="3971317" y="4412104"/>
                  <a:pt x="3891586" y="4338507"/>
                </a:cubicBezTo>
                <a:cubicBezTo>
                  <a:pt x="3833315" y="4284719"/>
                  <a:pt x="3770244" y="4235705"/>
                  <a:pt x="3716774" y="4177143"/>
                </a:cubicBezTo>
                <a:cubicBezTo>
                  <a:pt x="3675666" y="4132120"/>
                  <a:pt x="3647284" y="4076832"/>
                  <a:pt x="3609198" y="4029225"/>
                </a:cubicBezTo>
                <a:cubicBezTo>
                  <a:pt x="3575480" y="3987078"/>
                  <a:pt x="3537480" y="3948543"/>
                  <a:pt x="3501621" y="3908202"/>
                </a:cubicBezTo>
                <a:cubicBezTo>
                  <a:pt x="3440368" y="3765276"/>
                  <a:pt x="3393162" y="3662325"/>
                  <a:pt x="3353704" y="3491343"/>
                </a:cubicBezTo>
                <a:cubicBezTo>
                  <a:pt x="3340257" y="3433072"/>
                  <a:pt x="3328909" y="3374277"/>
                  <a:pt x="3313362" y="3316531"/>
                </a:cubicBezTo>
                <a:cubicBezTo>
                  <a:pt x="3297512" y="3257661"/>
                  <a:pt x="3272602" y="3201277"/>
                  <a:pt x="3259574" y="3141719"/>
                </a:cubicBezTo>
                <a:cubicBezTo>
                  <a:pt x="3241149" y="3057491"/>
                  <a:pt x="3235122" y="2970968"/>
                  <a:pt x="3219233" y="2886225"/>
                </a:cubicBezTo>
                <a:cubicBezTo>
                  <a:pt x="3208212" y="2827447"/>
                  <a:pt x="3192339" y="2769684"/>
                  <a:pt x="3178892" y="2711413"/>
                </a:cubicBezTo>
                <a:cubicBezTo>
                  <a:pt x="3174410" y="2666590"/>
                  <a:pt x="3172851" y="2621377"/>
                  <a:pt x="3165445" y="2576943"/>
                </a:cubicBezTo>
                <a:cubicBezTo>
                  <a:pt x="3158239" y="2533707"/>
                  <a:pt x="3118174" y="2227432"/>
                  <a:pt x="3057868" y="2119743"/>
                </a:cubicBezTo>
                <a:cubicBezTo>
                  <a:pt x="3013522" y="2040554"/>
                  <a:pt x="2974128" y="1955320"/>
                  <a:pt x="2909951" y="1891143"/>
                </a:cubicBezTo>
                <a:cubicBezTo>
                  <a:pt x="2883057" y="1864249"/>
                  <a:pt x="2855066" y="1838408"/>
                  <a:pt x="2829268" y="1810460"/>
                </a:cubicBezTo>
                <a:cubicBezTo>
                  <a:pt x="2801238" y="1780094"/>
                  <a:pt x="2777807" y="1745552"/>
                  <a:pt x="2748586" y="1716331"/>
                </a:cubicBezTo>
                <a:cubicBezTo>
                  <a:pt x="2708873" y="1676618"/>
                  <a:pt x="2570949" y="1587011"/>
                  <a:pt x="2546880" y="1568413"/>
                </a:cubicBezTo>
                <a:cubicBezTo>
                  <a:pt x="2491477" y="1525602"/>
                  <a:pt x="2424353" y="1492201"/>
                  <a:pt x="2385515" y="1433943"/>
                </a:cubicBezTo>
                <a:cubicBezTo>
                  <a:pt x="2351298" y="1382616"/>
                  <a:pt x="2312461" y="1331588"/>
                  <a:pt x="2291386" y="1272578"/>
                </a:cubicBezTo>
                <a:cubicBezTo>
                  <a:pt x="2276641" y="1231292"/>
                  <a:pt x="2260801" y="1146544"/>
                  <a:pt x="2251045" y="1097766"/>
                </a:cubicBezTo>
                <a:cubicBezTo>
                  <a:pt x="2255527" y="1061907"/>
                  <a:pt x="2252142" y="1024152"/>
                  <a:pt x="2264492" y="990190"/>
                </a:cubicBezTo>
                <a:cubicBezTo>
                  <a:pt x="2270991" y="972318"/>
                  <a:pt x="2292457" y="964288"/>
                  <a:pt x="2304833" y="949849"/>
                </a:cubicBezTo>
                <a:cubicBezTo>
                  <a:pt x="2319418" y="932833"/>
                  <a:pt x="2331727" y="913990"/>
                  <a:pt x="2345174" y="896060"/>
                </a:cubicBezTo>
                <a:cubicBezTo>
                  <a:pt x="2355548" y="864939"/>
                  <a:pt x="2391066" y="750488"/>
                  <a:pt x="2412409" y="707802"/>
                </a:cubicBezTo>
                <a:cubicBezTo>
                  <a:pt x="2419637" y="693347"/>
                  <a:pt x="2430339" y="680907"/>
                  <a:pt x="2439304" y="667460"/>
                </a:cubicBezTo>
                <a:cubicBezTo>
                  <a:pt x="2443786" y="654013"/>
                  <a:pt x="2448857" y="640748"/>
                  <a:pt x="2452751" y="627119"/>
                </a:cubicBezTo>
                <a:cubicBezTo>
                  <a:pt x="2457828" y="609349"/>
                  <a:pt x="2460887" y="591033"/>
                  <a:pt x="2466198" y="573331"/>
                </a:cubicBezTo>
                <a:cubicBezTo>
                  <a:pt x="2474344" y="546178"/>
                  <a:pt x="2493092" y="492649"/>
                  <a:pt x="2493092" y="492649"/>
                </a:cubicBezTo>
                <a:cubicBezTo>
                  <a:pt x="2491473" y="473221"/>
                  <a:pt x="2488160" y="328741"/>
                  <a:pt x="2466198" y="277496"/>
                </a:cubicBezTo>
                <a:cubicBezTo>
                  <a:pt x="2387986" y="95000"/>
                  <a:pt x="2482529" y="366824"/>
                  <a:pt x="2425856" y="196813"/>
                </a:cubicBezTo>
                <a:cubicBezTo>
                  <a:pt x="2349265" y="503183"/>
                  <a:pt x="2470781" y="0"/>
                  <a:pt x="2398962" y="976743"/>
                </a:cubicBezTo>
                <a:cubicBezTo>
                  <a:pt x="2394176" y="1041831"/>
                  <a:pt x="2366615" y="1103360"/>
                  <a:pt x="2345174" y="1165002"/>
                </a:cubicBezTo>
                <a:cubicBezTo>
                  <a:pt x="2213428" y="1543772"/>
                  <a:pt x="2361023" y="1051449"/>
                  <a:pt x="2251045" y="1393602"/>
                </a:cubicBezTo>
                <a:cubicBezTo>
                  <a:pt x="2222404" y="1482706"/>
                  <a:pt x="2170362" y="1662543"/>
                  <a:pt x="2170362" y="1662543"/>
                </a:cubicBezTo>
                <a:cubicBezTo>
                  <a:pt x="2145883" y="1858372"/>
                  <a:pt x="2174238" y="1688671"/>
                  <a:pt x="2130021" y="1850802"/>
                </a:cubicBezTo>
                <a:cubicBezTo>
                  <a:pt x="2104970" y="1942655"/>
                  <a:pt x="2130283" y="1906598"/>
                  <a:pt x="2089680" y="2012166"/>
                </a:cubicBezTo>
                <a:cubicBezTo>
                  <a:pt x="2078886" y="2040231"/>
                  <a:pt x="2061939" y="2065548"/>
                  <a:pt x="2049339" y="2092849"/>
                </a:cubicBezTo>
                <a:cubicBezTo>
                  <a:pt x="2035034" y="2123844"/>
                  <a:pt x="2023303" y="2155984"/>
                  <a:pt x="2008998" y="2186978"/>
                </a:cubicBezTo>
                <a:cubicBezTo>
                  <a:pt x="1955755" y="2302336"/>
                  <a:pt x="1960707" y="2265083"/>
                  <a:pt x="1901421" y="2415578"/>
                </a:cubicBezTo>
                <a:cubicBezTo>
                  <a:pt x="1862962" y="2513205"/>
                  <a:pt x="1793845" y="2711413"/>
                  <a:pt x="1793845" y="2711413"/>
                </a:cubicBezTo>
                <a:cubicBezTo>
                  <a:pt x="1784880" y="2760719"/>
                  <a:pt x="1774385" y="2809771"/>
                  <a:pt x="1766951" y="2859331"/>
                </a:cubicBezTo>
                <a:cubicBezTo>
                  <a:pt x="1747882" y="2986460"/>
                  <a:pt x="1763387" y="2976333"/>
                  <a:pt x="1726609" y="3101378"/>
                </a:cubicBezTo>
                <a:cubicBezTo>
                  <a:pt x="1709891" y="3158219"/>
                  <a:pt x="1663929" y="3267111"/>
                  <a:pt x="1632480" y="3316531"/>
                </a:cubicBezTo>
                <a:cubicBezTo>
                  <a:pt x="1559727" y="3430857"/>
                  <a:pt x="1504605" y="3562054"/>
                  <a:pt x="1403880" y="3652707"/>
                </a:cubicBezTo>
                <a:cubicBezTo>
                  <a:pt x="1086350" y="3938484"/>
                  <a:pt x="1428953" y="3637377"/>
                  <a:pt x="1161833" y="3854413"/>
                </a:cubicBezTo>
                <a:cubicBezTo>
                  <a:pt x="1124852" y="3884460"/>
                  <a:pt x="1091037" y="3918253"/>
                  <a:pt x="1054256" y="3948543"/>
                </a:cubicBezTo>
                <a:cubicBezTo>
                  <a:pt x="983227" y="4007038"/>
                  <a:pt x="890017" y="4069515"/>
                  <a:pt x="825656" y="4136802"/>
                </a:cubicBezTo>
                <a:cubicBezTo>
                  <a:pt x="759785" y="4205667"/>
                  <a:pt x="690259" y="4272664"/>
                  <a:pt x="637398" y="4351955"/>
                </a:cubicBezTo>
                <a:cubicBezTo>
                  <a:pt x="628433" y="4365402"/>
                  <a:pt x="599076" y="4380868"/>
                  <a:pt x="610504" y="4392296"/>
                </a:cubicBezTo>
                <a:cubicBezTo>
                  <a:pt x="621932" y="4403724"/>
                  <a:pt x="638088" y="4375324"/>
                  <a:pt x="650845" y="4365402"/>
                </a:cubicBezTo>
                <a:cubicBezTo>
                  <a:pt x="678479" y="4343909"/>
                  <a:pt x="706416" y="4322559"/>
                  <a:pt x="731527" y="4298166"/>
                </a:cubicBezTo>
                <a:cubicBezTo>
                  <a:pt x="863385" y="4170075"/>
                  <a:pt x="974962" y="4019210"/>
                  <a:pt x="1121492" y="3908202"/>
                </a:cubicBezTo>
                <a:lnTo>
                  <a:pt x="1565245" y="3572025"/>
                </a:lnTo>
                <a:cubicBezTo>
                  <a:pt x="1687321" y="3477077"/>
                  <a:pt x="1753510" y="3422307"/>
                  <a:pt x="1847633" y="3303084"/>
                </a:cubicBezTo>
                <a:cubicBezTo>
                  <a:pt x="1877676" y="3265030"/>
                  <a:pt x="1901421" y="3222401"/>
                  <a:pt x="1928315" y="3182060"/>
                </a:cubicBezTo>
                <a:cubicBezTo>
                  <a:pt x="1938579" y="3147847"/>
                  <a:pt x="1995551" y="2969783"/>
                  <a:pt x="1995551" y="2926566"/>
                </a:cubicBezTo>
                <a:cubicBezTo>
                  <a:pt x="1995551" y="2326171"/>
                  <a:pt x="1994368" y="2637087"/>
                  <a:pt x="1955209" y="2402131"/>
                </a:cubicBezTo>
                <a:cubicBezTo>
                  <a:pt x="1949998" y="2370867"/>
                  <a:pt x="1947603" y="2339154"/>
                  <a:pt x="1941762" y="2308002"/>
                </a:cubicBezTo>
                <a:cubicBezTo>
                  <a:pt x="1934146" y="2267384"/>
                  <a:pt x="1922973" y="2227501"/>
                  <a:pt x="1914868" y="2186978"/>
                </a:cubicBezTo>
                <a:cubicBezTo>
                  <a:pt x="1896076" y="2093017"/>
                  <a:pt x="1861080" y="1904590"/>
                  <a:pt x="1861080" y="1904590"/>
                </a:cubicBezTo>
                <a:cubicBezTo>
                  <a:pt x="1846398" y="1743089"/>
                  <a:pt x="1828468" y="1679696"/>
                  <a:pt x="1887974" y="1501178"/>
                </a:cubicBezTo>
                <a:cubicBezTo>
                  <a:pt x="1910830" y="1432611"/>
                  <a:pt x="1962119" y="1376998"/>
                  <a:pt x="1995551" y="1312919"/>
                </a:cubicBezTo>
                <a:cubicBezTo>
                  <a:pt x="2057520" y="1194145"/>
                  <a:pt x="2040961" y="1210638"/>
                  <a:pt x="2076233" y="1097766"/>
                </a:cubicBezTo>
                <a:cubicBezTo>
                  <a:pt x="2088917" y="1057178"/>
                  <a:pt x="2103127" y="1017084"/>
                  <a:pt x="2116574" y="976743"/>
                </a:cubicBezTo>
                <a:cubicBezTo>
                  <a:pt x="2121056" y="896061"/>
                  <a:pt x="2122705" y="815171"/>
                  <a:pt x="2130021" y="734696"/>
                </a:cubicBezTo>
                <a:cubicBezTo>
                  <a:pt x="2131694" y="716290"/>
                  <a:pt x="2132379" y="666122"/>
                  <a:pt x="2143468" y="680907"/>
                </a:cubicBezTo>
                <a:cubicBezTo>
                  <a:pt x="2165646" y="710477"/>
                  <a:pt x="2158060" y="753629"/>
                  <a:pt x="2170362" y="788484"/>
                </a:cubicBezTo>
                <a:cubicBezTo>
                  <a:pt x="2185055" y="830113"/>
                  <a:pt x="2208435" y="868253"/>
                  <a:pt x="2224151" y="909507"/>
                </a:cubicBezTo>
                <a:cubicBezTo>
                  <a:pt x="2244335" y="962490"/>
                  <a:pt x="2255605" y="1018758"/>
                  <a:pt x="2277939" y="1070872"/>
                </a:cubicBezTo>
                <a:cubicBezTo>
                  <a:pt x="2309524" y="1144572"/>
                  <a:pt x="2353150" y="1212664"/>
                  <a:pt x="2385515" y="1286025"/>
                </a:cubicBezTo>
                <a:cubicBezTo>
                  <a:pt x="2475232" y="1489383"/>
                  <a:pt x="2483011" y="1594194"/>
                  <a:pt x="2614115" y="1783566"/>
                </a:cubicBezTo>
                <a:cubicBezTo>
                  <a:pt x="2658964" y="1848348"/>
                  <a:pt x="3107329" y="2417834"/>
                  <a:pt x="3219233" y="2523155"/>
                </a:cubicBezTo>
                <a:cubicBezTo>
                  <a:pt x="3278076" y="2578537"/>
                  <a:pt x="3354855" y="2611121"/>
                  <a:pt x="3420939" y="2657625"/>
                </a:cubicBezTo>
                <a:cubicBezTo>
                  <a:pt x="3475925" y="2696319"/>
                  <a:pt x="3525674" y="2742405"/>
                  <a:pt x="3582304" y="2778649"/>
                </a:cubicBezTo>
                <a:cubicBezTo>
                  <a:pt x="3682268" y="2842626"/>
                  <a:pt x="3835512" y="2911205"/>
                  <a:pt x="3945374" y="2953460"/>
                </a:cubicBezTo>
                <a:cubicBezTo>
                  <a:pt x="3998293" y="2973813"/>
                  <a:pt x="4051029" y="2996709"/>
                  <a:pt x="4106739" y="3007249"/>
                </a:cubicBezTo>
                <a:cubicBezTo>
                  <a:pt x="4291697" y="3042241"/>
                  <a:pt x="4471975" y="3049406"/>
                  <a:pt x="4658068" y="3061037"/>
                </a:cubicBezTo>
                <a:lnTo>
                  <a:pt x="5424551" y="3020696"/>
                </a:lnTo>
                <a:cubicBezTo>
                  <a:pt x="5469518" y="3018011"/>
                  <a:pt x="5515002" y="3016818"/>
                  <a:pt x="5559021" y="3007249"/>
                </a:cubicBezTo>
                <a:cubicBezTo>
                  <a:pt x="5618596" y="2994298"/>
                  <a:pt x="5674550" y="2967688"/>
                  <a:pt x="5733833" y="2953460"/>
                </a:cubicBezTo>
                <a:cubicBezTo>
                  <a:pt x="5815409" y="2933882"/>
                  <a:pt x="6078988" y="2901830"/>
                  <a:pt x="6137245" y="2899672"/>
                </a:cubicBezTo>
                <a:cubicBezTo>
                  <a:pt x="6419475" y="2889219"/>
                  <a:pt x="6702021" y="2890707"/>
                  <a:pt x="6984409" y="2886225"/>
                </a:cubicBezTo>
                <a:cubicBezTo>
                  <a:pt x="7118880" y="2854849"/>
                  <a:pt x="7252002" y="2816996"/>
                  <a:pt x="7387821" y="2792096"/>
                </a:cubicBezTo>
                <a:cubicBezTo>
                  <a:pt x="7521258" y="2767633"/>
                  <a:pt x="7658312" y="2765434"/>
                  <a:pt x="7791233" y="2738307"/>
                </a:cubicBezTo>
                <a:cubicBezTo>
                  <a:pt x="7878739" y="2720448"/>
                  <a:pt x="7962000" y="2685867"/>
                  <a:pt x="8046727" y="2657625"/>
                </a:cubicBezTo>
                <a:cubicBezTo>
                  <a:pt x="8150278" y="2623108"/>
                  <a:pt x="8254076" y="2589087"/>
                  <a:pt x="8356009" y="2550049"/>
                </a:cubicBezTo>
                <a:cubicBezTo>
                  <a:pt x="8464842" y="2508368"/>
                  <a:pt x="8568884" y="2454485"/>
                  <a:pt x="8678739" y="2415578"/>
                </a:cubicBezTo>
                <a:cubicBezTo>
                  <a:pt x="8784369" y="2378168"/>
                  <a:pt x="8891871" y="2344806"/>
                  <a:pt x="9001468" y="2321449"/>
                </a:cubicBezTo>
                <a:cubicBezTo>
                  <a:pt x="9241403" y="2270315"/>
                  <a:pt x="9473800" y="2243917"/>
                  <a:pt x="9714162" y="2213872"/>
                </a:cubicBezTo>
                <a:cubicBezTo>
                  <a:pt x="10261009" y="2222837"/>
                  <a:pt x="10808151" y="2220709"/>
                  <a:pt x="11354704" y="2240766"/>
                </a:cubicBezTo>
                <a:cubicBezTo>
                  <a:pt x="11413621" y="2242928"/>
                  <a:pt x="11238535" y="2261593"/>
                  <a:pt x="11179892" y="2267660"/>
                </a:cubicBezTo>
                <a:cubicBezTo>
                  <a:pt x="11108416" y="2275054"/>
                  <a:pt x="11036457" y="2276625"/>
                  <a:pt x="10964739" y="2281107"/>
                </a:cubicBezTo>
                <a:cubicBezTo>
                  <a:pt x="10875053" y="2296056"/>
                  <a:pt x="10847984" y="2287844"/>
                  <a:pt x="10776480" y="2375237"/>
                </a:cubicBezTo>
                <a:cubicBezTo>
                  <a:pt x="10736139" y="2424543"/>
                  <a:pt x="10715893" y="2503009"/>
                  <a:pt x="10655456" y="2523155"/>
                </a:cubicBezTo>
                <a:cubicBezTo>
                  <a:pt x="10485470" y="2579817"/>
                  <a:pt x="10757246" y="2485294"/>
                  <a:pt x="10574774" y="2563496"/>
                </a:cubicBezTo>
                <a:cubicBezTo>
                  <a:pt x="10557787" y="2570776"/>
                  <a:pt x="10539108" y="2573319"/>
                  <a:pt x="10520986" y="2576943"/>
                </a:cubicBezTo>
                <a:cubicBezTo>
                  <a:pt x="10401838" y="2600773"/>
                  <a:pt x="10364419" y="2594854"/>
                  <a:pt x="10211704" y="2603837"/>
                </a:cubicBezTo>
                <a:cubicBezTo>
                  <a:pt x="10139986" y="2635213"/>
                  <a:pt x="10062933" y="2656477"/>
                  <a:pt x="9996551" y="2697966"/>
                </a:cubicBezTo>
                <a:cubicBezTo>
                  <a:pt x="9960692" y="2720378"/>
                  <a:pt x="9927293" y="2747319"/>
                  <a:pt x="9888974" y="2765202"/>
                </a:cubicBezTo>
                <a:cubicBezTo>
                  <a:pt x="9846195" y="2785166"/>
                  <a:pt x="9693341" y="2812996"/>
                  <a:pt x="9660374" y="2818990"/>
                </a:cubicBezTo>
                <a:cubicBezTo>
                  <a:pt x="9478785" y="2852006"/>
                  <a:pt x="9520671" y="2844079"/>
                  <a:pt x="9337645" y="2859331"/>
                </a:cubicBezTo>
                <a:cubicBezTo>
                  <a:pt x="9270410" y="2872778"/>
                  <a:pt x="9204504" y="2899119"/>
                  <a:pt x="9135939" y="2899672"/>
                </a:cubicBezTo>
                <a:cubicBezTo>
                  <a:pt x="7874442" y="2909845"/>
                  <a:pt x="8119242" y="2936926"/>
                  <a:pt x="7481951" y="2845884"/>
                </a:cubicBezTo>
                <a:cubicBezTo>
                  <a:pt x="7134822" y="2741746"/>
                  <a:pt x="7565665" y="2879370"/>
                  <a:pt x="7213009" y="2738307"/>
                </a:cubicBezTo>
                <a:cubicBezTo>
                  <a:pt x="7124823" y="2703033"/>
                  <a:pt x="7032254" y="2679452"/>
                  <a:pt x="6944068" y="2644178"/>
                </a:cubicBezTo>
                <a:cubicBezTo>
                  <a:pt x="6875179" y="2616622"/>
                  <a:pt x="6810785" y="2578743"/>
                  <a:pt x="6742362" y="2550049"/>
                </a:cubicBezTo>
                <a:cubicBezTo>
                  <a:pt x="6656455" y="2514023"/>
                  <a:pt x="6418882" y="2429241"/>
                  <a:pt x="6325504" y="2402131"/>
                </a:cubicBezTo>
                <a:cubicBezTo>
                  <a:pt x="5886058" y="2274550"/>
                  <a:pt x="6353711" y="2433152"/>
                  <a:pt x="5706939" y="2294555"/>
                </a:cubicBezTo>
                <a:cubicBezTo>
                  <a:pt x="5493806" y="2248883"/>
                  <a:pt x="5467613" y="2241220"/>
                  <a:pt x="5222845" y="2200425"/>
                </a:cubicBezTo>
                <a:cubicBezTo>
                  <a:pt x="5160317" y="2190004"/>
                  <a:pt x="5097114" y="2183952"/>
                  <a:pt x="5034586" y="2173531"/>
                </a:cubicBezTo>
                <a:cubicBezTo>
                  <a:pt x="4958154" y="2160792"/>
                  <a:pt x="4837504" y="2135885"/>
                  <a:pt x="4765645" y="2106296"/>
                </a:cubicBezTo>
                <a:cubicBezTo>
                  <a:pt x="4732229" y="2092536"/>
                  <a:pt x="4704731" y="2066743"/>
                  <a:pt x="4671515" y="2052507"/>
                </a:cubicBezTo>
                <a:cubicBezTo>
                  <a:pt x="4641522" y="2039653"/>
                  <a:pt x="4607843" y="2037327"/>
                  <a:pt x="4577386" y="2025613"/>
                </a:cubicBezTo>
                <a:cubicBezTo>
                  <a:pt x="4549322" y="2014819"/>
                  <a:pt x="4526389" y="1990060"/>
                  <a:pt x="4496704" y="1985272"/>
                </a:cubicBezTo>
                <a:cubicBezTo>
                  <a:pt x="4385721" y="1967372"/>
                  <a:pt x="4272509" y="1968259"/>
                  <a:pt x="4160527" y="1958378"/>
                </a:cubicBezTo>
                <a:cubicBezTo>
                  <a:pt x="4120095" y="1954810"/>
                  <a:pt x="4079439" y="1952192"/>
                  <a:pt x="4039504" y="1944931"/>
                </a:cubicBezTo>
                <a:cubicBezTo>
                  <a:pt x="3931390" y="1925274"/>
                  <a:pt x="3716774" y="1877696"/>
                  <a:pt x="3716774" y="1877696"/>
                </a:cubicBezTo>
                <a:cubicBezTo>
                  <a:pt x="3271152" y="1686714"/>
                  <a:pt x="3771441" y="1882586"/>
                  <a:pt x="3353704" y="1770119"/>
                </a:cubicBezTo>
                <a:cubicBezTo>
                  <a:pt x="3179365" y="1723182"/>
                  <a:pt x="3228574" y="1721977"/>
                  <a:pt x="3125104" y="1675990"/>
                </a:cubicBezTo>
                <a:cubicBezTo>
                  <a:pt x="3062715" y="1648261"/>
                  <a:pt x="3001615" y="1616897"/>
                  <a:pt x="2936845" y="1595307"/>
                </a:cubicBezTo>
                <a:cubicBezTo>
                  <a:pt x="2877212" y="1575430"/>
                  <a:pt x="2845062" y="1566468"/>
                  <a:pt x="2788927" y="1541519"/>
                </a:cubicBezTo>
                <a:cubicBezTo>
                  <a:pt x="2770609" y="1533378"/>
                  <a:pt x="2753068" y="1523590"/>
                  <a:pt x="2735139" y="1514625"/>
                </a:cubicBezTo>
                <a:cubicBezTo>
                  <a:pt x="2656028" y="1395958"/>
                  <a:pt x="2777367" y="1585633"/>
                  <a:pt x="2681351" y="1393602"/>
                </a:cubicBezTo>
                <a:cubicBezTo>
                  <a:pt x="2625450" y="1281801"/>
                  <a:pt x="2600916" y="1292780"/>
                  <a:pt x="2667904" y="1380155"/>
                </a:cubicBezTo>
                <a:cubicBezTo>
                  <a:pt x="2755217" y="1494042"/>
                  <a:pt x="2852824" y="1599994"/>
                  <a:pt x="2936845" y="1716331"/>
                </a:cubicBezTo>
                <a:cubicBezTo>
                  <a:pt x="2995115" y="1797013"/>
                  <a:pt x="3046673" y="1882997"/>
                  <a:pt x="3111656" y="1958378"/>
                </a:cubicBezTo>
                <a:cubicBezTo>
                  <a:pt x="3470753" y="2374931"/>
                  <a:pt x="3487089" y="2437214"/>
                  <a:pt x="3851245" y="2657625"/>
                </a:cubicBezTo>
                <a:cubicBezTo>
                  <a:pt x="3938773" y="2710602"/>
                  <a:pt x="4023975" y="2770743"/>
                  <a:pt x="4120186" y="2805543"/>
                </a:cubicBezTo>
                <a:cubicBezTo>
                  <a:pt x="4339228" y="2884771"/>
                  <a:pt x="4483660" y="2888369"/>
                  <a:pt x="4698409" y="2899672"/>
                </a:cubicBezTo>
                <a:lnTo>
                  <a:pt x="4994245" y="2913119"/>
                </a:lnTo>
                <a:cubicBezTo>
                  <a:pt x="5065963" y="2957943"/>
                  <a:pt x="5130528" y="3017060"/>
                  <a:pt x="5209398" y="3047590"/>
                </a:cubicBezTo>
                <a:cubicBezTo>
                  <a:pt x="5534650" y="3173494"/>
                  <a:pt x="5689072" y="3250609"/>
                  <a:pt x="6029668" y="3316531"/>
                </a:cubicBezTo>
                <a:cubicBezTo>
                  <a:pt x="6285468" y="3366040"/>
                  <a:pt x="6549696" y="3379887"/>
                  <a:pt x="6809598" y="3383766"/>
                </a:cubicBezTo>
                <a:lnTo>
                  <a:pt x="8261880" y="3397213"/>
                </a:lnTo>
                <a:lnTo>
                  <a:pt x="8544268" y="3437555"/>
                </a:lnTo>
                <a:cubicBezTo>
                  <a:pt x="8615893" y="3447234"/>
                  <a:pt x="8687937" y="3453780"/>
                  <a:pt x="8759421" y="3464449"/>
                </a:cubicBezTo>
                <a:cubicBezTo>
                  <a:pt x="8988281" y="3498607"/>
                  <a:pt x="9219580" y="3520743"/>
                  <a:pt x="9445221" y="3572025"/>
                </a:cubicBezTo>
                <a:cubicBezTo>
                  <a:pt x="10091425" y="3718889"/>
                  <a:pt x="9422835" y="3578612"/>
                  <a:pt x="9983104" y="3666155"/>
                </a:cubicBezTo>
                <a:cubicBezTo>
                  <a:pt x="10046512" y="3676063"/>
                  <a:pt x="10108118" y="3695592"/>
                  <a:pt x="10171362" y="3706496"/>
                </a:cubicBezTo>
                <a:cubicBezTo>
                  <a:pt x="10238206" y="3718021"/>
                  <a:pt x="10305833" y="3724425"/>
                  <a:pt x="10373068" y="3733390"/>
                </a:cubicBezTo>
                <a:cubicBezTo>
                  <a:pt x="10422374" y="3755802"/>
                  <a:pt x="10472126" y="3777257"/>
                  <a:pt x="10520986" y="3800625"/>
                </a:cubicBezTo>
                <a:cubicBezTo>
                  <a:pt x="10575238" y="3826571"/>
                  <a:pt x="10626691" y="3858537"/>
                  <a:pt x="10682351" y="3881307"/>
                </a:cubicBezTo>
                <a:cubicBezTo>
                  <a:pt x="10725664" y="3899026"/>
                  <a:pt x="10772196" y="3907557"/>
                  <a:pt x="10816821" y="3921649"/>
                </a:cubicBezTo>
                <a:cubicBezTo>
                  <a:pt x="10857371" y="3934454"/>
                  <a:pt x="10896958" y="3950308"/>
                  <a:pt x="10937845" y="3961990"/>
                </a:cubicBezTo>
                <a:cubicBezTo>
                  <a:pt x="10977171" y="3973226"/>
                  <a:pt x="11064256" y="3983891"/>
                  <a:pt x="11099209" y="3988884"/>
                </a:cubicBezTo>
                <a:cubicBezTo>
                  <a:pt x="11121621" y="3997849"/>
                  <a:pt x="11142390" y="4013773"/>
                  <a:pt x="11166445" y="4015778"/>
                </a:cubicBezTo>
                <a:cubicBezTo>
                  <a:pt x="11198030" y="4018410"/>
                  <a:pt x="11234202" y="4019912"/>
                  <a:pt x="11260574" y="4002331"/>
                </a:cubicBezTo>
                <a:cubicBezTo>
                  <a:pt x="11272368" y="3994468"/>
                  <a:pt x="11255366" y="3973524"/>
                  <a:pt x="11247127" y="3961990"/>
                </a:cubicBezTo>
                <a:cubicBezTo>
                  <a:pt x="11216170" y="3918651"/>
                  <a:pt x="11156195" y="3879811"/>
                  <a:pt x="11112656" y="3854413"/>
                </a:cubicBezTo>
                <a:cubicBezTo>
                  <a:pt x="11056599" y="3821713"/>
                  <a:pt x="11013377" y="3804424"/>
                  <a:pt x="10951292" y="3787178"/>
                </a:cubicBezTo>
                <a:cubicBezTo>
                  <a:pt x="10897871" y="3772339"/>
                  <a:pt x="10844813" y="3754678"/>
                  <a:pt x="10789927" y="3746837"/>
                </a:cubicBezTo>
                <a:cubicBezTo>
                  <a:pt x="10758551" y="3742355"/>
                  <a:pt x="10727011" y="3738898"/>
                  <a:pt x="10695798" y="3733390"/>
                </a:cubicBezTo>
                <a:cubicBezTo>
                  <a:pt x="10515394" y="3701554"/>
                  <a:pt x="10555659" y="3697118"/>
                  <a:pt x="10332727" y="3666155"/>
                </a:cubicBezTo>
                <a:cubicBezTo>
                  <a:pt x="9976355" y="3616658"/>
                  <a:pt x="9467400" y="3611954"/>
                  <a:pt x="9176280" y="3598919"/>
                </a:cubicBezTo>
                <a:cubicBezTo>
                  <a:pt x="8891912" y="3548737"/>
                  <a:pt x="8743301" y="3531372"/>
                  <a:pt x="8490480" y="3464449"/>
                </a:cubicBezTo>
                <a:cubicBezTo>
                  <a:pt x="8413697" y="3444124"/>
                  <a:pt x="8336013" y="3425726"/>
                  <a:pt x="8261880" y="3397213"/>
                </a:cubicBezTo>
                <a:cubicBezTo>
                  <a:pt x="8160779" y="3358328"/>
                  <a:pt x="8060734" y="3315348"/>
                  <a:pt x="7966045" y="3262743"/>
                </a:cubicBezTo>
                <a:cubicBezTo>
                  <a:pt x="7925704" y="3240331"/>
                  <a:pt x="7883208" y="3221420"/>
                  <a:pt x="7845021" y="3195507"/>
                </a:cubicBezTo>
                <a:cubicBezTo>
                  <a:pt x="7683296" y="3085765"/>
                  <a:pt x="7577557" y="2976798"/>
                  <a:pt x="7401268" y="2899672"/>
                </a:cubicBezTo>
                <a:cubicBezTo>
                  <a:pt x="7329550" y="2868296"/>
                  <a:pt x="7262876" y="2820895"/>
                  <a:pt x="7186115" y="2805543"/>
                </a:cubicBezTo>
                <a:cubicBezTo>
                  <a:pt x="7130113" y="2794343"/>
                  <a:pt x="7117317" y="2792892"/>
                  <a:pt x="7065092" y="2778649"/>
                </a:cubicBezTo>
                <a:cubicBezTo>
                  <a:pt x="7033610" y="2770063"/>
                  <a:pt x="7002620" y="2759670"/>
                  <a:pt x="6970962" y="2751755"/>
                </a:cubicBezTo>
                <a:cubicBezTo>
                  <a:pt x="6914137" y="2737548"/>
                  <a:pt x="6868818" y="2733971"/>
                  <a:pt x="6809598" y="2724860"/>
                </a:cubicBezTo>
                <a:cubicBezTo>
                  <a:pt x="6722935" y="2711527"/>
                  <a:pt x="6692513" y="2701702"/>
                  <a:pt x="6594445" y="2697966"/>
                </a:cubicBezTo>
                <a:lnTo>
                  <a:pt x="5316974" y="2657625"/>
                </a:lnTo>
                <a:cubicBezTo>
                  <a:pt x="4942276" y="2630861"/>
                  <a:pt x="5315117" y="2666280"/>
                  <a:pt x="4940456" y="2603837"/>
                </a:cubicBezTo>
                <a:cubicBezTo>
                  <a:pt x="4742745" y="2570885"/>
                  <a:pt x="4734792" y="2586909"/>
                  <a:pt x="4550492" y="2550049"/>
                </a:cubicBezTo>
                <a:cubicBezTo>
                  <a:pt x="4496125" y="2539175"/>
                  <a:pt x="4441041" y="2529175"/>
                  <a:pt x="4389127" y="2509707"/>
                </a:cubicBezTo>
                <a:cubicBezTo>
                  <a:pt x="4332819" y="2488591"/>
                  <a:pt x="4275231" y="2465946"/>
                  <a:pt x="4227762" y="2429025"/>
                </a:cubicBezTo>
                <a:lnTo>
                  <a:pt x="4106739" y="2334896"/>
                </a:lnTo>
                <a:cubicBezTo>
                  <a:pt x="4088810" y="2308002"/>
                  <a:pt x="4075807" y="2277069"/>
                  <a:pt x="4052951" y="2254213"/>
                </a:cubicBezTo>
                <a:cubicBezTo>
                  <a:pt x="4030095" y="2231357"/>
                  <a:pt x="3998409" y="2219436"/>
                  <a:pt x="3972268" y="2200425"/>
                </a:cubicBezTo>
                <a:cubicBezTo>
                  <a:pt x="3949056" y="2183544"/>
                  <a:pt x="3928244" y="2163518"/>
                  <a:pt x="3905033" y="2146637"/>
                </a:cubicBezTo>
                <a:cubicBezTo>
                  <a:pt x="3878893" y="2127626"/>
                  <a:pt x="3849026" y="2113728"/>
                  <a:pt x="3824351" y="2092849"/>
                </a:cubicBezTo>
                <a:cubicBezTo>
                  <a:pt x="3790477" y="2064186"/>
                  <a:pt x="3730221" y="1998719"/>
                  <a:pt x="3730221" y="1998719"/>
                </a:cubicBezTo>
                <a:cubicBezTo>
                  <a:pt x="3702811" y="1916488"/>
                  <a:pt x="3737432" y="2000306"/>
                  <a:pt x="3662986" y="1904590"/>
                </a:cubicBezTo>
                <a:cubicBezTo>
                  <a:pt x="3646940" y="1883959"/>
                  <a:pt x="3642930" y="1853836"/>
                  <a:pt x="3622645" y="1837355"/>
                </a:cubicBezTo>
                <a:cubicBezTo>
                  <a:pt x="3450807" y="1697736"/>
                  <a:pt x="3498948" y="1755700"/>
                  <a:pt x="3353704" y="1702884"/>
                </a:cubicBezTo>
                <a:cubicBezTo>
                  <a:pt x="3334865" y="1696033"/>
                  <a:pt x="3318233" y="1684131"/>
                  <a:pt x="3299915" y="1675990"/>
                </a:cubicBezTo>
                <a:cubicBezTo>
                  <a:pt x="3139338" y="1604623"/>
                  <a:pt x="3328171" y="1699159"/>
                  <a:pt x="3165445" y="1608755"/>
                </a:cubicBezTo>
                <a:cubicBezTo>
                  <a:pt x="3101259" y="1573096"/>
                  <a:pt x="3008884" y="1539295"/>
                  <a:pt x="2950292" y="1514625"/>
                </a:cubicBezTo>
                <a:cubicBezTo>
                  <a:pt x="2918830" y="1501378"/>
                  <a:pt x="2885801" y="1491221"/>
                  <a:pt x="2856162" y="1474284"/>
                </a:cubicBezTo>
                <a:cubicBezTo>
                  <a:pt x="2733701" y="1404306"/>
                  <a:pt x="2796780" y="1430424"/>
                  <a:pt x="2667904" y="1393602"/>
                </a:cubicBezTo>
                <a:cubicBezTo>
                  <a:pt x="2654457" y="1380155"/>
                  <a:pt x="2639938" y="1367699"/>
                  <a:pt x="2627562" y="1353260"/>
                </a:cubicBezTo>
                <a:cubicBezTo>
                  <a:pt x="2598561" y="1319425"/>
                  <a:pt x="2576344" y="1287327"/>
                  <a:pt x="2560327" y="1245684"/>
                </a:cubicBezTo>
                <a:cubicBezTo>
                  <a:pt x="2545062" y="1205995"/>
                  <a:pt x="2519986" y="1124660"/>
                  <a:pt x="2519986" y="1124660"/>
                </a:cubicBezTo>
                <a:cubicBezTo>
                  <a:pt x="2528956" y="1043930"/>
                  <a:pt x="2531790" y="998406"/>
                  <a:pt x="2546880" y="922955"/>
                </a:cubicBezTo>
                <a:cubicBezTo>
                  <a:pt x="2550504" y="904832"/>
                  <a:pt x="2555845" y="887096"/>
                  <a:pt x="2560327" y="869166"/>
                </a:cubicBezTo>
                <a:cubicBezTo>
                  <a:pt x="2567507" y="747111"/>
                  <a:pt x="2586635" y="615422"/>
                  <a:pt x="2560327" y="492649"/>
                </a:cubicBezTo>
                <a:cubicBezTo>
                  <a:pt x="2556941" y="476846"/>
                  <a:pt x="2542398" y="465754"/>
                  <a:pt x="2533433" y="452307"/>
                </a:cubicBezTo>
                <a:cubicBezTo>
                  <a:pt x="2528951" y="429895"/>
                  <a:pt x="2542297" y="390030"/>
                  <a:pt x="2519986" y="385072"/>
                </a:cubicBezTo>
                <a:cubicBezTo>
                  <a:pt x="2466263" y="373134"/>
                  <a:pt x="2362636" y="459921"/>
                  <a:pt x="2331727" y="492649"/>
                </a:cubicBezTo>
                <a:cubicBezTo>
                  <a:pt x="2279316" y="548143"/>
                  <a:pt x="2226150" y="603948"/>
                  <a:pt x="2183809" y="667460"/>
                </a:cubicBezTo>
                <a:cubicBezTo>
                  <a:pt x="2165880" y="694354"/>
                  <a:pt x="2155879" y="728749"/>
                  <a:pt x="2130021" y="748143"/>
                </a:cubicBezTo>
                <a:cubicBezTo>
                  <a:pt x="2078330" y="786911"/>
                  <a:pt x="2066758" y="791628"/>
                  <a:pt x="2022445" y="842272"/>
                </a:cubicBezTo>
                <a:cubicBezTo>
                  <a:pt x="2007687" y="859138"/>
                  <a:pt x="1996452" y="878843"/>
                  <a:pt x="1982104" y="896060"/>
                </a:cubicBezTo>
                <a:cubicBezTo>
                  <a:pt x="1933642" y="954214"/>
                  <a:pt x="1972442" y="890091"/>
                  <a:pt x="1887974" y="963296"/>
                </a:cubicBezTo>
                <a:cubicBezTo>
                  <a:pt x="1840071" y="1004812"/>
                  <a:pt x="1804216" y="1059733"/>
                  <a:pt x="1753504" y="1097766"/>
                </a:cubicBezTo>
                <a:cubicBezTo>
                  <a:pt x="1735574" y="1111213"/>
                  <a:pt x="1715563" y="1122259"/>
                  <a:pt x="1699715" y="1138107"/>
                </a:cubicBezTo>
                <a:cubicBezTo>
                  <a:pt x="1631087" y="1206735"/>
                  <a:pt x="1646310" y="1236466"/>
                  <a:pt x="1551798" y="1299472"/>
                </a:cubicBezTo>
                <a:cubicBezTo>
                  <a:pt x="1469241" y="1354509"/>
                  <a:pt x="1553939" y="1294235"/>
                  <a:pt x="1471115" y="1366707"/>
                </a:cubicBezTo>
                <a:cubicBezTo>
                  <a:pt x="1449515" y="1385607"/>
                  <a:pt x="1425117" y="1401189"/>
                  <a:pt x="1403880" y="1420496"/>
                </a:cubicBezTo>
                <a:cubicBezTo>
                  <a:pt x="1375737" y="1446080"/>
                  <a:pt x="1350092" y="1474284"/>
                  <a:pt x="1323198" y="1501178"/>
                </a:cubicBezTo>
                <a:lnTo>
                  <a:pt x="1282856" y="1541519"/>
                </a:lnTo>
                <a:cubicBezTo>
                  <a:pt x="1269409" y="1554966"/>
                  <a:pt x="1258822" y="1572076"/>
                  <a:pt x="1242515" y="1581860"/>
                </a:cubicBezTo>
                <a:cubicBezTo>
                  <a:pt x="1220103" y="1595307"/>
                  <a:pt x="1196769" y="1607325"/>
                  <a:pt x="1175280" y="1622202"/>
                </a:cubicBezTo>
                <a:cubicBezTo>
                  <a:pt x="1164498" y="1629666"/>
                  <a:pt x="994377" y="1759718"/>
                  <a:pt x="973574" y="1770119"/>
                </a:cubicBezTo>
                <a:cubicBezTo>
                  <a:pt x="928751" y="1792531"/>
                  <a:pt x="887722" y="1825201"/>
                  <a:pt x="839104" y="1837355"/>
                </a:cubicBezTo>
                <a:lnTo>
                  <a:pt x="785315" y="1850802"/>
                </a:lnTo>
                <a:cubicBezTo>
                  <a:pt x="858073" y="1814422"/>
                  <a:pt x="935227" y="1773686"/>
                  <a:pt x="1013915" y="1756672"/>
                </a:cubicBezTo>
                <a:cubicBezTo>
                  <a:pt x="1119880" y="1733761"/>
                  <a:pt x="1229068" y="1729778"/>
                  <a:pt x="1336645" y="1716331"/>
                </a:cubicBezTo>
                <a:cubicBezTo>
                  <a:pt x="1721626" y="1606336"/>
                  <a:pt x="1717117" y="1633671"/>
                  <a:pt x="1982104" y="1501178"/>
                </a:cubicBezTo>
                <a:cubicBezTo>
                  <a:pt x="2076938" y="1453761"/>
                  <a:pt x="2058997" y="1464626"/>
                  <a:pt x="2116574" y="1407049"/>
                </a:cubicBezTo>
                <a:cubicBezTo>
                  <a:pt x="2119273" y="1382754"/>
                  <a:pt x="2125999" y="1272997"/>
                  <a:pt x="2143468" y="1232237"/>
                </a:cubicBezTo>
                <a:cubicBezTo>
                  <a:pt x="2149834" y="1217382"/>
                  <a:pt x="2157742" y="1201992"/>
                  <a:pt x="2170362" y="1191896"/>
                </a:cubicBezTo>
                <a:cubicBezTo>
                  <a:pt x="2181431" y="1183041"/>
                  <a:pt x="2197257" y="1182931"/>
                  <a:pt x="2210704" y="1178449"/>
                </a:cubicBezTo>
                <a:cubicBezTo>
                  <a:pt x="2252844" y="1206543"/>
                  <a:pt x="2300224" y="1239466"/>
                  <a:pt x="2345174" y="1259131"/>
                </a:cubicBezTo>
                <a:cubicBezTo>
                  <a:pt x="2384132" y="1276175"/>
                  <a:pt x="2426460" y="1284334"/>
                  <a:pt x="2466198" y="1299472"/>
                </a:cubicBezTo>
                <a:cubicBezTo>
                  <a:pt x="2520651" y="1320216"/>
                  <a:pt x="2571310" y="1351504"/>
                  <a:pt x="2627562" y="1366707"/>
                </a:cubicBezTo>
                <a:cubicBezTo>
                  <a:pt x="2737882" y="1396523"/>
                  <a:pt x="2853223" y="1404860"/>
                  <a:pt x="2963739" y="1433943"/>
                </a:cubicBezTo>
                <a:cubicBezTo>
                  <a:pt x="3024115" y="1449832"/>
                  <a:pt x="3079878" y="1479842"/>
                  <a:pt x="3138551" y="1501178"/>
                </a:cubicBezTo>
                <a:cubicBezTo>
                  <a:pt x="3178514" y="1515710"/>
                  <a:pt x="3220489" y="1524768"/>
                  <a:pt x="3259574" y="1541519"/>
                </a:cubicBezTo>
                <a:cubicBezTo>
                  <a:pt x="3440511" y="1619064"/>
                  <a:pt x="3183849" y="1547041"/>
                  <a:pt x="3434386" y="1622202"/>
                </a:cubicBezTo>
                <a:cubicBezTo>
                  <a:pt x="3487491" y="1638134"/>
                  <a:pt x="3595751" y="1662543"/>
                  <a:pt x="3595751" y="1662543"/>
                </a:cubicBezTo>
                <a:lnTo>
                  <a:pt x="4416021" y="1622202"/>
                </a:lnTo>
                <a:cubicBezTo>
                  <a:pt x="4447662" y="1620341"/>
                  <a:pt x="4479526" y="1616922"/>
                  <a:pt x="4510151" y="1608755"/>
                </a:cubicBezTo>
                <a:cubicBezTo>
                  <a:pt x="4569267" y="1592990"/>
                  <a:pt x="4643625" y="1557954"/>
                  <a:pt x="4698409" y="1528072"/>
                </a:cubicBezTo>
                <a:cubicBezTo>
                  <a:pt x="4810429" y="1466971"/>
                  <a:pt x="4720409" y="1505506"/>
                  <a:pt x="4846327" y="1447390"/>
                </a:cubicBezTo>
                <a:cubicBezTo>
                  <a:pt x="4877321" y="1433085"/>
                  <a:pt x="4907339" y="1415328"/>
                  <a:pt x="4940456" y="1407049"/>
                </a:cubicBezTo>
                <a:cubicBezTo>
                  <a:pt x="4979834" y="1397205"/>
                  <a:pt x="5021298" y="1399342"/>
                  <a:pt x="5061480" y="1393602"/>
                </a:cubicBezTo>
                <a:cubicBezTo>
                  <a:pt x="5084106" y="1390370"/>
                  <a:pt x="5106303" y="1384637"/>
                  <a:pt x="5128715" y="1380155"/>
                </a:cubicBezTo>
                <a:cubicBezTo>
                  <a:pt x="5141949" y="1373538"/>
                  <a:pt x="5210174" y="1342204"/>
                  <a:pt x="5222845" y="1326366"/>
                </a:cubicBezTo>
                <a:cubicBezTo>
                  <a:pt x="5231700" y="1315298"/>
                  <a:pt x="5250191" y="1288805"/>
                  <a:pt x="5236292" y="1286025"/>
                </a:cubicBezTo>
                <a:cubicBezTo>
                  <a:pt x="5208493" y="1280465"/>
                  <a:pt x="5181930" y="1302390"/>
                  <a:pt x="5155609" y="1312919"/>
                </a:cubicBezTo>
                <a:cubicBezTo>
                  <a:pt x="5056677" y="1352492"/>
                  <a:pt x="5054102" y="1348708"/>
                  <a:pt x="4940456" y="1433943"/>
                </a:cubicBezTo>
                <a:cubicBezTo>
                  <a:pt x="4922527" y="1447390"/>
                  <a:pt x="4903684" y="1459699"/>
                  <a:pt x="4886668" y="1474284"/>
                </a:cubicBezTo>
                <a:cubicBezTo>
                  <a:pt x="4852565" y="1503515"/>
                  <a:pt x="4847137" y="1523230"/>
                  <a:pt x="4805986" y="1541519"/>
                </a:cubicBezTo>
                <a:cubicBezTo>
                  <a:pt x="4697107" y="1589910"/>
                  <a:pt x="4593264" y="1582312"/>
                  <a:pt x="4469809" y="1595307"/>
                </a:cubicBezTo>
                <a:cubicBezTo>
                  <a:pt x="4460844" y="1604272"/>
                  <a:pt x="4453866" y="1615814"/>
                  <a:pt x="4442915" y="1622202"/>
                </a:cubicBezTo>
                <a:cubicBezTo>
                  <a:pt x="4396983" y="1648996"/>
                  <a:pt x="4318315" y="1695245"/>
                  <a:pt x="4254656" y="1702884"/>
                </a:cubicBezTo>
                <a:cubicBezTo>
                  <a:pt x="4160774" y="1714150"/>
                  <a:pt x="4066397" y="1720813"/>
                  <a:pt x="3972268" y="1729778"/>
                </a:cubicBezTo>
                <a:cubicBezTo>
                  <a:pt x="3906943" y="1751553"/>
                  <a:pt x="3851351" y="1775643"/>
                  <a:pt x="3784009" y="1783566"/>
                </a:cubicBezTo>
                <a:cubicBezTo>
                  <a:pt x="3709300" y="1792355"/>
                  <a:pt x="3484479" y="1806224"/>
                  <a:pt x="3420939" y="1810460"/>
                </a:cubicBezTo>
                <a:cubicBezTo>
                  <a:pt x="3645912" y="1922949"/>
                  <a:pt x="3335717" y="1775141"/>
                  <a:pt x="3609198" y="1877696"/>
                </a:cubicBezTo>
                <a:cubicBezTo>
                  <a:pt x="3646737" y="1891773"/>
                  <a:pt x="3677773" y="1922198"/>
                  <a:pt x="3716774" y="1931484"/>
                </a:cubicBezTo>
                <a:cubicBezTo>
                  <a:pt x="3773628" y="1945021"/>
                  <a:pt x="3833363" y="1939868"/>
                  <a:pt x="3891586" y="1944931"/>
                </a:cubicBezTo>
                <a:cubicBezTo>
                  <a:pt x="3936464" y="1948833"/>
                  <a:pt x="3981178" y="1954476"/>
                  <a:pt x="4026056" y="1958378"/>
                </a:cubicBezTo>
                <a:cubicBezTo>
                  <a:pt x="4084279" y="1963441"/>
                  <a:pt x="4142597" y="1967343"/>
                  <a:pt x="4200868" y="1971825"/>
                </a:cubicBezTo>
                <a:lnTo>
                  <a:pt x="4859774" y="1958378"/>
                </a:lnTo>
                <a:cubicBezTo>
                  <a:pt x="4955420" y="1955022"/>
                  <a:pt x="4982008" y="1938685"/>
                  <a:pt x="5074927" y="1918037"/>
                </a:cubicBezTo>
                <a:cubicBezTo>
                  <a:pt x="5214343" y="1887056"/>
                  <a:pt x="5194916" y="1892752"/>
                  <a:pt x="5330421" y="1877696"/>
                </a:cubicBezTo>
                <a:cubicBezTo>
                  <a:pt x="5384209" y="1864249"/>
                  <a:pt x="5437508" y="1848663"/>
                  <a:pt x="5491786" y="1837355"/>
                </a:cubicBezTo>
                <a:cubicBezTo>
                  <a:pt x="5545170" y="1826233"/>
                  <a:pt x="5600249" y="1823686"/>
                  <a:pt x="5653151" y="1810460"/>
                </a:cubicBezTo>
                <a:lnTo>
                  <a:pt x="5760727" y="1783566"/>
                </a:lnTo>
                <a:cubicBezTo>
                  <a:pt x="6027533" y="1720788"/>
                  <a:pt x="5762366" y="1783238"/>
                  <a:pt x="5962433" y="1743225"/>
                </a:cubicBezTo>
                <a:cubicBezTo>
                  <a:pt x="5980555" y="1739601"/>
                  <a:pt x="6029289" y="1716710"/>
                  <a:pt x="6016221" y="1729778"/>
                </a:cubicBezTo>
                <a:cubicBezTo>
                  <a:pt x="5994959" y="1751040"/>
                  <a:pt x="5962013" y="1755864"/>
                  <a:pt x="5935539" y="1770119"/>
                </a:cubicBezTo>
                <a:cubicBezTo>
                  <a:pt x="5903720" y="1787252"/>
                  <a:pt x="5874157" y="1808625"/>
                  <a:pt x="5841409" y="1823907"/>
                </a:cubicBezTo>
                <a:cubicBezTo>
                  <a:pt x="5806705" y="1840102"/>
                  <a:pt x="5770023" y="1851722"/>
                  <a:pt x="5733833" y="1864249"/>
                </a:cubicBezTo>
                <a:cubicBezTo>
                  <a:pt x="5653465" y="1892069"/>
                  <a:pt x="5572468" y="1918037"/>
                  <a:pt x="5491786" y="1944931"/>
                </a:cubicBezTo>
                <a:lnTo>
                  <a:pt x="5370762" y="1985272"/>
                </a:lnTo>
                <a:cubicBezTo>
                  <a:pt x="5357315" y="1998719"/>
                  <a:pt x="5346244" y="2015064"/>
                  <a:pt x="5330421" y="2025613"/>
                </a:cubicBezTo>
                <a:cubicBezTo>
                  <a:pt x="5318627" y="2033476"/>
                  <a:pt x="5303709" y="2035166"/>
                  <a:pt x="5290080" y="2039060"/>
                </a:cubicBezTo>
                <a:cubicBezTo>
                  <a:pt x="5211339" y="2061558"/>
                  <a:pt x="5208982" y="2055238"/>
                  <a:pt x="5101821" y="2065955"/>
                </a:cubicBezTo>
                <a:cubicBezTo>
                  <a:pt x="5021139" y="2083884"/>
                  <a:pt x="4941492" y="2107362"/>
                  <a:pt x="4859774" y="2119743"/>
                </a:cubicBezTo>
                <a:cubicBezTo>
                  <a:pt x="4793150" y="2129838"/>
                  <a:pt x="4725199" y="2127353"/>
                  <a:pt x="4658068" y="2133190"/>
                </a:cubicBezTo>
                <a:cubicBezTo>
                  <a:pt x="4622066" y="2136321"/>
                  <a:pt x="4586210" y="2141142"/>
                  <a:pt x="4550492" y="2146637"/>
                </a:cubicBezTo>
                <a:cubicBezTo>
                  <a:pt x="4469648" y="2159075"/>
                  <a:pt x="4389490" y="2175926"/>
                  <a:pt x="4308445" y="2186978"/>
                </a:cubicBezTo>
                <a:cubicBezTo>
                  <a:pt x="4192206" y="2202829"/>
                  <a:pt x="3958821" y="2227319"/>
                  <a:pt x="3958821" y="2227319"/>
                </a:cubicBezTo>
                <a:cubicBezTo>
                  <a:pt x="3739365" y="2216346"/>
                  <a:pt x="3700700" y="2236520"/>
                  <a:pt x="3515068" y="2160084"/>
                </a:cubicBezTo>
                <a:cubicBezTo>
                  <a:pt x="3494344" y="2151551"/>
                  <a:pt x="3478031" y="2134633"/>
                  <a:pt x="3461280" y="2119743"/>
                </a:cubicBezTo>
                <a:cubicBezTo>
                  <a:pt x="3437591" y="2098686"/>
                  <a:pt x="3414116" y="2077038"/>
                  <a:pt x="3394045" y="2052507"/>
                </a:cubicBezTo>
                <a:cubicBezTo>
                  <a:pt x="3311076" y="1951100"/>
                  <a:pt x="3374485" y="1989144"/>
                  <a:pt x="3273021" y="1904590"/>
                </a:cubicBezTo>
                <a:cubicBezTo>
                  <a:pt x="3243400" y="1879905"/>
                  <a:pt x="3209454" y="1860865"/>
                  <a:pt x="3178892" y="1837355"/>
                </a:cubicBezTo>
                <a:cubicBezTo>
                  <a:pt x="3151143" y="1816010"/>
                  <a:pt x="3127808" y="1788813"/>
                  <a:pt x="3098209" y="1770119"/>
                </a:cubicBezTo>
                <a:cubicBezTo>
                  <a:pt x="2787495" y="1573878"/>
                  <a:pt x="3023056" y="1755715"/>
                  <a:pt x="2856162" y="1622202"/>
                </a:cubicBezTo>
                <a:cubicBezTo>
                  <a:pt x="2838233" y="1559449"/>
                  <a:pt x="2811604" y="1498551"/>
                  <a:pt x="2802374" y="1433943"/>
                </a:cubicBezTo>
                <a:cubicBezTo>
                  <a:pt x="2788641" y="1337810"/>
                  <a:pt x="2796521" y="1334706"/>
                  <a:pt x="2748586" y="1245684"/>
                </a:cubicBezTo>
                <a:cubicBezTo>
                  <a:pt x="2697151" y="1150163"/>
                  <a:pt x="2704773" y="1182948"/>
                  <a:pt x="2641009" y="1111213"/>
                </a:cubicBezTo>
                <a:cubicBezTo>
                  <a:pt x="2568475" y="1029613"/>
                  <a:pt x="2619334" y="1054682"/>
                  <a:pt x="2546880" y="1030531"/>
                </a:cubicBezTo>
                <a:cubicBezTo>
                  <a:pt x="2542398" y="1017084"/>
                  <a:pt x="2523410" y="1000213"/>
                  <a:pt x="2533433" y="990190"/>
                </a:cubicBezTo>
                <a:cubicBezTo>
                  <a:pt x="2543456" y="980167"/>
                  <a:pt x="2563751" y="993614"/>
                  <a:pt x="2573774" y="1003637"/>
                </a:cubicBezTo>
                <a:cubicBezTo>
                  <a:pt x="2596630" y="1026493"/>
                  <a:pt x="2603594" y="1062633"/>
                  <a:pt x="2627562" y="1084319"/>
                </a:cubicBezTo>
                <a:cubicBezTo>
                  <a:pt x="2698695" y="1148677"/>
                  <a:pt x="2779421" y="1201575"/>
                  <a:pt x="2856162" y="1259131"/>
                </a:cubicBezTo>
                <a:cubicBezTo>
                  <a:pt x="2922863" y="1309157"/>
                  <a:pt x="2990438" y="1358009"/>
                  <a:pt x="3057868" y="1407049"/>
                </a:cubicBezTo>
                <a:cubicBezTo>
                  <a:pt x="3089052" y="1429728"/>
                  <a:pt x="3121562" y="1450611"/>
                  <a:pt x="3151998" y="1474284"/>
                </a:cubicBezTo>
                <a:cubicBezTo>
                  <a:pt x="3192339" y="1505660"/>
                  <a:pt x="3229198" y="1542118"/>
                  <a:pt x="3273021" y="1568413"/>
                </a:cubicBezTo>
                <a:cubicBezTo>
                  <a:pt x="3295433" y="1581860"/>
                  <a:pt x="3318206" y="1594723"/>
                  <a:pt x="3340256" y="1608755"/>
                </a:cubicBezTo>
                <a:cubicBezTo>
                  <a:pt x="3367526" y="1626108"/>
                  <a:pt x="3392029" y="1648088"/>
                  <a:pt x="3420939" y="1662543"/>
                </a:cubicBezTo>
                <a:cubicBezTo>
                  <a:pt x="3589295" y="1746720"/>
                  <a:pt x="3508906" y="1691865"/>
                  <a:pt x="3662986" y="1743225"/>
                </a:cubicBezTo>
                <a:cubicBezTo>
                  <a:pt x="3821141" y="1795943"/>
                  <a:pt x="3947894" y="1848400"/>
                  <a:pt x="4093292" y="1931484"/>
                </a:cubicBezTo>
                <a:cubicBezTo>
                  <a:pt x="4227133" y="2007964"/>
                  <a:pt x="4281615" y="2028771"/>
                  <a:pt x="4389127" y="2119743"/>
                </a:cubicBezTo>
                <a:cubicBezTo>
                  <a:pt x="4413322" y="2140216"/>
                  <a:pt x="4428932" y="2171098"/>
                  <a:pt x="4456362" y="2186978"/>
                </a:cubicBezTo>
                <a:cubicBezTo>
                  <a:pt x="4769014" y="2367986"/>
                  <a:pt x="4518345" y="2170905"/>
                  <a:pt x="4846327" y="2334896"/>
                </a:cubicBezTo>
                <a:cubicBezTo>
                  <a:pt x="4892935" y="2358200"/>
                  <a:pt x="4927112" y="2378458"/>
                  <a:pt x="4980798" y="2388684"/>
                </a:cubicBezTo>
                <a:cubicBezTo>
                  <a:pt x="5047430" y="2401376"/>
                  <a:pt x="5115269" y="2406613"/>
                  <a:pt x="5182504" y="2415578"/>
                </a:cubicBezTo>
                <a:cubicBezTo>
                  <a:pt x="5529081" y="2398672"/>
                  <a:pt x="5622207" y="2418212"/>
                  <a:pt x="5881751" y="2361790"/>
                </a:cubicBezTo>
                <a:cubicBezTo>
                  <a:pt x="5935929" y="2350012"/>
                  <a:pt x="5990245" y="2338145"/>
                  <a:pt x="6043115" y="2321449"/>
                </a:cubicBezTo>
                <a:cubicBezTo>
                  <a:pt x="6075667" y="2311169"/>
                  <a:pt x="6105384" y="2293362"/>
                  <a:pt x="6137245" y="2281107"/>
                </a:cubicBezTo>
                <a:cubicBezTo>
                  <a:pt x="6163704" y="2270930"/>
                  <a:pt x="6191285" y="2263901"/>
                  <a:pt x="6217927" y="2254213"/>
                </a:cubicBezTo>
                <a:cubicBezTo>
                  <a:pt x="6240612" y="2245964"/>
                  <a:pt x="6262042" y="2234255"/>
                  <a:pt x="6285162" y="2227319"/>
                </a:cubicBezTo>
                <a:cubicBezTo>
                  <a:pt x="6307054" y="2220751"/>
                  <a:pt x="6329986" y="2218354"/>
                  <a:pt x="6352398" y="2213872"/>
                </a:cubicBezTo>
                <a:cubicBezTo>
                  <a:pt x="6589963" y="2218354"/>
                  <a:pt x="6828089" y="2210390"/>
                  <a:pt x="7065092" y="2227319"/>
                </a:cubicBezTo>
                <a:cubicBezTo>
                  <a:pt x="7084061" y="2228674"/>
                  <a:pt x="7090422" y="2255985"/>
                  <a:pt x="7105433" y="2267660"/>
                </a:cubicBezTo>
                <a:cubicBezTo>
                  <a:pt x="7130947" y="2287504"/>
                  <a:pt x="7160257" y="2302056"/>
                  <a:pt x="7186115" y="2321449"/>
                </a:cubicBezTo>
                <a:cubicBezTo>
                  <a:pt x="7204045" y="2334896"/>
                  <a:pt x="7255752" y="2345942"/>
                  <a:pt x="7239904" y="2361790"/>
                </a:cubicBezTo>
                <a:cubicBezTo>
                  <a:pt x="7222836" y="2378858"/>
                  <a:pt x="7195568" y="2342529"/>
                  <a:pt x="7172668" y="2334896"/>
                </a:cubicBezTo>
                <a:cubicBezTo>
                  <a:pt x="7128273" y="2320098"/>
                  <a:pt x="7083881" y="2304707"/>
                  <a:pt x="7038198" y="2294555"/>
                </a:cubicBezTo>
                <a:cubicBezTo>
                  <a:pt x="6686744" y="2216454"/>
                  <a:pt x="6719789" y="2230033"/>
                  <a:pt x="6379292" y="2200425"/>
                </a:cubicBezTo>
                <a:lnTo>
                  <a:pt x="4859774" y="2213872"/>
                </a:lnTo>
                <a:cubicBezTo>
                  <a:pt x="4072172" y="2237921"/>
                  <a:pt x="5296655" y="2308527"/>
                  <a:pt x="4281551" y="2227319"/>
                </a:cubicBezTo>
                <a:cubicBezTo>
                  <a:pt x="3979208" y="2076149"/>
                  <a:pt x="4331497" y="2244368"/>
                  <a:pt x="3784009" y="2039060"/>
                </a:cubicBezTo>
                <a:cubicBezTo>
                  <a:pt x="3723918" y="2016526"/>
                  <a:pt x="3668053" y="1983967"/>
                  <a:pt x="3609198" y="1958378"/>
                </a:cubicBezTo>
                <a:cubicBezTo>
                  <a:pt x="3481401" y="1902814"/>
                  <a:pt x="3480086" y="1922631"/>
                  <a:pt x="3380598" y="1837355"/>
                </a:cubicBezTo>
                <a:cubicBezTo>
                  <a:pt x="3346907" y="1808477"/>
                  <a:pt x="3313523" y="1778396"/>
                  <a:pt x="3286468" y="1743225"/>
                </a:cubicBezTo>
                <a:cubicBezTo>
                  <a:pt x="3121597" y="1528893"/>
                  <a:pt x="3453637" y="1843152"/>
                  <a:pt x="3138551" y="1528072"/>
                </a:cubicBezTo>
                <a:cubicBezTo>
                  <a:pt x="3120621" y="1510143"/>
                  <a:pt x="3103845" y="1490981"/>
                  <a:pt x="3084762" y="1474284"/>
                </a:cubicBezTo>
                <a:cubicBezTo>
                  <a:pt x="3067895" y="1459526"/>
                  <a:pt x="3025538" y="1412200"/>
                  <a:pt x="3030974" y="1433943"/>
                </a:cubicBezTo>
                <a:cubicBezTo>
                  <a:pt x="3040326" y="1471350"/>
                  <a:pt x="3071972" y="1499817"/>
                  <a:pt x="3098209" y="1528072"/>
                </a:cubicBezTo>
                <a:cubicBezTo>
                  <a:pt x="3130631" y="1562988"/>
                  <a:pt x="3168579" y="1592436"/>
                  <a:pt x="3205786" y="1622202"/>
                </a:cubicBezTo>
                <a:cubicBezTo>
                  <a:pt x="3258288" y="1664203"/>
                  <a:pt x="3321869" y="1693525"/>
                  <a:pt x="3367151" y="1743225"/>
                </a:cubicBezTo>
                <a:cubicBezTo>
                  <a:pt x="3506704" y="1896393"/>
                  <a:pt x="3634579" y="2060225"/>
                  <a:pt x="3757115" y="2227319"/>
                </a:cubicBezTo>
                <a:cubicBezTo>
                  <a:pt x="3806421" y="2294554"/>
                  <a:pt x="3850536" y="2365924"/>
                  <a:pt x="3905033" y="2429025"/>
                </a:cubicBezTo>
                <a:cubicBezTo>
                  <a:pt x="3936177" y="2465086"/>
                  <a:pt x="4046301" y="2556848"/>
                  <a:pt x="4012609" y="2523155"/>
                </a:cubicBezTo>
                <a:cubicBezTo>
                  <a:pt x="3879733" y="2390276"/>
                  <a:pt x="4129787" y="2635438"/>
                  <a:pt x="3757115" y="2334896"/>
                </a:cubicBezTo>
                <a:cubicBezTo>
                  <a:pt x="3618162" y="2222837"/>
                  <a:pt x="3471844" y="2119341"/>
                  <a:pt x="3340256" y="1998719"/>
                </a:cubicBezTo>
                <a:cubicBezTo>
                  <a:pt x="3286468" y="1949413"/>
                  <a:pt x="3224847" y="1907480"/>
                  <a:pt x="3178892" y="1850802"/>
                </a:cubicBezTo>
                <a:cubicBezTo>
                  <a:pt x="3089621" y="1740701"/>
                  <a:pt x="3017894" y="1617465"/>
                  <a:pt x="2936845" y="1501178"/>
                </a:cubicBezTo>
                <a:cubicBezTo>
                  <a:pt x="2914797" y="1469545"/>
                  <a:pt x="2890045" y="1439747"/>
                  <a:pt x="2869609" y="1407049"/>
                </a:cubicBezTo>
                <a:cubicBezTo>
                  <a:pt x="2847197" y="1371190"/>
                  <a:pt x="2826330" y="1334318"/>
                  <a:pt x="2802374" y="1299472"/>
                </a:cubicBezTo>
                <a:cubicBezTo>
                  <a:pt x="2626201" y="1043219"/>
                  <a:pt x="2815051" y="1323930"/>
                  <a:pt x="2641009" y="1111213"/>
                </a:cubicBezTo>
                <a:cubicBezTo>
                  <a:pt x="2624459" y="1090985"/>
                  <a:pt x="2615166" y="1065725"/>
                  <a:pt x="2600668" y="1043978"/>
                </a:cubicBezTo>
                <a:cubicBezTo>
                  <a:pt x="2588236" y="1025330"/>
                  <a:pt x="2573774" y="1008119"/>
                  <a:pt x="2560327" y="990190"/>
                </a:cubicBezTo>
                <a:cubicBezTo>
                  <a:pt x="2551362" y="1003637"/>
                  <a:pt x="2531428" y="1014495"/>
                  <a:pt x="2533433" y="1030531"/>
                </a:cubicBezTo>
                <a:cubicBezTo>
                  <a:pt x="2536675" y="1056465"/>
                  <a:pt x="2558786" y="1076354"/>
                  <a:pt x="2573774" y="1097766"/>
                </a:cubicBezTo>
                <a:cubicBezTo>
                  <a:pt x="2621587" y="1166071"/>
                  <a:pt x="2689624" y="1222509"/>
                  <a:pt x="2721692" y="1299472"/>
                </a:cubicBezTo>
                <a:cubicBezTo>
                  <a:pt x="2870378" y="1656321"/>
                  <a:pt x="2827897" y="1509140"/>
                  <a:pt x="2883056" y="1729778"/>
                </a:cubicBezTo>
                <a:cubicBezTo>
                  <a:pt x="2895858" y="1857792"/>
                  <a:pt x="2899919" y="1917500"/>
                  <a:pt x="2923398" y="2052507"/>
                </a:cubicBezTo>
                <a:cubicBezTo>
                  <a:pt x="2930479" y="2093221"/>
                  <a:pt x="2941779" y="2133092"/>
                  <a:pt x="2950292" y="2173531"/>
                </a:cubicBezTo>
                <a:cubicBezTo>
                  <a:pt x="2998815" y="2404016"/>
                  <a:pt x="2957252" y="2213550"/>
                  <a:pt x="3004080" y="2482813"/>
                </a:cubicBezTo>
                <a:cubicBezTo>
                  <a:pt x="3011912" y="2527848"/>
                  <a:pt x="3024193" y="2572078"/>
                  <a:pt x="3030974" y="2617284"/>
                </a:cubicBezTo>
                <a:cubicBezTo>
                  <a:pt x="3051623" y="2754946"/>
                  <a:pt x="3033898" y="2759359"/>
                  <a:pt x="3071315" y="2899672"/>
                </a:cubicBezTo>
                <a:cubicBezTo>
                  <a:pt x="3094327" y="2985967"/>
                  <a:pt x="3129815" y="3068654"/>
                  <a:pt x="3151998" y="3155166"/>
                </a:cubicBezTo>
                <a:cubicBezTo>
                  <a:pt x="3174705" y="3243724"/>
                  <a:pt x="3205786" y="3424107"/>
                  <a:pt x="3205786" y="3424107"/>
                </a:cubicBezTo>
                <a:cubicBezTo>
                  <a:pt x="3210268" y="3468931"/>
                  <a:pt x="3221376" y="3603574"/>
                  <a:pt x="3219233" y="3558578"/>
                </a:cubicBezTo>
                <a:cubicBezTo>
                  <a:pt x="3212610" y="3419494"/>
                  <a:pt x="3205666" y="3280322"/>
                  <a:pt x="3192339" y="3141719"/>
                </a:cubicBezTo>
                <a:cubicBezTo>
                  <a:pt x="3178567" y="2998485"/>
                  <a:pt x="3105419" y="2578845"/>
                  <a:pt x="3084762" y="2469366"/>
                </a:cubicBezTo>
                <a:cubicBezTo>
                  <a:pt x="3064388" y="2361385"/>
                  <a:pt x="3053407" y="2250500"/>
                  <a:pt x="3017527" y="2146637"/>
                </a:cubicBezTo>
                <a:cubicBezTo>
                  <a:pt x="2956917" y="1971188"/>
                  <a:pt x="2790677" y="1629650"/>
                  <a:pt x="2667904" y="1460837"/>
                </a:cubicBezTo>
                <a:cubicBezTo>
                  <a:pt x="2549736" y="1298356"/>
                  <a:pt x="2394751" y="1162467"/>
                  <a:pt x="2291386" y="990190"/>
                </a:cubicBezTo>
                <a:cubicBezTo>
                  <a:pt x="2264492" y="945366"/>
                  <a:pt x="2241616" y="897872"/>
                  <a:pt x="2210704" y="855719"/>
                </a:cubicBezTo>
                <a:cubicBezTo>
                  <a:pt x="2191961" y="830160"/>
                  <a:pt x="2164525" y="812173"/>
                  <a:pt x="2143468" y="788484"/>
                </a:cubicBezTo>
                <a:cubicBezTo>
                  <a:pt x="2128578" y="771733"/>
                  <a:pt x="2116574" y="752625"/>
                  <a:pt x="2103127" y="734696"/>
                </a:cubicBezTo>
                <a:cubicBezTo>
                  <a:pt x="2071964" y="758068"/>
                  <a:pt x="2033079" y="783270"/>
                  <a:pt x="2008998" y="815378"/>
                </a:cubicBezTo>
                <a:cubicBezTo>
                  <a:pt x="1993316" y="836287"/>
                  <a:pt x="1984804" y="862061"/>
                  <a:pt x="1968656" y="882613"/>
                </a:cubicBezTo>
                <a:cubicBezTo>
                  <a:pt x="1945755" y="911760"/>
                  <a:pt x="1837158" y="1033334"/>
                  <a:pt x="1793845" y="1070872"/>
                </a:cubicBezTo>
                <a:cubicBezTo>
                  <a:pt x="1562473" y="1271394"/>
                  <a:pt x="1747487" y="1105641"/>
                  <a:pt x="1578692" y="1232237"/>
                </a:cubicBezTo>
                <a:cubicBezTo>
                  <a:pt x="1532770" y="1266678"/>
                  <a:pt x="1490433" y="1305762"/>
                  <a:pt x="1444221" y="1339813"/>
                </a:cubicBezTo>
                <a:cubicBezTo>
                  <a:pt x="1405189" y="1368574"/>
                  <a:pt x="1362296" y="1391824"/>
                  <a:pt x="1323198" y="1420496"/>
                </a:cubicBezTo>
                <a:cubicBezTo>
                  <a:pt x="1272653" y="1457562"/>
                  <a:pt x="1220892" y="1515271"/>
                  <a:pt x="1161833" y="1541519"/>
                </a:cubicBezTo>
                <a:cubicBezTo>
                  <a:pt x="1110022" y="1564546"/>
                  <a:pt x="1053387" y="1574954"/>
                  <a:pt x="1000468" y="1595307"/>
                </a:cubicBezTo>
                <a:cubicBezTo>
                  <a:pt x="860578" y="1649111"/>
                  <a:pt x="796934" y="1677209"/>
                  <a:pt x="677739" y="1756672"/>
                </a:cubicBezTo>
                <a:cubicBezTo>
                  <a:pt x="664292" y="1765637"/>
                  <a:pt x="651853" y="1776339"/>
                  <a:pt x="637398" y="1783566"/>
                </a:cubicBezTo>
                <a:cubicBezTo>
                  <a:pt x="624720" y="1789905"/>
                  <a:pt x="597056" y="1811188"/>
                  <a:pt x="597056" y="1797013"/>
                </a:cubicBezTo>
                <a:cubicBezTo>
                  <a:pt x="597056" y="1780851"/>
                  <a:pt x="622943" y="1777347"/>
                  <a:pt x="637398" y="1770119"/>
                </a:cubicBezTo>
                <a:cubicBezTo>
                  <a:pt x="730648" y="1723494"/>
                  <a:pt x="824967" y="1678995"/>
                  <a:pt x="919786" y="1635649"/>
                </a:cubicBezTo>
                <a:cubicBezTo>
                  <a:pt x="981879" y="1607264"/>
                  <a:pt x="1044759" y="1580582"/>
                  <a:pt x="1108045" y="1554966"/>
                </a:cubicBezTo>
                <a:cubicBezTo>
                  <a:pt x="1233038" y="1504374"/>
                  <a:pt x="1366184" y="1471619"/>
                  <a:pt x="1484562" y="1407049"/>
                </a:cubicBezTo>
                <a:cubicBezTo>
                  <a:pt x="1533868" y="1380155"/>
                  <a:pt x="1584556" y="1355653"/>
                  <a:pt x="1632480" y="1326366"/>
                </a:cubicBezTo>
                <a:cubicBezTo>
                  <a:pt x="1670495" y="1303134"/>
                  <a:pt x="1773799" y="1225389"/>
                  <a:pt x="1807292" y="1191896"/>
                </a:cubicBezTo>
                <a:cubicBezTo>
                  <a:pt x="1845458" y="1153730"/>
                  <a:pt x="1880004" y="1112076"/>
                  <a:pt x="1914868" y="1070872"/>
                </a:cubicBezTo>
                <a:cubicBezTo>
                  <a:pt x="1929345" y="1053763"/>
                  <a:pt x="1942182" y="1035321"/>
                  <a:pt x="1955209" y="1017084"/>
                </a:cubicBezTo>
                <a:cubicBezTo>
                  <a:pt x="1964603" y="1003933"/>
                  <a:pt x="1986024" y="961064"/>
                  <a:pt x="1982104" y="976743"/>
                </a:cubicBezTo>
                <a:cubicBezTo>
                  <a:pt x="1966241" y="1040193"/>
                  <a:pt x="1925462" y="1099648"/>
                  <a:pt x="1887974" y="1151555"/>
                </a:cubicBezTo>
                <a:cubicBezTo>
                  <a:pt x="1710523" y="1397257"/>
                  <a:pt x="1837442" y="1237646"/>
                  <a:pt x="1672821" y="1393602"/>
                </a:cubicBezTo>
                <a:cubicBezTo>
                  <a:pt x="1467631" y="1587992"/>
                  <a:pt x="1581631" y="1508182"/>
                  <a:pt x="1471115" y="1581860"/>
                </a:cubicBezTo>
                <a:cubicBezTo>
                  <a:pt x="1425274" y="1650623"/>
                  <a:pt x="1427250" y="1656873"/>
                  <a:pt x="1323198" y="1716331"/>
                </a:cubicBezTo>
                <a:cubicBezTo>
                  <a:pt x="1291821" y="1734260"/>
                  <a:pt x="1260056" y="1751526"/>
                  <a:pt x="1229068" y="1770119"/>
                </a:cubicBezTo>
                <a:cubicBezTo>
                  <a:pt x="1215210" y="1778434"/>
                  <a:pt x="1172566" y="1797013"/>
                  <a:pt x="1188727" y="1797013"/>
                </a:cubicBezTo>
                <a:cubicBezTo>
                  <a:pt x="1238841" y="1797013"/>
                  <a:pt x="1287606" y="1780443"/>
                  <a:pt x="1336645" y="1770119"/>
                </a:cubicBezTo>
                <a:cubicBezTo>
                  <a:pt x="1372814" y="1762504"/>
                  <a:pt x="1408362" y="1752190"/>
                  <a:pt x="1444221" y="1743225"/>
                </a:cubicBezTo>
                <a:cubicBezTo>
                  <a:pt x="1475598" y="1725296"/>
                  <a:pt x="1509258" y="1710874"/>
                  <a:pt x="1538351" y="1689437"/>
                </a:cubicBezTo>
                <a:cubicBezTo>
                  <a:pt x="1624855" y="1625697"/>
                  <a:pt x="1719252" y="1541646"/>
                  <a:pt x="1793845" y="1460837"/>
                </a:cubicBezTo>
                <a:cubicBezTo>
                  <a:pt x="1817590" y="1435113"/>
                  <a:pt x="1839211" y="1407492"/>
                  <a:pt x="1861080" y="1380155"/>
                </a:cubicBezTo>
                <a:cubicBezTo>
                  <a:pt x="1893006" y="1340247"/>
                  <a:pt x="1926860" y="1301654"/>
                  <a:pt x="1955209" y="1259131"/>
                </a:cubicBezTo>
                <a:cubicBezTo>
                  <a:pt x="1973139" y="1232237"/>
                  <a:pt x="1989605" y="1204307"/>
                  <a:pt x="2008998" y="1178449"/>
                </a:cubicBezTo>
                <a:cubicBezTo>
                  <a:pt x="2022445" y="1160519"/>
                  <a:pt x="2038607" y="1144335"/>
                  <a:pt x="2049339" y="1124660"/>
                </a:cubicBezTo>
                <a:cubicBezTo>
                  <a:pt x="2065685" y="1094692"/>
                  <a:pt x="2075554" y="1061608"/>
                  <a:pt x="2089680" y="1030531"/>
                </a:cubicBezTo>
                <a:cubicBezTo>
                  <a:pt x="2106842" y="992775"/>
                  <a:pt x="2153310" y="906974"/>
                  <a:pt x="2170362" y="882613"/>
                </a:cubicBezTo>
                <a:cubicBezTo>
                  <a:pt x="2191062" y="853042"/>
                  <a:pt x="2237315" y="822314"/>
                  <a:pt x="2264492" y="801931"/>
                </a:cubicBezTo>
                <a:cubicBezTo>
                  <a:pt x="2295360" y="724762"/>
                  <a:pt x="2285175" y="739874"/>
                  <a:pt x="2331727" y="667460"/>
                </a:cubicBezTo>
                <a:cubicBezTo>
                  <a:pt x="2357945" y="626676"/>
                  <a:pt x="2412409" y="546437"/>
                  <a:pt x="2412409" y="546437"/>
                </a:cubicBezTo>
                <a:cubicBezTo>
                  <a:pt x="2416891" y="524025"/>
                  <a:pt x="2420313" y="501375"/>
                  <a:pt x="2425856" y="479202"/>
                </a:cubicBezTo>
                <a:cubicBezTo>
                  <a:pt x="2429294" y="465450"/>
                  <a:pt x="2439304" y="453035"/>
                  <a:pt x="2439304" y="438860"/>
                </a:cubicBezTo>
                <a:cubicBezTo>
                  <a:pt x="2439304" y="424686"/>
                  <a:pt x="2430339" y="411966"/>
                  <a:pt x="2425856" y="398519"/>
                </a:cubicBezTo>
                <a:cubicBezTo>
                  <a:pt x="2395249" y="444430"/>
                  <a:pt x="2370460" y="479609"/>
                  <a:pt x="2345174" y="532990"/>
                </a:cubicBezTo>
                <a:cubicBezTo>
                  <a:pt x="2293911" y="641212"/>
                  <a:pt x="2239584" y="817210"/>
                  <a:pt x="2170362" y="909507"/>
                </a:cubicBezTo>
                <a:cubicBezTo>
                  <a:pt x="2143468" y="945366"/>
                  <a:pt x="2119036" y="983211"/>
                  <a:pt x="2089680" y="1017084"/>
                </a:cubicBezTo>
                <a:cubicBezTo>
                  <a:pt x="2060619" y="1050616"/>
                  <a:pt x="1995551" y="1111213"/>
                  <a:pt x="1995551" y="1111213"/>
                </a:cubicBezTo>
                <a:cubicBezTo>
                  <a:pt x="1991069" y="1093284"/>
                  <a:pt x="1979490" y="1075720"/>
                  <a:pt x="1982104" y="1057425"/>
                </a:cubicBezTo>
                <a:cubicBezTo>
                  <a:pt x="2002393" y="915403"/>
                  <a:pt x="2020184" y="930200"/>
                  <a:pt x="2103127" y="828825"/>
                </a:cubicBezTo>
                <a:cubicBezTo>
                  <a:pt x="2190862" y="721593"/>
                  <a:pt x="2094955" y="832197"/>
                  <a:pt x="2183809" y="707802"/>
                </a:cubicBezTo>
                <a:cubicBezTo>
                  <a:pt x="2191178" y="697485"/>
                  <a:pt x="2201739" y="689872"/>
                  <a:pt x="2210704" y="680907"/>
                </a:cubicBezTo>
                <a:cubicBezTo>
                  <a:pt x="2215186" y="667460"/>
                  <a:pt x="2220713" y="654317"/>
                  <a:pt x="2224151" y="640566"/>
                </a:cubicBezTo>
                <a:cubicBezTo>
                  <a:pt x="2229694" y="618393"/>
                  <a:pt x="2231031" y="595223"/>
                  <a:pt x="2237598" y="573331"/>
                </a:cubicBezTo>
                <a:cubicBezTo>
                  <a:pt x="2244534" y="550211"/>
                  <a:pt x="2255527" y="528508"/>
                  <a:pt x="2264492" y="506096"/>
                </a:cubicBezTo>
                <a:cubicBezTo>
                  <a:pt x="2268974" y="420931"/>
                  <a:pt x="2270218" y="335534"/>
                  <a:pt x="2277939" y="250602"/>
                </a:cubicBezTo>
                <a:cubicBezTo>
                  <a:pt x="2279222" y="236486"/>
                  <a:pt x="2288311" y="196423"/>
                  <a:pt x="2291386" y="210260"/>
                </a:cubicBezTo>
                <a:cubicBezTo>
                  <a:pt x="2295317" y="227949"/>
                  <a:pt x="2318169" y="558334"/>
                  <a:pt x="2318280" y="559884"/>
                </a:cubicBezTo>
                <a:cubicBezTo>
                  <a:pt x="2319846" y="556229"/>
                  <a:pt x="2397305" y="424586"/>
                  <a:pt x="2345174" y="398519"/>
                </a:cubicBezTo>
                <a:cubicBezTo>
                  <a:pt x="2328644" y="390253"/>
                  <a:pt x="2337037" y="434605"/>
                  <a:pt x="2331727" y="452307"/>
                </a:cubicBezTo>
                <a:cubicBezTo>
                  <a:pt x="2323581" y="479461"/>
                  <a:pt x="2313798" y="506096"/>
                  <a:pt x="2304833" y="532990"/>
                </a:cubicBezTo>
                <a:cubicBezTo>
                  <a:pt x="2298247" y="513233"/>
                  <a:pt x="2265888" y="438395"/>
                  <a:pt x="2304833" y="425413"/>
                </a:cubicBezTo>
                <a:cubicBezTo>
                  <a:pt x="2323850" y="419074"/>
                  <a:pt x="2320837" y="462372"/>
                  <a:pt x="2331727" y="479202"/>
                </a:cubicBezTo>
                <a:cubicBezTo>
                  <a:pt x="2370228" y="538704"/>
                  <a:pt x="2452751" y="654013"/>
                  <a:pt x="2452751" y="654013"/>
                </a:cubicBezTo>
                <a:cubicBezTo>
                  <a:pt x="2457233" y="676425"/>
                  <a:pt x="2458970" y="699566"/>
                  <a:pt x="2466198" y="721249"/>
                </a:cubicBezTo>
                <a:cubicBezTo>
                  <a:pt x="2472537" y="740266"/>
                  <a:pt x="2473645" y="779899"/>
                  <a:pt x="2493092" y="775037"/>
                </a:cubicBezTo>
                <a:cubicBezTo>
                  <a:pt x="2516509" y="769183"/>
                  <a:pt x="2512887" y="730873"/>
                  <a:pt x="2519986" y="707802"/>
                </a:cubicBezTo>
                <a:cubicBezTo>
                  <a:pt x="2530856" y="672474"/>
                  <a:pt x="2537915" y="636084"/>
                  <a:pt x="2546880" y="600225"/>
                </a:cubicBezTo>
                <a:cubicBezTo>
                  <a:pt x="2551362" y="559884"/>
                  <a:pt x="2545253" y="516888"/>
                  <a:pt x="2560327" y="479202"/>
                </a:cubicBezTo>
                <a:cubicBezTo>
                  <a:pt x="2567191" y="462043"/>
                  <a:pt x="2567930" y="515457"/>
                  <a:pt x="2573774" y="532990"/>
                </a:cubicBezTo>
                <a:cubicBezTo>
                  <a:pt x="2580542" y="553294"/>
                  <a:pt x="2639639" y="711648"/>
                  <a:pt x="2654456" y="734696"/>
                </a:cubicBezTo>
                <a:cubicBezTo>
                  <a:pt x="2676803" y="769458"/>
                  <a:pt x="2710094" y="795954"/>
                  <a:pt x="2735139" y="828825"/>
                </a:cubicBezTo>
                <a:cubicBezTo>
                  <a:pt x="2781875" y="890166"/>
                  <a:pt x="2823339" y="955390"/>
                  <a:pt x="2869609" y="1017084"/>
                </a:cubicBezTo>
                <a:cubicBezTo>
                  <a:pt x="2890614" y="1045091"/>
                  <a:pt x="2915500" y="1070018"/>
                  <a:pt x="2936845" y="1097766"/>
                </a:cubicBezTo>
                <a:cubicBezTo>
                  <a:pt x="2960355" y="1128329"/>
                  <a:pt x="2980945" y="1161049"/>
                  <a:pt x="3004080" y="1191896"/>
                </a:cubicBezTo>
                <a:cubicBezTo>
                  <a:pt x="3048190" y="1250709"/>
                  <a:pt x="3100728" y="1303667"/>
                  <a:pt x="3138551" y="1366707"/>
                </a:cubicBezTo>
                <a:cubicBezTo>
                  <a:pt x="3151998" y="1389119"/>
                  <a:pt x="3161681" y="1414273"/>
                  <a:pt x="3178892" y="1433943"/>
                </a:cubicBezTo>
                <a:cubicBezTo>
                  <a:pt x="3193650" y="1450810"/>
                  <a:pt x="3215814" y="1459526"/>
                  <a:pt x="3232680" y="1474284"/>
                </a:cubicBezTo>
                <a:cubicBezTo>
                  <a:pt x="3251762" y="1490981"/>
                  <a:pt x="3311628" y="1524927"/>
                  <a:pt x="3286468" y="1528072"/>
                </a:cubicBezTo>
                <a:cubicBezTo>
                  <a:pt x="3231453" y="1534949"/>
                  <a:pt x="3178892" y="1501178"/>
                  <a:pt x="3125104" y="1487731"/>
                </a:cubicBezTo>
                <a:cubicBezTo>
                  <a:pt x="3078795" y="1446053"/>
                  <a:pt x="2909750" y="1298176"/>
                  <a:pt x="2869609" y="1245684"/>
                </a:cubicBezTo>
                <a:cubicBezTo>
                  <a:pt x="2787292" y="1138039"/>
                  <a:pt x="2717781" y="1021175"/>
                  <a:pt x="2641009" y="909507"/>
                </a:cubicBezTo>
                <a:cubicBezTo>
                  <a:pt x="2619165" y="877733"/>
                  <a:pt x="2591018" y="849866"/>
                  <a:pt x="2573774" y="815378"/>
                </a:cubicBezTo>
                <a:cubicBezTo>
                  <a:pt x="2564809" y="797449"/>
                  <a:pt x="2542949" y="741934"/>
                  <a:pt x="2546880" y="761590"/>
                </a:cubicBezTo>
                <a:cubicBezTo>
                  <a:pt x="2583491" y="944646"/>
                  <a:pt x="2687648" y="1013654"/>
                  <a:pt x="2815821" y="1178449"/>
                </a:cubicBezTo>
                <a:cubicBezTo>
                  <a:pt x="2833442" y="1201104"/>
                  <a:pt x="2886830" y="1268645"/>
                  <a:pt x="2869609" y="1245684"/>
                </a:cubicBezTo>
                <a:cubicBezTo>
                  <a:pt x="2833627" y="1197709"/>
                  <a:pt x="2785049" y="1136105"/>
                  <a:pt x="2762033" y="1084319"/>
                </a:cubicBezTo>
                <a:cubicBezTo>
                  <a:pt x="2725172" y="1001381"/>
                  <a:pt x="2692839" y="916093"/>
                  <a:pt x="2667904" y="828825"/>
                </a:cubicBezTo>
                <a:cubicBezTo>
                  <a:pt x="2658939" y="797449"/>
                  <a:pt x="2648924" y="766354"/>
                  <a:pt x="2641009" y="734696"/>
                </a:cubicBezTo>
                <a:cubicBezTo>
                  <a:pt x="2635466" y="712523"/>
                  <a:pt x="2634130" y="689352"/>
                  <a:pt x="2627562" y="667460"/>
                </a:cubicBezTo>
                <a:cubicBezTo>
                  <a:pt x="2620626" y="644340"/>
                  <a:pt x="2609633" y="622637"/>
                  <a:pt x="2600668" y="600225"/>
                </a:cubicBezTo>
                <a:cubicBezTo>
                  <a:pt x="2605150" y="559884"/>
                  <a:pt x="2614115" y="438613"/>
                  <a:pt x="2614115" y="479202"/>
                </a:cubicBezTo>
                <a:cubicBezTo>
                  <a:pt x="2614115" y="490990"/>
                  <a:pt x="2622155" y="678276"/>
                  <a:pt x="2587221" y="748143"/>
                </a:cubicBezTo>
                <a:cubicBezTo>
                  <a:pt x="2571060" y="780466"/>
                  <a:pt x="2552834" y="811784"/>
                  <a:pt x="2533433" y="842272"/>
                </a:cubicBezTo>
                <a:cubicBezTo>
                  <a:pt x="2521401" y="861180"/>
                  <a:pt x="2509958" y="881302"/>
                  <a:pt x="2493092" y="896060"/>
                </a:cubicBezTo>
                <a:cubicBezTo>
                  <a:pt x="2454007" y="930260"/>
                  <a:pt x="2428793" y="935423"/>
                  <a:pt x="2385515" y="949849"/>
                </a:cubicBezTo>
                <a:cubicBezTo>
                  <a:pt x="2381033" y="922955"/>
                  <a:pt x="2396455" y="856973"/>
                  <a:pt x="2372068" y="869166"/>
                </a:cubicBezTo>
                <a:cubicBezTo>
                  <a:pt x="2343719" y="883341"/>
                  <a:pt x="2368644" y="933227"/>
                  <a:pt x="2358621" y="963296"/>
                </a:cubicBezTo>
                <a:cubicBezTo>
                  <a:pt x="2351077" y="985929"/>
                  <a:pt x="2268472" y="1141766"/>
                  <a:pt x="2251045" y="1165002"/>
                </a:cubicBezTo>
                <a:cubicBezTo>
                  <a:pt x="2218660" y="1208182"/>
                  <a:pt x="2178022" y="1244561"/>
                  <a:pt x="2143468" y="1286025"/>
                </a:cubicBezTo>
                <a:cubicBezTo>
                  <a:pt x="2088346" y="1352171"/>
                  <a:pt x="2036280" y="1420808"/>
                  <a:pt x="1982104" y="1487731"/>
                </a:cubicBezTo>
                <a:cubicBezTo>
                  <a:pt x="1960077" y="1514941"/>
                  <a:pt x="1934287" y="1539284"/>
                  <a:pt x="1914868" y="1568413"/>
                </a:cubicBezTo>
                <a:cubicBezTo>
                  <a:pt x="1896939" y="1595307"/>
                  <a:pt x="1882365" y="1624770"/>
                  <a:pt x="1861080" y="1649096"/>
                </a:cubicBezTo>
                <a:cubicBezTo>
                  <a:pt x="1850438" y="1661259"/>
                  <a:pt x="1833359" y="1665894"/>
                  <a:pt x="1820739" y="1675990"/>
                </a:cubicBezTo>
                <a:cubicBezTo>
                  <a:pt x="1764117" y="1721287"/>
                  <a:pt x="1603211" y="1863724"/>
                  <a:pt x="1578692" y="1904590"/>
                </a:cubicBezTo>
                <a:cubicBezTo>
                  <a:pt x="1507411" y="2023391"/>
                  <a:pt x="1550038" y="1948450"/>
                  <a:pt x="1457668" y="2133190"/>
                </a:cubicBezTo>
                <a:cubicBezTo>
                  <a:pt x="1444221" y="2160084"/>
                  <a:pt x="1434006" y="2188854"/>
                  <a:pt x="1417327" y="2213872"/>
                </a:cubicBezTo>
                <a:cubicBezTo>
                  <a:pt x="1167511" y="2588599"/>
                  <a:pt x="1475787" y="2135494"/>
                  <a:pt x="1269409" y="2415578"/>
                </a:cubicBezTo>
                <a:cubicBezTo>
                  <a:pt x="1227368" y="2472634"/>
                  <a:pt x="1189257" y="2532490"/>
                  <a:pt x="1148386" y="2590390"/>
                </a:cubicBezTo>
                <a:cubicBezTo>
                  <a:pt x="1135462" y="2608700"/>
                  <a:pt x="1096514" y="2663396"/>
                  <a:pt x="1108045" y="2644178"/>
                </a:cubicBezTo>
                <a:cubicBezTo>
                  <a:pt x="1199228" y="2492207"/>
                  <a:pt x="1107010" y="2631767"/>
                  <a:pt x="1336645" y="2402131"/>
                </a:cubicBezTo>
                <a:cubicBezTo>
                  <a:pt x="1379286" y="2359490"/>
                  <a:pt x="1415027" y="2310301"/>
                  <a:pt x="1457668" y="2267660"/>
                </a:cubicBezTo>
                <a:cubicBezTo>
                  <a:pt x="1513742" y="2211586"/>
                  <a:pt x="1577984" y="2163906"/>
                  <a:pt x="1632480" y="2106296"/>
                </a:cubicBezTo>
                <a:cubicBezTo>
                  <a:pt x="1735058" y="1997856"/>
                  <a:pt x="1841553" y="1891584"/>
                  <a:pt x="1928315" y="1770119"/>
                </a:cubicBezTo>
                <a:cubicBezTo>
                  <a:pt x="1950727" y="1738743"/>
                  <a:pt x="1974604" y="1708363"/>
                  <a:pt x="1995551" y="1675990"/>
                </a:cubicBezTo>
                <a:cubicBezTo>
                  <a:pt x="2023948" y="1632103"/>
                  <a:pt x="2076233" y="1541519"/>
                  <a:pt x="2076233" y="1541519"/>
                </a:cubicBezTo>
                <a:cubicBezTo>
                  <a:pt x="2076233" y="1541519"/>
                  <a:pt x="2030279" y="1636921"/>
                  <a:pt x="1995551" y="1675990"/>
                </a:cubicBezTo>
                <a:cubicBezTo>
                  <a:pt x="1887085" y="1798013"/>
                  <a:pt x="1886878" y="1815607"/>
                  <a:pt x="1740056" y="1904590"/>
                </a:cubicBezTo>
                <a:cubicBezTo>
                  <a:pt x="1643994" y="1962810"/>
                  <a:pt x="1541329" y="2009497"/>
                  <a:pt x="1444221" y="2065955"/>
                </a:cubicBezTo>
                <a:cubicBezTo>
                  <a:pt x="1348515" y="2121598"/>
                  <a:pt x="1259739" y="2189093"/>
                  <a:pt x="1161833" y="2240766"/>
                </a:cubicBezTo>
                <a:cubicBezTo>
                  <a:pt x="1097791" y="2274566"/>
                  <a:pt x="1025373" y="2290034"/>
                  <a:pt x="960127" y="2321449"/>
                </a:cubicBezTo>
                <a:cubicBezTo>
                  <a:pt x="904021" y="2348463"/>
                  <a:pt x="851709" y="2382802"/>
                  <a:pt x="798762" y="2415578"/>
                </a:cubicBezTo>
                <a:cubicBezTo>
                  <a:pt x="757538" y="2441098"/>
                  <a:pt x="722755" y="2478254"/>
                  <a:pt x="677739" y="2496260"/>
                </a:cubicBezTo>
                <a:cubicBezTo>
                  <a:pt x="654197" y="2505677"/>
                  <a:pt x="710938" y="2457271"/>
                  <a:pt x="731527" y="2442472"/>
                </a:cubicBezTo>
                <a:cubicBezTo>
                  <a:pt x="874962" y="2339378"/>
                  <a:pt x="1027717" y="2248147"/>
                  <a:pt x="1161833" y="2133190"/>
                </a:cubicBezTo>
                <a:cubicBezTo>
                  <a:pt x="1224586" y="2079402"/>
                  <a:pt x="1288849" y="2027327"/>
                  <a:pt x="1350092" y="1971825"/>
                </a:cubicBezTo>
                <a:cubicBezTo>
                  <a:pt x="1479118" y="1854895"/>
                  <a:pt x="1602856" y="1751738"/>
                  <a:pt x="1699715" y="1608755"/>
                </a:cubicBezTo>
                <a:cubicBezTo>
                  <a:pt x="1761804" y="1517099"/>
                  <a:pt x="1816145" y="1420426"/>
                  <a:pt x="1874527" y="1326366"/>
                </a:cubicBezTo>
                <a:cubicBezTo>
                  <a:pt x="1896827" y="1290438"/>
                  <a:pt x="1924588" y="1257432"/>
                  <a:pt x="1941762" y="1218790"/>
                </a:cubicBezTo>
                <a:cubicBezTo>
                  <a:pt x="2001308" y="1084813"/>
                  <a:pt x="1953670" y="1111726"/>
                  <a:pt x="2035892" y="1084319"/>
                </a:cubicBezTo>
                <a:cubicBezTo>
                  <a:pt x="2208104" y="1187646"/>
                  <a:pt x="2091435" y="1114073"/>
                  <a:pt x="2398962" y="1353260"/>
                </a:cubicBezTo>
                <a:cubicBezTo>
                  <a:pt x="2502298" y="1433632"/>
                  <a:pt x="2595989" y="1527953"/>
                  <a:pt x="2708245" y="1595307"/>
                </a:cubicBezTo>
                <a:cubicBezTo>
                  <a:pt x="2775480" y="1635648"/>
                  <a:pt x="2847224" y="1669285"/>
                  <a:pt x="2909951" y="1716331"/>
                </a:cubicBezTo>
                <a:cubicBezTo>
                  <a:pt x="3275940" y="1990824"/>
                  <a:pt x="3043163" y="2065106"/>
                  <a:pt x="3730221" y="2361790"/>
                </a:cubicBezTo>
                <a:lnTo>
                  <a:pt x="4321892" y="2617284"/>
                </a:lnTo>
                <a:cubicBezTo>
                  <a:pt x="4442915" y="2671072"/>
                  <a:pt x="4561630" y="2730389"/>
                  <a:pt x="4684962" y="2778649"/>
                </a:cubicBezTo>
                <a:cubicBezTo>
                  <a:pt x="4920633" y="2870868"/>
                  <a:pt x="4918454" y="2881254"/>
                  <a:pt x="5088374" y="2926566"/>
                </a:cubicBezTo>
                <a:cubicBezTo>
                  <a:pt x="5124089" y="2936090"/>
                  <a:pt x="5159418" y="2947840"/>
                  <a:pt x="5195951" y="2953460"/>
                </a:cubicBezTo>
                <a:cubicBezTo>
                  <a:pt x="5308421" y="2970763"/>
                  <a:pt x="5691238" y="3004356"/>
                  <a:pt x="5774174" y="3007249"/>
                </a:cubicBezTo>
                <a:lnTo>
                  <a:pt x="7414715" y="3061037"/>
                </a:lnTo>
                <a:lnTo>
                  <a:pt x="8302221" y="3114825"/>
                </a:lnTo>
                <a:cubicBezTo>
                  <a:pt x="8380803" y="3120646"/>
                  <a:pt x="8721476" y="3175831"/>
                  <a:pt x="8772868" y="3182060"/>
                </a:cubicBezTo>
                <a:cubicBezTo>
                  <a:pt x="8830886" y="3189092"/>
                  <a:pt x="8889409" y="3191025"/>
                  <a:pt x="8947680" y="3195507"/>
                </a:cubicBezTo>
                <a:lnTo>
                  <a:pt x="10359621" y="3182060"/>
                </a:lnTo>
                <a:cubicBezTo>
                  <a:pt x="10727438" y="3175930"/>
                  <a:pt x="10408468" y="3154717"/>
                  <a:pt x="10709245" y="3182060"/>
                </a:cubicBezTo>
                <a:cubicBezTo>
                  <a:pt x="10731657" y="3173095"/>
                  <a:pt x="10753718" y="3163200"/>
                  <a:pt x="10776480" y="3155166"/>
                </a:cubicBezTo>
                <a:cubicBezTo>
                  <a:pt x="10829946" y="3136296"/>
                  <a:pt x="10885418" y="3122966"/>
                  <a:pt x="10937845" y="3101378"/>
                </a:cubicBezTo>
                <a:cubicBezTo>
                  <a:pt x="10962013" y="3091427"/>
                  <a:pt x="10982668" y="3074484"/>
                  <a:pt x="11005080" y="3061037"/>
                </a:cubicBezTo>
                <a:cubicBezTo>
                  <a:pt x="10646492" y="3047590"/>
                  <a:pt x="10286806" y="3051782"/>
                  <a:pt x="9929315" y="3020696"/>
                </a:cubicBezTo>
                <a:cubicBezTo>
                  <a:pt x="9667216" y="2997905"/>
                  <a:pt x="9409228" y="2940867"/>
                  <a:pt x="9149386" y="2899672"/>
                </a:cubicBezTo>
                <a:cubicBezTo>
                  <a:pt x="9031478" y="2880979"/>
                  <a:pt x="8547575" y="2799528"/>
                  <a:pt x="8450139" y="2778649"/>
                </a:cubicBezTo>
                <a:cubicBezTo>
                  <a:pt x="8383018" y="2764266"/>
                  <a:pt x="8187535" y="2725994"/>
                  <a:pt x="8113962" y="2697966"/>
                </a:cubicBezTo>
                <a:cubicBezTo>
                  <a:pt x="7973157" y="2644326"/>
                  <a:pt x="7843775" y="2557666"/>
                  <a:pt x="7697104" y="2523155"/>
                </a:cubicBezTo>
                <a:cubicBezTo>
                  <a:pt x="7424654" y="2459048"/>
                  <a:pt x="7546396" y="2477155"/>
                  <a:pt x="7334033" y="2455919"/>
                </a:cubicBezTo>
                <a:cubicBezTo>
                  <a:pt x="7111444" y="2400272"/>
                  <a:pt x="7354823" y="2457196"/>
                  <a:pt x="7038198" y="2402131"/>
                </a:cubicBezTo>
                <a:cubicBezTo>
                  <a:pt x="6852478" y="2369832"/>
                  <a:pt x="6893372" y="2346058"/>
                  <a:pt x="6634786" y="2334896"/>
                </a:cubicBezTo>
                <a:cubicBezTo>
                  <a:pt x="6106190" y="2312079"/>
                  <a:pt x="5576951" y="2308002"/>
                  <a:pt x="5048033" y="2294555"/>
                </a:cubicBezTo>
                <a:cubicBezTo>
                  <a:pt x="4546323" y="2238808"/>
                  <a:pt x="5040218" y="2301876"/>
                  <a:pt x="4617727" y="2227319"/>
                </a:cubicBezTo>
                <a:cubicBezTo>
                  <a:pt x="4452270" y="2198121"/>
                  <a:pt x="4120186" y="2146637"/>
                  <a:pt x="4120186" y="2146637"/>
                </a:cubicBezTo>
                <a:cubicBezTo>
                  <a:pt x="4057433" y="2124225"/>
                  <a:pt x="3994003" y="2103627"/>
                  <a:pt x="3931927" y="2079402"/>
                </a:cubicBezTo>
                <a:cubicBezTo>
                  <a:pt x="3810186" y="2031894"/>
                  <a:pt x="3692832" y="1972809"/>
                  <a:pt x="3568856" y="1931484"/>
                </a:cubicBezTo>
                <a:cubicBezTo>
                  <a:pt x="3541962" y="1922519"/>
                  <a:pt x="3516523" y="1904590"/>
                  <a:pt x="3488174" y="1904590"/>
                </a:cubicBezTo>
                <a:cubicBezTo>
                  <a:pt x="3472013" y="1904590"/>
                  <a:pt x="3513404" y="1925752"/>
                  <a:pt x="3528515" y="1931484"/>
                </a:cubicBezTo>
                <a:cubicBezTo>
                  <a:pt x="3643824" y="1975222"/>
                  <a:pt x="3759054" y="2020446"/>
                  <a:pt x="3878139" y="2052507"/>
                </a:cubicBezTo>
                <a:cubicBezTo>
                  <a:pt x="4094465" y="2110749"/>
                  <a:pt x="4586019" y="2168184"/>
                  <a:pt x="4765645" y="2200425"/>
                </a:cubicBezTo>
                <a:cubicBezTo>
                  <a:pt x="4936970" y="2231176"/>
                  <a:pt x="5103385" y="2291182"/>
                  <a:pt x="5276633" y="2308002"/>
                </a:cubicBezTo>
                <a:cubicBezTo>
                  <a:pt x="5566760" y="2336170"/>
                  <a:pt x="5859269" y="2328584"/>
                  <a:pt x="6150692" y="2334896"/>
                </a:cubicBezTo>
                <a:lnTo>
                  <a:pt x="9001468" y="2388684"/>
                </a:lnTo>
                <a:lnTo>
                  <a:pt x="9673821" y="2375237"/>
                </a:lnTo>
                <a:cubicBezTo>
                  <a:pt x="9850713" y="2359337"/>
                  <a:pt x="10020896" y="2290442"/>
                  <a:pt x="10198256" y="2281107"/>
                </a:cubicBezTo>
                <a:lnTo>
                  <a:pt x="10453751" y="2267660"/>
                </a:lnTo>
                <a:lnTo>
                  <a:pt x="11274021" y="2281107"/>
                </a:lnTo>
                <a:cubicBezTo>
                  <a:pt x="11288164" y="2282050"/>
                  <a:pt x="11269799" y="2310687"/>
                  <a:pt x="11260574" y="2321449"/>
                </a:cubicBezTo>
                <a:cubicBezTo>
                  <a:pt x="11215195" y="2374391"/>
                  <a:pt x="11180089" y="2451620"/>
                  <a:pt x="11112656" y="2469366"/>
                </a:cubicBezTo>
                <a:cubicBezTo>
                  <a:pt x="10808376" y="2549441"/>
                  <a:pt x="10910278" y="2531781"/>
                  <a:pt x="10601668" y="2576943"/>
                </a:cubicBezTo>
                <a:cubicBezTo>
                  <a:pt x="10503193" y="2591354"/>
                  <a:pt x="10403910" y="2600374"/>
                  <a:pt x="10305833" y="2617284"/>
                </a:cubicBezTo>
                <a:cubicBezTo>
                  <a:pt x="10046220" y="2662045"/>
                  <a:pt x="9811449" y="2723792"/>
                  <a:pt x="9552798" y="2751755"/>
                </a:cubicBezTo>
                <a:cubicBezTo>
                  <a:pt x="9476908" y="2759959"/>
                  <a:pt x="9400516" y="2763762"/>
                  <a:pt x="9324198" y="2765202"/>
                </a:cubicBezTo>
                <a:lnTo>
                  <a:pt x="8127409" y="2778649"/>
                </a:lnTo>
                <a:cubicBezTo>
                  <a:pt x="7921221" y="2774167"/>
                  <a:pt x="7714474" y="2781020"/>
                  <a:pt x="7508845" y="2765202"/>
                </a:cubicBezTo>
                <a:cubicBezTo>
                  <a:pt x="7422070" y="2758527"/>
                  <a:pt x="7338874" y="2727549"/>
                  <a:pt x="7253351" y="2711413"/>
                </a:cubicBezTo>
                <a:cubicBezTo>
                  <a:pt x="7101279" y="2682720"/>
                  <a:pt x="6947221" y="2664302"/>
                  <a:pt x="6796151" y="2630731"/>
                </a:cubicBezTo>
                <a:cubicBezTo>
                  <a:pt x="6755810" y="2621766"/>
                  <a:pt x="6714799" y="2615408"/>
                  <a:pt x="6675127" y="2603837"/>
                </a:cubicBezTo>
                <a:cubicBezTo>
                  <a:pt x="6451572" y="2538634"/>
                  <a:pt x="6522910" y="2551141"/>
                  <a:pt x="6338951" y="2482813"/>
                </a:cubicBezTo>
                <a:cubicBezTo>
                  <a:pt x="6227304" y="2441344"/>
                  <a:pt x="6116713" y="2396467"/>
                  <a:pt x="6002774" y="2361790"/>
                </a:cubicBezTo>
                <a:cubicBezTo>
                  <a:pt x="5910206" y="2333617"/>
                  <a:pt x="5815268" y="2313531"/>
                  <a:pt x="5720386" y="2294555"/>
                </a:cubicBezTo>
                <a:cubicBezTo>
                  <a:pt x="5440207" y="2238519"/>
                  <a:pt x="5517065" y="2269632"/>
                  <a:pt x="5263186" y="2227319"/>
                </a:cubicBezTo>
                <a:cubicBezTo>
                  <a:pt x="5195552" y="2216047"/>
                  <a:pt x="5129147" y="2198051"/>
                  <a:pt x="5061480" y="2186978"/>
                </a:cubicBezTo>
                <a:cubicBezTo>
                  <a:pt x="4882560" y="2157700"/>
                  <a:pt x="4523598" y="2106296"/>
                  <a:pt x="4523598" y="2106296"/>
                </a:cubicBezTo>
                <a:cubicBezTo>
                  <a:pt x="4451880" y="2074919"/>
                  <a:pt x="4380704" y="2042274"/>
                  <a:pt x="4308445" y="2012166"/>
                </a:cubicBezTo>
                <a:cubicBezTo>
                  <a:pt x="4273094" y="1997436"/>
                  <a:pt x="4234119" y="1990826"/>
                  <a:pt x="4200868" y="1971825"/>
                </a:cubicBezTo>
                <a:cubicBezTo>
                  <a:pt x="4090509" y="1908763"/>
                  <a:pt x="4131496" y="1876271"/>
                  <a:pt x="4012609" y="1797013"/>
                </a:cubicBezTo>
                <a:cubicBezTo>
                  <a:pt x="3999162" y="1788048"/>
                  <a:pt x="3984683" y="1780465"/>
                  <a:pt x="3972268" y="1770119"/>
                </a:cubicBezTo>
                <a:cubicBezTo>
                  <a:pt x="3957659" y="1757945"/>
                  <a:pt x="3945998" y="1742570"/>
                  <a:pt x="3931927" y="1729778"/>
                </a:cubicBezTo>
                <a:cubicBezTo>
                  <a:pt x="3896670" y="1697727"/>
                  <a:pt x="3861817" y="1665087"/>
                  <a:pt x="3824351" y="1635649"/>
                </a:cubicBezTo>
                <a:cubicBezTo>
                  <a:pt x="3751970" y="1578778"/>
                  <a:pt x="3752330" y="1600323"/>
                  <a:pt x="3703327" y="1541519"/>
                </a:cubicBezTo>
                <a:cubicBezTo>
                  <a:pt x="3692981" y="1529104"/>
                  <a:pt x="3686951" y="1513449"/>
                  <a:pt x="3676433" y="1501178"/>
                </a:cubicBezTo>
                <a:cubicBezTo>
                  <a:pt x="3659932" y="1481926"/>
                  <a:pt x="3639146" y="1466642"/>
                  <a:pt x="3622645" y="1447390"/>
                </a:cubicBezTo>
                <a:cubicBezTo>
                  <a:pt x="3555530" y="1369089"/>
                  <a:pt x="3653227" y="1436525"/>
                  <a:pt x="3515068" y="1339813"/>
                </a:cubicBezTo>
                <a:cubicBezTo>
                  <a:pt x="3498646" y="1328318"/>
                  <a:pt x="3478110" y="1323809"/>
                  <a:pt x="3461280" y="1312919"/>
                </a:cubicBezTo>
                <a:cubicBezTo>
                  <a:pt x="3401778" y="1274418"/>
                  <a:pt x="3344870" y="1232047"/>
                  <a:pt x="3286468" y="1191896"/>
                </a:cubicBezTo>
                <a:cubicBezTo>
                  <a:pt x="3273150" y="1182740"/>
                  <a:pt x="3257555" y="1176430"/>
                  <a:pt x="3246127" y="1165002"/>
                </a:cubicBezTo>
                <a:cubicBezTo>
                  <a:pt x="3223715" y="1142590"/>
                  <a:pt x="3203911" y="1117225"/>
                  <a:pt x="3178892" y="1097766"/>
                </a:cubicBezTo>
                <a:cubicBezTo>
                  <a:pt x="3122949" y="1054255"/>
                  <a:pt x="3004080" y="976743"/>
                  <a:pt x="3004080" y="976743"/>
                </a:cubicBezTo>
                <a:cubicBezTo>
                  <a:pt x="2995115" y="963296"/>
                  <a:pt x="2985751" y="950107"/>
                  <a:pt x="2977186" y="936402"/>
                </a:cubicBezTo>
                <a:cubicBezTo>
                  <a:pt x="2963334" y="914238"/>
                  <a:pt x="2950979" y="891151"/>
                  <a:pt x="2936845" y="869166"/>
                </a:cubicBezTo>
                <a:cubicBezTo>
                  <a:pt x="2910627" y="828382"/>
                  <a:pt x="2890445" y="782427"/>
                  <a:pt x="2856162" y="748143"/>
                </a:cubicBezTo>
                <a:cubicBezTo>
                  <a:pt x="2824786" y="716766"/>
                  <a:pt x="2786647" y="690934"/>
                  <a:pt x="2762033" y="654013"/>
                </a:cubicBezTo>
                <a:cubicBezTo>
                  <a:pt x="2697126" y="556652"/>
                  <a:pt x="2722700" y="602241"/>
                  <a:pt x="2681351" y="519543"/>
                </a:cubicBezTo>
                <a:cubicBezTo>
                  <a:pt x="2672386" y="550919"/>
                  <a:pt x="2668486" y="584210"/>
                  <a:pt x="2654456" y="613672"/>
                </a:cubicBezTo>
                <a:cubicBezTo>
                  <a:pt x="2495280" y="947940"/>
                  <a:pt x="2578476" y="707143"/>
                  <a:pt x="2533433" y="842272"/>
                </a:cubicBezTo>
                <a:cubicBezTo>
                  <a:pt x="2519986" y="837790"/>
                  <a:pt x="2502166" y="839714"/>
                  <a:pt x="2493092" y="828825"/>
                </a:cubicBezTo>
                <a:cubicBezTo>
                  <a:pt x="2477639" y="810282"/>
                  <a:pt x="2472417" y="784913"/>
                  <a:pt x="2466198" y="761590"/>
                </a:cubicBezTo>
                <a:cubicBezTo>
                  <a:pt x="2454420" y="717422"/>
                  <a:pt x="2471627" y="659441"/>
                  <a:pt x="2439304" y="627119"/>
                </a:cubicBezTo>
                <a:lnTo>
                  <a:pt x="2412409" y="600225"/>
                </a:lnTo>
                <a:cubicBezTo>
                  <a:pt x="2376192" y="853748"/>
                  <a:pt x="2425765" y="546823"/>
                  <a:pt x="2372068" y="775037"/>
                </a:cubicBezTo>
                <a:cubicBezTo>
                  <a:pt x="2360590" y="823819"/>
                  <a:pt x="2362499" y="875931"/>
                  <a:pt x="2345174" y="922955"/>
                </a:cubicBezTo>
                <a:cubicBezTo>
                  <a:pt x="2330555" y="962634"/>
                  <a:pt x="2298188" y="993408"/>
                  <a:pt x="2277939" y="1030531"/>
                </a:cubicBezTo>
                <a:cubicBezTo>
                  <a:pt x="2095475" y="1365047"/>
                  <a:pt x="2283686" y="1075699"/>
                  <a:pt x="2035892" y="1447390"/>
                </a:cubicBezTo>
                <a:cubicBezTo>
                  <a:pt x="1820816" y="1770003"/>
                  <a:pt x="2030752" y="1452776"/>
                  <a:pt x="1887974" y="1649096"/>
                </a:cubicBezTo>
                <a:cubicBezTo>
                  <a:pt x="1868963" y="1675236"/>
                  <a:pt x="1854878" y="1704947"/>
                  <a:pt x="1834186" y="1729778"/>
                </a:cubicBezTo>
                <a:cubicBezTo>
                  <a:pt x="1760621" y="1818056"/>
                  <a:pt x="1749596" y="1808294"/>
                  <a:pt x="1659374" y="1877696"/>
                </a:cubicBezTo>
                <a:cubicBezTo>
                  <a:pt x="1631626" y="1899041"/>
                  <a:pt x="1606029" y="1923062"/>
                  <a:pt x="1578692" y="1944931"/>
                </a:cubicBezTo>
                <a:cubicBezTo>
                  <a:pt x="1561191" y="1958931"/>
                  <a:pt x="1540751" y="1969425"/>
                  <a:pt x="1524904" y="1985272"/>
                </a:cubicBezTo>
                <a:cubicBezTo>
                  <a:pt x="1491212" y="2018964"/>
                  <a:pt x="1460947" y="2055971"/>
                  <a:pt x="1430774" y="2092849"/>
                </a:cubicBezTo>
                <a:cubicBezTo>
                  <a:pt x="1420540" y="2105357"/>
                  <a:pt x="1420041" y="2133190"/>
                  <a:pt x="1403880" y="2133190"/>
                </a:cubicBezTo>
                <a:cubicBezTo>
                  <a:pt x="1389706" y="2133190"/>
                  <a:pt x="1407304" y="2102872"/>
                  <a:pt x="1417327" y="2092849"/>
                </a:cubicBezTo>
                <a:cubicBezTo>
                  <a:pt x="1636353" y="1873823"/>
                  <a:pt x="1517870" y="2037894"/>
                  <a:pt x="1753504" y="1837355"/>
                </a:cubicBezTo>
                <a:cubicBezTo>
                  <a:pt x="1910562" y="1703689"/>
                  <a:pt x="2060042" y="1561332"/>
                  <a:pt x="2210704" y="1420496"/>
                </a:cubicBezTo>
                <a:cubicBezTo>
                  <a:pt x="2266274" y="1368550"/>
                  <a:pt x="2318280" y="1312919"/>
                  <a:pt x="2372068" y="1259131"/>
                </a:cubicBezTo>
                <a:cubicBezTo>
                  <a:pt x="2389997" y="1241202"/>
                  <a:pt x="2411791" y="1226440"/>
                  <a:pt x="2425856" y="1205343"/>
                </a:cubicBezTo>
                <a:cubicBezTo>
                  <a:pt x="2492077" y="1106012"/>
                  <a:pt x="2460251" y="1150518"/>
                  <a:pt x="2519986" y="1070872"/>
                </a:cubicBezTo>
                <a:cubicBezTo>
                  <a:pt x="2569292" y="1133625"/>
                  <a:pt x="2622839" y="1193266"/>
                  <a:pt x="2667904" y="1259131"/>
                </a:cubicBezTo>
                <a:cubicBezTo>
                  <a:pt x="2785767" y="1431394"/>
                  <a:pt x="2803775" y="1503263"/>
                  <a:pt x="2950292" y="1608755"/>
                </a:cubicBezTo>
                <a:cubicBezTo>
                  <a:pt x="3123406" y="1733397"/>
                  <a:pt x="3406826" y="1892062"/>
                  <a:pt x="3582304" y="1971825"/>
                </a:cubicBezTo>
                <a:cubicBezTo>
                  <a:pt x="3789170" y="2065855"/>
                  <a:pt x="4002748" y="2144407"/>
                  <a:pt x="4214315" y="2227319"/>
                </a:cubicBezTo>
                <a:cubicBezTo>
                  <a:pt x="4334475" y="2274409"/>
                  <a:pt x="4456546" y="2316475"/>
                  <a:pt x="4577386" y="2361790"/>
                </a:cubicBezTo>
                <a:cubicBezTo>
                  <a:pt x="4635843" y="2383711"/>
                  <a:pt x="4690440" y="2419876"/>
                  <a:pt x="4752198" y="2429025"/>
                </a:cubicBezTo>
                <a:cubicBezTo>
                  <a:pt x="4935212" y="2456138"/>
                  <a:pt x="5145455" y="2482553"/>
                  <a:pt x="5330421" y="2523155"/>
                </a:cubicBezTo>
                <a:cubicBezTo>
                  <a:pt x="5927430" y="2654206"/>
                  <a:pt x="5401418" y="2564086"/>
                  <a:pt x="6083456" y="2671072"/>
                </a:cubicBezTo>
                <a:cubicBezTo>
                  <a:pt x="6173011" y="2685120"/>
                  <a:pt x="6261787" y="2708748"/>
                  <a:pt x="6352398" y="2711413"/>
                </a:cubicBezTo>
                <a:lnTo>
                  <a:pt x="6809598" y="2724860"/>
                </a:lnTo>
                <a:cubicBezTo>
                  <a:pt x="6903727" y="2738307"/>
                  <a:pt x="6998268" y="2749136"/>
                  <a:pt x="7091986" y="2765202"/>
                </a:cubicBezTo>
                <a:cubicBezTo>
                  <a:pt x="7484659" y="2832518"/>
                  <a:pt x="7051117" y="2792046"/>
                  <a:pt x="7616421" y="2845884"/>
                </a:cubicBezTo>
                <a:cubicBezTo>
                  <a:pt x="7692409" y="2853121"/>
                  <a:pt x="7768749" y="2856320"/>
                  <a:pt x="7845021" y="2859331"/>
                </a:cubicBezTo>
                <a:lnTo>
                  <a:pt x="8638398" y="2886225"/>
                </a:lnTo>
                <a:cubicBezTo>
                  <a:pt x="8692186" y="2890707"/>
                  <a:pt x="8746370" y="2891762"/>
                  <a:pt x="8799762" y="2899672"/>
                </a:cubicBezTo>
                <a:cubicBezTo>
                  <a:pt x="8867589" y="2909720"/>
                  <a:pt x="8932987" y="2936589"/>
                  <a:pt x="9001468" y="2940013"/>
                </a:cubicBezTo>
                <a:cubicBezTo>
                  <a:pt x="9292492" y="2954564"/>
                  <a:pt x="9584174" y="2948978"/>
                  <a:pt x="9875527" y="2953460"/>
                </a:cubicBezTo>
                <a:cubicBezTo>
                  <a:pt x="9942762" y="2957942"/>
                  <a:pt x="10016963" y="2936771"/>
                  <a:pt x="10077233" y="2966907"/>
                </a:cubicBezTo>
                <a:cubicBezTo>
                  <a:pt x="10121515" y="2989049"/>
                  <a:pt x="9978810" y="2981562"/>
                  <a:pt x="9929315" y="2980355"/>
                </a:cubicBezTo>
                <a:cubicBezTo>
                  <a:pt x="9794586" y="2977069"/>
                  <a:pt x="9660374" y="2962425"/>
                  <a:pt x="9525904" y="2953460"/>
                </a:cubicBezTo>
                <a:lnTo>
                  <a:pt x="8087068" y="2711413"/>
                </a:lnTo>
                <a:cubicBezTo>
                  <a:pt x="7930197" y="2684451"/>
                  <a:pt x="7774897" y="2645588"/>
                  <a:pt x="7616421" y="2630731"/>
                </a:cubicBezTo>
                <a:cubicBezTo>
                  <a:pt x="7056387" y="2578228"/>
                  <a:pt x="7329838" y="2600302"/>
                  <a:pt x="6796151" y="2563496"/>
                </a:cubicBezTo>
                <a:cubicBezTo>
                  <a:pt x="6697539" y="2545566"/>
                  <a:pt x="6599274" y="2525611"/>
                  <a:pt x="6500315" y="2509707"/>
                </a:cubicBezTo>
                <a:cubicBezTo>
                  <a:pt x="6348228" y="2485264"/>
                  <a:pt x="6195363" y="2465895"/>
                  <a:pt x="6043115" y="2442472"/>
                </a:cubicBezTo>
                <a:cubicBezTo>
                  <a:pt x="5842960" y="2411679"/>
                  <a:pt x="5600695" y="2367794"/>
                  <a:pt x="5411104" y="2321449"/>
                </a:cubicBezTo>
                <a:cubicBezTo>
                  <a:pt x="5179528" y="2264841"/>
                  <a:pt x="4786020" y="2089933"/>
                  <a:pt x="4631174" y="2025613"/>
                </a:cubicBezTo>
                <a:cubicBezTo>
                  <a:pt x="4527358" y="1982489"/>
                  <a:pt x="4428124" y="1927916"/>
                  <a:pt x="4321892" y="1891143"/>
                </a:cubicBezTo>
                <a:cubicBezTo>
                  <a:pt x="4205351" y="1850802"/>
                  <a:pt x="4087172" y="1814912"/>
                  <a:pt x="3972268" y="1770119"/>
                </a:cubicBezTo>
                <a:cubicBezTo>
                  <a:pt x="3724026" y="1673346"/>
                  <a:pt x="3545611" y="1620758"/>
                  <a:pt x="3353704" y="1460837"/>
                </a:cubicBezTo>
                <a:cubicBezTo>
                  <a:pt x="3290192" y="1407910"/>
                  <a:pt x="3289207" y="1374463"/>
                  <a:pt x="3246127" y="1312919"/>
                </a:cubicBezTo>
                <a:cubicBezTo>
                  <a:pt x="3229668" y="1289406"/>
                  <a:pt x="3210268" y="1268096"/>
                  <a:pt x="3192339" y="1245684"/>
                </a:cubicBezTo>
                <a:cubicBezTo>
                  <a:pt x="3168310" y="1173596"/>
                  <a:pt x="3187081" y="1235470"/>
                  <a:pt x="3165445" y="1138107"/>
                </a:cubicBezTo>
                <a:cubicBezTo>
                  <a:pt x="3161436" y="1120066"/>
                  <a:pt x="3155304" y="1102502"/>
                  <a:pt x="3151998" y="1084319"/>
                </a:cubicBezTo>
                <a:cubicBezTo>
                  <a:pt x="3146328" y="1053135"/>
                  <a:pt x="3150322" y="1019618"/>
                  <a:pt x="3138551" y="990190"/>
                </a:cubicBezTo>
                <a:cubicBezTo>
                  <a:pt x="3131488" y="972533"/>
                  <a:pt x="3111656" y="963296"/>
                  <a:pt x="3098209" y="949849"/>
                </a:cubicBezTo>
                <a:cubicBezTo>
                  <a:pt x="3080280" y="913990"/>
                  <a:pt x="3072770" y="870621"/>
                  <a:pt x="3044421" y="842272"/>
                </a:cubicBezTo>
                <a:cubicBezTo>
                  <a:pt x="2977303" y="775154"/>
                  <a:pt x="2975413" y="767430"/>
                  <a:pt x="2856162" y="707802"/>
                </a:cubicBezTo>
                <a:cubicBezTo>
                  <a:pt x="2838233" y="698837"/>
                  <a:pt x="2819373" y="691531"/>
                  <a:pt x="2802374" y="680907"/>
                </a:cubicBezTo>
                <a:cubicBezTo>
                  <a:pt x="2783369" y="669029"/>
                  <a:pt x="2766823" y="653593"/>
                  <a:pt x="2748586" y="640566"/>
                </a:cubicBezTo>
                <a:cubicBezTo>
                  <a:pt x="2735435" y="631172"/>
                  <a:pt x="2721692" y="622637"/>
                  <a:pt x="2708245" y="613672"/>
                </a:cubicBezTo>
                <a:cubicBezTo>
                  <a:pt x="2699280" y="595743"/>
                  <a:pt x="2689247" y="578309"/>
                  <a:pt x="2681351" y="559884"/>
                </a:cubicBezTo>
                <a:cubicBezTo>
                  <a:pt x="2675767" y="546856"/>
                  <a:pt x="2672881" y="532815"/>
                  <a:pt x="2667904" y="519543"/>
                </a:cubicBezTo>
                <a:cubicBezTo>
                  <a:pt x="2651612" y="476099"/>
                  <a:pt x="2631437" y="420969"/>
                  <a:pt x="2600668" y="385072"/>
                </a:cubicBezTo>
                <a:cubicBezTo>
                  <a:pt x="2590150" y="372801"/>
                  <a:pt x="2574782" y="365406"/>
                  <a:pt x="2560327" y="358178"/>
                </a:cubicBezTo>
                <a:cubicBezTo>
                  <a:pt x="2541036" y="348532"/>
                  <a:pt x="2483432" y="335592"/>
                  <a:pt x="2466198" y="331284"/>
                </a:cubicBezTo>
                <a:cubicBezTo>
                  <a:pt x="2430339" y="335766"/>
                  <a:pt x="2393161" y="334103"/>
                  <a:pt x="2358621" y="344731"/>
                </a:cubicBezTo>
                <a:cubicBezTo>
                  <a:pt x="2329302" y="353752"/>
                  <a:pt x="2263303" y="406134"/>
                  <a:pt x="2237598" y="425413"/>
                </a:cubicBezTo>
                <a:cubicBezTo>
                  <a:pt x="2233116" y="447825"/>
                  <a:pt x="2217334" y="470834"/>
                  <a:pt x="2224151" y="492649"/>
                </a:cubicBezTo>
                <a:cubicBezTo>
                  <a:pt x="2265975" y="626487"/>
                  <a:pt x="2290924" y="609104"/>
                  <a:pt x="2345174" y="694355"/>
                </a:cubicBezTo>
                <a:cubicBezTo>
                  <a:pt x="2364575" y="724843"/>
                  <a:pt x="2383818" y="755672"/>
                  <a:pt x="2398962" y="788484"/>
                </a:cubicBezTo>
                <a:cubicBezTo>
                  <a:pt x="2426756" y="848705"/>
                  <a:pt x="2428622" y="885759"/>
                  <a:pt x="2439304" y="949849"/>
                </a:cubicBezTo>
                <a:cubicBezTo>
                  <a:pt x="2427290" y="1202132"/>
                  <a:pt x="2466578" y="1177794"/>
                  <a:pt x="2372068" y="1339813"/>
                </a:cubicBezTo>
                <a:cubicBezTo>
                  <a:pt x="2360775" y="1359172"/>
                  <a:pt x="2344579" y="1375241"/>
                  <a:pt x="2331727" y="1393602"/>
                </a:cubicBezTo>
                <a:cubicBezTo>
                  <a:pt x="2313191" y="1420082"/>
                  <a:pt x="2277939" y="1506607"/>
                  <a:pt x="2277939" y="1474284"/>
                </a:cubicBezTo>
                <a:cubicBezTo>
                  <a:pt x="2277939" y="1438146"/>
                  <a:pt x="2309152" y="1408374"/>
                  <a:pt x="2331727" y="1380155"/>
                </a:cubicBezTo>
                <a:cubicBezTo>
                  <a:pt x="2409287" y="1283205"/>
                  <a:pt x="2460998" y="1264331"/>
                  <a:pt x="2546880" y="1178449"/>
                </a:cubicBezTo>
                <a:cubicBezTo>
                  <a:pt x="2562728" y="1162601"/>
                  <a:pt x="2573774" y="1142590"/>
                  <a:pt x="2587221" y="1124660"/>
                </a:cubicBezTo>
                <a:cubicBezTo>
                  <a:pt x="2591703" y="1106731"/>
                  <a:pt x="2600668" y="1089353"/>
                  <a:pt x="2600668" y="1070872"/>
                </a:cubicBezTo>
                <a:cubicBezTo>
                  <a:pt x="2600668" y="1048016"/>
                  <a:pt x="2603382" y="987476"/>
                  <a:pt x="2587221" y="1003637"/>
                </a:cubicBezTo>
                <a:cubicBezTo>
                  <a:pt x="2540424" y="1050434"/>
                  <a:pt x="2528623" y="1122614"/>
                  <a:pt x="2493092" y="1178449"/>
                </a:cubicBezTo>
                <a:cubicBezTo>
                  <a:pt x="2243493" y="1570677"/>
                  <a:pt x="2393055" y="1346259"/>
                  <a:pt x="2251045" y="1501178"/>
                </a:cubicBezTo>
                <a:cubicBezTo>
                  <a:pt x="2218848" y="1536302"/>
                  <a:pt x="2190607" y="1575063"/>
                  <a:pt x="2156915" y="1608755"/>
                </a:cubicBezTo>
                <a:cubicBezTo>
                  <a:pt x="2136620" y="1629050"/>
                  <a:pt x="2113278" y="1646206"/>
                  <a:pt x="2089680" y="1662543"/>
                </a:cubicBezTo>
                <a:cubicBezTo>
                  <a:pt x="1996666" y="1726937"/>
                  <a:pt x="1907662" y="1798610"/>
                  <a:pt x="1807292" y="1850802"/>
                </a:cubicBezTo>
                <a:cubicBezTo>
                  <a:pt x="1738960" y="1886335"/>
                  <a:pt x="1449374" y="2028253"/>
                  <a:pt x="1336645" y="2106296"/>
                </a:cubicBezTo>
                <a:cubicBezTo>
                  <a:pt x="1262938" y="2157324"/>
                  <a:pt x="1184882" y="2204270"/>
                  <a:pt x="1121492" y="2267660"/>
                </a:cubicBezTo>
                <a:cubicBezTo>
                  <a:pt x="1099080" y="2290072"/>
                  <a:pt x="1075754" y="2311606"/>
                  <a:pt x="1054256" y="2334896"/>
                </a:cubicBezTo>
                <a:cubicBezTo>
                  <a:pt x="934517" y="2464613"/>
                  <a:pt x="1004849" y="2412657"/>
                  <a:pt x="919786" y="2469366"/>
                </a:cubicBezTo>
                <a:cubicBezTo>
                  <a:pt x="830090" y="2738455"/>
                  <a:pt x="922729" y="2436298"/>
                  <a:pt x="1457668" y="2065955"/>
                </a:cubicBezTo>
                <a:cubicBezTo>
                  <a:pt x="1734394" y="1874375"/>
                  <a:pt x="2205645" y="1566191"/>
                  <a:pt x="2385515" y="1326366"/>
                </a:cubicBezTo>
                <a:lnTo>
                  <a:pt x="2506539" y="1165002"/>
                </a:lnTo>
                <a:cubicBezTo>
                  <a:pt x="2590355" y="1192941"/>
                  <a:pt x="2505952" y="1154241"/>
                  <a:pt x="2573774" y="1232237"/>
                </a:cubicBezTo>
                <a:cubicBezTo>
                  <a:pt x="2650753" y="1320763"/>
                  <a:pt x="2720090" y="1419921"/>
                  <a:pt x="2815821" y="1487731"/>
                </a:cubicBezTo>
                <a:cubicBezTo>
                  <a:pt x="2923398" y="1563931"/>
                  <a:pt x="3025508" y="1648505"/>
                  <a:pt x="3138551" y="1716331"/>
                </a:cubicBezTo>
                <a:cubicBezTo>
                  <a:pt x="3281737" y="1802243"/>
                  <a:pt x="3867395" y="2037274"/>
                  <a:pt x="3931927" y="2065955"/>
                </a:cubicBezTo>
                <a:cubicBezTo>
                  <a:pt x="4206849" y="2188143"/>
                  <a:pt x="4462740" y="2360459"/>
                  <a:pt x="4752198" y="2442472"/>
                </a:cubicBezTo>
                <a:cubicBezTo>
                  <a:pt x="5021139" y="2518672"/>
                  <a:pt x="5285403" y="2613898"/>
                  <a:pt x="5559021" y="2671072"/>
                </a:cubicBezTo>
                <a:cubicBezTo>
                  <a:pt x="5887270" y="2739661"/>
                  <a:pt x="6554104" y="2818990"/>
                  <a:pt x="6554104" y="2818990"/>
                </a:cubicBezTo>
                <a:cubicBezTo>
                  <a:pt x="6908210" y="2801061"/>
                  <a:pt x="7264600" y="2809180"/>
                  <a:pt x="7616421" y="2765202"/>
                </a:cubicBezTo>
                <a:cubicBezTo>
                  <a:pt x="7734601" y="2750430"/>
                  <a:pt x="7839105" y="2680289"/>
                  <a:pt x="7952598" y="2644178"/>
                </a:cubicBezTo>
                <a:cubicBezTo>
                  <a:pt x="8036517" y="2617477"/>
                  <a:pt x="8122657" y="2598302"/>
                  <a:pt x="8208092" y="2576943"/>
                </a:cubicBezTo>
                <a:cubicBezTo>
                  <a:pt x="8346915" y="2542237"/>
                  <a:pt x="8482152" y="2513569"/>
                  <a:pt x="8624951" y="2496260"/>
                </a:cubicBezTo>
                <a:cubicBezTo>
                  <a:pt x="8691846" y="2488151"/>
                  <a:pt x="8759421" y="2487295"/>
                  <a:pt x="8826656" y="2482813"/>
                </a:cubicBezTo>
                <a:lnTo>
                  <a:pt x="9243515" y="2496260"/>
                </a:lnTo>
                <a:cubicBezTo>
                  <a:pt x="9584993" y="2507835"/>
                  <a:pt x="9545372" y="2529554"/>
                  <a:pt x="9808292" y="2482813"/>
                </a:cubicBezTo>
                <a:cubicBezTo>
                  <a:pt x="9947639" y="2458040"/>
                  <a:pt x="10225151" y="2402131"/>
                  <a:pt x="10225151" y="2402131"/>
                </a:cubicBezTo>
                <a:cubicBezTo>
                  <a:pt x="10341692" y="2411096"/>
                  <a:pt x="10458942" y="2413372"/>
                  <a:pt x="10574774" y="2429025"/>
                </a:cubicBezTo>
                <a:cubicBezTo>
                  <a:pt x="10625420" y="2435869"/>
                  <a:pt x="10671898" y="2463722"/>
                  <a:pt x="10722692" y="2469366"/>
                </a:cubicBezTo>
                <a:cubicBezTo>
                  <a:pt x="10834154" y="2481751"/>
                  <a:pt x="10946809" y="2478331"/>
                  <a:pt x="11058868" y="2482813"/>
                </a:cubicBezTo>
                <a:cubicBezTo>
                  <a:pt x="10976399" y="2541720"/>
                  <a:pt x="10945496" y="2573303"/>
                  <a:pt x="10843715" y="2603837"/>
                </a:cubicBezTo>
                <a:cubicBezTo>
                  <a:pt x="10678818" y="2653306"/>
                  <a:pt x="10366082" y="2640722"/>
                  <a:pt x="10252045" y="2644178"/>
                </a:cubicBezTo>
                <a:cubicBezTo>
                  <a:pt x="10144468" y="2653143"/>
                  <a:pt x="10036262" y="2656393"/>
                  <a:pt x="9929315" y="2671072"/>
                </a:cubicBezTo>
                <a:cubicBezTo>
                  <a:pt x="9807377" y="2687808"/>
                  <a:pt x="9687710" y="2718431"/>
                  <a:pt x="9566245" y="2738307"/>
                </a:cubicBezTo>
                <a:cubicBezTo>
                  <a:pt x="9441129" y="2758781"/>
                  <a:pt x="9313488" y="2764594"/>
                  <a:pt x="9189727" y="2792096"/>
                </a:cubicBezTo>
                <a:cubicBezTo>
                  <a:pt x="9149386" y="2801061"/>
                  <a:pt x="9109794" y="2814588"/>
                  <a:pt x="9068704" y="2818990"/>
                </a:cubicBezTo>
                <a:cubicBezTo>
                  <a:pt x="8983906" y="2828075"/>
                  <a:pt x="8898374" y="2827955"/>
                  <a:pt x="8813209" y="2832437"/>
                </a:cubicBezTo>
                <a:cubicBezTo>
                  <a:pt x="8505775" y="2810988"/>
                  <a:pt x="7847383" y="2774691"/>
                  <a:pt x="7562633" y="2711413"/>
                </a:cubicBezTo>
                <a:cubicBezTo>
                  <a:pt x="7240739" y="2639881"/>
                  <a:pt x="7402112" y="2671213"/>
                  <a:pt x="7078539" y="2617284"/>
                </a:cubicBezTo>
                <a:cubicBezTo>
                  <a:pt x="6939586" y="2563496"/>
                  <a:pt x="6794950" y="2522554"/>
                  <a:pt x="6661680" y="2455919"/>
                </a:cubicBezTo>
                <a:cubicBezTo>
                  <a:pt x="6607892" y="2429025"/>
                  <a:pt x="6555773" y="2398494"/>
                  <a:pt x="6500315" y="2375237"/>
                </a:cubicBezTo>
                <a:cubicBezTo>
                  <a:pt x="6416616" y="2340137"/>
                  <a:pt x="6327514" y="2318516"/>
                  <a:pt x="6244821" y="2281107"/>
                </a:cubicBezTo>
                <a:cubicBezTo>
                  <a:pt x="6007471" y="2173734"/>
                  <a:pt x="5991379" y="2124172"/>
                  <a:pt x="5787621" y="2065955"/>
                </a:cubicBezTo>
                <a:cubicBezTo>
                  <a:pt x="5644318" y="2025011"/>
                  <a:pt x="5385964" y="1976370"/>
                  <a:pt x="5249739" y="1958378"/>
                </a:cubicBezTo>
                <a:cubicBezTo>
                  <a:pt x="5115761" y="1940683"/>
                  <a:pt x="4980475" y="1934396"/>
                  <a:pt x="4846327" y="1918037"/>
                </a:cubicBezTo>
                <a:cubicBezTo>
                  <a:pt x="4796581" y="1911970"/>
                  <a:pt x="4747884" y="1899123"/>
                  <a:pt x="4698409" y="1891143"/>
                </a:cubicBezTo>
                <a:cubicBezTo>
                  <a:pt x="4608916" y="1876709"/>
                  <a:pt x="4518602" y="1867309"/>
                  <a:pt x="4429468" y="1850802"/>
                </a:cubicBezTo>
                <a:cubicBezTo>
                  <a:pt x="4397382" y="1844860"/>
                  <a:pt x="4366997" y="1831821"/>
                  <a:pt x="4335339" y="1823907"/>
                </a:cubicBezTo>
                <a:cubicBezTo>
                  <a:pt x="4277322" y="1809403"/>
                  <a:pt x="4217642" y="1801291"/>
                  <a:pt x="4160527" y="1783566"/>
                </a:cubicBezTo>
                <a:cubicBezTo>
                  <a:pt x="3997918" y="1733101"/>
                  <a:pt x="3905578" y="1686894"/>
                  <a:pt x="3757115" y="1608755"/>
                </a:cubicBezTo>
                <a:cubicBezTo>
                  <a:pt x="3733986" y="1596582"/>
                  <a:pt x="3710789" y="1584095"/>
                  <a:pt x="3689880" y="1568413"/>
                </a:cubicBezTo>
                <a:cubicBezTo>
                  <a:pt x="3620998" y="1516751"/>
                  <a:pt x="3558239" y="1457096"/>
                  <a:pt x="3488174" y="1407049"/>
                </a:cubicBezTo>
                <a:cubicBezTo>
                  <a:pt x="3456798" y="1384637"/>
                  <a:pt x="3424674" y="1363235"/>
                  <a:pt x="3394045" y="1339813"/>
                </a:cubicBezTo>
                <a:cubicBezTo>
                  <a:pt x="3348447" y="1304944"/>
                  <a:pt x="3303157" y="1269594"/>
                  <a:pt x="3259574" y="1232237"/>
                </a:cubicBezTo>
                <a:cubicBezTo>
                  <a:pt x="3240322" y="1215736"/>
                  <a:pt x="3226419" y="1193187"/>
                  <a:pt x="3205786" y="1178449"/>
                </a:cubicBezTo>
                <a:cubicBezTo>
                  <a:pt x="3118340" y="1115988"/>
                  <a:pt x="3000001" y="1056405"/>
                  <a:pt x="2896504" y="1030531"/>
                </a:cubicBezTo>
                <a:lnTo>
                  <a:pt x="2842715" y="1017084"/>
                </a:lnTo>
                <a:cubicBezTo>
                  <a:pt x="2815821" y="1003637"/>
                  <a:pt x="2789406" y="989185"/>
                  <a:pt x="2762033" y="976743"/>
                </a:cubicBezTo>
                <a:cubicBezTo>
                  <a:pt x="2573148" y="890886"/>
                  <a:pt x="2801957" y="1003428"/>
                  <a:pt x="2641009" y="922955"/>
                </a:cubicBezTo>
                <a:cubicBezTo>
                  <a:pt x="2681350" y="976743"/>
                  <a:pt x="2710518" y="1041113"/>
                  <a:pt x="2762033" y="1084319"/>
                </a:cubicBezTo>
                <a:cubicBezTo>
                  <a:pt x="2982534" y="1269255"/>
                  <a:pt x="3476774" y="1468583"/>
                  <a:pt x="3676433" y="1568413"/>
                </a:cubicBezTo>
                <a:cubicBezTo>
                  <a:pt x="3848593" y="1654493"/>
                  <a:pt x="4012282" y="1757512"/>
                  <a:pt x="4187421" y="1837355"/>
                </a:cubicBezTo>
                <a:cubicBezTo>
                  <a:pt x="4317743" y="1896766"/>
                  <a:pt x="4457852" y="1932080"/>
                  <a:pt x="4590833" y="1985272"/>
                </a:cubicBezTo>
                <a:cubicBezTo>
                  <a:pt x="4704503" y="2030740"/>
                  <a:pt x="4816235" y="2081061"/>
                  <a:pt x="4927009" y="2133190"/>
                </a:cubicBezTo>
                <a:cubicBezTo>
                  <a:pt x="5391774" y="2351903"/>
                  <a:pt x="4880603" y="2109178"/>
                  <a:pt x="5088374" y="2240766"/>
                </a:cubicBezTo>
                <a:cubicBezTo>
                  <a:pt x="5207221" y="2316036"/>
                  <a:pt x="5319525" y="2407060"/>
                  <a:pt x="5451445" y="2455919"/>
                </a:cubicBezTo>
                <a:cubicBezTo>
                  <a:pt x="5693492" y="2545566"/>
                  <a:pt x="5944039" y="2614955"/>
                  <a:pt x="6177586" y="2724860"/>
                </a:cubicBezTo>
                <a:cubicBezTo>
                  <a:pt x="6253786" y="2760719"/>
                  <a:pt x="6325659" y="2807786"/>
                  <a:pt x="6406186" y="2832437"/>
                </a:cubicBezTo>
                <a:cubicBezTo>
                  <a:pt x="6539321" y="2873192"/>
                  <a:pt x="6858851" y="2938514"/>
                  <a:pt x="7038198" y="2953460"/>
                </a:cubicBezTo>
                <a:cubicBezTo>
                  <a:pt x="7132108" y="2961286"/>
                  <a:pt x="7226457" y="2962425"/>
                  <a:pt x="7320586" y="2966907"/>
                </a:cubicBezTo>
                <a:cubicBezTo>
                  <a:pt x="7365409" y="2962425"/>
                  <a:pt x="7410622" y="2960866"/>
                  <a:pt x="7455056" y="2953460"/>
                </a:cubicBezTo>
                <a:cubicBezTo>
                  <a:pt x="7545235" y="2938430"/>
                  <a:pt x="7723998" y="2899672"/>
                  <a:pt x="7723998" y="2899672"/>
                </a:cubicBezTo>
                <a:lnTo>
                  <a:pt x="8127409" y="2940013"/>
                </a:lnTo>
                <a:cubicBezTo>
                  <a:pt x="8181141" y="2945130"/>
                  <a:pt x="8234822" y="2955024"/>
                  <a:pt x="8288774" y="2953460"/>
                </a:cubicBezTo>
                <a:cubicBezTo>
                  <a:pt x="8544514" y="2946047"/>
                  <a:pt x="8799762" y="2926566"/>
                  <a:pt x="9055256" y="2913119"/>
                </a:cubicBezTo>
                <a:cubicBezTo>
                  <a:pt x="9095332" y="2906440"/>
                  <a:pt x="9286199" y="2877586"/>
                  <a:pt x="9337645" y="2859331"/>
                </a:cubicBezTo>
                <a:cubicBezTo>
                  <a:pt x="10012304" y="2619935"/>
                  <a:pt x="9384063" y="2813131"/>
                  <a:pt x="9767951" y="2697966"/>
                </a:cubicBezTo>
                <a:cubicBezTo>
                  <a:pt x="10412133" y="2773752"/>
                  <a:pt x="9364772" y="2657640"/>
                  <a:pt x="10534433" y="2738307"/>
                </a:cubicBezTo>
                <a:cubicBezTo>
                  <a:pt x="10616034" y="2743935"/>
                  <a:pt x="10776480" y="2778649"/>
                  <a:pt x="10776480" y="2778649"/>
                </a:cubicBezTo>
                <a:cubicBezTo>
                  <a:pt x="10798892" y="2787614"/>
                  <a:pt x="10820298" y="2799689"/>
                  <a:pt x="10843715" y="2805543"/>
                </a:cubicBezTo>
                <a:cubicBezTo>
                  <a:pt x="10874464" y="2813230"/>
                  <a:pt x="10906187" y="2817446"/>
                  <a:pt x="10937845" y="2818990"/>
                </a:cubicBezTo>
                <a:cubicBezTo>
                  <a:pt x="11090130" y="2826418"/>
                  <a:pt x="11242645" y="2827955"/>
                  <a:pt x="11395045" y="2832437"/>
                </a:cubicBezTo>
                <a:cubicBezTo>
                  <a:pt x="11238587" y="2891108"/>
                  <a:pt x="11309198" y="2876226"/>
                  <a:pt x="11099209" y="2886225"/>
                </a:cubicBezTo>
                <a:lnTo>
                  <a:pt x="10157915" y="2926566"/>
                </a:lnTo>
                <a:cubicBezTo>
                  <a:pt x="10068268" y="2944496"/>
                  <a:pt x="9979106" y="2965049"/>
                  <a:pt x="9888974" y="2980355"/>
                </a:cubicBezTo>
                <a:cubicBezTo>
                  <a:pt x="9452156" y="3054532"/>
                  <a:pt x="9559963" y="3029277"/>
                  <a:pt x="9243515" y="3074484"/>
                </a:cubicBezTo>
                <a:lnTo>
                  <a:pt x="8974574" y="3114825"/>
                </a:lnTo>
                <a:cubicBezTo>
                  <a:pt x="8902599" y="3126821"/>
                  <a:pt x="8831601" y="3144473"/>
                  <a:pt x="8759421" y="3155166"/>
                </a:cubicBezTo>
                <a:cubicBezTo>
                  <a:pt x="8710447" y="3162421"/>
                  <a:pt x="8660810" y="3164131"/>
                  <a:pt x="8611504" y="3168613"/>
                </a:cubicBezTo>
                <a:cubicBezTo>
                  <a:pt x="8010869" y="3150684"/>
                  <a:pt x="7409227" y="3153931"/>
                  <a:pt x="6809598" y="3114825"/>
                </a:cubicBezTo>
                <a:cubicBezTo>
                  <a:pt x="6608877" y="3101735"/>
                  <a:pt x="6052249" y="2990903"/>
                  <a:pt x="5787621" y="2940013"/>
                </a:cubicBezTo>
                <a:cubicBezTo>
                  <a:pt x="5555429" y="2841778"/>
                  <a:pt x="5300942" y="2753309"/>
                  <a:pt x="5101821" y="2590390"/>
                </a:cubicBezTo>
                <a:cubicBezTo>
                  <a:pt x="5052515" y="2550049"/>
                  <a:pt x="5006481" y="2505340"/>
                  <a:pt x="4953904" y="2469366"/>
                </a:cubicBezTo>
                <a:cubicBezTo>
                  <a:pt x="4920816" y="2446727"/>
                  <a:pt x="4882963" y="2431861"/>
                  <a:pt x="4846327" y="2415578"/>
                </a:cubicBezTo>
                <a:cubicBezTo>
                  <a:pt x="4761885" y="2378049"/>
                  <a:pt x="4677145" y="2341004"/>
                  <a:pt x="4590833" y="2308002"/>
                </a:cubicBezTo>
                <a:cubicBezTo>
                  <a:pt x="4524635" y="2282691"/>
                  <a:pt x="4454930" y="2267087"/>
                  <a:pt x="4389127" y="2240766"/>
                </a:cubicBezTo>
                <a:cubicBezTo>
                  <a:pt x="4342597" y="2222154"/>
                  <a:pt x="4300278" y="2194268"/>
                  <a:pt x="4254656" y="2173531"/>
                </a:cubicBezTo>
                <a:cubicBezTo>
                  <a:pt x="4201609" y="2149419"/>
                  <a:pt x="4145411" y="2132355"/>
                  <a:pt x="4093292" y="2106296"/>
                </a:cubicBezTo>
                <a:cubicBezTo>
                  <a:pt x="3952551" y="2035925"/>
                  <a:pt x="4066027" y="2077337"/>
                  <a:pt x="3958821" y="1998719"/>
                </a:cubicBezTo>
                <a:cubicBezTo>
                  <a:pt x="3911693" y="1964158"/>
                  <a:pt x="3863177" y="1930726"/>
                  <a:pt x="3810904" y="1904590"/>
                </a:cubicBezTo>
                <a:cubicBezTo>
                  <a:pt x="3737197" y="1867736"/>
                  <a:pt x="3658048" y="1842922"/>
                  <a:pt x="3582304" y="1810460"/>
                </a:cubicBezTo>
                <a:cubicBezTo>
                  <a:pt x="3479762" y="1766513"/>
                  <a:pt x="3344503" y="1706424"/>
                  <a:pt x="3259574" y="1635649"/>
                </a:cubicBezTo>
                <a:cubicBezTo>
                  <a:pt x="3134763" y="1531638"/>
                  <a:pt x="3226867" y="1601388"/>
                  <a:pt x="3111656" y="1528072"/>
                </a:cubicBezTo>
                <a:cubicBezTo>
                  <a:pt x="3084387" y="1510719"/>
                  <a:pt x="3051166" y="1499524"/>
                  <a:pt x="3030974" y="1474284"/>
                </a:cubicBezTo>
                <a:cubicBezTo>
                  <a:pt x="3013045" y="1451872"/>
                  <a:pt x="2994406" y="1430010"/>
                  <a:pt x="2977186" y="1407049"/>
                </a:cubicBezTo>
                <a:cubicBezTo>
                  <a:pt x="2967489" y="1394120"/>
                  <a:pt x="2962455" y="1377349"/>
                  <a:pt x="2950292" y="1366707"/>
                </a:cubicBezTo>
                <a:cubicBezTo>
                  <a:pt x="2925967" y="1345422"/>
                  <a:pt x="2896503" y="1330848"/>
                  <a:pt x="2869609" y="1312919"/>
                </a:cubicBezTo>
                <a:cubicBezTo>
                  <a:pt x="2865127" y="1299472"/>
                  <a:pt x="2866185" y="1282601"/>
                  <a:pt x="2856162" y="1272578"/>
                </a:cubicBezTo>
                <a:cubicBezTo>
                  <a:pt x="2829154" y="1245570"/>
                  <a:pt x="2789328" y="1265754"/>
                  <a:pt x="2762033" y="1272578"/>
                </a:cubicBezTo>
                <a:cubicBezTo>
                  <a:pt x="2730657" y="1308437"/>
                  <a:pt x="2695599" y="1341382"/>
                  <a:pt x="2667904" y="1380155"/>
                </a:cubicBezTo>
                <a:cubicBezTo>
                  <a:pt x="2575546" y="1509456"/>
                  <a:pt x="2633301" y="1623579"/>
                  <a:pt x="2641009" y="1797013"/>
                </a:cubicBezTo>
                <a:cubicBezTo>
                  <a:pt x="2644994" y="1886684"/>
                  <a:pt x="2633241" y="1978739"/>
                  <a:pt x="2654456" y="2065955"/>
                </a:cubicBezTo>
                <a:cubicBezTo>
                  <a:pt x="2674361" y="2147785"/>
                  <a:pt x="2729142" y="2217027"/>
                  <a:pt x="2762033" y="2294555"/>
                </a:cubicBezTo>
                <a:cubicBezTo>
                  <a:pt x="2876138" y="2563516"/>
                  <a:pt x="2807506" y="2487544"/>
                  <a:pt x="2977186" y="2765202"/>
                </a:cubicBezTo>
                <a:cubicBezTo>
                  <a:pt x="3277013" y="3255827"/>
                  <a:pt x="3014092" y="2717226"/>
                  <a:pt x="3259574" y="3262743"/>
                </a:cubicBezTo>
                <a:cubicBezTo>
                  <a:pt x="3264056" y="3289637"/>
                  <a:pt x="3273021" y="3316160"/>
                  <a:pt x="3273021" y="3343425"/>
                </a:cubicBezTo>
                <a:cubicBezTo>
                  <a:pt x="3273021" y="3410810"/>
                  <a:pt x="3270304" y="3478606"/>
                  <a:pt x="3259574" y="3545131"/>
                </a:cubicBezTo>
                <a:cubicBezTo>
                  <a:pt x="3241691" y="3656008"/>
                  <a:pt x="3221620" y="3712783"/>
                  <a:pt x="3192339" y="3800625"/>
                </a:cubicBezTo>
                <a:cubicBezTo>
                  <a:pt x="3072918" y="3621496"/>
                  <a:pt x="3086549" y="3669583"/>
                  <a:pt x="3030974" y="3383766"/>
                </a:cubicBezTo>
                <a:cubicBezTo>
                  <a:pt x="2987653" y="3160970"/>
                  <a:pt x="2955497" y="2936100"/>
                  <a:pt x="2923398" y="2711413"/>
                </a:cubicBezTo>
                <a:cubicBezTo>
                  <a:pt x="2909951" y="2617284"/>
                  <a:pt x="2904594" y="2521639"/>
                  <a:pt x="2883056" y="2429025"/>
                </a:cubicBezTo>
                <a:cubicBezTo>
                  <a:pt x="2822154" y="2167148"/>
                  <a:pt x="2774395" y="2119610"/>
                  <a:pt x="2681351" y="1877696"/>
                </a:cubicBezTo>
                <a:cubicBezTo>
                  <a:pt x="2647255" y="1789047"/>
                  <a:pt x="2571606" y="1515068"/>
                  <a:pt x="2587221" y="1608755"/>
                </a:cubicBezTo>
                <a:lnTo>
                  <a:pt x="2614115" y="1770119"/>
                </a:lnTo>
                <a:cubicBezTo>
                  <a:pt x="2636344" y="2125791"/>
                  <a:pt x="2610023" y="1845906"/>
                  <a:pt x="2667904" y="2200425"/>
                </a:cubicBezTo>
                <a:cubicBezTo>
                  <a:pt x="2719424" y="2515985"/>
                  <a:pt x="2729202" y="2720498"/>
                  <a:pt x="2829268" y="3020696"/>
                </a:cubicBezTo>
                <a:cubicBezTo>
                  <a:pt x="2864817" y="3127344"/>
                  <a:pt x="2920756" y="3226103"/>
                  <a:pt x="2963739" y="3329978"/>
                </a:cubicBezTo>
                <a:cubicBezTo>
                  <a:pt x="2974578" y="3356173"/>
                  <a:pt x="2981668" y="3383766"/>
                  <a:pt x="2990633" y="3410660"/>
                </a:cubicBezTo>
                <a:cubicBezTo>
                  <a:pt x="2995115" y="3563060"/>
                  <a:pt x="2996272" y="3715594"/>
                  <a:pt x="3004080" y="3867860"/>
                </a:cubicBezTo>
                <a:cubicBezTo>
                  <a:pt x="3005251" y="3890686"/>
                  <a:pt x="3014052" y="3912506"/>
                  <a:pt x="3017527" y="3935096"/>
                </a:cubicBezTo>
                <a:cubicBezTo>
                  <a:pt x="3023022" y="3970814"/>
                  <a:pt x="3030974" y="4078810"/>
                  <a:pt x="3030974" y="4042672"/>
                </a:cubicBezTo>
                <a:cubicBezTo>
                  <a:pt x="3030974" y="3851156"/>
                  <a:pt x="2996026" y="3849996"/>
                  <a:pt x="2909951" y="3639260"/>
                </a:cubicBezTo>
                <a:cubicBezTo>
                  <a:pt x="2568925" y="2804335"/>
                  <a:pt x="2743674" y="3186753"/>
                  <a:pt x="2519986" y="2711413"/>
                </a:cubicBezTo>
                <a:cubicBezTo>
                  <a:pt x="2502057" y="2612801"/>
                  <a:pt x="2467987" y="2515790"/>
                  <a:pt x="2466198" y="2415578"/>
                </a:cubicBezTo>
                <a:cubicBezTo>
                  <a:pt x="2461592" y="2157667"/>
                  <a:pt x="2491165" y="2035250"/>
                  <a:pt x="2533433" y="1823907"/>
                </a:cubicBezTo>
                <a:cubicBezTo>
                  <a:pt x="2537915" y="1761154"/>
                  <a:pt x="2559218" y="1697340"/>
                  <a:pt x="2546880" y="1635649"/>
                </a:cubicBezTo>
                <a:cubicBezTo>
                  <a:pt x="2542485" y="1613673"/>
                  <a:pt x="2512196" y="1667751"/>
                  <a:pt x="2506539" y="1689437"/>
                </a:cubicBezTo>
                <a:cubicBezTo>
                  <a:pt x="2484775" y="1772865"/>
                  <a:pt x="2477162" y="1859411"/>
                  <a:pt x="2466198" y="1944931"/>
                </a:cubicBezTo>
                <a:cubicBezTo>
                  <a:pt x="2432603" y="2206973"/>
                  <a:pt x="2461901" y="2210919"/>
                  <a:pt x="2372068" y="2455919"/>
                </a:cubicBezTo>
                <a:cubicBezTo>
                  <a:pt x="2351365" y="2512380"/>
                  <a:pt x="2315918" y="2562378"/>
                  <a:pt x="2291386" y="2617284"/>
                </a:cubicBezTo>
                <a:cubicBezTo>
                  <a:pt x="2221758" y="2773119"/>
                  <a:pt x="2170600" y="2937649"/>
                  <a:pt x="2089680" y="3087931"/>
                </a:cubicBezTo>
                <a:cubicBezTo>
                  <a:pt x="2058304" y="3146202"/>
                  <a:pt x="2025148" y="3203549"/>
                  <a:pt x="1995551" y="3262743"/>
                </a:cubicBezTo>
                <a:cubicBezTo>
                  <a:pt x="1975808" y="3302228"/>
                  <a:pt x="1965159" y="3346330"/>
                  <a:pt x="1941762" y="3383766"/>
                </a:cubicBezTo>
                <a:cubicBezTo>
                  <a:pt x="1788310" y="3629288"/>
                  <a:pt x="1822085" y="3526717"/>
                  <a:pt x="1672821" y="3733390"/>
                </a:cubicBezTo>
                <a:cubicBezTo>
                  <a:pt x="1651663" y="3762686"/>
                  <a:pt x="1636962" y="3796143"/>
                  <a:pt x="1619033" y="3827519"/>
                </a:cubicBezTo>
                <a:cubicBezTo>
                  <a:pt x="1600981" y="3683103"/>
                  <a:pt x="1587566" y="3626316"/>
                  <a:pt x="1619033" y="3451002"/>
                </a:cubicBezTo>
                <a:cubicBezTo>
                  <a:pt x="1652937" y="3262107"/>
                  <a:pt x="1813381" y="2938847"/>
                  <a:pt x="1874527" y="2792096"/>
                </a:cubicBezTo>
                <a:cubicBezTo>
                  <a:pt x="1964008" y="2577341"/>
                  <a:pt x="2017546" y="2421724"/>
                  <a:pt x="2076233" y="2186978"/>
                </a:cubicBezTo>
                <a:cubicBezTo>
                  <a:pt x="2106659" y="2065275"/>
                  <a:pt x="2135917" y="1823693"/>
                  <a:pt x="2143468" y="1702884"/>
                </a:cubicBezTo>
                <a:cubicBezTo>
                  <a:pt x="2144352" y="1688737"/>
                  <a:pt x="2137450" y="1731153"/>
                  <a:pt x="2130021" y="1743225"/>
                </a:cubicBezTo>
                <a:cubicBezTo>
                  <a:pt x="2101346" y="1789823"/>
                  <a:pt x="2068721" y="1833925"/>
                  <a:pt x="2035892" y="1877696"/>
                </a:cubicBezTo>
                <a:cubicBezTo>
                  <a:pt x="2001451" y="1923618"/>
                  <a:pt x="1967430" y="1970154"/>
                  <a:pt x="1928315" y="2012166"/>
                </a:cubicBezTo>
                <a:cubicBezTo>
                  <a:pt x="1601818" y="2362847"/>
                  <a:pt x="1586233" y="2332644"/>
                  <a:pt x="1108045" y="2684519"/>
                </a:cubicBezTo>
                <a:lnTo>
                  <a:pt x="960127" y="2792096"/>
                </a:lnTo>
                <a:cubicBezTo>
                  <a:pt x="892810" y="2841289"/>
                  <a:pt x="830812" y="2898646"/>
                  <a:pt x="758421" y="2940013"/>
                </a:cubicBezTo>
                <a:cubicBezTo>
                  <a:pt x="727045" y="2957943"/>
                  <a:pt x="695280" y="2975209"/>
                  <a:pt x="664292" y="2993802"/>
                </a:cubicBezTo>
                <a:cubicBezTo>
                  <a:pt x="650434" y="3002117"/>
                  <a:pt x="608619" y="3025807"/>
                  <a:pt x="623951" y="3020696"/>
                </a:cubicBezTo>
                <a:cubicBezTo>
                  <a:pt x="691087" y="2998316"/>
                  <a:pt x="984032" y="2847608"/>
                  <a:pt x="987021" y="2845884"/>
                </a:cubicBezTo>
                <a:cubicBezTo>
                  <a:pt x="1402834" y="2605992"/>
                  <a:pt x="2029953" y="2406255"/>
                  <a:pt x="2318280" y="1944931"/>
                </a:cubicBezTo>
                <a:cubicBezTo>
                  <a:pt x="2359769" y="1878549"/>
                  <a:pt x="2381033" y="1801496"/>
                  <a:pt x="2412409" y="1729778"/>
                </a:cubicBezTo>
                <a:cubicBezTo>
                  <a:pt x="2416891" y="1640131"/>
                  <a:pt x="2373685" y="1533877"/>
                  <a:pt x="2425856" y="1460837"/>
                </a:cubicBezTo>
                <a:cubicBezTo>
                  <a:pt x="2454037" y="1421384"/>
                  <a:pt x="2502904" y="1521102"/>
                  <a:pt x="2546880" y="1541519"/>
                </a:cubicBezTo>
                <a:cubicBezTo>
                  <a:pt x="2800492" y="1659267"/>
                  <a:pt x="2780937" y="1634458"/>
                  <a:pt x="3044421" y="1649096"/>
                </a:cubicBezTo>
                <a:cubicBezTo>
                  <a:pt x="3115437" y="1645151"/>
                  <a:pt x="3279740" y="1657317"/>
                  <a:pt x="3367151" y="1608755"/>
                </a:cubicBezTo>
                <a:cubicBezTo>
                  <a:pt x="3383775" y="1599519"/>
                  <a:pt x="3389620" y="1574912"/>
                  <a:pt x="3407492" y="1568413"/>
                </a:cubicBezTo>
                <a:cubicBezTo>
                  <a:pt x="3441454" y="1556063"/>
                  <a:pt x="3479480" y="1561246"/>
                  <a:pt x="3515068" y="1554966"/>
                </a:cubicBezTo>
                <a:cubicBezTo>
                  <a:pt x="3647281" y="1531634"/>
                  <a:pt x="3844969" y="1506651"/>
                  <a:pt x="3985715" y="1447390"/>
                </a:cubicBezTo>
                <a:cubicBezTo>
                  <a:pt x="4031902" y="1427943"/>
                  <a:pt x="4076275" y="1404306"/>
                  <a:pt x="4120186" y="1380155"/>
                </a:cubicBezTo>
                <a:cubicBezTo>
                  <a:pt x="4165988" y="1354964"/>
                  <a:pt x="4211951" y="1329617"/>
                  <a:pt x="4254656" y="1299472"/>
                </a:cubicBezTo>
                <a:cubicBezTo>
                  <a:pt x="4578931" y="1070572"/>
                  <a:pt x="4024341" y="1413543"/>
                  <a:pt x="4510151" y="1097766"/>
                </a:cubicBezTo>
                <a:cubicBezTo>
                  <a:pt x="4569916" y="1058918"/>
                  <a:pt x="4670746" y="1020638"/>
                  <a:pt x="4738751" y="1003637"/>
                </a:cubicBezTo>
                <a:cubicBezTo>
                  <a:pt x="4769500" y="995950"/>
                  <a:pt x="4801504" y="994672"/>
                  <a:pt x="4832880" y="990190"/>
                </a:cubicBezTo>
                <a:cubicBezTo>
                  <a:pt x="4893746" y="969901"/>
                  <a:pt x="4908134" y="961174"/>
                  <a:pt x="4792539" y="1030531"/>
                </a:cubicBezTo>
                <a:cubicBezTo>
                  <a:pt x="4663335" y="1108053"/>
                  <a:pt x="4544791" y="1209355"/>
                  <a:pt x="4402574" y="1259131"/>
                </a:cubicBezTo>
                <a:cubicBezTo>
                  <a:pt x="4223280" y="1321884"/>
                  <a:pt x="4052984" y="1422284"/>
                  <a:pt x="3864692" y="1447390"/>
                </a:cubicBezTo>
                <a:cubicBezTo>
                  <a:pt x="3622023" y="1479746"/>
                  <a:pt x="3729201" y="1459570"/>
                  <a:pt x="3541962" y="1501178"/>
                </a:cubicBezTo>
                <a:cubicBezTo>
                  <a:pt x="3468337" y="1452095"/>
                  <a:pt x="3467003" y="1469134"/>
                  <a:pt x="3622645" y="1393602"/>
                </a:cubicBezTo>
                <a:cubicBezTo>
                  <a:pt x="4053546" y="1184488"/>
                  <a:pt x="4336500" y="1030241"/>
                  <a:pt x="4765645" y="922955"/>
                </a:cubicBezTo>
                <a:cubicBezTo>
                  <a:pt x="4998899" y="864641"/>
                  <a:pt x="5057000" y="869446"/>
                  <a:pt x="5276633" y="855719"/>
                </a:cubicBezTo>
                <a:cubicBezTo>
                  <a:pt x="5468637" y="874919"/>
                  <a:pt x="5432293" y="869057"/>
                  <a:pt x="5680045" y="909507"/>
                </a:cubicBezTo>
                <a:cubicBezTo>
                  <a:pt x="5810227" y="930761"/>
                  <a:pt x="5939429" y="958089"/>
                  <a:pt x="6070009" y="976743"/>
                </a:cubicBezTo>
                <a:cubicBezTo>
                  <a:pt x="6316030" y="1011889"/>
                  <a:pt x="6809598" y="1070872"/>
                  <a:pt x="6809598" y="1070872"/>
                </a:cubicBezTo>
                <a:cubicBezTo>
                  <a:pt x="7083021" y="1061907"/>
                  <a:pt x="7356955" y="1062930"/>
                  <a:pt x="7629868" y="1043978"/>
                </a:cubicBezTo>
                <a:cubicBezTo>
                  <a:pt x="7680852" y="1040437"/>
                  <a:pt x="7729051" y="1019027"/>
                  <a:pt x="7777786" y="1003637"/>
                </a:cubicBezTo>
                <a:cubicBezTo>
                  <a:pt x="7814305" y="992105"/>
                  <a:pt x="7916334" y="940771"/>
                  <a:pt x="7885362" y="963296"/>
                </a:cubicBezTo>
                <a:cubicBezTo>
                  <a:pt x="7805776" y="1021176"/>
                  <a:pt x="7722408" y="1077741"/>
                  <a:pt x="7629868" y="1111213"/>
                </a:cubicBezTo>
                <a:cubicBezTo>
                  <a:pt x="7560996" y="1136124"/>
                  <a:pt x="7164057" y="1208639"/>
                  <a:pt x="7038198" y="1232237"/>
                </a:cubicBezTo>
                <a:cubicBezTo>
                  <a:pt x="6854421" y="1218790"/>
                  <a:pt x="6669887" y="1213313"/>
                  <a:pt x="6486868" y="1191896"/>
                </a:cubicBezTo>
                <a:cubicBezTo>
                  <a:pt x="6248241" y="1163971"/>
                  <a:pt x="5774174" y="1084319"/>
                  <a:pt x="5774174" y="1084319"/>
                </a:cubicBezTo>
                <a:cubicBezTo>
                  <a:pt x="5500751" y="1088801"/>
                  <a:pt x="5226986" y="1083393"/>
                  <a:pt x="4953904" y="1097766"/>
                </a:cubicBezTo>
                <a:cubicBezTo>
                  <a:pt x="4856190" y="1102909"/>
                  <a:pt x="4658229" y="1164956"/>
                  <a:pt x="4563939" y="1191896"/>
                </a:cubicBezTo>
                <a:cubicBezTo>
                  <a:pt x="4541527" y="1209825"/>
                  <a:pt x="4522877" y="1233906"/>
                  <a:pt x="4496704" y="1245684"/>
                </a:cubicBezTo>
                <a:cubicBezTo>
                  <a:pt x="4308081" y="1330564"/>
                  <a:pt x="4283349" y="1313647"/>
                  <a:pt x="4079845" y="1326366"/>
                </a:cubicBezTo>
                <a:cubicBezTo>
                  <a:pt x="3931927" y="1321884"/>
                  <a:pt x="3783496" y="1326022"/>
                  <a:pt x="3636092" y="1312919"/>
                </a:cubicBezTo>
                <a:cubicBezTo>
                  <a:pt x="3580866" y="1308010"/>
                  <a:pt x="3529094" y="1283451"/>
                  <a:pt x="3474727" y="1272578"/>
                </a:cubicBezTo>
                <a:cubicBezTo>
                  <a:pt x="3372118" y="1252056"/>
                  <a:pt x="3268870" y="1234701"/>
                  <a:pt x="3165445" y="1218790"/>
                </a:cubicBezTo>
                <a:cubicBezTo>
                  <a:pt x="3035752" y="1198837"/>
                  <a:pt x="2775480" y="1165002"/>
                  <a:pt x="2775480" y="1165002"/>
                </a:cubicBezTo>
                <a:cubicBezTo>
                  <a:pt x="2700740" y="1090260"/>
                  <a:pt x="2748673" y="1147934"/>
                  <a:pt x="2936845" y="1178449"/>
                </a:cubicBezTo>
                <a:cubicBezTo>
                  <a:pt x="3238413" y="1227352"/>
                  <a:pt x="3251475" y="1219023"/>
                  <a:pt x="3555409" y="1232237"/>
                </a:cubicBezTo>
                <a:cubicBezTo>
                  <a:pt x="3618162" y="1223272"/>
                  <a:pt x="3682171" y="1220717"/>
                  <a:pt x="3743668" y="1205343"/>
                </a:cubicBezTo>
                <a:cubicBezTo>
                  <a:pt x="3790503" y="1193634"/>
                  <a:pt x="3832518" y="1167347"/>
                  <a:pt x="3878139" y="1151555"/>
                </a:cubicBezTo>
                <a:cubicBezTo>
                  <a:pt x="3949143" y="1126977"/>
                  <a:pt x="4019851" y="1100198"/>
                  <a:pt x="4093292" y="1084319"/>
                </a:cubicBezTo>
                <a:cubicBezTo>
                  <a:pt x="4427857" y="1011980"/>
                  <a:pt x="4799036" y="1036418"/>
                  <a:pt x="5128715" y="1030531"/>
                </a:cubicBezTo>
                <a:cubicBezTo>
                  <a:pt x="5213880" y="1048460"/>
                  <a:pt x="5299406" y="1064749"/>
                  <a:pt x="5384209" y="1084319"/>
                </a:cubicBezTo>
                <a:cubicBezTo>
                  <a:pt x="5474249" y="1105098"/>
                  <a:pt x="5562198" y="1135230"/>
                  <a:pt x="5653151" y="1151555"/>
                </a:cubicBezTo>
                <a:cubicBezTo>
                  <a:pt x="5737439" y="1166684"/>
                  <a:pt x="5823574" y="1168633"/>
                  <a:pt x="5908645" y="1178449"/>
                </a:cubicBezTo>
                <a:cubicBezTo>
                  <a:pt x="5940131" y="1182082"/>
                  <a:pt x="5971398" y="1187414"/>
                  <a:pt x="6002774" y="1191896"/>
                </a:cubicBezTo>
                <a:cubicBezTo>
                  <a:pt x="5429033" y="1200861"/>
                  <a:pt x="4854793" y="1193232"/>
                  <a:pt x="4281551" y="1218790"/>
                </a:cubicBezTo>
                <a:cubicBezTo>
                  <a:pt x="4149776" y="1224665"/>
                  <a:pt x="4021778" y="1264831"/>
                  <a:pt x="3891586" y="1286025"/>
                </a:cubicBezTo>
                <a:cubicBezTo>
                  <a:pt x="3829020" y="1296210"/>
                  <a:pt x="3766161" y="1304541"/>
                  <a:pt x="3703327" y="1312919"/>
                </a:cubicBezTo>
                <a:cubicBezTo>
                  <a:pt x="3698884" y="1313511"/>
                  <a:pt x="3685445" y="1313569"/>
                  <a:pt x="3689880" y="1312919"/>
                </a:cubicBezTo>
                <a:cubicBezTo>
                  <a:pt x="4026056" y="1263613"/>
                  <a:pt x="4359082" y="1182404"/>
                  <a:pt x="4698409" y="1165002"/>
                </a:cubicBezTo>
                <a:lnTo>
                  <a:pt x="5222845" y="1138107"/>
                </a:lnTo>
                <a:lnTo>
                  <a:pt x="5841409" y="1178449"/>
                </a:lnTo>
                <a:cubicBezTo>
                  <a:pt x="5974588" y="1189547"/>
                  <a:pt x="6002441" y="1203374"/>
                  <a:pt x="6110351" y="1218790"/>
                </a:cubicBezTo>
                <a:cubicBezTo>
                  <a:pt x="6546295" y="1281067"/>
                  <a:pt x="5741941" y="1159009"/>
                  <a:pt x="6392739" y="1259131"/>
                </a:cubicBezTo>
                <a:cubicBezTo>
                  <a:pt x="6459974" y="1281543"/>
                  <a:pt x="6527653" y="1302666"/>
                  <a:pt x="6594445" y="1326366"/>
                </a:cubicBezTo>
                <a:cubicBezTo>
                  <a:pt x="6666630" y="1351980"/>
                  <a:pt x="6735590" y="1387313"/>
                  <a:pt x="6809598" y="1407049"/>
                </a:cubicBezTo>
                <a:cubicBezTo>
                  <a:pt x="6870847" y="1423382"/>
                  <a:pt x="6935103" y="1424978"/>
                  <a:pt x="6997856" y="1433943"/>
                </a:cubicBezTo>
                <a:cubicBezTo>
                  <a:pt x="7069574" y="1429461"/>
                  <a:pt x="7142547" y="1434588"/>
                  <a:pt x="7213009" y="1420496"/>
                </a:cubicBezTo>
                <a:cubicBezTo>
                  <a:pt x="7239745" y="1415149"/>
                  <a:pt x="7159592" y="1407049"/>
                  <a:pt x="7132327" y="1407049"/>
                </a:cubicBezTo>
                <a:cubicBezTo>
                  <a:pt x="7038091" y="1407049"/>
                  <a:pt x="6944068" y="1416014"/>
                  <a:pt x="6849939" y="1420496"/>
                </a:cubicBezTo>
                <a:cubicBezTo>
                  <a:pt x="6643751" y="1447390"/>
                  <a:pt x="6438555" y="1483492"/>
                  <a:pt x="6231374" y="1501178"/>
                </a:cubicBezTo>
                <a:cubicBezTo>
                  <a:pt x="6070532" y="1514908"/>
                  <a:pt x="5908677" y="1511501"/>
                  <a:pt x="5747280" y="1514625"/>
                </a:cubicBezTo>
                <a:lnTo>
                  <a:pt x="4147080" y="1541519"/>
                </a:lnTo>
                <a:cubicBezTo>
                  <a:pt x="4106739" y="1546001"/>
                  <a:pt x="4065857" y="1547006"/>
                  <a:pt x="4026056" y="1554966"/>
                </a:cubicBezTo>
                <a:cubicBezTo>
                  <a:pt x="3953567" y="1569464"/>
                  <a:pt x="3883823" y="1596602"/>
                  <a:pt x="3810904" y="1608755"/>
                </a:cubicBezTo>
                <a:cubicBezTo>
                  <a:pt x="3748847" y="1619098"/>
                  <a:pt x="3685398" y="1617720"/>
                  <a:pt x="3622645" y="1622202"/>
                </a:cubicBezTo>
                <a:cubicBezTo>
                  <a:pt x="3465076" y="1646443"/>
                  <a:pt x="3369902" y="1679724"/>
                  <a:pt x="3205786" y="1608755"/>
                </a:cubicBezTo>
                <a:cubicBezTo>
                  <a:pt x="3102388" y="1564043"/>
                  <a:pt x="2892920" y="1395048"/>
                  <a:pt x="2802374" y="1299472"/>
                </a:cubicBezTo>
                <a:cubicBezTo>
                  <a:pt x="2762976" y="1257885"/>
                  <a:pt x="2689428" y="1154595"/>
                  <a:pt x="2654456" y="1097766"/>
                </a:cubicBezTo>
                <a:cubicBezTo>
                  <a:pt x="2635516" y="1066989"/>
                  <a:pt x="2616829" y="1035960"/>
                  <a:pt x="2600668" y="1003637"/>
                </a:cubicBezTo>
                <a:cubicBezTo>
                  <a:pt x="2594329" y="990959"/>
                  <a:pt x="2573921" y="958396"/>
                  <a:pt x="2587221" y="963296"/>
                </a:cubicBezTo>
                <a:cubicBezTo>
                  <a:pt x="2681270" y="997945"/>
                  <a:pt x="2761077" y="1066071"/>
                  <a:pt x="2856162" y="1097766"/>
                </a:cubicBezTo>
                <a:cubicBezTo>
                  <a:pt x="3285613" y="1240917"/>
                  <a:pt x="2916345" y="1108163"/>
                  <a:pt x="3420939" y="1326366"/>
                </a:cubicBezTo>
                <a:cubicBezTo>
                  <a:pt x="3478243" y="1351146"/>
                  <a:pt x="3536258" y="1374672"/>
                  <a:pt x="3595751" y="1393602"/>
                </a:cubicBezTo>
                <a:cubicBezTo>
                  <a:pt x="3635131" y="1406132"/>
                  <a:pt x="3758099" y="1420496"/>
                  <a:pt x="3716774" y="1420496"/>
                </a:cubicBezTo>
                <a:cubicBezTo>
                  <a:pt x="3653384" y="1420496"/>
                  <a:pt x="3591268" y="1402567"/>
                  <a:pt x="3528515" y="1393602"/>
                </a:cubicBezTo>
                <a:cubicBezTo>
                  <a:pt x="3349221" y="1398084"/>
                  <a:pt x="3169798" y="1398905"/>
                  <a:pt x="2990633" y="1407049"/>
                </a:cubicBezTo>
                <a:cubicBezTo>
                  <a:pt x="2972171" y="1407888"/>
                  <a:pt x="2936845" y="1420496"/>
                  <a:pt x="2936845" y="1420496"/>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65" name="Freeform 5"/>
          <p:cNvSpPr>
            <a:spLocks/>
          </p:cNvSpPr>
          <p:nvPr/>
        </p:nvSpPr>
        <p:spPr bwMode="auto">
          <a:xfrm>
            <a:off x="-735013" y="3708400"/>
            <a:ext cx="11064876" cy="5076825"/>
          </a:xfrm>
          <a:custGeom>
            <a:avLst/>
            <a:gdLst>
              <a:gd name="T0" fmla="*/ 429582 w 11064533"/>
              <a:gd name="T1" fmla="*/ 1582673 h 5077639"/>
              <a:gd name="T2" fmla="*/ 6235910 w 11064533"/>
              <a:gd name="T3" fmla="*/ 489391 h 5077639"/>
              <a:gd name="T4" fmla="*/ 263292 w 11064533"/>
              <a:gd name="T5" fmla="*/ 2150073 h 5077639"/>
              <a:gd name="T6" fmla="*/ 6859489 w 11064533"/>
              <a:gd name="T7" fmla="*/ 18862 h 5077639"/>
              <a:gd name="T8" fmla="*/ 1136323 w 11064533"/>
              <a:gd name="T9" fmla="*/ 3520135 h 5077639"/>
              <a:gd name="T10" fmla="*/ 6568482 w 11064533"/>
              <a:gd name="T11" fmla="*/ 434034 h 5077639"/>
              <a:gd name="T12" fmla="*/ 3325816 w 11064533"/>
              <a:gd name="T13" fmla="*/ 2938900 h 5077639"/>
              <a:gd name="T14" fmla="*/ 5071878 w 11064533"/>
              <a:gd name="T15" fmla="*/ 1790261 h 5077639"/>
              <a:gd name="T16" fmla="*/ 4254270 w 11064533"/>
              <a:gd name="T17" fmla="*/ 3049610 h 5077639"/>
              <a:gd name="T18" fmla="*/ 6097338 w 11064533"/>
              <a:gd name="T19" fmla="*/ 1167501 h 5077639"/>
              <a:gd name="T20" fmla="*/ 1579766 w 11064533"/>
              <a:gd name="T21" fmla="*/ 3755397 h 5077639"/>
              <a:gd name="T22" fmla="*/ 5570733 w 11064533"/>
              <a:gd name="T23" fmla="*/ 918399 h 5077639"/>
              <a:gd name="T24" fmla="*/ 7039645 w 11064533"/>
              <a:gd name="T25" fmla="*/ 420196 h 5077639"/>
              <a:gd name="T26" fmla="*/ 3145669 w 11064533"/>
              <a:gd name="T27" fmla="*/ 3879947 h 5077639"/>
              <a:gd name="T28" fmla="*/ 4475995 w 11064533"/>
              <a:gd name="T29" fmla="*/ 1776420 h 5077639"/>
              <a:gd name="T30" fmla="*/ 3519822 w 11064533"/>
              <a:gd name="T31" fmla="*/ 2067038 h 5077639"/>
              <a:gd name="T32" fmla="*/ 5723178 w 11064533"/>
              <a:gd name="T33" fmla="*/ 1153665 h 5077639"/>
              <a:gd name="T34" fmla="*/ 6319046 w 11064533"/>
              <a:gd name="T35" fmla="*/ 1790261 h 5077639"/>
              <a:gd name="T36" fmla="*/ 5556879 w 11064533"/>
              <a:gd name="T37" fmla="*/ 2648277 h 5077639"/>
              <a:gd name="T38" fmla="*/ 7316795 w 11064533"/>
              <a:gd name="T39" fmla="*/ 1873292 h 5077639"/>
              <a:gd name="T40" fmla="*/ 7316795 w 11064533"/>
              <a:gd name="T41" fmla="*/ 1762579 h 5077639"/>
              <a:gd name="T42" fmla="*/ 9589424 w 11064533"/>
              <a:gd name="T43" fmla="*/ 1029110 h 5077639"/>
              <a:gd name="T44" fmla="*/ 10116010 w 11064533"/>
              <a:gd name="T45" fmla="*/ 780008 h 5077639"/>
              <a:gd name="T46" fmla="*/ 10060589 w 11064533"/>
              <a:gd name="T47" fmla="*/ 2067038 h 5077639"/>
              <a:gd name="T48" fmla="*/ 7039645 w 11064533"/>
              <a:gd name="T49" fmla="*/ 530906 h 5077639"/>
              <a:gd name="T50" fmla="*/ 7025788 w 11064533"/>
              <a:gd name="T51" fmla="*/ 1042950 h 5077639"/>
              <a:gd name="T52" fmla="*/ 7718660 w 11064533"/>
              <a:gd name="T53" fmla="*/ 1042950 h 5077639"/>
              <a:gd name="T54" fmla="*/ 7455368 w 11064533"/>
              <a:gd name="T55" fmla="*/ 1236697 h 5077639"/>
              <a:gd name="T56" fmla="*/ 7884947 w 11064533"/>
              <a:gd name="T57" fmla="*/ 1375087 h 5077639"/>
              <a:gd name="T58" fmla="*/ 6942636 w 11064533"/>
              <a:gd name="T59" fmla="*/ 184927 h 5077639"/>
              <a:gd name="T60" fmla="*/ 7178219 w 11064533"/>
              <a:gd name="T61" fmla="*/ 2316144 h 5077639"/>
              <a:gd name="T62" fmla="*/ 7302937 w 11064533"/>
              <a:gd name="T63" fmla="*/ 752332 h 5077639"/>
              <a:gd name="T64" fmla="*/ 6249768 w 11064533"/>
              <a:gd name="T65" fmla="*/ 1679545 h 5077639"/>
              <a:gd name="T66" fmla="*/ 5141156 w 11064533"/>
              <a:gd name="T67" fmla="*/ 3672365 h 5077639"/>
              <a:gd name="T68" fmla="*/ 9146008 w 11064533"/>
              <a:gd name="T69" fmla="*/ 1264376 h 5077639"/>
              <a:gd name="T70" fmla="*/ 8342255 w 11064533"/>
              <a:gd name="T71" fmla="*/ 1029110 h 5077639"/>
              <a:gd name="T72" fmla="*/ 7552373 w 11064533"/>
              <a:gd name="T73" fmla="*/ 558585 h 5077639"/>
              <a:gd name="T74" fmla="*/ 5709309 w 11064533"/>
              <a:gd name="T75" fmla="*/ 1721065 h 5077639"/>
              <a:gd name="T76" fmla="*/ 7455368 w 11064533"/>
              <a:gd name="T77" fmla="*/ 1029110 h 5077639"/>
              <a:gd name="T78" fmla="*/ 7330648 w 11064533"/>
              <a:gd name="T79" fmla="*/ 1651869 h 5077639"/>
              <a:gd name="T80" fmla="*/ 6970351 w 11064533"/>
              <a:gd name="T81" fmla="*/ 1098308 h 5077639"/>
              <a:gd name="T82" fmla="*/ 706736 w 11064533"/>
              <a:gd name="T83" fmla="*/ 1195180 h 5077639"/>
              <a:gd name="T84" fmla="*/ 5764747 w 11064533"/>
              <a:gd name="T85" fmla="*/ 766168 h 5077639"/>
              <a:gd name="T86" fmla="*/ 6887214 w 11064533"/>
              <a:gd name="T87" fmla="*/ 364839 h 5077639"/>
              <a:gd name="T88" fmla="*/ 374157 w 11064533"/>
              <a:gd name="T89" fmla="*/ 1070629 h 5077639"/>
              <a:gd name="T90" fmla="*/ 2785376 w 11064533"/>
              <a:gd name="T91" fmla="*/ 1430443 h 5077639"/>
              <a:gd name="T92" fmla="*/ 2799232 w 11064533"/>
              <a:gd name="T93" fmla="*/ 364839 h 5077639"/>
              <a:gd name="T94" fmla="*/ 7413800 w 11064533"/>
              <a:gd name="T95" fmla="*/ 876883 h 5077639"/>
              <a:gd name="T96" fmla="*/ 7067356 w 11064533"/>
              <a:gd name="T97" fmla="*/ 530906 h 5077639"/>
              <a:gd name="T98" fmla="*/ 7399942 w 11064533"/>
              <a:gd name="T99" fmla="*/ 1665709 h 5077639"/>
              <a:gd name="T100" fmla="*/ 6402197 w 11064533"/>
              <a:gd name="T101" fmla="*/ 835363 h 5077639"/>
              <a:gd name="T102" fmla="*/ 4753144 w 11064533"/>
              <a:gd name="T103" fmla="*/ 2343816 h 5077639"/>
              <a:gd name="T104" fmla="*/ 5376739 w 11064533"/>
              <a:gd name="T105" fmla="*/ 1762579 h 5077639"/>
              <a:gd name="T106" fmla="*/ 7081214 w 11064533"/>
              <a:gd name="T107" fmla="*/ 890721 h 5077639"/>
              <a:gd name="T108" fmla="*/ 3949410 w 11064533"/>
              <a:gd name="T109" fmla="*/ 3533973 h 5077639"/>
              <a:gd name="T110" fmla="*/ 3478247 w 11064533"/>
              <a:gd name="T111" fmla="*/ 1734902 h 5077639"/>
              <a:gd name="T112" fmla="*/ 6402197 w 11064533"/>
              <a:gd name="T113" fmla="*/ 973754 h 5077639"/>
              <a:gd name="T114" fmla="*/ 8674844 w 11064533"/>
              <a:gd name="T115" fmla="*/ 1430443 h 5077639"/>
              <a:gd name="T116" fmla="*/ 10157606 w 11064533"/>
              <a:gd name="T117" fmla="*/ 3423263 h 5077639"/>
              <a:gd name="T118" fmla="*/ 10310021 w 11064533"/>
              <a:gd name="T119" fmla="*/ 323319 h 5077639"/>
              <a:gd name="T120" fmla="*/ 8605550 w 11064533"/>
              <a:gd name="T121" fmla="*/ 530906 h 5077639"/>
              <a:gd name="T122" fmla="*/ 4434426 w 11064533"/>
              <a:gd name="T123" fmla="*/ 2426856 h 50776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064533"/>
              <a:gd name="T187" fmla="*/ 0 h 5077639"/>
              <a:gd name="T188" fmla="*/ 11064533 w 11064533"/>
              <a:gd name="T189" fmla="*/ 5077639 h 50776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064533" h="5077639">
                <a:moveTo>
                  <a:pt x="6761018" y="115865"/>
                </a:moveTo>
                <a:cubicBezTo>
                  <a:pt x="6700875" y="236150"/>
                  <a:pt x="6685527" y="272575"/>
                  <a:pt x="6567055" y="420665"/>
                </a:cubicBezTo>
                <a:cubicBezTo>
                  <a:pt x="6554153" y="436793"/>
                  <a:pt x="6530109" y="439138"/>
                  <a:pt x="6511636" y="448374"/>
                </a:cubicBezTo>
                <a:cubicBezTo>
                  <a:pt x="6497782" y="466847"/>
                  <a:pt x="6487451" y="488587"/>
                  <a:pt x="6470073" y="503792"/>
                </a:cubicBezTo>
                <a:cubicBezTo>
                  <a:pt x="6449807" y="521524"/>
                  <a:pt x="6423452" y="530793"/>
                  <a:pt x="6400800" y="545355"/>
                </a:cubicBezTo>
                <a:cubicBezTo>
                  <a:pt x="6358780" y="572368"/>
                  <a:pt x="6315703" y="598026"/>
                  <a:pt x="6276109" y="628483"/>
                </a:cubicBezTo>
                <a:cubicBezTo>
                  <a:pt x="6255402" y="644411"/>
                  <a:pt x="6241723" y="668404"/>
                  <a:pt x="6220691" y="683901"/>
                </a:cubicBezTo>
                <a:cubicBezTo>
                  <a:pt x="5945912" y="886370"/>
                  <a:pt x="6101299" y="760569"/>
                  <a:pt x="5888182" y="891719"/>
                </a:cubicBezTo>
                <a:cubicBezTo>
                  <a:pt x="5748501" y="977677"/>
                  <a:pt x="5940653" y="886266"/>
                  <a:pt x="5735782" y="988701"/>
                </a:cubicBezTo>
                <a:cubicBezTo>
                  <a:pt x="5621236" y="1045974"/>
                  <a:pt x="5504615" y="1099002"/>
                  <a:pt x="5389418" y="1154955"/>
                </a:cubicBezTo>
                <a:cubicBezTo>
                  <a:pt x="5342974" y="1177514"/>
                  <a:pt x="5298534" y="1204369"/>
                  <a:pt x="5250873" y="1224228"/>
                </a:cubicBezTo>
                <a:lnTo>
                  <a:pt x="5084618" y="1293501"/>
                </a:lnTo>
                <a:cubicBezTo>
                  <a:pt x="5001805" y="1326626"/>
                  <a:pt x="4915012" y="1350595"/>
                  <a:pt x="4835236" y="1390483"/>
                </a:cubicBezTo>
                <a:cubicBezTo>
                  <a:pt x="4745091" y="1435556"/>
                  <a:pt x="4749853" y="1436440"/>
                  <a:pt x="4613564" y="1473610"/>
                </a:cubicBezTo>
                <a:cubicBezTo>
                  <a:pt x="4562764" y="1487465"/>
                  <a:pt x="4512889" y="1505322"/>
                  <a:pt x="4461164" y="1515174"/>
                </a:cubicBezTo>
                <a:cubicBezTo>
                  <a:pt x="4415571" y="1523858"/>
                  <a:pt x="4368800" y="1524410"/>
                  <a:pt x="4322618" y="1529028"/>
                </a:cubicBezTo>
                <a:cubicBezTo>
                  <a:pt x="4271818" y="1542883"/>
                  <a:pt x="4222291" y="1562781"/>
                  <a:pt x="4170218" y="1570592"/>
                </a:cubicBezTo>
                <a:cubicBezTo>
                  <a:pt x="4037066" y="1590565"/>
                  <a:pt x="3768436" y="1612155"/>
                  <a:pt x="3768436" y="1612155"/>
                </a:cubicBezTo>
                <a:cubicBezTo>
                  <a:pt x="3706211" y="1627712"/>
                  <a:pt x="3635517" y="1646320"/>
                  <a:pt x="3574473" y="1653719"/>
                </a:cubicBezTo>
                <a:cubicBezTo>
                  <a:pt x="3468629" y="1666549"/>
                  <a:pt x="3255818" y="1681428"/>
                  <a:pt x="3255818" y="1681428"/>
                </a:cubicBezTo>
                <a:cubicBezTo>
                  <a:pt x="2989819" y="1752361"/>
                  <a:pt x="3119482" y="1731347"/>
                  <a:pt x="2867891" y="1750701"/>
                </a:cubicBezTo>
                <a:cubicBezTo>
                  <a:pt x="2805352" y="1766335"/>
                  <a:pt x="2754619" y="1779534"/>
                  <a:pt x="2687782" y="1792265"/>
                </a:cubicBezTo>
                <a:cubicBezTo>
                  <a:pt x="2632592" y="1802778"/>
                  <a:pt x="2576945" y="1810738"/>
                  <a:pt x="2521527" y="1819974"/>
                </a:cubicBezTo>
                <a:cubicBezTo>
                  <a:pt x="2267527" y="1810738"/>
                  <a:pt x="2013215" y="1807877"/>
                  <a:pt x="1759527" y="1792265"/>
                </a:cubicBezTo>
                <a:cubicBezTo>
                  <a:pt x="1540541" y="1778789"/>
                  <a:pt x="1691646" y="1768713"/>
                  <a:pt x="1565564" y="1750701"/>
                </a:cubicBezTo>
                <a:cubicBezTo>
                  <a:pt x="1237407" y="1703822"/>
                  <a:pt x="1648334" y="1780736"/>
                  <a:pt x="1233055" y="1709137"/>
                </a:cubicBezTo>
                <a:cubicBezTo>
                  <a:pt x="889100" y="1649835"/>
                  <a:pt x="1161382" y="1678047"/>
                  <a:pt x="845127" y="1653719"/>
                </a:cubicBezTo>
                <a:cubicBezTo>
                  <a:pt x="439094" y="1572512"/>
                  <a:pt x="989024" y="1677382"/>
                  <a:pt x="554182" y="1612155"/>
                </a:cubicBezTo>
                <a:cubicBezTo>
                  <a:pt x="512076" y="1605839"/>
                  <a:pt x="470631" y="1595417"/>
                  <a:pt x="429491" y="1584446"/>
                </a:cubicBezTo>
                <a:cubicBezTo>
                  <a:pt x="401269" y="1576920"/>
                  <a:pt x="346364" y="1556737"/>
                  <a:pt x="346364" y="1556737"/>
                </a:cubicBezTo>
                <a:cubicBezTo>
                  <a:pt x="446638" y="1489887"/>
                  <a:pt x="369061" y="1528401"/>
                  <a:pt x="595746" y="1556737"/>
                </a:cubicBezTo>
                <a:cubicBezTo>
                  <a:pt x="947196" y="1600669"/>
                  <a:pt x="369967" y="1516245"/>
                  <a:pt x="1052946" y="1626010"/>
                </a:cubicBezTo>
                <a:lnTo>
                  <a:pt x="1496291" y="1695283"/>
                </a:lnTo>
                <a:cubicBezTo>
                  <a:pt x="1528567" y="1700248"/>
                  <a:pt x="1561062" y="1703768"/>
                  <a:pt x="1593273" y="1709137"/>
                </a:cubicBezTo>
                <a:cubicBezTo>
                  <a:pt x="2073331" y="1789147"/>
                  <a:pt x="1869864" y="1758547"/>
                  <a:pt x="2202873" y="1806119"/>
                </a:cubicBezTo>
                <a:lnTo>
                  <a:pt x="2549236" y="1778410"/>
                </a:lnTo>
                <a:cubicBezTo>
                  <a:pt x="2590894" y="1774734"/>
                  <a:pt x="2632677" y="1771430"/>
                  <a:pt x="2673927" y="1764555"/>
                </a:cubicBezTo>
                <a:cubicBezTo>
                  <a:pt x="2743611" y="1752941"/>
                  <a:pt x="2812146" y="1735096"/>
                  <a:pt x="2881746" y="1722992"/>
                </a:cubicBezTo>
                <a:cubicBezTo>
                  <a:pt x="3024615" y="1698145"/>
                  <a:pt x="3168347" y="1678450"/>
                  <a:pt x="3311236" y="1653719"/>
                </a:cubicBezTo>
                <a:cubicBezTo>
                  <a:pt x="3408515" y="1636882"/>
                  <a:pt x="3505147" y="1616495"/>
                  <a:pt x="3602182" y="1598301"/>
                </a:cubicBezTo>
                <a:lnTo>
                  <a:pt x="3754582" y="1570592"/>
                </a:lnTo>
                <a:lnTo>
                  <a:pt x="4114800" y="1501319"/>
                </a:lnTo>
                <a:lnTo>
                  <a:pt x="4322618" y="1459755"/>
                </a:lnTo>
                <a:cubicBezTo>
                  <a:pt x="4350213" y="1454499"/>
                  <a:pt x="4378200" y="1451410"/>
                  <a:pt x="4405746" y="1445901"/>
                </a:cubicBezTo>
                <a:cubicBezTo>
                  <a:pt x="4680003" y="1391050"/>
                  <a:pt x="4509385" y="1415627"/>
                  <a:pt x="4710546" y="1390483"/>
                </a:cubicBezTo>
                <a:cubicBezTo>
                  <a:pt x="4716309" y="1387921"/>
                  <a:pt x="4894841" y="1310834"/>
                  <a:pt x="4918364" y="1293501"/>
                </a:cubicBezTo>
                <a:cubicBezTo>
                  <a:pt x="4981677" y="1246849"/>
                  <a:pt x="5031036" y="1181564"/>
                  <a:pt x="5098473" y="1141101"/>
                </a:cubicBezTo>
                <a:cubicBezTo>
                  <a:pt x="5167271" y="1099822"/>
                  <a:pt x="5196789" y="1084615"/>
                  <a:pt x="5264727" y="1030265"/>
                </a:cubicBezTo>
                <a:cubicBezTo>
                  <a:pt x="5280027" y="1018025"/>
                  <a:pt x="5289090" y="998083"/>
                  <a:pt x="5306291" y="988701"/>
                </a:cubicBezTo>
                <a:cubicBezTo>
                  <a:pt x="5340931" y="969806"/>
                  <a:pt x="5380761" y="962449"/>
                  <a:pt x="5417127" y="947137"/>
                </a:cubicBezTo>
                <a:cubicBezTo>
                  <a:pt x="5468556" y="925483"/>
                  <a:pt x="5517928" y="899111"/>
                  <a:pt x="5569527" y="877865"/>
                </a:cubicBezTo>
                <a:cubicBezTo>
                  <a:pt x="5596535" y="866744"/>
                  <a:pt x="5625808" y="861661"/>
                  <a:pt x="5652655" y="850155"/>
                </a:cubicBezTo>
                <a:cubicBezTo>
                  <a:pt x="5690621" y="833884"/>
                  <a:pt x="5725887" y="811829"/>
                  <a:pt x="5763491" y="794737"/>
                </a:cubicBezTo>
                <a:cubicBezTo>
                  <a:pt x="5776786" y="788694"/>
                  <a:pt x="5791993" y="787414"/>
                  <a:pt x="5805055" y="780883"/>
                </a:cubicBezTo>
                <a:cubicBezTo>
                  <a:pt x="5870300" y="748261"/>
                  <a:pt x="5961890" y="675326"/>
                  <a:pt x="6012873" y="642337"/>
                </a:cubicBezTo>
                <a:cubicBezTo>
                  <a:pt x="6044133" y="622110"/>
                  <a:pt x="6079353" y="608271"/>
                  <a:pt x="6109855" y="586919"/>
                </a:cubicBezTo>
                <a:cubicBezTo>
                  <a:pt x="6125906" y="575683"/>
                  <a:pt x="6135952" y="557384"/>
                  <a:pt x="6151418" y="545355"/>
                </a:cubicBezTo>
                <a:cubicBezTo>
                  <a:pt x="6177705" y="524909"/>
                  <a:pt x="6205310" y="505884"/>
                  <a:pt x="6234546" y="489937"/>
                </a:cubicBezTo>
                <a:cubicBezTo>
                  <a:pt x="6307071" y="450378"/>
                  <a:pt x="6397802" y="437517"/>
                  <a:pt x="6456218" y="379101"/>
                </a:cubicBezTo>
                <a:cubicBezTo>
                  <a:pt x="6514110" y="321209"/>
                  <a:pt x="6482107" y="349293"/>
                  <a:pt x="6553200" y="295974"/>
                </a:cubicBezTo>
                <a:cubicBezTo>
                  <a:pt x="6557818" y="282119"/>
                  <a:pt x="6559809" y="267090"/>
                  <a:pt x="6567055" y="254410"/>
                </a:cubicBezTo>
                <a:cubicBezTo>
                  <a:pt x="6578511" y="234362"/>
                  <a:pt x="6592290" y="215320"/>
                  <a:pt x="6608618" y="198992"/>
                </a:cubicBezTo>
                <a:cubicBezTo>
                  <a:pt x="6636287" y="171323"/>
                  <a:pt x="6686381" y="156803"/>
                  <a:pt x="6719455" y="143574"/>
                </a:cubicBezTo>
                <a:cubicBezTo>
                  <a:pt x="6596373" y="266654"/>
                  <a:pt x="6498521" y="373164"/>
                  <a:pt x="6331527" y="462228"/>
                </a:cubicBezTo>
                <a:cubicBezTo>
                  <a:pt x="6262254" y="499174"/>
                  <a:pt x="6192136" y="534575"/>
                  <a:pt x="6123709" y="573065"/>
                </a:cubicBezTo>
                <a:cubicBezTo>
                  <a:pt x="6044322" y="617720"/>
                  <a:pt x="5965986" y="664251"/>
                  <a:pt x="5888182" y="711610"/>
                </a:cubicBezTo>
                <a:cubicBezTo>
                  <a:pt x="5859735" y="728925"/>
                  <a:pt x="5834841" y="752135"/>
                  <a:pt x="5805055" y="767028"/>
                </a:cubicBezTo>
                <a:cubicBezTo>
                  <a:pt x="5732917" y="803097"/>
                  <a:pt x="5655520" y="827941"/>
                  <a:pt x="5583382" y="864010"/>
                </a:cubicBezTo>
                <a:cubicBezTo>
                  <a:pt x="5270469" y="1020467"/>
                  <a:pt x="5733696" y="835895"/>
                  <a:pt x="5292436" y="1016410"/>
                </a:cubicBezTo>
                <a:cubicBezTo>
                  <a:pt x="5251886" y="1032999"/>
                  <a:pt x="5208336" y="1041484"/>
                  <a:pt x="5167746" y="1057974"/>
                </a:cubicBezTo>
                <a:cubicBezTo>
                  <a:pt x="5060439" y="1101567"/>
                  <a:pt x="4958971" y="1159892"/>
                  <a:pt x="4849091" y="1196519"/>
                </a:cubicBezTo>
                <a:cubicBezTo>
                  <a:pt x="4807527" y="1210374"/>
                  <a:pt x="4765258" y="1222267"/>
                  <a:pt x="4724400" y="1238083"/>
                </a:cubicBezTo>
                <a:cubicBezTo>
                  <a:pt x="4622029" y="1277710"/>
                  <a:pt x="4524376" y="1330032"/>
                  <a:pt x="4419600" y="1362774"/>
                </a:cubicBezTo>
                <a:cubicBezTo>
                  <a:pt x="4345709" y="1385865"/>
                  <a:pt x="4270996" y="1406472"/>
                  <a:pt x="4197927" y="1432046"/>
                </a:cubicBezTo>
                <a:cubicBezTo>
                  <a:pt x="4178433" y="1438869"/>
                  <a:pt x="4161876" y="1452582"/>
                  <a:pt x="4142509" y="1459755"/>
                </a:cubicBezTo>
                <a:cubicBezTo>
                  <a:pt x="4037050" y="1498814"/>
                  <a:pt x="3928947" y="1530557"/>
                  <a:pt x="3823855" y="1570592"/>
                </a:cubicBezTo>
                <a:cubicBezTo>
                  <a:pt x="3734886" y="1604485"/>
                  <a:pt x="3652470" y="1656377"/>
                  <a:pt x="3560618" y="1681428"/>
                </a:cubicBezTo>
                <a:cubicBezTo>
                  <a:pt x="3403763" y="1724207"/>
                  <a:pt x="3395863" y="1719365"/>
                  <a:pt x="3241964" y="1792265"/>
                </a:cubicBezTo>
                <a:cubicBezTo>
                  <a:pt x="3022667" y="1896143"/>
                  <a:pt x="3285736" y="1799355"/>
                  <a:pt x="3006436" y="1916955"/>
                </a:cubicBezTo>
                <a:cubicBezTo>
                  <a:pt x="2966058" y="1933956"/>
                  <a:pt x="2925554" y="1957964"/>
                  <a:pt x="2881746" y="1958519"/>
                </a:cubicBezTo>
                <a:lnTo>
                  <a:pt x="803564" y="1986228"/>
                </a:lnTo>
                <a:cubicBezTo>
                  <a:pt x="762000" y="1990846"/>
                  <a:pt x="720123" y="1993208"/>
                  <a:pt x="678873" y="2000083"/>
                </a:cubicBezTo>
                <a:cubicBezTo>
                  <a:pt x="664468" y="2002484"/>
                  <a:pt x="651398" y="2010094"/>
                  <a:pt x="637309" y="2013937"/>
                </a:cubicBezTo>
                <a:cubicBezTo>
                  <a:pt x="445961" y="2066122"/>
                  <a:pt x="602618" y="2016264"/>
                  <a:pt x="443346" y="2069355"/>
                </a:cubicBezTo>
                <a:cubicBezTo>
                  <a:pt x="429491" y="2078592"/>
                  <a:pt x="416675" y="2089618"/>
                  <a:pt x="401782" y="2097065"/>
                </a:cubicBezTo>
                <a:cubicBezTo>
                  <a:pt x="388720" y="2103596"/>
                  <a:pt x="373778" y="2105495"/>
                  <a:pt x="360218" y="2110919"/>
                </a:cubicBezTo>
                <a:cubicBezTo>
                  <a:pt x="327562" y="2123981"/>
                  <a:pt x="294694" y="2136754"/>
                  <a:pt x="263236" y="2152483"/>
                </a:cubicBezTo>
                <a:cubicBezTo>
                  <a:pt x="248343" y="2159930"/>
                  <a:pt x="236130" y="2171931"/>
                  <a:pt x="221673" y="2180192"/>
                </a:cubicBezTo>
                <a:cubicBezTo>
                  <a:pt x="203741" y="2190439"/>
                  <a:pt x="184728" y="2198665"/>
                  <a:pt x="166255" y="2207901"/>
                </a:cubicBezTo>
                <a:cubicBezTo>
                  <a:pt x="517261" y="2266400"/>
                  <a:pt x="327825" y="2241338"/>
                  <a:pt x="1094509" y="2166337"/>
                </a:cubicBezTo>
                <a:cubicBezTo>
                  <a:pt x="1238834" y="2152218"/>
                  <a:pt x="1380959" y="2120905"/>
                  <a:pt x="1524000" y="2097065"/>
                </a:cubicBezTo>
                <a:cubicBezTo>
                  <a:pt x="1630346" y="2079341"/>
                  <a:pt x="1735456" y="2053131"/>
                  <a:pt x="1842655" y="2041646"/>
                </a:cubicBezTo>
                <a:cubicBezTo>
                  <a:pt x="2381677" y="1983894"/>
                  <a:pt x="2128685" y="2014608"/>
                  <a:pt x="2743200" y="1930810"/>
                </a:cubicBezTo>
                <a:lnTo>
                  <a:pt x="2840182" y="1916955"/>
                </a:lnTo>
                <a:cubicBezTo>
                  <a:pt x="2941761" y="1902944"/>
                  <a:pt x="3045503" y="1900262"/>
                  <a:pt x="3144982" y="1875392"/>
                </a:cubicBezTo>
                <a:cubicBezTo>
                  <a:pt x="3284967" y="1840395"/>
                  <a:pt x="3372467" y="1815719"/>
                  <a:pt x="3519055" y="1792265"/>
                </a:cubicBezTo>
                <a:cubicBezTo>
                  <a:pt x="3662753" y="1769273"/>
                  <a:pt x="3673255" y="1790333"/>
                  <a:pt x="3823855" y="1750701"/>
                </a:cubicBezTo>
                <a:cubicBezTo>
                  <a:pt x="3945347" y="1718730"/>
                  <a:pt x="4065236" y="1680609"/>
                  <a:pt x="4184073" y="1639865"/>
                </a:cubicBezTo>
                <a:cubicBezTo>
                  <a:pt x="4227098" y="1625113"/>
                  <a:pt x="4266779" y="1601940"/>
                  <a:pt x="4308764" y="1584446"/>
                </a:cubicBezTo>
                <a:cubicBezTo>
                  <a:pt x="4377634" y="1555750"/>
                  <a:pt x="4447046" y="1528361"/>
                  <a:pt x="4516582" y="1501319"/>
                </a:cubicBezTo>
                <a:cubicBezTo>
                  <a:pt x="4530193" y="1496026"/>
                  <a:pt x="4544766" y="1493319"/>
                  <a:pt x="4558146" y="1487465"/>
                </a:cubicBezTo>
                <a:cubicBezTo>
                  <a:pt x="4618724" y="1460962"/>
                  <a:pt x="4677479" y="1430384"/>
                  <a:pt x="4738255" y="1404337"/>
                </a:cubicBezTo>
                <a:cubicBezTo>
                  <a:pt x="4774522" y="1388794"/>
                  <a:pt x="4813799" y="1380420"/>
                  <a:pt x="4849091" y="1362774"/>
                </a:cubicBezTo>
                <a:cubicBezTo>
                  <a:pt x="4906476" y="1334082"/>
                  <a:pt x="4957961" y="1294484"/>
                  <a:pt x="5015346" y="1265792"/>
                </a:cubicBezTo>
                <a:cubicBezTo>
                  <a:pt x="5059834" y="1243548"/>
                  <a:pt x="5109020" y="1231834"/>
                  <a:pt x="5153891" y="1210374"/>
                </a:cubicBezTo>
                <a:cubicBezTo>
                  <a:pt x="5215404" y="1180954"/>
                  <a:pt x="5273012" y="1143886"/>
                  <a:pt x="5334000" y="1113392"/>
                </a:cubicBezTo>
                <a:cubicBezTo>
                  <a:pt x="5347062" y="1106861"/>
                  <a:pt x="5362389" y="1105838"/>
                  <a:pt x="5375564" y="1099537"/>
                </a:cubicBezTo>
                <a:cubicBezTo>
                  <a:pt x="5468723" y="1054983"/>
                  <a:pt x="5559496" y="1005547"/>
                  <a:pt x="5652655" y="960992"/>
                </a:cubicBezTo>
                <a:cubicBezTo>
                  <a:pt x="5665830" y="954691"/>
                  <a:pt x="5681156" y="953668"/>
                  <a:pt x="5694218" y="947137"/>
                </a:cubicBezTo>
                <a:cubicBezTo>
                  <a:pt x="5764439" y="912027"/>
                  <a:pt x="5834222" y="875859"/>
                  <a:pt x="5902036" y="836301"/>
                </a:cubicBezTo>
                <a:cubicBezTo>
                  <a:pt x="5945185" y="811131"/>
                  <a:pt x="5984057" y="779147"/>
                  <a:pt x="6026727" y="753174"/>
                </a:cubicBezTo>
                <a:cubicBezTo>
                  <a:pt x="6538348" y="441752"/>
                  <a:pt x="6088930" y="745211"/>
                  <a:pt x="6262255" y="600774"/>
                </a:cubicBezTo>
                <a:cubicBezTo>
                  <a:pt x="6385818" y="497805"/>
                  <a:pt x="6522594" y="409707"/>
                  <a:pt x="6636327" y="295974"/>
                </a:cubicBezTo>
                <a:cubicBezTo>
                  <a:pt x="6691745" y="240556"/>
                  <a:pt x="6762259" y="196924"/>
                  <a:pt x="6802582" y="129719"/>
                </a:cubicBezTo>
                <a:cubicBezTo>
                  <a:pt x="6816437" y="106628"/>
                  <a:pt x="6832103" y="84532"/>
                  <a:pt x="6844146" y="60446"/>
                </a:cubicBezTo>
                <a:cubicBezTo>
                  <a:pt x="6850677" y="47384"/>
                  <a:pt x="6872604" y="18883"/>
                  <a:pt x="6858000" y="18883"/>
                </a:cubicBezTo>
                <a:cubicBezTo>
                  <a:pt x="6841349" y="18883"/>
                  <a:pt x="6837738" y="45553"/>
                  <a:pt x="6830291" y="60446"/>
                </a:cubicBezTo>
                <a:cubicBezTo>
                  <a:pt x="6814562" y="91904"/>
                  <a:pt x="6807746" y="127843"/>
                  <a:pt x="6788727" y="157428"/>
                </a:cubicBezTo>
                <a:cubicBezTo>
                  <a:pt x="6724279" y="257681"/>
                  <a:pt x="6665183" y="364100"/>
                  <a:pt x="6580909" y="448374"/>
                </a:cubicBezTo>
                <a:cubicBezTo>
                  <a:pt x="6567055" y="462228"/>
                  <a:pt x="6555334" y="478612"/>
                  <a:pt x="6539346" y="489937"/>
                </a:cubicBezTo>
                <a:cubicBezTo>
                  <a:pt x="6320613" y="644872"/>
                  <a:pt x="6016014" y="839072"/>
                  <a:pt x="5777346" y="933283"/>
                </a:cubicBezTo>
                <a:cubicBezTo>
                  <a:pt x="5601855" y="1002556"/>
                  <a:pt x="5419623" y="1056725"/>
                  <a:pt x="5250873" y="1141101"/>
                </a:cubicBezTo>
                <a:cubicBezTo>
                  <a:pt x="5223164" y="1154956"/>
                  <a:pt x="5196436" y="1170976"/>
                  <a:pt x="5167746" y="1182665"/>
                </a:cubicBezTo>
                <a:cubicBezTo>
                  <a:pt x="5071635" y="1221821"/>
                  <a:pt x="4970769" y="1249453"/>
                  <a:pt x="4876800" y="1293501"/>
                </a:cubicBezTo>
                <a:cubicBezTo>
                  <a:pt x="4822279" y="1319058"/>
                  <a:pt x="4777345" y="1361804"/>
                  <a:pt x="4724400" y="1390483"/>
                </a:cubicBezTo>
                <a:cubicBezTo>
                  <a:pt x="4666259" y="1421976"/>
                  <a:pt x="4603433" y="1444039"/>
                  <a:pt x="4544291" y="1473610"/>
                </a:cubicBezTo>
                <a:cubicBezTo>
                  <a:pt x="4492534" y="1499488"/>
                  <a:pt x="4442132" y="1528028"/>
                  <a:pt x="4391891" y="1556737"/>
                </a:cubicBezTo>
                <a:cubicBezTo>
                  <a:pt x="4345130" y="1583458"/>
                  <a:pt x="4301899" y="1616559"/>
                  <a:pt x="4253346" y="1639865"/>
                </a:cubicBezTo>
                <a:cubicBezTo>
                  <a:pt x="4064677" y="1730426"/>
                  <a:pt x="4075685" y="1708321"/>
                  <a:pt x="3906982" y="1764555"/>
                </a:cubicBezTo>
                <a:cubicBezTo>
                  <a:pt x="3689681" y="1836988"/>
                  <a:pt x="3530075" y="1904517"/>
                  <a:pt x="3311236" y="2013937"/>
                </a:cubicBezTo>
                <a:cubicBezTo>
                  <a:pt x="3228109" y="2055501"/>
                  <a:pt x="3135216" y="2081569"/>
                  <a:pt x="3061855" y="2138628"/>
                </a:cubicBezTo>
                <a:cubicBezTo>
                  <a:pt x="3020291" y="2170955"/>
                  <a:pt x="2981208" y="2206753"/>
                  <a:pt x="2937164" y="2235610"/>
                </a:cubicBezTo>
                <a:cubicBezTo>
                  <a:pt x="2847066" y="2294640"/>
                  <a:pt x="2747723" y="2339258"/>
                  <a:pt x="2660073" y="2401865"/>
                </a:cubicBezTo>
                <a:cubicBezTo>
                  <a:pt x="2563091" y="2471138"/>
                  <a:pt x="2479784" y="2565420"/>
                  <a:pt x="2369127" y="2609683"/>
                </a:cubicBezTo>
                <a:cubicBezTo>
                  <a:pt x="2213044" y="2672116"/>
                  <a:pt x="1985995" y="2758487"/>
                  <a:pt x="1870364" y="2845210"/>
                </a:cubicBezTo>
                <a:cubicBezTo>
                  <a:pt x="1814946" y="2886774"/>
                  <a:pt x="1754511" y="2922379"/>
                  <a:pt x="1704109" y="2969901"/>
                </a:cubicBezTo>
                <a:cubicBezTo>
                  <a:pt x="1592413" y="3075215"/>
                  <a:pt x="1490330" y="3190302"/>
                  <a:pt x="1385455" y="3302410"/>
                </a:cubicBezTo>
                <a:cubicBezTo>
                  <a:pt x="1356368" y="3333503"/>
                  <a:pt x="1332434" y="3369285"/>
                  <a:pt x="1302327" y="3399392"/>
                </a:cubicBezTo>
                <a:cubicBezTo>
                  <a:pt x="1288473" y="3413246"/>
                  <a:pt x="1273666" y="3426210"/>
                  <a:pt x="1260764" y="3440955"/>
                </a:cubicBezTo>
                <a:cubicBezTo>
                  <a:pt x="1241292" y="3463209"/>
                  <a:pt x="1226256" y="3489318"/>
                  <a:pt x="1205346" y="3510228"/>
                </a:cubicBezTo>
                <a:cubicBezTo>
                  <a:pt x="1193572" y="3522002"/>
                  <a:pt x="1177103" y="3527946"/>
                  <a:pt x="1163782" y="3537937"/>
                </a:cubicBezTo>
                <a:cubicBezTo>
                  <a:pt x="911855" y="3726881"/>
                  <a:pt x="1191597" y="3517067"/>
                  <a:pt x="1066800" y="3621065"/>
                </a:cubicBezTo>
                <a:cubicBezTo>
                  <a:pt x="1049061" y="3635847"/>
                  <a:pt x="1029855" y="3648774"/>
                  <a:pt x="1011382" y="3662628"/>
                </a:cubicBezTo>
                <a:cubicBezTo>
                  <a:pt x="1025237" y="3634919"/>
                  <a:pt x="1032222" y="3602528"/>
                  <a:pt x="1052946" y="3579501"/>
                </a:cubicBezTo>
                <a:cubicBezTo>
                  <a:pt x="1075224" y="3554748"/>
                  <a:pt x="1109140" y="3543670"/>
                  <a:pt x="1136073" y="3524083"/>
                </a:cubicBezTo>
                <a:cubicBezTo>
                  <a:pt x="1210771" y="3469757"/>
                  <a:pt x="1283172" y="3412324"/>
                  <a:pt x="1357746" y="3357828"/>
                </a:cubicBezTo>
                <a:cubicBezTo>
                  <a:pt x="1403260" y="3324568"/>
                  <a:pt x="1447837" y="3289656"/>
                  <a:pt x="1496291" y="3260846"/>
                </a:cubicBezTo>
                <a:cubicBezTo>
                  <a:pt x="1667164" y="3159246"/>
                  <a:pt x="1851604" y="3077600"/>
                  <a:pt x="2008909" y="2956046"/>
                </a:cubicBezTo>
                <a:cubicBezTo>
                  <a:pt x="2110509" y="2877537"/>
                  <a:pt x="2242487" y="2827354"/>
                  <a:pt x="2313709" y="2720519"/>
                </a:cubicBezTo>
                <a:cubicBezTo>
                  <a:pt x="2322945" y="2706664"/>
                  <a:pt x="2327728" y="2688433"/>
                  <a:pt x="2341418" y="2678955"/>
                </a:cubicBezTo>
                <a:cubicBezTo>
                  <a:pt x="2388995" y="2646017"/>
                  <a:pt x="2444748" y="2626497"/>
                  <a:pt x="2493818" y="2595828"/>
                </a:cubicBezTo>
                <a:cubicBezTo>
                  <a:pt x="2518894" y="2580156"/>
                  <a:pt x="2535635" y="2551392"/>
                  <a:pt x="2563091" y="2540410"/>
                </a:cubicBezTo>
                <a:cubicBezTo>
                  <a:pt x="2675643" y="2495390"/>
                  <a:pt x="2793860" y="2466078"/>
                  <a:pt x="2909455" y="2429574"/>
                </a:cubicBezTo>
                <a:cubicBezTo>
                  <a:pt x="2969353" y="2410659"/>
                  <a:pt x="3032164" y="2399666"/>
                  <a:pt x="3089564" y="2374155"/>
                </a:cubicBezTo>
                <a:cubicBezTo>
                  <a:pt x="3131128" y="2355682"/>
                  <a:pt x="3173573" y="2339078"/>
                  <a:pt x="3214255" y="2318737"/>
                </a:cubicBezTo>
                <a:cubicBezTo>
                  <a:pt x="3302943" y="2274393"/>
                  <a:pt x="3394988" y="2235194"/>
                  <a:pt x="3477491" y="2180192"/>
                </a:cubicBezTo>
                <a:cubicBezTo>
                  <a:pt x="3576042" y="2114491"/>
                  <a:pt x="3604981" y="2092801"/>
                  <a:pt x="3726873" y="2027792"/>
                </a:cubicBezTo>
                <a:cubicBezTo>
                  <a:pt x="3739759" y="2020920"/>
                  <a:pt x="3755756" y="2021183"/>
                  <a:pt x="3768436" y="2013937"/>
                </a:cubicBezTo>
                <a:cubicBezTo>
                  <a:pt x="3820716" y="1984062"/>
                  <a:pt x="3871141" y="1950957"/>
                  <a:pt x="3920836" y="1916955"/>
                </a:cubicBezTo>
                <a:cubicBezTo>
                  <a:pt x="3958950" y="1890877"/>
                  <a:pt x="3992072" y="1857588"/>
                  <a:pt x="4031673" y="1833828"/>
                </a:cubicBezTo>
                <a:cubicBezTo>
                  <a:pt x="4084803" y="1801950"/>
                  <a:pt x="4143533" y="1780370"/>
                  <a:pt x="4197927" y="1750701"/>
                </a:cubicBezTo>
                <a:cubicBezTo>
                  <a:pt x="4295987" y="1697214"/>
                  <a:pt x="4387186" y="1630667"/>
                  <a:pt x="4488873" y="1584446"/>
                </a:cubicBezTo>
                <a:cubicBezTo>
                  <a:pt x="4539673" y="1561355"/>
                  <a:pt x="4591363" y="1540129"/>
                  <a:pt x="4641273" y="1515174"/>
                </a:cubicBezTo>
                <a:cubicBezTo>
                  <a:pt x="4674575" y="1498523"/>
                  <a:pt x="4705245" y="1476978"/>
                  <a:pt x="4738255" y="1459755"/>
                </a:cubicBezTo>
                <a:cubicBezTo>
                  <a:pt x="4811498" y="1421541"/>
                  <a:pt x="4886036" y="1385864"/>
                  <a:pt x="4959927" y="1348919"/>
                </a:cubicBezTo>
                <a:cubicBezTo>
                  <a:pt x="5063219" y="1297273"/>
                  <a:pt x="5259876" y="1202871"/>
                  <a:pt x="5334000" y="1141101"/>
                </a:cubicBezTo>
                <a:cubicBezTo>
                  <a:pt x="5422862" y="1067049"/>
                  <a:pt x="5555283" y="954292"/>
                  <a:pt x="5638800" y="905574"/>
                </a:cubicBezTo>
                <a:cubicBezTo>
                  <a:pt x="5694218" y="873247"/>
                  <a:pt x="5748731" y="839314"/>
                  <a:pt x="5805055" y="808592"/>
                </a:cubicBezTo>
                <a:cubicBezTo>
                  <a:pt x="5850383" y="783867"/>
                  <a:pt x="5895856" y="758978"/>
                  <a:pt x="5943600" y="739319"/>
                </a:cubicBezTo>
                <a:cubicBezTo>
                  <a:pt x="5974689" y="726518"/>
                  <a:pt x="6008255" y="720846"/>
                  <a:pt x="6040582" y="711610"/>
                </a:cubicBezTo>
                <a:cubicBezTo>
                  <a:pt x="6292814" y="531444"/>
                  <a:pt x="5947111" y="768981"/>
                  <a:pt x="6289964" y="573065"/>
                </a:cubicBezTo>
                <a:cubicBezTo>
                  <a:pt x="6474977" y="467343"/>
                  <a:pt x="6121821" y="607070"/>
                  <a:pt x="6414655" y="489937"/>
                </a:cubicBezTo>
                <a:cubicBezTo>
                  <a:pt x="6432334" y="482865"/>
                  <a:pt x="6452178" y="482590"/>
                  <a:pt x="6470073" y="476083"/>
                </a:cubicBezTo>
                <a:cubicBezTo>
                  <a:pt x="6503127" y="464064"/>
                  <a:pt x="6535036" y="449073"/>
                  <a:pt x="6567055" y="434519"/>
                </a:cubicBezTo>
                <a:cubicBezTo>
                  <a:pt x="6585857" y="425973"/>
                  <a:pt x="6603063" y="413868"/>
                  <a:pt x="6622473" y="406810"/>
                </a:cubicBezTo>
                <a:cubicBezTo>
                  <a:pt x="6654070" y="395320"/>
                  <a:pt x="6687559" y="389733"/>
                  <a:pt x="6719455" y="379101"/>
                </a:cubicBezTo>
                <a:cubicBezTo>
                  <a:pt x="6743048" y="371237"/>
                  <a:pt x="6766191" y="361909"/>
                  <a:pt x="6788727" y="351392"/>
                </a:cubicBezTo>
                <a:cubicBezTo>
                  <a:pt x="6916595" y="291720"/>
                  <a:pt x="6892558" y="305262"/>
                  <a:pt x="6968836" y="254410"/>
                </a:cubicBezTo>
                <a:cubicBezTo>
                  <a:pt x="6982929" y="198040"/>
                  <a:pt x="6979351" y="195323"/>
                  <a:pt x="7010400" y="143574"/>
                </a:cubicBezTo>
                <a:cubicBezTo>
                  <a:pt x="7027534" y="115017"/>
                  <a:pt x="7065818" y="60446"/>
                  <a:pt x="7065818" y="60446"/>
                </a:cubicBezTo>
                <a:cubicBezTo>
                  <a:pt x="7056582" y="102010"/>
                  <a:pt x="7048435" y="143831"/>
                  <a:pt x="7038109" y="185137"/>
                </a:cubicBezTo>
                <a:cubicBezTo>
                  <a:pt x="7034567" y="199305"/>
                  <a:pt x="7030786" y="213639"/>
                  <a:pt x="7024255" y="226701"/>
                </a:cubicBezTo>
                <a:cubicBezTo>
                  <a:pt x="7016809" y="241594"/>
                  <a:pt x="7006537" y="254944"/>
                  <a:pt x="6996546" y="268265"/>
                </a:cubicBezTo>
                <a:cubicBezTo>
                  <a:pt x="6852118" y="460834"/>
                  <a:pt x="7065976" y="162778"/>
                  <a:pt x="6816436" y="462228"/>
                </a:cubicBezTo>
                <a:cubicBezTo>
                  <a:pt x="6666529" y="642118"/>
                  <a:pt x="6833019" y="447430"/>
                  <a:pt x="6664036" y="628483"/>
                </a:cubicBezTo>
                <a:cubicBezTo>
                  <a:pt x="6626092" y="669137"/>
                  <a:pt x="6590777" y="712181"/>
                  <a:pt x="6553200" y="753174"/>
                </a:cubicBezTo>
                <a:cubicBezTo>
                  <a:pt x="6498299" y="813065"/>
                  <a:pt x="6387982" y="902516"/>
                  <a:pt x="6345382" y="933283"/>
                </a:cubicBezTo>
                <a:cubicBezTo>
                  <a:pt x="5708552" y="1393216"/>
                  <a:pt x="6295574" y="949671"/>
                  <a:pt x="5749636" y="1307355"/>
                </a:cubicBezTo>
                <a:cubicBezTo>
                  <a:pt x="5700166" y="1339766"/>
                  <a:pt x="5658404" y="1382707"/>
                  <a:pt x="5611091" y="1418192"/>
                </a:cubicBezTo>
                <a:cubicBezTo>
                  <a:pt x="5547528" y="1465865"/>
                  <a:pt x="5480242" y="1508473"/>
                  <a:pt x="5417127" y="1556737"/>
                </a:cubicBezTo>
                <a:cubicBezTo>
                  <a:pt x="5401563" y="1568639"/>
                  <a:pt x="5391239" y="1586545"/>
                  <a:pt x="5375564" y="1598301"/>
                </a:cubicBezTo>
                <a:cubicBezTo>
                  <a:pt x="5298685" y="1655960"/>
                  <a:pt x="5216915" y="1706896"/>
                  <a:pt x="5140036" y="1764555"/>
                </a:cubicBezTo>
                <a:cubicBezTo>
                  <a:pt x="5087527" y="1803937"/>
                  <a:pt x="5040566" y="1850431"/>
                  <a:pt x="4987636" y="1889246"/>
                </a:cubicBezTo>
                <a:cubicBezTo>
                  <a:pt x="4970981" y="1901459"/>
                  <a:pt x="4949237" y="1905254"/>
                  <a:pt x="4932218" y="1916955"/>
                </a:cubicBezTo>
                <a:cubicBezTo>
                  <a:pt x="4875135" y="1956200"/>
                  <a:pt x="4822333" y="2001382"/>
                  <a:pt x="4765964" y="2041646"/>
                </a:cubicBezTo>
                <a:cubicBezTo>
                  <a:pt x="4725315" y="2070681"/>
                  <a:pt x="4681922" y="2095739"/>
                  <a:pt x="4641273" y="2124774"/>
                </a:cubicBezTo>
                <a:cubicBezTo>
                  <a:pt x="4584903" y="2165038"/>
                  <a:pt x="4529699" y="2206936"/>
                  <a:pt x="4475018" y="2249465"/>
                </a:cubicBezTo>
                <a:cubicBezTo>
                  <a:pt x="4446547" y="2271609"/>
                  <a:pt x="4421131" y="2297619"/>
                  <a:pt x="4391891" y="2318737"/>
                </a:cubicBezTo>
                <a:cubicBezTo>
                  <a:pt x="4337896" y="2357733"/>
                  <a:pt x="4282226" y="2394449"/>
                  <a:pt x="4225636" y="2429574"/>
                </a:cubicBezTo>
                <a:cubicBezTo>
                  <a:pt x="4217840" y="2434413"/>
                  <a:pt x="3804475" y="2676172"/>
                  <a:pt x="3782291" y="2692810"/>
                </a:cubicBezTo>
                <a:cubicBezTo>
                  <a:pt x="3763818" y="2706665"/>
                  <a:pt x="3747020" y="2723092"/>
                  <a:pt x="3726873" y="2734374"/>
                </a:cubicBezTo>
                <a:cubicBezTo>
                  <a:pt x="3631350" y="2787867"/>
                  <a:pt x="3533170" y="2836476"/>
                  <a:pt x="3435927" y="2886774"/>
                </a:cubicBezTo>
                <a:cubicBezTo>
                  <a:pt x="3399238" y="2905751"/>
                  <a:pt x="3363443" y="2926851"/>
                  <a:pt x="3325091" y="2942192"/>
                </a:cubicBezTo>
                <a:cubicBezTo>
                  <a:pt x="3278909" y="2960665"/>
                  <a:pt x="3231551" y="2976431"/>
                  <a:pt x="3186546" y="2997610"/>
                </a:cubicBezTo>
                <a:cubicBezTo>
                  <a:pt x="3152857" y="3013464"/>
                  <a:pt x="3123304" y="3037283"/>
                  <a:pt x="3089564" y="3053028"/>
                </a:cubicBezTo>
                <a:cubicBezTo>
                  <a:pt x="3053808" y="3069714"/>
                  <a:pt x="3014877" y="3078776"/>
                  <a:pt x="2978727" y="3094592"/>
                </a:cubicBezTo>
                <a:cubicBezTo>
                  <a:pt x="2707782" y="3213131"/>
                  <a:pt x="3066181" y="3081684"/>
                  <a:pt x="2687782" y="3219283"/>
                </a:cubicBezTo>
                <a:cubicBezTo>
                  <a:pt x="2565473" y="3263759"/>
                  <a:pt x="2568255" y="3254077"/>
                  <a:pt x="2452255" y="3302410"/>
                </a:cubicBezTo>
                <a:cubicBezTo>
                  <a:pt x="2315783" y="3359274"/>
                  <a:pt x="2489365" y="3321495"/>
                  <a:pt x="2216727" y="3399392"/>
                </a:cubicBezTo>
                <a:cubicBezTo>
                  <a:pt x="2184400" y="3408628"/>
                  <a:pt x="2151126" y="3415032"/>
                  <a:pt x="2119746" y="3427101"/>
                </a:cubicBezTo>
                <a:cubicBezTo>
                  <a:pt x="2090831" y="3438222"/>
                  <a:pt x="2065382" y="3457159"/>
                  <a:pt x="2036618" y="3468665"/>
                </a:cubicBezTo>
                <a:cubicBezTo>
                  <a:pt x="1972874" y="3494162"/>
                  <a:pt x="1906938" y="3513831"/>
                  <a:pt x="1842655" y="3537937"/>
                </a:cubicBezTo>
                <a:cubicBezTo>
                  <a:pt x="1796082" y="3555402"/>
                  <a:pt x="1750533" y="3575499"/>
                  <a:pt x="1704109" y="3593355"/>
                </a:cubicBezTo>
                <a:cubicBezTo>
                  <a:pt x="1690479" y="3598597"/>
                  <a:pt x="1676776" y="3603926"/>
                  <a:pt x="1662546" y="3607210"/>
                </a:cubicBezTo>
                <a:cubicBezTo>
                  <a:pt x="1538423" y="3635854"/>
                  <a:pt x="1530468" y="3634111"/>
                  <a:pt x="1413164" y="3648774"/>
                </a:cubicBezTo>
                <a:lnTo>
                  <a:pt x="1316182" y="3676483"/>
                </a:lnTo>
                <a:cubicBezTo>
                  <a:pt x="1297812" y="3681493"/>
                  <a:pt x="1241723" y="3690337"/>
                  <a:pt x="1260764" y="3690337"/>
                </a:cubicBezTo>
                <a:cubicBezTo>
                  <a:pt x="1311773" y="3690337"/>
                  <a:pt x="1362364" y="3681101"/>
                  <a:pt x="1413164" y="3676483"/>
                </a:cubicBezTo>
                <a:cubicBezTo>
                  <a:pt x="1459346" y="3667247"/>
                  <a:pt x="1505204" y="3656215"/>
                  <a:pt x="1551709" y="3648774"/>
                </a:cubicBezTo>
                <a:cubicBezTo>
                  <a:pt x="1620717" y="3637733"/>
                  <a:pt x="1691358" y="3636458"/>
                  <a:pt x="1759527" y="3621065"/>
                </a:cubicBezTo>
                <a:cubicBezTo>
                  <a:pt x="1835041" y="3604013"/>
                  <a:pt x="1907953" y="3576850"/>
                  <a:pt x="1981200" y="3551792"/>
                </a:cubicBezTo>
                <a:cubicBezTo>
                  <a:pt x="2210870" y="3473220"/>
                  <a:pt x="2373414" y="3413010"/>
                  <a:pt x="2590800" y="3302410"/>
                </a:cubicBezTo>
                <a:cubicBezTo>
                  <a:pt x="2754721" y="3219012"/>
                  <a:pt x="2913648" y="3126133"/>
                  <a:pt x="3075709" y="3039174"/>
                </a:cubicBezTo>
                <a:cubicBezTo>
                  <a:pt x="3103007" y="3024526"/>
                  <a:pt x="3131127" y="3011465"/>
                  <a:pt x="3158836" y="2997610"/>
                </a:cubicBezTo>
                <a:lnTo>
                  <a:pt x="3463636" y="2845210"/>
                </a:lnTo>
                <a:lnTo>
                  <a:pt x="3685309" y="2734374"/>
                </a:lnTo>
                <a:cubicBezTo>
                  <a:pt x="3795389" y="2624294"/>
                  <a:pt x="3649582" y="2762810"/>
                  <a:pt x="3920836" y="2581974"/>
                </a:cubicBezTo>
                <a:cubicBezTo>
                  <a:pt x="3970045" y="2549168"/>
                  <a:pt x="4014144" y="2509232"/>
                  <a:pt x="4059382" y="2471137"/>
                </a:cubicBezTo>
                <a:cubicBezTo>
                  <a:pt x="4101919" y="2435316"/>
                  <a:pt x="4138032" y="2391490"/>
                  <a:pt x="4184073" y="2360301"/>
                </a:cubicBezTo>
                <a:cubicBezTo>
                  <a:pt x="4281778" y="2294114"/>
                  <a:pt x="4392843" y="2248786"/>
                  <a:pt x="4488873" y="2180192"/>
                </a:cubicBezTo>
                <a:cubicBezTo>
                  <a:pt x="4959727" y="1843866"/>
                  <a:pt x="4381897" y="2247971"/>
                  <a:pt x="4918364" y="1903101"/>
                </a:cubicBezTo>
                <a:cubicBezTo>
                  <a:pt x="4971202" y="1869134"/>
                  <a:pt x="5018923" y="1827735"/>
                  <a:pt x="5070764" y="1792265"/>
                </a:cubicBezTo>
                <a:cubicBezTo>
                  <a:pt x="5106721" y="1767663"/>
                  <a:pt x="5146467" y="1748756"/>
                  <a:pt x="5181600" y="1722992"/>
                </a:cubicBezTo>
                <a:cubicBezTo>
                  <a:pt x="5215935" y="1697813"/>
                  <a:pt x="5245335" y="1666463"/>
                  <a:pt x="5278582" y="1639865"/>
                </a:cubicBezTo>
                <a:cubicBezTo>
                  <a:pt x="5314644" y="1611015"/>
                  <a:pt x="5351838" y="1583580"/>
                  <a:pt x="5389418" y="1556737"/>
                </a:cubicBezTo>
                <a:cubicBezTo>
                  <a:pt x="5448837" y="1514295"/>
                  <a:pt x="5509263" y="1473279"/>
                  <a:pt x="5569527" y="1432046"/>
                </a:cubicBezTo>
                <a:cubicBezTo>
                  <a:pt x="5597012" y="1413241"/>
                  <a:pt x="5626650" y="1397432"/>
                  <a:pt x="5652655" y="1376628"/>
                </a:cubicBezTo>
                <a:cubicBezTo>
                  <a:pt x="5712007" y="1329146"/>
                  <a:pt x="5817110" y="1240939"/>
                  <a:pt x="5888182" y="1196519"/>
                </a:cubicBezTo>
                <a:cubicBezTo>
                  <a:pt x="5928502" y="1171319"/>
                  <a:pt x="5970718" y="1149240"/>
                  <a:pt x="6012873" y="1127246"/>
                </a:cubicBezTo>
                <a:cubicBezTo>
                  <a:pt x="6076960" y="1093809"/>
                  <a:pt x="6149007" y="1073636"/>
                  <a:pt x="6206836" y="1030265"/>
                </a:cubicBezTo>
                <a:cubicBezTo>
                  <a:pt x="6275576" y="978710"/>
                  <a:pt x="6243042" y="1001510"/>
                  <a:pt x="6303818" y="960992"/>
                </a:cubicBezTo>
                <a:cubicBezTo>
                  <a:pt x="6313054" y="947137"/>
                  <a:pt x="6320691" y="932070"/>
                  <a:pt x="6331527" y="919428"/>
                </a:cubicBezTo>
                <a:cubicBezTo>
                  <a:pt x="6376320" y="867169"/>
                  <a:pt x="6379486" y="868983"/>
                  <a:pt x="6428509" y="836301"/>
                </a:cubicBezTo>
                <a:cubicBezTo>
                  <a:pt x="6501290" y="715000"/>
                  <a:pt x="6431472" y="813139"/>
                  <a:pt x="6539346" y="711610"/>
                </a:cubicBezTo>
                <a:cubicBezTo>
                  <a:pt x="6694537" y="565547"/>
                  <a:pt x="6666646" y="597293"/>
                  <a:pt x="6747164" y="489937"/>
                </a:cubicBezTo>
                <a:cubicBezTo>
                  <a:pt x="6742546" y="471464"/>
                  <a:pt x="6748542" y="445944"/>
                  <a:pt x="6733309" y="434519"/>
                </a:cubicBezTo>
                <a:cubicBezTo>
                  <a:pt x="6721626" y="425757"/>
                  <a:pt x="6703150" y="439251"/>
                  <a:pt x="6691746" y="448374"/>
                </a:cubicBezTo>
                <a:cubicBezTo>
                  <a:pt x="6678744" y="458776"/>
                  <a:pt x="6675810" y="478163"/>
                  <a:pt x="6664036" y="489937"/>
                </a:cubicBezTo>
                <a:cubicBezTo>
                  <a:pt x="6652262" y="501711"/>
                  <a:pt x="6636327" y="508410"/>
                  <a:pt x="6622473" y="517646"/>
                </a:cubicBezTo>
                <a:cubicBezTo>
                  <a:pt x="6327874" y="972937"/>
                  <a:pt x="6620422" y="534322"/>
                  <a:pt x="6289964" y="988701"/>
                </a:cubicBezTo>
                <a:cubicBezTo>
                  <a:pt x="6274125" y="1010479"/>
                  <a:pt x="6264885" y="1036681"/>
                  <a:pt x="6248400" y="1057974"/>
                </a:cubicBezTo>
                <a:cubicBezTo>
                  <a:pt x="6089686" y="1262980"/>
                  <a:pt x="6002172" y="1385576"/>
                  <a:pt x="5832764" y="1542883"/>
                </a:cubicBezTo>
                <a:cubicBezTo>
                  <a:pt x="5746484" y="1623000"/>
                  <a:pt x="5652783" y="1695154"/>
                  <a:pt x="5569527" y="1778410"/>
                </a:cubicBezTo>
                <a:cubicBezTo>
                  <a:pt x="5541818" y="1806119"/>
                  <a:pt x="5515750" y="1835573"/>
                  <a:pt x="5486400" y="1861537"/>
                </a:cubicBezTo>
                <a:cubicBezTo>
                  <a:pt x="5395605" y="1941856"/>
                  <a:pt x="5282042" y="2000087"/>
                  <a:pt x="5209309" y="2097065"/>
                </a:cubicBezTo>
                <a:cubicBezTo>
                  <a:pt x="5181600" y="2134010"/>
                  <a:pt x="5158837" y="2175246"/>
                  <a:pt x="5126182" y="2207901"/>
                </a:cubicBezTo>
                <a:cubicBezTo>
                  <a:pt x="5084362" y="2249720"/>
                  <a:pt x="5031596" y="2279173"/>
                  <a:pt x="4987636" y="2318737"/>
                </a:cubicBezTo>
                <a:cubicBezTo>
                  <a:pt x="4939091" y="2362428"/>
                  <a:pt x="4893532" y="2409423"/>
                  <a:pt x="4849091" y="2457283"/>
                </a:cubicBezTo>
                <a:cubicBezTo>
                  <a:pt x="4833379" y="2474204"/>
                  <a:pt x="4823555" y="2496079"/>
                  <a:pt x="4807527" y="2512701"/>
                </a:cubicBezTo>
                <a:cubicBezTo>
                  <a:pt x="4698724" y="2625534"/>
                  <a:pt x="4585854" y="2734374"/>
                  <a:pt x="4475018" y="2845210"/>
                </a:cubicBezTo>
                <a:cubicBezTo>
                  <a:pt x="4408564" y="2911665"/>
                  <a:pt x="4310737" y="3010608"/>
                  <a:pt x="4253346" y="3053028"/>
                </a:cubicBezTo>
                <a:cubicBezTo>
                  <a:pt x="4147128" y="3131537"/>
                  <a:pt x="4038951" y="3207464"/>
                  <a:pt x="3934691" y="3288555"/>
                </a:cubicBezTo>
                <a:cubicBezTo>
                  <a:pt x="3914070" y="3304594"/>
                  <a:pt x="3898862" y="3326689"/>
                  <a:pt x="3879273" y="3343974"/>
                </a:cubicBezTo>
                <a:cubicBezTo>
                  <a:pt x="3820302" y="3396007"/>
                  <a:pt x="3754774" y="3440764"/>
                  <a:pt x="3699164" y="3496374"/>
                </a:cubicBezTo>
                <a:cubicBezTo>
                  <a:pt x="3546685" y="3648852"/>
                  <a:pt x="3578801" y="3651877"/>
                  <a:pt x="3463636" y="3815028"/>
                </a:cubicBezTo>
                <a:cubicBezTo>
                  <a:pt x="3442836" y="3844495"/>
                  <a:pt x="3415579" y="3868985"/>
                  <a:pt x="3394364" y="3898155"/>
                </a:cubicBezTo>
                <a:cubicBezTo>
                  <a:pt x="3341623" y="3970674"/>
                  <a:pt x="3298746" y="4050428"/>
                  <a:pt x="3241964" y="4119828"/>
                </a:cubicBezTo>
                <a:cubicBezTo>
                  <a:pt x="3200400" y="4170628"/>
                  <a:pt x="3174262" y="4239663"/>
                  <a:pt x="3117273" y="4272228"/>
                </a:cubicBezTo>
                <a:cubicBezTo>
                  <a:pt x="3084946" y="4290701"/>
                  <a:pt x="3053593" y="4310995"/>
                  <a:pt x="3020291" y="4327646"/>
                </a:cubicBezTo>
                <a:cubicBezTo>
                  <a:pt x="2957205" y="4359189"/>
                  <a:pt x="2937027" y="4364637"/>
                  <a:pt x="2881746" y="4383065"/>
                </a:cubicBezTo>
                <a:cubicBezTo>
                  <a:pt x="3024782" y="4096986"/>
                  <a:pt x="2752130" y="4646370"/>
                  <a:pt x="3006436" y="4105974"/>
                </a:cubicBezTo>
                <a:cubicBezTo>
                  <a:pt x="3013526" y="4090908"/>
                  <a:pt x="3026699" y="4079303"/>
                  <a:pt x="3034146" y="4064410"/>
                </a:cubicBezTo>
                <a:cubicBezTo>
                  <a:pt x="3128361" y="3875979"/>
                  <a:pt x="3204061" y="3677747"/>
                  <a:pt x="3311236" y="3496374"/>
                </a:cubicBezTo>
                <a:cubicBezTo>
                  <a:pt x="3371273" y="3394774"/>
                  <a:pt x="3430180" y="3292498"/>
                  <a:pt x="3491346" y="3191574"/>
                </a:cubicBezTo>
                <a:cubicBezTo>
                  <a:pt x="3589913" y="3028938"/>
                  <a:pt x="3532720" y="3057710"/>
                  <a:pt x="3629891" y="3025319"/>
                </a:cubicBezTo>
                <a:cubicBezTo>
                  <a:pt x="3662218" y="2997610"/>
                  <a:pt x="3692089" y="2966746"/>
                  <a:pt x="3726873" y="2942192"/>
                </a:cubicBezTo>
                <a:cubicBezTo>
                  <a:pt x="3835005" y="2865863"/>
                  <a:pt x="3825968" y="2872215"/>
                  <a:pt x="3906982" y="2845210"/>
                </a:cubicBezTo>
                <a:cubicBezTo>
                  <a:pt x="4052944" y="2738171"/>
                  <a:pt x="4139049" y="2666398"/>
                  <a:pt x="4294909" y="2581974"/>
                </a:cubicBezTo>
                <a:cubicBezTo>
                  <a:pt x="4343975" y="2555397"/>
                  <a:pt x="4394640" y="2531135"/>
                  <a:pt x="4447309" y="2512701"/>
                </a:cubicBezTo>
                <a:cubicBezTo>
                  <a:pt x="4487496" y="2498635"/>
                  <a:pt x="4530976" y="2496388"/>
                  <a:pt x="4572000" y="2484992"/>
                </a:cubicBezTo>
                <a:cubicBezTo>
                  <a:pt x="4670018" y="2457765"/>
                  <a:pt x="4697147" y="2445956"/>
                  <a:pt x="4779818" y="2401865"/>
                </a:cubicBezTo>
                <a:cubicBezTo>
                  <a:pt x="4821771" y="2379490"/>
                  <a:pt x="4866167" y="2360710"/>
                  <a:pt x="4904509" y="2332592"/>
                </a:cubicBezTo>
                <a:cubicBezTo>
                  <a:pt x="4959762" y="2292073"/>
                  <a:pt x="4990171" y="2246085"/>
                  <a:pt x="5029200" y="2194046"/>
                </a:cubicBezTo>
                <a:cubicBezTo>
                  <a:pt x="5109812" y="1952210"/>
                  <a:pt x="5000857" y="2297189"/>
                  <a:pt x="5070764" y="2000083"/>
                </a:cubicBezTo>
                <a:cubicBezTo>
                  <a:pt x="5085312" y="1938252"/>
                  <a:pt x="5118763" y="1849348"/>
                  <a:pt x="5153891" y="1792265"/>
                </a:cubicBezTo>
                <a:cubicBezTo>
                  <a:pt x="5174712" y="1758431"/>
                  <a:pt x="5194182" y="1722454"/>
                  <a:pt x="5223164" y="1695283"/>
                </a:cubicBezTo>
                <a:cubicBezTo>
                  <a:pt x="5355046" y="1571643"/>
                  <a:pt x="5383598" y="1587092"/>
                  <a:pt x="5541818" y="1515174"/>
                </a:cubicBezTo>
                <a:cubicBezTo>
                  <a:pt x="5681370" y="1451741"/>
                  <a:pt x="5747567" y="1406802"/>
                  <a:pt x="5888182" y="1321210"/>
                </a:cubicBezTo>
                <a:cubicBezTo>
                  <a:pt x="5925398" y="1298557"/>
                  <a:pt x="5965939" y="1280290"/>
                  <a:pt x="5999018" y="1251937"/>
                </a:cubicBezTo>
                <a:cubicBezTo>
                  <a:pt x="6031345" y="1224228"/>
                  <a:pt x="6065091" y="1198092"/>
                  <a:pt x="6096000" y="1168810"/>
                </a:cubicBezTo>
                <a:cubicBezTo>
                  <a:pt x="6152895" y="1114909"/>
                  <a:pt x="6201597" y="1052184"/>
                  <a:pt x="6262255" y="1002555"/>
                </a:cubicBezTo>
                <a:cubicBezTo>
                  <a:pt x="6313055" y="960992"/>
                  <a:pt x="6363138" y="918536"/>
                  <a:pt x="6414655" y="877865"/>
                </a:cubicBezTo>
                <a:cubicBezTo>
                  <a:pt x="6450902" y="849249"/>
                  <a:pt x="6497782" y="831682"/>
                  <a:pt x="6525491" y="794737"/>
                </a:cubicBezTo>
                <a:cubicBezTo>
                  <a:pt x="6584797" y="715663"/>
                  <a:pt x="6549024" y="753744"/>
                  <a:pt x="6636327" y="683901"/>
                </a:cubicBezTo>
                <a:cubicBezTo>
                  <a:pt x="6640945" y="670046"/>
                  <a:pt x="6650182" y="656941"/>
                  <a:pt x="6650182" y="642337"/>
                </a:cubicBezTo>
                <a:cubicBezTo>
                  <a:pt x="6650182" y="464891"/>
                  <a:pt x="6452335" y="708078"/>
                  <a:pt x="6386946" y="753174"/>
                </a:cubicBezTo>
                <a:cubicBezTo>
                  <a:pt x="6335237" y="788836"/>
                  <a:pt x="6284992" y="826583"/>
                  <a:pt x="6234546" y="864010"/>
                </a:cubicBezTo>
                <a:cubicBezTo>
                  <a:pt x="6141825" y="932803"/>
                  <a:pt x="6053519" y="1007785"/>
                  <a:pt x="5957455" y="1071828"/>
                </a:cubicBezTo>
                <a:cubicBezTo>
                  <a:pt x="5860473" y="1136483"/>
                  <a:pt x="5758797" y="1194598"/>
                  <a:pt x="5666509" y="1265792"/>
                </a:cubicBezTo>
                <a:cubicBezTo>
                  <a:pt x="5596650" y="1319683"/>
                  <a:pt x="5542479" y="1392106"/>
                  <a:pt x="5472546" y="1445901"/>
                </a:cubicBezTo>
                <a:cubicBezTo>
                  <a:pt x="5421693" y="1485019"/>
                  <a:pt x="5358178" y="1505147"/>
                  <a:pt x="5306291" y="1542883"/>
                </a:cubicBezTo>
                <a:cubicBezTo>
                  <a:pt x="5205380" y="1616273"/>
                  <a:pt x="5124420" y="1717813"/>
                  <a:pt x="5015346" y="1778410"/>
                </a:cubicBezTo>
                <a:cubicBezTo>
                  <a:pt x="4899102" y="1842990"/>
                  <a:pt x="4874996" y="1858745"/>
                  <a:pt x="4752109" y="1916955"/>
                </a:cubicBezTo>
                <a:cubicBezTo>
                  <a:pt x="4561259" y="2007358"/>
                  <a:pt x="4411361" y="2047141"/>
                  <a:pt x="4211782" y="2180192"/>
                </a:cubicBezTo>
                <a:cubicBezTo>
                  <a:pt x="4197927" y="2189428"/>
                  <a:pt x="4184675" y="2199640"/>
                  <a:pt x="4170218" y="2207901"/>
                </a:cubicBezTo>
                <a:cubicBezTo>
                  <a:pt x="4119977" y="2236610"/>
                  <a:pt x="4065965" y="2258930"/>
                  <a:pt x="4017818" y="2291028"/>
                </a:cubicBezTo>
                <a:cubicBezTo>
                  <a:pt x="3982391" y="2314646"/>
                  <a:pt x="3956263" y="2350537"/>
                  <a:pt x="3920836" y="2374155"/>
                </a:cubicBezTo>
                <a:cubicBezTo>
                  <a:pt x="3886467" y="2397068"/>
                  <a:pt x="3846369" y="2409991"/>
                  <a:pt x="3810000" y="2429574"/>
                </a:cubicBezTo>
                <a:cubicBezTo>
                  <a:pt x="3786290" y="2442341"/>
                  <a:pt x="3763445" y="2456680"/>
                  <a:pt x="3740727" y="2471137"/>
                </a:cubicBezTo>
                <a:cubicBezTo>
                  <a:pt x="3712631" y="2489016"/>
                  <a:pt x="3687386" y="2511662"/>
                  <a:pt x="3657600" y="2526555"/>
                </a:cubicBezTo>
                <a:cubicBezTo>
                  <a:pt x="3374932" y="2667891"/>
                  <a:pt x="3958386" y="2261371"/>
                  <a:pt x="3311236" y="2692810"/>
                </a:cubicBezTo>
                <a:cubicBezTo>
                  <a:pt x="3207079" y="2762249"/>
                  <a:pt x="3350919" y="2662430"/>
                  <a:pt x="3200400" y="2789792"/>
                </a:cubicBezTo>
                <a:cubicBezTo>
                  <a:pt x="3017974" y="2944153"/>
                  <a:pt x="3153487" y="2794487"/>
                  <a:pt x="2964873" y="2997610"/>
                </a:cubicBezTo>
                <a:cubicBezTo>
                  <a:pt x="2944752" y="3019279"/>
                  <a:pt x="2931336" y="3046992"/>
                  <a:pt x="2909455" y="3066883"/>
                </a:cubicBezTo>
                <a:cubicBezTo>
                  <a:pt x="2880059" y="3093606"/>
                  <a:pt x="2843711" y="3111611"/>
                  <a:pt x="2812473" y="3136155"/>
                </a:cubicBezTo>
                <a:cubicBezTo>
                  <a:pt x="2778993" y="3162460"/>
                  <a:pt x="2749826" y="3194104"/>
                  <a:pt x="2715491" y="3219283"/>
                </a:cubicBezTo>
                <a:cubicBezTo>
                  <a:pt x="2630495" y="3281613"/>
                  <a:pt x="2476562" y="3355543"/>
                  <a:pt x="2396836" y="3399392"/>
                </a:cubicBezTo>
                <a:cubicBezTo>
                  <a:pt x="2373241" y="3412369"/>
                  <a:pt x="2351794" y="3429207"/>
                  <a:pt x="2327564" y="3440955"/>
                </a:cubicBezTo>
                <a:cubicBezTo>
                  <a:pt x="2129308" y="3537079"/>
                  <a:pt x="1796255" y="3694558"/>
                  <a:pt x="1579418" y="3759610"/>
                </a:cubicBezTo>
                <a:lnTo>
                  <a:pt x="1440873" y="3801174"/>
                </a:lnTo>
                <a:cubicBezTo>
                  <a:pt x="1297709" y="3787319"/>
                  <a:pt x="1149967" y="3798106"/>
                  <a:pt x="1011382" y="3759610"/>
                </a:cubicBezTo>
                <a:cubicBezTo>
                  <a:pt x="952855" y="3743353"/>
                  <a:pt x="1131764" y="3742962"/>
                  <a:pt x="1191491" y="3731901"/>
                </a:cubicBezTo>
                <a:cubicBezTo>
                  <a:pt x="1510784" y="3672772"/>
                  <a:pt x="1259888" y="3700801"/>
                  <a:pt x="1551709" y="3676483"/>
                </a:cubicBezTo>
                <a:cubicBezTo>
                  <a:pt x="1729146" y="3646910"/>
                  <a:pt x="1880666" y="3630679"/>
                  <a:pt x="2050473" y="3565646"/>
                </a:cubicBezTo>
                <a:cubicBezTo>
                  <a:pt x="2303402" y="3468780"/>
                  <a:pt x="2516411" y="3350785"/>
                  <a:pt x="2757055" y="3233137"/>
                </a:cubicBezTo>
                <a:cubicBezTo>
                  <a:pt x="2981500" y="3123408"/>
                  <a:pt x="3213020" y="3026144"/>
                  <a:pt x="3422073" y="2886774"/>
                </a:cubicBezTo>
                <a:cubicBezTo>
                  <a:pt x="3477491" y="2849828"/>
                  <a:pt x="3535469" y="2816461"/>
                  <a:pt x="3588327" y="2775937"/>
                </a:cubicBezTo>
                <a:cubicBezTo>
                  <a:pt x="3674201" y="2710100"/>
                  <a:pt x="3765820" y="2648994"/>
                  <a:pt x="3837709" y="2568119"/>
                </a:cubicBezTo>
                <a:cubicBezTo>
                  <a:pt x="3989095" y="2397811"/>
                  <a:pt x="3930862" y="2452013"/>
                  <a:pt x="4142509" y="2277174"/>
                </a:cubicBezTo>
                <a:cubicBezTo>
                  <a:pt x="4183104" y="2243639"/>
                  <a:pt x="4218311" y="2199748"/>
                  <a:pt x="4267200" y="2180192"/>
                </a:cubicBezTo>
                <a:cubicBezTo>
                  <a:pt x="4313382" y="2161719"/>
                  <a:pt x="4360465" y="2145356"/>
                  <a:pt x="4405746" y="2124774"/>
                </a:cubicBezTo>
                <a:cubicBezTo>
                  <a:pt x="4462152" y="2099135"/>
                  <a:pt x="4514472" y="2064657"/>
                  <a:pt x="4572000" y="2041646"/>
                </a:cubicBezTo>
                <a:cubicBezTo>
                  <a:pt x="4607359" y="2027502"/>
                  <a:pt x="4645891" y="2023173"/>
                  <a:pt x="4682836" y="2013937"/>
                </a:cubicBezTo>
                <a:cubicBezTo>
                  <a:pt x="4724400" y="1990846"/>
                  <a:pt x="4765000" y="1965929"/>
                  <a:pt x="4807527" y="1944665"/>
                </a:cubicBezTo>
                <a:cubicBezTo>
                  <a:pt x="5033171" y="1831843"/>
                  <a:pt x="4914353" y="1933319"/>
                  <a:pt x="5250873" y="1722992"/>
                </a:cubicBezTo>
                <a:cubicBezTo>
                  <a:pt x="5287818" y="1699901"/>
                  <a:pt x="5326855" y="1679860"/>
                  <a:pt x="5361709" y="1653719"/>
                </a:cubicBezTo>
                <a:cubicBezTo>
                  <a:pt x="5419420" y="1610436"/>
                  <a:pt x="5472785" y="1561641"/>
                  <a:pt x="5527964" y="1515174"/>
                </a:cubicBezTo>
                <a:cubicBezTo>
                  <a:pt x="5560532" y="1487748"/>
                  <a:pt x="5594839" y="1462153"/>
                  <a:pt x="5624946" y="1432046"/>
                </a:cubicBezTo>
                <a:cubicBezTo>
                  <a:pt x="5675746" y="1381246"/>
                  <a:pt x="5717570" y="1319497"/>
                  <a:pt x="5777346" y="1279646"/>
                </a:cubicBezTo>
                <a:cubicBezTo>
                  <a:pt x="6027868" y="1112631"/>
                  <a:pt x="5812274" y="1268134"/>
                  <a:pt x="5957455" y="1141101"/>
                </a:cubicBezTo>
                <a:cubicBezTo>
                  <a:pt x="5974833" y="1125896"/>
                  <a:pt x="5995787" y="1115070"/>
                  <a:pt x="6012873" y="1099537"/>
                </a:cubicBezTo>
                <a:cubicBezTo>
                  <a:pt x="6104897" y="1015878"/>
                  <a:pt x="6090589" y="1031454"/>
                  <a:pt x="6137564" y="960992"/>
                </a:cubicBezTo>
                <a:cubicBezTo>
                  <a:pt x="6142182" y="933283"/>
                  <a:pt x="6142535" y="904515"/>
                  <a:pt x="6151418" y="877865"/>
                </a:cubicBezTo>
                <a:cubicBezTo>
                  <a:pt x="6156683" y="862068"/>
                  <a:pt x="6183165" y="852455"/>
                  <a:pt x="6179127" y="836301"/>
                </a:cubicBezTo>
                <a:cubicBezTo>
                  <a:pt x="6175585" y="822133"/>
                  <a:pt x="6151418" y="827064"/>
                  <a:pt x="6137564" y="822446"/>
                </a:cubicBezTo>
                <a:cubicBezTo>
                  <a:pt x="5900542" y="893553"/>
                  <a:pt x="6098046" y="845025"/>
                  <a:pt x="5818909" y="877865"/>
                </a:cubicBezTo>
                <a:cubicBezTo>
                  <a:pt x="5799998" y="880090"/>
                  <a:pt x="5782273" y="888589"/>
                  <a:pt x="5763491" y="891719"/>
                </a:cubicBezTo>
                <a:cubicBezTo>
                  <a:pt x="5699069" y="902456"/>
                  <a:pt x="5633888" y="908331"/>
                  <a:pt x="5569527" y="919428"/>
                </a:cubicBezTo>
                <a:cubicBezTo>
                  <a:pt x="5499910" y="931431"/>
                  <a:pt x="5431870" y="952738"/>
                  <a:pt x="5361709" y="960992"/>
                </a:cubicBezTo>
                <a:cubicBezTo>
                  <a:pt x="5274444" y="971258"/>
                  <a:pt x="5186218" y="970228"/>
                  <a:pt x="5098473" y="974846"/>
                </a:cubicBezTo>
                <a:cubicBezTo>
                  <a:pt x="4928867" y="967472"/>
                  <a:pt x="4824291" y="987689"/>
                  <a:pt x="4682836" y="933283"/>
                </a:cubicBezTo>
                <a:cubicBezTo>
                  <a:pt x="4653921" y="922162"/>
                  <a:pt x="4628019" y="904301"/>
                  <a:pt x="4599709" y="891719"/>
                </a:cubicBezTo>
                <a:cubicBezTo>
                  <a:pt x="4586364" y="885788"/>
                  <a:pt x="4571546" y="883672"/>
                  <a:pt x="4558146" y="877865"/>
                </a:cubicBezTo>
                <a:cubicBezTo>
                  <a:pt x="4432944" y="823611"/>
                  <a:pt x="4313522" y="754760"/>
                  <a:pt x="4184073" y="711610"/>
                </a:cubicBezTo>
                <a:cubicBezTo>
                  <a:pt x="4114800" y="688519"/>
                  <a:pt x="4044626" y="667976"/>
                  <a:pt x="3976255" y="642337"/>
                </a:cubicBezTo>
                <a:cubicBezTo>
                  <a:pt x="3933667" y="626367"/>
                  <a:pt x="3896165" y="595839"/>
                  <a:pt x="3851564" y="586919"/>
                </a:cubicBezTo>
                <a:cubicBezTo>
                  <a:pt x="3778967" y="572400"/>
                  <a:pt x="3703782" y="577683"/>
                  <a:pt x="3629891" y="573065"/>
                </a:cubicBezTo>
                <a:cubicBezTo>
                  <a:pt x="3519055" y="577683"/>
                  <a:pt x="3407952" y="577954"/>
                  <a:pt x="3297382" y="586919"/>
                </a:cubicBezTo>
                <a:cubicBezTo>
                  <a:pt x="3195775" y="595157"/>
                  <a:pt x="2890759" y="659307"/>
                  <a:pt x="2826327" y="670046"/>
                </a:cubicBezTo>
                <a:cubicBezTo>
                  <a:pt x="2785077" y="676921"/>
                  <a:pt x="2743200" y="679283"/>
                  <a:pt x="2701636" y="683901"/>
                </a:cubicBezTo>
                <a:lnTo>
                  <a:pt x="4073236" y="697755"/>
                </a:lnTo>
                <a:cubicBezTo>
                  <a:pt x="4100145" y="698790"/>
                  <a:pt x="4117901" y="728382"/>
                  <a:pt x="4142509" y="739319"/>
                </a:cubicBezTo>
                <a:cubicBezTo>
                  <a:pt x="4242821" y="783902"/>
                  <a:pt x="4345804" y="822214"/>
                  <a:pt x="4447309" y="864010"/>
                </a:cubicBezTo>
                <a:cubicBezTo>
                  <a:pt x="4502823" y="886869"/>
                  <a:pt x="4557142" y="912766"/>
                  <a:pt x="4613564" y="933283"/>
                </a:cubicBezTo>
                <a:cubicBezTo>
                  <a:pt x="4664364" y="951756"/>
                  <a:pt x="4716146" y="967725"/>
                  <a:pt x="4765964" y="988701"/>
                </a:cubicBezTo>
                <a:cubicBezTo>
                  <a:pt x="4804033" y="1004730"/>
                  <a:pt x="4838124" y="1029615"/>
                  <a:pt x="4876800" y="1044119"/>
                </a:cubicBezTo>
                <a:cubicBezTo>
                  <a:pt x="4912458" y="1057491"/>
                  <a:pt x="4951508" y="1059785"/>
                  <a:pt x="4987636" y="1071828"/>
                </a:cubicBezTo>
                <a:cubicBezTo>
                  <a:pt x="5318145" y="1181997"/>
                  <a:pt x="4609188" y="977763"/>
                  <a:pt x="5140036" y="1141101"/>
                </a:cubicBezTo>
                <a:cubicBezTo>
                  <a:pt x="5166885" y="1149362"/>
                  <a:pt x="5195455" y="1150337"/>
                  <a:pt x="5223164" y="1154955"/>
                </a:cubicBezTo>
                <a:cubicBezTo>
                  <a:pt x="5618222" y="1137779"/>
                  <a:pt x="5444976" y="1163863"/>
                  <a:pt x="5791200" y="1085683"/>
                </a:cubicBezTo>
                <a:cubicBezTo>
                  <a:pt x="5879871" y="1065661"/>
                  <a:pt x="6053514" y="1030726"/>
                  <a:pt x="6137564" y="988701"/>
                </a:cubicBezTo>
                <a:cubicBezTo>
                  <a:pt x="6233906" y="940530"/>
                  <a:pt x="6314645" y="862450"/>
                  <a:pt x="6414655" y="822446"/>
                </a:cubicBezTo>
                <a:cubicBezTo>
                  <a:pt x="6460837" y="803973"/>
                  <a:pt x="6508039" y="787872"/>
                  <a:pt x="6553200" y="767028"/>
                </a:cubicBezTo>
                <a:cubicBezTo>
                  <a:pt x="6568319" y="760050"/>
                  <a:pt x="6580412" y="747761"/>
                  <a:pt x="6594764" y="739319"/>
                </a:cubicBezTo>
                <a:cubicBezTo>
                  <a:pt x="6751452" y="647150"/>
                  <a:pt x="6777139" y="647376"/>
                  <a:pt x="6899564" y="545355"/>
                </a:cubicBezTo>
                <a:cubicBezTo>
                  <a:pt x="6919633" y="528631"/>
                  <a:pt x="6935147" y="506938"/>
                  <a:pt x="6954982" y="489937"/>
                </a:cubicBezTo>
                <a:cubicBezTo>
                  <a:pt x="7090003" y="374206"/>
                  <a:pt x="6893986" y="564788"/>
                  <a:pt x="7038109" y="420665"/>
                </a:cubicBezTo>
                <a:cubicBezTo>
                  <a:pt x="7014551" y="349988"/>
                  <a:pt x="7028363" y="347285"/>
                  <a:pt x="6927273" y="448374"/>
                </a:cubicBezTo>
                <a:cubicBezTo>
                  <a:pt x="6908232" y="467415"/>
                  <a:pt x="6903823" y="497721"/>
                  <a:pt x="6885709" y="517646"/>
                </a:cubicBezTo>
                <a:cubicBezTo>
                  <a:pt x="6857068" y="549151"/>
                  <a:pt x="6816612" y="568598"/>
                  <a:pt x="6788727" y="600774"/>
                </a:cubicBezTo>
                <a:cubicBezTo>
                  <a:pt x="6613270" y="803225"/>
                  <a:pt x="6804403" y="720406"/>
                  <a:pt x="6497782" y="988701"/>
                </a:cubicBezTo>
                <a:cubicBezTo>
                  <a:pt x="6460837" y="1021028"/>
                  <a:pt x="6426648" y="1056809"/>
                  <a:pt x="6386946" y="1085683"/>
                </a:cubicBezTo>
                <a:cubicBezTo>
                  <a:pt x="6321245" y="1133465"/>
                  <a:pt x="6164684" y="1226586"/>
                  <a:pt x="6082146" y="1279646"/>
                </a:cubicBezTo>
                <a:cubicBezTo>
                  <a:pt x="5992575" y="1337227"/>
                  <a:pt x="5966221" y="1357382"/>
                  <a:pt x="5874327" y="1432046"/>
                </a:cubicBezTo>
                <a:cubicBezTo>
                  <a:pt x="5841282" y="1458895"/>
                  <a:pt x="5807453" y="1485067"/>
                  <a:pt x="5777346" y="1515174"/>
                </a:cubicBezTo>
                <a:cubicBezTo>
                  <a:pt x="5711524" y="1580996"/>
                  <a:pt x="5687442" y="1637026"/>
                  <a:pt x="5624946" y="1709137"/>
                </a:cubicBezTo>
                <a:cubicBezTo>
                  <a:pt x="5566096" y="1777040"/>
                  <a:pt x="5537032" y="1801622"/>
                  <a:pt x="5472546" y="1847683"/>
                </a:cubicBezTo>
                <a:cubicBezTo>
                  <a:pt x="5458996" y="1857361"/>
                  <a:pt x="5445334" y="1866950"/>
                  <a:pt x="5430982" y="1875392"/>
                </a:cubicBezTo>
                <a:cubicBezTo>
                  <a:pt x="5366797" y="1913148"/>
                  <a:pt x="5305066" y="1955985"/>
                  <a:pt x="5237018" y="1986228"/>
                </a:cubicBezTo>
                <a:cubicBezTo>
                  <a:pt x="5165144" y="2018172"/>
                  <a:pt x="5051454" y="2064283"/>
                  <a:pt x="4987636" y="2110919"/>
                </a:cubicBezTo>
                <a:cubicBezTo>
                  <a:pt x="4905520" y="2170927"/>
                  <a:pt x="4831229" y="2240978"/>
                  <a:pt x="4752109" y="2304883"/>
                </a:cubicBezTo>
                <a:cubicBezTo>
                  <a:pt x="4711146" y="2337968"/>
                  <a:pt x="4669542" y="2370272"/>
                  <a:pt x="4627418" y="2401865"/>
                </a:cubicBezTo>
                <a:cubicBezTo>
                  <a:pt x="4595636" y="2425701"/>
                  <a:pt x="4564929" y="2451427"/>
                  <a:pt x="4530436" y="2471137"/>
                </a:cubicBezTo>
                <a:cubicBezTo>
                  <a:pt x="4397037" y="2547366"/>
                  <a:pt x="4304582" y="2596731"/>
                  <a:pt x="4170218" y="2706665"/>
                </a:cubicBezTo>
                <a:cubicBezTo>
                  <a:pt x="4029128" y="2822101"/>
                  <a:pt x="3784394" y="3026968"/>
                  <a:pt x="3657600" y="3094592"/>
                </a:cubicBezTo>
                <a:cubicBezTo>
                  <a:pt x="3549983" y="3151987"/>
                  <a:pt x="3249231" y="3307900"/>
                  <a:pt x="3172691" y="3371683"/>
                </a:cubicBezTo>
                <a:cubicBezTo>
                  <a:pt x="3059460" y="3466042"/>
                  <a:pt x="3115069" y="3415450"/>
                  <a:pt x="3006436" y="3524083"/>
                </a:cubicBezTo>
                <a:cubicBezTo>
                  <a:pt x="2992582" y="3551792"/>
                  <a:pt x="2980483" y="3580451"/>
                  <a:pt x="2964873" y="3607210"/>
                </a:cubicBezTo>
                <a:cubicBezTo>
                  <a:pt x="2919930" y="3684255"/>
                  <a:pt x="2810373" y="3821117"/>
                  <a:pt x="2770909" y="3870446"/>
                </a:cubicBezTo>
                <a:cubicBezTo>
                  <a:pt x="2744311" y="3903693"/>
                  <a:pt x="2717889" y="3937321"/>
                  <a:pt x="2687782" y="3967428"/>
                </a:cubicBezTo>
                <a:cubicBezTo>
                  <a:pt x="2595418" y="4059792"/>
                  <a:pt x="2483147" y="4135835"/>
                  <a:pt x="2410691" y="4244519"/>
                </a:cubicBezTo>
                <a:lnTo>
                  <a:pt x="2327564" y="4369210"/>
                </a:lnTo>
                <a:cubicBezTo>
                  <a:pt x="2322946" y="4387683"/>
                  <a:pt x="2303147" y="4408785"/>
                  <a:pt x="2313709" y="4424628"/>
                </a:cubicBezTo>
                <a:cubicBezTo>
                  <a:pt x="2321810" y="4436779"/>
                  <a:pt x="2342658" y="4418133"/>
                  <a:pt x="2355273" y="4410774"/>
                </a:cubicBezTo>
                <a:cubicBezTo>
                  <a:pt x="2398422" y="4385604"/>
                  <a:pt x="2439315" y="4356681"/>
                  <a:pt x="2479964" y="4327646"/>
                </a:cubicBezTo>
                <a:cubicBezTo>
                  <a:pt x="2671967" y="4190500"/>
                  <a:pt x="2964013" y="3938592"/>
                  <a:pt x="3144982" y="3884301"/>
                </a:cubicBezTo>
                <a:lnTo>
                  <a:pt x="3283527" y="3842737"/>
                </a:lnTo>
                <a:cubicBezTo>
                  <a:pt x="3327931" y="3815412"/>
                  <a:pt x="3501819" y="3714078"/>
                  <a:pt x="3560618" y="3662628"/>
                </a:cubicBezTo>
                <a:cubicBezTo>
                  <a:pt x="3743254" y="3502821"/>
                  <a:pt x="3620515" y="3579818"/>
                  <a:pt x="3782291" y="3454810"/>
                </a:cubicBezTo>
                <a:cubicBezTo>
                  <a:pt x="3859059" y="3395489"/>
                  <a:pt x="4064199" y="3256029"/>
                  <a:pt x="4142509" y="3177719"/>
                </a:cubicBezTo>
                <a:cubicBezTo>
                  <a:pt x="4207164" y="3113064"/>
                  <a:pt x="4262069" y="3036900"/>
                  <a:pt x="4336473" y="2983755"/>
                </a:cubicBezTo>
                <a:cubicBezTo>
                  <a:pt x="4501125" y="2866148"/>
                  <a:pt x="4458969" y="2902823"/>
                  <a:pt x="4668982" y="2692810"/>
                </a:cubicBezTo>
                <a:cubicBezTo>
                  <a:pt x="4701309" y="2660483"/>
                  <a:pt x="4737135" y="2631310"/>
                  <a:pt x="4765964" y="2595828"/>
                </a:cubicBezTo>
                <a:cubicBezTo>
                  <a:pt x="4942666" y="2378348"/>
                  <a:pt x="4756292" y="2561358"/>
                  <a:pt x="4932218" y="2360301"/>
                </a:cubicBezTo>
                <a:cubicBezTo>
                  <a:pt x="4966624" y="2320980"/>
                  <a:pt x="5007405" y="2287662"/>
                  <a:pt x="5043055" y="2249465"/>
                </a:cubicBezTo>
                <a:cubicBezTo>
                  <a:pt x="5310863" y="1962529"/>
                  <a:pt x="4797398" y="2460619"/>
                  <a:pt x="5375564" y="1903101"/>
                </a:cubicBezTo>
                <a:cubicBezTo>
                  <a:pt x="5420289" y="1859973"/>
                  <a:pt x="5467806" y="1819839"/>
                  <a:pt x="5514109" y="1778410"/>
                </a:cubicBezTo>
                <a:cubicBezTo>
                  <a:pt x="5555552" y="1741329"/>
                  <a:pt x="5602609" y="1709797"/>
                  <a:pt x="5638800" y="1667574"/>
                </a:cubicBezTo>
                <a:cubicBezTo>
                  <a:pt x="5666509" y="1635247"/>
                  <a:pt x="5691820" y="1600699"/>
                  <a:pt x="5721927" y="1570592"/>
                </a:cubicBezTo>
                <a:cubicBezTo>
                  <a:pt x="5747432" y="1545087"/>
                  <a:pt x="5779550" y="1526824"/>
                  <a:pt x="5805055" y="1501319"/>
                </a:cubicBezTo>
                <a:cubicBezTo>
                  <a:pt x="5859122" y="1447252"/>
                  <a:pt x="5844453" y="1431490"/>
                  <a:pt x="5888182" y="1362774"/>
                </a:cubicBezTo>
                <a:cubicBezTo>
                  <a:pt x="5904058" y="1337826"/>
                  <a:pt x="5925858" y="1317158"/>
                  <a:pt x="5943600" y="1293501"/>
                </a:cubicBezTo>
                <a:cubicBezTo>
                  <a:pt x="5967436" y="1261719"/>
                  <a:pt x="5987716" y="1227266"/>
                  <a:pt x="6012873" y="1196519"/>
                </a:cubicBezTo>
                <a:cubicBezTo>
                  <a:pt x="6382947" y="744206"/>
                  <a:pt x="6081045" y="1144653"/>
                  <a:pt x="6248400" y="905574"/>
                </a:cubicBezTo>
                <a:cubicBezTo>
                  <a:pt x="6261642" y="886657"/>
                  <a:pt x="6276542" y="868945"/>
                  <a:pt x="6289964" y="850155"/>
                </a:cubicBezTo>
                <a:cubicBezTo>
                  <a:pt x="6299642" y="836606"/>
                  <a:pt x="6334001" y="811857"/>
                  <a:pt x="6317673" y="808592"/>
                </a:cubicBezTo>
                <a:cubicBezTo>
                  <a:pt x="6284705" y="801999"/>
                  <a:pt x="6252424" y="825194"/>
                  <a:pt x="6220691" y="836301"/>
                </a:cubicBezTo>
                <a:cubicBezTo>
                  <a:pt x="6067632" y="889872"/>
                  <a:pt x="5913440" y="940811"/>
                  <a:pt x="5763491" y="1002555"/>
                </a:cubicBezTo>
                <a:cubicBezTo>
                  <a:pt x="5684982" y="1034882"/>
                  <a:pt x="5602433" y="1058756"/>
                  <a:pt x="5527964" y="1099537"/>
                </a:cubicBezTo>
                <a:cubicBezTo>
                  <a:pt x="5407736" y="1165376"/>
                  <a:pt x="5297245" y="1247617"/>
                  <a:pt x="5181600" y="1321210"/>
                </a:cubicBezTo>
                <a:cubicBezTo>
                  <a:pt x="5144844" y="1344601"/>
                  <a:pt x="5101571" y="1359676"/>
                  <a:pt x="5070764" y="1390483"/>
                </a:cubicBezTo>
                <a:cubicBezTo>
                  <a:pt x="4921193" y="1540052"/>
                  <a:pt x="5060485" y="1413222"/>
                  <a:pt x="4876800" y="1542883"/>
                </a:cubicBezTo>
                <a:cubicBezTo>
                  <a:pt x="4833782" y="1573249"/>
                  <a:pt x="4797592" y="1613334"/>
                  <a:pt x="4752109" y="1639865"/>
                </a:cubicBezTo>
                <a:cubicBezTo>
                  <a:pt x="4696691" y="1672192"/>
                  <a:pt x="4645928" y="1714319"/>
                  <a:pt x="4585855" y="1736846"/>
                </a:cubicBezTo>
                <a:cubicBezTo>
                  <a:pt x="4548909" y="1750701"/>
                  <a:pt x="4511441" y="1763234"/>
                  <a:pt x="4475018" y="1778410"/>
                </a:cubicBezTo>
                <a:cubicBezTo>
                  <a:pt x="4280980" y="1859259"/>
                  <a:pt x="4698469" y="1727015"/>
                  <a:pt x="4211782" y="1889246"/>
                </a:cubicBezTo>
                <a:cubicBezTo>
                  <a:pt x="4088166" y="1930452"/>
                  <a:pt x="3979187" y="1969454"/>
                  <a:pt x="3851564" y="2000083"/>
                </a:cubicBezTo>
                <a:cubicBezTo>
                  <a:pt x="3801357" y="2012133"/>
                  <a:pt x="3749964" y="2018556"/>
                  <a:pt x="3699164" y="2027792"/>
                </a:cubicBezTo>
                <a:cubicBezTo>
                  <a:pt x="3624835" y="2064956"/>
                  <a:pt x="3478171" y="2135314"/>
                  <a:pt x="3422073" y="2180192"/>
                </a:cubicBezTo>
                <a:cubicBezTo>
                  <a:pt x="3398982" y="2198665"/>
                  <a:pt x="3377113" y="2218778"/>
                  <a:pt x="3352800" y="2235610"/>
                </a:cubicBezTo>
                <a:cubicBezTo>
                  <a:pt x="3252556" y="2305010"/>
                  <a:pt x="3224488" y="2311088"/>
                  <a:pt x="3117273" y="2374155"/>
                </a:cubicBezTo>
                <a:cubicBezTo>
                  <a:pt x="3079720" y="2396245"/>
                  <a:pt x="3045404" y="2423944"/>
                  <a:pt x="3006436" y="2443428"/>
                </a:cubicBezTo>
                <a:cubicBezTo>
                  <a:pt x="2961948" y="2465672"/>
                  <a:pt x="2913052" y="2478002"/>
                  <a:pt x="2867891" y="2498846"/>
                </a:cubicBezTo>
                <a:cubicBezTo>
                  <a:pt x="2732862" y="2561167"/>
                  <a:pt x="2599126" y="2626302"/>
                  <a:pt x="2466109" y="2692810"/>
                </a:cubicBezTo>
                <a:cubicBezTo>
                  <a:pt x="2405121" y="2723304"/>
                  <a:pt x="2349310" y="2764468"/>
                  <a:pt x="2286000" y="2789792"/>
                </a:cubicBezTo>
                <a:cubicBezTo>
                  <a:pt x="2174405" y="2834430"/>
                  <a:pt x="2166906" y="2835205"/>
                  <a:pt x="2022764" y="2914483"/>
                </a:cubicBezTo>
                <a:cubicBezTo>
                  <a:pt x="1901301" y="2981288"/>
                  <a:pt x="1782679" y="3053133"/>
                  <a:pt x="1662546" y="3122301"/>
                </a:cubicBezTo>
                <a:cubicBezTo>
                  <a:pt x="1630279" y="3140879"/>
                  <a:pt x="1594167" y="3153883"/>
                  <a:pt x="1565564" y="3177719"/>
                </a:cubicBezTo>
                <a:lnTo>
                  <a:pt x="1399309" y="3316265"/>
                </a:lnTo>
                <a:cubicBezTo>
                  <a:pt x="1376482" y="3335063"/>
                  <a:pt x="1354640" y="3355280"/>
                  <a:pt x="1330036" y="3371683"/>
                </a:cubicBezTo>
                <a:cubicBezTo>
                  <a:pt x="1302327" y="3390156"/>
                  <a:pt x="1275823" y="3410579"/>
                  <a:pt x="1246909" y="3427101"/>
                </a:cubicBezTo>
                <a:cubicBezTo>
                  <a:pt x="1149070" y="3483009"/>
                  <a:pt x="1044764" y="3518985"/>
                  <a:pt x="942109" y="3565646"/>
                </a:cubicBezTo>
                <a:cubicBezTo>
                  <a:pt x="781639" y="3638587"/>
                  <a:pt x="888312" y="3612917"/>
                  <a:pt x="734291" y="3634919"/>
                </a:cubicBezTo>
                <a:cubicBezTo>
                  <a:pt x="1118530" y="3460264"/>
                  <a:pt x="609675" y="3698523"/>
                  <a:pt x="1094509" y="3440955"/>
                </a:cubicBezTo>
                <a:cubicBezTo>
                  <a:pt x="1318858" y="3321770"/>
                  <a:pt x="1546160" y="3208203"/>
                  <a:pt x="1773382" y="3094592"/>
                </a:cubicBezTo>
                <a:cubicBezTo>
                  <a:pt x="1897163" y="3032702"/>
                  <a:pt x="2038216" y="2999447"/>
                  <a:pt x="2147455" y="2914483"/>
                </a:cubicBezTo>
                <a:cubicBezTo>
                  <a:pt x="2230582" y="2849828"/>
                  <a:pt x="2316712" y="2788860"/>
                  <a:pt x="2396836" y="2720519"/>
                </a:cubicBezTo>
                <a:cubicBezTo>
                  <a:pt x="2473897" y="2654791"/>
                  <a:pt x="2543564" y="2580832"/>
                  <a:pt x="2618509" y="2512701"/>
                </a:cubicBezTo>
                <a:cubicBezTo>
                  <a:pt x="2645198" y="2488438"/>
                  <a:pt x="2674678" y="2467391"/>
                  <a:pt x="2701636" y="2443428"/>
                </a:cubicBezTo>
                <a:cubicBezTo>
                  <a:pt x="2744896" y="2404974"/>
                  <a:pt x="2739281" y="2391956"/>
                  <a:pt x="2798618" y="2374155"/>
                </a:cubicBezTo>
                <a:cubicBezTo>
                  <a:pt x="2825525" y="2366083"/>
                  <a:pt x="2854037" y="2364919"/>
                  <a:pt x="2881746" y="2360301"/>
                </a:cubicBezTo>
                <a:lnTo>
                  <a:pt x="3158836" y="2235610"/>
                </a:lnTo>
                <a:cubicBezTo>
                  <a:pt x="3209692" y="2212643"/>
                  <a:pt x="3263386" y="2195047"/>
                  <a:pt x="3311236" y="2166337"/>
                </a:cubicBezTo>
                <a:cubicBezTo>
                  <a:pt x="3469975" y="2071095"/>
                  <a:pt x="3396971" y="2093773"/>
                  <a:pt x="3519055" y="2069355"/>
                </a:cubicBezTo>
                <a:cubicBezTo>
                  <a:pt x="3651247" y="1990040"/>
                  <a:pt x="3519402" y="2060003"/>
                  <a:pt x="3699164" y="2000083"/>
                </a:cubicBezTo>
                <a:cubicBezTo>
                  <a:pt x="3776466" y="1974316"/>
                  <a:pt x="3919262" y="1908732"/>
                  <a:pt x="3990109" y="1875392"/>
                </a:cubicBezTo>
                <a:cubicBezTo>
                  <a:pt x="4018140" y="1862201"/>
                  <a:pt x="4046155" y="1848873"/>
                  <a:pt x="4073236" y="1833828"/>
                </a:cubicBezTo>
                <a:cubicBezTo>
                  <a:pt x="4087792" y="1825741"/>
                  <a:pt x="4131451" y="1806119"/>
                  <a:pt x="4114800" y="1806119"/>
                </a:cubicBezTo>
                <a:cubicBezTo>
                  <a:pt x="4072222" y="1806119"/>
                  <a:pt x="4031324" y="1823143"/>
                  <a:pt x="3990109" y="1833828"/>
                </a:cubicBezTo>
                <a:cubicBezTo>
                  <a:pt x="3906595" y="1855480"/>
                  <a:pt x="3825629" y="1887771"/>
                  <a:pt x="3740727" y="1903101"/>
                </a:cubicBezTo>
                <a:cubicBezTo>
                  <a:pt x="3134674" y="2012527"/>
                  <a:pt x="3175656" y="2003168"/>
                  <a:pt x="2757055" y="2027792"/>
                </a:cubicBezTo>
                <a:cubicBezTo>
                  <a:pt x="2715491" y="2023174"/>
                  <a:pt x="2671747" y="2028002"/>
                  <a:pt x="2632364" y="2013937"/>
                </a:cubicBezTo>
                <a:cubicBezTo>
                  <a:pt x="2604516" y="2003991"/>
                  <a:pt x="2588167" y="1974191"/>
                  <a:pt x="2563091" y="1958519"/>
                </a:cubicBezTo>
                <a:cubicBezTo>
                  <a:pt x="2550707" y="1950779"/>
                  <a:pt x="2535382" y="1949283"/>
                  <a:pt x="2521527" y="1944665"/>
                </a:cubicBezTo>
                <a:cubicBezTo>
                  <a:pt x="2474325" y="1913195"/>
                  <a:pt x="2445369" y="1890246"/>
                  <a:pt x="2382982" y="1875392"/>
                </a:cubicBezTo>
                <a:cubicBezTo>
                  <a:pt x="2319447" y="1860265"/>
                  <a:pt x="2253509" y="1858001"/>
                  <a:pt x="2189018" y="1847683"/>
                </a:cubicBezTo>
                <a:cubicBezTo>
                  <a:pt x="1882129" y="1798581"/>
                  <a:pt x="2172839" y="1837002"/>
                  <a:pt x="1925782" y="1806119"/>
                </a:cubicBezTo>
                <a:cubicBezTo>
                  <a:pt x="1898073" y="1796883"/>
                  <a:pt x="1871863" y="1778410"/>
                  <a:pt x="1842655" y="1778410"/>
                </a:cubicBezTo>
                <a:cubicBezTo>
                  <a:pt x="1646439" y="1778410"/>
                  <a:pt x="1646755" y="1789135"/>
                  <a:pt x="1510146" y="1847683"/>
                </a:cubicBezTo>
                <a:cubicBezTo>
                  <a:pt x="1584037" y="1852301"/>
                  <a:pt x="1658455" y="1851589"/>
                  <a:pt x="1731818" y="1861537"/>
                </a:cubicBezTo>
                <a:cubicBezTo>
                  <a:pt x="1931190" y="1888570"/>
                  <a:pt x="2126760" y="1945969"/>
                  <a:pt x="2327564" y="1958519"/>
                </a:cubicBezTo>
                <a:lnTo>
                  <a:pt x="2992582" y="2000083"/>
                </a:lnTo>
                <a:cubicBezTo>
                  <a:pt x="3260437" y="1986228"/>
                  <a:pt x="3529303" y="1985590"/>
                  <a:pt x="3796146" y="1958519"/>
                </a:cubicBezTo>
                <a:cubicBezTo>
                  <a:pt x="3890830" y="1948913"/>
                  <a:pt x="3991367" y="1874763"/>
                  <a:pt x="4073236" y="1833828"/>
                </a:cubicBezTo>
                <a:cubicBezTo>
                  <a:pt x="4104694" y="1818099"/>
                  <a:pt x="4138395" y="1807241"/>
                  <a:pt x="4170218" y="1792265"/>
                </a:cubicBezTo>
                <a:cubicBezTo>
                  <a:pt x="4216937" y="1770280"/>
                  <a:pt x="4261846" y="1744549"/>
                  <a:pt x="4308764" y="1722992"/>
                </a:cubicBezTo>
                <a:cubicBezTo>
                  <a:pt x="4432754" y="1666023"/>
                  <a:pt x="4555480" y="1605719"/>
                  <a:pt x="4682836" y="1556737"/>
                </a:cubicBezTo>
                <a:cubicBezTo>
                  <a:pt x="4742873" y="1533646"/>
                  <a:pt x="4804288" y="1513861"/>
                  <a:pt x="4862946" y="1487465"/>
                </a:cubicBezTo>
                <a:cubicBezTo>
                  <a:pt x="4896899" y="1472186"/>
                  <a:pt x="4926945" y="1449322"/>
                  <a:pt x="4959927" y="1432046"/>
                </a:cubicBezTo>
                <a:cubicBezTo>
                  <a:pt x="5023960" y="1398505"/>
                  <a:pt x="5089236" y="1367392"/>
                  <a:pt x="5153891" y="1335065"/>
                </a:cubicBezTo>
                <a:cubicBezTo>
                  <a:pt x="5217963" y="1303029"/>
                  <a:pt x="5265891" y="1277030"/>
                  <a:pt x="5334000" y="1251937"/>
                </a:cubicBezTo>
                <a:cubicBezTo>
                  <a:pt x="5388814" y="1231742"/>
                  <a:pt x="5444087" y="1212567"/>
                  <a:pt x="5500255" y="1196519"/>
                </a:cubicBezTo>
                <a:cubicBezTo>
                  <a:pt x="5600386" y="1167910"/>
                  <a:pt x="5626082" y="1170089"/>
                  <a:pt x="5721927" y="1154955"/>
                </a:cubicBezTo>
                <a:lnTo>
                  <a:pt x="5888182" y="1127246"/>
                </a:lnTo>
                <a:cubicBezTo>
                  <a:pt x="5911273" y="1118010"/>
                  <a:pt x="5933222" y="1105129"/>
                  <a:pt x="5957455" y="1099537"/>
                </a:cubicBezTo>
                <a:cubicBezTo>
                  <a:pt x="6179786" y="1048231"/>
                  <a:pt x="5956782" y="1128189"/>
                  <a:pt x="6179127" y="1057974"/>
                </a:cubicBezTo>
                <a:cubicBezTo>
                  <a:pt x="6261186" y="1032060"/>
                  <a:pt x="6377287" y="986602"/>
                  <a:pt x="6456218" y="947137"/>
                </a:cubicBezTo>
                <a:cubicBezTo>
                  <a:pt x="6480304" y="935094"/>
                  <a:pt x="6505045" y="923099"/>
                  <a:pt x="6525491" y="905574"/>
                </a:cubicBezTo>
                <a:cubicBezTo>
                  <a:pt x="6570120" y="867321"/>
                  <a:pt x="6608618" y="822447"/>
                  <a:pt x="6650182" y="780883"/>
                </a:cubicBezTo>
                <a:cubicBezTo>
                  <a:pt x="6867865" y="563200"/>
                  <a:pt x="6605621" y="810840"/>
                  <a:pt x="6774873" y="683901"/>
                </a:cubicBezTo>
                <a:cubicBezTo>
                  <a:pt x="6825945" y="645597"/>
                  <a:pt x="6832890" y="619823"/>
                  <a:pt x="6871855" y="573065"/>
                </a:cubicBezTo>
                <a:cubicBezTo>
                  <a:pt x="6880217" y="563030"/>
                  <a:pt x="6891727" y="555805"/>
                  <a:pt x="6899564" y="545355"/>
                </a:cubicBezTo>
                <a:cubicBezTo>
                  <a:pt x="6919545" y="518713"/>
                  <a:pt x="6937848" y="490784"/>
                  <a:pt x="6954982" y="462228"/>
                </a:cubicBezTo>
                <a:cubicBezTo>
                  <a:pt x="6968837" y="439137"/>
                  <a:pt x="7023475" y="392955"/>
                  <a:pt x="6996546" y="392955"/>
                </a:cubicBezTo>
                <a:cubicBezTo>
                  <a:pt x="6966975" y="392955"/>
                  <a:pt x="6959600" y="439137"/>
                  <a:pt x="6941127" y="462228"/>
                </a:cubicBezTo>
                <a:cubicBezTo>
                  <a:pt x="6927273" y="499174"/>
                  <a:pt x="6915379" y="536915"/>
                  <a:pt x="6899564" y="573065"/>
                </a:cubicBezTo>
                <a:cubicBezTo>
                  <a:pt x="6859565" y="664491"/>
                  <a:pt x="6821980" y="719088"/>
                  <a:pt x="6774873" y="808592"/>
                </a:cubicBezTo>
                <a:cubicBezTo>
                  <a:pt x="6750825" y="854283"/>
                  <a:pt x="6734241" y="904176"/>
                  <a:pt x="6705600" y="947137"/>
                </a:cubicBezTo>
                <a:cubicBezTo>
                  <a:pt x="6669191" y="1001750"/>
                  <a:pt x="6619339" y="1046327"/>
                  <a:pt x="6580909" y="1099537"/>
                </a:cubicBezTo>
                <a:cubicBezTo>
                  <a:pt x="6559109" y="1129721"/>
                  <a:pt x="6547831" y="1166733"/>
                  <a:pt x="6525491" y="1196519"/>
                </a:cubicBezTo>
                <a:cubicBezTo>
                  <a:pt x="6410148" y="1350310"/>
                  <a:pt x="6316950" y="1432769"/>
                  <a:pt x="6179127" y="1570592"/>
                </a:cubicBezTo>
                <a:cubicBezTo>
                  <a:pt x="6156036" y="1593683"/>
                  <a:pt x="6129166" y="1613532"/>
                  <a:pt x="6109855" y="1639865"/>
                </a:cubicBezTo>
                <a:cubicBezTo>
                  <a:pt x="6059055" y="1709138"/>
                  <a:pt x="6000075" y="1773098"/>
                  <a:pt x="5957455" y="1847683"/>
                </a:cubicBezTo>
                <a:cubicBezTo>
                  <a:pt x="5788366" y="2143588"/>
                  <a:pt x="5714997" y="2221772"/>
                  <a:pt x="5652655" y="2595828"/>
                </a:cubicBezTo>
                <a:cubicBezTo>
                  <a:pt x="5623515" y="2770672"/>
                  <a:pt x="5623719" y="2744016"/>
                  <a:pt x="5611091" y="2914483"/>
                </a:cubicBezTo>
                <a:cubicBezTo>
                  <a:pt x="5605622" y="2988316"/>
                  <a:pt x="5604986" y="3062527"/>
                  <a:pt x="5597236" y="3136155"/>
                </a:cubicBezTo>
                <a:cubicBezTo>
                  <a:pt x="5595707" y="3150679"/>
                  <a:pt x="5568778" y="3177719"/>
                  <a:pt x="5583382" y="3177719"/>
                </a:cubicBezTo>
                <a:cubicBezTo>
                  <a:pt x="5600033" y="3177719"/>
                  <a:pt x="5603004" y="3150711"/>
                  <a:pt x="5611091" y="3136155"/>
                </a:cubicBezTo>
                <a:cubicBezTo>
                  <a:pt x="5626136" y="3109074"/>
                  <a:pt x="5639673" y="3081156"/>
                  <a:pt x="5652655" y="3053028"/>
                </a:cubicBezTo>
                <a:cubicBezTo>
                  <a:pt x="5695099" y="2961066"/>
                  <a:pt x="5729683" y="2865306"/>
                  <a:pt x="5777346" y="2775937"/>
                </a:cubicBezTo>
                <a:cubicBezTo>
                  <a:pt x="5814291" y="2706664"/>
                  <a:pt x="5853072" y="2638340"/>
                  <a:pt x="5888182" y="2568119"/>
                </a:cubicBezTo>
                <a:cubicBezTo>
                  <a:pt x="6059126" y="2226230"/>
                  <a:pt x="6067861" y="2142002"/>
                  <a:pt x="6317673" y="1792265"/>
                </a:cubicBezTo>
                <a:cubicBezTo>
                  <a:pt x="6340764" y="1759938"/>
                  <a:pt x="6361285" y="1725610"/>
                  <a:pt x="6386946" y="1695283"/>
                </a:cubicBezTo>
                <a:cubicBezTo>
                  <a:pt x="6412258" y="1665368"/>
                  <a:pt x="6446181" y="1643215"/>
                  <a:pt x="6470073" y="1612155"/>
                </a:cubicBezTo>
                <a:cubicBezTo>
                  <a:pt x="6492774" y="1582643"/>
                  <a:pt x="6504020" y="1545592"/>
                  <a:pt x="6525491" y="1515174"/>
                </a:cubicBezTo>
                <a:cubicBezTo>
                  <a:pt x="6559597" y="1466857"/>
                  <a:pt x="6606984" y="1427977"/>
                  <a:pt x="6636327" y="1376628"/>
                </a:cubicBezTo>
                <a:cubicBezTo>
                  <a:pt x="6654800" y="1344301"/>
                  <a:pt x="6673917" y="1312333"/>
                  <a:pt x="6691746" y="1279646"/>
                </a:cubicBezTo>
                <a:cubicBezTo>
                  <a:pt x="6701636" y="1261515"/>
                  <a:pt x="6707999" y="1241412"/>
                  <a:pt x="6719455" y="1224228"/>
                </a:cubicBezTo>
                <a:cubicBezTo>
                  <a:pt x="6745072" y="1185803"/>
                  <a:pt x="6774873" y="1150337"/>
                  <a:pt x="6802582" y="1113392"/>
                </a:cubicBezTo>
                <a:cubicBezTo>
                  <a:pt x="6816437" y="1094919"/>
                  <a:pt x="6829721" y="1076005"/>
                  <a:pt x="6844146" y="1057974"/>
                </a:cubicBezTo>
                <a:cubicBezTo>
                  <a:pt x="6866678" y="1029809"/>
                  <a:pt x="6894860" y="1005775"/>
                  <a:pt x="6913418" y="974846"/>
                </a:cubicBezTo>
                <a:cubicBezTo>
                  <a:pt x="6965063" y="888773"/>
                  <a:pt x="6935941" y="924615"/>
                  <a:pt x="6996546" y="864010"/>
                </a:cubicBezTo>
                <a:cubicBezTo>
                  <a:pt x="7001164" y="845537"/>
                  <a:pt x="7003714" y="826421"/>
                  <a:pt x="7010400" y="808592"/>
                </a:cubicBezTo>
                <a:cubicBezTo>
                  <a:pt x="7064739" y="663686"/>
                  <a:pt x="7016399" y="840014"/>
                  <a:pt x="7051964" y="697755"/>
                </a:cubicBezTo>
                <a:cubicBezTo>
                  <a:pt x="7016775" y="521817"/>
                  <a:pt x="7069314" y="717900"/>
                  <a:pt x="6996546" y="586919"/>
                </a:cubicBezTo>
                <a:cubicBezTo>
                  <a:pt x="6982361" y="561387"/>
                  <a:pt x="6968836" y="503792"/>
                  <a:pt x="6968836" y="503792"/>
                </a:cubicBezTo>
                <a:cubicBezTo>
                  <a:pt x="6973454" y="360628"/>
                  <a:pt x="6992219" y="217222"/>
                  <a:pt x="6982691" y="74301"/>
                </a:cubicBezTo>
                <a:cubicBezTo>
                  <a:pt x="6977738" y="0"/>
                  <a:pt x="6964613" y="222133"/>
                  <a:pt x="6954982" y="295974"/>
                </a:cubicBezTo>
                <a:cubicBezTo>
                  <a:pt x="6932375" y="469295"/>
                  <a:pt x="6944067" y="329544"/>
                  <a:pt x="6927273" y="573065"/>
                </a:cubicBezTo>
                <a:cubicBezTo>
                  <a:pt x="6899524" y="975424"/>
                  <a:pt x="6939114" y="656735"/>
                  <a:pt x="6885709" y="891719"/>
                </a:cubicBezTo>
                <a:cubicBezTo>
                  <a:pt x="6860760" y="1001498"/>
                  <a:pt x="6846653" y="1131053"/>
                  <a:pt x="6802582" y="1238083"/>
                </a:cubicBezTo>
                <a:cubicBezTo>
                  <a:pt x="6788406" y="1272512"/>
                  <a:pt x="6762909" y="1301325"/>
                  <a:pt x="6747164" y="1335065"/>
                </a:cubicBezTo>
                <a:cubicBezTo>
                  <a:pt x="6730478" y="1370821"/>
                  <a:pt x="6726175" y="1412232"/>
                  <a:pt x="6705600" y="1445901"/>
                </a:cubicBezTo>
                <a:cubicBezTo>
                  <a:pt x="6674761" y="1496365"/>
                  <a:pt x="6636583" y="1542627"/>
                  <a:pt x="6594764" y="1584446"/>
                </a:cubicBezTo>
                <a:cubicBezTo>
                  <a:pt x="6534728" y="1644482"/>
                  <a:pt x="6478552" y="1708645"/>
                  <a:pt x="6414655" y="1764555"/>
                </a:cubicBezTo>
                <a:cubicBezTo>
                  <a:pt x="6377709" y="1796882"/>
                  <a:pt x="6339157" y="1827460"/>
                  <a:pt x="6303818" y="1861537"/>
                </a:cubicBezTo>
                <a:cubicBezTo>
                  <a:pt x="6209790" y="1952206"/>
                  <a:pt x="6119091" y="2046264"/>
                  <a:pt x="6026727" y="2138628"/>
                </a:cubicBezTo>
                <a:cubicBezTo>
                  <a:pt x="5980545" y="2184810"/>
                  <a:pt x="5931190" y="2228023"/>
                  <a:pt x="5888182" y="2277174"/>
                </a:cubicBezTo>
                <a:cubicBezTo>
                  <a:pt x="5855855" y="2314119"/>
                  <a:pt x="5824776" y="2352196"/>
                  <a:pt x="5791200" y="2388010"/>
                </a:cubicBezTo>
                <a:cubicBezTo>
                  <a:pt x="5755465" y="2426127"/>
                  <a:pt x="5715203" y="2459908"/>
                  <a:pt x="5680364" y="2498846"/>
                </a:cubicBezTo>
                <a:cubicBezTo>
                  <a:pt x="5636598" y="2547761"/>
                  <a:pt x="5597399" y="2600579"/>
                  <a:pt x="5555673" y="2651246"/>
                </a:cubicBezTo>
                <a:cubicBezTo>
                  <a:pt x="5532743" y="2679089"/>
                  <a:pt x="5500608" y="2701221"/>
                  <a:pt x="5486400" y="2734374"/>
                </a:cubicBezTo>
                <a:lnTo>
                  <a:pt x="5403273" y="2928337"/>
                </a:lnTo>
                <a:lnTo>
                  <a:pt x="5361709" y="3025319"/>
                </a:lnTo>
                <a:cubicBezTo>
                  <a:pt x="5360152" y="3034663"/>
                  <a:pt x="5339811" y="3162223"/>
                  <a:pt x="5334000" y="3177719"/>
                </a:cubicBezTo>
                <a:cubicBezTo>
                  <a:pt x="5328153" y="3193310"/>
                  <a:pt x="5294517" y="3207509"/>
                  <a:pt x="5306291" y="3219283"/>
                </a:cubicBezTo>
                <a:cubicBezTo>
                  <a:pt x="5318065" y="3231057"/>
                  <a:pt x="5335213" y="3202410"/>
                  <a:pt x="5347855" y="3191574"/>
                </a:cubicBezTo>
                <a:cubicBezTo>
                  <a:pt x="5410520" y="3137861"/>
                  <a:pt x="5423528" y="3104142"/>
                  <a:pt x="5486400" y="3039174"/>
                </a:cubicBezTo>
                <a:cubicBezTo>
                  <a:pt x="5595405" y="2926536"/>
                  <a:pt x="5720066" y="2828318"/>
                  <a:pt x="5818909" y="2706665"/>
                </a:cubicBezTo>
                <a:cubicBezTo>
                  <a:pt x="5951412" y="2543585"/>
                  <a:pt x="6033656" y="2463712"/>
                  <a:pt x="6123709" y="2277174"/>
                </a:cubicBezTo>
                <a:cubicBezTo>
                  <a:pt x="6170965" y="2179287"/>
                  <a:pt x="6205387" y="2037726"/>
                  <a:pt x="6234546" y="1930810"/>
                </a:cubicBezTo>
                <a:cubicBezTo>
                  <a:pt x="6239164" y="1893865"/>
                  <a:pt x="6244050" y="1856952"/>
                  <a:pt x="6248400" y="1819974"/>
                </a:cubicBezTo>
                <a:cubicBezTo>
                  <a:pt x="6253286" y="1778441"/>
                  <a:pt x="6256341" y="1736682"/>
                  <a:pt x="6262255" y="1695283"/>
                </a:cubicBezTo>
                <a:cubicBezTo>
                  <a:pt x="6265585" y="1671971"/>
                  <a:pt x="6268062" y="1648141"/>
                  <a:pt x="6276109" y="1626010"/>
                </a:cubicBezTo>
                <a:cubicBezTo>
                  <a:pt x="6310091" y="1532558"/>
                  <a:pt x="6341176" y="1521483"/>
                  <a:pt x="6400800" y="1432046"/>
                </a:cubicBezTo>
                <a:cubicBezTo>
                  <a:pt x="6419273" y="1404337"/>
                  <a:pt x="6438339" y="1377015"/>
                  <a:pt x="6456218" y="1348919"/>
                </a:cubicBezTo>
                <a:cubicBezTo>
                  <a:pt x="6528404" y="1235484"/>
                  <a:pt x="6473204" y="1319992"/>
                  <a:pt x="6539346" y="1168810"/>
                </a:cubicBezTo>
                <a:cubicBezTo>
                  <a:pt x="6555902" y="1130967"/>
                  <a:pt x="6576291" y="1094919"/>
                  <a:pt x="6594764" y="1057974"/>
                </a:cubicBezTo>
                <a:cubicBezTo>
                  <a:pt x="6600256" y="1030512"/>
                  <a:pt x="6612687" y="962640"/>
                  <a:pt x="6622473" y="933283"/>
                </a:cubicBezTo>
                <a:cubicBezTo>
                  <a:pt x="6647834" y="857200"/>
                  <a:pt x="6702238" y="759897"/>
                  <a:pt x="6733309" y="697755"/>
                </a:cubicBezTo>
                <a:cubicBezTo>
                  <a:pt x="6751782" y="660810"/>
                  <a:pt x="6762923" y="619174"/>
                  <a:pt x="6788727" y="586919"/>
                </a:cubicBezTo>
                <a:cubicBezTo>
                  <a:pt x="6848302" y="512451"/>
                  <a:pt x="6862449" y="500253"/>
                  <a:pt x="6913418" y="406810"/>
                </a:cubicBezTo>
                <a:cubicBezTo>
                  <a:pt x="6920411" y="393989"/>
                  <a:pt x="6922655" y="379101"/>
                  <a:pt x="6927273" y="365246"/>
                </a:cubicBezTo>
                <a:cubicBezTo>
                  <a:pt x="6935167" y="420510"/>
                  <a:pt x="6956253" y="576880"/>
                  <a:pt x="6968836" y="614628"/>
                </a:cubicBezTo>
                <a:cubicBezTo>
                  <a:pt x="7008159" y="732595"/>
                  <a:pt x="7062312" y="845099"/>
                  <a:pt x="7107382" y="960992"/>
                </a:cubicBezTo>
                <a:cubicBezTo>
                  <a:pt x="7126974" y="1011371"/>
                  <a:pt x="7152199" y="1060387"/>
                  <a:pt x="7162800" y="1113392"/>
                </a:cubicBezTo>
                <a:lnTo>
                  <a:pt x="7190509" y="1251937"/>
                </a:lnTo>
                <a:cubicBezTo>
                  <a:pt x="7212902" y="1498251"/>
                  <a:pt x="7187121" y="1319766"/>
                  <a:pt x="7259782" y="1598301"/>
                </a:cubicBezTo>
                <a:cubicBezTo>
                  <a:pt x="7270529" y="1639500"/>
                  <a:pt x="7279141" y="1681241"/>
                  <a:pt x="7287491" y="1722992"/>
                </a:cubicBezTo>
                <a:cubicBezTo>
                  <a:pt x="7297617" y="1773622"/>
                  <a:pt x="7301615" y="1825578"/>
                  <a:pt x="7315200" y="1875392"/>
                </a:cubicBezTo>
                <a:cubicBezTo>
                  <a:pt x="7329423" y="1927542"/>
                  <a:pt x="7354144" y="1976309"/>
                  <a:pt x="7370618" y="2027792"/>
                </a:cubicBezTo>
                <a:cubicBezTo>
                  <a:pt x="7391112" y="2091834"/>
                  <a:pt x="7410258" y="2156391"/>
                  <a:pt x="7426036" y="2221755"/>
                </a:cubicBezTo>
                <a:cubicBezTo>
                  <a:pt x="7442612" y="2290428"/>
                  <a:pt x="7451024" y="2360901"/>
                  <a:pt x="7467600" y="2429574"/>
                </a:cubicBezTo>
                <a:cubicBezTo>
                  <a:pt x="7483378" y="2494938"/>
                  <a:pt x="7506709" y="2558303"/>
                  <a:pt x="7523018" y="2623537"/>
                </a:cubicBezTo>
                <a:cubicBezTo>
                  <a:pt x="7575018" y="2831536"/>
                  <a:pt x="7548849" y="2844939"/>
                  <a:pt x="7661564" y="3053028"/>
                </a:cubicBezTo>
                <a:cubicBezTo>
                  <a:pt x="7681843" y="3090466"/>
                  <a:pt x="7717729" y="3117057"/>
                  <a:pt x="7744691" y="3150010"/>
                </a:cubicBezTo>
                <a:cubicBezTo>
                  <a:pt x="7775628" y="3187822"/>
                  <a:pt x="7788314" y="3208517"/>
                  <a:pt x="7813964" y="3246992"/>
                </a:cubicBezTo>
                <a:cubicBezTo>
                  <a:pt x="7809346" y="3270083"/>
                  <a:pt x="7818948" y="3302136"/>
                  <a:pt x="7800109" y="3316265"/>
                </a:cubicBezTo>
                <a:cubicBezTo>
                  <a:pt x="7786788" y="3326256"/>
                  <a:pt x="7767310" y="3302713"/>
                  <a:pt x="7758546" y="3288555"/>
                </a:cubicBezTo>
                <a:cubicBezTo>
                  <a:pt x="7742139" y="3262052"/>
                  <a:pt x="7530526" y="2855865"/>
                  <a:pt x="7509164" y="2803646"/>
                </a:cubicBezTo>
                <a:cubicBezTo>
                  <a:pt x="7467600" y="2702046"/>
                  <a:pt x="7427991" y="2599624"/>
                  <a:pt x="7384473" y="2498846"/>
                </a:cubicBezTo>
                <a:cubicBezTo>
                  <a:pt x="7340229" y="2396387"/>
                  <a:pt x="7288851" y="2297065"/>
                  <a:pt x="7245927" y="2194046"/>
                </a:cubicBezTo>
                <a:cubicBezTo>
                  <a:pt x="7150274" y="1964480"/>
                  <a:pt x="7061200" y="1732228"/>
                  <a:pt x="6968836" y="1501319"/>
                </a:cubicBezTo>
                <a:cubicBezTo>
                  <a:pt x="6941127" y="1432046"/>
                  <a:pt x="6919075" y="1360233"/>
                  <a:pt x="6885709" y="1293501"/>
                </a:cubicBezTo>
                <a:cubicBezTo>
                  <a:pt x="6850848" y="1223779"/>
                  <a:pt x="6777382" y="1083138"/>
                  <a:pt x="6747164" y="1002555"/>
                </a:cubicBezTo>
                <a:cubicBezTo>
                  <a:pt x="6716541" y="920893"/>
                  <a:pt x="6726297" y="919145"/>
                  <a:pt x="6705600" y="850155"/>
                </a:cubicBezTo>
                <a:cubicBezTo>
                  <a:pt x="6697207" y="822179"/>
                  <a:pt x="6677891" y="767028"/>
                  <a:pt x="6677891" y="767028"/>
                </a:cubicBezTo>
                <a:cubicBezTo>
                  <a:pt x="6673273" y="702374"/>
                  <a:pt x="6664036" y="637884"/>
                  <a:pt x="6664036" y="573065"/>
                </a:cubicBezTo>
                <a:cubicBezTo>
                  <a:pt x="6664036" y="473988"/>
                  <a:pt x="6654611" y="440288"/>
                  <a:pt x="6705600" y="379101"/>
                </a:cubicBezTo>
                <a:cubicBezTo>
                  <a:pt x="6718143" y="364049"/>
                  <a:pt x="6730152" y="347258"/>
                  <a:pt x="6747164" y="337537"/>
                </a:cubicBezTo>
                <a:cubicBezTo>
                  <a:pt x="6763696" y="328090"/>
                  <a:pt x="6784109" y="328301"/>
                  <a:pt x="6802582" y="323683"/>
                </a:cubicBezTo>
                <a:cubicBezTo>
                  <a:pt x="6821055" y="360628"/>
                  <a:pt x="6841327" y="396727"/>
                  <a:pt x="6858000" y="434519"/>
                </a:cubicBezTo>
                <a:cubicBezTo>
                  <a:pt x="6910625" y="553803"/>
                  <a:pt x="7010400" y="794737"/>
                  <a:pt x="7010400" y="794737"/>
                </a:cubicBezTo>
                <a:cubicBezTo>
                  <a:pt x="7038109" y="928664"/>
                  <a:pt x="7076563" y="1060811"/>
                  <a:pt x="7093527" y="1196519"/>
                </a:cubicBezTo>
                <a:cubicBezTo>
                  <a:pt x="7098145" y="1233464"/>
                  <a:pt x="7097153" y="1271555"/>
                  <a:pt x="7107382" y="1307355"/>
                </a:cubicBezTo>
                <a:cubicBezTo>
                  <a:pt x="7115893" y="1337143"/>
                  <a:pt x="7135964" y="1362354"/>
                  <a:pt x="7148946" y="1390483"/>
                </a:cubicBezTo>
                <a:cubicBezTo>
                  <a:pt x="7256472" y="1623458"/>
                  <a:pt x="7127427" y="1361302"/>
                  <a:pt x="7232073" y="1570592"/>
                </a:cubicBezTo>
                <a:cubicBezTo>
                  <a:pt x="7236691" y="1593683"/>
                  <a:pt x="7236651" y="1618221"/>
                  <a:pt x="7245927" y="1639865"/>
                </a:cubicBezTo>
                <a:cubicBezTo>
                  <a:pt x="7264657" y="1683567"/>
                  <a:pt x="7301356" y="1719068"/>
                  <a:pt x="7315200" y="1764555"/>
                </a:cubicBezTo>
                <a:cubicBezTo>
                  <a:pt x="7334216" y="1827036"/>
                  <a:pt x="7327069" y="1895158"/>
                  <a:pt x="7342909" y="1958519"/>
                </a:cubicBezTo>
                <a:cubicBezTo>
                  <a:pt x="7350423" y="1988574"/>
                  <a:pt x="7371891" y="2013336"/>
                  <a:pt x="7384473" y="2041646"/>
                </a:cubicBezTo>
                <a:cubicBezTo>
                  <a:pt x="7390404" y="2054991"/>
                  <a:pt x="7398327" y="2097814"/>
                  <a:pt x="7398327" y="2083210"/>
                </a:cubicBezTo>
                <a:cubicBezTo>
                  <a:pt x="7398327" y="2039381"/>
                  <a:pt x="7332763" y="1912106"/>
                  <a:pt x="7329055" y="1903101"/>
                </a:cubicBezTo>
                <a:cubicBezTo>
                  <a:pt x="7314031" y="1866615"/>
                  <a:pt x="7299969" y="1829698"/>
                  <a:pt x="7287491" y="1792265"/>
                </a:cubicBezTo>
                <a:cubicBezTo>
                  <a:pt x="7267627" y="1732674"/>
                  <a:pt x="7252550" y="1671538"/>
                  <a:pt x="7232073" y="1612155"/>
                </a:cubicBezTo>
                <a:cubicBezTo>
                  <a:pt x="7206347" y="1537551"/>
                  <a:pt x="7174540" y="1465133"/>
                  <a:pt x="7148946" y="1390483"/>
                </a:cubicBezTo>
                <a:cubicBezTo>
                  <a:pt x="7119103" y="1303440"/>
                  <a:pt x="7099992" y="1212682"/>
                  <a:pt x="7065818" y="1127246"/>
                </a:cubicBezTo>
                <a:cubicBezTo>
                  <a:pt x="7035137" y="1050542"/>
                  <a:pt x="6989167" y="980781"/>
                  <a:pt x="6954982" y="905574"/>
                </a:cubicBezTo>
                <a:cubicBezTo>
                  <a:pt x="6919848" y="828280"/>
                  <a:pt x="6891759" y="747951"/>
                  <a:pt x="6858000" y="670046"/>
                </a:cubicBezTo>
                <a:cubicBezTo>
                  <a:pt x="6809635" y="558433"/>
                  <a:pt x="6757602" y="465833"/>
                  <a:pt x="6719455" y="351392"/>
                </a:cubicBezTo>
                <a:cubicBezTo>
                  <a:pt x="6712008" y="329052"/>
                  <a:pt x="6713868" y="304168"/>
                  <a:pt x="6705600" y="282119"/>
                </a:cubicBezTo>
                <a:cubicBezTo>
                  <a:pt x="6699753" y="266528"/>
                  <a:pt x="6677891" y="257206"/>
                  <a:pt x="6677891" y="240555"/>
                </a:cubicBezTo>
                <a:cubicBezTo>
                  <a:pt x="6677891" y="227493"/>
                  <a:pt x="6693917" y="262423"/>
                  <a:pt x="6705600" y="268265"/>
                </a:cubicBezTo>
                <a:cubicBezTo>
                  <a:pt x="6722631" y="276781"/>
                  <a:pt x="6742545" y="277501"/>
                  <a:pt x="6761018" y="282119"/>
                </a:cubicBezTo>
                <a:cubicBezTo>
                  <a:pt x="6833176" y="330224"/>
                  <a:pt x="6965986" y="419714"/>
                  <a:pt x="7010400" y="434519"/>
                </a:cubicBezTo>
                <a:cubicBezTo>
                  <a:pt x="7093527" y="462228"/>
                  <a:pt x="7177854" y="486570"/>
                  <a:pt x="7259782" y="517646"/>
                </a:cubicBezTo>
                <a:cubicBezTo>
                  <a:pt x="7311956" y="537436"/>
                  <a:pt x="7360892" y="564938"/>
                  <a:pt x="7412182" y="586919"/>
                </a:cubicBezTo>
                <a:cubicBezTo>
                  <a:pt x="7457900" y="606512"/>
                  <a:pt x="7503982" y="625339"/>
                  <a:pt x="7550727" y="642337"/>
                </a:cubicBezTo>
                <a:cubicBezTo>
                  <a:pt x="7605626" y="662300"/>
                  <a:pt x="7662915" y="675637"/>
                  <a:pt x="7716982" y="697755"/>
                </a:cubicBezTo>
                <a:cubicBezTo>
                  <a:pt x="7764771" y="717305"/>
                  <a:pt x="7807975" y="746910"/>
                  <a:pt x="7855527" y="767028"/>
                </a:cubicBezTo>
                <a:cubicBezTo>
                  <a:pt x="7928206" y="797777"/>
                  <a:pt x="8006616" y="814863"/>
                  <a:pt x="8077200" y="850155"/>
                </a:cubicBezTo>
                <a:cubicBezTo>
                  <a:pt x="8123382" y="873246"/>
                  <a:pt x="8168563" y="898458"/>
                  <a:pt x="8215746" y="919428"/>
                </a:cubicBezTo>
                <a:cubicBezTo>
                  <a:pt x="8264635" y="941157"/>
                  <a:pt x="8403481" y="987620"/>
                  <a:pt x="8451273" y="1002555"/>
                </a:cubicBezTo>
                <a:cubicBezTo>
                  <a:pt x="8489527" y="1014509"/>
                  <a:pt x="8623635" y="1051808"/>
                  <a:pt x="8659091" y="1057974"/>
                </a:cubicBezTo>
                <a:cubicBezTo>
                  <a:pt x="8747305" y="1073316"/>
                  <a:pt x="8893827" y="1088674"/>
                  <a:pt x="8991600" y="1099537"/>
                </a:cubicBezTo>
                <a:cubicBezTo>
                  <a:pt x="9083964" y="1094919"/>
                  <a:pt x="9176738" y="1095535"/>
                  <a:pt x="9268691" y="1085683"/>
                </a:cubicBezTo>
                <a:cubicBezTo>
                  <a:pt x="9306557" y="1081626"/>
                  <a:pt x="9342290" y="1065953"/>
                  <a:pt x="9379527" y="1057974"/>
                </a:cubicBezTo>
                <a:cubicBezTo>
                  <a:pt x="9446506" y="1043621"/>
                  <a:pt x="9520184" y="1037727"/>
                  <a:pt x="9587346" y="1030265"/>
                </a:cubicBezTo>
                <a:cubicBezTo>
                  <a:pt x="9434946" y="1021028"/>
                  <a:pt x="9280502" y="1029088"/>
                  <a:pt x="9130146" y="1002555"/>
                </a:cubicBezTo>
                <a:cubicBezTo>
                  <a:pt x="9099732" y="997188"/>
                  <a:pt x="8792429" y="872511"/>
                  <a:pt x="8728364" y="836301"/>
                </a:cubicBezTo>
                <a:cubicBezTo>
                  <a:pt x="8320021" y="605499"/>
                  <a:pt x="8714577" y="822499"/>
                  <a:pt x="8492836" y="656192"/>
                </a:cubicBezTo>
                <a:cubicBezTo>
                  <a:pt x="8463050" y="633852"/>
                  <a:pt x="8426467" y="621967"/>
                  <a:pt x="8395855" y="600774"/>
                </a:cubicBezTo>
                <a:cubicBezTo>
                  <a:pt x="8366199" y="580243"/>
                  <a:pt x="8341898" y="552716"/>
                  <a:pt x="8312727" y="531501"/>
                </a:cubicBezTo>
                <a:cubicBezTo>
                  <a:pt x="8258476" y="492045"/>
                  <a:pt x="8161931" y="448774"/>
                  <a:pt x="8104909" y="434519"/>
                </a:cubicBezTo>
                <a:lnTo>
                  <a:pt x="8049491" y="420665"/>
                </a:lnTo>
                <a:cubicBezTo>
                  <a:pt x="8031018" y="411428"/>
                  <a:pt x="8012005" y="403202"/>
                  <a:pt x="7994073" y="392955"/>
                </a:cubicBezTo>
                <a:cubicBezTo>
                  <a:pt x="7979616" y="384694"/>
                  <a:pt x="7967402" y="372693"/>
                  <a:pt x="7952509" y="365246"/>
                </a:cubicBezTo>
                <a:cubicBezTo>
                  <a:pt x="7939447" y="358715"/>
                  <a:pt x="7924369" y="357145"/>
                  <a:pt x="7910946" y="351392"/>
                </a:cubicBezTo>
                <a:cubicBezTo>
                  <a:pt x="7891963" y="343256"/>
                  <a:pt x="7874865" y="330935"/>
                  <a:pt x="7855527" y="323683"/>
                </a:cubicBezTo>
                <a:cubicBezTo>
                  <a:pt x="7752796" y="285159"/>
                  <a:pt x="7832845" y="350125"/>
                  <a:pt x="7689273" y="254410"/>
                </a:cubicBezTo>
                <a:lnTo>
                  <a:pt x="7606146" y="198992"/>
                </a:lnTo>
                <a:cubicBezTo>
                  <a:pt x="7592291" y="189756"/>
                  <a:pt x="7579475" y="178730"/>
                  <a:pt x="7564582" y="171283"/>
                </a:cubicBezTo>
                <a:cubicBezTo>
                  <a:pt x="7546109" y="162047"/>
                  <a:pt x="7525970" y="155578"/>
                  <a:pt x="7509164" y="143574"/>
                </a:cubicBezTo>
                <a:cubicBezTo>
                  <a:pt x="7493220" y="132186"/>
                  <a:pt x="7485125" y="110773"/>
                  <a:pt x="7467600" y="102010"/>
                </a:cubicBezTo>
                <a:cubicBezTo>
                  <a:pt x="7428413" y="82417"/>
                  <a:pt x="7342909" y="60446"/>
                  <a:pt x="7342909" y="60446"/>
                </a:cubicBezTo>
                <a:cubicBezTo>
                  <a:pt x="7287491" y="65064"/>
                  <a:pt x="7217990" y="37100"/>
                  <a:pt x="7176655" y="74301"/>
                </a:cubicBezTo>
                <a:cubicBezTo>
                  <a:pt x="7148349" y="99777"/>
                  <a:pt x="7180726" y="155279"/>
                  <a:pt x="7204364" y="185137"/>
                </a:cubicBezTo>
                <a:cubicBezTo>
                  <a:pt x="7289136" y="292217"/>
                  <a:pt x="7422208" y="408044"/>
                  <a:pt x="7550727" y="476083"/>
                </a:cubicBezTo>
                <a:cubicBezTo>
                  <a:pt x="7618604" y="512018"/>
                  <a:pt x="7796440" y="579672"/>
                  <a:pt x="7855527" y="600774"/>
                </a:cubicBezTo>
                <a:cubicBezTo>
                  <a:pt x="7924293" y="625333"/>
                  <a:pt x="7992837" y="651063"/>
                  <a:pt x="8063346" y="670046"/>
                </a:cubicBezTo>
                <a:cubicBezTo>
                  <a:pt x="8140211" y="690740"/>
                  <a:pt x="8273313" y="706386"/>
                  <a:pt x="8354291" y="711610"/>
                </a:cubicBezTo>
                <a:lnTo>
                  <a:pt x="9074727" y="753174"/>
                </a:lnTo>
                <a:cubicBezTo>
                  <a:pt x="9125527" y="762410"/>
                  <a:pt x="9175494" y="780883"/>
                  <a:pt x="9227127" y="780883"/>
                </a:cubicBezTo>
                <a:cubicBezTo>
                  <a:pt x="9412085" y="780883"/>
                  <a:pt x="9596761" y="765477"/>
                  <a:pt x="9781309" y="753174"/>
                </a:cubicBezTo>
                <a:cubicBezTo>
                  <a:pt x="9804805" y="751608"/>
                  <a:pt x="9827556" y="744253"/>
                  <a:pt x="9850582" y="739319"/>
                </a:cubicBezTo>
                <a:lnTo>
                  <a:pt x="9975273" y="711610"/>
                </a:lnTo>
                <a:cubicBezTo>
                  <a:pt x="10163886" y="749334"/>
                  <a:pt x="9912710" y="688064"/>
                  <a:pt x="10113818" y="780883"/>
                </a:cubicBezTo>
                <a:cubicBezTo>
                  <a:pt x="10148396" y="796842"/>
                  <a:pt x="10187709" y="799356"/>
                  <a:pt x="10224655" y="808592"/>
                </a:cubicBezTo>
                <a:cubicBezTo>
                  <a:pt x="10178473" y="817828"/>
                  <a:pt x="10132810" y="830210"/>
                  <a:pt x="10086109" y="836301"/>
                </a:cubicBezTo>
                <a:cubicBezTo>
                  <a:pt x="10026401" y="844089"/>
                  <a:pt x="9965423" y="840431"/>
                  <a:pt x="9906000" y="850155"/>
                </a:cubicBezTo>
                <a:cubicBezTo>
                  <a:pt x="9711141" y="882041"/>
                  <a:pt x="9519264" y="930968"/>
                  <a:pt x="9324109" y="960992"/>
                </a:cubicBezTo>
                <a:cubicBezTo>
                  <a:pt x="8927091" y="1022072"/>
                  <a:pt x="9084438" y="1001341"/>
                  <a:pt x="8853055" y="1030265"/>
                </a:cubicBezTo>
                <a:lnTo>
                  <a:pt x="8742218" y="1016410"/>
                </a:lnTo>
                <a:cubicBezTo>
                  <a:pt x="8709849" y="1012094"/>
                  <a:pt x="8677851" y="1004186"/>
                  <a:pt x="8645236" y="1002555"/>
                </a:cubicBezTo>
                <a:cubicBezTo>
                  <a:pt x="8492956" y="994941"/>
                  <a:pt x="8340436" y="993319"/>
                  <a:pt x="8188036" y="988701"/>
                </a:cubicBezTo>
                <a:cubicBezTo>
                  <a:pt x="8077915" y="933640"/>
                  <a:pt x="7870755" y="828777"/>
                  <a:pt x="7800109" y="808592"/>
                </a:cubicBezTo>
                <a:cubicBezTo>
                  <a:pt x="7767782" y="799356"/>
                  <a:pt x="7734029" y="794127"/>
                  <a:pt x="7703127" y="780883"/>
                </a:cubicBezTo>
                <a:cubicBezTo>
                  <a:pt x="7636686" y="752408"/>
                  <a:pt x="7573818" y="716228"/>
                  <a:pt x="7509164" y="683901"/>
                </a:cubicBezTo>
                <a:cubicBezTo>
                  <a:pt x="7394581" y="626609"/>
                  <a:pt x="7454508" y="654539"/>
                  <a:pt x="7329055" y="600774"/>
                </a:cubicBezTo>
                <a:cubicBezTo>
                  <a:pt x="7310582" y="582301"/>
                  <a:pt x="7290638" y="565190"/>
                  <a:pt x="7273636" y="545355"/>
                </a:cubicBezTo>
                <a:cubicBezTo>
                  <a:pt x="7258133" y="527268"/>
                  <a:pt x="7210597" y="443869"/>
                  <a:pt x="7204364" y="434519"/>
                </a:cubicBezTo>
                <a:cubicBezTo>
                  <a:pt x="7174620" y="389903"/>
                  <a:pt x="7159880" y="380919"/>
                  <a:pt x="7135091" y="337537"/>
                </a:cubicBezTo>
                <a:cubicBezTo>
                  <a:pt x="7124844" y="319605"/>
                  <a:pt x="7116618" y="300592"/>
                  <a:pt x="7107382" y="282119"/>
                </a:cubicBezTo>
                <a:cubicBezTo>
                  <a:pt x="7126674" y="378576"/>
                  <a:pt x="7150709" y="569395"/>
                  <a:pt x="7218218" y="656192"/>
                </a:cubicBezTo>
                <a:cubicBezTo>
                  <a:pt x="7250545" y="697756"/>
                  <a:pt x="7277967" y="743650"/>
                  <a:pt x="7315200" y="780883"/>
                </a:cubicBezTo>
                <a:cubicBezTo>
                  <a:pt x="7343291" y="808974"/>
                  <a:pt x="7380625" y="826023"/>
                  <a:pt x="7412182" y="850155"/>
                </a:cubicBezTo>
                <a:cubicBezTo>
                  <a:pt x="7459162" y="886081"/>
                  <a:pt x="7502897" y="926207"/>
                  <a:pt x="7550727" y="960992"/>
                </a:cubicBezTo>
                <a:cubicBezTo>
                  <a:pt x="7655371" y="1037097"/>
                  <a:pt x="7774001" y="1095232"/>
                  <a:pt x="7869382" y="1182665"/>
                </a:cubicBezTo>
                <a:cubicBezTo>
                  <a:pt x="8085327" y="1380615"/>
                  <a:pt x="8125740" y="1431710"/>
                  <a:pt x="8437418" y="1612155"/>
                </a:cubicBezTo>
                <a:cubicBezTo>
                  <a:pt x="8525164" y="1662955"/>
                  <a:pt x="8608195" y="1722948"/>
                  <a:pt x="8700655" y="1764555"/>
                </a:cubicBezTo>
                <a:cubicBezTo>
                  <a:pt x="8793879" y="1806506"/>
                  <a:pt x="8894309" y="1830153"/>
                  <a:pt x="8991600" y="1861537"/>
                </a:cubicBezTo>
                <a:cubicBezTo>
                  <a:pt x="9037487" y="1876339"/>
                  <a:pt x="9085001" y="1886171"/>
                  <a:pt x="9130146" y="1903101"/>
                </a:cubicBezTo>
                <a:cubicBezTo>
                  <a:pt x="9167091" y="1916956"/>
                  <a:pt x="9202343" y="1936671"/>
                  <a:pt x="9240982" y="1944665"/>
                </a:cubicBezTo>
                <a:cubicBezTo>
                  <a:pt x="9393895" y="1976302"/>
                  <a:pt x="9532527" y="1986283"/>
                  <a:pt x="9684327" y="2000083"/>
                </a:cubicBezTo>
                <a:cubicBezTo>
                  <a:pt x="9976664" y="2065047"/>
                  <a:pt x="9651950" y="1996996"/>
                  <a:pt x="9919855" y="2041646"/>
                </a:cubicBezTo>
                <a:cubicBezTo>
                  <a:pt x="9966310" y="2049388"/>
                  <a:pt x="10012314" y="2059653"/>
                  <a:pt x="10058400" y="2069355"/>
                </a:cubicBezTo>
                <a:cubicBezTo>
                  <a:pt x="10100064" y="2078127"/>
                  <a:pt x="10140794" y="2092185"/>
                  <a:pt x="10183091" y="2097065"/>
                </a:cubicBezTo>
                <a:cubicBezTo>
                  <a:pt x="10261217" y="2106080"/>
                  <a:pt x="10340109" y="2106301"/>
                  <a:pt x="10418618" y="2110919"/>
                </a:cubicBezTo>
                <a:cubicBezTo>
                  <a:pt x="10400145" y="2115537"/>
                  <a:pt x="10381788" y="2120643"/>
                  <a:pt x="10363200" y="2124774"/>
                </a:cubicBezTo>
                <a:cubicBezTo>
                  <a:pt x="9995588" y="2206465"/>
                  <a:pt x="9908705" y="2106526"/>
                  <a:pt x="9296400" y="2055501"/>
                </a:cubicBezTo>
                <a:cubicBezTo>
                  <a:pt x="9245600" y="2027792"/>
                  <a:pt x="9193619" y="2002146"/>
                  <a:pt x="9144000" y="1972374"/>
                </a:cubicBezTo>
                <a:cubicBezTo>
                  <a:pt x="9078091" y="1932829"/>
                  <a:pt x="9018783" y="1882057"/>
                  <a:pt x="8950036" y="1847683"/>
                </a:cubicBezTo>
                <a:cubicBezTo>
                  <a:pt x="8851852" y="1798591"/>
                  <a:pt x="8747370" y="1763226"/>
                  <a:pt x="8645236" y="1722992"/>
                </a:cubicBezTo>
                <a:cubicBezTo>
                  <a:pt x="8594943" y="1703180"/>
                  <a:pt x="8544611" y="1683106"/>
                  <a:pt x="8492836" y="1667574"/>
                </a:cubicBezTo>
                <a:cubicBezTo>
                  <a:pt x="8413763" y="1643852"/>
                  <a:pt x="8350859" y="1637395"/>
                  <a:pt x="8271164" y="1626010"/>
                </a:cubicBezTo>
                <a:lnTo>
                  <a:pt x="8132618" y="1584446"/>
                </a:lnTo>
                <a:cubicBezTo>
                  <a:pt x="8118660" y="1580151"/>
                  <a:pt x="8103735" y="1577837"/>
                  <a:pt x="8091055" y="1570592"/>
                </a:cubicBezTo>
                <a:cubicBezTo>
                  <a:pt x="8071006" y="1559136"/>
                  <a:pt x="8055302" y="1541130"/>
                  <a:pt x="8035636" y="1529028"/>
                </a:cubicBezTo>
                <a:cubicBezTo>
                  <a:pt x="7995142" y="1504109"/>
                  <a:pt x="7951059" y="1485282"/>
                  <a:pt x="7910946" y="1459755"/>
                </a:cubicBezTo>
                <a:cubicBezTo>
                  <a:pt x="7888012" y="1445160"/>
                  <a:pt x="7853768" y="1390451"/>
                  <a:pt x="7841673" y="1376628"/>
                </a:cubicBezTo>
                <a:cubicBezTo>
                  <a:pt x="7824470" y="1356967"/>
                  <a:pt x="7801930" y="1342109"/>
                  <a:pt x="7786255" y="1321210"/>
                </a:cubicBezTo>
                <a:cubicBezTo>
                  <a:pt x="7760114" y="1286356"/>
                  <a:pt x="7743123" y="1245228"/>
                  <a:pt x="7716982" y="1210374"/>
                </a:cubicBezTo>
                <a:cubicBezTo>
                  <a:pt x="7701307" y="1189474"/>
                  <a:pt x="7677603" y="1175576"/>
                  <a:pt x="7661564" y="1154955"/>
                </a:cubicBezTo>
                <a:cubicBezTo>
                  <a:pt x="7645032" y="1133699"/>
                  <a:pt x="7636532" y="1106939"/>
                  <a:pt x="7620000" y="1085683"/>
                </a:cubicBezTo>
                <a:cubicBezTo>
                  <a:pt x="7603961" y="1065062"/>
                  <a:pt x="7580621" y="1050886"/>
                  <a:pt x="7564582" y="1030265"/>
                </a:cubicBezTo>
                <a:cubicBezTo>
                  <a:pt x="7548049" y="1009009"/>
                  <a:pt x="7538857" y="982770"/>
                  <a:pt x="7523018" y="960992"/>
                </a:cubicBezTo>
                <a:cubicBezTo>
                  <a:pt x="7501803" y="931822"/>
                  <a:pt x="7480435" y="902128"/>
                  <a:pt x="7453746" y="877865"/>
                </a:cubicBezTo>
                <a:cubicBezTo>
                  <a:pt x="7429104" y="855463"/>
                  <a:pt x="7400405" y="837339"/>
                  <a:pt x="7370618" y="822446"/>
                </a:cubicBezTo>
                <a:cubicBezTo>
                  <a:pt x="7352145" y="813210"/>
                  <a:pt x="7331327" y="807639"/>
                  <a:pt x="7315200" y="794737"/>
                </a:cubicBezTo>
                <a:cubicBezTo>
                  <a:pt x="7284601" y="770257"/>
                  <a:pt x="7255585" y="742959"/>
                  <a:pt x="7232073" y="711610"/>
                </a:cubicBezTo>
                <a:cubicBezTo>
                  <a:pt x="7213485" y="686826"/>
                  <a:pt x="7202424" y="657080"/>
                  <a:pt x="7190509" y="628483"/>
                </a:cubicBezTo>
                <a:cubicBezTo>
                  <a:pt x="7160575" y="556641"/>
                  <a:pt x="7167409" y="554558"/>
                  <a:pt x="7148946" y="489937"/>
                </a:cubicBezTo>
                <a:cubicBezTo>
                  <a:pt x="7144934" y="475895"/>
                  <a:pt x="7139709" y="462228"/>
                  <a:pt x="7135091" y="448374"/>
                </a:cubicBezTo>
                <a:cubicBezTo>
                  <a:pt x="7116618" y="457610"/>
                  <a:pt x="7095354" y="462642"/>
                  <a:pt x="7079673" y="476083"/>
                </a:cubicBezTo>
                <a:cubicBezTo>
                  <a:pt x="7062141" y="491110"/>
                  <a:pt x="7053136" y="513969"/>
                  <a:pt x="7038109" y="531501"/>
                </a:cubicBezTo>
                <a:cubicBezTo>
                  <a:pt x="7025358" y="546377"/>
                  <a:pt x="7010400" y="559210"/>
                  <a:pt x="6996546" y="573065"/>
                </a:cubicBezTo>
                <a:cubicBezTo>
                  <a:pt x="6921854" y="548167"/>
                  <a:pt x="6956633" y="570025"/>
                  <a:pt x="6899564" y="462228"/>
                </a:cubicBezTo>
                <a:cubicBezTo>
                  <a:pt x="6875406" y="416596"/>
                  <a:pt x="6830291" y="323683"/>
                  <a:pt x="6830291" y="323683"/>
                </a:cubicBezTo>
                <a:cubicBezTo>
                  <a:pt x="6834909" y="277501"/>
                  <a:pt x="6821606" y="225709"/>
                  <a:pt x="6844146" y="185137"/>
                </a:cubicBezTo>
                <a:cubicBezTo>
                  <a:pt x="6853393" y="168492"/>
                  <a:pt x="6885107" y="186600"/>
                  <a:pt x="6899564" y="198992"/>
                </a:cubicBezTo>
                <a:cubicBezTo>
                  <a:pt x="6920009" y="216517"/>
                  <a:pt x="6925685" y="246204"/>
                  <a:pt x="6941127" y="268265"/>
                </a:cubicBezTo>
                <a:cubicBezTo>
                  <a:pt x="6951673" y="283330"/>
                  <a:pt x="7013479" y="362681"/>
                  <a:pt x="7038109" y="379101"/>
                </a:cubicBezTo>
                <a:cubicBezTo>
                  <a:pt x="7050260" y="387202"/>
                  <a:pt x="7065818" y="388337"/>
                  <a:pt x="7079673" y="392955"/>
                </a:cubicBezTo>
                <a:cubicBezTo>
                  <a:pt x="7102764" y="369864"/>
                  <a:pt x="7124539" y="345378"/>
                  <a:pt x="7148946" y="323683"/>
                </a:cubicBezTo>
                <a:cubicBezTo>
                  <a:pt x="7174725" y="300769"/>
                  <a:pt x="7216130" y="274275"/>
                  <a:pt x="7245927" y="254410"/>
                </a:cubicBezTo>
                <a:cubicBezTo>
                  <a:pt x="7250545" y="286737"/>
                  <a:pt x="7254817" y="319116"/>
                  <a:pt x="7259782" y="351392"/>
                </a:cubicBezTo>
                <a:cubicBezTo>
                  <a:pt x="7264053" y="379157"/>
                  <a:pt x="7274138" y="406432"/>
                  <a:pt x="7273636" y="434519"/>
                </a:cubicBezTo>
                <a:cubicBezTo>
                  <a:pt x="7262977" y="1031381"/>
                  <a:pt x="7276013" y="916632"/>
                  <a:pt x="7232073" y="1224228"/>
                </a:cubicBezTo>
                <a:cubicBezTo>
                  <a:pt x="7240561" y="1377010"/>
                  <a:pt x="7242069" y="1470452"/>
                  <a:pt x="7259782" y="1612155"/>
                </a:cubicBezTo>
                <a:cubicBezTo>
                  <a:pt x="7263266" y="1640030"/>
                  <a:pt x="7270289" y="1667392"/>
                  <a:pt x="7273636" y="1695283"/>
                </a:cubicBezTo>
                <a:cubicBezTo>
                  <a:pt x="7287635" y="1811940"/>
                  <a:pt x="7308554" y="2057186"/>
                  <a:pt x="7329055" y="2180192"/>
                </a:cubicBezTo>
                <a:cubicBezTo>
                  <a:pt x="7335316" y="2217756"/>
                  <a:pt x="7349295" y="2253685"/>
                  <a:pt x="7356764" y="2291028"/>
                </a:cubicBezTo>
                <a:cubicBezTo>
                  <a:pt x="7367782" y="2346120"/>
                  <a:pt x="7370175" y="2402950"/>
                  <a:pt x="7384473" y="2457283"/>
                </a:cubicBezTo>
                <a:cubicBezTo>
                  <a:pt x="7393424" y="2491296"/>
                  <a:pt x="7413877" y="2521263"/>
                  <a:pt x="7426036" y="2554265"/>
                </a:cubicBezTo>
                <a:cubicBezTo>
                  <a:pt x="7542482" y="2870331"/>
                  <a:pt x="7428398" y="2596717"/>
                  <a:pt x="7523018" y="2817501"/>
                </a:cubicBezTo>
                <a:cubicBezTo>
                  <a:pt x="7532136" y="2917792"/>
                  <a:pt x="7545291" y="3086085"/>
                  <a:pt x="7564582" y="3177719"/>
                </a:cubicBezTo>
                <a:cubicBezTo>
                  <a:pt x="7568837" y="3197929"/>
                  <a:pt x="7584155" y="3214154"/>
                  <a:pt x="7592291" y="3233137"/>
                </a:cubicBezTo>
                <a:cubicBezTo>
                  <a:pt x="7598044" y="3246560"/>
                  <a:pt x="7601528" y="3260846"/>
                  <a:pt x="7606146" y="3274701"/>
                </a:cubicBezTo>
                <a:cubicBezTo>
                  <a:pt x="7589192" y="2901731"/>
                  <a:pt x="7604378" y="2843894"/>
                  <a:pt x="7467600" y="2415719"/>
                </a:cubicBezTo>
                <a:cubicBezTo>
                  <a:pt x="7418515" y="2262062"/>
                  <a:pt x="7333543" y="2122143"/>
                  <a:pt x="7273636" y="1972374"/>
                </a:cubicBezTo>
                <a:cubicBezTo>
                  <a:pt x="7227454" y="1856919"/>
                  <a:pt x="7174413" y="1743977"/>
                  <a:pt x="7135091" y="1626010"/>
                </a:cubicBezTo>
                <a:cubicBezTo>
                  <a:pt x="7096260" y="1509517"/>
                  <a:pt x="7118888" y="1569729"/>
                  <a:pt x="7065818" y="1445901"/>
                </a:cubicBezTo>
                <a:cubicBezTo>
                  <a:pt x="7038260" y="1225428"/>
                  <a:pt x="7065223" y="1453503"/>
                  <a:pt x="7038109" y="1168810"/>
                </a:cubicBezTo>
                <a:cubicBezTo>
                  <a:pt x="7034144" y="1127179"/>
                  <a:pt x="7033523" y="1084898"/>
                  <a:pt x="7024255" y="1044119"/>
                </a:cubicBezTo>
                <a:cubicBezTo>
                  <a:pt x="7001702" y="944885"/>
                  <a:pt x="6962957" y="848332"/>
                  <a:pt x="6927273" y="753174"/>
                </a:cubicBezTo>
                <a:cubicBezTo>
                  <a:pt x="6916966" y="681025"/>
                  <a:pt x="6899564" y="571044"/>
                  <a:pt x="6899564" y="503792"/>
                </a:cubicBezTo>
                <a:cubicBezTo>
                  <a:pt x="6899564" y="388678"/>
                  <a:pt x="6917134" y="334670"/>
                  <a:pt x="6941127" y="226701"/>
                </a:cubicBezTo>
                <a:cubicBezTo>
                  <a:pt x="7242347" y="527921"/>
                  <a:pt x="6747106" y="24977"/>
                  <a:pt x="7190509" y="517646"/>
                </a:cubicBezTo>
                <a:cubicBezTo>
                  <a:pt x="7274206" y="610643"/>
                  <a:pt x="7417983" y="758764"/>
                  <a:pt x="7536873" y="836301"/>
                </a:cubicBezTo>
                <a:cubicBezTo>
                  <a:pt x="7599246" y="876979"/>
                  <a:pt x="7663142" y="916111"/>
                  <a:pt x="7730836" y="947137"/>
                </a:cubicBezTo>
                <a:cubicBezTo>
                  <a:pt x="7774667" y="967226"/>
                  <a:pt x="7822866" y="976015"/>
                  <a:pt x="7869382" y="988701"/>
                </a:cubicBezTo>
                <a:cubicBezTo>
                  <a:pt x="8031644" y="1032955"/>
                  <a:pt x="8028318" y="1028935"/>
                  <a:pt x="8188036" y="1057974"/>
                </a:cubicBezTo>
                <a:cubicBezTo>
                  <a:pt x="8553233" y="1208349"/>
                  <a:pt x="8543805" y="1245520"/>
                  <a:pt x="8825346" y="1279646"/>
                </a:cubicBezTo>
                <a:cubicBezTo>
                  <a:pt x="8922059" y="1291369"/>
                  <a:pt x="9019309" y="1298119"/>
                  <a:pt x="9116291" y="1307355"/>
                </a:cubicBezTo>
                <a:cubicBezTo>
                  <a:pt x="9287164" y="1288882"/>
                  <a:pt x="9458617" y="1275159"/>
                  <a:pt x="9628909" y="1251937"/>
                </a:cubicBezTo>
                <a:cubicBezTo>
                  <a:pt x="9672637" y="1245974"/>
                  <a:pt x="9801435" y="1197790"/>
                  <a:pt x="9836727" y="1182665"/>
                </a:cubicBezTo>
                <a:cubicBezTo>
                  <a:pt x="9897503" y="1156618"/>
                  <a:pt x="9956413" y="1126392"/>
                  <a:pt x="10016836" y="1099537"/>
                </a:cubicBezTo>
                <a:cubicBezTo>
                  <a:pt x="10039562" y="1089436"/>
                  <a:pt x="10086109" y="1096698"/>
                  <a:pt x="10086109" y="1071828"/>
                </a:cubicBezTo>
                <a:cubicBezTo>
                  <a:pt x="10086109" y="1048280"/>
                  <a:pt x="10040250" y="1083174"/>
                  <a:pt x="10016836" y="1085683"/>
                </a:cubicBezTo>
                <a:lnTo>
                  <a:pt x="9310255" y="1154955"/>
                </a:lnTo>
                <a:cubicBezTo>
                  <a:pt x="9005320" y="1190831"/>
                  <a:pt x="9153084" y="1172217"/>
                  <a:pt x="8866909" y="1210374"/>
                </a:cubicBezTo>
                <a:cubicBezTo>
                  <a:pt x="8686800" y="1196519"/>
                  <a:pt x="8505545" y="1193374"/>
                  <a:pt x="8326582" y="1168810"/>
                </a:cubicBezTo>
                <a:cubicBezTo>
                  <a:pt x="8233418" y="1156023"/>
                  <a:pt x="7965499" y="1025935"/>
                  <a:pt x="7910946" y="1002555"/>
                </a:cubicBezTo>
                <a:cubicBezTo>
                  <a:pt x="7815762" y="961762"/>
                  <a:pt x="7734615" y="929895"/>
                  <a:pt x="7633855" y="905574"/>
                </a:cubicBezTo>
                <a:cubicBezTo>
                  <a:pt x="7546689" y="884534"/>
                  <a:pt x="7281850" y="837474"/>
                  <a:pt x="7370618" y="850155"/>
                </a:cubicBezTo>
                <a:cubicBezTo>
                  <a:pt x="8253463" y="976276"/>
                  <a:pt x="7466235" y="895270"/>
                  <a:pt x="8118764" y="974846"/>
                </a:cubicBezTo>
                <a:cubicBezTo>
                  <a:pt x="8593720" y="1032767"/>
                  <a:pt x="8396976" y="979984"/>
                  <a:pt x="9102436" y="1044119"/>
                </a:cubicBezTo>
                <a:lnTo>
                  <a:pt x="9254836" y="1057974"/>
                </a:lnTo>
                <a:cubicBezTo>
                  <a:pt x="9328727" y="1071828"/>
                  <a:pt x="9402275" y="1087660"/>
                  <a:pt x="9476509" y="1099537"/>
                </a:cubicBezTo>
                <a:cubicBezTo>
                  <a:pt x="9517803" y="1106144"/>
                  <a:pt x="9563796" y="1094690"/>
                  <a:pt x="9601200" y="1113392"/>
                </a:cubicBezTo>
                <a:cubicBezTo>
                  <a:pt x="9622262" y="1123923"/>
                  <a:pt x="9555018" y="1122628"/>
                  <a:pt x="9531927" y="1127246"/>
                </a:cubicBezTo>
                <a:cubicBezTo>
                  <a:pt x="9051931" y="1415249"/>
                  <a:pt x="9395001" y="1226323"/>
                  <a:pt x="8007927" y="1127246"/>
                </a:cubicBezTo>
                <a:cubicBezTo>
                  <a:pt x="7907321" y="1120060"/>
                  <a:pt x="7811267" y="1079947"/>
                  <a:pt x="7716982" y="1044119"/>
                </a:cubicBezTo>
                <a:cubicBezTo>
                  <a:pt x="7049427" y="790448"/>
                  <a:pt x="7546180" y="917314"/>
                  <a:pt x="7135091" y="822446"/>
                </a:cubicBezTo>
                <a:cubicBezTo>
                  <a:pt x="7347176" y="1008021"/>
                  <a:pt x="7267929" y="954335"/>
                  <a:pt x="7675418" y="1141101"/>
                </a:cubicBezTo>
                <a:cubicBezTo>
                  <a:pt x="7861755" y="1226505"/>
                  <a:pt x="8067689" y="1271168"/>
                  <a:pt x="8243455" y="1376628"/>
                </a:cubicBezTo>
                <a:cubicBezTo>
                  <a:pt x="8289637" y="1404337"/>
                  <a:pt x="8337189" y="1429881"/>
                  <a:pt x="8382000" y="1459755"/>
                </a:cubicBezTo>
                <a:cubicBezTo>
                  <a:pt x="8494886" y="1535013"/>
                  <a:pt x="8407292" y="1504810"/>
                  <a:pt x="8548255" y="1570592"/>
                </a:cubicBezTo>
                <a:cubicBezTo>
                  <a:pt x="8704506" y="1643509"/>
                  <a:pt x="8608285" y="1584059"/>
                  <a:pt x="8742218" y="1639865"/>
                </a:cubicBezTo>
                <a:cubicBezTo>
                  <a:pt x="8770815" y="1651780"/>
                  <a:pt x="8797143" y="1668609"/>
                  <a:pt x="8825346" y="1681428"/>
                </a:cubicBezTo>
                <a:cubicBezTo>
                  <a:pt x="8899140" y="1714970"/>
                  <a:pt x="8948822" y="1725398"/>
                  <a:pt x="9033164" y="1750701"/>
                </a:cubicBezTo>
                <a:cubicBezTo>
                  <a:pt x="9097818" y="1792265"/>
                  <a:pt x="9163174" y="1832757"/>
                  <a:pt x="9227127" y="1875392"/>
                </a:cubicBezTo>
                <a:cubicBezTo>
                  <a:pt x="9274032" y="1906662"/>
                  <a:pt x="9313333" y="1951438"/>
                  <a:pt x="9365673" y="1972374"/>
                </a:cubicBezTo>
                <a:cubicBezTo>
                  <a:pt x="9575989" y="2056500"/>
                  <a:pt x="9547685" y="2052917"/>
                  <a:pt x="9850582" y="2110919"/>
                </a:cubicBezTo>
                <a:cubicBezTo>
                  <a:pt x="9951292" y="2130204"/>
                  <a:pt x="10054182" y="2135961"/>
                  <a:pt x="10155382" y="2152483"/>
                </a:cubicBezTo>
                <a:cubicBezTo>
                  <a:pt x="11064533" y="2300915"/>
                  <a:pt x="10161415" y="2169176"/>
                  <a:pt x="10723418" y="2249465"/>
                </a:cubicBezTo>
                <a:cubicBezTo>
                  <a:pt x="10934454" y="2319807"/>
                  <a:pt x="10917840" y="2310480"/>
                  <a:pt x="10196946" y="2221755"/>
                </a:cubicBezTo>
                <a:cubicBezTo>
                  <a:pt x="10084578" y="2207925"/>
                  <a:pt x="9973760" y="2181916"/>
                  <a:pt x="9864436" y="2152483"/>
                </a:cubicBezTo>
                <a:cubicBezTo>
                  <a:pt x="9613281" y="2084864"/>
                  <a:pt x="9369316" y="1991054"/>
                  <a:pt x="9116291" y="1930810"/>
                </a:cubicBezTo>
                <a:lnTo>
                  <a:pt x="8825346" y="1861537"/>
                </a:lnTo>
                <a:cubicBezTo>
                  <a:pt x="8760223" y="1844791"/>
                  <a:pt x="8697318" y="1819306"/>
                  <a:pt x="8631382" y="1806119"/>
                </a:cubicBezTo>
                <a:cubicBezTo>
                  <a:pt x="8535318" y="1786906"/>
                  <a:pt x="8437418" y="1778410"/>
                  <a:pt x="8340436" y="1764555"/>
                </a:cubicBezTo>
                <a:cubicBezTo>
                  <a:pt x="8298873" y="1746082"/>
                  <a:pt x="8255237" y="1731703"/>
                  <a:pt x="8215746" y="1709137"/>
                </a:cubicBezTo>
                <a:cubicBezTo>
                  <a:pt x="8190071" y="1694466"/>
                  <a:pt x="8171077" y="1670122"/>
                  <a:pt x="8146473" y="1653719"/>
                </a:cubicBezTo>
                <a:cubicBezTo>
                  <a:pt x="7904294" y="1492267"/>
                  <a:pt x="8240595" y="1760261"/>
                  <a:pt x="7869382" y="1459755"/>
                </a:cubicBezTo>
                <a:cubicBezTo>
                  <a:pt x="7831226" y="1428867"/>
                  <a:pt x="7800544" y="1388194"/>
                  <a:pt x="7758546" y="1362774"/>
                </a:cubicBezTo>
                <a:cubicBezTo>
                  <a:pt x="7624217" y="1281470"/>
                  <a:pt x="7468523" y="1235313"/>
                  <a:pt x="7342909" y="1141101"/>
                </a:cubicBezTo>
                <a:cubicBezTo>
                  <a:pt x="7324436" y="1127246"/>
                  <a:pt x="7303819" y="1115865"/>
                  <a:pt x="7287491" y="1099537"/>
                </a:cubicBezTo>
                <a:cubicBezTo>
                  <a:pt x="7271163" y="1083209"/>
                  <a:pt x="7259782" y="1062592"/>
                  <a:pt x="7245927" y="1044119"/>
                </a:cubicBezTo>
                <a:cubicBezTo>
                  <a:pt x="7232459" y="1003714"/>
                  <a:pt x="7228822" y="986270"/>
                  <a:pt x="7204364" y="947137"/>
                </a:cubicBezTo>
                <a:cubicBezTo>
                  <a:pt x="7192126" y="927556"/>
                  <a:pt x="7147773" y="874187"/>
                  <a:pt x="7162800" y="891719"/>
                </a:cubicBezTo>
                <a:cubicBezTo>
                  <a:pt x="7260928" y="1006201"/>
                  <a:pt x="7358102" y="1121517"/>
                  <a:pt x="7453746" y="1238083"/>
                </a:cubicBezTo>
                <a:cubicBezTo>
                  <a:pt x="7505902" y="1301648"/>
                  <a:pt x="7549282" y="1372655"/>
                  <a:pt x="7606146" y="1432046"/>
                </a:cubicBezTo>
                <a:cubicBezTo>
                  <a:pt x="7727243" y="1558525"/>
                  <a:pt x="8166004" y="2099904"/>
                  <a:pt x="8465127" y="2249465"/>
                </a:cubicBezTo>
                <a:cubicBezTo>
                  <a:pt x="8574881" y="2304342"/>
                  <a:pt x="8692823" y="2342927"/>
                  <a:pt x="8811491" y="2374155"/>
                </a:cubicBezTo>
                <a:cubicBezTo>
                  <a:pt x="8869722" y="2389479"/>
                  <a:pt x="8931564" y="2383392"/>
                  <a:pt x="8991600" y="2388010"/>
                </a:cubicBezTo>
                <a:cubicBezTo>
                  <a:pt x="9070109" y="2401865"/>
                  <a:pt x="9149986" y="2409450"/>
                  <a:pt x="9227127" y="2429574"/>
                </a:cubicBezTo>
                <a:cubicBezTo>
                  <a:pt x="9257104" y="2437394"/>
                  <a:pt x="9280865" y="2461340"/>
                  <a:pt x="9310255" y="2471137"/>
                </a:cubicBezTo>
                <a:cubicBezTo>
                  <a:pt x="9350648" y="2484601"/>
                  <a:pt x="9392998" y="2491551"/>
                  <a:pt x="9434946" y="2498846"/>
                </a:cubicBezTo>
                <a:cubicBezTo>
                  <a:pt x="9737654" y="2551491"/>
                  <a:pt x="9520875" y="2507163"/>
                  <a:pt x="9753600" y="2540410"/>
                </a:cubicBezTo>
                <a:cubicBezTo>
                  <a:pt x="9776912" y="2543740"/>
                  <a:pt x="9799782" y="2549647"/>
                  <a:pt x="9822873" y="2554265"/>
                </a:cubicBezTo>
                <a:cubicBezTo>
                  <a:pt x="9859818" y="2572738"/>
                  <a:pt x="9897601" y="2589623"/>
                  <a:pt x="9933709" y="2609683"/>
                </a:cubicBezTo>
                <a:cubicBezTo>
                  <a:pt x="9975273" y="2632774"/>
                  <a:pt x="10015873" y="2657691"/>
                  <a:pt x="10058400" y="2678955"/>
                </a:cubicBezTo>
                <a:cubicBezTo>
                  <a:pt x="10089858" y="2694684"/>
                  <a:pt x="10123055" y="2706664"/>
                  <a:pt x="10155382" y="2720519"/>
                </a:cubicBezTo>
                <a:cubicBezTo>
                  <a:pt x="10173855" y="2743610"/>
                  <a:pt x="10187310" y="2771829"/>
                  <a:pt x="10210800" y="2789792"/>
                </a:cubicBezTo>
                <a:cubicBezTo>
                  <a:pt x="10294216" y="2853581"/>
                  <a:pt x="10372629" y="2877707"/>
                  <a:pt x="10446327" y="2942192"/>
                </a:cubicBezTo>
                <a:cubicBezTo>
                  <a:pt x="10465988" y="2959395"/>
                  <a:pt x="10480846" y="2981935"/>
                  <a:pt x="10501746" y="2997610"/>
                </a:cubicBezTo>
                <a:cubicBezTo>
                  <a:pt x="10518269" y="3010002"/>
                  <a:pt x="10577817" y="3025319"/>
                  <a:pt x="10557164" y="3025319"/>
                </a:cubicBezTo>
                <a:cubicBezTo>
                  <a:pt x="10532294" y="3025319"/>
                  <a:pt x="10508584" y="3011405"/>
                  <a:pt x="10487891" y="2997610"/>
                </a:cubicBezTo>
                <a:cubicBezTo>
                  <a:pt x="10355671" y="2909464"/>
                  <a:pt x="10235300" y="2803802"/>
                  <a:pt x="10099964" y="2720519"/>
                </a:cubicBezTo>
                <a:cubicBezTo>
                  <a:pt x="10039928" y="2683574"/>
                  <a:pt x="9984797" y="2637103"/>
                  <a:pt x="9919855" y="2609683"/>
                </a:cubicBezTo>
                <a:cubicBezTo>
                  <a:pt x="9775892" y="2548899"/>
                  <a:pt x="9624759" y="2506700"/>
                  <a:pt x="9476509" y="2457283"/>
                </a:cubicBezTo>
                <a:cubicBezTo>
                  <a:pt x="9299461" y="2398267"/>
                  <a:pt x="9266385" y="2403406"/>
                  <a:pt x="9088582" y="2318737"/>
                </a:cubicBezTo>
                <a:cubicBezTo>
                  <a:pt x="8965735" y="2260238"/>
                  <a:pt x="8929175" y="2156070"/>
                  <a:pt x="8811491" y="2069355"/>
                </a:cubicBezTo>
                <a:cubicBezTo>
                  <a:pt x="8723746" y="2004701"/>
                  <a:pt x="8635132" y="1941208"/>
                  <a:pt x="8548255" y="1875392"/>
                </a:cubicBezTo>
                <a:cubicBezTo>
                  <a:pt x="8482714" y="1825740"/>
                  <a:pt x="8422706" y="1768602"/>
                  <a:pt x="8354291" y="1722992"/>
                </a:cubicBezTo>
                <a:cubicBezTo>
                  <a:pt x="8312727" y="1695283"/>
                  <a:pt x="8269281" y="1670209"/>
                  <a:pt x="8229600" y="1639865"/>
                </a:cubicBezTo>
                <a:cubicBezTo>
                  <a:pt x="8190603" y="1610044"/>
                  <a:pt x="8158352" y="1571914"/>
                  <a:pt x="8118764" y="1542883"/>
                </a:cubicBezTo>
                <a:cubicBezTo>
                  <a:pt x="8088739" y="1520865"/>
                  <a:pt x="8052284" y="1508817"/>
                  <a:pt x="8021782" y="1487465"/>
                </a:cubicBezTo>
                <a:cubicBezTo>
                  <a:pt x="8005730" y="1476229"/>
                  <a:pt x="7995518" y="1458141"/>
                  <a:pt x="7980218" y="1445901"/>
                </a:cubicBezTo>
                <a:cubicBezTo>
                  <a:pt x="7949196" y="1421084"/>
                  <a:pt x="7917070" y="1397449"/>
                  <a:pt x="7883236" y="1376628"/>
                </a:cubicBezTo>
                <a:cubicBezTo>
                  <a:pt x="7747042" y="1292817"/>
                  <a:pt x="7845255" y="1376162"/>
                  <a:pt x="7661564" y="1293501"/>
                </a:cubicBezTo>
                <a:cubicBezTo>
                  <a:pt x="7612451" y="1271400"/>
                  <a:pt x="7566103" y="1242688"/>
                  <a:pt x="7523018" y="1210374"/>
                </a:cubicBezTo>
                <a:cubicBezTo>
                  <a:pt x="7504545" y="1196519"/>
                  <a:pt x="7483928" y="1185138"/>
                  <a:pt x="7467600" y="1168810"/>
                </a:cubicBezTo>
                <a:cubicBezTo>
                  <a:pt x="7442095" y="1143305"/>
                  <a:pt x="7422996" y="1111997"/>
                  <a:pt x="7398327" y="1085683"/>
                </a:cubicBezTo>
                <a:cubicBezTo>
                  <a:pt x="7273059" y="952063"/>
                  <a:pt x="7307737" y="979107"/>
                  <a:pt x="7218218" y="919428"/>
                </a:cubicBezTo>
                <a:cubicBezTo>
                  <a:pt x="7208982" y="900955"/>
                  <a:pt x="7200756" y="881942"/>
                  <a:pt x="7190509" y="864010"/>
                </a:cubicBezTo>
                <a:cubicBezTo>
                  <a:pt x="7182248" y="849553"/>
                  <a:pt x="7166838" y="838600"/>
                  <a:pt x="7162800" y="822446"/>
                </a:cubicBezTo>
                <a:cubicBezTo>
                  <a:pt x="7152657" y="781875"/>
                  <a:pt x="7154133" y="739251"/>
                  <a:pt x="7148946" y="697755"/>
                </a:cubicBezTo>
                <a:cubicBezTo>
                  <a:pt x="7144896" y="665352"/>
                  <a:pt x="7138907" y="633206"/>
                  <a:pt x="7135091" y="600774"/>
                </a:cubicBezTo>
                <a:cubicBezTo>
                  <a:pt x="7129668" y="554680"/>
                  <a:pt x="7126993" y="508282"/>
                  <a:pt x="7121236" y="462228"/>
                </a:cubicBezTo>
                <a:cubicBezTo>
                  <a:pt x="7109599" y="369130"/>
                  <a:pt x="7110571" y="400381"/>
                  <a:pt x="7093527" y="323683"/>
                </a:cubicBezTo>
                <a:cubicBezTo>
                  <a:pt x="7088419" y="300695"/>
                  <a:pt x="7084291" y="277501"/>
                  <a:pt x="7079673" y="254410"/>
                </a:cubicBezTo>
                <a:cubicBezTo>
                  <a:pt x="7032792" y="282539"/>
                  <a:pt x="6978994" y="310612"/>
                  <a:pt x="6941127" y="351392"/>
                </a:cubicBezTo>
                <a:cubicBezTo>
                  <a:pt x="6900884" y="394730"/>
                  <a:pt x="6866216" y="442958"/>
                  <a:pt x="6830291" y="489937"/>
                </a:cubicBezTo>
                <a:cubicBezTo>
                  <a:pt x="6768049" y="571330"/>
                  <a:pt x="6753856" y="595432"/>
                  <a:pt x="6705600" y="683901"/>
                </a:cubicBezTo>
                <a:cubicBezTo>
                  <a:pt x="6695710" y="702032"/>
                  <a:pt x="6686027" y="720336"/>
                  <a:pt x="6677891" y="739319"/>
                </a:cubicBezTo>
                <a:cubicBezTo>
                  <a:pt x="6672138" y="752742"/>
                  <a:pt x="6668654" y="767028"/>
                  <a:pt x="6664036" y="780883"/>
                </a:cubicBezTo>
                <a:cubicBezTo>
                  <a:pt x="6650182" y="748556"/>
                  <a:pt x="6628030" y="718630"/>
                  <a:pt x="6622473" y="683901"/>
                </a:cubicBezTo>
                <a:cubicBezTo>
                  <a:pt x="6609319" y="601691"/>
                  <a:pt x="6634946" y="513502"/>
                  <a:pt x="6608618" y="434519"/>
                </a:cubicBezTo>
                <a:cubicBezTo>
                  <a:pt x="6601316" y="412613"/>
                  <a:pt x="6570286" y="460550"/>
                  <a:pt x="6553200" y="476083"/>
                </a:cubicBezTo>
                <a:cubicBezTo>
                  <a:pt x="6519372" y="506836"/>
                  <a:pt x="6487172" y="539420"/>
                  <a:pt x="6456218" y="573065"/>
                </a:cubicBezTo>
                <a:cubicBezTo>
                  <a:pt x="6380916" y="654915"/>
                  <a:pt x="6291769" y="727076"/>
                  <a:pt x="6234546" y="822446"/>
                </a:cubicBezTo>
                <a:cubicBezTo>
                  <a:pt x="6220691" y="845537"/>
                  <a:pt x="6168896" y="879676"/>
                  <a:pt x="6192982" y="891719"/>
                </a:cubicBezTo>
                <a:cubicBezTo>
                  <a:pt x="6224440" y="907448"/>
                  <a:pt x="6258179" y="865211"/>
                  <a:pt x="6289964" y="850155"/>
                </a:cubicBezTo>
                <a:cubicBezTo>
                  <a:pt x="6345959" y="823631"/>
                  <a:pt x="6403503" y="799587"/>
                  <a:pt x="6456218" y="767028"/>
                </a:cubicBezTo>
                <a:cubicBezTo>
                  <a:pt x="6464651" y="761820"/>
                  <a:pt x="6741614" y="599992"/>
                  <a:pt x="6816436" y="503792"/>
                </a:cubicBezTo>
                <a:cubicBezTo>
                  <a:pt x="6840792" y="472477"/>
                  <a:pt x="6867305" y="415909"/>
                  <a:pt x="6885709" y="379101"/>
                </a:cubicBezTo>
                <a:cubicBezTo>
                  <a:pt x="6890327" y="323683"/>
                  <a:pt x="6884287" y="266317"/>
                  <a:pt x="6899564" y="212846"/>
                </a:cubicBezTo>
                <a:cubicBezTo>
                  <a:pt x="6904138" y="196836"/>
                  <a:pt x="6929766" y="172964"/>
                  <a:pt x="6941127" y="185137"/>
                </a:cubicBezTo>
                <a:cubicBezTo>
                  <a:pt x="7004931" y="253499"/>
                  <a:pt x="7033662" y="348828"/>
                  <a:pt x="7093527" y="420665"/>
                </a:cubicBezTo>
                <a:lnTo>
                  <a:pt x="7162800" y="503792"/>
                </a:lnTo>
                <a:cubicBezTo>
                  <a:pt x="7181273" y="559210"/>
                  <a:pt x="7200627" y="614342"/>
                  <a:pt x="7218218" y="670046"/>
                </a:cubicBezTo>
                <a:cubicBezTo>
                  <a:pt x="7228342" y="702106"/>
                  <a:pt x="7232880" y="736042"/>
                  <a:pt x="7245927" y="767028"/>
                </a:cubicBezTo>
                <a:cubicBezTo>
                  <a:pt x="7269971" y="824132"/>
                  <a:pt x="7300065" y="878524"/>
                  <a:pt x="7329055" y="933283"/>
                </a:cubicBezTo>
                <a:cubicBezTo>
                  <a:pt x="7341654" y="957082"/>
                  <a:pt x="7354461" y="981013"/>
                  <a:pt x="7370618" y="1002555"/>
                </a:cubicBezTo>
                <a:cubicBezTo>
                  <a:pt x="7382374" y="1018230"/>
                  <a:pt x="7398327" y="1030264"/>
                  <a:pt x="7412182" y="1044119"/>
                </a:cubicBezTo>
                <a:cubicBezTo>
                  <a:pt x="7339546" y="1062279"/>
                  <a:pt x="7346215" y="1075134"/>
                  <a:pt x="7273636" y="1002555"/>
                </a:cubicBezTo>
                <a:cubicBezTo>
                  <a:pt x="7204210" y="933129"/>
                  <a:pt x="7138584" y="859430"/>
                  <a:pt x="7079673" y="780883"/>
                </a:cubicBezTo>
                <a:cubicBezTo>
                  <a:pt x="7030272" y="715015"/>
                  <a:pt x="7054436" y="741793"/>
                  <a:pt x="7010400" y="697755"/>
                </a:cubicBezTo>
                <a:cubicBezTo>
                  <a:pt x="7001164" y="720846"/>
                  <a:pt x="6988283" y="742795"/>
                  <a:pt x="6982691" y="767028"/>
                </a:cubicBezTo>
                <a:cubicBezTo>
                  <a:pt x="6974319" y="803308"/>
                  <a:pt x="6967636" y="840651"/>
                  <a:pt x="6968836" y="877865"/>
                </a:cubicBezTo>
                <a:cubicBezTo>
                  <a:pt x="6974908" y="1066080"/>
                  <a:pt x="6977584" y="1175106"/>
                  <a:pt x="7038109" y="1335065"/>
                </a:cubicBezTo>
                <a:cubicBezTo>
                  <a:pt x="7085758" y="1460994"/>
                  <a:pt x="7190509" y="1709137"/>
                  <a:pt x="7190509" y="1709137"/>
                </a:cubicBezTo>
                <a:cubicBezTo>
                  <a:pt x="7200708" y="1892717"/>
                  <a:pt x="7205897" y="2052376"/>
                  <a:pt x="7232073" y="2235610"/>
                </a:cubicBezTo>
                <a:cubicBezTo>
                  <a:pt x="7237459" y="2273310"/>
                  <a:pt x="7250546" y="2309501"/>
                  <a:pt x="7259782" y="2346446"/>
                </a:cubicBezTo>
                <a:cubicBezTo>
                  <a:pt x="7264400" y="2415719"/>
                  <a:pt x="7266728" y="2485183"/>
                  <a:pt x="7273636" y="2554265"/>
                </a:cubicBezTo>
                <a:cubicBezTo>
                  <a:pt x="7275979" y="2577696"/>
                  <a:pt x="7288667" y="2600018"/>
                  <a:pt x="7287491" y="2623537"/>
                </a:cubicBezTo>
                <a:cubicBezTo>
                  <a:pt x="7279135" y="2790667"/>
                  <a:pt x="7272180" y="2794161"/>
                  <a:pt x="7232073" y="2914483"/>
                </a:cubicBezTo>
                <a:cubicBezTo>
                  <a:pt x="7229145" y="2934979"/>
                  <a:pt x="7210769" y="3068971"/>
                  <a:pt x="7204364" y="3094592"/>
                </a:cubicBezTo>
                <a:cubicBezTo>
                  <a:pt x="7197280" y="3122928"/>
                  <a:pt x="7185891" y="3150010"/>
                  <a:pt x="7176655" y="3177719"/>
                </a:cubicBezTo>
                <a:cubicBezTo>
                  <a:pt x="7167419" y="3233137"/>
                  <a:pt x="7159300" y="3288754"/>
                  <a:pt x="7148946" y="3343974"/>
                </a:cubicBezTo>
                <a:cubicBezTo>
                  <a:pt x="7145437" y="3362689"/>
                  <a:pt x="7138400" y="3380641"/>
                  <a:pt x="7135091" y="3399392"/>
                </a:cubicBezTo>
                <a:cubicBezTo>
                  <a:pt x="7107194" y="3557473"/>
                  <a:pt x="7118602" y="3557980"/>
                  <a:pt x="7079673" y="3690337"/>
                </a:cubicBezTo>
                <a:cubicBezTo>
                  <a:pt x="7067311" y="3732369"/>
                  <a:pt x="7056469" y="3775248"/>
                  <a:pt x="7038109" y="3815028"/>
                </a:cubicBezTo>
                <a:cubicBezTo>
                  <a:pt x="7028433" y="3835993"/>
                  <a:pt x="7010400" y="3851973"/>
                  <a:pt x="6996546" y="3870446"/>
                </a:cubicBezTo>
                <a:cubicBezTo>
                  <a:pt x="7044668" y="3726077"/>
                  <a:pt x="7044459" y="3732770"/>
                  <a:pt x="7079673" y="3468665"/>
                </a:cubicBezTo>
                <a:cubicBezTo>
                  <a:pt x="7146229" y="2969493"/>
                  <a:pt x="7112112" y="3190898"/>
                  <a:pt x="7176655" y="2803646"/>
                </a:cubicBezTo>
                <a:cubicBezTo>
                  <a:pt x="7182403" y="2671431"/>
                  <a:pt x="7204841" y="2464365"/>
                  <a:pt x="7176655" y="2318737"/>
                </a:cubicBezTo>
                <a:cubicBezTo>
                  <a:pt x="7159414" y="2229657"/>
                  <a:pt x="7130473" y="2143246"/>
                  <a:pt x="7107382" y="2055501"/>
                </a:cubicBezTo>
                <a:cubicBezTo>
                  <a:pt x="7064651" y="1670933"/>
                  <a:pt x="7130169" y="2275473"/>
                  <a:pt x="7079673" y="1736846"/>
                </a:cubicBezTo>
                <a:cubicBezTo>
                  <a:pt x="7071866" y="1653573"/>
                  <a:pt x="7061929" y="1570508"/>
                  <a:pt x="7051964" y="1487465"/>
                </a:cubicBezTo>
                <a:cubicBezTo>
                  <a:pt x="7048073" y="1455042"/>
                  <a:pt x="7041528" y="1422959"/>
                  <a:pt x="7038109" y="1390483"/>
                </a:cubicBezTo>
                <a:cubicBezTo>
                  <a:pt x="7013209" y="1153928"/>
                  <a:pt x="7038193" y="1280175"/>
                  <a:pt x="6996546" y="1016410"/>
                </a:cubicBezTo>
                <a:cubicBezTo>
                  <a:pt x="6993576" y="997602"/>
                  <a:pt x="6986425" y="979663"/>
                  <a:pt x="6982691" y="960992"/>
                </a:cubicBezTo>
                <a:cubicBezTo>
                  <a:pt x="6977182" y="933446"/>
                  <a:pt x="6973454" y="905574"/>
                  <a:pt x="6968836" y="877865"/>
                </a:cubicBezTo>
                <a:cubicBezTo>
                  <a:pt x="6978073" y="868628"/>
                  <a:pt x="6989964" y="838872"/>
                  <a:pt x="6996546" y="850155"/>
                </a:cubicBezTo>
                <a:cubicBezTo>
                  <a:pt x="7069027" y="974407"/>
                  <a:pt x="7207443" y="1293978"/>
                  <a:pt x="7245927" y="1459755"/>
                </a:cubicBezTo>
                <a:cubicBezTo>
                  <a:pt x="7286278" y="1633576"/>
                  <a:pt x="7307343" y="1811365"/>
                  <a:pt x="7342909" y="1986228"/>
                </a:cubicBezTo>
                <a:cubicBezTo>
                  <a:pt x="7362779" y="2083921"/>
                  <a:pt x="7392631" y="2179417"/>
                  <a:pt x="7412182" y="2277174"/>
                </a:cubicBezTo>
                <a:cubicBezTo>
                  <a:pt x="7558749" y="3010008"/>
                  <a:pt x="7431303" y="2508205"/>
                  <a:pt x="7550727" y="2956046"/>
                </a:cubicBezTo>
                <a:cubicBezTo>
                  <a:pt x="7555345" y="3029937"/>
                  <a:pt x="7567541" y="3103743"/>
                  <a:pt x="7564582" y="3177719"/>
                </a:cubicBezTo>
                <a:cubicBezTo>
                  <a:pt x="7555943" y="3393700"/>
                  <a:pt x="7479867" y="3218024"/>
                  <a:pt x="7564582" y="3496374"/>
                </a:cubicBezTo>
                <a:cubicBezTo>
                  <a:pt x="7594843" y="3595804"/>
                  <a:pt x="7715756" y="3718537"/>
                  <a:pt x="7772400" y="3787319"/>
                </a:cubicBezTo>
                <a:cubicBezTo>
                  <a:pt x="7949714" y="4002629"/>
                  <a:pt x="7651873" y="3641856"/>
                  <a:pt x="7910946" y="3995137"/>
                </a:cubicBezTo>
                <a:cubicBezTo>
                  <a:pt x="7930257" y="4021470"/>
                  <a:pt x="7958714" y="4039834"/>
                  <a:pt x="7980218" y="4064410"/>
                </a:cubicBezTo>
                <a:cubicBezTo>
                  <a:pt x="7991183" y="4076941"/>
                  <a:pt x="8013053" y="4121817"/>
                  <a:pt x="8007927" y="4105974"/>
                </a:cubicBezTo>
                <a:cubicBezTo>
                  <a:pt x="7926337" y="3853788"/>
                  <a:pt x="7807959" y="3530230"/>
                  <a:pt x="7703127" y="3274701"/>
                </a:cubicBezTo>
                <a:cubicBezTo>
                  <a:pt x="7672515" y="3200083"/>
                  <a:pt x="7632881" y="3129121"/>
                  <a:pt x="7606146" y="3053028"/>
                </a:cubicBezTo>
                <a:cubicBezTo>
                  <a:pt x="7572711" y="2957868"/>
                  <a:pt x="7550727" y="2859065"/>
                  <a:pt x="7523018" y="2762083"/>
                </a:cubicBezTo>
                <a:cubicBezTo>
                  <a:pt x="7491477" y="2478201"/>
                  <a:pt x="7528582" y="2828846"/>
                  <a:pt x="7495309" y="2429574"/>
                </a:cubicBezTo>
                <a:cubicBezTo>
                  <a:pt x="7491836" y="2387899"/>
                  <a:pt x="7490217" y="2345774"/>
                  <a:pt x="7481455" y="2304883"/>
                </a:cubicBezTo>
                <a:cubicBezTo>
                  <a:pt x="7476244" y="2280565"/>
                  <a:pt x="7460763" y="2259469"/>
                  <a:pt x="7453746" y="2235610"/>
                </a:cubicBezTo>
                <a:cubicBezTo>
                  <a:pt x="7437628" y="2180807"/>
                  <a:pt x="7426037" y="2124773"/>
                  <a:pt x="7412182" y="2069355"/>
                </a:cubicBezTo>
                <a:cubicBezTo>
                  <a:pt x="7373685" y="1722893"/>
                  <a:pt x="7415163" y="2120056"/>
                  <a:pt x="7370618" y="1362774"/>
                </a:cubicBezTo>
                <a:cubicBezTo>
                  <a:pt x="7368162" y="1321027"/>
                  <a:pt x="7360925" y="1279695"/>
                  <a:pt x="7356764" y="1238083"/>
                </a:cubicBezTo>
                <a:cubicBezTo>
                  <a:pt x="7351688" y="1187327"/>
                  <a:pt x="7347145" y="1136516"/>
                  <a:pt x="7342909" y="1085683"/>
                </a:cubicBezTo>
                <a:cubicBezTo>
                  <a:pt x="7330034" y="931179"/>
                  <a:pt x="7335591" y="898715"/>
                  <a:pt x="7301346" y="753174"/>
                </a:cubicBezTo>
                <a:cubicBezTo>
                  <a:pt x="7294656" y="724742"/>
                  <a:pt x="7282873" y="697755"/>
                  <a:pt x="7273636" y="670046"/>
                </a:cubicBezTo>
                <a:cubicBezTo>
                  <a:pt x="7269018" y="637719"/>
                  <a:pt x="7288990" y="587668"/>
                  <a:pt x="7259782" y="573065"/>
                </a:cubicBezTo>
                <a:cubicBezTo>
                  <a:pt x="7234656" y="560503"/>
                  <a:pt x="7242089" y="628364"/>
                  <a:pt x="7245927" y="656192"/>
                </a:cubicBezTo>
                <a:cubicBezTo>
                  <a:pt x="7292673" y="995099"/>
                  <a:pt x="7301059" y="918711"/>
                  <a:pt x="7412182" y="1196519"/>
                </a:cubicBezTo>
                <a:cubicBezTo>
                  <a:pt x="7579173" y="1613997"/>
                  <a:pt x="7853923" y="2327776"/>
                  <a:pt x="7994073" y="2748228"/>
                </a:cubicBezTo>
                <a:lnTo>
                  <a:pt x="8077200" y="2997610"/>
                </a:lnTo>
                <a:cubicBezTo>
                  <a:pt x="8107979" y="3182285"/>
                  <a:pt x="8105876" y="3161723"/>
                  <a:pt x="8132618" y="3357828"/>
                </a:cubicBezTo>
                <a:cubicBezTo>
                  <a:pt x="8151293" y="3494776"/>
                  <a:pt x="8142772" y="3490349"/>
                  <a:pt x="8188036" y="3648774"/>
                </a:cubicBezTo>
                <a:cubicBezTo>
                  <a:pt x="8198876" y="3686714"/>
                  <a:pt x="8213673" y="3723509"/>
                  <a:pt x="8229600" y="3759610"/>
                </a:cubicBezTo>
                <a:cubicBezTo>
                  <a:pt x="8369463" y="4076632"/>
                  <a:pt x="8366200" y="4114126"/>
                  <a:pt x="8575964" y="4355355"/>
                </a:cubicBezTo>
                <a:cubicBezTo>
                  <a:pt x="8624149" y="4410768"/>
                  <a:pt x="8695462" y="4453494"/>
                  <a:pt x="8756073" y="4493901"/>
                </a:cubicBezTo>
                <a:cubicBezTo>
                  <a:pt x="8751455" y="4470810"/>
                  <a:pt x="8751657" y="4446202"/>
                  <a:pt x="8742218" y="4424628"/>
                </a:cubicBezTo>
                <a:cubicBezTo>
                  <a:pt x="8647245" y="4207548"/>
                  <a:pt x="8378959" y="3895588"/>
                  <a:pt x="8285018" y="3773465"/>
                </a:cubicBezTo>
                <a:cubicBezTo>
                  <a:pt x="8226970" y="3698002"/>
                  <a:pt x="8157720" y="3631008"/>
                  <a:pt x="8104909" y="3551792"/>
                </a:cubicBezTo>
                <a:cubicBezTo>
                  <a:pt x="8058727" y="3482519"/>
                  <a:pt x="8019663" y="3407932"/>
                  <a:pt x="7966364" y="3343974"/>
                </a:cubicBezTo>
                <a:cubicBezTo>
                  <a:pt x="7802385" y="3147200"/>
                  <a:pt x="7869747" y="3236421"/>
                  <a:pt x="7758546" y="3080737"/>
                </a:cubicBezTo>
                <a:cubicBezTo>
                  <a:pt x="7615255" y="2603105"/>
                  <a:pt x="7815527" y="3241921"/>
                  <a:pt x="7661564" y="2831355"/>
                </a:cubicBezTo>
                <a:cubicBezTo>
                  <a:pt x="7613183" y="2702338"/>
                  <a:pt x="7595202" y="2621325"/>
                  <a:pt x="7564582" y="2498846"/>
                </a:cubicBezTo>
                <a:cubicBezTo>
                  <a:pt x="7559964" y="2415719"/>
                  <a:pt x="7561730" y="2331990"/>
                  <a:pt x="7550727" y="2249465"/>
                </a:cubicBezTo>
                <a:cubicBezTo>
                  <a:pt x="7517848" y="2002873"/>
                  <a:pt x="7505084" y="1917572"/>
                  <a:pt x="7426036" y="1722992"/>
                </a:cubicBezTo>
                <a:cubicBezTo>
                  <a:pt x="7386323" y="1625238"/>
                  <a:pt x="7301346" y="1432046"/>
                  <a:pt x="7301346" y="1432046"/>
                </a:cubicBezTo>
                <a:cubicBezTo>
                  <a:pt x="7283864" y="1309678"/>
                  <a:pt x="7289924" y="1323454"/>
                  <a:pt x="7245927" y="1182665"/>
                </a:cubicBezTo>
                <a:cubicBezTo>
                  <a:pt x="7238509" y="1158927"/>
                  <a:pt x="7231252" y="1134573"/>
                  <a:pt x="7218218" y="1113392"/>
                </a:cubicBezTo>
                <a:cubicBezTo>
                  <a:pt x="7048404" y="837442"/>
                  <a:pt x="7188970" y="1110313"/>
                  <a:pt x="7107382" y="947137"/>
                </a:cubicBezTo>
                <a:cubicBezTo>
                  <a:pt x="7106840" y="943884"/>
                  <a:pt x="7090974" y="786068"/>
                  <a:pt x="7051964" y="794737"/>
                </a:cubicBezTo>
                <a:cubicBezTo>
                  <a:pt x="7010400" y="803973"/>
                  <a:pt x="6993390" y="856934"/>
                  <a:pt x="6968836" y="891719"/>
                </a:cubicBezTo>
                <a:cubicBezTo>
                  <a:pt x="6937778" y="935718"/>
                  <a:pt x="6916121" y="985817"/>
                  <a:pt x="6885709" y="1030265"/>
                </a:cubicBezTo>
                <a:cubicBezTo>
                  <a:pt x="6800101" y="1155385"/>
                  <a:pt x="6708729" y="1242306"/>
                  <a:pt x="6594764" y="1348919"/>
                </a:cubicBezTo>
                <a:cubicBezTo>
                  <a:pt x="6511916" y="1426422"/>
                  <a:pt x="6325555" y="1567238"/>
                  <a:pt x="6248400" y="1681428"/>
                </a:cubicBezTo>
                <a:cubicBezTo>
                  <a:pt x="6172625" y="1793574"/>
                  <a:pt x="6021980" y="2083819"/>
                  <a:pt x="5902036" y="2221755"/>
                </a:cubicBezTo>
                <a:cubicBezTo>
                  <a:pt x="5739667" y="2408480"/>
                  <a:pt x="5770021" y="2351156"/>
                  <a:pt x="5611091" y="2484992"/>
                </a:cubicBezTo>
                <a:cubicBezTo>
                  <a:pt x="5563566" y="2525013"/>
                  <a:pt x="5518728" y="2568119"/>
                  <a:pt x="5472546" y="2609683"/>
                </a:cubicBezTo>
                <a:cubicBezTo>
                  <a:pt x="5436761" y="2734925"/>
                  <a:pt x="5442733" y="2728247"/>
                  <a:pt x="5375564" y="2872919"/>
                </a:cubicBezTo>
                <a:cubicBezTo>
                  <a:pt x="5369006" y="2887044"/>
                  <a:pt x="5269314" y="3099255"/>
                  <a:pt x="5223164" y="3163865"/>
                </a:cubicBezTo>
                <a:cubicBezTo>
                  <a:pt x="5169479" y="3239024"/>
                  <a:pt x="5108143" y="3308686"/>
                  <a:pt x="5056909" y="3385537"/>
                </a:cubicBezTo>
                <a:cubicBezTo>
                  <a:pt x="4951090" y="3544268"/>
                  <a:pt x="5055842" y="3390468"/>
                  <a:pt x="4918364" y="3579501"/>
                </a:cubicBezTo>
                <a:cubicBezTo>
                  <a:pt x="4908570" y="3592967"/>
                  <a:pt x="4900333" y="3607515"/>
                  <a:pt x="4890655" y="3621065"/>
                </a:cubicBezTo>
                <a:cubicBezTo>
                  <a:pt x="4877234" y="3639855"/>
                  <a:pt x="4831060" y="3690908"/>
                  <a:pt x="4849091" y="3676483"/>
                </a:cubicBezTo>
                <a:cubicBezTo>
                  <a:pt x="4889890" y="3643843"/>
                  <a:pt x="4917672" y="3596377"/>
                  <a:pt x="4959927" y="3565646"/>
                </a:cubicBezTo>
                <a:cubicBezTo>
                  <a:pt x="5470463" y="3194347"/>
                  <a:pt x="5381149" y="3357677"/>
                  <a:pt x="5721927" y="2956046"/>
                </a:cubicBezTo>
                <a:cubicBezTo>
                  <a:pt x="5836518" y="2820993"/>
                  <a:pt x="5920026" y="2645666"/>
                  <a:pt x="5985164" y="2484992"/>
                </a:cubicBezTo>
                <a:cubicBezTo>
                  <a:pt x="6014249" y="2413249"/>
                  <a:pt x="6028214" y="2336158"/>
                  <a:pt x="6054436" y="2263319"/>
                </a:cubicBezTo>
                <a:cubicBezTo>
                  <a:pt x="6102619" y="2129477"/>
                  <a:pt x="6216467" y="1949927"/>
                  <a:pt x="6276109" y="1847683"/>
                </a:cubicBezTo>
                <a:cubicBezTo>
                  <a:pt x="6316814" y="1777902"/>
                  <a:pt x="6363530" y="1711539"/>
                  <a:pt x="6400800" y="1639865"/>
                </a:cubicBezTo>
                <a:cubicBezTo>
                  <a:pt x="6457935" y="1529989"/>
                  <a:pt x="6554033" y="1299139"/>
                  <a:pt x="6664036" y="1182665"/>
                </a:cubicBezTo>
                <a:cubicBezTo>
                  <a:pt x="6866214" y="968594"/>
                  <a:pt x="6751014" y="1115218"/>
                  <a:pt x="6927273" y="960992"/>
                </a:cubicBezTo>
                <a:cubicBezTo>
                  <a:pt x="6966594" y="926586"/>
                  <a:pt x="7004660" y="890294"/>
                  <a:pt x="7038109" y="850155"/>
                </a:cubicBezTo>
                <a:cubicBezTo>
                  <a:pt x="7050901" y="834804"/>
                  <a:pt x="7089502" y="738881"/>
                  <a:pt x="7093527" y="725465"/>
                </a:cubicBezTo>
                <a:cubicBezTo>
                  <a:pt x="7100294" y="702910"/>
                  <a:pt x="7101671" y="679037"/>
                  <a:pt x="7107382" y="656192"/>
                </a:cubicBezTo>
                <a:cubicBezTo>
                  <a:pt x="7110924" y="642024"/>
                  <a:pt x="7121236" y="600024"/>
                  <a:pt x="7121236" y="614628"/>
                </a:cubicBezTo>
                <a:cubicBezTo>
                  <a:pt x="7121236" y="642719"/>
                  <a:pt x="7113608" y="670362"/>
                  <a:pt x="7107382" y="697755"/>
                </a:cubicBezTo>
                <a:cubicBezTo>
                  <a:pt x="7090502" y="772026"/>
                  <a:pt x="7073455" y="846358"/>
                  <a:pt x="7051964" y="919428"/>
                </a:cubicBezTo>
                <a:cubicBezTo>
                  <a:pt x="6973123" y="1187488"/>
                  <a:pt x="6901418" y="1350780"/>
                  <a:pt x="6747164" y="1612155"/>
                </a:cubicBezTo>
                <a:cubicBezTo>
                  <a:pt x="6531293" y="1977936"/>
                  <a:pt x="6256752" y="2267397"/>
                  <a:pt x="5985164" y="2595828"/>
                </a:cubicBezTo>
                <a:cubicBezTo>
                  <a:pt x="5641476" y="3011451"/>
                  <a:pt x="6161708" y="2386636"/>
                  <a:pt x="5735782" y="2942192"/>
                </a:cubicBezTo>
                <a:cubicBezTo>
                  <a:pt x="5680008" y="3014941"/>
                  <a:pt x="5611140" y="3077027"/>
                  <a:pt x="5555673" y="3150010"/>
                </a:cubicBezTo>
                <a:cubicBezTo>
                  <a:pt x="5523085" y="3192889"/>
                  <a:pt x="5503302" y="3244344"/>
                  <a:pt x="5472546" y="3288555"/>
                </a:cubicBezTo>
                <a:cubicBezTo>
                  <a:pt x="5404542" y="3386311"/>
                  <a:pt x="5225156" y="3610278"/>
                  <a:pt x="5140036" y="3676483"/>
                </a:cubicBezTo>
                <a:cubicBezTo>
                  <a:pt x="4980956" y="3800213"/>
                  <a:pt x="5059998" y="3745558"/>
                  <a:pt x="4904509" y="3842737"/>
                </a:cubicBezTo>
                <a:cubicBezTo>
                  <a:pt x="5044835" y="3646281"/>
                  <a:pt x="5109334" y="3547159"/>
                  <a:pt x="5347855" y="3343974"/>
                </a:cubicBezTo>
                <a:cubicBezTo>
                  <a:pt x="5472546" y="3237756"/>
                  <a:pt x="5601637" y="3136496"/>
                  <a:pt x="5721927" y="3025319"/>
                </a:cubicBezTo>
                <a:cubicBezTo>
                  <a:pt x="5906600" y="2854637"/>
                  <a:pt x="6137492" y="2717182"/>
                  <a:pt x="6262255" y="2498846"/>
                </a:cubicBezTo>
                <a:cubicBezTo>
                  <a:pt x="6317673" y="2401864"/>
                  <a:pt x="6378556" y="2307807"/>
                  <a:pt x="6428509" y="2207901"/>
                </a:cubicBezTo>
                <a:cubicBezTo>
                  <a:pt x="6461875" y="2141169"/>
                  <a:pt x="6481731" y="2068437"/>
                  <a:pt x="6511636" y="2000083"/>
                </a:cubicBezTo>
                <a:cubicBezTo>
                  <a:pt x="6546414" y="1920590"/>
                  <a:pt x="6582837" y="1841741"/>
                  <a:pt x="6622473" y="1764555"/>
                </a:cubicBezTo>
                <a:cubicBezTo>
                  <a:pt x="6670626" y="1670784"/>
                  <a:pt x="6732061" y="1583791"/>
                  <a:pt x="6774873" y="1487465"/>
                </a:cubicBezTo>
                <a:cubicBezTo>
                  <a:pt x="6793346" y="1445901"/>
                  <a:pt x="6805503" y="1400910"/>
                  <a:pt x="6830291" y="1362774"/>
                </a:cubicBezTo>
                <a:cubicBezTo>
                  <a:pt x="7084494" y="971691"/>
                  <a:pt x="6860585" y="1399170"/>
                  <a:pt x="7010400" y="1099537"/>
                </a:cubicBezTo>
                <a:cubicBezTo>
                  <a:pt x="7015018" y="1062592"/>
                  <a:pt x="7024255" y="1025934"/>
                  <a:pt x="7024255" y="988701"/>
                </a:cubicBezTo>
                <a:cubicBezTo>
                  <a:pt x="7024255" y="971309"/>
                  <a:pt x="7003078" y="911316"/>
                  <a:pt x="6996546" y="891719"/>
                </a:cubicBezTo>
                <a:cubicBezTo>
                  <a:pt x="7005782" y="868628"/>
                  <a:pt x="7006669" y="840032"/>
                  <a:pt x="7024255" y="822446"/>
                </a:cubicBezTo>
                <a:cubicBezTo>
                  <a:pt x="7037719" y="808982"/>
                  <a:pt x="7061200" y="803974"/>
                  <a:pt x="7079673" y="808592"/>
                </a:cubicBezTo>
                <a:cubicBezTo>
                  <a:pt x="7202039" y="839184"/>
                  <a:pt x="7226053" y="915515"/>
                  <a:pt x="7329055" y="988701"/>
                </a:cubicBezTo>
                <a:cubicBezTo>
                  <a:pt x="7632797" y="1204518"/>
                  <a:pt x="7753117" y="1270941"/>
                  <a:pt x="8091055" y="1404337"/>
                </a:cubicBezTo>
                <a:cubicBezTo>
                  <a:pt x="8140033" y="1423670"/>
                  <a:pt x="8192655" y="1432046"/>
                  <a:pt x="8243455" y="1445901"/>
                </a:cubicBezTo>
                <a:cubicBezTo>
                  <a:pt x="8345055" y="1441283"/>
                  <a:pt x="8446809" y="1439292"/>
                  <a:pt x="8548255" y="1432046"/>
                </a:cubicBezTo>
                <a:cubicBezTo>
                  <a:pt x="8576275" y="1430045"/>
                  <a:pt x="8603305" y="1419088"/>
                  <a:pt x="8631382" y="1418192"/>
                </a:cubicBezTo>
                <a:lnTo>
                  <a:pt x="9850582" y="1390483"/>
                </a:lnTo>
                <a:lnTo>
                  <a:pt x="9559636" y="1376628"/>
                </a:lnTo>
                <a:cubicBezTo>
                  <a:pt x="9333365" y="1366931"/>
                  <a:pt x="9106502" y="1367222"/>
                  <a:pt x="8880764" y="1348919"/>
                </a:cubicBezTo>
                <a:cubicBezTo>
                  <a:pt x="7671569" y="1250876"/>
                  <a:pt x="9128225" y="1335442"/>
                  <a:pt x="8326582" y="1251937"/>
                </a:cubicBezTo>
                <a:cubicBezTo>
                  <a:pt x="8174724" y="1236118"/>
                  <a:pt x="8021782" y="1233464"/>
                  <a:pt x="7869382" y="1224228"/>
                </a:cubicBezTo>
                <a:cubicBezTo>
                  <a:pt x="7850909" y="1214992"/>
                  <a:pt x="7813964" y="1217172"/>
                  <a:pt x="7813964" y="1196519"/>
                </a:cubicBezTo>
                <a:cubicBezTo>
                  <a:pt x="7813964" y="1177478"/>
                  <a:pt x="7850449" y="1180636"/>
                  <a:pt x="7869382" y="1182665"/>
                </a:cubicBezTo>
                <a:cubicBezTo>
                  <a:pt x="7981108" y="1194636"/>
                  <a:pt x="8090570" y="1222804"/>
                  <a:pt x="8201891" y="1238083"/>
                </a:cubicBezTo>
                <a:cubicBezTo>
                  <a:pt x="8326184" y="1255143"/>
                  <a:pt x="8451273" y="1265792"/>
                  <a:pt x="8575964" y="1279646"/>
                </a:cubicBezTo>
                <a:cubicBezTo>
                  <a:pt x="8765309" y="1275028"/>
                  <a:pt x="8955323" y="1282342"/>
                  <a:pt x="9144000" y="1265792"/>
                </a:cubicBezTo>
                <a:cubicBezTo>
                  <a:pt x="9219874" y="1259136"/>
                  <a:pt x="9291267" y="1226650"/>
                  <a:pt x="9365673" y="1210374"/>
                </a:cubicBezTo>
                <a:cubicBezTo>
                  <a:pt x="9439115" y="1194309"/>
                  <a:pt x="9513727" y="1184042"/>
                  <a:pt x="9587346" y="1168810"/>
                </a:cubicBezTo>
                <a:cubicBezTo>
                  <a:pt x="9647682" y="1156327"/>
                  <a:pt x="9707175" y="1139998"/>
                  <a:pt x="9767455" y="1127246"/>
                </a:cubicBezTo>
                <a:cubicBezTo>
                  <a:pt x="9947334" y="1089195"/>
                  <a:pt x="10128631" y="1057753"/>
                  <a:pt x="10307782" y="1016410"/>
                </a:cubicBezTo>
                <a:cubicBezTo>
                  <a:pt x="10367818" y="1002555"/>
                  <a:pt x="10426753" y="982488"/>
                  <a:pt x="10487891" y="974846"/>
                </a:cubicBezTo>
                <a:cubicBezTo>
                  <a:pt x="10575079" y="963947"/>
                  <a:pt x="10663382" y="965610"/>
                  <a:pt x="10751127" y="960992"/>
                </a:cubicBezTo>
                <a:cubicBezTo>
                  <a:pt x="10764982" y="956374"/>
                  <a:pt x="10807293" y="947365"/>
                  <a:pt x="10792691" y="947137"/>
                </a:cubicBezTo>
                <a:lnTo>
                  <a:pt x="8977746" y="933283"/>
                </a:lnTo>
                <a:cubicBezTo>
                  <a:pt x="8939672" y="932461"/>
                  <a:pt x="8904339" y="912592"/>
                  <a:pt x="8866909" y="905574"/>
                </a:cubicBezTo>
                <a:cubicBezTo>
                  <a:pt x="8830314" y="898712"/>
                  <a:pt x="8792838" y="897602"/>
                  <a:pt x="8756073" y="891719"/>
                </a:cubicBezTo>
                <a:cubicBezTo>
                  <a:pt x="8675044" y="878754"/>
                  <a:pt x="8431925" y="837702"/>
                  <a:pt x="8340436" y="808592"/>
                </a:cubicBezTo>
                <a:cubicBezTo>
                  <a:pt x="8297094" y="794801"/>
                  <a:pt x="8258198" y="769502"/>
                  <a:pt x="8215746" y="753174"/>
                </a:cubicBezTo>
                <a:cubicBezTo>
                  <a:pt x="8101095" y="709077"/>
                  <a:pt x="8223856" y="778010"/>
                  <a:pt x="8091055" y="711610"/>
                </a:cubicBezTo>
                <a:cubicBezTo>
                  <a:pt x="8057753" y="694959"/>
                  <a:pt x="8029010" y="669064"/>
                  <a:pt x="7994073" y="656192"/>
                </a:cubicBezTo>
                <a:cubicBezTo>
                  <a:pt x="7940471" y="636444"/>
                  <a:pt x="7880856" y="635843"/>
                  <a:pt x="7827818" y="614628"/>
                </a:cubicBezTo>
                <a:cubicBezTo>
                  <a:pt x="7732464" y="576486"/>
                  <a:pt x="7783077" y="591007"/>
                  <a:pt x="7675418" y="573065"/>
                </a:cubicBezTo>
                <a:cubicBezTo>
                  <a:pt x="7656945" y="563828"/>
                  <a:pt x="7638983" y="553491"/>
                  <a:pt x="7620000" y="545355"/>
                </a:cubicBezTo>
                <a:cubicBezTo>
                  <a:pt x="7495861" y="492152"/>
                  <a:pt x="7714569" y="615188"/>
                  <a:pt x="7453746" y="476083"/>
                </a:cubicBezTo>
                <a:cubicBezTo>
                  <a:pt x="7424362" y="460411"/>
                  <a:pt x="7398980" y="438119"/>
                  <a:pt x="7370618" y="420665"/>
                </a:cubicBezTo>
                <a:cubicBezTo>
                  <a:pt x="7360745" y="414590"/>
                  <a:pt x="7259195" y="360138"/>
                  <a:pt x="7232073" y="337537"/>
                </a:cubicBezTo>
                <a:cubicBezTo>
                  <a:pt x="7217021" y="324994"/>
                  <a:pt x="7204364" y="309828"/>
                  <a:pt x="7190509" y="295974"/>
                </a:cubicBezTo>
                <a:cubicBezTo>
                  <a:pt x="7185891" y="282119"/>
                  <a:pt x="7176655" y="269014"/>
                  <a:pt x="7176655" y="254410"/>
                </a:cubicBezTo>
                <a:cubicBezTo>
                  <a:pt x="7176655" y="239806"/>
                  <a:pt x="7180182" y="202519"/>
                  <a:pt x="7190509" y="212846"/>
                </a:cubicBezTo>
                <a:cubicBezTo>
                  <a:pt x="7255820" y="278157"/>
                  <a:pt x="7318544" y="350434"/>
                  <a:pt x="7356764" y="434519"/>
                </a:cubicBezTo>
                <a:cubicBezTo>
                  <a:pt x="7408241" y="547769"/>
                  <a:pt x="7436011" y="624176"/>
                  <a:pt x="7509164" y="725465"/>
                </a:cubicBezTo>
                <a:cubicBezTo>
                  <a:pt x="7537907" y="765263"/>
                  <a:pt x="7566198" y="807767"/>
                  <a:pt x="7606146" y="836301"/>
                </a:cubicBezTo>
                <a:cubicBezTo>
                  <a:pt x="7664967" y="878316"/>
                  <a:pt x="7732641" y="907334"/>
                  <a:pt x="7800109" y="933283"/>
                </a:cubicBezTo>
                <a:cubicBezTo>
                  <a:pt x="7908708" y="975052"/>
                  <a:pt x="7981500" y="975812"/>
                  <a:pt x="8091055" y="988701"/>
                </a:cubicBezTo>
                <a:cubicBezTo>
                  <a:pt x="8178946" y="999041"/>
                  <a:pt x="8253518" y="1007086"/>
                  <a:pt x="8340436" y="1030265"/>
                </a:cubicBezTo>
                <a:cubicBezTo>
                  <a:pt x="8401426" y="1046529"/>
                  <a:pt x="8441512" y="1076066"/>
                  <a:pt x="8492836" y="1113392"/>
                </a:cubicBezTo>
                <a:cubicBezTo>
                  <a:pt x="8516751" y="1130785"/>
                  <a:pt x="8591173" y="1174260"/>
                  <a:pt x="8562109" y="1168810"/>
                </a:cubicBezTo>
                <a:cubicBezTo>
                  <a:pt x="8461632" y="1149970"/>
                  <a:pt x="8369153" y="1100960"/>
                  <a:pt x="8271164" y="1071828"/>
                </a:cubicBezTo>
                <a:cubicBezTo>
                  <a:pt x="8086813" y="1017021"/>
                  <a:pt x="7800672" y="966646"/>
                  <a:pt x="7633855" y="933283"/>
                </a:cubicBezTo>
                <a:cubicBezTo>
                  <a:pt x="7555346" y="900956"/>
                  <a:pt x="7477826" y="866113"/>
                  <a:pt x="7398327" y="836301"/>
                </a:cubicBezTo>
                <a:cubicBezTo>
                  <a:pt x="7366847" y="824496"/>
                  <a:pt x="7334967" y="808592"/>
                  <a:pt x="7301346" y="808592"/>
                </a:cubicBezTo>
                <a:cubicBezTo>
                  <a:pt x="7284695" y="808592"/>
                  <a:pt x="7327604" y="829742"/>
                  <a:pt x="7342909" y="836301"/>
                </a:cubicBezTo>
                <a:cubicBezTo>
                  <a:pt x="7392593" y="857594"/>
                  <a:pt x="7445016" y="871907"/>
                  <a:pt x="7495309" y="891719"/>
                </a:cubicBezTo>
                <a:cubicBezTo>
                  <a:pt x="7597443" y="931953"/>
                  <a:pt x="7693496" y="990260"/>
                  <a:pt x="7800109" y="1016410"/>
                </a:cubicBezTo>
                <a:cubicBezTo>
                  <a:pt x="8040376" y="1075343"/>
                  <a:pt x="8342075" y="1076154"/>
                  <a:pt x="8589818" y="1085683"/>
                </a:cubicBezTo>
                <a:cubicBezTo>
                  <a:pt x="8640618" y="1076447"/>
                  <a:pt x="8691244" y="1066196"/>
                  <a:pt x="8742218" y="1057974"/>
                </a:cubicBezTo>
                <a:cubicBezTo>
                  <a:pt x="8834423" y="1043102"/>
                  <a:pt x="9019309" y="1016410"/>
                  <a:pt x="9019309" y="1016410"/>
                </a:cubicBezTo>
                <a:lnTo>
                  <a:pt x="9227127" y="1044119"/>
                </a:lnTo>
                <a:cubicBezTo>
                  <a:pt x="9287259" y="1052709"/>
                  <a:pt x="9346655" y="1067395"/>
                  <a:pt x="9407236" y="1071828"/>
                </a:cubicBezTo>
                <a:cubicBezTo>
                  <a:pt x="9536283" y="1081271"/>
                  <a:pt x="9665855" y="1081065"/>
                  <a:pt x="9795164" y="1085683"/>
                </a:cubicBezTo>
                <a:cubicBezTo>
                  <a:pt x="9896764" y="1104156"/>
                  <a:pt x="9997962" y="1124995"/>
                  <a:pt x="10099964" y="1141101"/>
                </a:cubicBezTo>
                <a:cubicBezTo>
                  <a:pt x="10267055" y="1167484"/>
                  <a:pt x="10339838" y="1170210"/>
                  <a:pt x="10501746" y="1182665"/>
                </a:cubicBezTo>
                <a:cubicBezTo>
                  <a:pt x="10515600" y="1178047"/>
                  <a:pt x="10529141" y="1172352"/>
                  <a:pt x="10543309" y="1168810"/>
                </a:cubicBezTo>
                <a:cubicBezTo>
                  <a:pt x="10584615" y="1158483"/>
                  <a:pt x="10707302" y="1157477"/>
                  <a:pt x="10668000" y="1141101"/>
                </a:cubicBezTo>
                <a:cubicBezTo>
                  <a:pt x="10577570" y="1103421"/>
                  <a:pt x="10473688" y="1115642"/>
                  <a:pt x="10377055" y="1099537"/>
                </a:cubicBezTo>
                <a:cubicBezTo>
                  <a:pt x="9921833" y="1023667"/>
                  <a:pt x="10459923" y="1084213"/>
                  <a:pt x="9809018" y="1016410"/>
                </a:cubicBezTo>
                <a:cubicBezTo>
                  <a:pt x="9707548" y="1005840"/>
                  <a:pt x="9604849" y="1005473"/>
                  <a:pt x="9504218" y="988701"/>
                </a:cubicBezTo>
                <a:cubicBezTo>
                  <a:pt x="9353397" y="963564"/>
                  <a:pt x="9349285" y="965926"/>
                  <a:pt x="9213273" y="933283"/>
                </a:cubicBezTo>
                <a:cubicBezTo>
                  <a:pt x="9139211" y="915508"/>
                  <a:pt x="9066438" y="892023"/>
                  <a:pt x="8991600" y="877865"/>
                </a:cubicBezTo>
                <a:cubicBezTo>
                  <a:pt x="8724531" y="827338"/>
                  <a:pt x="8453809" y="796271"/>
                  <a:pt x="8188036" y="739319"/>
                </a:cubicBezTo>
                <a:cubicBezTo>
                  <a:pt x="8123382" y="725464"/>
                  <a:pt x="8058098" y="714277"/>
                  <a:pt x="7994073" y="697755"/>
                </a:cubicBezTo>
                <a:cubicBezTo>
                  <a:pt x="7914835" y="677306"/>
                  <a:pt x="7835543" y="656202"/>
                  <a:pt x="7758546" y="628483"/>
                </a:cubicBezTo>
                <a:cubicBezTo>
                  <a:pt x="7719681" y="614492"/>
                  <a:pt x="7686896" y="586127"/>
                  <a:pt x="7647709" y="573065"/>
                </a:cubicBezTo>
                <a:cubicBezTo>
                  <a:pt x="7616729" y="562738"/>
                  <a:pt x="7583003" y="564176"/>
                  <a:pt x="7550727" y="559210"/>
                </a:cubicBezTo>
                <a:cubicBezTo>
                  <a:pt x="7522962" y="554938"/>
                  <a:pt x="7495309" y="549973"/>
                  <a:pt x="7467600" y="545355"/>
                </a:cubicBezTo>
                <a:cubicBezTo>
                  <a:pt x="7445868" y="534489"/>
                  <a:pt x="7390200" y="509519"/>
                  <a:pt x="7370618" y="489937"/>
                </a:cubicBezTo>
                <a:cubicBezTo>
                  <a:pt x="7303590" y="422909"/>
                  <a:pt x="7314644" y="400036"/>
                  <a:pt x="7245927" y="323683"/>
                </a:cubicBezTo>
                <a:cubicBezTo>
                  <a:pt x="7223340" y="298586"/>
                  <a:pt x="7146899" y="255953"/>
                  <a:pt x="7121236" y="240555"/>
                </a:cubicBezTo>
                <a:cubicBezTo>
                  <a:pt x="7116618" y="226701"/>
                  <a:pt x="7121986" y="198992"/>
                  <a:pt x="7107382" y="198992"/>
                </a:cubicBezTo>
                <a:cubicBezTo>
                  <a:pt x="7048293" y="198992"/>
                  <a:pt x="7034352" y="293391"/>
                  <a:pt x="7024255" y="323683"/>
                </a:cubicBezTo>
                <a:cubicBezTo>
                  <a:pt x="7047346" y="531501"/>
                  <a:pt x="7063353" y="740229"/>
                  <a:pt x="7093527" y="947137"/>
                </a:cubicBezTo>
                <a:cubicBezTo>
                  <a:pt x="7106789" y="1038080"/>
                  <a:pt x="7154155" y="939322"/>
                  <a:pt x="7093527" y="1030265"/>
                </a:cubicBezTo>
                <a:cubicBezTo>
                  <a:pt x="7102763" y="1067210"/>
                  <a:pt x="7105277" y="1106524"/>
                  <a:pt x="7121236" y="1141101"/>
                </a:cubicBezTo>
                <a:cubicBezTo>
                  <a:pt x="7170602" y="1248059"/>
                  <a:pt x="7202324" y="1171871"/>
                  <a:pt x="7148946" y="1251937"/>
                </a:cubicBezTo>
                <a:cubicBezTo>
                  <a:pt x="7121237" y="1071828"/>
                  <a:pt x="7098416" y="890899"/>
                  <a:pt x="7065818" y="711610"/>
                </a:cubicBezTo>
                <a:cubicBezTo>
                  <a:pt x="7061369" y="687141"/>
                  <a:pt x="7045973" y="665931"/>
                  <a:pt x="7038109" y="642337"/>
                </a:cubicBezTo>
                <a:cubicBezTo>
                  <a:pt x="7027477" y="610441"/>
                  <a:pt x="7019636" y="577682"/>
                  <a:pt x="7010400" y="545355"/>
                </a:cubicBezTo>
                <a:cubicBezTo>
                  <a:pt x="6996545" y="563828"/>
                  <a:pt x="6981233" y="581293"/>
                  <a:pt x="6968836" y="600774"/>
                </a:cubicBezTo>
                <a:cubicBezTo>
                  <a:pt x="6948847" y="632186"/>
                  <a:pt x="6935217" y="667571"/>
                  <a:pt x="6913418" y="697755"/>
                </a:cubicBezTo>
                <a:cubicBezTo>
                  <a:pt x="6838078" y="802072"/>
                  <a:pt x="6748612" y="907475"/>
                  <a:pt x="6636327" y="974846"/>
                </a:cubicBezTo>
                <a:cubicBezTo>
                  <a:pt x="6587973" y="1003858"/>
                  <a:pt x="6383951" y="1045702"/>
                  <a:pt x="6345382" y="1057974"/>
                </a:cubicBezTo>
                <a:cubicBezTo>
                  <a:pt x="6297984" y="1073055"/>
                  <a:pt x="6253018" y="1094919"/>
                  <a:pt x="6206836" y="1113392"/>
                </a:cubicBezTo>
                <a:cubicBezTo>
                  <a:pt x="6156036" y="1178046"/>
                  <a:pt x="6122851" y="1261745"/>
                  <a:pt x="6054436" y="1307355"/>
                </a:cubicBezTo>
                <a:cubicBezTo>
                  <a:pt x="5943600" y="1381246"/>
                  <a:pt x="5827076" y="1447246"/>
                  <a:pt x="5721927" y="1529028"/>
                </a:cubicBezTo>
                <a:cubicBezTo>
                  <a:pt x="5680363" y="1561355"/>
                  <a:pt x="5631910" y="1586383"/>
                  <a:pt x="5597236" y="1626010"/>
                </a:cubicBezTo>
                <a:cubicBezTo>
                  <a:pt x="5533955" y="1698331"/>
                  <a:pt x="5490529" y="1786111"/>
                  <a:pt x="5430982" y="1861537"/>
                </a:cubicBezTo>
                <a:cubicBezTo>
                  <a:pt x="5294835" y="2033991"/>
                  <a:pt x="5228608" y="2153967"/>
                  <a:pt x="5043055" y="2235610"/>
                </a:cubicBezTo>
                <a:cubicBezTo>
                  <a:pt x="4976219" y="2265018"/>
                  <a:pt x="4905919" y="2286558"/>
                  <a:pt x="4835236" y="2304883"/>
                </a:cubicBezTo>
                <a:cubicBezTo>
                  <a:pt x="4780852" y="2318983"/>
                  <a:pt x="4724400" y="2323356"/>
                  <a:pt x="4668982" y="2332592"/>
                </a:cubicBezTo>
                <a:cubicBezTo>
                  <a:pt x="4502961" y="2432202"/>
                  <a:pt x="4711431" y="2311366"/>
                  <a:pt x="4502727" y="2415719"/>
                </a:cubicBezTo>
                <a:cubicBezTo>
                  <a:pt x="4478642" y="2427762"/>
                  <a:pt x="4412428" y="2474105"/>
                  <a:pt x="4433455" y="2457283"/>
                </a:cubicBezTo>
                <a:cubicBezTo>
                  <a:pt x="4735673" y="2215510"/>
                  <a:pt x="4841798" y="2310821"/>
                  <a:pt x="5320146" y="1986228"/>
                </a:cubicBezTo>
                <a:cubicBezTo>
                  <a:pt x="5449455" y="1898483"/>
                  <a:pt x="5584306" y="1818396"/>
                  <a:pt x="5708073" y="1722992"/>
                </a:cubicBezTo>
                <a:cubicBezTo>
                  <a:pt x="5916067" y="1562664"/>
                  <a:pt x="5938815" y="1527685"/>
                  <a:pt x="6068291" y="1376628"/>
                </a:cubicBezTo>
                <a:cubicBezTo>
                  <a:pt x="6072909" y="1353537"/>
                  <a:pt x="6092677" y="1328417"/>
                  <a:pt x="6082146" y="1307355"/>
                </a:cubicBezTo>
                <a:cubicBezTo>
                  <a:pt x="6074699" y="1292462"/>
                  <a:pt x="6065096" y="1336127"/>
                  <a:pt x="6054436" y="1348919"/>
                </a:cubicBezTo>
                <a:cubicBezTo>
                  <a:pt x="5972664" y="1447046"/>
                  <a:pt x="5904190" y="1559318"/>
                  <a:pt x="5805055" y="1639865"/>
                </a:cubicBezTo>
                <a:cubicBezTo>
                  <a:pt x="5731164" y="1699901"/>
                  <a:pt x="5664383" y="1769944"/>
                  <a:pt x="5583382" y="1819974"/>
                </a:cubicBezTo>
                <a:cubicBezTo>
                  <a:pt x="5404639" y="1930374"/>
                  <a:pt x="5202417" y="1967569"/>
                  <a:pt x="5001491" y="2013937"/>
                </a:cubicBezTo>
                <a:cubicBezTo>
                  <a:pt x="4932656" y="2029822"/>
                  <a:pt x="4861701" y="2036453"/>
                  <a:pt x="4793673" y="2055501"/>
                </a:cubicBezTo>
                <a:cubicBezTo>
                  <a:pt x="4697141" y="2082530"/>
                  <a:pt x="4486307" y="2195477"/>
                  <a:pt x="4419600" y="2221755"/>
                </a:cubicBezTo>
                <a:cubicBezTo>
                  <a:pt x="4216887" y="2301612"/>
                  <a:pt x="4223327" y="2288911"/>
                  <a:pt x="4031673" y="2304883"/>
                </a:cubicBezTo>
                <a:cubicBezTo>
                  <a:pt x="3542146" y="2286410"/>
                  <a:pt x="3051863" y="2282324"/>
                  <a:pt x="2563091" y="2249465"/>
                </a:cubicBezTo>
                <a:cubicBezTo>
                  <a:pt x="2500418" y="2245252"/>
                  <a:pt x="2443762" y="2209902"/>
                  <a:pt x="2382982" y="2194046"/>
                </a:cubicBezTo>
                <a:cubicBezTo>
                  <a:pt x="2337411" y="2182158"/>
                  <a:pt x="2290618" y="2175573"/>
                  <a:pt x="2244436" y="2166337"/>
                </a:cubicBezTo>
                <a:cubicBezTo>
                  <a:pt x="2165927" y="2170955"/>
                  <a:pt x="2086975" y="2170672"/>
                  <a:pt x="2008909" y="2180192"/>
                </a:cubicBezTo>
                <a:cubicBezTo>
                  <a:pt x="1897370" y="2193794"/>
                  <a:pt x="1787522" y="2218942"/>
                  <a:pt x="1676400" y="2235610"/>
                </a:cubicBezTo>
                <a:cubicBezTo>
                  <a:pt x="1473009" y="2266119"/>
                  <a:pt x="1447756" y="2263784"/>
                  <a:pt x="1246909" y="2277174"/>
                </a:cubicBezTo>
                <a:cubicBezTo>
                  <a:pt x="1103745" y="2272556"/>
                  <a:pt x="960656" y="2263319"/>
                  <a:pt x="817418" y="2263319"/>
                </a:cubicBezTo>
                <a:cubicBezTo>
                  <a:pt x="642281" y="2263319"/>
                  <a:pt x="536342" y="2289383"/>
                  <a:pt x="360218" y="2318737"/>
                </a:cubicBezTo>
                <a:cubicBezTo>
                  <a:pt x="1461927" y="2343777"/>
                  <a:pt x="1161841" y="2359687"/>
                  <a:pt x="2826327" y="2166337"/>
                </a:cubicBezTo>
                <a:cubicBezTo>
                  <a:pt x="3124221" y="2131733"/>
                  <a:pt x="3417581" y="2065467"/>
                  <a:pt x="3713018" y="2013937"/>
                </a:cubicBezTo>
                <a:cubicBezTo>
                  <a:pt x="3814748" y="1996193"/>
                  <a:pt x="3917297" y="1982171"/>
                  <a:pt x="4017818" y="1958519"/>
                </a:cubicBezTo>
                <a:cubicBezTo>
                  <a:pt x="4096327" y="1940046"/>
                  <a:pt x="4176299" y="1926949"/>
                  <a:pt x="4253346" y="1903101"/>
                </a:cubicBezTo>
                <a:cubicBezTo>
                  <a:pt x="4856999" y="1716256"/>
                  <a:pt x="4357653" y="1834405"/>
                  <a:pt x="4849091" y="1709137"/>
                </a:cubicBezTo>
                <a:cubicBezTo>
                  <a:pt x="5455406" y="1554586"/>
                  <a:pt x="5276920" y="1603668"/>
                  <a:pt x="6012873" y="1487465"/>
                </a:cubicBezTo>
                <a:cubicBezTo>
                  <a:pt x="6454671" y="1417707"/>
                  <a:pt x="6235958" y="1438534"/>
                  <a:pt x="6622473" y="1418192"/>
                </a:cubicBezTo>
                <a:cubicBezTo>
                  <a:pt x="6719455" y="1404337"/>
                  <a:pt x="6824233" y="1417167"/>
                  <a:pt x="6913418" y="1376628"/>
                </a:cubicBezTo>
                <a:cubicBezTo>
                  <a:pt x="6984766" y="1344197"/>
                  <a:pt x="7014463" y="1253848"/>
                  <a:pt x="7079673" y="1210374"/>
                </a:cubicBezTo>
                <a:cubicBezTo>
                  <a:pt x="7350043" y="1030126"/>
                  <a:pt x="7226119" y="1128086"/>
                  <a:pt x="7453746" y="919428"/>
                </a:cubicBezTo>
                <a:cubicBezTo>
                  <a:pt x="7462982" y="900955"/>
                  <a:pt x="7481455" y="843357"/>
                  <a:pt x="7481455" y="864010"/>
                </a:cubicBezTo>
                <a:cubicBezTo>
                  <a:pt x="7481455" y="920193"/>
                  <a:pt x="7469890" y="976452"/>
                  <a:pt x="7453746" y="1030265"/>
                </a:cubicBezTo>
                <a:cubicBezTo>
                  <a:pt x="7422892" y="1133111"/>
                  <a:pt x="7286167" y="1296416"/>
                  <a:pt x="7232073" y="1348919"/>
                </a:cubicBezTo>
                <a:cubicBezTo>
                  <a:pt x="6810636" y="1757961"/>
                  <a:pt x="6667970" y="1679032"/>
                  <a:pt x="6026727" y="2069355"/>
                </a:cubicBezTo>
                <a:cubicBezTo>
                  <a:pt x="5920509" y="2134010"/>
                  <a:pt x="5807552" y="2188710"/>
                  <a:pt x="5708073" y="2263319"/>
                </a:cubicBezTo>
                <a:cubicBezTo>
                  <a:pt x="5398316" y="2495637"/>
                  <a:pt x="5630557" y="2362848"/>
                  <a:pt x="5444836" y="2568119"/>
                </a:cubicBezTo>
                <a:cubicBezTo>
                  <a:pt x="5339293" y="2684771"/>
                  <a:pt x="4979634" y="3013163"/>
                  <a:pt x="4849091" y="3219283"/>
                </a:cubicBezTo>
                <a:cubicBezTo>
                  <a:pt x="4804889" y="3289075"/>
                  <a:pt x="4776469" y="3367712"/>
                  <a:pt x="4738255" y="3440955"/>
                </a:cubicBezTo>
                <a:cubicBezTo>
                  <a:pt x="4694866" y="3524117"/>
                  <a:pt x="4640378" y="3612378"/>
                  <a:pt x="4572000" y="3676483"/>
                </a:cubicBezTo>
                <a:cubicBezTo>
                  <a:pt x="4540216" y="3706281"/>
                  <a:pt x="4501828" y="3730115"/>
                  <a:pt x="4461164" y="3745755"/>
                </a:cubicBezTo>
                <a:cubicBezTo>
                  <a:pt x="4276332" y="3816844"/>
                  <a:pt x="4129805" y="3827325"/>
                  <a:pt x="3934691" y="3856592"/>
                </a:cubicBezTo>
                <a:cubicBezTo>
                  <a:pt x="3888509" y="3875065"/>
                  <a:pt x="3796146" y="3862271"/>
                  <a:pt x="3796146" y="3912010"/>
                </a:cubicBezTo>
                <a:cubicBezTo>
                  <a:pt x="3796146" y="3959106"/>
                  <a:pt x="3892013" y="3904217"/>
                  <a:pt x="3934691" y="3884301"/>
                </a:cubicBezTo>
                <a:cubicBezTo>
                  <a:pt x="4309002" y="3709623"/>
                  <a:pt x="4684036" y="3534389"/>
                  <a:pt x="5043055" y="3330119"/>
                </a:cubicBezTo>
                <a:cubicBezTo>
                  <a:pt x="5740874" y="2933084"/>
                  <a:pt x="5822238" y="2925721"/>
                  <a:pt x="6400800" y="2471137"/>
                </a:cubicBezTo>
                <a:cubicBezTo>
                  <a:pt x="6480442" y="2408561"/>
                  <a:pt x="6557632" y="2341128"/>
                  <a:pt x="6622473" y="2263319"/>
                </a:cubicBezTo>
                <a:cubicBezTo>
                  <a:pt x="6852694" y="1987054"/>
                  <a:pt x="6649402" y="2135051"/>
                  <a:pt x="6844146" y="1875392"/>
                </a:cubicBezTo>
                <a:cubicBezTo>
                  <a:pt x="6914791" y="1781199"/>
                  <a:pt x="6992552" y="1691356"/>
                  <a:pt x="7079673" y="1612155"/>
                </a:cubicBezTo>
                <a:cubicBezTo>
                  <a:pt x="7249159" y="1458078"/>
                  <a:pt x="7190881" y="1528534"/>
                  <a:pt x="7273636" y="1418192"/>
                </a:cubicBezTo>
                <a:cubicBezTo>
                  <a:pt x="7310582" y="1492083"/>
                  <a:pt x="7357777" y="1561684"/>
                  <a:pt x="7384473" y="1639865"/>
                </a:cubicBezTo>
                <a:cubicBezTo>
                  <a:pt x="7520476" y="2038159"/>
                  <a:pt x="7399109" y="1932318"/>
                  <a:pt x="7592291" y="2304883"/>
                </a:cubicBezTo>
                <a:cubicBezTo>
                  <a:pt x="7748134" y="2605437"/>
                  <a:pt x="7881200" y="2806695"/>
                  <a:pt x="8132618" y="3025319"/>
                </a:cubicBezTo>
                <a:cubicBezTo>
                  <a:pt x="8244841" y="3122904"/>
                  <a:pt x="8387677" y="3183396"/>
                  <a:pt x="8492836" y="3288555"/>
                </a:cubicBezTo>
                <a:cubicBezTo>
                  <a:pt x="8549557" y="3345276"/>
                  <a:pt x="8641372" y="3440767"/>
                  <a:pt x="8700655" y="3468665"/>
                </a:cubicBezTo>
                <a:cubicBezTo>
                  <a:pt x="8801116" y="3515940"/>
                  <a:pt x="8910863" y="3541841"/>
                  <a:pt x="9019309" y="3565646"/>
                </a:cubicBezTo>
                <a:cubicBezTo>
                  <a:pt x="9101003" y="3583579"/>
                  <a:pt x="9185648" y="3583390"/>
                  <a:pt x="9268691" y="3593355"/>
                </a:cubicBezTo>
                <a:cubicBezTo>
                  <a:pt x="9301114" y="3597246"/>
                  <a:pt x="9333346" y="3602592"/>
                  <a:pt x="9365673" y="3607210"/>
                </a:cubicBezTo>
                <a:cubicBezTo>
                  <a:pt x="9347200" y="3616446"/>
                  <a:pt x="9330013" y="3640932"/>
                  <a:pt x="9310255" y="3634919"/>
                </a:cubicBezTo>
                <a:cubicBezTo>
                  <a:pt x="9103704" y="3572056"/>
                  <a:pt x="8895426" y="3415142"/>
                  <a:pt x="8742218" y="3274701"/>
                </a:cubicBezTo>
                <a:cubicBezTo>
                  <a:pt x="8509763" y="3061617"/>
                  <a:pt x="7717201" y="2386392"/>
                  <a:pt x="7439891" y="1930810"/>
                </a:cubicBezTo>
                <a:cubicBezTo>
                  <a:pt x="7388167" y="1845835"/>
                  <a:pt x="7366000" y="1746083"/>
                  <a:pt x="7329055" y="1653719"/>
                </a:cubicBezTo>
                <a:cubicBezTo>
                  <a:pt x="7315200" y="1575210"/>
                  <a:pt x="7305159" y="1495932"/>
                  <a:pt x="7287491" y="1418192"/>
                </a:cubicBezTo>
                <a:cubicBezTo>
                  <a:pt x="7281979" y="1393941"/>
                  <a:pt x="7244860" y="1329023"/>
                  <a:pt x="7259782" y="1348919"/>
                </a:cubicBezTo>
                <a:cubicBezTo>
                  <a:pt x="7438549" y="1587272"/>
                  <a:pt x="7159456" y="1407467"/>
                  <a:pt x="7606146" y="1653719"/>
                </a:cubicBezTo>
                <a:cubicBezTo>
                  <a:pt x="7870238" y="1799308"/>
                  <a:pt x="8171086" y="1884964"/>
                  <a:pt x="8409709" y="2069355"/>
                </a:cubicBezTo>
                <a:cubicBezTo>
                  <a:pt x="8655374" y="2259188"/>
                  <a:pt x="8725875" y="2287498"/>
                  <a:pt x="8908473" y="2512701"/>
                </a:cubicBezTo>
                <a:cubicBezTo>
                  <a:pt x="8987594" y="2610283"/>
                  <a:pt x="9041313" y="2728668"/>
                  <a:pt x="9130146" y="2817501"/>
                </a:cubicBezTo>
                <a:cubicBezTo>
                  <a:pt x="9246429" y="2933784"/>
                  <a:pt x="9389000" y="3020401"/>
                  <a:pt x="9518073" y="3122301"/>
                </a:cubicBezTo>
                <a:cubicBezTo>
                  <a:pt x="9799358" y="3344368"/>
                  <a:pt x="9499363" y="3118999"/>
                  <a:pt x="9850582" y="3357828"/>
                </a:cubicBezTo>
                <a:cubicBezTo>
                  <a:pt x="9902525" y="3393149"/>
                  <a:pt x="9949486" y="3435744"/>
                  <a:pt x="10002982" y="3468665"/>
                </a:cubicBezTo>
                <a:cubicBezTo>
                  <a:pt x="10229893" y="3608303"/>
                  <a:pt x="10160465" y="3553698"/>
                  <a:pt x="10377055" y="3634919"/>
                </a:cubicBezTo>
                <a:cubicBezTo>
                  <a:pt x="10508167" y="3684086"/>
                  <a:pt x="10349931" y="3646119"/>
                  <a:pt x="10501746" y="3676483"/>
                </a:cubicBezTo>
                <a:cubicBezTo>
                  <a:pt x="10538691" y="3667247"/>
                  <a:pt x="10588203" y="3678030"/>
                  <a:pt x="10612582" y="3648774"/>
                </a:cubicBezTo>
                <a:cubicBezTo>
                  <a:pt x="10627364" y="3631035"/>
                  <a:pt x="10588550" y="3608383"/>
                  <a:pt x="10571018" y="3593355"/>
                </a:cubicBezTo>
                <a:cubicBezTo>
                  <a:pt x="10536103" y="3563428"/>
                  <a:pt x="10488460" y="3560218"/>
                  <a:pt x="10446327" y="3551792"/>
                </a:cubicBezTo>
                <a:cubicBezTo>
                  <a:pt x="10201563" y="3440956"/>
                  <a:pt x="9964368" y="3311600"/>
                  <a:pt x="9712036" y="3219283"/>
                </a:cubicBezTo>
                <a:cubicBezTo>
                  <a:pt x="9522691" y="3150010"/>
                  <a:pt x="9330110" y="3089011"/>
                  <a:pt x="9144000" y="3011465"/>
                </a:cubicBezTo>
                <a:cubicBezTo>
                  <a:pt x="8997191" y="2950295"/>
                  <a:pt x="8859844" y="2868240"/>
                  <a:pt x="8714509" y="2803646"/>
                </a:cubicBezTo>
                <a:cubicBezTo>
                  <a:pt x="8610279" y="2757322"/>
                  <a:pt x="8501142" y="2722824"/>
                  <a:pt x="8395855" y="2678955"/>
                </a:cubicBezTo>
                <a:cubicBezTo>
                  <a:pt x="8168596" y="2584264"/>
                  <a:pt x="7943819" y="2483707"/>
                  <a:pt x="7716982" y="2388010"/>
                </a:cubicBezTo>
                <a:cubicBezTo>
                  <a:pt x="7648240" y="2359010"/>
                  <a:pt x="7578581" y="2332229"/>
                  <a:pt x="7509164" y="2304883"/>
                </a:cubicBezTo>
                <a:cubicBezTo>
                  <a:pt x="7426179" y="2272192"/>
                  <a:pt x="7340485" y="2245879"/>
                  <a:pt x="7259782" y="2207901"/>
                </a:cubicBezTo>
                <a:lnTo>
                  <a:pt x="7024255" y="2097065"/>
                </a:lnTo>
                <a:cubicBezTo>
                  <a:pt x="6996546" y="2069356"/>
                  <a:pt x="6959568" y="2048514"/>
                  <a:pt x="6941127" y="2013937"/>
                </a:cubicBezTo>
                <a:cubicBezTo>
                  <a:pt x="6921090" y="1976369"/>
                  <a:pt x="6908443" y="1931532"/>
                  <a:pt x="6913418" y="1889246"/>
                </a:cubicBezTo>
                <a:cubicBezTo>
                  <a:pt x="6918244" y="1848223"/>
                  <a:pt x="6946499" y="1813156"/>
                  <a:pt x="6968836" y="1778410"/>
                </a:cubicBezTo>
                <a:cubicBezTo>
                  <a:pt x="6988341" y="1748069"/>
                  <a:pt x="7015577" y="1723448"/>
                  <a:pt x="7038109" y="1695283"/>
                </a:cubicBezTo>
                <a:cubicBezTo>
                  <a:pt x="7086071" y="1635331"/>
                  <a:pt x="7074708" y="1649795"/>
                  <a:pt x="7107382" y="1584446"/>
                </a:cubicBezTo>
                <a:cubicBezTo>
                  <a:pt x="7062535" y="1337789"/>
                  <a:pt x="7080938" y="1323950"/>
                  <a:pt x="6996546" y="1141101"/>
                </a:cubicBezTo>
                <a:cubicBezTo>
                  <a:pt x="6989568" y="1125982"/>
                  <a:pt x="6978073" y="1113392"/>
                  <a:pt x="6968836" y="1099537"/>
                </a:cubicBezTo>
                <a:cubicBezTo>
                  <a:pt x="6964218" y="1081064"/>
                  <a:pt x="6960213" y="1062428"/>
                  <a:pt x="6954982" y="1044119"/>
                </a:cubicBezTo>
                <a:cubicBezTo>
                  <a:pt x="6950970" y="1030077"/>
                  <a:pt x="6942867" y="1017055"/>
                  <a:pt x="6941127" y="1002555"/>
                </a:cubicBezTo>
                <a:cubicBezTo>
                  <a:pt x="6928972" y="901263"/>
                  <a:pt x="6929663" y="798472"/>
                  <a:pt x="6913418" y="697755"/>
                </a:cubicBezTo>
                <a:cubicBezTo>
                  <a:pt x="6906442" y="654502"/>
                  <a:pt x="6885709" y="614628"/>
                  <a:pt x="6871855" y="573065"/>
                </a:cubicBezTo>
                <a:cubicBezTo>
                  <a:pt x="6868826" y="551863"/>
                  <a:pt x="6859204" y="429941"/>
                  <a:pt x="6830291" y="406810"/>
                </a:cubicBezTo>
                <a:cubicBezTo>
                  <a:pt x="6818887" y="397687"/>
                  <a:pt x="6801586" y="413741"/>
                  <a:pt x="6788727" y="420665"/>
                </a:cubicBezTo>
                <a:cubicBezTo>
                  <a:pt x="6741308" y="446198"/>
                  <a:pt x="6694993" y="473918"/>
                  <a:pt x="6650182" y="503792"/>
                </a:cubicBezTo>
                <a:cubicBezTo>
                  <a:pt x="6570224" y="557098"/>
                  <a:pt x="6498412" y="622933"/>
                  <a:pt x="6414655" y="670046"/>
                </a:cubicBezTo>
                <a:cubicBezTo>
                  <a:pt x="6349627" y="706624"/>
                  <a:pt x="6278371" y="731978"/>
                  <a:pt x="6206836" y="753174"/>
                </a:cubicBezTo>
                <a:cubicBezTo>
                  <a:pt x="6152968" y="769135"/>
                  <a:pt x="6040582" y="780883"/>
                  <a:pt x="6040582" y="780883"/>
                </a:cubicBezTo>
                <a:cubicBezTo>
                  <a:pt x="5892800" y="771647"/>
                  <a:pt x="5741838" y="785035"/>
                  <a:pt x="5597236" y="753174"/>
                </a:cubicBezTo>
                <a:cubicBezTo>
                  <a:pt x="5465748" y="724202"/>
                  <a:pt x="5353786" y="633430"/>
                  <a:pt x="5223164" y="600774"/>
                </a:cubicBezTo>
                <a:cubicBezTo>
                  <a:pt x="5130800" y="577683"/>
                  <a:pt x="5039207" y="551257"/>
                  <a:pt x="4946073" y="531501"/>
                </a:cubicBezTo>
                <a:cubicBezTo>
                  <a:pt x="4886652" y="518897"/>
                  <a:pt x="4825880" y="513778"/>
                  <a:pt x="4765964" y="503792"/>
                </a:cubicBezTo>
                <a:lnTo>
                  <a:pt x="4530436" y="462228"/>
                </a:lnTo>
                <a:cubicBezTo>
                  <a:pt x="4415104" y="443006"/>
                  <a:pt x="4296497" y="438931"/>
                  <a:pt x="4184073" y="406810"/>
                </a:cubicBezTo>
                <a:cubicBezTo>
                  <a:pt x="4000308" y="354306"/>
                  <a:pt x="4175002" y="400270"/>
                  <a:pt x="3920836" y="351392"/>
                </a:cubicBezTo>
                <a:cubicBezTo>
                  <a:pt x="3820815" y="332157"/>
                  <a:pt x="3679148" y="295772"/>
                  <a:pt x="3574473" y="282119"/>
                </a:cubicBezTo>
                <a:cubicBezTo>
                  <a:pt x="3519330" y="274927"/>
                  <a:pt x="3463636" y="272883"/>
                  <a:pt x="3408218" y="268265"/>
                </a:cubicBezTo>
                <a:cubicBezTo>
                  <a:pt x="3362036" y="272883"/>
                  <a:pt x="3315089" y="272558"/>
                  <a:pt x="3269673" y="282119"/>
                </a:cubicBezTo>
                <a:cubicBezTo>
                  <a:pt x="3226801" y="291145"/>
                  <a:pt x="3185874" y="307955"/>
                  <a:pt x="3144982" y="323683"/>
                </a:cubicBezTo>
                <a:cubicBezTo>
                  <a:pt x="2995944" y="381006"/>
                  <a:pt x="2829219" y="462381"/>
                  <a:pt x="2673927" y="503792"/>
                </a:cubicBezTo>
                <a:cubicBezTo>
                  <a:pt x="2615235" y="519443"/>
                  <a:pt x="2553454" y="519959"/>
                  <a:pt x="2493818" y="531501"/>
                </a:cubicBezTo>
                <a:cubicBezTo>
                  <a:pt x="2258427" y="577060"/>
                  <a:pt x="2235915" y="589425"/>
                  <a:pt x="2008909" y="656192"/>
                </a:cubicBezTo>
                <a:cubicBezTo>
                  <a:pt x="1948873" y="693137"/>
                  <a:pt x="1892209" y="736229"/>
                  <a:pt x="1828800" y="767028"/>
                </a:cubicBezTo>
                <a:cubicBezTo>
                  <a:pt x="1294955" y="1026324"/>
                  <a:pt x="1726715" y="796022"/>
                  <a:pt x="1343891" y="947137"/>
                </a:cubicBezTo>
                <a:cubicBezTo>
                  <a:pt x="1226564" y="993450"/>
                  <a:pt x="1117191" y="1059649"/>
                  <a:pt x="997527" y="1099537"/>
                </a:cubicBezTo>
                <a:cubicBezTo>
                  <a:pt x="942109" y="1118010"/>
                  <a:pt x="885969" y="1134444"/>
                  <a:pt x="831273" y="1154955"/>
                </a:cubicBezTo>
                <a:cubicBezTo>
                  <a:pt x="700163" y="1204122"/>
                  <a:pt x="858395" y="1166158"/>
                  <a:pt x="706582" y="1196519"/>
                </a:cubicBezTo>
                <a:lnTo>
                  <a:pt x="429491" y="1307355"/>
                </a:lnTo>
                <a:cubicBezTo>
                  <a:pt x="396919" y="1320625"/>
                  <a:pt x="367559" y="1345998"/>
                  <a:pt x="332509" y="1348919"/>
                </a:cubicBezTo>
                <a:cubicBezTo>
                  <a:pt x="110266" y="1367440"/>
                  <a:pt x="221108" y="1353632"/>
                  <a:pt x="0" y="1390483"/>
                </a:cubicBezTo>
                <a:cubicBezTo>
                  <a:pt x="126200" y="1340003"/>
                  <a:pt x="144882" y="1329240"/>
                  <a:pt x="332509" y="1293501"/>
                </a:cubicBezTo>
                <a:cubicBezTo>
                  <a:pt x="534630" y="1255002"/>
                  <a:pt x="742497" y="1246422"/>
                  <a:pt x="942109" y="1196519"/>
                </a:cubicBezTo>
                <a:lnTo>
                  <a:pt x="1052946" y="1168810"/>
                </a:lnTo>
                <a:cubicBezTo>
                  <a:pt x="1094509" y="1145719"/>
                  <a:pt x="1132351" y="1114028"/>
                  <a:pt x="1177636" y="1099537"/>
                </a:cubicBezTo>
                <a:cubicBezTo>
                  <a:pt x="1308372" y="1057701"/>
                  <a:pt x="1473177" y="1056191"/>
                  <a:pt x="1607127" y="1030265"/>
                </a:cubicBezTo>
                <a:cubicBezTo>
                  <a:pt x="1733202" y="1005863"/>
                  <a:pt x="1845975" y="969694"/>
                  <a:pt x="1967346" y="933283"/>
                </a:cubicBezTo>
                <a:cubicBezTo>
                  <a:pt x="2161547" y="777921"/>
                  <a:pt x="1916643" y="968774"/>
                  <a:pt x="2105891" y="836301"/>
                </a:cubicBezTo>
                <a:cubicBezTo>
                  <a:pt x="2180685" y="783945"/>
                  <a:pt x="2156123" y="782958"/>
                  <a:pt x="2230582" y="753174"/>
                </a:cubicBezTo>
                <a:cubicBezTo>
                  <a:pt x="2380870" y="693059"/>
                  <a:pt x="2572331" y="681245"/>
                  <a:pt x="2715491" y="656192"/>
                </a:cubicBezTo>
                <a:cubicBezTo>
                  <a:pt x="2766351" y="647292"/>
                  <a:pt x="2817488" y="639684"/>
                  <a:pt x="2867891" y="628483"/>
                </a:cubicBezTo>
                <a:cubicBezTo>
                  <a:pt x="2975424" y="604587"/>
                  <a:pt x="3004312" y="604258"/>
                  <a:pt x="3103418" y="559210"/>
                </a:cubicBezTo>
                <a:cubicBezTo>
                  <a:pt x="3118577" y="552320"/>
                  <a:pt x="3129391" y="537348"/>
                  <a:pt x="3144982" y="531501"/>
                </a:cubicBezTo>
                <a:cubicBezTo>
                  <a:pt x="3167031" y="523233"/>
                  <a:pt x="3191065" y="521738"/>
                  <a:pt x="3214255" y="517646"/>
                </a:cubicBezTo>
                <a:cubicBezTo>
                  <a:pt x="3354837" y="492837"/>
                  <a:pt x="3358535" y="493076"/>
                  <a:pt x="3477491" y="476083"/>
                </a:cubicBezTo>
                <a:cubicBezTo>
                  <a:pt x="3858439" y="501480"/>
                  <a:pt x="3899570" y="498088"/>
                  <a:pt x="4267200" y="545355"/>
                </a:cubicBezTo>
                <a:cubicBezTo>
                  <a:pt x="5047299" y="645653"/>
                  <a:pt x="4621834" y="613414"/>
                  <a:pt x="5084618" y="642337"/>
                </a:cubicBezTo>
                <a:cubicBezTo>
                  <a:pt x="5130800" y="660810"/>
                  <a:pt x="5175474" y="683625"/>
                  <a:pt x="5223164" y="697755"/>
                </a:cubicBezTo>
                <a:cubicBezTo>
                  <a:pt x="5706250" y="840892"/>
                  <a:pt x="5866240" y="737697"/>
                  <a:pt x="6553200" y="711610"/>
                </a:cubicBezTo>
                <a:cubicBezTo>
                  <a:pt x="6630771" y="634039"/>
                  <a:pt x="6625699" y="632991"/>
                  <a:pt x="6705600" y="573065"/>
                </a:cubicBezTo>
                <a:cubicBezTo>
                  <a:pt x="6876492" y="444896"/>
                  <a:pt x="6821824" y="516491"/>
                  <a:pt x="6885709" y="420665"/>
                </a:cubicBezTo>
                <a:cubicBezTo>
                  <a:pt x="6876473" y="360628"/>
                  <a:pt x="6897531" y="286675"/>
                  <a:pt x="6858000" y="240555"/>
                </a:cubicBezTo>
                <a:cubicBezTo>
                  <a:pt x="6836327" y="215270"/>
                  <a:pt x="6825243" y="299279"/>
                  <a:pt x="6802582" y="323683"/>
                </a:cubicBezTo>
                <a:cubicBezTo>
                  <a:pt x="6677328" y="458572"/>
                  <a:pt x="6681677" y="440718"/>
                  <a:pt x="6497782" y="476083"/>
                </a:cubicBezTo>
                <a:cubicBezTo>
                  <a:pt x="6438132" y="487554"/>
                  <a:pt x="6376969" y="490615"/>
                  <a:pt x="6317673" y="503792"/>
                </a:cubicBezTo>
                <a:cubicBezTo>
                  <a:pt x="6225302" y="524319"/>
                  <a:pt x="6086853" y="563954"/>
                  <a:pt x="5999018" y="614628"/>
                </a:cubicBezTo>
                <a:cubicBezTo>
                  <a:pt x="5918020" y="661358"/>
                  <a:pt x="5848229" y="727483"/>
                  <a:pt x="5763491" y="767028"/>
                </a:cubicBezTo>
                <a:cubicBezTo>
                  <a:pt x="5694218" y="799355"/>
                  <a:pt x="5626170" y="834447"/>
                  <a:pt x="5555673" y="864010"/>
                </a:cubicBezTo>
                <a:cubicBezTo>
                  <a:pt x="5167125" y="1026949"/>
                  <a:pt x="5458706" y="884783"/>
                  <a:pt x="5250873" y="988701"/>
                </a:cubicBezTo>
                <a:cubicBezTo>
                  <a:pt x="5176982" y="984083"/>
                  <a:pt x="5102374" y="986104"/>
                  <a:pt x="5029200" y="974846"/>
                </a:cubicBezTo>
                <a:cubicBezTo>
                  <a:pt x="4981546" y="967515"/>
                  <a:pt x="4937887" y="942972"/>
                  <a:pt x="4890655" y="933283"/>
                </a:cubicBezTo>
                <a:cubicBezTo>
                  <a:pt x="4757524" y="905974"/>
                  <a:pt x="4621920" y="891728"/>
                  <a:pt x="4488873" y="864010"/>
                </a:cubicBezTo>
                <a:cubicBezTo>
                  <a:pt x="4378037" y="840919"/>
                  <a:pt x="4268136" y="812765"/>
                  <a:pt x="4156364" y="794737"/>
                </a:cubicBezTo>
                <a:cubicBezTo>
                  <a:pt x="3981619" y="766552"/>
                  <a:pt x="3804486" y="754564"/>
                  <a:pt x="3629891" y="725465"/>
                </a:cubicBezTo>
                <a:cubicBezTo>
                  <a:pt x="3339259" y="677026"/>
                  <a:pt x="3464268" y="693208"/>
                  <a:pt x="3255818" y="670046"/>
                </a:cubicBezTo>
                <a:cubicBezTo>
                  <a:pt x="3117273" y="674664"/>
                  <a:pt x="2978325" y="672389"/>
                  <a:pt x="2840182" y="683901"/>
                </a:cubicBezTo>
                <a:cubicBezTo>
                  <a:pt x="2656829" y="699181"/>
                  <a:pt x="2533505" y="744008"/>
                  <a:pt x="2355273" y="780883"/>
                </a:cubicBezTo>
                <a:cubicBezTo>
                  <a:pt x="2300255" y="792266"/>
                  <a:pt x="2244436" y="799356"/>
                  <a:pt x="2189018" y="808592"/>
                </a:cubicBezTo>
                <a:cubicBezTo>
                  <a:pt x="1941693" y="907522"/>
                  <a:pt x="2069239" y="852916"/>
                  <a:pt x="1704109" y="1030265"/>
                </a:cubicBezTo>
                <a:cubicBezTo>
                  <a:pt x="1657665" y="1052823"/>
                  <a:pt x="1613909" y="1081407"/>
                  <a:pt x="1565564" y="1099537"/>
                </a:cubicBezTo>
                <a:cubicBezTo>
                  <a:pt x="1491673" y="1127246"/>
                  <a:pt x="1417162" y="1153356"/>
                  <a:pt x="1343891" y="1182665"/>
                </a:cubicBezTo>
                <a:cubicBezTo>
                  <a:pt x="1168330" y="1252890"/>
                  <a:pt x="1163713" y="1268031"/>
                  <a:pt x="997527" y="1321210"/>
                </a:cubicBezTo>
                <a:cubicBezTo>
                  <a:pt x="973352" y="1328946"/>
                  <a:pt x="663885" y="1424551"/>
                  <a:pt x="623455" y="1404337"/>
                </a:cubicBezTo>
                <a:cubicBezTo>
                  <a:pt x="576358" y="1380790"/>
                  <a:pt x="724281" y="1373392"/>
                  <a:pt x="775855" y="1362774"/>
                </a:cubicBezTo>
                <a:cubicBezTo>
                  <a:pt x="1268462" y="1261355"/>
                  <a:pt x="932989" y="1367580"/>
                  <a:pt x="1454727" y="1196519"/>
                </a:cubicBezTo>
                <a:cubicBezTo>
                  <a:pt x="1617095" y="1143284"/>
                  <a:pt x="1784079" y="1100973"/>
                  <a:pt x="1939636" y="1030265"/>
                </a:cubicBezTo>
                <a:cubicBezTo>
                  <a:pt x="2168449" y="926259"/>
                  <a:pt x="2561920" y="745746"/>
                  <a:pt x="2715491" y="697755"/>
                </a:cubicBezTo>
                <a:cubicBezTo>
                  <a:pt x="2863273" y="651573"/>
                  <a:pt x="3009705" y="600828"/>
                  <a:pt x="3158836" y="559210"/>
                </a:cubicBezTo>
                <a:cubicBezTo>
                  <a:pt x="3229995" y="539352"/>
                  <a:pt x="3597148" y="490656"/>
                  <a:pt x="3602182" y="489937"/>
                </a:cubicBezTo>
                <a:lnTo>
                  <a:pt x="5001491" y="503792"/>
                </a:lnTo>
                <a:cubicBezTo>
                  <a:pt x="5688557" y="536510"/>
                  <a:pt x="5125365" y="552632"/>
                  <a:pt x="5472546" y="614628"/>
                </a:cubicBezTo>
                <a:cubicBezTo>
                  <a:pt x="5559402" y="630138"/>
                  <a:pt x="5648037" y="633101"/>
                  <a:pt x="5735782" y="642337"/>
                </a:cubicBezTo>
                <a:cubicBezTo>
                  <a:pt x="5911273" y="623864"/>
                  <a:pt x="6087700" y="612779"/>
                  <a:pt x="6262255" y="586919"/>
                </a:cubicBezTo>
                <a:cubicBezTo>
                  <a:pt x="6448831" y="559278"/>
                  <a:pt x="6487196" y="527422"/>
                  <a:pt x="6650182" y="462228"/>
                </a:cubicBezTo>
                <a:cubicBezTo>
                  <a:pt x="6686817" y="447574"/>
                  <a:pt x="6724532" y="435689"/>
                  <a:pt x="6761018" y="420665"/>
                </a:cubicBezTo>
                <a:cubicBezTo>
                  <a:pt x="6803076" y="403347"/>
                  <a:pt x="6844411" y="384307"/>
                  <a:pt x="6885709" y="365246"/>
                </a:cubicBezTo>
                <a:cubicBezTo>
                  <a:pt x="6904461" y="356591"/>
                  <a:pt x="6923943" y="348993"/>
                  <a:pt x="6941127" y="337537"/>
                </a:cubicBezTo>
                <a:cubicBezTo>
                  <a:pt x="6965731" y="321134"/>
                  <a:pt x="6986743" y="299861"/>
                  <a:pt x="7010400" y="282119"/>
                </a:cubicBezTo>
                <a:cubicBezTo>
                  <a:pt x="7042182" y="258283"/>
                  <a:pt x="7077593" y="239130"/>
                  <a:pt x="7107382" y="212846"/>
                </a:cubicBezTo>
                <a:cubicBezTo>
                  <a:pt x="7156354" y="169635"/>
                  <a:pt x="7301458" y="39924"/>
                  <a:pt x="7245927" y="74301"/>
                </a:cubicBezTo>
                <a:lnTo>
                  <a:pt x="6954982" y="254410"/>
                </a:lnTo>
                <a:cubicBezTo>
                  <a:pt x="6909064" y="282554"/>
                  <a:pt x="6865109" y="314482"/>
                  <a:pt x="6816436" y="337537"/>
                </a:cubicBezTo>
                <a:cubicBezTo>
                  <a:pt x="6728691" y="379101"/>
                  <a:pt x="6642441" y="423982"/>
                  <a:pt x="6553200" y="462228"/>
                </a:cubicBezTo>
                <a:cubicBezTo>
                  <a:pt x="6448362" y="507159"/>
                  <a:pt x="6344445" y="556391"/>
                  <a:pt x="6234546" y="586919"/>
                </a:cubicBezTo>
                <a:cubicBezTo>
                  <a:pt x="6176529" y="603035"/>
                  <a:pt x="6114473" y="596156"/>
                  <a:pt x="6054436" y="600774"/>
                </a:cubicBezTo>
                <a:cubicBezTo>
                  <a:pt x="5994400" y="614628"/>
                  <a:pt x="5935225" y="632968"/>
                  <a:pt x="5874327" y="642337"/>
                </a:cubicBezTo>
                <a:cubicBezTo>
                  <a:pt x="5792587" y="654912"/>
                  <a:pt x="5416938" y="668795"/>
                  <a:pt x="5389418" y="670046"/>
                </a:cubicBezTo>
                <a:cubicBezTo>
                  <a:pt x="5203760" y="651481"/>
                  <a:pt x="5217709" y="655530"/>
                  <a:pt x="4987636" y="614628"/>
                </a:cubicBezTo>
                <a:cubicBezTo>
                  <a:pt x="4867251" y="593226"/>
                  <a:pt x="4744534" y="580489"/>
                  <a:pt x="4627418" y="545355"/>
                </a:cubicBezTo>
                <a:cubicBezTo>
                  <a:pt x="4421935" y="483711"/>
                  <a:pt x="4536665" y="510164"/>
                  <a:pt x="4281055" y="476083"/>
                </a:cubicBezTo>
                <a:cubicBezTo>
                  <a:pt x="4239491" y="462228"/>
                  <a:pt x="4199236" y="443545"/>
                  <a:pt x="4156364" y="434519"/>
                </a:cubicBezTo>
                <a:cubicBezTo>
                  <a:pt x="4110947" y="424958"/>
                  <a:pt x="4064140" y="417770"/>
                  <a:pt x="4017818" y="420665"/>
                </a:cubicBezTo>
                <a:cubicBezTo>
                  <a:pt x="3233808" y="469666"/>
                  <a:pt x="3753845" y="452438"/>
                  <a:pt x="3200400" y="531501"/>
                </a:cubicBezTo>
                <a:cubicBezTo>
                  <a:pt x="3103959" y="545278"/>
                  <a:pt x="3005743" y="544397"/>
                  <a:pt x="2909455" y="559210"/>
                </a:cubicBezTo>
                <a:cubicBezTo>
                  <a:pt x="2683473" y="593976"/>
                  <a:pt x="2789787" y="580875"/>
                  <a:pt x="2590800" y="600774"/>
                </a:cubicBezTo>
                <a:cubicBezTo>
                  <a:pt x="2526145" y="619247"/>
                  <a:pt x="2460627" y="634928"/>
                  <a:pt x="2396836" y="656192"/>
                </a:cubicBezTo>
                <a:cubicBezTo>
                  <a:pt x="2321970" y="681147"/>
                  <a:pt x="2248435" y="710011"/>
                  <a:pt x="2175164" y="739319"/>
                </a:cubicBezTo>
                <a:cubicBezTo>
                  <a:pt x="1957176" y="826514"/>
                  <a:pt x="1765431" y="920565"/>
                  <a:pt x="1565564" y="1057974"/>
                </a:cubicBezTo>
                <a:cubicBezTo>
                  <a:pt x="1140665" y="1350092"/>
                  <a:pt x="1494654" y="1128066"/>
                  <a:pt x="1246909" y="1251937"/>
                </a:cubicBezTo>
                <a:cubicBezTo>
                  <a:pt x="1090242" y="1330270"/>
                  <a:pt x="1203686" y="1289434"/>
                  <a:pt x="1108364" y="1321210"/>
                </a:cubicBezTo>
                <a:cubicBezTo>
                  <a:pt x="1039091" y="1302737"/>
                  <a:pt x="968829" y="1287642"/>
                  <a:pt x="900546" y="1265792"/>
                </a:cubicBezTo>
                <a:cubicBezTo>
                  <a:pt x="749325" y="1217401"/>
                  <a:pt x="760374" y="1192371"/>
                  <a:pt x="595746" y="1154955"/>
                </a:cubicBezTo>
                <a:cubicBezTo>
                  <a:pt x="550488" y="1144669"/>
                  <a:pt x="503382" y="1145719"/>
                  <a:pt x="457200" y="1141101"/>
                </a:cubicBezTo>
                <a:cubicBezTo>
                  <a:pt x="438727" y="1136483"/>
                  <a:pt x="416410" y="1139436"/>
                  <a:pt x="401782" y="1127246"/>
                </a:cubicBezTo>
                <a:cubicBezTo>
                  <a:pt x="385916" y="1114024"/>
                  <a:pt x="358207" y="1085050"/>
                  <a:pt x="374073" y="1071828"/>
                </a:cubicBezTo>
                <a:cubicBezTo>
                  <a:pt x="402676" y="1047992"/>
                  <a:pt x="447964" y="1062592"/>
                  <a:pt x="484909" y="1057974"/>
                </a:cubicBezTo>
                <a:cubicBezTo>
                  <a:pt x="890614" y="1063770"/>
                  <a:pt x="1561680" y="1102141"/>
                  <a:pt x="2008909" y="1030265"/>
                </a:cubicBezTo>
                <a:cubicBezTo>
                  <a:pt x="2086825" y="1017743"/>
                  <a:pt x="2154796" y="969140"/>
                  <a:pt x="2230582" y="947137"/>
                </a:cubicBezTo>
                <a:cubicBezTo>
                  <a:pt x="2481694" y="874233"/>
                  <a:pt x="2416973" y="946779"/>
                  <a:pt x="2673927" y="822446"/>
                </a:cubicBezTo>
                <a:cubicBezTo>
                  <a:pt x="2944216" y="691661"/>
                  <a:pt x="2783168" y="734476"/>
                  <a:pt x="2964873" y="628483"/>
                </a:cubicBezTo>
                <a:cubicBezTo>
                  <a:pt x="2986355" y="615952"/>
                  <a:pt x="3011055" y="610010"/>
                  <a:pt x="3034146" y="600774"/>
                </a:cubicBezTo>
                <a:cubicBezTo>
                  <a:pt x="3075709" y="605392"/>
                  <a:pt x="3117150" y="611293"/>
                  <a:pt x="3158836" y="614628"/>
                </a:cubicBezTo>
                <a:cubicBezTo>
                  <a:pt x="3232635" y="620532"/>
                  <a:pt x="3307083" y="619009"/>
                  <a:pt x="3380509" y="628483"/>
                </a:cubicBezTo>
                <a:cubicBezTo>
                  <a:pt x="3450573" y="637523"/>
                  <a:pt x="3518393" y="660055"/>
                  <a:pt x="3588327" y="670046"/>
                </a:cubicBezTo>
                <a:cubicBezTo>
                  <a:pt x="3680218" y="683173"/>
                  <a:pt x="3773183" y="687313"/>
                  <a:pt x="3865418" y="697755"/>
                </a:cubicBezTo>
                <a:lnTo>
                  <a:pt x="4322618" y="753174"/>
                </a:lnTo>
                <a:cubicBezTo>
                  <a:pt x="4573816" y="849787"/>
                  <a:pt x="4440324" y="806845"/>
                  <a:pt x="4724400" y="877865"/>
                </a:cubicBezTo>
                <a:lnTo>
                  <a:pt x="5472546" y="822446"/>
                </a:lnTo>
                <a:cubicBezTo>
                  <a:pt x="5695602" y="802168"/>
                  <a:pt x="5570633" y="802417"/>
                  <a:pt x="5735782" y="767028"/>
                </a:cubicBezTo>
                <a:cubicBezTo>
                  <a:pt x="5832316" y="746342"/>
                  <a:pt x="5929745" y="730083"/>
                  <a:pt x="6026727" y="711610"/>
                </a:cubicBezTo>
                <a:cubicBezTo>
                  <a:pt x="6160654" y="646955"/>
                  <a:pt x="6297568" y="588153"/>
                  <a:pt x="6428509" y="517646"/>
                </a:cubicBezTo>
                <a:lnTo>
                  <a:pt x="6788727" y="323683"/>
                </a:lnTo>
                <a:cubicBezTo>
                  <a:pt x="6816086" y="309149"/>
                  <a:pt x="6893761" y="260213"/>
                  <a:pt x="6871855" y="282119"/>
                </a:cubicBezTo>
                <a:cubicBezTo>
                  <a:pt x="6744410" y="409563"/>
                  <a:pt x="6755368" y="405928"/>
                  <a:pt x="6553200" y="545355"/>
                </a:cubicBezTo>
                <a:cubicBezTo>
                  <a:pt x="6376061" y="667520"/>
                  <a:pt x="5859948" y="892896"/>
                  <a:pt x="5805055" y="919428"/>
                </a:cubicBezTo>
                <a:cubicBezTo>
                  <a:pt x="5584611" y="1025976"/>
                  <a:pt x="5476104" y="1103217"/>
                  <a:pt x="5223164" y="1154955"/>
                </a:cubicBezTo>
                <a:cubicBezTo>
                  <a:pt x="5132561" y="1173487"/>
                  <a:pt x="5038499" y="1165677"/>
                  <a:pt x="4946073" y="1168810"/>
                </a:cubicBezTo>
                <a:lnTo>
                  <a:pt x="4405746" y="1182665"/>
                </a:lnTo>
                <a:lnTo>
                  <a:pt x="4225636" y="1210374"/>
                </a:lnTo>
                <a:cubicBezTo>
                  <a:pt x="4091582" y="1232716"/>
                  <a:pt x="3958512" y="1261284"/>
                  <a:pt x="3823855" y="1279646"/>
                </a:cubicBezTo>
                <a:cubicBezTo>
                  <a:pt x="3755065" y="1289026"/>
                  <a:pt x="3685309" y="1288883"/>
                  <a:pt x="3616036" y="1293501"/>
                </a:cubicBezTo>
                <a:lnTo>
                  <a:pt x="3311236" y="1335065"/>
                </a:lnTo>
                <a:cubicBezTo>
                  <a:pt x="3219063" y="1346038"/>
                  <a:pt x="3126037" y="1349647"/>
                  <a:pt x="3034146" y="1362774"/>
                </a:cubicBezTo>
                <a:cubicBezTo>
                  <a:pt x="2995512" y="1368293"/>
                  <a:pt x="2809151" y="1422439"/>
                  <a:pt x="2784764" y="1432046"/>
                </a:cubicBezTo>
                <a:cubicBezTo>
                  <a:pt x="2677001" y="1474498"/>
                  <a:pt x="2568472" y="1516399"/>
                  <a:pt x="2466109" y="1570592"/>
                </a:cubicBezTo>
                <a:cubicBezTo>
                  <a:pt x="2330231" y="1642528"/>
                  <a:pt x="2200173" y="1723387"/>
                  <a:pt x="2050473" y="1764555"/>
                </a:cubicBezTo>
                <a:cubicBezTo>
                  <a:pt x="1927312" y="1798424"/>
                  <a:pt x="1801091" y="1819974"/>
                  <a:pt x="1676400" y="1847683"/>
                </a:cubicBezTo>
                <a:cubicBezTo>
                  <a:pt x="1524000" y="1833828"/>
                  <a:pt x="1368485" y="1839761"/>
                  <a:pt x="1219200" y="1806119"/>
                </a:cubicBezTo>
                <a:cubicBezTo>
                  <a:pt x="1038261" y="1765344"/>
                  <a:pt x="692727" y="1626010"/>
                  <a:pt x="692727" y="1626010"/>
                </a:cubicBezTo>
                <a:cubicBezTo>
                  <a:pt x="669636" y="1607537"/>
                  <a:pt x="594224" y="1575063"/>
                  <a:pt x="623455" y="1570592"/>
                </a:cubicBezTo>
                <a:cubicBezTo>
                  <a:pt x="1036363" y="1507441"/>
                  <a:pt x="1870364" y="1445901"/>
                  <a:pt x="1870364" y="1445901"/>
                </a:cubicBezTo>
                <a:cubicBezTo>
                  <a:pt x="2045855" y="1404337"/>
                  <a:pt x="2225466" y="1377397"/>
                  <a:pt x="2396836" y="1321210"/>
                </a:cubicBezTo>
                <a:cubicBezTo>
                  <a:pt x="2508717" y="1284528"/>
                  <a:pt x="2606561" y="1213499"/>
                  <a:pt x="2715491" y="1168810"/>
                </a:cubicBezTo>
                <a:lnTo>
                  <a:pt x="3255818" y="947137"/>
                </a:lnTo>
                <a:cubicBezTo>
                  <a:pt x="3398354" y="890123"/>
                  <a:pt x="3544206" y="841356"/>
                  <a:pt x="3685309" y="780883"/>
                </a:cubicBezTo>
                <a:cubicBezTo>
                  <a:pt x="3717636" y="767028"/>
                  <a:pt x="3749464" y="751945"/>
                  <a:pt x="3782291" y="739319"/>
                </a:cubicBezTo>
                <a:cubicBezTo>
                  <a:pt x="3809552" y="728834"/>
                  <a:pt x="3836568" y="716165"/>
                  <a:pt x="3865418" y="711610"/>
                </a:cubicBezTo>
                <a:cubicBezTo>
                  <a:pt x="3924895" y="702219"/>
                  <a:pt x="3985491" y="702373"/>
                  <a:pt x="4045527" y="697755"/>
                </a:cubicBezTo>
                <a:lnTo>
                  <a:pt x="4793673" y="725465"/>
                </a:lnTo>
                <a:cubicBezTo>
                  <a:pt x="4886076" y="729211"/>
                  <a:pt x="4978307" y="741329"/>
                  <a:pt x="5070764" y="739319"/>
                </a:cubicBezTo>
                <a:cubicBezTo>
                  <a:pt x="5191163" y="736702"/>
                  <a:pt x="5310780" y="718969"/>
                  <a:pt x="5430982" y="711610"/>
                </a:cubicBezTo>
                <a:cubicBezTo>
                  <a:pt x="5537102" y="705113"/>
                  <a:pt x="5643446" y="702978"/>
                  <a:pt x="5749636" y="697755"/>
                </a:cubicBezTo>
                <a:lnTo>
                  <a:pt x="6276109" y="670046"/>
                </a:lnTo>
                <a:cubicBezTo>
                  <a:pt x="6329754" y="653953"/>
                  <a:pt x="6456843" y="621525"/>
                  <a:pt x="6511636" y="586919"/>
                </a:cubicBezTo>
                <a:cubicBezTo>
                  <a:pt x="6570205" y="549928"/>
                  <a:pt x="6743609" y="440322"/>
                  <a:pt x="6677891" y="462228"/>
                </a:cubicBezTo>
                <a:cubicBezTo>
                  <a:pt x="6477565" y="529004"/>
                  <a:pt x="6297741" y="590594"/>
                  <a:pt x="6082146" y="642337"/>
                </a:cubicBezTo>
                <a:cubicBezTo>
                  <a:pt x="5562566" y="767036"/>
                  <a:pt x="5267532" y="782933"/>
                  <a:pt x="4710546" y="850155"/>
                </a:cubicBezTo>
                <a:cubicBezTo>
                  <a:pt x="4627419" y="831682"/>
                  <a:pt x="4542942" y="818479"/>
                  <a:pt x="4461164" y="794737"/>
                </a:cubicBezTo>
                <a:cubicBezTo>
                  <a:pt x="4399391" y="776803"/>
                  <a:pt x="4343223" y="741978"/>
                  <a:pt x="4281055" y="725465"/>
                </a:cubicBezTo>
                <a:cubicBezTo>
                  <a:pt x="4047205" y="663349"/>
                  <a:pt x="3799127" y="649071"/>
                  <a:pt x="3574473" y="559210"/>
                </a:cubicBezTo>
                <a:cubicBezTo>
                  <a:pt x="3505200" y="531501"/>
                  <a:pt x="3436917" y="501177"/>
                  <a:pt x="3366655" y="476083"/>
                </a:cubicBezTo>
                <a:cubicBezTo>
                  <a:pt x="3242876" y="431876"/>
                  <a:pt x="2992582" y="351392"/>
                  <a:pt x="2992582" y="351392"/>
                </a:cubicBezTo>
                <a:cubicBezTo>
                  <a:pt x="2927927" y="356010"/>
                  <a:pt x="2862179" y="352534"/>
                  <a:pt x="2798618" y="365246"/>
                </a:cubicBezTo>
                <a:cubicBezTo>
                  <a:pt x="2722707" y="380428"/>
                  <a:pt x="2650388" y="410038"/>
                  <a:pt x="2576946" y="434519"/>
                </a:cubicBezTo>
                <a:cubicBezTo>
                  <a:pt x="2525665" y="451613"/>
                  <a:pt x="2477729" y="480267"/>
                  <a:pt x="2424546" y="489937"/>
                </a:cubicBezTo>
                <a:cubicBezTo>
                  <a:pt x="2273507" y="517399"/>
                  <a:pt x="1967346" y="545355"/>
                  <a:pt x="1967346" y="545355"/>
                </a:cubicBezTo>
                <a:cubicBezTo>
                  <a:pt x="1911928" y="573064"/>
                  <a:pt x="1854367" y="596850"/>
                  <a:pt x="1801091" y="628483"/>
                </a:cubicBezTo>
                <a:cubicBezTo>
                  <a:pt x="1706369" y="684724"/>
                  <a:pt x="1627528" y="770945"/>
                  <a:pt x="1524000" y="808592"/>
                </a:cubicBezTo>
                <a:cubicBezTo>
                  <a:pt x="1377279" y="861945"/>
                  <a:pt x="1216248" y="941506"/>
                  <a:pt x="1052946" y="947137"/>
                </a:cubicBezTo>
                <a:cubicBezTo>
                  <a:pt x="706757" y="959075"/>
                  <a:pt x="360219" y="956374"/>
                  <a:pt x="13855" y="960992"/>
                </a:cubicBezTo>
                <a:cubicBezTo>
                  <a:pt x="259904" y="1002000"/>
                  <a:pt x="489432" y="1044119"/>
                  <a:pt x="748146" y="1044119"/>
                </a:cubicBezTo>
                <a:cubicBezTo>
                  <a:pt x="1168806" y="1044119"/>
                  <a:pt x="1588655" y="1007174"/>
                  <a:pt x="2008909" y="988701"/>
                </a:cubicBezTo>
                <a:cubicBezTo>
                  <a:pt x="2306024" y="930728"/>
                  <a:pt x="2681402" y="845668"/>
                  <a:pt x="2992582" y="822446"/>
                </a:cubicBezTo>
                <a:cubicBezTo>
                  <a:pt x="3163043" y="809725"/>
                  <a:pt x="3334291" y="811590"/>
                  <a:pt x="3505200" y="808592"/>
                </a:cubicBezTo>
                <a:lnTo>
                  <a:pt x="5361709" y="780883"/>
                </a:lnTo>
                <a:cubicBezTo>
                  <a:pt x="5430982" y="762410"/>
                  <a:pt x="5502072" y="749749"/>
                  <a:pt x="5569527" y="725465"/>
                </a:cubicBezTo>
                <a:cubicBezTo>
                  <a:pt x="5618108" y="707976"/>
                  <a:pt x="5660890" y="677162"/>
                  <a:pt x="5708073" y="656192"/>
                </a:cubicBezTo>
                <a:cubicBezTo>
                  <a:pt x="5744130" y="640167"/>
                  <a:pt x="5782487" y="629804"/>
                  <a:pt x="5818909" y="614628"/>
                </a:cubicBezTo>
                <a:cubicBezTo>
                  <a:pt x="5837973" y="606684"/>
                  <a:pt x="5854545" y="592854"/>
                  <a:pt x="5874327" y="586919"/>
                </a:cubicBezTo>
                <a:cubicBezTo>
                  <a:pt x="5947280" y="565033"/>
                  <a:pt x="6022301" y="550727"/>
                  <a:pt x="6096000" y="531501"/>
                </a:cubicBezTo>
                <a:cubicBezTo>
                  <a:pt x="6128532" y="523014"/>
                  <a:pt x="6160496" y="512455"/>
                  <a:pt x="6192982" y="503792"/>
                </a:cubicBezTo>
                <a:cubicBezTo>
                  <a:pt x="6229779" y="493980"/>
                  <a:pt x="6267021" y="485895"/>
                  <a:pt x="6303818" y="476083"/>
                </a:cubicBezTo>
                <a:cubicBezTo>
                  <a:pt x="6402257" y="449833"/>
                  <a:pt x="6459031" y="427386"/>
                  <a:pt x="6567055" y="406810"/>
                </a:cubicBezTo>
                <a:cubicBezTo>
                  <a:pt x="6608136" y="398985"/>
                  <a:pt x="6650182" y="397573"/>
                  <a:pt x="6691746" y="392955"/>
                </a:cubicBezTo>
                <a:cubicBezTo>
                  <a:pt x="7032920" y="311724"/>
                  <a:pt x="6884606" y="341517"/>
                  <a:pt x="7135091" y="295974"/>
                </a:cubicBezTo>
                <a:cubicBezTo>
                  <a:pt x="7163159" y="253872"/>
                  <a:pt x="7199975" y="218663"/>
                  <a:pt x="7148946" y="157428"/>
                </a:cubicBezTo>
                <a:cubicBezTo>
                  <a:pt x="7136756" y="142800"/>
                  <a:pt x="7112000" y="166665"/>
                  <a:pt x="7093527" y="171283"/>
                </a:cubicBezTo>
                <a:cubicBezTo>
                  <a:pt x="7114548" y="570662"/>
                  <a:pt x="7074094" y="350562"/>
                  <a:pt x="7259782" y="808592"/>
                </a:cubicBezTo>
                <a:cubicBezTo>
                  <a:pt x="7278469" y="854687"/>
                  <a:pt x="7315200" y="947137"/>
                  <a:pt x="7315200" y="947137"/>
                </a:cubicBezTo>
                <a:cubicBezTo>
                  <a:pt x="7324436" y="1011792"/>
                  <a:pt x="7338835" y="1075917"/>
                  <a:pt x="7342909" y="1141101"/>
                </a:cubicBezTo>
                <a:cubicBezTo>
                  <a:pt x="7352708" y="1297881"/>
                  <a:pt x="7316786" y="1764069"/>
                  <a:pt x="7356764" y="1612155"/>
                </a:cubicBezTo>
                <a:cubicBezTo>
                  <a:pt x="7419232" y="1374778"/>
                  <a:pt x="7393709" y="1122628"/>
                  <a:pt x="7412182" y="877865"/>
                </a:cubicBezTo>
                <a:cubicBezTo>
                  <a:pt x="7636686" y="1162237"/>
                  <a:pt x="7524137" y="1198619"/>
                  <a:pt x="7689273" y="1099537"/>
                </a:cubicBezTo>
                <a:cubicBezTo>
                  <a:pt x="7718654" y="1050568"/>
                  <a:pt x="7770826" y="984767"/>
                  <a:pt x="7744691" y="919428"/>
                </a:cubicBezTo>
                <a:cubicBezTo>
                  <a:pt x="7735455" y="896337"/>
                  <a:pt x="7698509" y="900955"/>
                  <a:pt x="7675418" y="891719"/>
                </a:cubicBezTo>
                <a:cubicBezTo>
                  <a:pt x="7466759" y="724791"/>
                  <a:pt x="7842628" y="1018416"/>
                  <a:pt x="7370618" y="711610"/>
                </a:cubicBezTo>
                <a:cubicBezTo>
                  <a:pt x="7259874" y="639626"/>
                  <a:pt x="7170103" y="535152"/>
                  <a:pt x="7051964" y="476083"/>
                </a:cubicBezTo>
                <a:cubicBezTo>
                  <a:pt x="7024255" y="462228"/>
                  <a:pt x="6944052" y="415931"/>
                  <a:pt x="6968836" y="434519"/>
                </a:cubicBezTo>
                <a:cubicBezTo>
                  <a:pt x="7030326" y="480636"/>
                  <a:pt x="7094655" y="523656"/>
                  <a:pt x="7162800" y="559210"/>
                </a:cubicBezTo>
                <a:cubicBezTo>
                  <a:pt x="7518817" y="744958"/>
                  <a:pt x="7652459" y="799473"/>
                  <a:pt x="8035636" y="891719"/>
                </a:cubicBezTo>
                <a:cubicBezTo>
                  <a:pt x="8140454" y="916953"/>
                  <a:pt x="8248073" y="928664"/>
                  <a:pt x="8354291" y="947137"/>
                </a:cubicBezTo>
                <a:cubicBezTo>
                  <a:pt x="8668327" y="924046"/>
                  <a:pt x="8982920" y="907563"/>
                  <a:pt x="9296400" y="877865"/>
                </a:cubicBezTo>
                <a:cubicBezTo>
                  <a:pt x="9421890" y="865976"/>
                  <a:pt x="9670473" y="822446"/>
                  <a:pt x="9670473" y="822446"/>
                </a:cubicBezTo>
                <a:cubicBezTo>
                  <a:pt x="9361055" y="813210"/>
                  <a:pt x="9050919" y="817725"/>
                  <a:pt x="8742218" y="794737"/>
                </a:cubicBezTo>
                <a:cubicBezTo>
                  <a:pt x="8615758" y="785320"/>
                  <a:pt x="8493183" y="746598"/>
                  <a:pt x="8368146" y="725465"/>
                </a:cubicBezTo>
                <a:cubicBezTo>
                  <a:pt x="7501924" y="579062"/>
                  <a:pt x="8008399" y="678453"/>
                  <a:pt x="7620000" y="600774"/>
                </a:cubicBezTo>
                <a:cubicBezTo>
                  <a:pt x="7325693" y="424189"/>
                  <a:pt x="7721279" y="669158"/>
                  <a:pt x="7509164" y="517646"/>
                </a:cubicBezTo>
                <a:cubicBezTo>
                  <a:pt x="7492358" y="505642"/>
                  <a:pt x="7453746" y="469284"/>
                  <a:pt x="7453746" y="489937"/>
                </a:cubicBezTo>
                <a:cubicBezTo>
                  <a:pt x="7453746" y="516061"/>
                  <a:pt x="7485381" y="534545"/>
                  <a:pt x="7509164" y="545355"/>
                </a:cubicBezTo>
                <a:cubicBezTo>
                  <a:pt x="7588934" y="581614"/>
                  <a:pt x="7673184" y="608704"/>
                  <a:pt x="7758546" y="628483"/>
                </a:cubicBezTo>
                <a:cubicBezTo>
                  <a:pt x="8052361" y="696562"/>
                  <a:pt x="8348882" y="752588"/>
                  <a:pt x="8645236" y="808592"/>
                </a:cubicBezTo>
                <a:cubicBezTo>
                  <a:pt x="8909373" y="858508"/>
                  <a:pt x="9522508" y="977588"/>
                  <a:pt x="9878291" y="1002555"/>
                </a:cubicBezTo>
                <a:cubicBezTo>
                  <a:pt x="10021178" y="1012582"/>
                  <a:pt x="10164618" y="1011792"/>
                  <a:pt x="10307782" y="1016410"/>
                </a:cubicBezTo>
                <a:cubicBezTo>
                  <a:pt x="10053782" y="1021028"/>
                  <a:pt x="9799272" y="1013525"/>
                  <a:pt x="9545782" y="1030265"/>
                </a:cubicBezTo>
                <a:cubicBezTo>
                  <a:pt x="9309146" y="1045892"/>
                  <a:pt x="8839200" y="1113392"/>
                  <a:pt x="8839200" y="1113392"/>
                </a:cubicBezTo>
                <a:cubicBezTo>
                  <a:pt x="8783782" y="1104156"/>
                  <a:pt x="8727547" y="1098920"/>
                  <a:pt x="8672946" y="1085683"/>
                </a:cubicBezTo>
                <a:cubicBezTo>
                  <a:pt x="8574922" y="1061920"/>
                  <a:pt x="8480724" y="1023218"/>
                  <a:pt x="8382000" y="1002555"/>
                </a:cubicBezTo>
                <a:cubicBezTo>
                  <a:pt x="8067292" y="936686"/>
                  <a:pt x="8121952" y="995025"/>
                  <a:pt x="7841673" y="905574"/>
                </a:cubicBezTo>
                <a:cubicBezTo>
                  <a:pt x="7701093" y="860708"/>
                  <a:pt x="7564582" y="803974"/>
                  <a:pt x="7426036" y="753174"/>
                </a:cubicBezTo>
                <a:cubicBezTo>
                  <a:pt x="7169042" y="496179"/>
                  <a:pt x="7291311" y="589466"/>
                  <a:pt x="7079673" y="448374"/>
                </a:cubicBezTo>
                <a:cubicBezTo>
                  <a:pt x="7075055" y="476083"/>
                  <a:pt x="7068481" y="503536"/>
                  <a:pt x="7065818" y="531501"/>
                </a:cubicBezTo>
                <a:cubicBezTo>
                  <a:pt x="7059236" y="600615"/>
                  <a:pt x="7062364" y="670676"/>
                  <a:pt x="7051964" y="739319"/>
                </a:cubicBezTo>
                <a:cubicBezTo>
                  <a:pt x="7039207" y="823513"/>
                  <a:pt x="7024401" y="908231"/>
                  <a:pt x="6996546" y="988701"/>
                </a:cubicBezTo>
                <a:cubicBezTo>
                  <a:pt x="6982295" y="1029872"/>
                  <a:pt x="6960743" y="1071646"/>
                  <a:pt x="6927273" y="1099537"/>
                </a:cubicBezTo>
                <a:cubicBezTo>
                  <a:pt x="6901445" y="1121061"/>
                  <a:pt x="6862618" y="1118010"/>
                  <a:pt x="6830291" y="1127246"/>
                </a:cubicBezTo>
                <a:cubicBezTo>
                  <a:pt x="6807200" y="1122628"/>
                  <a:pt x="6777669" y="1130043"/>
                  <a:pt x="6761018" y="1113392"/>
                </a:cubicBezTo>
                <a:cubicBezTo>
                  <a:pt x="6744367" y="1096741"/>
                  <a:pt x="6744896" y="1067558"/>
                  <a:pt x="6747164" y="1044119"/>
                </a:cubicBezTo>
                <a:cubicBezTo>
                  <a:pt x="6758866" y="923199"/>
                  <a:pt x="6784109" y="803974"/>
                  <a:pt x="6802582" y="683901"/>
                </a:cubicBezTo>
                <a:cubicBezTo>
                  <a:pt x="6857216" y="756746"/>
                  <a:pt x="6862142" y="747451"/>
                  <a:pt x="6871855" y="864010"/>
                </a:cubicBezTo>
                <a:cubicBezTo>
                  <a:pt x="6873068" y="878564"/>
                  <a:pt x="6862618" y="891719"/>
                  <a:pt x="6858000" y="905574"/>
                </a:cubicBezTo>
                <a:cubicBezTo>
                  <a:pt x="6844145" y="887101"/>
                  <a:pt x="6825317" y="871470"/>
                  <a:pt x="6816436" y="850155"/>
                </a:cubicBezTo>
                <a:cubicBezTo>
                  <a:pt x="6774044" y="748415"/>
                  <a:pt x="6789530" y="732899"/>
                  <a:pt x="6802582" y="628483"/>
                </a:cubicBezTo>
                <a:cubicBezTo>
                  <a:pt x="6811818" y="670047"/>
                  <a:pt x="6835364" y="710900"/>
                  <a:pt x="6830291" y="753174"/>
                </a:cubicBezTo>
                <a:cubicBezTo>
                  <a:pt x="6807250" y="945182"/>
                  <a:pt x="6687158" y="1121504"/>
                  <a:pt x="6553200" y="1251937"/>
                </a:cubicBezTo>
                <a:cubicBezTo>
                  <a:pt x="6458566" y="1344081"/>
                  <a:pt x="6348145" y="1420076"/>
                  <a:pt x="6234546" y="1487465"/>
                </a:cubicBezTo>
                <a:cubicBezTo>
                  <a:pt x="6074681" y="1582300"/>
                  <a:pt x="5902037" y="1653719"/>
                  <a:pt x="5735782" y="1736846"/>
                </a:cubicBezTo>
                <a:cubicBezTo>
                  <a:pt x="5717309" y="1746082"/>
                  <a:pt x="5697284" y="1752711"/>
                  <a:pt x="5680364" y="1764555"/>
                </a:cubicBezTo>
                <a:cubicBezTo>
                  <a:pt x="5634182" y="1796882"/>
                  <a:pt x="5586916" y="1827714"/>
                  <a:pt x="5541818" y="1861537"/>
                </a:cubicBezTo>
                <a:cubicBezTo>
                  <a:pt x="5341867" y="2011501"/>
                  <a:pt x="5356046" y="2022877"/>
                  <a:pt x="5140036" y="2152483"/>
                </a:cubicBezTo>
                <a:cubicBezTo>
                  <a:pt x="4748997" y="2387106"/>
                  <a:pt x="4873966" y="2350617"/>
                  <a:pt x="4668982" y="2401865"/>
                </a:cubicBezTo>
                <a:cubicBezTo>
                  <a:pt x="5043055" y="2152481"/>
                  <a:pt x="4385117" y="2585619"/>
                  <a:pt x="5126182" y="2138628"/>
                </a:cubicBezTo>
                <a:cubicBezTo>
                  <a:pt x="5309374" y="2028131"/>
                  <a:pt x="5494218" y="1919090"/>
                  <a:pt x="5666509" y="1792265"/>
                </a:cubicBezTo>
                <a:cubicBezTo>
                  <a:pt x="5863788" y="1647045"/>
                  <a:pt x="6185051" y="1368472"/>
                  <a:pt x="6359236" y="1154955"/>
                </a:cubicBezTo>
                <a:cubicBezTo>
                  <a:pt x="6430505" y="1067594"/>
                  <a:pt x="6488545" y="970228"/>
                  <a:pt x="6553200" y="877865"/>
                </a:cubicBezTo>
                <a:cubicBezTo>
                  <a:pt x="6561445" y="836639"/>
                  <a:pt x="6573671" y="760620"/>
                  <a:pt x="6594764" y="725465"/>
                </a:cubicBezTo>
                <a:cubicBezTo>
                  <a:pt x="6608205" y="703063"/>
                  <a:pt x="6631709" y="688519"/>
                  <a:pt x="6650182" y="670046"/>
                </a:cubicBezTo>
                <a:cubicBezTo>
                  <a:pt x="6723812" y="863325"/>
                  <a:pt x="6783735" y="1043456"/>
                  <a:pt x="6885709" y="1224228"/>
                </a:cubicBezTo>
                <a:cubicBezTo>
                  <a:pt x="6939833" y="1320176"/>
                  <a:pt x="6994546" y="1417320"/>
                  <a:pt x="7065818" y="1501319"/>
                </a:cubicBezTo>
                <a:cubicBezTo>
                  <a:pt x="7125125" y="1571217"/>
                  <a:pt x="7204363" y="1621392"/>
                  <a:pt x="7273636" y="1681428"/>
                </a:cubicBezTo>
                <a:cubicBezTo>
                  <a:pt x="7315200" y="1676810"/>
                  <a:pt x="7369725" y="1698083"/>
                  <a:pt x="7398327" y="1667574"/>
                </a:cubicBezTo>
                <a:cubicBezTo>
                  <a:pt x="7579367" y="1474466"/>
                  <a:pt x="7401439" y="1372664"/>
                  <a:pt x="7467600" y="1141101"/>
                </a:cubicBezTo>
                <a:cubicBezTo>
                  <a:pt x="7480662" y="1095383"/>
                  <a:pt x="7507171" y="1228664"/>
                  <a:pt x="7536873" y="1265792"/>
                </a:cubicBezTo>
                <a:cubicBezTo>
                  <a:pt x="7637019" y="1390974"/>
                  <a:pt x="7734305" y="1521106"/>
                  <a:pt x="7855527" y="1626010"/>
                </a:cubicBezTo>
                <a:cubicBezTo>
                  <a:pt x="8188395" y="1914069"/>
                  <a:pt x="8209364" y="1878823"/>
                  <a:pt x="8575964" y="1958519"/>
                </a:cubicBezTo>
                <a:cubicBezTo>
                  <a:pt x="8566728" y="1930810"/>
                  <a:pt x="8569255" y="1895692"/>
                  <a:pt x="8548255" y="1875392"/>
                </a:cubicBezTo>
                <a:cubicBezTo>
                  <a:pt x="8153247" y="1493552"/>
                  <a:pt x="8018238" y="1489450"/>
                  <a:pt x="7495309" y="1182665"/>
                </a:cubicBezTo>
                <a:cubicBezTo>
                  <a:pt x="7368217" y="1108105"/>
                  <a:pt x="7244376" y="1028058"/>
                  <a:pt x="7121236" y="947137"/>
                </a:cubicBezTo>
                <a:cubicBezTo>
                  <a:pt x="7082642" y="921775"/>
                  <a:pt x="6967697" y="846426"/>
                  <a:pt x="7010400" y="864010"/>
                </a:cubicBezTo>
                <a:lnTo>
                  <a:pt x="7716982" y="1154955"/>
                </a:lnTo>
                <a:cubicBezTo>
                  <a:pt x="7852057" y="1212362"/>
                  <a:pt x="7983863" y="1277250"/>
                  <a:pt x="8118764" y="1335065"/>
                </a:cubicBezTo>
                <a:cubicBezTo>
                  <a:pt x="8242519" y="1388103"/>
                  <a:pt x="8378167" y="1416900"/>
                  <a:pt x="8492836" y="1487465"/>
                </a:cubicBezTo>
                <a:cubicBezTo>
                  <a:pt x="9024026" y="1814348"/>
                  <a:pt x="8322392" y="1370774"/>
                  <a:pt x="8839200" y="1736846"/>
                </a:cubicBezTo>
                <a:cubicBezTo>
                  <a:pt x="8997624" y="1849063"/>
                  <a:pt x="9183228" y="1911558"/>
                  <a:pt x="9365673" y="1972374"/>
                </a:cubicBezTo>
                <a:cubicBezTo>
                  <a:pt x="9295031" y="2019468"/>
                  <a:pt x="9311845" y="2022410"/>
                  <a:pt x="9185564" y="1972374"/>
                </a:cubicBezTo>
                <a:cubicBezTo>
                  <a:pt x="8983727" y="1892401"/>
                  <a:pt x="8793851" y="1783331"/>
                  <a:pt x="8589818" y="1709137"/>
                </a:cubicBezTo>
                <a:cubicBezTo>
                  <a:pt x="8386526" y="1635212"/>
                  <a:pt x="8172540" y="1594481"/>
                  <a:pt x="7966364" y="1529028"/>
                </a:cubicBezTo>
                <a:cubicBezTo>
                  <a:pt x="7881353" y="1502040"/>
                  <a:pt x="7800109" y="1464373"/>
                  <a:pt x="7716982" y="1432046"/>
                </a:cubicBezTo>
                <a:cubicBezTo>
                  <a:pt x="7666182" y="1358155"/>
                  <a:pt x="7627987" y="1273780"/>
                  <a:pt x="7564582" y="1210374"/>
                </a:cubicBezTo>
                <a:cubicBezTo>
                  <a:pt x="7527637" y="1173428"/>
                  <a:pt x="7477113" y="1146269"/>
                  <a:pt x="7453746" y="1099537"/>
                </a:cubicBezTo>
                <a:cubicBezTo>
                  <a:pt x="7444509" y="1081064"/>
                  <a:pt x="7436662" y="1061829"/>
                  <a:pt x="7426036" y="1044119"/>
                </a:cubicBezTo>
                <a:cubicBezTo>
                  <a:pt x="7408902" y="1015563"/>
                  <a:pt x="7385511" y="990778"/>
                  <a:pt x="7370618" y="960992"/>
                </a:cubicBezTo>
                <a:cubicBezTo>
                  <a:pt x="7328035" y="875824"/>
                  <a:pt x="7338962" y="842519"/>
                  <a:pt x="7287491" y="767028"/>
                </a:cubicBezTo>
                <a:cubicBezTo>
                  <a:pt x="7235459" y="690715"/>
                  <a:pt x="7176136" y="619632"/>
                  <a:pt x="7121236" y="545355"/>
                </a:cubicBezTo>
                <a:cubicBezTo>
                  <a:pt x="6995245" y="374897"/>
                  <a:pt x="7106206" y="516177"/>
                  <a:pt x="6996546" y="379101"/>
                </a:cubicBezTo>
                <a:cubicBezTo>
                  <a:pt x="6655860" y="719785"/>
                  <a:pt x="6831663" y="616018"/>
                  <a:pt x="6511636" y="753174"/>
                </a:cubicBezTo>
                <a:cubicBezTo>
                  <a:pt x="6373091" y="739319"/>
                  <a:pt x="6232376" y="739687"/>
                  <a:pt x="6096000" y="711610"/>
                </a:cubicBezTo>
                <a:cubicBezTo>
                  <a:pt x="6070412" y="706342"/>
                  <a:pt x="6040582" y="682316"/>
                  <a:pt x="6040582" y="656192"/>
                </a:cubicBezTo>
                <a:cubicBezTo>
                  <a:pt x="6040582" y="637151"/>
                  <a:pt x="6077527" y="646955"/>
                  <a:pt x="6096000" y="642337"/>
                </a:cubicBezTo>
                <a:cubicBezTo>
                  <a:pt x="6251991" y="690334"/>
                  <a:pt x="6316683" y="676479"/>
                  <a:pt x="6400800" y="836301"/>
                </a:cubicBezTo>
                <a:cubicBezTo>
                  <a:pt x="6420277" y="873308"/>
                  <a:pt x="6410037" y="919428"/>
                  <a:pt x="6414655" y="960992"/>
                </a:cubicBezTo>
                <a:cubicBezTo>
                  <a:pt x="6377709" y="997937"/>
                  <a:pt x="6347292" y="1042846"/>
                  <a:pt x="6303818" y="1071828"/>
                </a:cubicBezTo>
                <a:cubicBezTo>
                  <a:pt x="5916840" y="1329813"/>
                  <a:pt x="5899277" y="1263716"/>
                  <a:pt x="5417127" y="1459755"/>
                </a:cubicBezTo>
                <a:cubicBezTo>
                  <a:pt x="5173878" y="1558658"/>
                  <a:pt x="4927215" y="1652670"/>
                  <a:pt x="4696691" y="1778410"/>
                </a:cubicBezTo>
                <a:cubicBezTo>
                  <a:pt x="4675078" y="1790199"/>
                  <a:pt x="4530304" y="1859697"/>
                  <a:pt x="4488873" y="1903101"/>
                </a:cubicBezTo>
                <a:cubicBezTo>
                  <a:pt x="4407576" y="1988270"/>
                  <a:pt x="4323991" y="2072144"/>
                  <a:pt x="4253346" y="2166337"/>
                </a:cubicBezTo>
                <a:cubicBezTo>
                  <a:pt x="4170219" y="2277173"/>
                  <a:pt x="4101930" y="2400880"/>
                  <a:pt x="4003964" y="2498846"/>
                </a:cubicBezTo>
                <a:cubicBezTo>
                  <a:pt x="3920837" y="2581973"/>
                  <a:pt x="3845106" y="2673223"/>
                  <a:pt x="3754582" y="2748228"/>
                </a:cubicBezTo>
                <a:cubicBezTo>
                  <a:pt x="3682577" y="2807890"/>
                  <a:pt x="3600139" y="2854048"/>
                  <a:pt x="3519055" y="2900628"/>
                </a:cubicBezTo>
                <a:cubicBezTo>
                  <a:pt x="3101797" y="3140330"/>
                  <a:pt x="3046789" y="3166514"/>
                  <a:pt x="2549236" y="3288555"/>
                </a:cubicBezTo>
                <a:cubicBezTo>
                  <a:pt x="2490756" y="3302899"/>
                  <a:pt x="2429163" y="3297792"/>
                  <a:pt x="2369127" y="3302410"/>
                </a:cubicBezTo>
                <a:cubicBezTo>
                  <a:pt x="2224383" y="3331360"/>
                  <a:pt x="2337898" y="3310597"/>
                  <a:pt x="2396836" y="3288555"/>
                </a:cubicBezTo>
                <a:cubicBezTo>
                  <a:pt x="2933487" y="3087856"/>
                  <a:pt x="3516004" y="2979238"/>
                  <a:pt x="4003964" y="2678955"/>
                </a:cubicBezTo>
                <a:cubicBezTo>
                  <a:pt x="4850982" y="2157713"/>
                  <a:pt x="4358501" y="2518293"/>
                  <a:pt x="5250873" y="1639865"/>
                </a:cubicBezTo>
                <a:cubicBezTo>
                  <a:pt x="5309100" y="1582548"/>
                  <a:pt x="5430982" y="1473610"/>
                  <a:pt x="5430982" y="1473610"/>
                </a:cubicBezTo>
                <a:cubicBezTo>
                  <a:pt x="5421746" y="1501319"/>
                  <a:pt x="5421081" y="1533586"/>
                  <a:pt x="5403273" y="1556737"/>
                </a:cubicBezTo>
                <a:cubicBezTo>
                  <a:pt x="5058921" y="2004394"/>
                  <a:pt x="5241883" y="1682930"/>
                  <a:pt x="4807527" y="2124774"/>
                </a:cubicBezTo>
                <a:cubicBezTo>
                  <a:pt x="4602243" y="2333597"/>
                  <a:pt x="4423835" y="2655168"/>
                  <a:pt x="4142509" y="2803646"/>
                </a:cubicBezTo>
                <a:cubicBezTo>
                  <a:pt x="4050727" y="2852087"/>
                  <a:pt x="3946240" y="2871975"/>
                  <a:pt x="3851564" y="2914483"/>
                </a:cubicBezTo>
                <a:cubicBezTo>
                  <a:pt x="3735645" y="2966528"/>
                  <a:pt x="3395234" y="3133554"/>
                  <a:pt x="3255818" y="3233137"/>
                </a:cubicBezTo>
                <a:cubicBezTo>
                  <a:pt x="3191822" y="3278848"/>
                  <a:pt x="3137787" y="3337254"/>
                  <a:pt x="3075709" y="3385537"/>
                </a:cubicBezTo>
                <a:cubicBezTo>
                  <a:pt x="3012992" y="3434317"/>
                  <a:pt x="2943118" y="3473621"/>
                  <a:pt x="2881746" y="3524083"/>
                </a:cubicBezTo>
                <a:cubicBezTo>
                  <a:pt x="2735100" y="3644659"/>
                  <a:pt x="2596613" y="3774849"/>
                  <a:pt x="2452255" y="3898155"/>
                </a:cubicBezTo>
                <a:cubicBezTo>
                  <a:pt x="2374921" y="3964211"/>
                  <a:pt x="2288643" y="4020202"/>
                  <a:pt x="2216727" y="4092119"/>
                </a:cubicBezTo>
                <a:cubicBezTo>
                  <a:pt x="2184400" y="4124446"/>
                  <a:pt x="2081707" y="4163742"/>
                  <a:pt x="2119746" y="4189101"/>
                </a:cubicBezTo>
                <a:cubicBezTo>
                  <a:pt x="2181347" y="4230168"/>
                  <a:pt x="2267527" y="4179864"/>
                  <a:pt x="2341418" y="4175246"/>
                </a:cubicBezTo>
                <a:cubicBezTo>
                  <a:pt x="2776728" y="3943081"/>
                  <a:pt x="2731641" y="3977231"/>
                  <a:pt x="3352800" y="3510228"/>
                </a:cubicBezTo>
                <a:cubicBezTo>
                  <a:pt x="3725787" y="3229807"/>
                  <a:pt x="4135143" y="2984245"/>
                  <a:pt x="4447309" y="2637392"/>
                </a:cubicBezTo>
                <a:cubicBezTo>
                  <a:pt x="4555547" y="2517127"/>
                  <a:pt x="4611989" y="2441847"/>
                  <a:pt x="4752109" y="2346446"/>
                </a:cubicBezTo>
                <a:cubicBezTo>
                  <a:pt x="4904661" y="2242581"/>
                  <a:pt x="5080031" y="2172005"/>
                  <a:pt x="5223164" y="2055501"/>
                </a:cubicBezTo>
                <a:cubicBezTo>
                  <a:pt x="5872155" y="1527252"/>
                  <a:pt x="5646672" y="1760052"/>
                  <a:pt x="5957455" y="1418192"/>
                </a:cubicBezTo>
                <a:cubicBezTo>
                  <a:pt x="5999019" y="1321210"/>
                  <a:pt x="6090909" y="1022097"/>
                  <a:pt x="6082146" y="1127246"/>
                </a:cubicBezTo>
                <a:cubicBezTo>
                  <a:pt x="6077528" y="1182664"/>
                  <a:pt x="6090066" y="1242331"/>
                  <a:pt x="6068291" y="1293501"/>
                </a:cubicBezTo>
                <a:cubicBezTo>
                  <a:pt x="5958305" y="1551968"/>
                  <a:pt x="5690447" y="2003669"/>
                  <a:pt x="5472546" y="2194046"/>
                </a:cubicBezTo>
                <a:cubicBezTo>
                  <a:pt x="4696672" y="2871914"/>
                  <a:pt x="4652844" y="2663525"/>
                  <a:pt x="4225636" y="3233137"/>
                </a:cubicBezTo>
                <a:cubicBezTo>
                  <a:pt x="4194656" y="3274443"/>
                  <a:pt x="4179455" y="3325501"/>
                  <a:pt x="4156364" y="3371683"/>
                </a:cubicBezTo>
                <a:cubicBezTo>
                  <a:pt x="4147128" y="3422483"/>
                  <a:pt x="4145545" y="3475291"/>
                  <a:pt x="4128655" y="3524083"/>
                </a:cubicBezTo>
                <a:cubicBezTo>
                  <a:pt x="4085940" y="3647480"/>
                  <a:pt x="3994204" y="3803553"/>
                  <a:pt x="3920836" y="3912010"/>
                </a:cubicBezTo>
                <a:cubicBezTo>
                  <a:pt x="3756521" y="4154910"/>
                  <a:pt x="3696645" y="4247607"/>
                  <a:pt x="3477491" y="4438483"/>
                </a:cubicBezTo>
                <a:cubicBezTo>
                  <a:pt x="3417576" y="4490667"/>
                  <a:pt x="3348182" y="4530846"/>
                  <a:pt x="3283527" y="4577028"/>
                </a:cubicBezTo>
                <a:cubicBezTo>
                  <a:pt x="3675830" y="3966782"/>
                  <a:pt x="2946853" y="5077639"/>
                  <a:pt x="3796146" y="3953574"/>
                </a:cubicBezTo>
                <a:cubicBezTo>
                  <a:pt x="3998560" y="3685673"/>
                  <a:pt x="4350614" y="3086498"/>
                  <a:pt x="4627418" y="2775937"/>
                </a:cubicBezTo>
                <a:cubicBezTo>
                  <a:pt x="4952404" y="2411319"/>
                  <a:pt x="4926295" y="2538330"/>
                  <a:pt x="5334000" y="2194046"/>
                </a:cubicBezTo>
                <a:cubicBezTo>
                  <a:pt x="5553355" y="2008813"/>
                  <a:pt x="5667230" y="1778643"/>
                  <a:pt x="5832764" y="1542883"/>
                </a:cubicBezTo>
                <a:cubicBezTo>
                  <a:pt x="5885839" y="1467291"/>
                  <a:pt x="5943939" y="1395354"/>
                  <a:pt x="5999018" y="1321210"/>
                </a:cubicBezTo>
                <a:cubicBezTo>
                  <a:pt x="6064013" y="1233717"/>
                  <a:pt x="6122051" y="1140728"/>
                  <a:pt x="6192982" y="1057974"/>
                </a:cubicBezTo>
                <a:cubicBezTo>
                  <a:pt x="6220691" y="1025647"/>
                  <a:pt x="6250563" y="995054"/>
                  <a:pt x="6276109" y="960992"/>
                </a:cubicBezTo>
                <a:cubicBezTo>
                  <a:pt x="6292266" y="939449"/>
                  <a:pt x="6325213" y="865868"/>
                  <a:pt x="6317673" y="891719"/>
                </a:cubicBezTo>
                <a:cubicBezTo>
                  <a:pt x="6191686" y="1323672"/>
                  <a:pt x="6231682" y="1308819"/>
                  <a:pt x="5846618" y="1556737"/>
                </a:cubicBezTo>
                <a:cubicBezTo>
                  <a:pt x="4829319" y="2211711"/>
                  <a:pt x="5480435" y="1643557"/>
                  <a:pt x="4793673" y="2304883"/>
                </a:cubicBezTo>
                <a:cubicBezTo>
                  <a:pt x="4752109" y="2397247"/>
                  <a:pt x="4699692" y="2485457"/>
                  <a:pt x="4668982" y="2581974"/>
                </a:cubicBezTo>
                <a:cubicBezTo>
                  <a:pt x="4455146" y="3254029"/>
                  <a:pt x="4787992" y="2549359"/>
                  <a:pt x="4461164" y="3357828"/>
                </a:cubicBezTo>
                <a:cubicBezTo>
                  <a:pt x="4430887" y="3432725"/>
                  <a:pt x="4383989" y="3500312"/>
                  <a:pt x="4336473" y="3565646"/>
                </a:cubicBezTo>
                <a:cubicBezTo>
                  <a:pt x="4199060" y="3754589"/>
                  <a:pt x="4144208" y="3813754"/>
                  <a:pt x="3976255" y="3939719"/>
                </a:cubicBezTo>
                <a:cubicBezTo>
                  <a:pt x="3667777" y="4171078"/>
                  <a:pt x="3824402" y="4022299"/>
                  <a:pt x="3671455" y="4175246"/>
                </a:cubicBezTo>
                <a:cubicBezTo>
                  <a:pt x="3851161" y="3815832"/>
                  <a:pt x="3646859" y="4191262"/>
                  <a:pt x="4184073" y="3565646"/>
                </a:cubicBezTo>
                <a:cubicBezTo>
                  <a:pt x="4408673" y="3304087"/>
                  <a:pt x="4645020" y="3049618"/>
                  <a:pt x="4835236" y="2762083"/>
                </a:cubicBezTo>
                <a:cubicBezTo>
                  <a:pt x="5043878" y="2446694"/>
                  <a:pt x="5096805" y="2020085"/>
                  <a:pt x="5375564" y="1764555"/>
                </a:cubicBezTo>
                <a:cubicBezTo>
                  <a:pt x="5430982" y="1713755"/>
                  <a:pt x="5477526" y="1651120"/>
                  <a:pt x="5541818" y="1612155"/>
                </a:cubicBezTo>
                <a:cubicBezTo>
                  <a:pt x="5632053" y="1557467"/>
                  <a:pt x="5737226" y="1532248"/>
                  <a:pt x="5832764" y="1487465"/>
                </a:cubicBezTo>
                <a:cubicBezTo>
                  <a:pt x="5941635" y="1436432"/>
                  <a:pt x="6115074" y="1329845"/>
                  <a:pt x="6192982" y="1251937"/>
                </a:cubicBezTo>
                <a:cubicBezTo>
                  <a:pt x="6395393" y="1049526"/>
                  <a:pt x="6338703" y="1058199"/>
                  <a:pt x="6456218" y="891719"/>
                </a:cubicBezTo>
                <a:cubicBezTo>
                  <a:pt x="6486583" y="848701"/>
                  <a:pt x="6520873" y="808592"/>
                  <a:pt x="6553200" y="767028"/>
                </a:cubicBezTo>
                <a:cubicBezTo>
                  <a:pt x="6623461" y="935654"/>
                  <a:pt x="6689651" y="1071212"/>
                  <a:pt x="6705600" y="1265792"/>
                </a:cubicBezTo>
                <a:cubicBezTo>
                  <a:pt x="6732492" y="1593867"/>
                  <a:pt x="6707619" y="1898637"/>
                  <a:pt x="6553200" y="2194046"/>
                </a:cubicBezTo>
                <a:cubicBezTo>
                  <a:pt x="6407156" y="2473434"/>
                  <a:pt x="6212737" y="2724979"/>
                  <a:pt x="6054436" y="2997610"/>
                </a:cubicBezTo>
                <a:cubicBezTo>
                  <a:pt x="5971309" y="3140774"/>
                  <a:pt x="5882007" y="3280526"/>
                  <a:pt x="5805055" y="3427101"/>
                </a:cubicBezTo>
                <a:cubicBezTo>
                  <a:pt x="5798885" y="3438852"/>
                  <a:pt x="5763320" y="3575082"/>
                  <a:pt x="5735782" y="3607210"/>
                </a:cubicBezTo>
                <a:cubicBezTo>
                  <a:pt x="5720755" y="3624742"/>
                  <a:pt x="5698837" y="3634919"/>
                  <a:pt x="5680364" y="3648774"/>
                </a:cubicBezTo>
                <a:cubicBezTo>
                  <a:pt x="5661891" y="3690338"/>
                  <a:pt x="5646350" y="3733332"/>
                  <a:pt x="5624946" y="3773465"/>
                </a:cubicBezTo>
                <a:cubicBezTo>
                  <a:pt x="5609274" y="3802849"/>
                  <a:pt x="5562303" y="3889101"/>
                  <a:pt x="5569527" y="3856592"/>
                </a:cubicBezTo>
                <a:cubicBezTo>
                  <a:pt x="5594871" y="3742542"/>
                  <a:pt x="5646347" y="3635853"/>
                  <a:pt x="5680364" y="3524083"/>
                </a:cubicBezTo>
                <a:cubicBezTo>
                  <a:pt x="5775672" y="3210928"/>
                  <a:pt x="5860337" y="2894573"/>
                  <a:pt x="5957455" y="2581974"/>
                </a:cubicBezTo>
                <a:cubicBezTo>
                  <a:pt x="6006967" y="2422607"/>
                  <a:pt x="6204458" y="1848165"/>
                  <a:pt x="6289964" y="1681428"/>
                </a:cubicBezTo>
                <a:cubicBezTo>
                  <a:pt x="6344153" y="1575759"/>
                  <a:pt x="6502417" y="1487627"/>
                  <a:pt x="6580909" y="1418192"/>
                </a:cubicBezTo>
                <a:cubicBezTo>
                  <a:pt x="6732754" y="1283868"/>
                  <a:pt x="6756797" y="1243359"/>
                  <a:pt x="6871855" y="1099537"/>
                </a:cubicBezTo>
                <a:cubicBezTo>
                  <a:pt x="6881091" y="1127246"/>
                  <a:pt x="6906648" y="1154329"/>
                  <a:pt x="6899564" y="1182665"/>
                </a:cubicBezTo>
                <a:cubicBezTo>
                  <a:pt x="6648348" y="2187524"/>
                  <a:pt x="6762967" y="1804925"/>
                  <a:pt x="6345382" y="2484992"/>
                </a:cubicBezTo>
                <a:cubicBezTo>
                  <a:pt x="6276141" y="2597756"/>
                  <a:pt x="6216073" y="2715901"/>
                  <a:pt x="6151418" y="2831355"/>
                </a:cubicBezTo>
                <a:cubicBezTo>
                  <a:pt x="6160654" y="3131537"/>
                  <a:pt x="6163342" y="3431992"/>
                  <a:pt x="6179127" y="3731901"/>
                </a:cubicBezTo>
                <a:cubicBezTo>
                  <a:pt x="6181084" y="3769082"/>
                  <a:pt x="6189756" y="3658158"/>
                  <a:pt x="6192982" y="3621065"/>
                </a:cubicBezTo>
                <a:cubicBezTo>
                  <a:pt x="6208232" y="3445690"/>
                  <a:pt x="6215247" y="3269568"/>
                  <a:pt x="6234546" y="3094592"/>
                </a:cubicBezTo>
                <a:cubicBezTo>
                  <a:pt x="6284533" y="2641378"/>
                  <a:pt x="6301076" y="2181769"/>
                  <a:pt x="6400800" y="1736846"/>
                </a:cubicBezTo>
                <a:cubicBezTo>
                  <a:pt x="6421016" y="1646654"/>
                  <a:pt x="6625833" y="1450189"/>
                  <a:pt x="6719455" y="1376628"/>
                </a:cubicBezTo>
                <a:cubicBezTo>
                  <a:pt x="6740629" y="1359991"/>
                  <a:pt x="6767886" y="1352117"/>
                  <a:pt x="6788727" y="1335065"/>
                </a:cubicBezTo>
                <a:cubicBezTo>
                  <a:pt x="6886638" y="1254956"/>
                  <a:pt x="6914393" y="1190211"/>
                  <a:pt x="6982691" y="1071828"/>
                </a:cubicBezTo>
                <a:cubicBezTo>
                  <a:pt x="7016765" y="1012766"/>
                  <a:pt x="7047346" y="951755"/>
                  <a:pt x="7079673" y="891719"/>
                </a:cubicBezTo>
                <a:cubicBezTo>
                  <a:pt x="7075055" y="988701"/>
                  <a:pt x="7077653" y="1086297"/>
                  <a:pt x="7065818" y="1182665"/>
                </a:cubicBezTo>
                <a:cubicBezTo>
                  <a:pt x="7045273" y="1349956"/>
                  <a:pt x="6985572" y="1512905"/>
                  <a:pt x="6982691" y="1681428"/>
                </a:cubicBezTo>
                <a:cubicBezTo>
                  <a:pt x="6974181" y="2179250"/>
                  <a:pt x="7020479" y="2618530"/>
                  <a:pt x="7065818" y="3094592"/>
                </a:cubicBezTo>
                <a:cubicBezTo>
                  <a:pt x="7051964" y="3159246"/>
                  <a:pt x="7045165" y="3225826"/>
                  <a:pt x="7024255" y="3288555"/>
                </a:cubicBezTo>
                <a:cubicBezTo>
                  <a:pt x="7003345" y="3351284"/>
                  <a:pt x="6964344" y="3406752"/>
                  <a:pt x="6941127" y="3468665"/>
                </a:cubicBezTo>
                <a:cubicBezTo>
                  <a:pt x="6908818" y="3554823"/>
                  <a:pt x="6885709" y="3644156"/>
                  <a:pt x="6858000" y="3731901"/>
                </a:cubicBezTo>
                <a:cubicBezTo>
                  <a:pt x="6879354" y="3561077"/>
                  <a:pt x="6927273" y="3181850"/>
                  <a:pt x="6927273" y="3122301"/>
                </a:cubicBezTo>
                <a:cubicBezTo>
                  <a:pt x="6927273" y="1681560"/>
                  <a:pt x="7070033" y="2046853"/>
                  <a:pt x="6830291" y="1487465"/>
                </a:cubicBezTo>
                <a:cubicBezTo>
                  <a:pt x="6815396" y="1383200"/>
                  <a:pt x="6802103" y="1341679"/>
                  <a:pt x="6830291" y="1224228"/>
                </a:cubicBezTo>
                <a:cubicBezTo>
                  <a:pt x="6845303" y="1161680"/>
                  <a:pt x="6874225" y="1103242"/>
                  <a:pt x="6899564" y="1044119"/>
                </a:cubicBezTo>
                <a:cubicBezTo>
                  <a:pt x="6911070" y="1017273"/>
                  <a:pt x="6880390" y="1099313"/>
                  <a:pt x="6871855" y="1127246"/>
                </a:cubicBezTo>
                <a:cubicBezTo>
                  <a:pt x="6829587" y="1265578"/>
                  <a:pt x="6802526" y="1409251"/>
                  <a:pt x="6747164" y="1542883"/>
                </a:cubicBezTo>
                <a:cubicBezTo>
                  <a:pt x="6668116" y="1733688"/>
                  <a:pt x="6578604" y="1921348"/>
                  <a:pt x="6470073" y="2097065"/>
                </a:cubicBezTo>
                <a:cubicBezTo>
                  <a:pt x="6183467" y="2561093"/>
                  <a:pt x="5876847" y="2720957"/>
                  <a:pt x="5417127" y="3080737"/>
                </a:cubicBezTo>
                <a:cubicBezTo>
                  <a:pt x="5349478" y="3133680"/>
                  <a:pt x="5265876" y="3168488"/>
                  <a:pt x="5209309" y="3233137"/>
                </a:cubicBezTo>
                <a:cubicBezTo>
                  <a:pt x="5119121" y="3336210"/>
                  <a:pt x="5119392" y="3346549"/>
                  <a:pt x="5015346" y="3427101"/>
                </a:cubicBezTo>
                <a:cubicBezTo>
                  <a:pt x="4905795" y="3511915"/>
                  <a:pt x="4793270" y="3592821"/>
                  <a:pt x="4682836" y="3676483"/>
                </a:cubicBezTo>
                <a:cubicBezTo>
                  <a:pt x="4640865" y="3708279"/>
                  <a:pt x="4600270" y="3741872"/>
                  <a:pt x="4558146" y="3773465"/>
                </a:cubicBezTo>
                <a:cubicBezTo>
                  <a:pt x="4412050" y="3883037"/>
                  <a:pt x="4511323" y="3810730"/>
                  <a:pt x="4336473" y="3898155"/>
                </a:cubicBezTo>
                <a:cubicBezTo>
                  <a:pt x="4312387" y="3910198"/>
                  <a:pt x="4240542" y="3943527"/>
                  <a:pt x="4267200" y="3939719"/>
                </a:cubicBezTo>
                <a:cubicBezTo>
                  <a:pt x="4389190" y="3922292"/>
                  <a:pt x="4507345" y="3884301"/>
                  <a:pt x="4627418" y="3856592"/>
                </a:cubicBezTo>
                <a:cubicBezTo>
                  <a:pt x="4789054" y="3759610"/>
                  <a:pt x="4966876" y="3685545"/>
                  <a:pt x="5112327" y="3565646"/>
                </a:cubicBezTo>
                <a:cubicBezTo>
                  <a:pt x="5311407" y="3401540"/>
                  <a:pt x="5472433" y="3196082"/>
                  <a:pt x="5652655" y="3011465"/>
                </a:cubicBezTo>
                <a:cubicBezTo>
                  <a:pt x="5661780" y="3002118"/>
                  <a:pt x="5690127" y="2975077"/>
                  <a:pt x="5680364" y="2983755"/>
                </a:cubicBezTo>
                <a:cubicBezTo>
                  <a:pt x="5447314" y="3190910"/>
                  <a:pt x="5495092" y="3196328"/>
                  <a:pt x="5070764" y="3302410"/>
                </a:cubicBezTo>
                <a:cubicBezTo>
                  <a:pt x="4839475" y="3360232"/>
                  <a:pt x="4599709" y="3376301"/>
                  <a:pt x="4364182" y="3413246"/>
                </a:cubicBezTo>
                <a:cubicBezTo>
                  <a:pt x="4248727" y="3450192"/>
                  <a:pt x="4136492" y="3499359"/>
                  <a:pt x="4017818" y="3524083"/>
                </a:cubicBezTo>
                <a:cubicBezTo>
                  <a:pt x="4003521" y="3527062"/>
                  <a:pt x="4045994" y="3479655"/>
                  <a:pt x="4031673" y="3482519"/>
                </a:cubicBezTo>
                <a:cubicBezTo>
                  <a:pt x="3999018" y="3489050"/>
                  <a:pt x="3915244" y="3537937"/>
                  <a:pt x="3948546" y="3537937"/>
                </a:cubicBezTo>
                <a:cubicBezTo>
                  <a:pt x="4006962" y="3537937"/>
                  <a:pt x="4057240" y="3492481"/>
                  <a:pt x="4114800" y="3482519"/>
                </a:cubicBezTo>
                <a:cubicBezTo>
                  <a:pt x="4298238" y="3450770"/>
                  <a:pt x="4484255" y="3436337"/>
                  <a:pt x="4668982" y="3413246"/>
                </a:cubicBezTo>
                <a:cubicBezTo>
                  <a:pt x="4890655" y="3339355"/>
                  <a:pt x="5128353" y="3302515"/>
                  <a:pt x="5334000" y="3191574"/>
                </a:cubicBezTo>
                <a:cubicBezTo>
                  <a:pt x="5856780" y="2909548"/>
                  <a:pt x="5838517" y="2480777"/>
                  <a:pt x="6165273" y="1986228"/>
                </a:cubicBezTo>
                <a:lnTo>
                  <a:pt x="6677891" y="1210374"/>
                </a:lnTo>
                <a:cubicBezTo>
                  <a:pt x="6705600" y="1094919"/>
                  <a:pt x="6748800" y="982113"/>
                  <a:pt x="6761018" y="864010"/>
                </a:cubicBezTo>
                <a:cubicBezTo>
                  <a:pt x="6763394" y="841042"/>
                  <a:pt x="6741996" y="803583"/>
                  <a:pt x="6719455" y="808592"/>
                </a:cubicBezTo>
                <a:cubicBezTo>
                  <a:pt x="6681201" y="817093"/>
                  <a:pt x="6664036" y="864010"/>
                  <a:pt x="6636327" y="891719"/>
                </a:cubicBezTo>
                <a:cubicBezTo>
                  <a:pt x="6449384" y="1265607"/>
                  <a:pt x="6271761" y="1663482"/>
                  <a:pt x="5999018" y="1986228"/>
                </a:cubicBezTo>
                <a:cubicBezTo>
                  <a:pt x="5886089" y="2119860"/>
                  <a:pt x="5308652" y="2554179"/>
                  <a:pt x="5140036" y="2637392"/>
                </a:cubicBezTo>
                <a:cubicBezTo>
                  <a:pt x="4936942" y="2737620"/>
                  <a:pt x="4715163" y="2794410"/>
                  <a:pt x="4502727" y="2872919"/>
                </a:cubicBezTo>
                <a:cubicBezTo>
                  <a:pt x="3275455" y="2708285"/>
                  <a:pt x="3731003" y="2605462"/>
                  <a:pt x="3103418" y="2803646"/>
                </a:cubicBezTo>
                <a:cubicBezTo>
                  <a:pt x="3011054" y="2877537"/>
                  <a:pt x="2914583" y="2946567"/>
                  <a:pt x="2826327" y="3025319"/>
                </a:cubicBezTo>
                <a:cubicBezTo>
                  <a:pt x="2614220" y="3214583"/>
                  <a:pt x="2470029" y="3510063"/>
                  <a:pt x="2202873" y="3607210"/>
                </a:cubicBezTo>
                <a:cubicBezTo>
                  <a:pt x="2152073" y="3625683"/>
                  <a:pt x="2004349" y="3690815"/>
                  <a:pt x="2050473" y="3662628"/>
                </a:cubicBezTo>
                <a:cubicBezTo>
                  <a:pt x="2454326" y="3415829"/>
                  <a:pt x="3237624" y="3136417"/>
                  <a:pt x="3546764" y="2983755"/>
                </a:cubicBezTo>
                <a:cubicBezTo>
                  <a:pt x="4119033" y="2701153"/>
                  <a:pt x="4877677" y="2282663"/>
                  <a:pt x="5389418" y="1847683"/>
                </a:cubicBezTo>
                <a:cubicBezTo>
                  <a:pt x="5691273" y="1591106"/>
                  <a:pt x="5743461" y="1474401"/>
                  <a:pt x="5943600" y="1224228"/>
                </a:cubicBezTo>
                <a:cubicBezTo>
                  <a:pt x="5954002" y="1211226"/>
                  <a:pt x="5928006" y="1254369"/>
                  <a:pt x="5915891" y="1265792"/>
                </a:cubicBezTo>
                <a:cubicBezTo>
                  <a:pt x="5754255" y="1418192"/>
                  <a:pt x="5597136" y="1575530"/>
                  <a:pt x="5430982" y="1722992"/>
                </a:cubicBezTo>
                <a:cubicBezTo>
                  <a:pt x="4970512" y="2131660"/>
                  <a:pt x="4729776" y="2380855"/>
                  <a:pt x="4142509" y="2581974"/>
                </a:cubicBezTo>
                <a:cubicBezTo>
                  <a:pt x="4033195" y="2619410"/>
                  <a:pt x="3911600" y="2591210"/>
                  <a:pt x="3796146" y="2595828"/>
                </a:cubicBezTo>
                <a:cubicBezTo>
                  <a:pt x="3575383" y="2499844"/>
                  <a:pt x="3357052" y="2390850"/>
                  <a:pt x="3117273" y="2346446"/>
                </a:cubicBezTo>
                <a:cubicBezTo>
                  <a:pt x="2989802" y="2322840"/>
                  <a:pt x="2858655" y="2327973"/>
                  <a:pt x="2729346" y="2318737"/>
                </a:cubicBezTo>
                <a:cubicBezTo>
                  <a:pt x="2627746" y="2337210"/>
                  <a:pt x="2525641" y="2353093"/>
                  <a:pt x="2424546" y="2374155"/>
                </a:cubicBezTo>
                <a:cubicBezTo>
                  <a:pt x="2303907" y="2399288"/>
                  <a:pt x="2185477" y="2434743"/>
                  <a:pt x="2064327" y="2457283"/>
                </a:cubicBezTo>
                <a:cubicBezTo>
                  <a:pt x="1986610" y="2471742"/>
                  <a:pt x="1907309" y="2475756"/>
                  <a:pt x="1828800" y="2484992"/>
                </a:cubicBezTo>
                <a:cubicBezTo>
                  <a:pt x="1728620" y="2184452"/>
                  <a:pt x="1753519" y="2349931"/>
                  <a:pt x="2424546" y="2055501"/>
                </a:cubicBezTo>
                <a:cubicBezTo>
                  <a:pt x="2886792" y="1852678"/>
                  <a:pt x="3063920" y="1826753"/>
                  <a:pt x="3477491" y="1736846"/>
                </a:cubicBezTo>
                <a:cubicBezTo>
                  <a:pt x="4104839" y="1789127"/>
                  <a:pt x="2637300" y="1659068"/>
                  <a:pt x="4378036" y="1916955"/>
                </a:cubicBezTo>
                <a:cubicBezTo>
                  <a:pt x="4629957" y="1954277"/>
                  <a:pt x="4886036" y="1953901"/>
                  <a:pt x="5140036" y="1972374"/>
                </a:cubicBezTo>
                <a:cubicBezTo>
                  <a:pt x="5586052" y="1841833"/>
                  <a:pt x="5711574" y="1880035"/>
                  <a:pt x="6012873" y="1570592"/>
                </a:cubicBezTo>
                <a:cubicBezTo>
                  <a:pt x="6096016" y="1485202"/>
                  <a:pt x="6145353" y="1371996"/>
                  <a:pt x="6220691" y="1279646"/>
                </a:cubicBezTo>
                <a:cubicBezTo>
                  <a:pt x="6288842" y="1196106"/>
                  <a:pt x="6360962" y="1114810"/>
                  <a:pt x="6442364" y="1044119"/>
                </a:cubicBezTo>
                <a:cubicBezTo>
                  <a:pt x="6537217" y="961746"/>
                  <a:pt x="6841365" y="739328"/>
                  <a:pt x="6747164" y="822446"/>
                </a:cubicBezTo>
                <a:cubicBezTo>
                  <a:pt x="6668655" y="891719"/>
                  <a:pt x="6598341" y="971573"/>
                  <a:pt x="6511636" y="1030265"/>
                </a:cubicBezTo>
                <a:cubicBezTo>
                  <a:pt x="5847765" y="1479655"/>
                  <a:pt x="5567195" y="1571680"/>
                  <a:pt x="4752109" y="1889246"/>
                </a:cubicBezTo>
                <a:cubicBezTo>
                  <a:pt x="4409099" y="2022886"/>
                  <a:pt x="4052500" y="2120955"/>
                  <a:pt x="3713018" y="2263319"/>
                </a:cubicBezTo>
                <a:cubicBezTo>
                  <a:pt x="3335826" y="2421496"/>
                  <a:pt x="2987628" y="2646177"/>
                  <a:pt x="2604655" y="2789792"/>
                </a:cubicBezTo>
                <a:cubicBezTo>
                  <a:pt x="2493819" y="2831356"/>
                  <a:pt x="2387510" y="2887963"/>
                  <a:pt x="2272146" y="2914483"/>
                </a:cubicBezTo>
                <a:cubicBezTo>
                  <a:pt x="1984307" y="2980653"/>
                  <a:pt x="1690341" y="3016581"/>
                  <a:pt x="1399309" y="3066883"/>
                </a:cubicBezTo>
                <a:lnTo>
                  <a:pt x="1149927" y="3108446"/>
                </a:lnTo>
                <a:cubicBezTo>
                  <a:pt x="1034523" y="3127233"/>
                  <a:pt x="918532" y="3142575"/>
                  <a:pt x="803564" y="3163865"/>
                </a:cubicBezTo>
                <a:lnTo>
                  <a:pt x="429491" y="3233137"/>
                </a:lnTo>
                <a:cubicBezTo>
                  <a:pt x="332509" y="3270083"/>
                  <a:pt x="238541" y="3316198"/>
                  <a:pt x="138546" y="3343974"/>
                </a:cubicBezTo>
                <a:cubicBezTo>
                  <a:pt x="119668" y="3349218"/>
                  <a:pt x="162128" y="3310193"/>
                  <a:pt x="180109" y="3302410"/>
                </a:cubicBezTo>
                <a:cubicBezTo>
                  <a:pt x="472883" y="3175687"/>
                  <a:pt x="755764" y="3013130"/>
                  <a:pt x="1066800" y="2942192"/>
                </a:cubicBezTo>
                <a:lnTo>
                  <a:pt x="1856509" y="2762083"/>
                </a:lnTo>
                <a:lnTo>
                  <a:pt x="2840182" y="2831355"/>
                </a:lnTo>
                <a:cubicBezTo>
                  <a:pt x="2955699" y="2839778"/>
                  <a:pt x="3070745" y="2861336"/>
                  <a:pt x="3186546" y="2859065"/>
                </a:cubicBezTo>
                <a:cubicBezTo>
                  <a:pt x="3307392" y="2856696"/>
                  <a:pt x="3426691" y="2831356"/>
                  <a:pt x="3546764" y="2817501"/>
                </a:cubicBezTo>
                <a:cubicBezTo>
                  <a:pt x="3777673" y="2729756"/>
                  <a:pt x="4018077" y="2663782"/>
                  <a:pt x="4239491" y="2554265"/>
                </a:cubicBezTo>
                <a:cubicBezTo>
                  <a:pt x="4714571" y="2319279"/>
                  <a:pt x="4861554" y="2157504"/>
                  <a:pt x="5237018" y="1833828"/>
                </a:cubicBezTo>
                <a:cubicBezTo>
                  <a:pt x="5263615" y="1780634"/>
                  <a:pt x="5306008" y="1659339"/>
                  <a:pt x="5375564" y="1626010"/>
                </a:cubicBezTo>
                <a:cubicBezTo>
                  <a:pt x="5569706" y="1532984"/>
                  <a:pt x="5971309" y="1376628"/>
                  <a:pt x="5971309" y="1376628"/>
                </a:cubicBezTo>
                <a:cubicBezTo>
                  <a:pt x="6008255" y="1344301"/>
                  <a:pt x="6049305" y="1316136"/>
                  <a:pt x="6082146" y="1279646"/>
                </a:cubicBezTo>
                <a:cubicBezTo>
                  <a:pt x="6132816" y="1223346"/>
                  <a:pt x="6165955" y="1151893"/>
                  <a:pt x="6220691" y="1099537"/>
                </a:cubicBezTo>
                <a:cubicBezTo>
                  <a:pt x="6273458" y="1049064"/>
                  <a:pt x="6343781" y="1020461"/>
                  <a:pt x="6400800" y="974846"/>
                </a:cubicBezTo>
                <a:cubicBezTo>
                  <a:pt x="6436499" y="946287"/>
                  <a:pt x="6539803" y="895874"/>
                  <a:pt x="6497782" y="877865"/>
                </a:cubicBezTo>
                <a:cubicBezTo>
                  <a:pt x="6435977" y="851378"/>
                  <a:pt x="6367011" y="910304"/>
                  <a:pt x="6303818" y="933283"/>
                </a:cubicBezTo>
                <a:cubicBezTo>
                  <a:pt x="5340073" y="1283735"/>
                  <a:pt x="6138523" y="1054270"/>
                  <a:pt x="5070764" y="1321210"/>
                </a:cubicBezTo>
                <a:cubicBezTo>
                  <a:pt x="5015346" y="1353537"/>
                  <a:pt x="4960428" y="1386738"/>
                  <a:pt x="4904509" y="1418192"/>
                </a:cubicBezTo>
                <a:cubicBezTo>
                  <a:pt x="4886508" y="1428317"/>
                  <a:pt x="4831159" y="1456148"/>
                  <a:pt x="4849091" y="1445901"/>
                </a:cubicBezTo>
                <a:cubicBezTo>
                  <a:pt x="5274684" y="1202705"/>
                  <a:pt x="5179362" y="1250062"/>
                  <a:pt x="5694218" y="1044119"/>
                </a:cubicBezTo>
                <a:cubicBezTo>
                  <a:pt x="5734896" y="1027848"/>
                  <a:pt x="5818909" y="958743"/>
                  <a:pt x="5818909" y="1002555"/>
                </a:cubicBezTo>
                <a:cubicBezTo>
                  <a:pt x="5818909" y="1048039"/>
                  <a:pt x="5732998" y="1034206"/>
                  <a:pt x="5694218" y="1057974"/>
                </a:cubicBezTo>
                <a:cubicBezTo>
                  <a:pt x="5328499" y="1282125"/>
                  <a:pt x="5270131" y="1319643"/>
                  <a:pt x="5611091" y="1196519"/>
                </a:cubicBezTo>
                <a:cubicBezTo>
                  <a:pt x="5870876" y="1102708"/>
                  <a:pt x="6164213" y="1068911"/>
                  <a:pt x="6386946" y="905574"/>
                </a:cubicBezTo>
                <a:cubicBezTo>
                  <a:pt x="6578634" y="765003"/>
                  <a:pt x="6570038" y="794472"/>
                  <a:pt x="6691746" y="642337"/>
                </a:cubicBezTo>
                <a:cubicBezTo>
                  <a:pt x="6735020" y="588244"/>
                  <a:pt x="6816436" y="476083"/>
                  <a:pt x="6816436" y="476083"/>
                </a:cubicBezTo>
                <a:cubicBezTo>
                  <a:pt x="6907145" y="680175"/>
                  <a:pt x="6946766" y="763847"/>
                  <a:pt x="7038109" y="1030265"/>
                </a:cubicBezTo>
                <a:cubicBezTo>
                  <a:pt x="7099225" y="1208521"/>
                  <a:pt x="7153116" y="1389252"/>
                  <a:pt x="7204364" y="1570592"/>
                </a:cubicBezTo>
                <a:cubicBezTo>
                  <a:pt x="7273212" y="1814209"/>
                  <a:pt x="7316431" y="2065337"/>
                  <a:pt x="7398327" y="2304883"/>
                </a:cubicBezTo>
                <a:cubicBezTo>
                  <a:pt x="7501530" y="2606751"/>
                  <a:pt x="7927627" y="3462105"/>
                  <a:pt x="7758546" y="3191574"/>
                </a:cubicBezTo>
                <a:cubicBezTo>
                  <a:pt x="7644274" y="3008738"/>
                  <a:pt x="7705862" y="3121023"/>
                  <a:pt x="7592291" y="2845210"/>
                </a:cubicBezTo>
                <a:cubicBezTo>
                  <a:pt x="7246310" y="999981"/>
                  <a:pt x="7638905" y="3192194"/>
                  <a:pt x="7412182" y="1653719"/>
                </a:cubicBezTo>
                <a:cubicBezTo>
                  <a:pt x="7373218" y="1389318"/>
                  <a:pt x="7358146" y="1117553"/>
                  <a:pt x="7273636" y="864010"/>
                </a:cubicBezTo>
                <a:cubicBezTo>
                  <a:pt x="7269018" y="850155"/>
                  <a:pt x="7247398" y="814706"/>
                  <a:pt x="7259782" y="822446"/>
                </a:cubicBezTo>
                <a:cubicBezTo>
                  <a:pt x="7787874" y="1152502"/>
                  <a:pt x="7141746" y="868088"/>
                  <a:pt x="7910946" y="1238083"/>
                </a:cubicBezTo>
                <a:cubicBezTo>
                  <a:pt x="8132810" y="1344803"/>
                  <a:pt x="8368976" y="1420208"/>
                  <a:pt x="8589818" y="1529028"/>
                </a:cubicBezTo>
                <a:cubicBezTo>
                  <a:pt x="8688634" y="1577720"/>
                  <a:pt x="8770134" y="1656505"/>
                  <a:pt x="8866909" y="1709137"/>
                </a:cubicBezTo>
                <a:cubicBezTo>
                  <a:pt x="9033839" y="1799923"/>
                  <a:pt x="9222394" y="1851669"/>
                  <a:pt x="9379527" y="1958519"/>
                </a:cubicBezTo>
                <a:cubicBezTo>
                  <a:pt x="9494982" y="2037028"/>
                  <a:pt x="9860416" y="2231414"/>
                  <a:pt x="9725891" y="2194046"/>
                </a:cubicBezTo>
                <a:lnTo>
                  <a:pt x="9476509" y="2124774"/>
                </a:lnTo>
                <a:cubicBezTo>
                  <a:pt x="9365673" y="2046265"/>
                  <a:pt x="9248847" y="1975591"/>
                  <a:pt x="9144000" y="1889246"/>
                </a:cubicBezTo>
                <a:cubicBezTo>
                  <a:pt x="9012823" y="1781218"/>
                  <a:pt x="8891868" y="1661238"/>
                  <a:pt x="8769927" y="1542883"/>
                </a:cubicBezTo>
                <a:cubicBezTo>
                  <a:pt x="8734700" y="1508692"/>
                  <a:pt x="8707659" y="1466759"/>
                  <a:pt x="8672946" y="1432046"/>
                </a:cubicBezTo>
                <a:cubicBezTo>
                  <a:pt x="8661172" y="1420272"/>
                  <a:pt x="8619608" y="1416111"/>
                  <a:pt x="8631382" y="1404337"/>
                </a:cubicBezTo>
                <a:cubicBezTo>
                  <a:pt x="8644846" y="1390873"/>
                  <a:pt x="8669355" y="1410560"/>
                  <a:pt x="8686800" y="1418192"/>
                </a:cubicBezTo>
                <a:cubicBezTo>
                  <a:pt x="8760691" y="1450519"/>
                  <a:pt x="8836941" y="1477918"/>
                  <a:pt x="8908473" y="1515174"/>
                </a:cubicBezTo>
                <a:cubicBezTo>
                  <a:pt x="9605469" y="1878192"/>
                  <a:pt x="9084391" y="1692277"/>
                  <a:pt x="9864436" y="1903101"/>
                </a:cubicBezTo>
                <a:cubicBezTo>
                  <a:pt x="10144439" y="1891901"/>
                  <a:pt x="10341981" y="1871701"/>
                  <a:pt x="10626436" y="1916955"/>
                </a:cubicBezTo>
                <a:cubicBezTo>
                  <a:pt x="10694238" y="1927742"/>
                  <a:pt x="10754782" y="1966038"/>
                  <a:pt x="10820400" y="1986228"/>
                </a:cubicBezTo>
                <a:cubicBezTo>
                  <a:pt x="10874998" y="2003027"/>
                  <a:pt x="10931237" y="2013937"/>
                  <a:pt x="10986655" y="2027792"/>
                </a:cubicBezTo>
                <a:cubicBezTo>
                  <a:pt x="10958946" y="2041646"/>
                  <a:pt x="10933949" y="2063505"/>
                  <a:pt x="10903527" y="2069355"/>
                </a:cubicBezTo>
                <a:cubicBezTo>
                  <a:pt x="10627482" y="2122441"/>
                  <a:pt x="10436308" y="2086200"/>
                  <a:pt x="10141527" y="2069355"/>
                </a:cubicBezTo>
                <a:cubicBezTo>
                  <a:pt x="9958881" y="2041958"/>
                  <a:pt x="9319566" y="1950930"/>
                  <a:pt x="9116291" y="1903101"/>
                </a:cubicBezTo>
                <a:cubicBezTo>
                  <a:pt x="9035249" y="1884032"/>
                  <a:pt x="8958380" y="1850094"/>
                  <a:pt x="8880764" y="1819974"/>
                </a:cubicBezTo>
                <a:cubicBezTo>
                  <a:pt x="8648912" y="1730002"/>
                  <a:pt x="8413401" y="1648054"/>
                  <a:pt x="8188036" y="1542883"/>
                </a:cubicBezTo>
                <a:cubicBezTo>
                  <a:pt x="8118763" y="1510556"/>
                  <a:pt x="8045323" y="1485965"/>
                  <a:pt x="7980218" y="1445901"/>
                </a:cubicBezTo>
                <a:cubicBezTo>
                  <a:pt x="7864542" y="1374716"/>
                  <a:pt x="7772890" y="1263082"/>
                  <a:pt x="7647709" y="1210374"/>
                </a:cubicBezTo>
                <a:lnTo>
                  <a:pt x="7384473" y="1099537"/>
                </a:lnTo>
                <a:cubicBezTo>
                  <a:pt x="7175992" y="1134285"/>
                  <a:pt x="7227972" y="1104121"/>
                  <a:pt x="7620000" y="1376628"/>
                </a:cubicBezTo>
                <a:cubicBezTo>
                  <a:pt x="8034984" y="1665093"/>
                  <a:pt x="8674230" y="2065062"/>
                  <a:pt x="9144000" y="2291028"/>
                </a:cubicBezTo>
                <a:cubicBezTo>
                  <a:pt x="10039304" y="2721681"/>
                  <a:pt x="9235069" y="2251461"/>
                  <a:pt x="9670473" y="2512701"/>
                </a:cubicBezTo>
                <a:cubicBezTo>
                  <a:pt x="9684327" y="2558883"/>
                  <a:pt x="9749686" y="2621126"/>
                  <a:pt x="9712036" y="2651246"/>
                </a:cubicBezTo>
                <a:cubicBezTo>
                  <a:pt x="9664604" y="2689191"/>
                  <a:pt x="9586129" y="2650957"/>
                  <a:pt x="9531927" y="2623537"/>
                </a:cubicBezTo>
                <a:cubicBezTo>
                  <a:pt x="9190490" y="2450810"/>
                  <a:pt x="8885745" y="2207062"/>
                  <a:pt x="8534400" y="2055501"/>
                </a:cubicBezTo>
                <a:cubicBezTo>
                  <a:pt x="8298873" y="1953901"/>
                  <a:pt x="8058973" y="1861890"/>
                  <a:pt x="7827818" y="1750701"/>
                </a:cubicBezTo>
                <a:cubicBezTo>
                  <a:pt x="7693606" y="1686143"/>
                  <a:pt x="7561746" y="1614656"/>
                  <a:pt x="7439891" y="1529028"/>
                </a:cubicBezTo>
                <a:cubicBezTo>
                  <a:pt x="7389056" y="1493306"/>
                  <a:pt x="7289490" y="1333921"/>
                  <a:pt x="7315200" y="1390483"/>
                </a:cubicBezTo>
                <a:cubicBezTo>
                  <a:pt x="7500697" y="1798576"/>
                  <a:pt x="7916381" y="2009831"/>
                  <a:pt x="8271164" y="2249465"/>
                </a:cubicBezTo>
                <a:cubicBezTo>
                  <a:pt x="8535670" y="2428122"/>
                  <a:pt x="8820552" y="2574902"/>
                  <a:pt x="9088582" y="2748228"/>
                </a:cubicBezTo>
                <a:cubicBezTo>
                  <a:pt x="9513429" y="3022962"/>
                  <a:pt x="9864745" y="3447974"/>
                  <a:pt x="10349346" y="3593355"/>
                </a:cubicBezTo>
                <a:cubicBezTo>
                  <a:pt x="10487891" y="3634919"/>
                  <a:pt x="10874805" y="3812180"/>
                  <a:pt x="10764982" y="3718046"/>
                </a:cubicBezTo>
                <a:cubicBezTo>
                  <a:pt x="10594030" y="3571516"/>
                  <a:pt x="10346406" y="3546287"/>
                  <a:pt x="10155382" y="3427101"/>
                </a:cubicBezTo>
                <a:cubicBezTo>
                  <a:pt x="9804215" y="3207997"/>
                  <a:pt x="9463513" y="2969793"/>
                  <a:pt x="9144000" y="2706665"/>
                </a:cubicBezTo>
                <a:cubicBezTo>
                  <a:pt x="8908473" y="2512701"/>
                  <a:pt x="8708426" y="2264951"/>
                  <a:pt x="8437418" y="2124774"/>
                </a:cubicBezTo>
                <a:cubicBezTo>
                  <a:pt x="7910678" y="1852321"/>
                  <a:pt x="8174227" y="1976351"/>
                  <a:pt x="7647709" y="1750701"/>
                </a:cubicBezTo>
                <a:cubicBezTo>
                  <a:pt x="7615382" y="1713756"/>
                  <a:pt x="7584303" y="1675679"/>
                  <a:pt x="7550727" y="1639865"/>
                </a:cubicBezTo>
                <a:cubicBezTo>
                  <a:pt x="7494630" y="1580028"/>
                  <a:pt x="7395165" y="1482900"/>
                  <a:pt x="7329055" y="1432046"/>
                </a:cubicBezTo>
                <a:cubicBezTo>
                  <a:pt x="7307711" y="1415628"/>
                  <a:pt x="7282873" y="1404337"/>
                  <a:pt x="7259782" y="1390483"/>
                </a:cubicBezTo>
                <a:cubicBezTo>
                  <a:pt x="7236691" y="1348919"/>
                  <a:pt x="7214972" y="1306563"/>
                  <a:pt x="7190509" y="1265792"/>
                </a:cubicBezTo>
                <a:cubicBezTo>
                  <a:pt x="7173375" y="1237236"/>
                  <a:pt x="7141380" y="1215368"/>
                  <a:pt x="7135091" y="1182665"/>
                </a:cubicBezTo>
                <a:cubicBezTo>
                  <a:pt x="7057566" y="779534"/>
                  <a:pt x="7201487" y="1017927"/>
                  <a:pt x="7051964" y="808592"/>
                </a:cubicBezTo>
                <a:cubicBezTo>
                  <a:pt x="7227455" y="803974"/>
                  <a:pt x="7404172" y="773513"/>
                  <a:pt x="7578436" y="794737"/>
                </a:cubicBezTo>
                <a:cubicBezTo>
                  <a:pt x="8127099" y="861561"/>
                  <a:pt x="8662825" y="1021787"/>
                  <a:pt x="9213273" y="1071828"/>
                </a:cubicBezTo>
                <a:lnTo>
                  <a:pt x="9518073" y="1099537"/>
                </a:lnTo>
                <a:cubicBezTo>
                  <a:pt x="9564255" y="1071828"/>
                  <a:pt x="9612793" y="1047714"/>
                  <a:pt x="9656618" y="1016410"/>
                </a:cubicBezTo>
                <a:cubicBezTo>
                  <a:pt x="9677876" y="1001226"/>
                  <a:pt x="9738015" y="963747"/>
                  <a:pt x="9712036" y="960992"/>
                </a:cubicBezTo>
                <a:cubicBezTo>
                  <a:pt x="9390271" y="926865"/>
                  <a:pt x="9065491" y="933283"/>
                  <a:pt x="8742218" y="919428"/>
                </a:cubicBezTo>
                <a:cubicBezTo>
                  <a:pt x="7274168" y="662141"/>
                  <a:pt x="7848208" y="750550"/>
                  <a:pt x="7024255" y="628483"/>
                </a:cubicBezTo>
                <a:cubicBezTo>
                  <a:pt x="6950364" y="586919"/>
                  <a:pt x="6872628" y="551551"/>
                  <a:pt x="6802582" y="503792"/>
                </a:cubicBezTo>
                <a:cubicBezTo>
                  <a:pt x="6770205" y="481717"/>
                  <a:pt x="6693953" y="450418"/>
                  <a:pt x="6719455" y="420665"/>
                </a:cubicBezTo>
                <a:cubicBezTo>
                  <a:pt x="6755645" y="378443"/>
                  <a:pt x="6830291" y="411428"/>
                  <a:pt x="6885709" y="406810"/>
                </a:cubicBezTo>
                <a:cubicBezTo>
                  <a:pt x="7051964" y="420665"/>
                  <a:pt x="7217672" y="445227"/>
                  <a:pt x="7384473" y="448374"/>
                </a:cubicBezTo>
                <a:cubicBezTo>
                  <a:pt x="7463509" y="449865"/>
                  <a:pt x="7540950" y="420665"/>
                  <a:pt x="7620000" y="420665"/>
                </a:cubicBezTo>
                <a:cubicBezTo>
                  <a:pt x="7726619" y="420665"/>
                  <a:pt x="7832437" y="439138"/>
                  <a:pt x="7938655" y="448374"/>
                </a:cubicBezTo>
                <a:cubicBezTo>
                  <a:pt x="8012546" y="462228"/>
                  <a:pt x="8089007" y="466164"/>
                  <a:pt x="8160327" y="489937"/>
                </a:cubicBezTo>
                <a:cubicBezTo>
                  <a:pt x="8228904" y="512796"/>
                  <a:pt x="8284552" y="567899"/>
                  <a:pt x="8354291" y="586919"/>
                </a:cubicBezTo>
                <a:cubicBezTo>
                  <a:pt x="8439412" y="610134"/>
                  <a:pt x="8529782" y="605392"/>
                  <a:pt x="8617527" y="614628"/>
                </a:cubicBezTo>
                <a:cubicBezTo>
                  <a:pt x="8783782" y="591537"/>
                  <a:pt x="8950724" y="572949"/>
                  <a:pt x="9116291" y="545355"/>
                </a:cubicBezTo>
                <a:cubicBezTo>
                  <a:pt x="9200287" y="531356"/>
                  <a:pt x="9281732" y="504268"/>
                  <a:pt x="9365673" y="489937"/>
                </a:cubicBezTo>
                <a:cubicBezTo>
                  <a:pt x="9761349" y="422383"/>
                  <a:pt x="9627725" y="476319"/>
                  <a:pt x="10044546" y="392955"/>
                </a:cubicBezTo>
                <a:cubicBezTo>
                  <a:pt x="10133517" y="375161"/>
                  <a:pt x="10220037" y="346774"/>
                  <a:pt x="10307782" y="323683"/>
                </a:cubicBezTo>
                <a:cubicBezTo>
                  <a:pt x="10293927" y="314447"/>
                  <a:pt x="10281523" y="302533"/>
                  <a:pt x="10266218" y="295974"/>
                </a:cubicBezTo>
                <a:cubicBezTo>
                  <a:pt x="10208347" y="271172"/>
                  <a:pt x="10192995" y="285087"/>
                  <a:pt x="10127673" y="295974"/>
                </a:cubicBezTo>
                <a:cubicBezTo>
                  <a:pt x="9933533" y="393044"/>
                  <a:pt x="9765575" y="482582"/>
                  <a:pt x="9559636" y="559210"/>
                </a:cubicBezTo>
                <a:cubicBezTo>
                  <a:pt x="9268103" y="667687"/>
                  <a:pt x="9249454" y="639716"/>
                  <a:pt x="8922327" y="697755"/>
                </a:cubicBezTo>
                <a:cubicBezTo>
                  <a:pt x="8755563" y="727342"/>
                  <a:pt x="8590418" y="765664"/>
                  <a:pt x="8423564" y="794737"/>
                </a:cubicBezTo>
                <a:lnTo>
                  <a:pt x="7093527" y="1016410"/>
                </a:lnTo>
                <a:cubicBezTo>
                  <a:pt x="6751187" y="930822"/>
                  <a:pt x="6752805" y="941918"/>
                  <a:pt x="7924800" y="697755"/>
                </a:cubicBezTo>
                <a:cubicBezTo>
                  <a:pt x="8035636" y="674664"/>
                  <a:pt x="8145949" y="648899"/>
                  <a:pt x="8257309" y="628483"/>
                </a:cubicBezTo>
                <a:cubicBezTo>
                  <a:pt x="8423094" y="598089"/>
                  <a:pt x="8591664" y="582480"/>
                  <a:pt x="8756073" y="545355"/>
                </a:cubicBezTo>
                <a:cubicBezTo>
                  <a:pt x="9065845" y="475406"/>
                  <a:pt x="9201996" y="390055"/>
                  <a:pt x="9504218" y="282119"/>
                </a:cubicBezTo>
                <a:cubicBezTo>
                  <a:pt x="9593283" y="250310"/>
                  <a:pt x="9834721" y="192566"/>
                  <a:pt x="9919855" y="171283"/>
                </a:cubicBezTo>
                <a:cubicBezTo>
                  <a:pt x="10003576" y="199189"/>
                  <a:pt x="9991465" y="183001"/>
                  <a:pt x="9836727" y="268265"/>
                </a:cubicBezTo>
                <a:cubicBezTo>
                  <a:pt x="9653995" y="368954"/>
                  <a:pt x="9486215" y="513950"/>
                  <a:pt x="9282546" y="559210"/>
                </a:cubicBezTo>
                <a:cubicBezTo>
                  <a:pt x="9100126" y="599748"/>
                  <a:pt x="9151284" y="590712"/>
                  <a:pt x="8908473" y="628483"/>
                </a:cubicBezTo>
                <a:cubicBezTo>
                  <a:pt x="8783919" y="647858"/>
                  <a:pt x="8659783" y="670930"/>
                  <a:pt x="8534400" y="683901"/>
                </a:cubicBezTo>
                <a:cubicBezTo>
                  <a:pt x="8296872" y="708473"/>
                  <a:pt x="7958683" y="716833"/>
                  <a:pt x="7716982" y="725465"/>
                </a:cubicBezTo>
                <a:cubicBezTo>
                  <a:pt x="7643091" y="734701"/>
                  <a:pt x="7569775" y="753174"/>
                  <a:pt x="7495309" y="753174"/>
                </a:cubicBezTo>
                <a:cubicBezTo>
                  <a:pt x="7360602" y="753174"/>
                  <a:pt x="7307632" y="737428"/>
                  <a:pt x="7204364" y="711610"/>
                </a:cubicBezTo>
                <a:cubicBezTo>
                  <a:pt x="7287491" y="697755"/>
                  <a:pt x="7370988" y="685961"/>
                  <a:pt x="7453746" y="670046"/>
                </a:cubicBezTo>
                <a:cubicBezTo>
                  <a:pt x="7731240" y="616682"/>
                  <a:pt x="8006858" y="553568"/>
                  <a:pt x="8285018" y="503792"/>
                </a:cubicBezTo>
                <a:cubicBezTo>
                  <a:pt x="8445742" y="475031"/>
                  <a:pt x="8608871" y="461362"/>
                  <a:pt x="8769927" y="434519"/>
                </a:cubicBezTo>
                <a:cubicBezTo>
                  <a:pt x="8969168" y="401312"/>
                  <a:pt x="9168493" y="367501"/>
                  <a:pt x="9365673" y="323683"/>
                </a:cubicBezTo>
                <a:cubicBezTo>
                  <a:pt x="9664850" y="257200"/>
                  <a:pt x="9530250" y="275975"/>
                  <a:pt x="9767455" y="254410"/>
                </a:cubicBezTo>
                <a:lnTo>
                  <a:pt x="10058400" y="282119"/>
                </a:lnTo>
                <a:cubicBezTo>
                  <a:pt x="10206050" y="293262"/>
                  <a:pt x="10354714" y="292324"/>
                  <a:pt x="10501746" y="309828"/>
                </a:cubicBezTo>
                <a:cubicBezTo>
                  <a:pt x="10527647" y="312911"/>
                  <a:pt x="10679735" y="364540"/>
                  <a:pt x="10723418" y="379101"/>
                </a:cubicBezTo>
                <a:cubicBezTo>
                  <a:pt x="10617201" y="389059"/>
                  <a:pt x="10192681" y="434519"/>
                  <a:pt x="10030691" y="434519"/>
                </a:cubicBezTo>
                <a:cubicBezTo>
                  <a:pt x="9961265" y="434519"/>
                  <a:pt x="9892146" y="425283"/>
                  <a:pt x="9822873" y="420665"/>
                </a:cubicBezTo>
                <a:cubicBezTo>
                  <a:pt x="9416473" y="457610"/>
                  <a:pt x="9008770" y="482284"/>
                  <a:pt x="8603673" y="531501"/>
                </a:cubicBezTo>
                <a:cubicBezTo>
                  <a:pt x="8513602" y="542444"/>
                  <a:pt x="8425521" y="569261"/>
                  <a:pt x="8340436" y="600774"/>
                </a:cubicBezTo>
                <a:cubicBezTo>
                  <a:pt x="8014977" y="721314"/>
                  <a:pt x="8444940" y="610867"/>
                  <a:pt x="8132618" y="767028"/>
                </a:cubicBezTo>
                <a:cubicBezTo>
                  <a:pt x="8086436" y="790119"/>
                  <a:pt x="8031018" y="785501"/>
                  <a:pt x="7980218" y="794737"/>
                </a:cubicBezTo>
                <a:cubicBezTo>
                  <a:pt x="7906300" y="784177"/>
                  <a:pt x="7449134" y="722625"/>
                  <a:pt x="7384473" y="697755"/>
                </a:cubicBezTo>
                <a:cubicBezTo>
                  <a:pt x="7297195" y="664186"/>
                  <a:pt x="7227455" y="596155"/>
                  <a:pt x="7148946" y="545355"/>
                </a:cubicBezTo>
                <a:cubicBezTo>
                  <a:pt x="7125855" y="508410"/>
                  <a:pt x="7042728" y="411428"/>
                  <a:pt x="7079673" y="434519"/>
                </a:cubicBezTo>
                <a:cubicBezTo>
                  <a:pt x="7151671" y="479518"/>
                  <a:pt x="7198146" y="556236"/>
                  <a:pt x="7259782" y="614628"/>
                </a:cubicBezTo>
                <a:cubicBezTo>
                  <a:pt x="7285966" y="639434"/>
                  <a:pt x="7315200" y="660810"/>
                  <a:pt x="7342909" y="683901"/>
                </a:cubicBezTo>
                <a:cubicBezTo>
                  <a:pt x="7248108" y="494296"/>
                  <a:pt x="7371842" y="727252"/>
                  <a:pt x="7190509" y="462228"/>
                </a:cubicBezTo>
                <a:cubicBezTo>
                  <a:pt x="7163660" y="422987"/>
                  <a:pt x="7144327" y="379101"/>
                  <a:pt x="7121236" y="337537"/>
                </a:cubicBezTo>
                <a:cubicBezTo>
                  <a:pt x="7116618" y="314446"/>
                  <a:pt x="7111253" y="291493"/>
                  <a:pt x="7107382" y="268265"/>
                </a:cubicBezTo>
                <a:cubicBezTo>
                  <a:pt x="7102013" y="236054"/>
                  <a:pt x="7125207" y="179203"/>
                  <a:pt x="7093527" y="171283"/>
                </a:cubicBezTo>
                <a:cubicBezTo>
                  <a:pt x="7063473" y="163769"/>
                  <a:pt x="7067903" y="227845"/>
                  <a:pt x="7051964" y="254410"/>
                </a:cubicBezTo>
                <a:cubicBezTo>
                  <a:pt x="6981469" y="371902"/>
                  <a:pt x="6994940" y="352996"/>
                  <a:pt x="6927273" y="420665"/>
                </a:cubicBezTo>
                <a:cubicBezTo>
                  <a:pt x="6795783" y="223430"/>
                  <a:pt x="6750346" y="262672"/>
                  <a:pt x="6927273" y="240555"/>
                </a:cubicBezTo>
                <a:cubicBezTo>
                  <a:pt x="6983797" y="259397"/>
                  <a:pt x="7002590" y="251893"/>
                  <a:pt x="6982691" y="351392"/>
                </a:cubicBezTo>
                <a:cubicBezTo>
                  <a:pt x="6974590" y="391896"/>
                  <a:pt x="6947052" y="425965"/>
                  <a:pt x="6927273" y="462228"/>
                </a:cubicBezTo>
                <a:cubicBezTo>
                  <a:pt x="6919300" y="476846"/>
                  <a:pt x="6907825" y="489335"/>
                  <a:pt x="6899564" y="503792"/>
                </a:cubicBezTo>
                <a:cubicBezTo>
                  <a:pt x="6853708" y="584041"/>
                  <a:pt x="6888599" y="556320"/>
                  <a:pt x="6802582" y="642337"/>
                </a:cubicBezTo>
                <a:cubicBezTo>
                  <a:pt x="6767869" y="677050"/>
                  <a:pt x="6724177" y="702465"/>
                  <a:pt x="6691746" y="739319"/>
                </a:cubicBezTo>
                <a:cubicBezTo>
                  <a:pt x="6622175" y="818377"/>
                  <a:pt x="6554480" y="899956"/>
                  <a:pt x="6497782" y="988701"/>
                </a:cubicBezTo>
                <a:cubicBezTo>
                  <a:pt x="6447745" y="1067020"/>
                  <a:pt x="6311693" y="1307854"/>
                  <a:pt x="6373091" y="1238083"/>
                </a:cubicBezTo>
                <a:cubicBezTo>
                  <a:pt x="6474691" y="1122628"/>
                  <a:pt x="6605933" y="1027639"/>
                  <a:pt x="6677891" y="891719"/>
                </a:cubicBezTo>
                <a:cubicBezTo>
                  <a:pt x="6719455" y="813210"/>
                  <a:pt x="6871948" y="600699"/>
                  <a:pt x="6802582" y="656192"/>
                </a:cubicBezTo>
                <a:cubicBezTo>
                  <a:pt x="6666834" y="764791"/>
                  <a:pt x="6623993" y="977166"/>
                  <a:pt x="6470073" y="1057974"/>
                </a:cubicBezTo>
                <a:lnTo>
                  <a:pt x="5915891" y="1348919"/>
                </a:lnTo>
                <a:cubicBezTo>
                  <a:pt x="5616113" y="1503804"/>
                  <a:pt x="5613218" y="1475198"/>
                  <a:pt x="5334000" y="1709137"/>
                </a:cubicBezTo>
                <a:cubicBezTo>
                  <a:pt x="5258907" y="1772053"/>
                  <a:pt x="5198828" y="1851228"/>
                  <a:pt x="5126182" y="1916955"/>
                </a:cubicBezTo>
                <a:cubicBezTo>
                  <a:pt x="4830739" y="2184261"/>
                  <a:pt x="4760473" y="2250639"/>
                  <a:pt x="4433455" y="2429574"/>
                </a:cubicBezTo>
                <a:cubicBezTo>
                  <a:pt x="4297568" y="2503927"/>
                  <a:pt x="4153119" y="2561978"/>
                  <a:pt x="4017818" y="2637392"/>
                </a:cubicBezTo>
                <a:cubicBezTo>
                  <a:pt x="3178084" y="3105440"/>
                  <a:pt x="3921586" y="2709965"/>
                  <a:pt x="3338946" y="3080737"/>
                </a:cubicBezTo>
                <a:cubicBezTo>
                  <a:pt x="3113196" y="3224396"/>
                  <a:pt x="3102265" y="3183268"/>
                  <a:pt x="2840182" y="3316265"/>
                </a:cubicBezTo>
                <a:cubicBezTo>
                  <a:pt x="2624572" y="3425679"/>
                  <a:pt x="2396298" y="3517557"/>
                  <a:pt x="2202873" y="3662628"/>
                </a:cubicBezTo>
                <a:cubicBezTo>
                  <a:pt x="2184400" y="3676483"/>
                  <a:pt x="2147455" y="3681101"/>
                  <a:pt x="2147455" y="3704192"/>
                </a:cubicBezTo>
                <a:cubicBezTo>
                  <a:pt x="2147455" y="3724845"/>
                  <a:pt x="2185163" y="3687109"/>
                  <a:pt x="2202873" y="3676483"/>
                </a:cubicBezTo>
                <a:lnTo>
                  <a:pt x="3186546" y="3080737"/>
                </a:lnTo>
                <a:cubicBezTo>
                  <a:pt x="4042129" y="2546978"/>
                  <a:pt x="3420369" y="2947227"/>
                  <a:pt x="4003964" y="2471137"/>
                </a:cubicBezTo>
                <a:cubicBezTo>
                  <a:pt x="4388155" y="2157718"/>
                  <a:pt x="4083194" y="2438352"/>
                  <a:pt x="4488873" y="2180192"/>
                </a:cubicBezTo>
                <a:cubicBezTo>
                  <a:pt x="4563716" y="2132564"/>
                  <a:pt x="4621949" y="2061723"/>
                  <a:pt x="4696691" y="2013937"/>
                </a:cubicBezTo>
                <a:cubicBezTo>
                  <a:pt x="4904227" y="1881250"/>
                  <a:pt x="5124022" y="1768652"/>
                  <a:pt x="5334000" y="1639865"/>
                </a:cubicBezTo>
                <a:cubicBezTo>
                  <a:pt x="5470485" y="1556154"/>
                  <a:pt x="5735782" y="1376628"/>
                  <a:pt x="5735782" y="1376628"/>
                </a:cubicBezTo>
                <a:cubicBezTo>
                  <a:pt x="5866057" y="1173978"/>
                  <a:pt x="5826101" y="1251413"/>
                  <a:pt x="5874327" y="1154955"/>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05400"/>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04C151A5-3F20-537F-0679-8CD55BCF69C5}"/>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5" descr="mushro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9187" name="Rectangle 4"/>
          <p:cNvSpPr>
            <a:spLocks noChangeArrowheads="1"/>
          </p:cNvSpPr>
          <p:nvPr/>
        </p:nvSpPr>
        <p:spPr bwMode="auto">
          <a:xfrm>
            <a:off x="0" y="3810000"/>
            <a:ext cx="9144000" cy="3352800"/>
          </a:xfrm>
          <a:prstGeom prst="rect">
            <a:avLst/>
          </a:prstGeom>
          <a:solidFill>
            <a:srgbClr val="663300"/>
          </a:solidFill>
          <a:ln w="9525" algn="ctr">
            <a:solidFill>
              <a:schemeClr val="bg1"/>
            </a:solidFill>
            <a:round/>
            <a:headEnd/>
            <a:tailEnd/>
          </a:ln>
        </p:spPr>
        <p:txBody>
          <a:bodyPr/>
          <a:lstStyle/>
          <a:p>
            <a:endParaRPr lang="en-US"/>
          </a:p>
        </p:txBody>
      </p:sp>
      <p:sp>
        <p:nvSpPr>
          <p:cNvPr id="349188" name="Freeform 6"/>
          <p:cNvSpPr>
            <a:spLocks/>
          </p:cNvSpPr>
          <p:nvPr/>
        </p:nvSpPr>
        <p:spPr bwMode="auto">
          <a:xfrm>
            <a:off x="-1174750" y="3541713"/>
            <a:ext cx="11422063" cy="4594225"/>
          </a:xfrm>
          <a:custGeom>
            <a:avLst/>
            <a:gdLst>
              <a:gd name="T0" fmla="*/ 1457780 w 11421939"/>
              <a:gd name="T1" fmla="*/ 1273012 h 4594002"/>
              <a:gd name="T2" fmla="*/ 2224319 w 11421939"/>
              <a:gd name="T3" fmla="*/ 1420979 h 4594002"/>
              <a:gd name="T4" fmla="*/ 2318460 w 11421939"/>
              <a:gd name="T5" fmla="*/ 1811076 h 4594002"/>
              <a:gd name="T6" fmla="*/ 758477 w 11421939"/>
              <a:gd name="T7" fmla="*/ 2510561 h 4594002"/>
              <a:gd name="T8" fmla="*/ 2506732 w 11421939"/>
              <a:gd name="T9" fmla="*/ 560073 h 4594002"/>
              <a:gd name="T10" fmla="*/ 2036046 w 11421939"/>
              <a:gd name="T11" fmla="*/ 1138497 h 4594002"/>
              <a:gd name="T12" fmla="*/ 4550833 w 11421939"/>
              <a:gd name="T13" fmla="*/ 2779598 h 4594002"/>
              <a:gd name="T14" fmla="*/ 10925232 w 11421939"/>
              <a:gd name="T15" fmla="*/ 2524012 h 4594002"/>
              <a:gd name="T16" fmla="*/ 3353957 w 11421939"/>
              <a:gd name="T17" fmla="*/ 1353722 h 4594002"/>
              <a:gd name="T18" fmla="*/ 4120497 w 11421939"/>
              <a:gd name="T19" fmla="*/ 1945594 h 4594002"/>
              <a:gd name="T20" fmla="*/ 8652509 w 11421939"/>
              <a:gd name="T21" fmla="*/ 2685429 h 4594002"/>
              <a:gd name="T22" fmla="*/ 3380853 w 11421939"/>
              <a:gd name="T23" fmla="*/ 1380627 h 4594002"/>
              <a:gd name="T24" fmla="*/ 3717055 w 11421939"/>
              <a:gd name="T25" fmla="*/ 1609306 h 4594002"/>
              <a:gd name="T26" fmla="*/ 11032811 w 11421939"/>
              <a:gd name="T27" fmla="*/ 2107011 h 4594002"/>
              <a:gd name="T28" fmla="*/ 4550833 w 11421939"/>
              <a:gd name="T29" fmla="*/ 2658532 h 4594002"/>
              <a:gd name="T30" fmla="*/ 3004307 w 11421939"/>
              <a:gd name="T31" fmla="*/ 2833403 h 4594002"/>
              <a:gd name="T32" fmla="*/ 3165683 w 11421939"/>
              <a:gd name="T33" fmla="*/ 2577822 h 4594002"/>
              <a:gd name="T34" fmla="*/ 2399145 w 11421939"/>
              <a:gd name="T35" fmla="*/ 977077 h 4594002"/>
              <a:gd name="T36" fmla="*/ 650894 w 11421939"/>
              <a:gd name="T37" fmla="*/ 4366886 h 4594002"/>
              <a:gd name="T38" fmla="*/ 2278118 w 11421939"/>
              <a:gd name="T39" fmla="*/ 1071236 h 4594002"/>
              <a:gd name="T40" fmla="*/ 9002145 w 11421939"/>
              <a:gd name="T41" fmla="*/ 2322244 h 4594002"/>
              <a:gd name="T42" fmla="*/ 6325984 w 11421939"/>
              <a:gd name="T43" fmla="*/ 2402954 h 4594002"/>
              <a:gd name="T44" fmla="*/ 3111895 w 11421939"/>
              <a:gd name="T45" fmla="*/ 1959048 h 4594002"/>
              <a:gd name="T46" fmla="*/ 11100054 w 11421939"/>
              <a:gd name="T47" fmla="*/ 3990243 h 4594002"/>
              <a:gd name="T48" fmla="*/ 6594949 w 11421939"/>
              <a:gd name="T49" fmla="*/ 2698888 h 4594002"/>
              <a:gd name="T50" fmla="*/ 2668112 w 11421939"/>
              <a:gd name="T51" fmla="*/ 1394078 h 4594002"/>
              <a:gd name="T52" fmla="*/ 1403990 w 11421939"/>
              <a:gd name="T53" fmla="*/ 1420979 h 4594002"/>
              <a:gd name="T54" fmla="*/ 3138789 w 11421939"/>
              <a:gd name="T55" fmla="*/ 1501689 h 4594002"/>
              <a:gd name="T56" fmla="*/ 4254988 w 11421939"/>
              <a:gd name="T57" fmla="*/ 1703465 h 4594002"/>
              <a:gd name="T58" fmla="*/ 5734276 w 11421939"/>
              <a:gd name="T59" fmla="*/ 1864886 h 4594002"/>
              <a:gd name="T60" fmla="*/ 2748797 w 11421939"/>
              <a:gd name="T61" fmla="*/ 1246109 h 4594002"/>
              <a:gd name="T62" fmla="*/ 5882197 w 11421939"/>
              <a:gd name="T63" fmla="*/ 2362600 h 4594002"/>
              <a:gd name="T64" fmla="*/ 3138789 w 11421939"/>
              <a:gd name="T65" fmla="*/ 1528595 h 4594002"/>
              <a:gd name="T66" fmla="*/ 2573971 w 11421939"/>
              <a:gd name="T67" fmla="*/ 1098142 h 4594002"/>
              <a:gd name="T68" fmla="*/ 2009152 w 11421939"/>
              <a:gd name="T69" fmla="*/ 815658 h 4594002"/>
              <a:gd name="T70" fmla="*/ 1982258 w 11421939"/>
              <a:gd name="T71" fmla="*/ 977077 h 4594002"/>
              <a:gd name="T72" fmla="*/ 2412591 w 11421939"/>
              <a:gd name="T73" fmla="*/ 546626 h 4594002"/>
              <a:gd name="T74" fmla="*/ 2331906 w 11421939"/>
              <a:gd name="T75" fmla="*/ 452461 h 4594002"/>
              <a:gd name="T76" fmla="*/ 3286720 w 11421939"/>
              <a:gd name="T77" fmla="*/ 1528595 h 4594002"/>
              <a:gd name="T78" fmla="*/ 2358802 w 11421939"/>
              <a:gd name="T79" fmla="*/ 963625 h 4594002"/>
              <a:gd name="T80" fmla="*/ 1995705 w 11421939"/>
              <a:gd name="T81" fmla="*/ 1676562 h 4594002"/>
              <a:gd name="T82" fmla="*/ 4685322 w 11421939"/>
              <a:gd name="T83" fmla="*/ 2779598 h 4594002"/>
              <a:gd name="T84" fmla="*/ 7038730 w 11421939"/>
              <a:gd name="T85" fmla="*/ 2402954 h 4594002"/>
              <a:gd name="T86" fmla="*/ 11113502 w 11421939"/>
              <a:gd name="T87" fmla="*/ 2470207 h 4594002"/>
              <a:gd name="T88" fmla="*/ 3972574 w 11421939"/>
              <a:gd name="T89" fmla="*/ 1770721 h 4594002"/>
              <a:gd name="T90" fmla="*/ 2493286 w 11421939"/>
              <a:gd name="T91" fmla="*/ 829105 h 4594002"/>
              <a:gd name="T92" fmla="*/ 2426039 w 11421939"/>
              <a:gd name="T93" fmla="*/ 1205756 h 4594002"/>
              <a:gd name="T94" fmla="*/ 10078011 w 11421939"/>
              <a:gd name="T95" fmla="*/ 2967915 h 4594002"/>
              <a:gd name="T96" fmla="*/ 3044656 w 11421939"/>
              <a:gd name="T97" fmla="*/ 842559 h 4594002"/>
              <a:gd name="T98" fmla="*/ 2331906 w 11421939"/>
              <a:gd name="T99" fmla="*/ 1380627 h 4594002"/>
              <a:gd name="T100" fmla="*/ 3138789 w 11421939"/>
              <a:gd name="T101" fmla="*/ 1716917 h 4594002"/>
              <a:gd name="T102" fmla="*/ 9566971 w 11421939"/>
              <a:gd name="T103" fmla="*/ 2739242 h 4594002"/>
              <a:gd name="T104" fmla="*/ 3394308 w 11421939"/>
              <a:gd name="T105" fmla="*/ 1340273 h 4594002"/>
              <a:gd name="T106" fmla="*/ 7724585 w 11421939"/>
              <a:gd name="T107" fmla="*/ 2900664 h 4594002"/>
              <a:gd name="T108" fmla="*/ 5788066 w 11421939"/>
              <a:gd name="T109" fmla="*/ 2941018 h 4594002"/>
              <a:gd name="T110" fmla="*/ 2668112 w 11421939"/>
              <a:gd name="T111" fmla="*/ 1380627 h 4594002"/>
              <a:gd name="T112" fmla="*/ 3004307 w 11421939"/>
              <a:gd name="T113" fmla="*/ 3869177 h 4594002"/>
              <a:gd name="T114" fmla="*/ 2076394 w 11421939"/>
              <a:gd name="T115" fmla="*/ 2187721 h 4594002"/>
              <a:gd name="T116" fmla="*/ 3986020 w 11421939"/>
              <a:gd name="T117" fmla="*/ 1447885 h 4594002"/>
              <a:gd name="T118" fmla="*/ 7630454 w 11421939"/>
              <a:gd name="T119" fmla="*/ 1111591 h 4594002"/>
              <a:gd name="T120" fmla="*/ 5653573 w 11421939"/>
              <a:gd name="T121" fmla="*/ 1151947 h 4594002"/>
              <a:gd name="T122" fmla="*/ 5747724 w 11421939"/>
              <a:gd name="T123" fmla="*/ 1515143 h 45940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21939"/>
              <a:gd name="T187" fmla="*/ 0 h 4594002"/>
              <a:gd name="T188" fmla="*/ 11421939 w 11421939"/>
              <a:gd name="T189" fmla="*/ 4594002 h 45940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21939" h="4594002">
                <a:moveTo>
                  <a:pt x="1188727" y="1178449"/>
                </a:moveTo>
                <a:cubicBezTo>
                  <a:pt x="1451452" y="1090874"/>
                  <a:pt x="1422280" y="1103429"/>
                  <a:pt x="1874527" y="801931"/>
                </a:cubicBezTo>
                <a:cubicBezTo>
                  <a:pt x="1887974" y="792966"/>
                  <a:pt x="1901939" y="784734"/>
                  <a:pt x="1914868" y="775037"/>
                </a:cubicBezTo>
                <a:cubicBezTo>
                  <a:pt x="2161682" y="589928"/>
                  <a:pt x="1820653" y="843566"/>
                  <a:pt x="2035892" y="667460"/>
                </a:cubicBezTo>
                <a:cubicBezTo>
                  <a:pt x="2065735" y="643043"/>
                  <a:pt x="2100400" y="624910"/>
                  <a:pt x="2130021" y="600225"/>
                </a:cubicBezTo>
                <a:cubicBezTo>
                  <a:pt x="2154370" y="579934"/>
                  <a:pt x="2172725" y="553060"/>
                  <a:pt x="2197256" y="532990"/>
                </a:cubicBezTo>
                <a:cubicBezTo>
                  <a:pt x="2222273" y="512522"/>
                  <a:pt x="2252923" y="499670"/>
                  <a:pt x="2277939" y="479202"/>
                </a:cubicBezTo>
                <a:cubicBezTo>
                  <a:pt x="2302470" y="459131"/>
                  <a:pt x="2322762" y="434378"/>
                  <a:pt x="2345174" y="411966"/>
                </a:cubicBezTo>
                <a:lnTo>
                  <a:pt x="2560327" y="196813"/>
                </a:lnTo>
                <a:cubicBezTo>
                  <a:pt x="2582739" y="174401"/>
                  <a:pt x="2611255" y="156756"/>
                  <a:pt x="2627562" y="129578"/>
                </a:cubicBezTo>
                <a:cubicBezTo>
                  <a:pt x="2641009" y="107166"/>
                  <a:pt x="2678519" y="38459"/>
                  <a:pt x="2667904" y="62343"/>
                </a:cubicBezTo>
                <a:cubicBezTo>
                  <a:pt x="2633824" y="139022"/>
                  <a:pt x="2601171" y="217423"/>
                  <a:pt x="2560327" y="290943"/>
                </a:cubicBezTo>
                <a:cubicBezTo>
                  <a:pt x="2512536" y="376967"/>
                  <a:pt x="2473884" y="469593"/>
                  <a:pt x="2412409" y="546437"/>
                </a:cubicBezTo>
                <a:cubicBezTo>
                  <a:pt x="2376550" y="591260"/>
                  <a:pt x="2341581" y="636810"/>
                  <a:pt x="2304833" y="680907"/>
                </a:cubicBezTo>
                <a:cubicBezTo>
                  <a:pt x="2269060" y="723835"/>
                  <a:pt x="2232338" y="734596"/>
                  <a:pt x="2183809" y="775037"/>
                </a:cubicBezTo>
                <a:cubicBezTo>
                  <a:pt x="2159460" y="795327"/>
                  <a:pt x="2143314" y="825256"/>
                  <a:pt x="2116574" y="842272"/>
                </a:cubicBezTo>
                <a:cubicBezTo>
                  <a:pt x="2043834" y="888561"/>
                  <a:pt x="1956950" y="911564"/>
                  <a:pt x="1887974" y="963296"/>
                </a:cubicBezTo>
                <a:cubicBezTo>
                  <a:pt x="1798327" y="1030531"/>
                  <a:pt x="1712272" y="1102843"/>
                  <a:pt x="1619033" y="1165002"/>
                </a:cubicBezTo>
                <a:lnTo>
                  <a:pt x="1457668" y="1272578"/>
                </a:lnTo>
                <a:cubicBezTo>
                  <a:pt x="1425845" y="1294351"/>
                  <a:pt x="1390804" y="1312548"/>
                  <a:pt x="1363539" y="1339813"/>
                </a:cubicBezTo>
                <a:cubicBezTo>
                  <a:pt x="1318715" y="1384637"/>
                  <a:pt x="1272064" y="1427705"/>
                  <a:pt x="1229068" y="1474284"/>
                </a:cubicBezTo>
                <a:cubicBezTo>
                  <a:pt x="1218106" y="1486159"/>
                  <a:pt x="1186013" y="1514625"/>
                  <a:pt x="1202174" y="1514625"/>
                </a:cubicBezTo>
                <a:cubicBezTo>
                  <a:pt x="1236311" y="1514625"/>
                  <a:pt x="1265771" y="1489550"/>
                  <a:pt x="1296304" y="1474284"/>
                </a:cubicBezTo>
                <a:cubicBezTo>
                  <a:pt x="1346538" y="1449167"/>
                  <a:pt x="1393987" y="1418719"/>
                  <a:pt x="1444221" y="1393602"/>
                </a:cubicBezTo>
                <a:cubicBezTo>
                  <a:pt x="1456899" y="1387263"/>
                  <a:pt x="1472035" y="1386787"/>
                  <a:pt x="1484562" y="1380155"/>
                </a:cubicBezTo>
                <a:cubicBezTo>
                  <a:pt x="1700292" y="1265944"/>
                  <a:pt x="1613406" y="1292606"/>
                  <a:pt x="1793845" y="1218790"/>
                </a:cubicBezTo>
                <a:cubicBezTo>
                  <a:pt x="1924148" y="1165485"/>
                  <a:pt x="1972594" y="1164927"/>
                  <a:pt x="2076233" y="1084319"/>
                </a:cubicBezTo>
                <a:cubicBezTo>
                  <a:pt x="2207110" y="982526"/>
                  <a:pt x="2201958" y="974958"/>
                  <a:pt x="2291386" y="855719"/>
                </a:cubicBezTo>
                <a:cubicBezTo>
                  <a:pt x="2295868" y="842272"/>
                  <a:pt x="2299249" y="828406"/>
                  <a:pt x="2304833" y="815378"/>
                </a:cubicBezTo>
                <a:cubicBezTo>
                  <a:pt x="2312729" y="796953"/>
                  <a:pt x="2327796" y="781246"/>
                  <a:pt x="2331727" y="761590"/>
                </a:cubicBezTo>
                <a:cubicBezTo>
                  <a:pt x="2345901" y="690718"/>
                  <a:pt x="2345692" y="617547"/>
                  <a:pt x="2358621" y="546437"/>
                </a:cubicBezTo>
                <a:cubicBezTo>
                  <a:pt x="2368116" y="494215"/>
                  <a:pt x="2389623" y="457539"/>
                  <a:pt x="2412409" y="411966"/>
                </a:cubicBezTo>
                <a:cubicBezTo>
                  <a:pt x="2398962" y="528507"/>
                  <a:pt x="2388659" y="645455"/>
                  <a:pt x="2372068" y="761590"/>
                </a:cubicBezTo>
                <a:cubicBezTo>
                  <a:pt x="2366224" y="802500"/>
                  <a:pt x="2350758" y="841667"/>
                  <a:pt x="2345174" y="882613"/>
                </a:cubicBezTo>
                <a:cubicBezTo>
                  <a:pt x="2337278" y="940520"/>
                  <a:pt x="2340292" y="999613"/>
                  <a:pt x="2331727" y="1057425"/>
                </a:cubicBezTo>
                <a:cubicBezTo>
                  <a:pt x="2322322" y="1120910"/>
                  <a:pt x="2305609" y="1183102"/>
                  <a:pt x="2291386" y="1245684"/>
                </a:cubicBezTo>
                <a:cubicBezTo>
                  <a:pt x="2283194" y="1281727"/>
                  <a:pt x="2277761" y="1318761"/>
                  <a:pt x="2264492" y="1353260"/>
                </a:cubicBezTo>
                <a:cubicBezTo>
                  <a:pt x="2255110" y="1377654"/>
                  <a:pt x="2235840" y="1397119"/>
                  <a:pt x="2224151" y="1420496"/>
                </a:cubicBezTo>
                <a:cubicBezTo>
                  <a:pt x="2112487" y="1643822"/>
                  <a:pt x="2243506" y="1428251"/>
                  <a:pt x="2143468" y="1554966"/>
                </a:cubicBezTo>
                <a:cubicBezTo>
                  <a:pt x="2087919" y="1625328"/>
                  <a:pt x="2036434" y="1698811"/>
                  <a:pt x="1982104" y="1770119"/>
                </a:cubicBezTo>
                <a:cubicBezTo>
                  <a:pt x="1964710" y="1792949"/>
                  <a:pt x="1950107" y="1818676"/>
                  <a:pt x="1928315" y="1837355"/>
                </a:cubicBezTo>
                <a:cubicBezTo>
                  <a:pt x="1896939" y="1864249"/>
                  <a:pt x="1864764" y="1890239"/>
                  <a:pt x="1834186" y="1918037"/>
                </a:cubicBezTo>
                <a:cubicBezTo>
                  <a:pt x="1815424" y="1935093"/>
                  <a:pt x="1800413" y="1956258"/>
                  <a:pt x="1780398" y="1971825"/>
                </a:cubicBezTo>
                <a:cubicBezTo>
                  <a:pt x="1759767" y="1987871"/>
                  <a:pt x="1735574" y="1998719"/>
                  <a:pt x="1713162" y="2012166"/>
                </a:cubicBezTo>
                <a:cubicBezTo>
                  <a:pt x="1729462" y="1946965"/>
                  <a:pt x="1715351" y="1964205"/>
                  <a:pt x="1766951" y="1918037"/>
                </a:cubicBezTo>
                <a:cubicBezTo>
                  <a:pt x="2007929" y="1702426"/>
                  <a:pt x="1918296" y="1772316"/>
                  <a:pt x="2143468" y="1622202"/>
                </a:cubicBezTo>
                <a:cubicBezTo>
                  <a:pt x="2245277" y="1469485"/>
                  <a:pt x="2022542" y="1796900"/>
                  <a:pt x="2372068" y="1393602"/>
                </a:cubicBezTo>
                <a:cubicBezTo>
                  <a:pt x="2503321" y="1242157"/>
                  <a:pt x="2499204" y="1211727"/>
                  <a:pt x="2573774" y="1070872"/>
                </a:cubicBezTo>
                <a:cubicBezTo>
                  <a:pt x="2595366" y="1030087"/>
                  <a:pt x="2618597" y="990190"/>
                  <a:pt x="2641009" y="949849"/>
                </a:cubicBezTo>
                <a:cubicBezTo>
                  <a:pt x="2636527" y="878131"/>
                  <a:pt x="2640416" y="805395"/>
                  <a:pt x="2627562" y="734696"/>
                </a:cubicBezTo>
                <a:cubicBezTo>
                  <a:pt x="2622183" y="705112"/>
                  <a:pt x="2598388" y="681931"/>
                  <a:pt x="2587221" y="654013"/>
                </a:cubicBezTo>
                <a:cubicBezTo>
                  <a:pt x="2580357" y="636854"/>
                  <a:pt x="2579618" y="617758"/>
                  <a:pt x="2573774" y="600225"/>
                </a:cubicBezTo>
                <a:cubicBezTo>
                  <a:pt x="2529546" y="467541"/>
                  <a:pt x="2559989" y="598537"/>
                  <a:pt x="2533433" y="465755"/>
                </a:cubicBezTo>
                <a:cubicBezTo>
                  <a:pt x="2537915" y="555402"/>
                  <a:pt x="2552721" y="645127"/>
                  <a:pt x="2546880" y="734696"/>
                </a:cubicBezTo>
                <a:cubicBezTo>
                  <a:pt x="2534395" y="926132"/>
                  <a:pt x="2514776" y="997584"/>
                  <a:pt x="2479645" y="1138107"/>
                </a:cubicBezTo>
                <a:cubicBezTo>
                  <a:pt x="2466198" y="1245684"/>
                  <a:pt x="2457550" y="1353970"/>
                  <a:pt x="2439304" y="1460837"/>
                </a:cubicBezTo>
                <a:cubicBezTo>
                  <a:pt x="2416227" y="1595999"/>
                  <a:pt x="2399195" y="1702573"/>
                  <a:pt x="2318280" y="1810460"/>
                </a:cubicBezTo>
                <a:cubicBezTo>
                  <a:pt x="2241004" y="1913495"/>
                  <a:pt x="2169925" y="1933598"/>
                  <a:pt x="2062786" y="2012166"/>
                </a:cubicBezTo>
                <a:cubicBezTo>
                  <a:pt x="2047451" y="2023412"/>
                  <a:pt x="2038956" y="2043072"/>
                  <a:pt x="2022445" y="2052507"/>
                </a:cubicBezTo>
                <a:cubicBezTo>
                  <a:pt x="1975420" y="2079378"/>
                  <a:pt x="1922504" y="2094612"/>
                  <a:pt x="1874527" y="2119743"/>
                </a:cubicBezTo>
                <a:cubicBezTo>
                  <a:pt x="1828222" y="2143998"/>
                  <a:pt x="1786525" y="2176486"/>
                  <a:pt x="1740056" y="2200425"/>
                </a:cubicBezTo>
                <a:cubicBezTo>
                  <a:pt x="1638466" y="2252759"/>
                  <a:pt x="1533999" y="2299311"/>
                  <a:pt x="1430774" y="2348343"/>
                </a:cubicBezTo>
                <a:cubicBezTo>
                  <a:pt x="1354704" y="2384476"/>
                  <a:pt x="1269547" y="2405390"/>
                  <a:pt x="1202174" y="2455919"/>
                </a:cubicBezTo>
                <a:cubicBezTo>
                  <a:pt x="1073222" y="2552633"/>
                  <a:pt x="1197942" y="2464759"/>
                  <a:pt x="919786" y="2603837"/>
                </a:cubicBezTo>
                <a:cubicBezTo>
                  <a:pt x="869552" y="2628954"/>
                  <a:pt x="822372" y="2659949"/>
                  <a:pt x="771868" y="2684519"/>
                </a:cubicBezTo>
                <a:cubicBezTo>
                  <a:pt x="656447" y="2740670"/>
                  <a:pt x="537049" y="2788482"/>
                  <a:pt x="422245" y="2845884"/>
                </a:cubicBezTo>
                <a:cubicBezTo>
                  <a:pt x="377421" y="2868296"/>
                  <a:pt x="331898" y="2889360"/>
                  <a:pt x="287774" y="2913119"/>
                </a:cubicBezTo>
                <a:cubicBezTo>
                  <a:pt x="273544" y="2920781"/>
                  <a:pt x="261888" y="2932785"/>
                  <a:pt x="247433" y="2940013"/>
                </a:cubicBezTo>
                <a:cubicBezTo>
                  <a:pt x="216900" y="2955280"/>
                  <a:pt x="184381" y="2966229"/>
                  <a:pt x="153304" y="2980355"/>
                </a:cubicBezTo>
                <a:cubicBezTo>
                  <a:pt x="61920" y="3021894"/>
                  <a:pt x="136151" y="2995037"/>
                  <a:pt x="59174" y="3020696"/>
                </a:cubicBezTo>
                <a:cubicBezTo>
                  <a:pt x="0" y="3109457"/>
                  <a:pt x="47169" y="3032989"/>
                  <a:pt x="112962" y="2980355"/>
                </a:cubicBezTo>
                <a:cubicBezTo>
                  <a:pt x="128615" y="2967832"/>
                  <a:pt x="149679" y="2963966"/>
                  <a:pt x="166751" y="2953460"/>
                </a:cubicBezTo>
                <a:cubicBezTo>
                  <a:pt x="208043" y="2928050"/>
                  <a:pt x="248676" y="2901450"/>
                  <a:pt x="287774" y="2872778"/>
                </a:cubicBezTo>
                <a:cubicBezTo>
                  <a:pt x="383202" y="2802797"/>
                  <a:pt x="471699" y="2723266"/>
                  <a:pt x="570162" y="2657625"/>
                </a:cubicBezTo>
                <a:cubicBezTo>
                  <a:pt x="583609" y="2648660"/>
                  <a:pt x="597796" y="2640716"/>
                  <a:pt x="610504" y="2630731"/>
                </a:cubicBezTo>
                <a:cubicBezTo>
                  <a:pt x="660597" y="2591372"/>
                  <a:pt x="707134" y="2547497"/>
                  <a:pt x="758421" y="2509707"/>
                </a:cubicBezTo>
                <a:cubicBezTo>
                  <a:pt x="792464" y="2484623"/>
                  <a:pt x="833179" y="2469137"/>
                  <a:pt x="865998" y="2442472"/>
                </a:cubicBezTo>
                <a:cubicBezTo>
                  <a:pt x="905356" y="2410494"/>
                  <a:pt x="936311" y="2369293"/>
                  <a:pt x="973574" y="2334896"/>
                </a:cubicBezTo>
                <a:cubicBezTo>
                  <a:pt x="1071692" y="2244325"/>
                  <a:pt x="1006660" y="2314500"/>
                  <a:pt x="1108045" y="2240766"/>
                </a:cubicBezTo>
                <a:cubicBezTo>
                  <a:pt x="1136357" y="2220175"/>
                  <a:pt x="1158124" y="2190532"/>
                  <a:pt x="1188727" y="2173531"/>
                </a:cubicBezTo>
                <a:cubicBezTo>
                  <a:pt x="1279864" y="2122899"/>
                  <a:pt x="1384368" y="2096891"/>
                  <a:pt x="1471115" y="2039060"/>
                </a:cubicBezTo>
                <a:cubicBezTo>
                  <a:pt x="1484562" y="2030095"/>
                  <a:pt x="1498836" y="2022262"/>
                  <a:pt x="1511456" y="2012166"/>
                </a:cubicBezTo>
                <a:cubicBezTo>
                  <a:pt x="1521356" y="2004246"/>
                  <a:pt x="1527802" y="1992305"/>
                  <a:pt x="1538351" y="1985272"/>
                </a:cubicBezTo>
                <a:cubicBezTo>
                  <a:pt x="1555030" y="1974153"/>
                  <a:pt x="1576103" y="1970405"/>
                  <a:pt x="1592139" y="1958378"/>
                </a:cubicBezTo>
                <a:cubicBezTo>
                  <a:pt x="1612424" y="1943164"/>
                  <a:pt x="1625989" y="1920255"/>
                  <a:pt x="1645927" y="1904590"/>
                </a:cubicBezTo>
                <a:cubicBezTo>
                  <a:pt x="1688950" y="1870786"/>
                  <a:pt x="1738051" y="1845107"/>
                  <a:pt x="1780398" y="1810460"/>
                </a:cubicBezTo>
                <a:cubicBezTo>
                  <a:pt x="1829704" y="1770119"/>
                  <a:pt x="1877350" y="1727660"/>
                  <a:pt x="1928315" y="1689437"/>
                </a:cubicBezTo>
                <a:cubicBezTo>
                  <a:pt x="1967102" y="1660347"/>
                  <a:pt x="2011215" y="1638710"/>
                  <a:pt x="2049339" y="1608755"/>
                </a:cubicBezTo>
                <a:cubicBezTo>
                  <a:pt x="2136887" y="1539967"/>
                  <a:pt x="2219300" y="1464880"/>
                  <a:pt x="2304833" y="1393602"/>
                </a:cubicBezTo>
                <a:cubicBezTo>
                  <a:pt x="2326882" y="1375228"/>
                  <a:pt x="2355386" y="1363168"/>
                  <a:pt x="2372068" y="1339813"/>
                </a:cubicBezTo>
                <a:lnTo>
                  <a:pt x="2439304" y="1245684"/>
                </a:lnTo>
                <a:cubicBezTo>
                  <a:pt x="2475360" y="1137516"/>
                  <a:pt x="2439694" y="1255624"/>
                  <a:pt x="2466198" y="1017084"/>
                </a:cubicBezTo>
                <a:cubicBezTo>
                  <a:pt x="2468239" y="998716"/>
                  <a:pt x="2475163" y="981225"/>
                  <a:pt x="2479645" y="963296"/>
                </a:cubicBezTo>
                <a:cubicBezTo>
                  <a:pt x="2484127" y="913990"/>
                  <a:pt x="2489799" y="864778"/>
                  <a:pt x="2493092" y="815378"/>
                </a:cubicBezTo>
                <a:cubicBezTo>
                  <a:pt x="2498765" y="730284"/>
                  <a:pt x="2489814" y="643510"/>
                  <a:pt x="2506539" y="559884"/>
                </a:cubicBezTo>
                <a:cubicBezTo>
                  <a:pt x="2512878" y="528189"/>
                  <a:pt x="2560327" y="479202"/>
                  <a:pt x="2560327" y="479202"/>
                </a:cubicBezTo>
                <a:cubicBezTo>
                  <a:pt x="2546880" y="524025"/>
                  <a:pt x="2538593" y="570733"/>
                  <a:pt x="2519986" y="613672"/>
                </a:cubicBezTo>
                <a:cubicBezTo>
                  <a:pt x="2448428" y="778805"/>
                  <a:pt x="2278853" y="1084417"/>
                  <a:pt x="2183809" y="1218790"/>
                </a:cubicBezTo>
                <a:cubicBezTo>
                  <a:pt x="2128779" y="1296591"/>
                  <a:pt x="2055082" y="1359529"/>
                  <a:pt x="1995551" y="1433943"/>
                </a:cubicBezTo>
                <a:cubicBezTo>
                  <a:pt x="1983029" y="1449596"/>
                  <a:pt x="1984250" y="1475136"/>
                  <a:pt x="1968656" y="1487731"/>
                </a:cubicBezTo>
                <a:cubicBezTo>
                  <a:pt x="1718876" y="1689476"/>
                  <a:pt x="1594872" y="1743283"/>
                  <a:pt x="1323198" y="1904590"/>
                </a:cubicBezTo>
                <a:cubicBezTo>
                  <a:pt x="1286838" y="1926179"/>
                  <a:pt x="1251297" y="1949123"/>
                  <a:pt x="1215621" y="1971825"/>
                </a:cubicBezTo>
                <a:cubicBezTo>
                  <a:pt x="1171638" y="1999814"/>
                  <a:pt x="1132487" y="2028066"/>
                  <a:pt x="1094598" y="2065955"/>
                </a:cubicBezTo>
                <a:cubicBezTo>
                  <a:pt x="1074303" y="2086250"/>
                  <a:pt x="1061104" y="2112895"/>
                  <a:pt x="1040809" y="2133190"/>
                </a:cubicBezTo>
                <a:cubicBezTo>
                  <a:pt x="1016054" y="2157944"/>
                  <a:pt x="985851" y="2176680"/>
                  <a:pt x="960127" y="2200425"/>
                </a:cubicBezTo>
                <a:cubicBezTo>
                  <a:pt x="849486" y="2302556"/>
                  <a:pt x="878420" y="2299720"/>
                  <a:pt x="744974" y="2388684"/>
                </a:cubicBezTo>
                <a:cubicBezTo>
                  <a:pt x="731527" y="2397649"/>
                  <a:pt x="695668" y="2429025"/>
                  <a:pt x="704633" y="2415578"/>
                </a:cubicBezTo>
                <a:cubicBezTo>
                  <a:pt x="722214" y="2389206"/>
                  <a:pt x="745496" y="2365924"/>
                  <a:pt x="771868" y="2348343"/>
                </a:cubicBezTo>
                <a:cubicBezTo>
                  <a:pt x="853748" y="2293756"/>
                  <a:pt x="944339" y="2253258"/>
                  <a:pt x="1027362" y="2200425"/>
                </a:cubicBezTo>
                <a:lnTo>
                  <a:pt x="1323198" y="2012166"/>
                </a:lnTo>
                <a:cubicBezTo>
                  <a:pt x="1386064" y="1972002"/>
                  <a:pt x="1456789" y="1941905"/>
                  <a:pt x="1511456" y="1891143"/>
                </a:cubicBezTo>
                <a:cubicBezTo>
                  <a:pt x="1652467" y="1760204"/>
                  <a:pt x="1706818" y="1720192"/>
                  <a:pt x="1820739" y="1581860"/>
                </a:cubicBezTo>
                <a:cubicBezTo>
                  <a:pt x="1885751" y="1502917"/>
                  <a:pt x="1930588" y="1414678"/>
                  <a:pt x="1982104" y="1326366"/>
                </a:cubicBezTo>
                <a:cubicBezTo>
                  <a:pt x="2000033" y="1263613"/>
                  <a:pt x="2023093" y="1202104"/>
                  <a:pt x="2035892" y="1138107"/>
                </a:cubicBezTo>
                <a:cubicBezTo>
                  <a:pt x="2042659" y="1104272"/>
                  <a:pt x="2069630" y="952789"/>
                  <a:pt x="2089680" y="882613"/>
                </a:cubicBezTo>
                <a:cubicBezTo>
                  <a:pt x="2093574" y="868984"/>
                  <a:pt x="2095698" y="854344"/>
                  <a:pt x="2103127" y="842272"/>
                </a:cubicBezTo>
                <a:cubicBezTo>
                  <a:pt x="2263987" y="580875"/>
                  <a:pt x="2144789" y="773496"/>
                  <a:pt x="2224151" y="680907"/>
                </a:cubicBezTo>
                <a:cubicBezTo>
                  <a:pt x="2239755" y="662703"/>
                  <a:pt x="2290816" y="591640"/>
                  <a:pt x="2318280" y="573331"/>
                </a:cubicBezTo>
                <a:cubicBezTo>
                  <a:pt x="2330074" y="565468"/>
                  <a:pt x="2345174" y="564366"/>
                  <a:pt x="2358621" y="559884"/>
                </a:cubicBezTo>
                <a:cubicBezTo>
                  <a:pt x="2652140" y="1342598"/>
                  <a:pt x="2349028" y="568556"/>
                  <a:pt x="2560327" y="1043978"/>
                </a:cubicBezTo>
                <a:cubicBezTo>
                  <a:pt x="2607659" y="1150475"/>
                  <a:pt x="2645960" y="1260892"/>
                  <a:pt x="2694798" y="1366707"/>
                </a:cubicBezTo>
                <a:cubicBezTo>
                  <a:pt x="2726730" y="1435893"/>
                  <a:pt x="2770842" y="1499043"/>
                  <a:pt x="2802374" y="1568413"/>
                </a:cubicBezTo>
                <a:cubicBezTo>
                  <a:pt x="2911193" y="1807814"/>
                  <a:pt x="2863162" y="1793746"/>
                  <a:pt x="3004080" y="1998719"/>
                </a:cubicBezTo>
                <a:cubicBezTo>
                  <a:pt x="3013236" y="2012037"/>
                  <a:pt x="3030974" y="2016648"/>
                  <a:pt x="3044421" y="2025613"/>
                </a:cubicBezTo>
                <a:cubicBezTo>
                  <a:pt x="3089245" y="2092848"/>
                  <a:pt x="3129806" y="2163129"/>
                  <a:pt x="3178892" y="2227319"/>
                </a:cubicBezTo>
                <a:cubicBezTo>
                  <a:pt x="3188709" y="2240157"/>
                  <a:pt x="3208422" y="2242200"/>
                  <a:pt x="3219233" y="2254213"/>
                </a:cubicBezTo>
                <a:cubicBezTo>
                  <a:pt x="3249218" y="2287530"/>
                  <a:pt x="3269415" y="2328944"/>
                  <a:pt x="3299915" y="2361790"/>
                </a:cubicBezTo>
                <a:cubicBezTo>
                  <a:pt x="3353085" y="2419050"/>
                  <a:pt x="3433766" y="2472695"/>
                  <a:pt x="3501621" y="2509707"/>
                </a:cubicBezTo>
                <a:cubicBezTo>
                  <a:pt x="3563214" y="2543303"/>
                  <a:pt x="3626178" y="2574436"/>
                  <a:pt x="3689880" y="2603837"/>
                </a:cubicBezTo>
                <a:cubicBezTo>
                  <a:pt x="3742787" y="2628256"/>
                  <a:pt x="3798441" y="2646430"/>
                  <a:pt x="3851245" y="2671072"/>
                </a:cubicBezTo>
                <a:cubicBezTo>
                  <a:pt x="3865890" y="2677906"/>
                  <a:pt x="3876014" y="2693641"/>
                  <a:pt x="3891586" y="2697966"/>
                </a:cubicBezTo>
                <a:cubicBezTo>
                  <a:pt x="3957651" y="2716317"/>
                  <a:pt x="4025871" y="2725822"/>
                  <a:pt x="4093292" y="2738307"/>
                </a:cubicBezTo>
                <a:cubicBezTo>
                  <a:pt x="4300287" y="2776640"/>
                  <a:pt x="4293844" y="2771399"/>
                  <a:pt x="4550492" y="2778649"/>
                </a:cubicBezTo>
                <a:lnTo>
                  <a:pt x="6634786" y="2832437"/>
                </a:lnTo>
                <a:cubicBezTo>
                  <a:pt x="7330919" y="2914335"/>
                  <a:pt x="6356018" y="2792668"/>
                  <a:pt x="7118880" y="2913119"/>
                </a:cubicBezTo>
                <a:cubicBezTo>
                  <a:pt x="7203467" y="2926475"/>
                  <a:pt x="7289443" y="2929054"/>
                  <a:pt x="7374374" y="2940013"/>
                </a:cubicBezTo>
                <a:cubicBezTo>
                  <a:pt x="7737998" y="2986932"/>
                  <a:pt x="7308189" y="2952684"/>
                  <a:pt x="7750892" y="2980355"/>
                </a:cubicBezTo>
                <a:cubicBezTo>
                  <a:pt x="8363260" y="2912313"/>
                  <a:pt x="7892554" y="2975228"/>
                  <a:pt x="8315668" y="2899672"/>
                </a:cubicBezTo>
                <a:cubicBezTo>
                  <a:pt x="8373706" y="2889308"/>
                  <a:pt x="8432669" y="2884340"/>
                  <a:pt x="8490480" y="2872778"/>
                </a:cubicBezTo>
                <a:cubicBezTo>
                  <a:pt x="8567241" y="2857426"/>
                  <a:pt x="8642407" y="2834776"/>
                  <a:pt x="8719080" y="2818990"/>
                </a:cubicBezTo>
                <a:cubicBezTo>
                  <a:pt x="8794868" y="2803387"/>
                  <a:pt x="8872145" y="2795435"/>
                  <a:pt x="8947680" y="2778649"/>
                </a:cubicBezTo>
                <a:cubicBezTo>
                  <a:pt x="8993363" y="2768497"/>
                  <a:pt x="9036046" y="2746325"/>
                  <a:pt x="9082151" y="2738307"/>
                </a:cubicBezTo>
                <a:cubicBezTo>
                  <a:pt x="9139729" y="2728293"/>
                  <a:pt x="9198692" y="2729342"/>
                  <a:pt x="9256962" y="2724860"/>
                </a:cubicBezTo>
                <a:cubicBezTo>
                  <a:pt x="9306268" y="2715895"/>
                  <a:pt x="9355959" y="2708837"/>
                  <a:pt x="9404880" y="2697966"/>
                </a:cubicBezTo>
                <a:cubicBezTo>
                  <a:pt x="9547529" y="2666266"/>
                  <a:pt x="9490854" y="2651193"/>
                  <a:pt x="9687268" y="2644178"/>
                </a:cubicBezTo>
                <a:lnTo>
                  <a:pt x="10440304" y="2617284"/>
                </a:lnTo>
                <a:cubicBezTo>
                  <a:pt x="10466391" y="2608588"/>
                  <a:pt x="10508338" y="2593460"/>
                  <a:pt x="10534433" y="2590390"/>
                </a:cubicBezTo>
                <a:cubicBezTo>
                  <a:pt x="10592476" y="2583561"/>
                  <a:pt x="10650974" y="2581425"/>
                  <a:pt x="10709245" y="2576943"/>
                </a:cubicBezTo>
                <a:cubicBezTo>
                  <a:pt x="10727174" y="2572461"/>
                  <a:pt x="10745263" y="2568573"/>
                  <a:pt x="10763033" y="2563496"/>
                </a:cubicBezTo>
                <a:cubicBezTo>
                  <a:pt x="10776662" y="2559602"/>
                  <a:pt x="10789623" y="2553487"/>
                  <a:pt x="10803374" y="2550049"/>
                </a:cubicBezTo>
                <a:cubicBezTo>
                  <a:pt x="10825547" y="2544506"/>
                  <a:pt x="10848298" y="2541560"/>
                  <a:pt x="10870609" y="2536602"/>
                </a:cubicBezTo>
                <a:cubicBezTo>
                  <a:pt x="10888650" y="2532593"/>
                  <a:pt x="10942879" y="2523155"/>
                  <a:pt x="10924398" y="2523155"/>
                </a:cubicBezTo>
                <a:cubicBezTo>
                  <a:pt x="10897133" y="2523155"/>
                  <a:pt x="10870966" y="2535723"/>
                  <a:pt x="10843715" y="2536602"/>
                </a:cubicBezTo>
                <a:lnTo>
                  <a:pt x="9256962" y="2576943"/>
                </a:lnTo>
                <a:cubicBezTo>
                  <a:pt x="9171797" y="2590390"/>
                  <a:pt x="9086255" y="2601631"/>
                  <a:pt x="9001468" y="2617284"/>
                </a:cubicBezTo>
                <a:cubicBezTo>
                  <a:pt x="8794862" y="2655427"/>
                  <a:pt x="8592276" y="2720859"/>
                  <a:pt x="8382904" y="2738307"/>
                </a:cubicBezTo>
                <a:cubicBezTo>
                  <a:pt x="7939486" y="2775260"/>
                  <a:pt x="8168050" y="2761207"/>
                  <a:pt x="7697104" y="2778649"/>
                </a:cubicBezTo>
                <a:lnTo>
                  <a:pt x="5626256" y="2765202"/>
                </a:lnTo>
                <a:cubicBezTo>
                  <a:pt x="5557709" y="2763580"/>
                  <a:pt x="5492012" y="2737126"/>
                  <a:pt x="5424551" y="2724860"/>
                </a:cubicBezTo>
                <a:cubicBezTo>
                  <a:pt x="5030316" y="2653180"/>
                  <a:pt x="5330344" y="2718636"/>
                  <a:pt x="5007692" y="2644178"/>
                </a:cubicBezTo>
                <a:cubicBezTo>
                  <a:pt x="4895442" y="2580036"/>
                  <a:pt x="4915327" y="2585647"/>
                  <a:pt x="4779092" y="2536602"/>
                </a:cubicBezTo>
                <a:cubicBezTo>
                  <a:pt x="4712409" y="2512596"/>
                  <a:pt x="4642415" y="2497545"/>
                  <a:pt x="4577386" y="2469366"/>
                </a:cubicBezTo>
                <a:cubicBezTo>
                  <a:pt x="4152149" y="2285096"/>
                  <a:pt x="4560586" y="2417262"/>
                  <a:pt x="4241209" y="2321449"/>
                </a:cubicBezTo>
                <a:cubicBezTo>
                  <a:pt x="4218797" y="2308002"/>
                  <a:pt x="4193644" y="2298318"/>
                  <a:pt x="4173974" y="2281107"/>
                </a:cubicBezTo>
                <a:cubicBezTo>
                  <a:pt x="4148738" y="2259025"/>
                  <a:pt x="4109261" y="2185178"/>
                  <a:pt x="4093292" y="2160084"/>
                </a:cubicBezTo>
                <a:cubicBezTo>
                  <a:pt x="3973783" y="1972283"/>
                  <a:pt x="4097554" y="2176152"/>
                  <a:pt x="3999162" y="2012166"/>
                </a:cubicBezTo>
                <a:cubicBezTo>
                  <a:pt x="3990197" y="1980790"/>
                  <a:pt x="3988266" y="1946478"/>
                  <a:pt x="3972268" y="1918037"/>
                </a:cubicBezTo>
                <a:cubicBezTo>
                  <a:pt x="3900250" y="1790005"/>
                  <a:pt x="3821916" y="1754778"/>
                  <a:pt x="3703327" y="1662543"/>
                </a:cubicBezTo>
                <a:cubicBezTo>
                  <a:pt x="3680672" y="1644922"/>
                  <a:pt x="3658305" y="1626930"/>
                  <a:pt x="3636092" y="1608755"/>
                </a:cubicBezTo>
                <a:cubicBezTo>
                  <a:pt x="3608997" y="1586586"/>
                  <a:pt x="3580164" y="1566274"/>
                  <a:pt x="3555409" y="1541519"/>
                </a:cubicBezTo>
                <a:cubicBezTo>
                  <a:pt x="3493232" y="1479342"/>
                  <a:pt x="3424184" y="1406120"/>
                  <a:pt x="3353704" y="1353260"/>
                </a:cubicBezTo>
                <a:cubicBezTo>
                  <a:pt x="3337667" y="1341232"/>
                  <a:pt x="3316827" y="1337128"/>
                  <a:pt x="3299915" y="1326366"/>
                </a:cubicBezTo>
                <a:cubicBezTo>
                  <a:pt x="3267385" y="1305665"/>
                  <a:pt x="3238850" y="1278969"/>
                  <a:pt x="3205786" y="1259131"/>
                </a:cubicBezTo>
                <a:cubicBezTo>
                  <a:pt x="3108053" y="1200491"/>
                  <a:pt x="3104091" y="1224673"/>
                  <a:pt x="3030974" y="1151555"/>
                </a:cubicBezTo>
                <a:cubicBezTo>
                  <a:pt x="3019546" y="1140127"/>
                  <a:pt x="3014002" y="1123970"/>
                  <a:pt x="3004080" y="1111213"/>
                </a:cubicBezTo>
                <a:cubicBezTo>
                  <a:pt x="2944527" y="1034644"/>
                  <a:pt x="2940754" y="1050670"/>
                  <a:pt x="2909951" y="976743"/>
                </a:cubicBezTo>
                <a:cubicBezTo>
                  <a:pt x="2895221" y="941392"/>
                  <a:pt x="2886736" y="903420"/>
                  <a:pt x="2869609" y="869166"/>
                </a:cubicBezTo>
                <a:cubicBezTo>
                  <a:pt x="2850698" y="831344"/>
                  <a:pt x="2820554" y="799769"/>
                  <a:pt x="2802374" y="761590"/>
                </a:cubicBezTo>
                <a:cubicBezTo>
                  <a:pt x="2775532" y="705223"/>
                  <a:pt x="2763059" y="642619"/>
                  <a:pt x="2735139" y="586778"/>
                </a:cubicBezTo>
                <a:lnTo>
                  <a:pt x="2708245" y="532990"/>
                </a:lnTo>
                <a:cubicBezTo>
                  <a:pt x="2703763" y="501613"/>
                  <a:pt x="2700468" y="470044"/>
                  <a:pt x="2694798" y="438860"/>
                </a:cubicBezTo>
                <a:cubicBezTo>
                  <a:pt x="2687461" y="398504"/>
                  <a:pt x="2672589" y="354102"/>
                  <a:pt x="2654456" y="317837"/>
                </a:cubicBezTo>
                <a:cubicBezTo>
                  <a:pt x="2647228" y="303382"/>
                  <a:pt x="2636527" y="290943"/>
                  <a:pt x="2627562" y="277496"/>
                </a:cubicBezTo>
                <a:cubicBezTo>
                  <a:pt x="2644438" y="530630"/>
                  <a:pt x="2634921" y="685925"/>
                  <a:pt x="2815821" y="936402"/>
                </a:cubicBezTo>
                <a:cubicBezTo>
                  <a:pt x="2932362" y="1097767"/>
                  <a:pt x="3015645" y="1289421"/>
                  <a:pt x="3165445" y="1420496"/>
                </a:cubicBezTo>
                <a:cubicBezTo>
                  <a:pt x="3281037" y="1521639"/>
                  <a:pt x="3395647" y="1630911"/>
                  <a:pt x="3541962" y="1689437"/>
                </a:cubicBezTo>
                <a:cubicBezTo>
                  <a:pt x="3586786" y="1707366"/>
                  <a:pt x="3631230" y="1726274"/>
                  <a:pt x="3676433" y="1743225"/>
                </a:cubicBezTo>
                <a:cubicBezTo>
                  <a:pt x="3738825" y="1766622"/>
                  <a:pt x="3803551" y="1783965"/>
                  <a:pt x="3864692" y="1810460"/>
                </a:cubicBezTo>
                <a:cubicBezTo>
                  <a:pt x="3938264" y="1842341"/>
                  <a:pt x="4008890" y="1880692"/>
                  <a:pt x="4079845" y="1918037"/>
                </a:cubicBezTo>
                <a:cubicBezTo>
                  <a:pt x="4094146" y="1925564"/>
                  <a:pt x="4105528" y="1938125"/>
                  <a:pt x="4120186" y="1944931"/>
                </a:cubicBezTo>
                <a:cubicBezTo>
                  <a:pt x="4231228" y="1996486"/>
                  <a:pt x="4342510" y="2047838"/>
                  <a:pt x="4456362" y="2092849"/>
                </a:cubicBezTo>
                <a:cubicBezTo>
                  <a:pt x="4683557" y="2182670"/>
                  <a:pt x="4630160" y="2141518"/>
                  <a:pt x="4765645" y="2200425"/>
                </a:cubicBezTo>
                <a:cubicBezTo>
                  <a:pt x="4935654" y="2274342"/>
                  <a:pt x="5385102" y="2481258"/>
                  <a:pt x="5491786" y="2509707"/>
                </a:cubicBezTo>
                <a:cubicBezTo>
                  <a:pt x="5836810" y="2601714"/>
                  <a:pt x="5924533" y="2637176"/>
                  <a:pt x="6271715" y="2684519"/>
                </a:cubicBezTo>
                <a:cubicBezTo>
                  <a:pt x="6342914" y="2694228"/>
                  <a:pt x="6415150" y="2693484"/>
                  <a:pt x="6486868" y="2697966"/>
                </a:cubicBezTo>
                <a:lnTo>
                  <a:pt x="9216621" y="2671072"/>
                </a:lnTo>
                <a:cubicBezTo>
                  <a:pt x="9248313" y="2670619"/>
                  <a:pt x="9279549" y="2663197"/>
                  <a:pt x="9310751" y="2657625"/>
                </a:cubicBezTo>
                <a:cubicBezTo>
                  <a:pt x="9405081" y="2640781"/>
                  <a:pt x="9499010" y="2621766"/>
                  <a:pt x="9593139" y="2603837"/>
                </a:cubicBezTo>
                <a:cubicBezTo>
                  <a:pt x="9705198" y="2554531"/>
                  <a:pt x="9815645" y="2501387"/>
                  <a:pt x="9929315" y="2455919"/>
                </a:cubicBezTo>
                <a:cubicBezTo>
                  <a:pt x="10017501" y="2420645"/>
                  <a:pt x="10110956" y="2399204"/>
                  <a:pt x="10198256" y="2361790"/>
                </a:cubicBezTo>
                <a:cubicBezTo>
                  <a:pt x="10261009" y="2334896"/>
                  <a:pt x="10321121" y="2300725"/>
                  <a:pt x="10386515" y="2281107"/>
                </a:cubicBezTo>
                <a:cubicBezTo>
                  <a:pt x="10456405" y="2260140"/>
                  <a:pt x="10529837" y="2253593"/>
                  <a:pt x="10601668" y="2240766"/>
                </a:cubicBezTo>
                <a:cubicBezTo>
                  <a:pt x="10811195" y="2203351"/>
                  <a:pt x="10699986" y="2229634"/>
                  <a:pt x="10816821" y="2200425"/>
                </a:cubicBezTo>
                <a:cubicBezTo>
                  <a:pt x="10906468" y="2204907"/>
                  <a:pt x="11174882" y="2203178"/>
                  <a:pt x="11085762" y="2213872"/>
                </a:cubicBezTo>
                <a:cubicBezTo>
                  <a:pt x="10885295" y="2237928"/>
                  <a:pt x="10681640" y="2221623"/>
                  <a:pt x="10480645" y="2240766"/>
                </a:cubicBezTo>
                <a:cubicBezTo>
                  <a:pt x="10398367" y="2248602"/>
                  <a:pt x="10319889" y="2279624"/>
                  <a:pt x="10238598" y="2294555"/>
                </a:cubicBezTo>
                <a:cubicBezTo>
                  <a:pt x="10100165" y="2319982"/>
                  <a:pt x="9821739" y="2361790"/>
                  <a:pt x="9821739" y="2361790"/>
                </a:cubicBezTo>
                <a:cubicBezTo>
                  <a:pt x="9718664" y="2397052"/>
                  <a:pt x="8974221" y="2661492"/>
                  <a:pt x="8840104" y="2671072"/>
                </a:cubicBezTo>
                <a:lnTo>
                  <a:pt x="8651845" y="2684519"/>
                </a:lnTo>
                <a:cubicBezTo>
                  <a:pt x="8629433" y="2689001"/>
                  <a:pt x="8606921" y="2693008"/>
                  <a:pt x="8584609" y="2697966"/>
                </a:cubicBezTo>
                <a:cubicBezTo>
                  <a:pt x="8485891" y="2719904"/>
                  <a:pt x="8388227" y="2746882"/>
                  <a:pt x="8288774" y="2765202"/>
                </a:cubicBezTo>
                <a:cubicBezTo>
                  <a:pt x="8185421" y="2784241"/>
                  <a:pt x="7876560" y="2810864"/>
                  <a:pt x="7791233" y="2818990"/>
                </a:cubicBezTo>
                <a:cubicBezTo>
                  <a:pt x="7468504" y="2805543"/>
                  <a:pt x="7145306" y="2800622"/>
                  <a:pt x="6823045" y="2778649"/>
                </a:cubicBezTo>
                <a:cubicBezTo>
                  <a:pt x="6750247" y="2773685"/>
                  <a:pt x="6680011" y="2749402"/>
                  <a:pt x="6607892" y="2738307"/>
                </a:cubicBezTo>
                <a:cubicBezTo>
                  <a:pt x="6586477" y="2735012"/>
                  <a:pt x="5884066" y="2641395"/>
                  <a:pt x="5787621" y="2617284"/>
                </a:cubicBezTo>
                <a:cubicBezTo>
                  <a:pt x="5697974" y="2594872"/>
                  <a:pt x="5607830" y="2574363"/>
                  <a:pt x="5518680" y="2550049"/>
                </a:cubicBezTo>
                <a:cubicBezTo>
                  <a:pt x="5164418" y="2453432"/>
                  <a:pt x="5451101" y="2535669"/>
                  <a:pt x="5290080" y="2469366"/>
                </a:cubicBezTo>
                <a:cubicBezTo>
                  <a:pt x="5232350" y="2445595"/>
                  <a:pt x="5172413" y="2427275"/>
                  <a:pt x="5115268" y="2402131"/>
                </a:cubicBezTo>
                <a:cubicBezTo>
                  <a:pt x="5060224" y="2377912"/>
                  <a:pt x="5009740" y="2343783"/>
                  <a:pt x="4953904" y="2321449"/>
                </a:cubicBezTo>
                <a:cubicBezTo>
                  <a:pt x="4898138" y="2299143"/>
                  <a:pt x="4659081" y="2230549"/>
                  <a:pt x="4577386" y="2186978"/>
                </a:cubicBezTo>
                <a:cubicBezTo>
                  <a:pt x="4552062" y="2173472"/>
                  <a:pt x="4533506" y="2149872"/>
                  <a:pt x="4510151" y="2133190"/>
                </a:cubicBezTo>
                <a:cubicBezTo>
                  <a:pt x="4470698" y="2105009"/>
                  <a:pt x="4425766" y="2084261"/>
                  <a:pt x="4389127" y="2052507"/>
                </a:cubicBezTo>
                <a:cubicBezTo>
                  <a:pt x="4118521" y="1817982"/>
                  <a:pt x="4486261" y="2095687"/>
                  <a:pt x="4241209" y="1864249"/>
                </a:cubicBezTo>
                <a:cubicBezTo>
                  <a:pt x="4187762" y="1813771"/>
                  <a:pt x="4124875" y="1774332"/>
                  <a:pt x="4066398" y="1729778"/>
                </a:cubicBezTo>
                <a:cubicBezTo>
                  <a:pt x="3969148" y="1655682"/>
                  <a:pt x="3949361" y="1635576"/>
                  <a:pt x="3837798" y="1581860"/>
                </a:cubicBezTo>
                <a:cubicBezTo>
                  <a:pt x="3758247" y="1543557"/>
                  <a:pt x="3676433" y="1510143"/>
                  <a:pt x="3595751" y="1474284"/>
                </a:cubicBezTo>
                <a:lnTo>
                  <a:pt x="3474727" y="1420496"/>
                </a:lnTo>
                <a:cubicBezTo>
                  <a:pt x="3443453" y="1406814"/>
                  <a:pt x="3411130" y="1395422"/>
                  <a:pt x="3380598" y="1380155"/>
                </a:cubicBezTo>
                <a:cubicBezTo>
                  <a:pt x="3181840" y="1280774"/>
                  <a:pt x="3482511" y="1435122"/>
                  <a:pt x="3273021" y="1312919"/>
                </a:cubicBezTo>
                <a:cubicBezTo>
                  <a:pt x="3238391" y="1292718"/>
                  <a:pt x="3165445" y="1259131"/>
                  <a:pt x="3165445" y="1259131"/>
                </a:cubicBezTo>
                <a:cubicBezTo>
                  <a:pt x="3156480" y="1245684"/>
                  <a:pt x="3148897" y="1231205"/>
                  <a:pt x="3138551" y="1218790"/>
                </a:cubicBezTo>
                <a:cubicBezTo>
                  <a:pt x="3051491" y="1114320"/>
                  <a:pt x="3146000" y="1250563"/>
                  <a:pt x="3057868" y="1124660"/>
                </a:cubicBezTo>
                <a:cubicBezTo>
                  <a:pt x="3039332" y="1098180"/>
                  <a:pt x="3021433" y="1071247"/>
                  <a:pt x="3004080" y="1043978"/>
                </a:cubicBezTo>
                <a:cubicBezTo>
                  <a:pt x="2972704" y="994672"/>
                  <a:pt x="2956706" y="931125"/>
                  <a:pt x="2909951" y="896060"/>
                </a:cubicBezTo>
                <a:lnTo>
                  <a:pt x="2856162" y="855719"/>
                </a:lnTo>
                <a:cubicBezTo>
                  <a:pt x="2830505" y="817234"/>
                  <a:pt x="2752015" y="701211"/>
                  <a:pt x="2735139" y="667460"/>
                </a:cubicBezTo>
                <a:cubicBezTo>
                  <a:pt x="2712727" y="622637"/>
                  <a:pt x="2683753" y="580532"/>
                  <a:pt x="2667904" y="532990"/>
                </a:cubicBezTo>
                <a:cubicBezTo>
                  <a:pt x="2663421" y="519543"/>
                  <a:pt x="2660795" y="505327"/>
                  <a:pt x="2654456" y="492649"/>
                </a:cubicBezTo>
                <a:cubicBezTo>
                  <a:pt x="2647228" y="478194"/>
                  <a:pt x="2635580" y="466339"/>
                  <a:pt x="2627562" y="452307"/>
                </a:cubicBezTo>
                <a:cubicBezTo>
                  <a:pt x="2617617" y="434902"/>
                  <a:pt x="2609633" y="416448"/>
                  <a:pt x="2600668" y="398519"/>
                </a:cubicBezTo>
                <a:cubicBezTo>
                  <a:pt x="2596186" y="376107"/>
                  <a:pt x="2587221" y="308428"/>
                  <a:pt x="2587221" y="331284"/>
                </a:cubicBezTo>
                <a:cubicBezTo>
                  <a:pt x="2587221" y="362979"/>
                  <a:pt x="2596965" y="393935"/>
                  <a:pt x="2600668" y="425413"/>
                </a:cubicBezTo>
                <a:cubicBezTo>
                  <a:pt x="2605931" y="470152"/>
                  <a:pt x="2603681" y="516062"/>
                  <a:pt x="2614115" y="559884"/>
                </a:cubicBezTo>
                <a:cubicBezTo>
                  <a:pt x="2640593" y="671092"/>
                  <a:pt x="2762051" y="910953"/>
                  <a:pt x="2802374" y="976743"/>
                </a:cubicBezTo>
                <a:cubicBezTo>
                  <a:pt x="2901113" y="1137843"/>
                  <a:pt x="2878642" y="1089150"/>
                  <a:pt x="2963739" y="1151555"/>
                </a:cubicBezTo>
                <a:cubicBezTo>
                  <a:pt x="3017958" y="1191316"/>
                  <a:pt x="3068989" y="1235542"/>
                  <a:pt x="3125104" y="1272578"/>
                </a:cubicBezTo>
                <a:cubicBezTo>
                  <a:pt x="3628378" y="1604738"/>
                  <a:pt x="3441541" y="1562879"/>
                  <a:pt x="3716774" y="1608755"/>
                </a:cubicBezTo>
                <a:cubicBezTo>
                  <a:pt x="3788492" y="1644614"/>
                  <a:pt x="3858280" y="1684622"/>
                  <a:pt x="3931927" y="1716331"/>
                </a:cubicBezTo>
                <a:cubicBezTo>
                  <a:pt x="4368550" y="1904321"/>
                  <a:pt x="4597929" y="2017302"/>
                  <a:pt x="5007692" y="2119743"/>
                </a:cubicBezTo>
                <a:cubicBezTo>
                  <a:pt x="5042751" y="2128508"/>
                  <a:pt x="5079270" y="2130014"/>
                  <a:pt x="5115268" y="2133190"/>
                </a:cubicBezTo>
                <a:cubicBezTo>
                  <a:pt x="5231701" y="2143463"/>
                  <a:pt x="5348026" y="2157920"/>
                  <a:pt x="5464892" y="2160084"/>
                </a:cubicBezTo>
                <a:cubicBezTo>
                  <a:pt x="6074404" y="2171371"/>
                  <a:pt x="6684092" y="2169049"/>
                  <a:pt x="7293692" y="2173531"/>
                </a:cubicBezTo>
                <a:cubicBezTo>
                  <a:pt x="7459539" y="2169049"/>
                  <a:pt x="7625677" y="2170881"/>
                  <a:pt x="7791233" y="2160084"/>
                </a:cubicBezTo>
                <a:cubicBezTo>
                  <a:pt x="7832470" y="2157395"/>
                  <a:pt x="7870957" y="2134665"/>
                  <a:pt x="7912256" y="2133190"/>
                </a:cubicBezTo>
                <a:cubicBezTo>
                  <a:pt x="7997485" y="2130146"/>
                  <a:pt x="8082586" y="2142155"/>
                  <a:pt x="8167751" y="2146637"/>
                </a:cubicBezTo>
                <a:cubicBezTo>
                  <a:pt x="8278649" y="2183603"/>
                  <a:pt x="8105828" y="2124557"/>
                  <a:pt x="8329115" y="2213872"/>
                </a:cubicBezTo>
                <a:cubicBezTo>
                  <a:pt x="8400231" y="2242319"/>
                  <a:pt x="8470372" y="2274402"/>
                  <a:pt x="8544268" y="2294555"/>
                </a:cubicBezTo>
                <a:cubicBezTo>
                  <a:pt x="8618919" y="2314914"/>
                  <a:pt x="8696857" y="2320418"/>
                  <a:pt x="8772868" y="2334896"/>
                </a:cubicBezTo>
                <a:cubicBezTo>
                  <a:pt x="8791023" y="2338354"/>
                  <a:pt x="8808330" y="2345953"/>
                  <a:pt x="8826656" y="2348343"/>
                </a:cubicBezTo>
                <a:cubicBezTo>
                  <a:pt x="9041572" y="2376375"/>
                  <a:pt x="9100499" y="2376316"/>
                  <a:pt x="9310751" y="2388684"/>
                </a:cubicBezTo>
                <a:cubicBezTo>
                  <a:pt x="9611069" y="2379719"/>
                  <a:pt x="9911998" y="2382946"/>
                  <a:pt x="10211704" y="2361790"/>
                </a:cubicBezTo>
                <a:cubicBezTo>
                  <a:pt x="10294149" y="2355970"/>
                  <a:pt x="10375342" y="2334138"/>
                  <a:pt x="10453751" y="2308002"/>
                </a:cubicBezTo>
                <a:cubicBezTo>
                  <a:pt x="10467198" y="2303520"/>
                  <a:pt x="10480082" y="2296710"/>
                  <a:pt x="10494092" y="2294555"/>
                </a:cubicBezTo>
                <a:cubicBezTo>
                  <a:pt x="10538615" y="2287705"/>
                  <a:pt x="10583739" y="2285590"/>
                  <a:pt x="10628562" y="2281107"/>
                </a:cubicBezTo>
                <a:cubicBezTo>
                  <a:pt x="10682350" y="2263178"/>
                  <a:pt x="10737904" y="2249862"/>
                  <a:pt x="10789927" y="2227319"/>
                </a:cubicBezTo>
                <a:cubicBezTo>
                  <a:pt x="10872696" y="2191453"/>
                  <a:pt x="10946398" y="2134822"/>
                  <a:pt x="11031974" y="2106296"/>
                </a:cubicBezTo>
                <a:cubicBezTo>
                  <a:pt x="11099209" y="2083884"/>
                  <a:pt x="11167075" y="2063280"/>
                  <a:pt x="11233680" y="2039060"/>
                </a:cubicBezTo>
                <a:cubicBezTo>
                  <a:pt x="11408285" y="1975567"/>
                  <a:pt x="11260319" y="2015591"/>
                  <a:pt x="11381598" y="1985272"/>
                </a:cubicBezTo>
                <a:cubicBezTo>
                  <a:pt x="11395045" y="1976307"/>
                  <a:pt x="11421939" y="1974539"/>
                  <a:pt x="11421939" y="1958378"/>
                </a:cubicBezTo>
                <a:cubicBezTo>
                  <a:pt x="11421939" y="1944204"/>
                  <a:pt x="11394276" y="1965486"/>
                  <a:pt x="11381598" y="1971825"/>
                </a:cubicBezTo>
                <a:cubicBezTo>
                  <a:pt x="11367143" y="1979053"/>
                  <a:pt x="11354326" y="1989213"/>
                  <a:pt x="11341256" y="1998719"/>
                </a:cubicBezTo>
                <a:cubicBezTo>
                  <a:pt x="11152392" y="2136075"/>
                  <a:pt x="11320352" y="2031642"/>
                  <a:pt x="11085762" y="2146637"/>
                </a:cubicBezTo>
                <a:cubicBezTo>
                  <a:pt x="10827495" y="2273239"/>
                  <a:pt x="10542483" y="2432730"/>
                  <a:pt x="10265492" y="2536602"/>
                </a:cubicBezTo>
                <a:cubicBezTo>
                  <a:pt x="10110205" y="2594835"/>
                  <a:pt x="9954604" y="2653443"/>
                  <a:pt x="9794845" y="2697966"/>
                </a:cubicBezTo>
                <a:cubicBezTo>
                  <a:pt x="9557354" y="2764152"/>
                  <a:pt x="9518030" y="2752880"/>
                  <a:pt x="9337645" y="2778649"/>
                </a:cubicBezTo>
                <a:cubicBezTo>
                  <a:pt x="9216530" y="2795951"/>
                  <a:pt x="9096294" y="2820089"/>
                  <a:pt x="8974574" y="2832437"/>
                </a:cubicBezTo>
                <a:cubicBezTo>
                  <a:pt x="8440353" y="2886633"/>
                  <a:pt x="8185967" y="2876572"/>
                  <a:pt x="7616421" y="2886225"/>
                </a:cubicBezTo>
                <a:cubicBezTo>
                  <a:pt x="7313337" y="2910472"/>
                  <a:pt x="7283372" y="2905874"/>
                  <a:pt x="6997856" y="2953460"/>
                </a:cubicBezTo>
                <a:cubicBezTo>
                  <a:pt x="6876450" y="2973694"/>
                  <a:pt x="6756917" y="3005430"/>
                  <a:pt x="6634786" y="3020696"/>
                </a:cubicBezTo>
                <a:cubicBezTo>
                  <a:pt x="6360293" y="3055008"/>
                  <a:pt x="6490058" y="3031338"/>
                  <a:pt x="6244821" y="3087931"/>
                </a:cubicBezTo>
                <a:cubicBezTo>
                  <a:pt x="6038633" y="3074484"/>
                  <a:pt x="5831195" y="3073939"/>
                  <a:pt x="5626256" y="3047590"/>
                </a:cubicBezTo>
                <a:cubicBezTo>
                  <a:pt x="5316483" y="3007762"/>
                  <a:pt x="5372483" y="2986422"/>
                  <a:pt x="5155609" y="2899672"/>
                </a:cubicBezTo>
                <a:cubicBezTo>
                  <a:pt x="5093740" y="2874925"/>
                  <a:pt x="5028343" y="2859273"/>
                  <a:pt x="4967351" y="2832437"/>
                </a:cubicBezTo>
                <a:cubicBezTo>
                  <a:pt x="4915943" y="2809818"/>
                  <a:pt x="4871227" y="2773475"/>
                  <a:pt x="4819433" y="2751755"/>
                </a:cubicBezTo>
                <a:cubicBezTo>
                  <a:pt x="4731844" y="2715024"/>
                  <a:pt x="4638533" y="2693261"/>
                  <a:pt x="4550492" y="2657625"/>
                </a:cubicBezTo>
                <a:cubicBezTo>
                  <a:pt x="4450084" y="2616984"/>
                  <a:pt x="4354489" y="2565190"/>
                  <a:pt x="4254656" y="2523155"/>
                </a:cubicBezTo>
                <a:cubicBezTo>
                  <a:pt x="4184064" y="2493432"/>
                  <a:pt x="4107706" y="2477331"/>
                  <a:pt x="4039504" y="2442472"/>
                </a:cubicBezTo>
                <a:cubicBezTo>
                  <a:pt x="3905337" y="2373897"/>
                  <a:pt x="3756083" y="2320416"/>
                  <a:pt x="3649539" y="2213872"/>
                </a:cubicBezTo>
                <a:cubicBezTo>
                  <a:pt x="3636092" y="2200425"/>
                  <a:pt x="3626026" y="2182388"/>
                  <a:pt x="3609198" y="2173531"/>
                </a:cubicBezTo>
                <a:cubicBezTo>
                  <a:pt x="3539926" y="2137072"/>
                  <a:pt x="3464982" y="2112506"/>
                  <a:pt x="3394045" y="2079402"/>
                </a:cubicBezTo>
                <a:cubicBezTo>
                  <a:pt x="3219798" y="1998087"/>
                  <a:pt x="3204518" y="1984533"/>
                  <a:pt x="3044421" y="1891143"/>
                </a:cubicBezTo>
                <a:cubicBezTo>
                  <a:pt x="3011602" y="1847384"/>
                  <a:pt x="2996617" y="1834086"/>
                  <a:pt x="2977186" y="1783566"/>
                </a:cubicBezTo>
                <a:cubicBezTo>
                  <a:pt x="2856294" y="1469245"/>
                  <a:pt x="3021425" y="1867142"/>
                  <a:pt x="2896504" y="1528072"/>
                </a:cubicBezTo>
                <a:cubicBezTo>
                  <a:pt x="2881242" y="1486648"/>
                  <a:pt x="2866587" y="1444184"/>
                  <a:pt x="2842715" y="1407049"/>
                </a:cubicBezTo>
                <a:cubicBezTo>
                  <a:pt x="2825576" y="1380388"/>
                  <a:pt x="2795280" y="1364563"/>
                  <a:pt x="2775480" y="1339813"/>
                </a:cubicBezTo>
                <a:cubicBezTo>
                  <a:pt x="2759153" y="1319404"/>
                  <a:pt x="2751185" y="1293209"/>
                  <a:pt x="2735139" y="1272578"/>
                </a:cubicBezTo>
                <a:cubicBezTo>
                  <a:pt x="2719572" y="1252563"/>
                  <a:pt x="2696918" y="1238805"/>
                  <a:pt x="2681351" y="1218790"/>
                </a:cubicBezTo>
                <a:cubicBezTo>
                  <a:pt x="2661668" y="1193484"/>
                  <a:pt x="2611132" y="1097033"/>
                  <a:pt x="2600668" y="1070872"/>
                </a:cubicBezTo>
                <a:cubicBezTo>
                  <a:pt x="2593804" y="1053713"/>
                  <a:pt x="2592298" y="1034854"/>
                  <a:pt x="2587221" y="1017084"/>
                </a:cubicBezTo>
                <a:cubicBezTo>
                  <a:pt x="2583327" y="1003455"/>
                  <a:pt x="2578256" y="990190"/>
                  <a:pt x="2573774" y="976743"/>
                </a:cubicBezTo>
                <a:cubicBezTo>
                  <a:pt x="2502548" y="1297262"/>
                  <a:pt x="2519423" y="1165299"/>
                  <a:pt x="2600668" y="1770119"/>
                </a:cubicBezTo>
                <a:cubicBezTo>
                  <a:pt x="2684263" y="2392432"/>
                  <a:pt x="2621445" y="1855677"/>
                  <a:pt x="2694798" y="2039060"/>
                </a:cubicBezTo>
                <a:cubicBezTo>
                  <a:pt x="2724809" y="2114087"/>
                  <a:pt x="2746130" y="2192372"/>
                  <a:pt x="2775480" y="2267660"/>
                </a:cubicBezTo>
                <a:cubicBezTo>
                  <a:pt x="2849246" y="2456886"/>
                  <a:pt x="2935772" y="2641173"/>
                  <a:pt x="3004080" y="2832437"/>
                </a:cubicBezTo>
                <a:cubicBezTo>
                  <a:pt x="3026492" y="2895190"/>
                  <a:pt x="3044746" y="2959587"/>
                  <a:pt x="3071315" y="3020696"/>
                </a:cubicBezTo>
                <a:cubicBezTo>
                  <a:pt x="3089716" y="3063017"/>
                  <a:pt x="3121412" y="3098871"/>
                  <a:pt x="3138551" y="3141719"/>
                </a:cubicBezTo>
                <a:cubicBezTo>
                  <a:pt x="3252262" y="3425996"/>
                  <a:pt x="3158717" y="3352832"/>
                  <a:pt x="3340256" y="3679602"/>
                </a:cubicBezTo>
                <a:cubicBezTo>
                  <a:pt x="3577020" y="4105775"/>
                  <a:pt x="3465429" y="3958090"/>
                  <a:pt x="3743668" y="4284719"/>
                </a:cubicBezTo>
                <a:cubicBezTo>
                  <a:pt x="3778669" y="4325807"/>
                  <a:pt x="3813079" y="4367577"/>
                  <a:pt x="3851245" y="4405743"/>
                </a:cubicBezTo>
                <a:cubicBezTo>
                  <a:pt x="3864692" y="4419190"/>
                  <a:pt x="3876372" y="4434674"/>
                  <a:pt x="3891586" y="4446084"/>
                </a:cubicBezTo>
                <a:cubicBezTo>
                  <a:pt x="3948284" y="4488607"/>
                  <a:pt x="3999163" y="4544694"/>
                  <a:pt x="4066398" y="4567107"/>
                </a:cubicBezTo>
                <a:lnTo>
                  <a:pt x="4147080" y="4594002"/>
                </a:lnTo>
                <a:cubicBezTo>
                  <a:pt x="4199534" y="4576517"/>
                  <a:pt x="4205397" y="4587927"/>
                  <a:pt x="4147080" y="4540213"/>
                </a:cubicBezTo>
                <a:cubicBezTo>
                  <a:pt x="4063101" y="4471503"/>
                  <a:pt x="3971317" y="4412104"/>
                  <a:pt x="3891586" y="4338507"/>
                </a:cubicBezTo>
                <a:cubicBezTo>
                  <a:pt x="3833315" y="4284719"/>
                  <a:pt x="3770244" y="4235705"/>
                  <a:pt x="3716774" y="4177143"/>
                </a:cubicBezTo>
                <a:cubicBezTo>
                  <a:pt x="3675666" y="4132120"/>
                  <a:pt x="3647284" y="4076832"/>
                  <a:pt x="3609198" y="4029225"/>
                </a:cubicBezTo>
                <a:cubicBezTo>
                  <a:pt x="3575480" y="3987078"/>
                  <a:pt x="3537480" y="3948543"/>
                  <a:pt x="3501621" y="3908202"/>
                </a:cubicBezTo>
                <a:cubicBezTo>
                  <a:pt x="3440368" y="3765276"/>
                  <a:pt x="3393162" y="3662325"/>
                  <a:pt x="3353704" y="3491343"/>
                </a:cubicBezTo>
                <a:cubicBezTo>
                  <a:pt x="3340257" y="3433072"/>
                  <a:pt x="3328909" y="3374277"/>
                  <a:pt x="3313362" y="3316531"/>
                </a:cubicBezTo>
                <a:cubicBezTo>
                  <a:pt x="3297512" y="3257661"/>
                  <a:pt x="3272602" y="3201277"/>
                  <a:pt x="3259574" y="3141719"/>
                </a:cubicBezTo>
                <a:cubicBezTo>
                  <a:pt x="3241149" y="3057491"/>
                  <a:pt x="3235122" y="2970968"/>
                  <a:pt x="3219233" y="2886225"/>
                </a:cubicBezTo>
                <a:cubicBezTo>
                  <a:pt x="3208212" y="2827447"/>
                  <a:pt x="3192339" y="2769684"/>
                  <a:pt x="3178892" y="2711413"/>
                </a:cubicBezTo>
                <a:cubicBezTo>
                  <a:pt x="3174410" y="2666590"/>
                  <a:pt x="3172851" y="2621377"/>
                  <a:pt x="3165445" y="2576943"/>
                </a:cubicBezTo>
                <a:cubicBezTo>
                  <a:pt x="3158239" y="2533707"/>
                  <a:pt x="3118174" y="2227432"/>
                  <a:pt x="3057868" y="2119743"/>
                </a:cubicBezTo>
                <a:cubicBezTo>
                  <a:pt x="3013522" y="2040554"/>
                  <a:pt x="2974128" y="1955320"/>
                  <a:pt x="2909951" y="1891143"/>
                </a:cubicBezTo>
                <a:cubicBezTo>
                  <a:pt x="2883057" y="1864249"/>
                  <a:pt x="2855066" y="1838408"/>
                  <a:pt x="2829268" y="1810460"/>
                </a:cubicBezTo>
                <a:cubicBezTo>
                  <a:pt x="2801238" y="1780094"/>
                  <a:pt x="2777807" y="1745552"/>
                  <a:pt x="2748586" y="1716331"/>
                </a:cubicBezTo>
                <a:cubicBezTo>
                  <a:pt x="2708873" y="1676618"/>
                  <a:pt x="2570949" y="1587011"/>
                  <a:pt x="2546880" y="1568413"/>
                </a:cubicBezTo>
                <a:cubicBezTo>
                  <a:pt x="2491477" y="1525602"/>
                  <a:pt x="2424353" y="1492201"/>
                  <a:pt x="2385515" y="1433943"/>
                </a:cubicBezTo>
                <a:cubicBezTo>
                  <a:pt x="2351298" y="1382616"/>
                  <a:pt x="2312461" y="1331588"/>
                  <a:pt x="2291386" y="1272578"/>
                </a:cubicBezTo>
                <a:cubicBezTo>
                  <a:pt x="2276641" y="1231292"/>
                  <a:pt x="2260801" y="1146544"/>
                  <a:pt x="2251045" y="1097766"/>
                </a:cubicBezTo>
                <a:cubicBezTo>
                  <a:pt x="2255527" y="1061907"/>
                  <a:pt x="2252142" y="1024152"/>
                  <a:pt x="2264492" y="990190"/>
                </a:cubicBezTo>
                <a:cubicBezTo>
                  <a:pt x="2270991" y="972318"/>
                  <a:pt x="2292457" y="964288"/>
                  <a:pt x="2304833" y="949849"/>
                </a:cubicBezTo>
                <a:cubicBezTo>
                  <a:pt x="2319418" y="932833"/>
                  <a:pt x="2331727" y="913990"/>
                  <a:pt x="2345174" y="896060"/>
                </a:cubicBezTo>
                <a:cubicBezTo>
                  <a:pt x="2355548" y="864939"/>
                  <a:pt x="2391066" y="750488"/>
                  <a:pt x="2412409" y="707802"/>
                </a:cubicBezTo>
                <a:cubicBezTo>
                  <a:pt x="2419637" y="693347"/>
                  <a:pt x="2430339" y="680907"/>
                  <a:pt x="2439304" y="667460"/>
                </a:cubicBezTo>
                <a:cubicBezTo>
                  <a:pt x="2443786" y="654013"/>
                  <a:pt x="2448857" y="640748"/>
                  <a:pt x="2452751" y="627119"/>
                </a:cubicBezTo>
                <a:cubicBezTo>
                  <a:pt x="2457828" y="609349"/>
                  <a:pt x="2460887" y="591033"/>
                  <a:pt x="2466198" y="573331"/>
                </a:cubicBezTo>
                <a:cubicBezTo>
                  <a:pt x="2474344" y="546178"/>
                  <a:pt x="2493092" y="492649"/>
                  <a:pt x="2493092" y="492649"/>
                </a:cubicBezTo>
                <a:cubicBezTo>
                  <a:pt x="2491473" y="473221"/>
                  <a:pt x="2488160" y="328741"/>
                  <a:pt x="2466198" y="277496"/>
                </a:cubicBezTo>
                <a:cubicBezTo>
                  <a:pt x="2387986" y="95000"/>
                  <a:pt x="2482529" y="366824"/>
                  <a:pt x="2425856" y="196813"/>
                </a:cubicBezTo>
                <a:cubicBezTo>
                  <a:pt x="2349265" y="503183"/>
                  <a:pt x="2470781" y="0"/>
                  <a:pt x="2398962" y="976743"/>
                </a:cubicBezTo>
                <a:cubicBezTo>
                  <a:pt x="2394176" y="1041831"/>
                  <a:pt x="2366615" y="1103360"/>
                  <a:pt x="2345174" y="1165002"/>
                </a:cubicBezTo>
                <a:cubicBezTo>
                  <a:pt x="2213428" y="1543772"/>
                  <a:pt x="2361023" y="1051449"/>
                  <a:pt x="2251045" y="1393602"/>
                </a:cubicBezTo>
                <a:cubicBezTo>
                  <a:pt x="2222404" y="1482706"/>
                  <a:pt x="2170362" y="1662543"/>
                  <a:pt x="2170362" y="1662543"/>
                </a:cubicBezTo>
                <a:cubicBezTo>
                  <a:pt x="2145883" y="1858372"/>
                  <a:pt x="2174238" y="1688671"/>
                  <a:pt x="2130021" y="1850802"/>
                </a:cubicBezTo>
                <a:cubicBezTo>
                  <a:pt x="2104970" y="1942655"/>
                  <a:pt x="2130283" y="1906598"/>
                  <a:pt x="2089680" y="2012166"/>
                </a:cubicBezTo>
                <a:cubicBezTo>
                  <a:pt x="2078886" y="2040231"/>
                  <a:pt x="2061939" y="2065548"/>
                  <a:pt x="2049339" y="2092849"/>
                </a:cubicBezTo>
                <a:cubicBezTo>
                  <a:pt x="2035034" y="2123844"/>
                  <a:pt x="2023303" y="2155984"/>
                  <a:pt x="2008998" y="2186978"/>
                </a:cubicBezTo>
                <a:cubicBezTo>
                  <a:pt x="1955755" y="2302336"/>
                  <a:pt x="1960707" y="2265083"/>
                  <a:pt x="1901421" y="2415578"/>
                </a:cubicBezTo>
                <a:cubicBezTo>
                  <a:pt x="1862962" y="2513205"/>
                  <a:pt x="1793845" y="2711413"/>
                  <a:pt x="1793845" y="2711413"/>
                </a:cubicBezTo>
                <a:cubicBezTo>
                  <a:pt x="1784880" y="2760719"/>
                  <a:pt x="1774385" y="2809771"/>
                  <a:pt x="1766951" y="2859331"/>
                </a:cubicBezTo>
                <a:cubicBezTo>
                  <a:pt x="1747882" y="2986460"/>
                  <a:pt x="1763387" y="2976333"/>
                  <a:pt x="1726609" y="3101378"/>
                </a:cubicBezTo>
                <a:cubicBezTo>
                  <a:pt x="1709891" y="3158219"/>
                  <a:pt x="1663929" y="3267111"/>
                  <a:pt x="1632480" y="3316531"/>
                </a:cubicBezTo>
                <a:cubicBezTo>
                  <a:pt x="1559727" y="3430857"/>
                  <a:pt x="1504605" y="3562054"/>
                  <a:pt x="1403880" y="3652707"/>
                </a:cubicBezTo>
                <a:cubicBezTo>
                  <a:pt x="1086350" y="3938484"/>
                  <a:pt x="1428953" y="3637377"/>
                  <a:pt x="1161833" y="3854413"/>
                </a:cubicBezTo>
                <a:cubicBezTo>
                  <a:pt x="1124852" y="3884460"/>
                  <a:pt x="1091037" y="3918253"/>
                  <a:pt x="1054256" y="3948543"/>
                </a:cubicBezTo>
                <a:cubicBezTo>
                  <a:pt x="983227" y="4007038"/>
                  <a:pt x="890017" y="4069515"/>
                  <a:pt x="825656" y="4136802"/>
                </a:cubicBezTo>
                <a:cubicBezTo>
                  <a:pt x="759785" y="4205667"/>
                  <a:pt x="690259" y="4272664"/>
                  <a:pt x="637398" y="4351955"/>
                </a:cubicBezTo>
                <a:cubicBezTo>
                  <a:pt x="628433" y="4365402"/>
                  <a:pt x="599076" y="4380868"/>
                  <a:pt x="610504" y="4392296"/>
                </a:cubicBezTo>
                <a:cubicBezTo>
                  <a:pt x="621932" y="4403724"/>
                  <a:pt x="638088" y="4375324"/>
                  <a:pt x="650845" y="4365402"/>
                </a:cubicBezTo>
                <a:cubicBezTo>
                  <a:pt x="678479" y="4343909"/>
                  <a:pt x="706416" y="4322559"/>
                  <a:pt x="731527" y="4298166"/>
                </a:cubicBezTo>
                <a:cubicBezTo>
                  <a:pt x="863385" y="4170075"/>
                  <a:pt x="974962" y="4019210"/>
                  <a:pt x="1121492" y="3908202"/>
                </a:cubicBezTo>
                <a:lnTo>
                  <a:pt x="1565245" y="3572025"/>
                </a:lnTo>
                <a:cubicBezTo>
                  <a:pt x="1687321" y="3477077"/>
                  <a:pt x="1753510" y="3422307"/>
                  <a:pt x="1847633" y="3303084"/>
                </a:cubicBezTo>
                <a:cubicBezTo>
                  <a:pt x="1877676" y="3265030"/>
                  <a:pt x="1901421" y="3222401"/>
                  <a:pt x="1928315" y="3182060"/>
                </a:cubicBezTo>
                <a:cubicBezTo>
                  <a:pt x="1938579" y="3147847"/>
                  <a:pt x="1995551" y="2969783"/>
                  <a:pt x="1995551" y="2926566"/>
                </a:cubicBezTo>
                <a:cubicBezTo>
                  <a:pt x="1995551" y="2326171"/>
                  <a:pt x="1994368" y="2637087"/>
                  <a:pt x="1955209" y="2402131"/>
                </a:cubicBezTo>
                <a:cubicBezTo>
                  <a:pt x="1949998" y="2370867"/>
                  <a:pt x="1947603" y="2339154"/>
                  <a:pt x="1941762" y="2308002"/>
                </a:cubicBezTo>
                <a:cubicBezTo>
                  <a:pt x="1934146" y="2267384"/>
                  <a:pt x="1922973" y="2227501"/>
                  <a:pt x="1914868" y="2186978"/>
                </a:cubicBezTo>
                <a:cubicBezTo>
                  <a:pt x="1896076" y="2093017"/>
                  <a:pt x="1861080" y="1904590"/>
                  <a:pt x="1861080" y="1904590"/>
                </a:cubicBezTo>
                <a:cubicBezTo>
                  <a:pt x="1846398" y="1743089"/>
                  <a:pt x="1828468" y="1679696"/>
                  <a:pt x="1887974" y="1501178"/>
                </a:cubicBezTo>
                <a:cubicBezTo>
                  <a:pt x="1910830" y="1432611"/>
                  <a:pt x="1962119" y="1376998"/>
                  <a:pt x="1995551" y="1312919"/>
                </a:cubicBezTo>
                <a:cubicBezTo>
                  <a:pt x="2057520" y="1194145"/>
                  <a:pt x="2040961" y="1210638"/>
                  <a:pt x="2076233" y="1097766"/>
                </a:cubicBezTo>
                <a:cubicBezTo>
                  <a:pt x="2088917" y="1057178"/>
                  <a:pt x="2103127" y="1017084"/>
                  <a:pt x="2116574" y="976743"/>
                </a:cubicBezTo>
                <a:cubicBezTo>
                  <a:pt x="2121056" y="896061"/>
                  <a:pt x="2122705" y="815171"/>
                  <a:pt x="2130021" y="734696"/>
                </a:cubicBezTo>
                <a:cubicBezTo>
                  <a:pt x="2131694" y="716290"/>
                  <a:pt x="2132379" y="666122"/>
                  <a:pt x="2143468" y="680907"/>
                </a:cubicBezTo>
                <a:cubicBezTo>
                  <a:pt x="2165646" y="710477"/>
                  <a:pt x="2158060" y="753629"/>
                  <a:pt x="2170362" y="788484"/>
                </a:cubicBezTo>
                <a:cubicBezTo>
                  <a:pt x="2185055" y="830113"/>
                  <a:pt x="2208435" y="868253"/>
                  <a:pt x="2224151" y="909507"/>
                </a:cubicBezTo>
                <a:cubicBezTo>
                  <a:pt x="2244335" y="962490"/>
                  <a:pt x="2255605" y="1018758"/>
                  <a:pt x="2277939" y="1070872"/>
                </a:cubicBezTo>
                <a:cubicBezTo>
                  <a:pt x="2309524" y="1144572"/>
                  <a:pt x="2353150" y="1212664"/>
                  <a:pt x="2385515" y="1286025"/>
                </a:cubicBezTo>
                <a:cubicBezTo>
                  <a:pt x="2475232" y="1489383"/>
                  <a:pt x="2483011" y="1594194"/>
                  <a:pt x="2614115" y="1783566"/>
                </a:cubicBezTo>
                <a:cubicBezTo>
                  <a:pt x="2658964" y="1848348"/>
                  <a:pt x="3107329" y="2417834"/>
                  <a:pt x="3219233" y="2523155"/>
                </a:cubicBezTo>
                <a:cubicBezTo>
                  <a:pt x="3278076" y="2578537"/>
                  <a:pt x="3354855" y="2611121"/>
                  <a:pt x="3420939" y="2657625"/>
                </a:cubicBezTo>
                <a:cubicBezTo>
                  <a:pt x="3475925" y="2696319"/>
                  <a:pt x="3525674" y="2742405"/>
                  <a:pt x="3582304" y="2778649"/>
                </a:cubicBezTo>
                <a:cubicBezTo>
                  <a:pt x="3682268" y="2842626"/>
                  <a:pt x="3835512" y="2911205"/>
                  <a:pt x="3945374" y="2953460"/>
                </a:cubicBezTo>
                <a:cubicBezTo>
                  <a:pt x="3998293" y="2973813"/>
                  <a:pt x="4051029" y="2996709"/>
                  <a:pt x="4106739" y="3007249"/>
                </a:cubicBezTo>
                <a:cubicBezTo>
                  <a:pt x="4291697" y="3042241"/>
                  <a:pt x="4471975" y="3049406"/>
                  <a:pt x="4658068" y="3061037"/>
                </a:cubicBezTo>
                <a:lnTo>
                  <a:pt x="5424551" y="3020696"/>
                </a:lnTo>
                <a:cubicBezTo>
                  <a:pt x="5469518" y="3018011"/>
                  <a:pt x="5515002" y="3016818"/>
                  <a:pt x="5559021" y="3007249"/>
                </a:cubicBezTo>
                <a:cubicBezTo>
                  <a:pt x="5618596" y="2994298"/>
                  <a:pt x="5674550" y="2967688"/>
                  <a:pt x="5733833" y="2953460"/>
                </a:cubicBezTo>
                <a:cubicBezTo>
                  <a:pt x="5815409" y="2933882"/>
                  <a:pt x="6078988" y="2901830"/>
                  <a:pt x="6137245" y="2899672"/>
                </a:cubicBezTo>
                <a:cubicBezTo>
                  <a:pt x="6419475" y="2889219"/>
                  <a:pt x="6702021" y="2890707"/>
                  <a:pt x="6984409" y="2886225"/>
                </a:cubicBezTo>
                <a:cubicBezTo>
                  <a:pt x="7118880" y="2854849"/>
                  <a:pt x="7252002" y="2816996"/>
                  <a:pt x="7387821" y="2792096"/>
                </a:cubicBezTo>
                <a:cubicBezTo>
                  <a:pt x="7521258" y="2767633"/>
                  <a:pt x="7658312" y="2765434"/>
                  <a:pt x="7791233" y="2738307"/>
                </a:cubicBezTo>
                <a:cubicBezTo>
                  <a:pt x="7878739" y="2720448"/>
                  <a:pt x="7962000" y="2685867"/>
                  <a:pt x="8046727" y="2657625"/>
                </a:cubicBezTo>
                <a:cubicBezTo>
                  <a:pt x="8150278" y="2623108"/>
                  <a:pt x="8254076" y="2589087"/>
                  <a:pt x="8356009" y="2550049"/>
                </a:cubicBezTo>
                <a:cubicBezTo>
                  <a:pt x="8464842" y="2508368"/>
                  <a:pt x="8568884" y="2454485"/>
                  <a:pt x="8678739" y="2415578"/>
                </a:cubicBezTo>
                <a:cubicBezTo>
                  <a:pt x="8784369" y="2378168"/>
                  <a:pt x="8891871" y="2344806"/>
                  <a:pt x="9001468" y="2321449"/>
                </a:cubicBezTo>
                <a:cubicBezTo>
                  <a:pt x="9241403" y="2270315"/>
                  <a:pt x="9473800" y="2243917"/>
                  <a:pt x="9714162" y="2213872"/>
                </a:cubicBezTo>
                <a:cubicBezTo>
                  <a:pt x="10261009" y="2222837"/>
                  <a:pt x="10808151" y="2220709"/>
                  <a:pt x="11354704" y="2240766"/>
                </a:cubicBezTo>
                <a:cubicBezTo>
                  <a:pt x="11413621" y="2242928"/>
                  <a:pt x="11238535" y="2261593"/>
                  <a:pt x="11179892" y="2267660"/>
                </a:cubicBezTo>
                <a:cubicBezTo>
                  <a:pt x="11108416" y="2275054"/>
                  <a:pt x="11036457" y="2276625"/>
                  <a:pt x="10964739" y="2281107"/>
                </a:cubicBezTo>
                <a:cubicBezTo>
                  <a:pt x="10875053" y="2296056"/>
                  <a:pt x="10847984" y="2287844"/>
                  <a:pt x="10776480" y="2375237"/>
                </a:cubicBezTo>
                <a:cubicBezTo>
                  <a:pt x="10736139" y="2424543"/>
                  <a:pt x="10715893" y="2503009"/>
                  <a:pt x="10655456" y="2523155"/>
                </a:cubicBezTo>
                <a:cubicBezTo>
                  <a:pt x="10485470" y="2579817"/>
                  <a:pt x="10757246" y="2485294"/>
                  <a:pt x="10574774" y="2563496"/>
                </a:cubicBezTo>
                <a:cubicBezTo>
                  <a:pt x="10557787" y="2570776"/>
                  <a:pt x="10539108" y="2573319"/>
                  <a:pt x="10520986" y="2576943"/>
                </a:cubicBezTo>
                <a:cubicBezTo>
                  <a:pt x="10401838" y="2600773"/>
                  <a:pt x="10364419" y="2594854"/>
                  <a:pt x="10211704" y="2603837"/>
                </a:cubicBezTo>
                <a:cubicBezTo>
                  <a:pt x="10139986" y="2635213"/>
                  <a:pt x="10062933" y="2656477"/>
                  <a:pt x="9996551" y="2697966"/>
                </a:cubicBezTo>
                <a:cubicBezTo>
                  <a:pt x="9960692" y="2720378"/>
                  <a:pt x="9927293" y="2747319"/>
                  <a:pt x="9888974" y="2765202"/>
                </a:cubicBezTo>
                <a:cubicBezTo>
                  <a:pt x="9846195" y="2785166"/>
                  <a:pt x="9693341" y="2812996"/>
                  <a:pt x="9660374" y="2818990"/>
                </a:cubicBezTo>
                <a:cubicBezTo>
                  <a:pt x="9478785" y="2852006"/>
                  <a:pt x="9520671" y="2844079"/>
                  <a:pt x="9337645" y="2859331"/>
                </a:cubicBezTo>
                <a:cubicBezTo>
                  <a:pt x="9270410" y="2872778"/>
                  <a:pt x="9204504" y="2899119"/>
                  <a:pt x="9135939" y="2899672"/>
                </a:cubicBezTo>
                <a:cubicBezTo>
                  <a:pt x="7874442" y="2909845"/>
                  <a:pt x="8119242" y="2936926"/>
                  <a:pt x="7481951" y="2845884"/>
                </a:cubicBezTo>
                <a:cubicBezTo>
                  <a:pt x="7134822" y="2741746"/>
                  <a:pt x="7565665" y="2879370"/>
                  <a:pt x="7213009" y="2738307"/>
                </a:cubicBezTo>
                <a:cubicBezTo>
                  <a:pt x="7124823" y="2703033"/>
                  <a:pt x="7032254" y="2679452"/>
                  <a:pt x="6944068" y="2644178"/>
                </a:cubicBezTo>
                <a:cubicBezTo>
                  <a:pt x="6875179" y="2616622"/>
                  <a:pt x="6810785" y="2578743"/>
                  <a:pt x="6742362" y="2550049"/>
                </a:cubicBezTo>
                <a:cubicBezTo>
                  <a:pt x="6656455" y="2514023"/>
                  <a:pt x="6418882" y="2429241"/>
                  <a:pt x="6325504" y="2402131"/>
                </a:cubicBezTo>
                <a:cubicBezTo>
                  <a:pt x="5886058" y="2274550"/>
                  <a:pt x="6353711" y="2433152"/>
                  <a:pt x="5706939" y="2294555"/>
                </a:cubicBezTo>
                <a:cubicBezTo>
                  <a:pt x="5493806" y="2248883"/>
                  <a:pt x="5467613" y="2241220"/>
                  <a:pt x="5222845" y="2200425"/>
                </a:cubicBezTo>
                <a:cubicBezTo>
                  <a:pt x="5160317" y="2190004"/>
                  <a:pt x="5097114" y="2183952"/>
                  <a:pt x="5034586" y="2173531"/>
                </a:cubicBezTo>
                <a:cubicBezTo>
                  <a:pt x="4958154" y="2160792"/>
                  <a:pt x="4837504" y="2135885"/>
                  <a:pt x="4765645" y="2106296"/>
                </a:cubicBezTo>
                <a:cubicBezTo>
                  <a:pt x="4732229" y="2092536"/>
                  <a:pt x="4704731" y="2066743"/>
                  <a:pt x="4671515" y="2052507"/>
                </a:cubicBezTo>
                <a:cubicBezTo>
                  <a:pt x="4641522" y="2039653"/>
                  <a:pt x="4607843" y="2037327"/>
                  <a:pt x="4577386" y="2025613"/>
                </a:cubicBezTo>
                <a:cubicBezTo>
                  <a:pt x="4549322" y="2014819"/>
                  <a:pt x="4526389" y="1990060"/>
                  <a:pt x="4496704" y="1985272"/>
                </a:cubicBezTo>
                <a:cubicBezTo>
                  <a:pt x="4385721" y="1967372"/>
                  <a:pt x="4272509" y="1968259"/>
                  <a:pt x="4160527" y="1958378"/>
                </a:cubicBezTo>
                <a:cubicBezTo>
                  <a:pt x="4120095" y="1954810"/>
                  <a:pt x="4079439" y="1952192"/>
                  <a:pt x="4039504" y="1944931"/>
                </a:cubicBezTo>
                <a:cubicBezTo>
                  <a:pt x="3931390" y="1925274"/>
                  <a:pt x="3716774" y="1877696"/>
                  <a:pt x="3716774" y="1877696"/>
                </a:cubicBezTo>
                <a:cubicBezTo>
                  <a:pt x="3271152" y="1686714"/>
                  <a:pt x="3771441" y="1882586"/>
                  <a:pt x="3353704" y="1770119"/>
                </a:cubicBezTo>
                <a:cubicBezTo>
                  <a:pt x="3179365" y="1723182"/>
                  <a:pt x="3228574" y="1721977"/>
                  <a:pt x="3125104" y="1675990"/>
                </a:cubicBezTo>
                <a:cubicBezTo>
                  <a:pt x="3062715" y="1648261"/>
                  <a:pt x="3001615" y="1616897"/>
                  <a:pt x="2936845" y="1595307"/>
                </a:cubicBezTo>
                <a:cubicBezTo>
                  <a:pt x="2877212" y="1575430"/>
                  <a:pt x="2845062" y="1566468"/>
                  <a:pt x="2788927" y="1541519"/>
                </a:cubicBezTo>
                <a:cubicBezTo>
                  <a:pt x="2770609" y="1533378"/>
                  <a:pt x="2753068" y="1523590"/>
                  <a:pt x="2735139" y="1514625"/>
                </a:cubicBezTo>
                <a:cubicBezTo>
                  <a:pt x="2656028" y="1395958"/>
                  <a:pt x="2777367" y="1585633"/>
                  <a:pt x="2681351" y="1393602"/>
                </a:cubicBezTo>
                <a:cubicBezTo>
                  <a:pt x="2625450" y="1281801"/>
                  <a:pt x="2600916" y="1292780"/>
                  <a:pt x="2667904" y="1380155"/>
                </a:cubicBezTo>
                <a:cubicBezTo>
                  <a:pt x="2755217" y="1494042"/>
                  <a:pt x="2852824" y="1599994"/>
                  <a:pt x="2936845" y="1716331"/>
                </a:cubicBezTo>
                <a:cubicBezTo>
                  <a:pt x="2995115" y="1797013"/>
                  <a:pt x="3046673" y="1882997"/>
                  <a:pt x="3111656" y="1958378"/>
                </a:cubicBezTo>
                <a:cubicBezTo>
                  <a:pt x="3470753" y="2374931"/>
                  <a:pt x="3487089" y="2437214"/>
                  <a:pt x="3851245" y="2657625"/>
                </a:cubicBezTo>
                <a:cubicBezTo>
                  <a:pt x="3938773" y="2710602"/>
                  <a:pt x="4023975" y="2770743"/>
                  <a:pt x="4120186" y="2805543"/>
                </a:cubicBezTo>
                <a:cubicBezTo>
                  <a:pt x="4339228" y="2884771"/>
                  <a:pt x="4483660" y="2888369"/>
                  <a:pt x="4698409" y="2899672"/>
                </a:cubicBezTo>
                <a:lnTo>
                  <a:pt x="4994245" y="2913119"/>
                </a:lnTo>
                <a:cubicBezTo>
                  <a:pt x="5065963" y="2957943"/>
                  <a:pt x="5130528" y="3017060"/>
                  <a:pt x="5209398" y="3047590"/>
                </a:cubicBezTo>
                <a:cubicBezTo>
                  <a:pt x="5534650" y="3173494"/>
                  <a:pt x="5689072" y="3250609"/>
                  <a:pt x="6029668" y="3316531"/>
                </a:cubicBezTo>
                <a:cubicBezTo>
                  <a:pt x="6285468" y="3366040"/>
                  <a:pt x="6549696" y="3379887"/>
                  <a:pt x="6809598" y="3383766"/>
                </a:cubicBezTo>
                <a:lnTo>
                  <a:pt x="8261880" y="3397213"/>
                </a:lnTo>
                <a:lnTo>
                  <a:pt x="8544268" y="3437555"/>
                </a:lnTo>
                <a:cubicBezTo>
                  <a:pt x="8615893" y="3447234"/>
                  <a:pt x="8687937" y="3453780"/>
                  <a:pt x="8759421" y="3464449"/>
                </a:cubicBezTo>
                <a:cubicBezTo>
                  <a:pt x="8988281" y="3498607"/>
                  <a:pt x="9219580" y="3520743"/>
                  <a:pt x="9445221" y="3572025"/>
                </a:cubicBezTo>
                <a:cubicBezTo>
                  <a:pt x="10091425" y="3718889"/>
                  <a:pt x="9422835" y="3578612"/>
                  <a:pt x="9983104" y="3666155"/>
                </a:cubicBezTo>
                <a:cubicBezTo>
                  <a:pt x="10046512" y="3676063"/>
                  <a:pt x="10108118" y="3695592"/>
                  <a:pt x="10171362" y="3706496"/>
                </a:cubicBezTo>
                <a:cubicBezTo>
                  <a:pt x="10238206" y="3718021"/>
                  <a:pt x="10305833" y="3724425"/>
                  <a:pt x="10373068" y="3733390"/>
                </a:cubicBezTo>
                <a:cubicBezTo>
                  <a:pt x="10422374" y="3755802"/>
                  <a:pt x="10472126" y="3777257"/>
                  <a:pt x="10520986" y="3800625"/>
                </a:cubicBezTo>
                <a:cubicBezTo>
                  <a:pt x="10575238" y="3826571"/>
                  <a:pt x="10626691" y="3858537"/>
                  <a:pt x="10682351" y="3881307"/>
                </a:cubicBezTo>
                <a:cubicBezTo>
                  <a:pt x="10725664" y="3899026"/>
                  <a:pt x="10772196" y="3907557"/>
                  <a:pt x="10816821" y="3921649"/>
                </a:cubicBezTo>
                <a:cubicBezTo>
                  <a:pt x="10857371" y="3934454"/>
                  <a:pt x="10896958" y="3950308"/>
                  <a:pt x="10937845" y="3961990"/>
                </a:cubicBezTo>
                <a:cubicBezTo>
                  <a:pt x="10977171" y="3973226"/>
                  <a:pt x="11064256" y="3983891"/>
                  <a:pt x="11099209" y="3988884"/>
                </a:cubicBezTo>
                <a:cubicBezTo>
                  <a:pt x="11121621" y="3997849"/>
                  <a:pt x="11142390" y="4013773"/>
                  <a:pt x="11166445" y="4015778"/>
                </a:cubicBezTo>
                <a:cubicBezTo>
                  <a:pt x="11198030" y="4018410"/>
                  <a:pt x="11234202" y="4019912"/>
                  <a:pt x="11260574" y="4002331"/>
                </a:cubicBezTo>
                <a:cubicBezTo>
                  <a:pt x="11272368" y="3994468"/>
                  <a:pt x="11255366" y="3973524"/>
                  <a:pt x="11247127" y="3961990"/>
                </a:cubicBezTo>
                <a:cubicBezTo>
                  <a:pt x="11216170" y="3918651"/>
                  <a:pt x="11156195" y="3879811"/>
                  <a:pt x="11112656" y="3854413"/>
                </a:cubicBezTo>
                <a:cubicBezTo>
                  <a:pt x="11056599" y="3821713"/>
                  <a:pt x="11013377" y="3804424"/>
                  <a:pt x="10951292" y="3787178"/>
                </a:cubicBezTo>
                <a:cubicBezTo>
                  <a:pt x="10897871" y="3772339"/>
                  <a:pt x="10844813" y="3754678"/>
                  <a:pt x="10789927" y="3746837"/>
                </a:cubicBezTo>
                <a:cubicBezTo>
                  <a:pt x="10758551" y="3742355"/>
                  <a:pt x="10727011" y="3738898"/>
                  <a:pt x="10695798" y="3733390"/>
                </a:cubicBezTo>
                <a:cubicBezTo>
                  <a:pt x="10515394" y="3701554"/>
                  <a:pt x="10555659" y="3697118"/>
                  <a:pt x="10332727" y="3666155"/>
                </a:cubicBezTo>
                <a:cubicBezTo>
                  <a:pt x="9976355" y="3616658"/>
                  <a:pt x="9467400" y="3611954"/>
                  <a:pt x="9176280" y="3598919"/>
                </a:cubicBezTo>
                <a:cubicBezTo>
                  <a:pt x="8891912" y="3548737"/>
                  <a:pt x="8743301" y="3531372"/>
                  <a:pt x="8490480" y="3464449"/>
                </a:cubicBezTo>
                <a:cubicBezTo>
                  <a:pt x="8413697" y="3444124"/>
                  <a:pt x="8336013" y="3425726"/>
                  <a:pt x="8261880" y="3397213"/>
                </a:cubicBezTo>
                <a:cubicBezTo>
                  <a:pt x="8160779" y="3358328"/>
                  <a:pt x="8060734" y="3315348"/>
                  <a:pt x="7966045" y="3262743"/>
                </a:cubicBezTo>
                <a:cubicBezTo>
                  <a:pt x="7925704" y="3240331"/>
                  <a:pt x="7883208" y="3221420"/>
                  <a:pt x="7845021" y="3195507"/>
                </a:cubicBezTo>
                <a:cubicBezTo>
                  <a:pt x="7683296" y="3085765"/>
                  <a:pt x="7577557" y="2976798"/>
                  <a:pt x="7401268" y="2899672"/>
                </a:cubicBezTo>
                <a:cubicBezTo>
                  <a:pt x="7329550" y="2868296"/>
                  <a:pt x="7262876" y="2820895"/>
                  <a:pt x="7186115" y="2805543"/>
                </a:cubicBezTo>
                <a:cubicBezTo>
                  <a:pt x="7130113" y="2794343"/>
                  <a:pt x="7117317" y="2792892"/>
                  <a:pt x="7065092" y="2778649"/>
                </a:cubicBezTo>
                <a:cubicBezTo>
                  <a:pt x="7033610" y="2770063"/>
                  <a:pt x="7002620" y="2759670"/>
                  <a:pt x="6970962" y="2751755"/>
                </a:cubicBezTo>
                <a:cubicBezTo>
                  <a:pt x="6914137" y="2737548"/>
                  <a:pt x="6868818" y="2733971"/>
                  <a:pt x="6809598" y="2724860"/>
                </a:cubicBezTo>
                <a:cubicBezTo>
                  <a:pt x="6722935" y="2711527"/>
                  <a:pt x="6692513" y="2701702"/>
                  <a:pt x="6594445" y="2697966"/>
                </a:cubicBezTo>
                <a:lnTo>
                  <a:pt x="5316974" y="2657625"/>
                </a:lnTo>
                <a:cubicBezTo>
                  <a:pt x="4942276" y="2630861"/>
                  <a:pt x="5315117" y="2666280"/>
                  <a:pt x="4940456" y="2603837"/>
                </a:cubicBezTo>
                <a:cubicBezTo>
                  <a:pt x="4742745" y="2570885"/>
                  <a:pt x="4734792" y="2586909"/>
                  <a:pt x="4550492" y="2550049"/>
                </a:cubicBezTo>
                <a:cubicBezTo>
                  <a:pt x="4496125" y="2539175"/>
                  <a:pt x="4441041" y="2529175"/>
                  <a:pt x="4389127" y="2509707"/>
                </a:cubicBezTo>
                <a:cubicBezTo>
                  <a:pt x="4332819" y="2488591"/>
                  <a:pt x="4275231" y="2465946"/>
                  <a:pt x="4227762" y="2429025"/>
                </a:cubicBezTo>
                <a:lnTo>
                  <a:pt x="4106739" y="2334896"/>
                </a:lnTo>
                <a:cubicBezTo>
                  <a:pt x="4088810" y="2308002"/>
                  <a:pt x="4075807" y="2277069"/>
                  <a:pt x="4052951" y="2254213"/>
                </a:cubicBezTo>
                <a:cubicBezTo>
                  <a:pt x="4030095" y="2231357"/>
                  <a:pt x="3998409" y="2219436"/>
                  <a:pt x="3972268" y="2200425"/>
                </a:cubicBezTo>
                <a:cubicBezTo>
                  <a:pt x="3949056" y="2183544"/>
                  <a:pt x="3928244" y="2163518"/>
                  <a:pt x="3905033" y="2146637"/>
                </a:cubicBezTo>
                <a:cubicBezTo>
                  <a:pt x="3878893" y="2127626"/>
                  <a:pt x="3849026" y="2113728"/>
                  <a:pt x="3824351" y="2092849"/>
                </a:cubicBezTo>
                <a:cubicBezTo>
                  <a:pt x="3790477" y="2064186"/>
                  <a:pt x="3730221" y="1998719"/>
                  <a:pt x="3730221" y="1998719"/>
                </a:cubicBezTo>
                <a:cubicBezTo>
                  <a:pt x="3702811" y="1916488"/>
                  <a:pt x="3737432" y="2000306"/>
                  <a:pt x="3662986" y="1904590"/>
                </a:cubicBezTo>
                <a:cubicBezTo>
                  <a:pt x="3646940" y="1883959"/>
                  <a:pt x="3642930" y="1853836"/>
                  <a:pt x="3622645" y="1837355"/>
                </a:cubicBezTo>
                <a:cubicBezTo>
                  <a:pt x="3450807" y="1697736"/>
                  <a:pt x="3498948" y="1755700"/>
                  <a:pt x="3353704" y="1702884"/>
                </a:cubicBezTo>
                <a:cubicBezTo>
                  <a:pt x="3334865" y="1696033"/>
                  <a:pt x="3318233" y="1684131"/>
                  <a:pt x="3299915" y="1675990"/>
                </a:cubicBezTo>
                <a:cubicBezTo>
                  <a:pt x="3139338" y="1604623"/>
                  <a:pt x="3328171" y="1699159"/>
                  <a:pt x="3165445" y="1608755"/>
                </a:cubicBezTo>
                <a:cubicBezTo>
                  <a:pt x="3101259" y="1573096"/>
                  <a:pt x="3008884" y="1539295"/>
                  <a:pt x="2950292" y="1514625"/>
                </a:cubicBezTo>
                <a:cubicBezTo>
                  <a:pt x="2918830" y="1501378"/>
                  <a:pt x="2885801" y="1491221"/>
                  <a:pt x="2856162" y="1474284"/>
                </a:cubicBezTo>
                <a:cubicBezTo>
                  <a:pt x="2733701" y="1404306"/>
                  <a:pt x="2796780" y="1430424"/>
                  <a:pt x="2667904" y="1393602"/>
                </a:cubicBezTo>
                <a:cubicBezTo>
                  <a:pt x="2654457" y="1380155"/>
                  <a:pt x="2639938" y="1367699"/>
                  <a:pt x="2627562" y="1353260"/>
                </a:cubicBezTo>
                <a:cubicBezTo>
                  <a:pt x="2598561" y="1319425"/>
                  <a:pt x="2576344" y="1287327"/>
                  <a:pt x="2560327" y="1245684"/>
                </a:cubicBezTo>
                <a:cubicBezTo>
                  <a:pt x="2545062" y="1205995"/>
                  <a:pt x="2519986" y="1124660"/>
                  <a:pt x="2519986" y="1124660"/>
                </a:cubicBezTo>
                <a:cubicBezTo>
                  <a:pt x="2528956" y="1043930"/>
                  <a:pt x="2531790" y="998406"/>
                  <a:pt x="2546880" y="922955"/>
                </a:cubicBezTo>
                <a:cubicBezTo>
                  <a:pt x="2550504" y="904832"/>
                  <a:pt x="2555845" y="887096"/>
                  <a:pt x="2560327" y="869166"/>
                </a:cubicBezTo>
                <a:cubicBezTo>
                  <a:pt x="2567507" y="747111"/>
                  <a:pt x="2586635" y="615422"/>
                  <a:pt x="2560327" y="492649"/>
                </a:cubicBezTo>
                <a:cubicBezTo>
                  <a:pt x="2556941" y="476846"/>
                  <a:pt x="2542398" y="465754"/>
                  <a:pt x="2533433" y="452307"/>
                </a:cubicBezTo>
                <a:cubicBezTo>
                  <a:pt x="2528951" y="429895"/>
                  <a:pt x="2542297" y="390030"/>
                  <a:pt x="2519986" y="385072"/>
                </a:cubicBezTo>
                <a:cubicBezTo>
                  <a:pt x="2466263" y="373134"/>
                  <a:pt x="2362636" y="459921"/>
                  <a:pt x="2331727" y="492649"/>
                </a:cubicBezTo>
                <a:cubicBezTo>
                  <a:pt x="2279316" y="548143"/>
                  <a:pt x="2226150" y="603948"/>
                  <a:pt x="2183809" y="667460"/>
                </a:cubicBezTo>
                <a:cubicBezTo>
                  <a:pt x="2165880" y="694354"/>
                  <a:pt x="2155879" y="728749"/>
                  <a:pt x="2130021" y="748143"/>
                </a:cubicBezTo>
                <a:cubicBezTo>
                  <a:pt x="2078330" y="786911"/>
                  <a:pt x="2066758" y="791628"/>
                  <a:pt x="2022445" y="842272"/>
                </a:cubicBezTo>
                <a:cubicBezTo>
                  <a:pt x="2007687" y="859138"/>
                  <a:pt x="1996452" y="878843"/>
                  <a:pt x="1982104" y="896060"/>
                </a:cubicBezTo>
                <a:cubicBezTo>
                  <a:pt x="1933642" y="954214"/>
                  <a:pt x="1972442" y="890091"/>
                  <a:pt x="1887974" y="963296"/>
                </a:cubicBezTo>
                <a:cubicBezTo>
                  <a:pt x="1840071" y="1004812"/>
                  <a:pt x="1804216" y="1059733"/>
                  <a:pt x="1753504" y="1097766"/>
                </a:cubicBezTo>
                <a:cubicBezTo>
                  <a:pt x="1735574" y="1111213"/>
                  <a:pt x="1715563" y="1122259"/>
                  <a:pt x="1699715" y="1138107"/>
                </a:cubicBezTo>
                <a:cubicBezTo>
                  <a:pt x="1631087" y="1206735"/>
                  <a:pt x="1646310" y="1236466"/>
                  <a:pt x="1551798" y="1299472"/>
                </a:cubicBezTo>
                <a:cubicBezTo>
                  <a:pt x="1469241" y="1354509"/>
                  <a:pt x="1553939" y="1294235"/>
                  <a:pt x="1471115" y="1366707"/>
                </a:cubicBezTo>
                <a:cubicBezTo>
                  <a:pt x="1449515" y="1385607"/>
                  <a:pt x="1425117" y="1401189"/>
                  <a:pt x="1403880" y="1420496"/>
                </a:cubicBezTo>
                <a:cubicBezTo>
                  <a:pt x="1375737" y="1446080"/>
                  <a:pt x="1350092" y="1474284"/>
                  <a:pt x="1323198" y="1501178"/>
                </a:cubicBezTo>
                <a:lnTo>
                  <a:pt x="1282856" y="1541519"/>
                </a:lnTo>
                <a:cubicBezTo>
                  <a:pt x="1269409" y="1554966"/>
                  <a:pt x="1258822" y="1572076"/>
                  <a:pt x="1242515" y="1581860"/>
                </a:cubicBezTo>
                <a:cubicBezTo>
                  <a:pt x="1220103" y="1595307"/>
                  <a:pt x="1196769" y="1607325"/>
                  <a:pt x="1175280" y="1622202"/>
                </a:cubicBezTo>
                <a:cubicBezTo>
                  <a:pt x="1164498" y="1629666"/>
                  <a:pt x="994377" y="1759718"/>
                  <a:pt x="973574" y="1770119"/>
                </a:cubicBezTo>
                <a:cubicBezTo>
                  <a:pt x="928751" y="1792531"/>
                  <a:pt x="887722" y="1825201"/>
                  <a:pt x="839104" y="1837355"/>
                </a:cubicBezTo>
                <a:lnTo>
                  <a:pt x="785315" y="1850802"/>
                </a:lnTo>
                <a:cubicBezTo>
                  <a:pt x="858073" y="1814422"/>
                  <a:pt x="935227" y="1773686"/>
                  <a:pt x="1013915" y="1756672"/>
                </a:cubicBezTo>
                <a:cubicBezTo>
                  <a:pt x="1119880" y="1733761"/>
                  <a:pt x="1229068" y="1729778"/>
                  <a:pt x="1336645" y="1716331"/>
                </a:cubicBezTo>
                <a:cubicBezTo>
                  <a:pt x="1721626" y="1606336"/>
                  <a:pt x="1717117" y="1633671"/>
                  <a:pt x="1982104" y="1501178"/>
                </a:cubicBezTo>
                <a:cubicBezTo>
                  <a:pt x="2076938" y="1453761"/>
                  <a:pt x="2058997" y="1464626"/>
                  <a:pt x="2116574" y="1407049"/>
                </a:cubicBezTo>
                <a:cubicBezTo>
                  <a:pt x="2119273" y="1382754"/>
                  <a:pt x="2125999" y="1272997"/>
                  <a:pt x="2143468" y="1232237"/>
                </a:cubicBezTo>
                <a:cubicBezTo>
                  <a:pt x="2149834" y="1217382"/>
                  <a:pt x="2157742" y="1201992"/>
                  <a:pt x="2170362" y="1191896"/>
                </a:cubicBezTo>
                <a:cubicBezTo>
                  <a:pt x="2181431" y="1183041"/>
                  <a:pt x="2197257" y="1182931"/>
                  <a:pt x="2210704" y="1178449"/>
                </a:cubicBezTo>
                <a:cubicBezTo>
                  <a:pt x="2252844" y="1206543"/>
                  <a:pt x="2300224" y="1239466"/>
                  <a:pt x="2345174" y="1259131"/>
                </a:cubicBezTo>
                <a:cubicBezTo>
                  <a:pt x="2384132" y="1276175"/>
                  <a:pt x="2426460" y="1284334"/>
                  <a:pt x="2466198" y="1299472"/>
                </a:cubicBezTo>
                <a:cubicBezTo>
                  <a:pt x="2520651" y="1320216"/>
                  <a:pt x="2571310" y="1351504"/>
                  <a:pt x="2627562" y="1366707"/>
                </a:cubicBezTo>
                <a:cubicBezTo>
                  <a:pt x="2737882" y="1396523"/>
                  <a:pt x="2853223" y="1404860"/>
                  <a:pt x="2963739" y="1433943"/>
                </a:cubicBezTo>
                <a:cubicBezTo>
                  <a:pt x="3024115" y="1449832"/>
                  <a:pt x="3079878" y="1479842"/>
                  <a:pt x="3138551" y="1501178"/>
                </a:cubicBezTo>
                <a:cubicBezTo>
                  <a:pt x="3178514" y="1515710"/>
                  <a:pt x="3220489" y="1524768"/>
                  <a:pt x="3259574" y="1541519"/>
                </a:cubicBezTo>
                <a:cubicBezTo>
                  <a:pt x="3440511" y="1619064"/>
                  <a:pt x="3183849" y="1547041"/>
                  <a:pt x="3434386" y="1622202"/>
                </a:cubicBezTo>
                <a:cubicBezTo>
                  <a:pt x="3487491" y="1638134"/>
                  <a:pt x="3595751" y="1662543"/>
                  <a:pt x="3595751" y="1662543"/>
                </a:cubicBezTo>
                <a:lnTo>
                  <a:pt x="4416021" y="1622202"/>
                </a:lnTo>
                <a:cubicBezTo>
                  <a:pt x="4447662" y="1620341"/>
                  <a:pt x="4479526" y="1616922"/>
                  <a:pt x="4510151" y="1608755"/>
                </a:cubicBezTo>
                <a:cubicBezTo>
                  <a:pt x="4569267" y="1592990"/>
                  <a:pt x="4643625" y="1557954"/>
                  <a:pt x="4698409" y="1528072"/>
                </a:cubicBezTo>
                <a:cubicBezTo>
                  <a:pt x="4810429" y="1466971"/>
                  <a:pt x="4720409" y="1505506"/>
                  <a:pt x="4846327" y="1447390"/>
                </a:cubicBezTo>
                <a:cubicBezTo>
                  <a:pt x="4877321" y="1433085"/>
                  <a:pt x="4907339" y="1415328"/>
                  <a:pt x="4940456" y="1407049"/>
                </a:cubicBezTo>
                <a:cubicBezTo>
                  <a:pt x="4979834" y="1397205"/>
                  <a:pt x="5021298" y="1399342"/>
                  <a:pt x="5061480" y="1393602"/>
                </a:cubicBezTo>
                <a:cubicBezTo>
                  <a:pt x="5084106" y="1390370"/>
                  <a:pt x="5106303" y="1384637"/>
                  <a:pt x="5128715" y="1380155"/>
                </a:cubicBezTo>
                <a:cubicBezTo>
                  <a:pt x="5141949" y="1373538"/>
                  <a:pt x="5210174" y="1342204"/>
                  <a:pt x="5222845" y="1326366"/>
                </a:cubicBezTo>
                <a:cubicBezTo>
                  <a:pt x="5231700" y="1315298"/>
                  <a:pt x="5250191" y="1288805"/>
                  <a:pt x="5236292" y="1286025"/>
                </a:cubicBezTo>
                <a:cubicBezTo>
                  <a:pt x="5208493" y="1280465"/>
                  <a:pt x="5181930" y="1302390"/>
                  <a:pt x="5155609" y="1312919"/>
                </a:cubicBezTo>
                <a:cubicBezTo>
                  <a:pt x="5056677" y="1352492"/>
                  <a:pt x="5054102" y="1348708"/>
                  <a:pt x="4940456" y="1433943"/>
                </a:cubicBezTo>
                <a:cubicBezTo>
                  <a:pt x="4922527" y="1447390"/>
                  <a:pt x="4903684" y="1459699"/>
                  <a:pt x="4886668" y="1474284"/>
                </a:cubicBezTo>
                <a:cubicBezTo>
                  <a:pt x="4852565" y="1503515"/>
                  <a:pt x="4847137" y="1523230"/>
                  <a:pt x="4805986" y="1541519"/>
                </a:cubicBezTo>
                <a:cubicBezTo>
                  <a:pt x="4697107" y="1589910"/>
                  <a:pt x="4593264" y="1582312"/>
                  <a:pt x="4469809" y="1595307"/>
                </a:cubicBezTo>
                <a:cubicBezTo>
                  <a:pt x="4460844" y="1604272"/>
                  <a:pt x="4453866" y="1615814"/>
                  <a:pt x="4442915" y="1622202"/>
                </a:cubicBezTo>
                <a:cubicBezTo>
                  <a:pt x="4396983" y="1648996"/>
                  <a:pt x="4318315" y="1695245"/>
                  <a:pt x="4254656" y="1702884"/>
                </a:cubicBezTo>
                <a:cubicBezTo>
                  <a:pt x="4160774" y="1714150"/>
                  <a:pt x="4066397" y="1720813"/>
                  <a:pt x="3972268" y="1729778"/>
                </a:cubicBezTo>
                <a:cubicBezTo>
                  <a:pt x="3906943" y="1751553"/>
                  <a:pt x="3851351" y="1775643"/>
                  <a:pt x="3784009" y="1783566"/>
                </a:cubicBezTo>
                <a:cubicBezTo>
                  <a:pt x="3709300" y="1792355"/>
                  <a:pt x="3484479" y="1806224"/>
                  <a:pt x="3420939" y="1810460"/>
                </a:cubicBezTo>
                <a:cubicBezTo>
                  <a:pt x="3645912" y="1922949"/>
                  <a:pt x="3335717" y="1775141"/>
                  <a:pt x="3609198" y="1877696"/>
                </a:cubicBezTo>
                <a:cubicBezTo>
                  <a:pt x="3646737" y="1891773"/>
                  <a:pt x="3677773" y="1922198"/>
                  <a:pt x="3716774" y="1931484"/>
                </a:cubicBezTo>
                <a:cubicBezTo>
                  <a:pt x="3773628" y="1945021"/>
                  <a:pt x="3833363" y="1939868"/>
                  <a:pt x="3891586" y="1944931"/>
                </a:cubicBezTo>
                <a:cubicBezTo>
                  <a:pt x="3936464" y="1948833"/>
                  <a:pt x="3981178" y="1954476"/>
                  <a:pt x="4026056" y="1958378"/>
                </a:cubicBezTo>
                <a:cubicBezTo>
                  <a:pt x="4084279" y="1963441"/>
                  <a:pt x="4142597" y="1967343"/>
                  <a:pt x="4200868" y="1971825"/>
                </a:cubicBezTo>
                <a:lnTo>
                  <a:pt x="4859774" y="1958378"/>
                </a:lnTo>
                <a:cubicBezTo>
                  <a:pt x="4955420" y="1955022"/>
                  <a:pt x="4982008" y="1938685"/>
                  <a:pt x="5074927" y="1918037"/>
                </a:cubicBezTo>
                <a:cubicBezTo>
                  <a:pt x="5214343" y="1887056"/>
                  <a:pt x="5194916" y="1892752"/>
                  <a:pt x="5330421" y="1877696"/>
                </a:cubicBezTo>
                <a:cubicBezTo>
                  <a:pt x="5384209" y="1864249"/>
                  <a:pt x="5437508" y="1848663"/>
                  <a:pt x="5491786" y="1837355"/>
                </a:cubicBezTo>
                <a:cubicBezTo>
                  <a:pt x="5545170" y="1826233"/>
                  <a:pt x="5600249" y="1823686"/>
                  <a:pt x="5653151" y="1810460"/>
                </a:cubicBezTo>
                <a:lnTo>
                  <a:pt x="5760727" y="1783566"/>
                </a:lnTo>
                <a:cubicBezTo>
                  <a:pt x="6027533" y="1720788"/>
                  <a:pt x="5762366" y="1783238"/>
                  <a:pt x="5962433" y="1743225"/>
                </a:cubicBezTo>
                <a:cubicBezTo>
                  <a:pt x="5980555" y="1739601"/>
                  <a:pt x="6029289" y="1716710"/>
                  <a:pt x="6016221" y="1729778"/>
                </a:cubicBezTo>
                <a:cubicBezTo>
                  <a:pt x="5994959" y="1751040"/>
                  <a:pt x="5962013" y="1755864"/>
                  <a:pt x="5935539" y="1770119"/>
                </a:cubicBezTo>
                <a:cubicBezTo>
                  <a:pt x="5903720" y="1787252"/>
                  <a:pt x="5874157" y="1808625"/>
                  <a:pt x="5841409" y="1823907"/>
                </a:cubicBezTo>
                <a:cubicBezTo>
                  <a:pt x="5806705" y="1840102"/>
                  <a:pt x="5770023" y="1851722"/>
                  <a:pt x="5733833" y="1864249"/>
                </a:cubicBezTo>
                <a:cubicBezTo>
                  <a:pt x="5653465" y="1892069"/>
                  <a:pt x="5572468" y="1918037"/>
                  <a:pt x="5491786" y="1944931"/>
                </a:cubicBezTo>
                <a:lnTo>
                  <a:pt x="5370762" y="1985272"/>
                </a:lnTo>
                <a:cubicBezTo>
                  <a:pt x="5357315" y="1998719"/>
                  <a:pt x="5346244" y="2015064"/>
                  <a:pt x="5330421" y="2025613"/>
                </a:cubicBezTo>
                <a:cubicBezTo>
                  <a:pt x="5318627" y="2033476"/>
                  <a:pt x="5303709" y="2035166"/>
                  <a:pt x="5290080" y="2039060"/>
                </a:cubicBezTo>
                <a:cubicBezTo>
                  <a:pt x="5211339" y="2061558"/>
                  <a:pt x="5208982" y="2055238"/>
                  <a:pt x="5101821" y="2065955"/>
                </a:cubicBezTo>
                <a:cubicBezTo>
                  <a:pt x="5021139" y="2083884"/>
                  <a:pt x="4941492" y="2107362"/>
                  <a:pt x="4859774" y="2119743"/>
                </a:cubicBezTo>
                <a:cubicBezTo>
                  <a:pt x="4793150" y="2129838"/>
                  <a:pt x="4725199" y="2127353"/>
                  <a:pt x="4658068" y="2133190"/>
                </a:cubicBezTo>
                <a:cubicBezTo>
                  <a:pt x="4622066" y="2136321"/>
                  <a:pt x="4586210" y="2141142"/>
                  <a:pt x="4550492" y="2146637"/>
                </a:cubicBezTo>
                <a:cubicBezTo>
                  <a:pt x="4469648" y="2159075"/>
                  <a:pt x="4389490" y="2175926"/>
                  <a:pt x="4308445" y="2186978"/>
                </a:cubicBezTo>
                <a:cubicBezTo>
                  <a:pt x="4192206" y="2202829"/>
                  <a:pt x="3958821" y="2227319"/>
                  <a:pt x="3958821" y="2227319"/>
                </a:cubicBezTo>
                <a:cubicBezTo>
                  <a:pt x="3739365" y="2216346"/>
                  <a:pt x="3700700" y="2236520"/>
                  <a:pt x="3515068" y="2160084"/>
                </a:cubicBezTo>
                <a:cubicBezTo>
                  <a:pt x="3494344" y="2151551"/>
                  <a:pt x="3478031" y="2134633"/>
                  <a:pt x="3461280" y="2119743"/>
                </a:cubicBezTo>
                <a:cubicBezTo>
                  <a:pt x="3437591" y="2098686"/>
                  <a:pt x="3414116" y="2077038"/>
                  <a:pt x="3394045" y="2052507"/>
                </a:cubicBezTo>
                <a:cubicBezTo>
                  <a:pt x="3311076" y="1951100"/>
                  <a:pt x="3374485" y="1989144"/>
                  <a:pt x="3273021" y="1904590"/>
                </a:cubicBezTo>
                <a:cubicBezTo>
                  <a:pt x="3243400" y="1879905"/>
                  <a:pt x="3209454" y="1860865"/>
                  <a:pt x="3178892" y="1837355"/>
                </a:cubicBezTo>
                <a:cubicBezTo>
                  <a:pt x="3151143" y="1816010"/>
                  <a:pt x="3127808" y="1788813"/>
                  <a:pt x="3098209" y="1770119"/>
                </a:cubicBezTo>
                <a:cubicBezTo>
                  <a:pt x="2787495" y="1573878"/>
                  <a:pt x="3023056" y="1755715"/>
                  <a:pt x="2856162" y="1622202"/>
                </a:cubicBezTo>
                <a:cubicBezTo>
                  <a:pt x="2838233" y="1559449"/>
                  <a:pt x="2811604" y="1498551"/>
                  <a:pt x="2802374" y="1433943"/>
                </a:cubicBezTo>
                <a:cubicBezTo>
                  <a:pt x="2788641" y="1337810"/>
                  <a:pt x="2796521" y="1334706"/>
                  <a:pt x="2748586" y="1245684"/>
                </a:cubicBezTo>
                <a:cubicBezTo>
                  <a:pt x="2697151" y="1150163"/>
                  <a:pt x="2704773" y="1182948"/>
                  <a:pt x="2641009" y="1111213"/>
                </a:cubicBezTo>
                <a:cubicBezTo>
                  <a:pt x="2568475" y="1029613"/>
                  <a:pt x="2619334" y="1054682"/>
                  <a:pt x="2546880" y="1030531"/>
                </a:cubicBezTo>
                <a:cubicBezTo>
                  <a:pt x="2542398" y="1017084"/>
                  <a:pt x="2523410" y="1000213"/>
                  <a:pt x="2533433" y="990190"/>
                </a:cubicBezTo>
                <a:cubicBezTo>
                  <a:pt x="2543456" y="980167"/>
                  <a:pt x="2563751" y="993614"/>
                  <a:pt x="2573774" y="1003637"/>
                </a:cubicBezTo>
                <a:cubicBezTo>
                  <a:pt x="2596630" y="1026493"/>
                  <a:pt x="2603594" y="1062633"/>
                  <a:pt x="2627562" y="1084319"/>
                </a:cubicBezTo>
                <a:cubicBezTo>
                  <a:pt x="2698695" y="1148677"/>
                  <a:pt x="2779421" y="1201575"/>
                  <a:pt x="2856162" y="1259131"/>
                </a:cubicBezTo>
                <a:cubicBezTo>
                  <a:pt x="2922863" y="1309157"/>
                  <a:pt x="2990438" y="1358009"/>
                  <a:pt x="3057868" y="1407049"/>
                </a:cubicBezTo>
                <a:cubicBezTo>
                  <a:pt x="3089052" y="1429728"/>
                  <a:pt x="3121562" y="1450611"/>
                  <a:pt x="3151998" y="1474284"/>
                </a:cubicBezTo>
                <a:cubicBezTo>
                  <a:pt x="3192339" y="1505660"/>
                  <a:pt x="3229198" y="1542118"/>
                  <a:pt x="3273021" y="1568413"/>
                </a:cubicBezTo>
                <a:cubicBezTo>
                  <a:pt x="3295433" y="1581860"/>
                  <a:pt x="3318206" y="1594723"/>
                  <a:pt x="3340256" y="1608755"/>
                </a:cubicBezTo>
                <a:cubicBezTo>
                  <a:pt x="3367526" y="1626108"/>
                  <a:pt x="3392029" y="1648088"/>
                  <a:pt x="3420939" y="1662543"/>
                </a:cubicBezTo>
                <a:cubicBezTo>
                  <a:pt x="3589295" y="1746720"/>
                  <a:pt x="3508906" y="1691865"/>
                  <a:pt x="3662986" y="1743225"/>
                </a:cubicBezTo>
                <a:cubicBezTo>
                  <a:pt x="3821141" y="1795943"/>
                  <a:pt x="3947894" y="1848400"/>
                  <a:pt x="4093292" y="1931484"/>
                </a:cubicBezTo>
                <a:cubicBezTo>
                  <a:pt x="4227133" y="2007964"/>
                  <a:pt x="4281615" y="2028771"/>
                  <a:pt x="4389127" y="2119743"/>
                </a:cubicBezTo>
                <a:cubicBezTo>
                  <a:pt x="4413322" y="2140216"/>
                  <a:pt x="4428932" y="2171098"/>
                  <a:pt x="4456362" y="2186978"/>
                </a:cubicBezTo>
                <a:cubicBezTo>
                  <a:pt x="4769014" y="2367986"/>
                  <a:pt x="4518345" y="2170905"/>
                  <a:pt x="4846327" y="2334896"/>
                </a:cubicBezTo>
                <a:cubicBezTo>
                  <a:pt x="4892935" y="2358200"/>
                  <a:pt x="4927112" y="2378458"/>
                  <a:pt x="4980798" y="2388684"/>
                </a:cubicBezTo>
                <a:cubicBezTo>
                  <a:pt x="5047430" y="2401376"/>
                  <a:pt x="5115269" y="2406613"/>
                  <a:pt x="5182504" y="2415578"/>
                </a:cubicBezTo>
                <a:cubicBezTo>
                  <a:pt x="5529081" y="2398672"/>
                  <a:pt x="5622207" y="2418212"/>
                  <a:pt x="5881751" y="2361790"/>
                </a:cubicBezTo>
                <a:cubicBezTo>
                  <a:pt x="5935929" y="2350012"/>
                  <a:pt x="5990245" y="2338145"/>
                  <a:pt x="6043115" y="2321449"/>
                </a:cubicBezTo>
                <a:cubicBezTo>
                  <a:pt x="6075667" y="2311169"/>
                  <a:pt x="6105384" y="2293362"/>
                  <a:pt x="6137245" y="2281107"/>
                </a:cubicBezTo>
                <a:cubicBezTo>
                  <a:pt x="6163704" y="2270930"/>
                  <a:pt x="6191285" y="2263901"/>
                  <a:pt x="6217927" y="2254213"/>
                </a:cubicBezTo>
                <a:cubicBezTo>
                  <a:pt x="6240612" y="2245964"/>
                  <a:pt x="6262042" y="2234255"/>
                  <a:pt x="6285162" y="2227319"/>
                </a:cubicBezTo>
                <a:cubicBezTo>
                  <a:pt x="6307054" y="2220751"/>
                  <a:pt x="6329986" y="2218354"/>
                  <a:pt x="6352398" y="2213872"/>
                </a:cubicBezTo>
                <a:cubicBezTo>
                  <a:pt x="6589963" y="2218354"/>
                  <a:pt x="6828089" y="2210390"/>
                  <a:pt x="7065092" y="2227319"/>
                </a:cubicBezTo>
                <a:cubicBezTo>
                  <a:pt x="7084061" y="2228674"/>
                  <a:pt x="7090422" y="2255985"/>
                  <a:pt x="7105433" y="2267660"/>
                </a:cubicBezTo>
                <a:cubicBezTo>
                  <a:pt x="7130947" y="2287504"/>
                  <a:pt x="7160257" y="2302056"/>
                  <a:pt x="7186115" y="2321449"/>
                </a:cubicBezTo>
                <a:cubicBezTo>
                  <a:pt x="7204045" y="2334896"/>
                  <a:pt x="7255752" y="2345942"/>
                  <a:pt x="7239904" y="2361790"/>
                </a:cubicBezTo>
                <a:cubicBezTo>
                  <a:pt x="7222836" y="2378858"/>
                  <a:pt x="7195568" y="2342529"/>
                  <a:pt x="7172668" y="2334896"/>
                </a:cubicBezTo>
                <a:cubicBezTo>
                  <a:pt x="7128273" y="2320098"/>
                  <a:pt x="7083881" y="2304707"/>
                  <a:pt x="7038198" y="2294555"/>
                </a:cubicBezTo>
                <a:cubicBezTo>
                  <a:pt x="6686744" y="2216454"/>
                  <a:pt x="6719789" y="2230033"/>
                  <a:pt x="6379292" y="2200425"/>
                </a:cubicBezTo>
                <a:lnTo>
                  <a:pt x="4859774" y="2213872"/>
                </a:lnTo>
                <a:cubicBezTo>
                  <a:pt x="4072172" y="2237921"/>
                  <a:pt x="5296655" y="2308527"/>
                  <a:pt x="4281551" y="2227319"/>
                </a:cubicBezTo>
                <a:cubicBezTo>
                  <a:pt x="3979208" y="2076149"/>
                  <a:pt x="4331497" y="2244368"/>
                  <a:pt x="3784009" y="2039060"/>
                </a:cubicBezTo>
                <a:cubicBezTo>
                  <a:pt x="3723918" y="2016526"/>
                  <a:pt x="3668053" y="1983967"/>
                  <a:pt x="3609198" y="1958378"/>
                </a:cubicBezTo>
                <a:cubicBezTo>
                  <a:pt x="3481401" y="1902814"/>
                  <a:pt x="3480086" y="1922631"/>
                  <a:pt x="3380598" y="1837355"/>
                </a:cubicBezTo>
                <a:cubicBezTo>
                  <a:pt x="3346907" y="1808477"/>
                  <a:pt x="3313523" y="1778396"/>
                  <a:pt x="3286468" y="1743225"/>
                </a:cubicBezTo>
                <a:cubicBezTo>
                  <a:pt x="3121597" y="1528893"/>
                  <a:pt x="3453637" y="1843152"/>
                  <a:pt x="3138551" y="1528072"/>
                </a:cubicBezTo>
                <a:cubicBezTo>
                  <a:pt x="3120621" y="1510143"/>
                  <a:pt x="3103845" y="1490981"/>
                  <a:pt x="3084762" y="1474284"/>
                </a:cubicBezTo>
                <a:cubicBezTo>
                  <a:pt x="3067895" y="1459526"/>
                  <a:pt x="3025538" y="1412200"/>
                  <a:pt x="3030974" y="1433943"/>
                </a:cubicBezTo>
                <a:cubicBezTo>
                  <a:pt x="3040326" y="1471350"/>
                  <a:pt x="3071972" y="1499817"/>
                  <a:pt x="3098209" y="1528072"/>
                </a:cubicBezTo>
                <a:cubicBezTo>
                  <a:pt x="3130631" y="1562988"/>
                  <a:pt x="3168579" y="1592436"/>
                  <a:pt x="3205786" y="1622202"/>
                </a:cubicBezTo>
                <a:cubicBezTo>
                  <a:pt x="3258288" y="1664203"/>
                  <a:pt x="3321869" y="1693525"/>
                  <a:pt x="3367151" y="1743225"/>
                </a:cubicBezTo>
                <a:cubicBezTo>
                  <a:pt x="3506704" y="1896393"/>
                  <a:pt x="3634579" y="2060225"/>
                  <a:pt x="3757115" y="2227319"/>
                </a:cubicBezTo>
                <a:cubicBezTo>
                  <a:pt x="3806421" y="2294554"/>
                  <a:pt x="3850536" y="2365924"/>
                  <a:pt x="3905033" y="2429025"/>
                </a:cubicBezTo>
                <a:cubicBezTo>
                  <a:pt x="3936177" y="2465086"/>
                  <a:pt x="4046301" y="2556848"/>
                  <a:pt x="4012609" y="2523155"/>
                </a:cubicBezTo>
                <a:cubicBezTo>
                  <a:pt x="3879733" y="2390276"/>
                  <a:pt x="4129787" y="2635438"/>
                  <a:pt x="3757115" y="2334896"/>
                </a:cubicBezTo>
                <a:cubicBezTo>
                  <a:pt x="3618162" y="2222837"/>
                  <a:pt x="3471844" y="2119341"/>
                  <a:pt x="3340256" y="1998719"/>
                </a:cubicBezTo>
                <a:cubicBezTo>
                  <a:pt x="3286468" y="1949413"/>
                  <a:pt x="3224847" y="1907480"/>
                  <a:pt x="3178892" y="1850802"/>
                </a:cubicBezTo>
                <a:cubicBezTo>
                  <a:pt x="3089621" y="1740701"/>
                  <a:pt x="3017894" y="1617465"/>
                  <a:pt x="2936845" y="1501178"/>
                </a:cubicBezTo>
                <a:cubicBezTo>
                  <a:pt x="2914797" y="1469545"/>
                  <a:pt x="2890045" y="1439747"/>
                  <a:pt x="2869609" y="1407049"/>
                </a:cubicBezTo>
                <a:cubicBezTo>
                  <a:pt x="2847197" y="1371190"/>
                  <a:pt x="2826330" y="1334318"/>
                  <a:pt x="2802374" y="1299472"/>
                </a:cubicBezTo>
                <a:cubicBezTo>
                  <a:pt x="2626201" y="1043219"/>
                  <a:pt x="2815051" y="1323930"/>
                  <a:pt x="2641009" y="1111213"/>
                </a:cubicBezTo>
                <a:cubicBezTo>
                  <a:pt x="2624459" y="1090985"/>
                  <a:pt x="2615166" y="1065725"/>
                  <a:pt x="2600668" y="1043978"/>
                </a:cubicBezTo>
                <a:cubicBezTo>
                  <a:pt x="2588236" y="1025330"/>
                  <a:pt x="2573774" y="1008119"/>
                  <a:pt x="2560327" y="990190"/>
                </a:cubicBezTo>
                <a:cubicBezTo>
                  <a:pt x="2551362" y="1003637"/>
                  <a:pt x="2531428" y="1014495"/>
                  <a:pt x="2533433" y="1030531"/>
                </a:cubicBezTo>
                <a:cubicBezTo>
                  <a:pt x="2536675" y="1056465"/>
                  <a:pt x="2558786" y="1076354"/>
                  <a:pt x="2573774" y="1097766"/>
                </a:cubicBezTo>
                <a:cubicBezTo>
                  <a:pt x="2621587" y="1166071"/>
                  <a:pt x="2689624" y="1222509"/>
                  <a:pt x="2721692" y="1299472"/>
                </a:cubicBezTo>
                <a:cubicBezTo>
                  <a:pt x="2870378" y="1656321"/>
                  <a:pt x="2827897" y="1509140"/>
                  <a:pt x="2883056" y="1729778"/>
                </a:cubicBezTo>
                <a:cubicBezTo>
                  <a:pt x="2895858" y="1857792"/>
                  <a:pt x="2899919" y="1917500"/>
                  <a:pt x="2923398" y="2052507"/>
                </a:cubicBezTo>
                <a:cubicBezTo>
                  <a:pt x="2930479" y="2093221"/>
                  <a:pt x="2941779" y="2133092"/>
                  <a:pt x="2950292" y="2173531"/>
                </a:cubicBezTo>
                <a:cubicBezTo>
                  <a:pt x="2998815" y="2404016"/>
                  <a:pt x="2957252" y="2213550"/>
                  <a:pt x="3004080" y="2482813"/>
                </a:cubicBezTo>
                <a:cubicBezTo>
                  <a:pt x="3011912" y="2527848"/>
                  <a:pt x="3024193" y="2572078"/>
                  <a:pt x="3030974" y="2617284"/>
                </a:cubicBezTo>
                <a:cubicBezTo>
                  <a:pt x="3051623" y="2754946"/>
                  <a:pt x="3033898" y="2759359"/>
                  <a:pt x="3071315" y="2899672"/>
                </a:cubicBezTo>
                <a:cubicBezTo>
                  <a:pt x="3094327" y="2985967"/>
                  <a:pt x="3129815" y="3068654"/>
                  <a:pt x="3151998" y="3155166"/>
                </a:cubicBezTo>
                <a:cubicBezTo>
                  <a:pt x="3174705" y="3243724"/>
                  <a:pt x="3205786" y="3424107"/>
                  <a:pt x="3205786" y="3424107"/>
                </a:cubicBezTo>
                <a:cubicBezTo>
                  <a:pt x="3210268" y="3468931"/>
                  <a:pt x="3221376" y="3603574"/>
                  <a:pt x="3219233" y="3558578"/>
                </a:cubicBezTo>
                <a:cubicBezTo>
                  <a:pt x="3212610" y="3419494"/>
                  <a:pt x="3205666" y="3280322"/>
                  <a:pt x="3192339" y="3141719"/>
                </a:cubicBezTo>
                <a:cubicBezTo>
                  <a:pt x="3178567" y="2998485"/>
                  <a:pt x="3105419" y="2578845"/>
                  <a:pt x="3084762" y="2469366"/>
                </a:cubicBezTo>
                <a:cubicBezTo>
                  <a:pt x="3064388" y="2361385"/>
                  <a:pt x="3053407" y="2250500"/>
                  <a:pt x="3017527" y="2146637"/>
                </a:cubicBezTo>
                <a:cubicBezTo>
                  <a:pt x="2956917" y="1971188"/>
                  <a:pt x="2790677" y="1629650"/>
                  <a:pt x="2667904" y="1460837"/>
                </a:cubicBezTo>
                <a:cubicBezTo>
                  <a:pt x="2549736" y="1298356"/>
                  <a:pt x="2394751" y="1162467"/>
                  <a:pt x="2291386" y="990190"/>
                </a:cubicBezTo>
                <a:cubicBezTo>
                  <a:pt x="2264492" y="945366"/>
                  <a:pt x="2241616" y="897872"/>
                  <a:pt x="2210704" y="855719"/>
                </a:cubicBezTo>
                <a:cubicBezTo>
                  <a:pt x="2191961" y="830160"/>
                  <a:pt x="2164525" y="812173"/>
                  <a:pt x="2143468" y="788484"/>
                </a:cubicBezTo>
                <a:cubicBezTo>
                  <a:pt x="2128578" y="771733"/>
                  <a:pt x="2116574" y="752625"/>
                  <a:pt x="2103127" y="734696"/>
                </a:cubicBezTo>
                <a:cubicBezTo>
                  <a:pt x="2071964" y="758068"/>
                  <a:pt x="2033079" y="783270"/>
                  <a:pt x="2008998" y="815378"/>
                </a:cubicBezTo>
                <a:cubicBezTo>
                  <a:pt x="1993316" y="836287"/>
                  <a:pt x="1984804" y="862061"/>
                  <a:pt x="1968656" y="882613"/>
                </a:cubicBezTo>
                <a:cubicBezTo>
                  <a:pt x="1945755" y="911760"/>
                  <a:pt x="1837158" y="1033334"/>
                  <a:pt x="1793845" y="1070872"/>
                </a:cubicBezTo>
                <a:cubicBezTo>
                  <a:pt x="1562473" y="1271394"/>
                  <a:pt x="1747487" y="1105641"/>
                  <a:pt x="1578692" y="1232237"/>
                </a:cubicBezTo>
                <a:cubicBezTo>
                  <a:pt x="1532770" y="1266678"/>
                  <a:pt x="1490433" y="1305762"/>
                  <a:pt x="1444221" y="1339813"/>
                </a:cubicBezTo>
                <a:cubicBezTo>
                  <a:pt x="1405189" y="1368574"/>
                  <a:pt x="1362296" y="1391824"/>
                  <a:pt x="1323198" y="1420496"/>
                </a:cubicBezTo>
                <a:cubicBezTo>
                  <a:pt x="1272653" y="1457562"/>
                  <a:pt x="1220892" y="1515271"/>
                  <a:pt x="1161833" y="1541519"/>
                </a:cubicBezTo>
                <a:cubicBezTo>
                  <a:pt x="1110022" y="1564546"/>
                  <a:pt x="1053387" y="1574954"/>
                  <a:pt x="1000468" y="1595307"/>
                </a:cubicBezTo>
                <a:cubicBezTo>
                  <a:pt x="860578" y="1649111"/>
                  <a:pt x="796934" y="1677209"/>
                  <a:pt x="677739" y="1756672"/>
                </a:cubicBezTo>
                <a:cubicBezTo>
                  <a:pt x="664292" y="1765637"/>
                  <a:pt x="651853" y="1776339"/>
                  <a:pt x="637398" y="1783566"/>
                </a:cubicBezTo>
                <a:cubicBezTo>
                  <a:pt x="624720" y="1789905"/>
                  <a:pt x="597056" y="1811188"/>
                  <a:pt x="597056" y="1797013"/>
                </a:cubicBezTo>
                <a:cubicBezTo>
                  <a:pt x="597056" y="1780851"/>
                  <a:pt x="622943" y="1777347"/>
                  <a:pt x="637398" y="1770119"/>
                </a:cubicBezTo>
                <a:cubicBezTo>
                  <a:pt x="730648" y="1723494"/>
                  <a:pt x="824967" y="1678995"/>
                  <a:pt x="919786" y="1635649"/>
                </a:cubicBezTo>
                <a:cubicBezTo>
                  <a:pt x="981879" y="1607264"/>
                  <a:pt x="1044759" y="1580582"/>
                  <a:pt x="1108045" y="1554966"/>
                </a:cubicBezTo>
                <a:cubicBezTo>
                  <a:pt x="1233038" y="1504374"/>
                  <a:pt x="1366184" y="1471619"/>
                  <a:pt x="1484562" y="1407049"/>
                </a:cubicBezTo>
                <a:cubicBezTo>
                  <a:pt x="1533868" y="1380155"/>
                  <a:pt x="1584556" y="1355653"/>
                  <a:pt x="1632480" y="1326366"/>
                </a:cubicBezTo>
                <a:cubicBezTo>
                  <a:pt x="1670495" y="1303134"/>
                  <a:pt x="1773799" y="1225389"/>
                  <a:pt x="1807292" y="1191896"/>
                </a:cubicBezTo>
                <a:cubicBezTo>
                  <a:pt x="1845458" y="1153730"/>
                  <a:pt x="1880004" y="1112076"/>
                  <a:pt x="1914868" y="1070872"/>
                </a:cubicBezTo>
                <a:cubicBezTo>
                  <a:pt x="1929345" y="1053763"/>
                  <a:pt x="1942182" y="1035321"/>
                  <a:pt x="1955209" y="1017084"/>
                </a:cubicBezTo>
                <a:cubicBezTo>
                  <a:pt x="1964603" y="1003933"/>
                  <a:pt x="1986024" y="961064"/>
                  <a:pt x="1982104" y="976743"/>
                </a:cubicBezTo>
                <a:cubicBezTo>
                  <a:pt x="1966241" y="1040193"/>
                  <a:pt x="1925462" y="1099648"/>
                  <a:pt x="1887974" y="1151555"/>
                </a:cubicBezTo>
                <a:cubicBezTo>
                  <a:pt x="1710523" y="1397257"/>
                  <a:pt x="1837442" y="1237646"/>
                  <a:pt x="1672821" y="1393602"/>
                </a:cubicBezTo>
                <a:cubicBezTo>
                  <a:pt x="1467631" y="1587992"/>
                  <a:pt x="1581631" y="1508182"/>
                  <a:pt x="1471115" y="1581860"/>
                </a:cubicBezTo>
                <a:cubicBezTo>
                  <a:pt x="1425274" y="1650623"/>
                  <a:pt x="1427250" y="1656873"/>
                  <a:pt x="1323198" y="1716331"/>
                </a:cubicBezTo>
                <a:cubicBezTo>
                  <a:pt x="1291821" y="1734260"/>
                  <a:pt x="1260056" y="1751526"/>
                  <a:pt x="1229068" y="1770119"/>
                </a:cubicBezTo>
                <a:cubicBezTo>
                  <a:pt x="1215210" y="1778434"/>
                  <a:pt x="1172566" y="1797013"/>
                  <a:pt x="1188727" y="1797013"/>
                </a:cubicBezTo>
                <a:cubicBezTo>
                  <a:pt x="1238841" y="1797013"/>
                  <a:pt x="1287606" y="1780443"/>
                  <a:pt x="1336645" y="1770119"/>
                </a:cubicBezTo>
                <a:cubicBezTo>
                  <a:pt x="1372814" y="1762504"/>
                  <a:pt x="1408362" y="1752190"/>
                  <a:pt x="1444221" y="1743225"/>
                </a:cubicBezTo>
                <a:cubicBezTo>
                  <a:pt x="1475598" y="1725296"/>
                  <a:pt x="1509258" y="1710874"/>
                  <a:pt x="1538351" y="1689437"/>
                </a:cubicBezTo>
                <a:cubicBezTo>
                  <a:pt x="1624855" y="1625697"/>
                  <a:pt x="1719252" y="1541646"/>
                  <a:pt x="1793845" y="1460837"/>
                </a:cubicBezTo>
                <a:cubicBezTo>
                  <a:pt x="1817590" y="1435113"/>
                  <a:pt x="1839211" y="1407492"/>
                  <a:pt x="1861080" y="1380155"/>
                </a:cubicBezTo>
                <a:cubicBezTo>
                  <a:pt x="1893006" y="1340247"/>
                  <a:pt x="1926860" y="1301654"/>
                  <a:pt x="1955209" y="1259131"/>
                </a:cubicBezTo>
                <a:cubicBezTo>
                  <a:pt x="1973139" y="1232237"/>
                  <a:pt x="1989605" y="1204307"/>
                  <a:pt x="2008998" y="1178449"/>
                </a:cubicBezTo>
                <a:cubicBezTo>
                  <a:pt x="2022445" y="1160519"/>
                  <a:pt x="2038607" y="1144335"/>
                  <a:pt x="2049339" y="1124660"/>
                </a:cubicBezTo>
                <a:cubicBezTo>
                  <a:pt x="2065685" y="1094692"/>
                  <a:pt x="2075554" y="1061608"/>
                  <a:pt x="2089680" y="1030531"/>
                </a:cubicBezTo>
                <a:cubicBezTo>
                  <a:pt x="2106842" y="992775"/>
                  <a:pt x="2153310" y="906974"/>
                  <a:pt x="2170362" y="882613"/>
                </a:cubicBezTo>
                <a:cubicBezTo>
                  <a:pt x="2191062" y="853042"/>
                  <a:pt x="2237315" y="822314"/>
                  <a:pt x="2264492" y="801931"/>
                </a:cubicBezTo>
                <a:cubicBezTo>
                  <a:pt x="2295360" y="724762"/>
                  <a:pt x="2285175" y="739874"/>
                  <a:pt x="2331727" y="667460"/>
                </a:cubicBezTo>
                <a:cubicBezTo>
                  <a:pt x="2357945" y="626676"/>
                  <a:pt x="2412409" y="546437"/>
                  <a:pt x="2412409" y="546437"/>
                </a:cubicBezTo>
                <a:cubicBezTo>
                  <a:pt x="2416891" y="524025"/>
                  <a:pt x="2420313" y="501375"/>
                  <a:pt x="2425856" y="479202"/>
                </a:cubicBezTo>
                <a:cubicBezTo>
                  <a:pt x="2429294" y="465450"/>
                  <a:pt x="2439304" y="453035"/>
                  <a:pt x="2439304" y="438860"/>
                </a:cubicBezTo>
                <a:cubicBezTo>
                  <a:pt x="2439304" y="424686"/>
                  <a:pt x="2430339" y="411966"/>
                  <a:pt x="2425856" y="398519"/>
                </a:cubicBezTo>
                <a:cubicBezTo>
                  <a:pt x="2395249" y="444430"/>
                  <a:pt x="2370460" y="479609"/>
                  <a:pt x="2345174" y="532990"/>
                </a:cubicBezTo>
                <a:cubicBezTo>
                  <a:pt x="2293911" y="641212"/>
                  <a:pt x="2239584" y="817210"/>
                  <a:pt x="2170362" y="909507"/>
                </a:cubicBezTo>
                <a:cubicBezTo>
                  <a:pt x="2143468" y="945366"/>
                  <a:pt x="2119036" y="983211"/>
                  <a:pt x="2089680" y="1017084"/>
                </a:cubicBezTo>
                <a:cubicBezTo>
                  <a:pt x="2060619" y="1050616"/>
                  <a:pt x="1995551" y="1111213"/>
                  <a:pt x="1995551" y="1111213"/>
                </a:cubicBezTo>
                <a:cubicBezTo>
                  <a:pt x="1991069" y="1093284"/>
                  <a:pt x="1979490" y="1075720"/>
                  <a:pt x="1982104" y="1057425"/>
                </a:cubicBezTo>
                <a:cubicBezTo>
                  <a:pt x="2002393" y="915403"/>
                  <a:pt x="2020184" y="930200"/>
                  <a:pt x="2103127" y="828825"/>
                </a:cubicBezTo>
                <a:cubicBezTo>
                  <a:pt x="2190862" y="721593"/>
                  <a:pt x="2094955" y="832197"/>
                  <a:pt x="2183809" y="707802"/>
                </a:cubicBezTo>
                <a:cubicBezTo>
                  <a:pt x="2191178" y="697485"/>
                  <a:pt x="2201739" y="689872"/>
                  <a:pt x="2210704" y="680907"/>
                </a:cubicBezTo>
                <a:cubicBezTo>
                  <a:pt x="2215186" y="667460"/>
                  <a:pt x="2220713" y="654317"/>
                  <a:pt x="2224151" y="640566"/>
                </a:cubicBezTo>
                <a:cubicBezTo>
                  <a:pt x="2229694" y="618393"/>
                  <a:pt x="2231031" y="595223"/>
                  <a:pt x="2237598" y="573331"/>
                </a:cubicBezTo>
                <a:cubicBezTo>
                  <a:pt x="2244534" y="550211"/>
                  <a:pt x="2255527" y="528508"/>
                  <a:pt x="2264492" y="506096"/>
                </a:cubicBezTo>
                <a:cubicBezTo>
                  <a:pt x="2268974" y="420931"/>
                  <a:pt x="2270218" y="335534"/>
                  <a:pt x="2277939" y="250602"/>
                </a:cubicBezTo>
                <a:cubicBezTo>
                  <a:pt x="2279222" y="236486"/>
                  <a:pt x="2288311" y="196423"/>
                  <a:pt x="2291386" y="210260"/>
                </a:cubicBezTo>
                <a:cubicBezTo>
                  <a:pt x="2295317" y="227949"/>
                  <a:pt x="2318169" y="558334"/>
                  <a:pt x="2318280" y="559884"/>
                </a:cubicBezTo>
                <a:cubicBezTo>
                  <a:pt x="2319846" y="556229"/>
                  <a:pt x="2397305" y="424586"/>
                  <a:pt x="2345174" y="398519"/>
                </a:cubicBezTo>
                <a:cubicBezTo>
                  <a:pt x="2328644" y="390253"/>
                  <a:pt x="2337037" y="434605"/>
                  <a:pt x="2331727" y="452307"/>
                </a:cubicBezTo>
                <a:cubicBezTo>
                  <a:pt x="2323581" y="479461"/>
                  <a:pt x="2313798" y="506096"/>
                  <a:pt x="2304833" y="532990"/>
                </a:cubicBezTo>
                <a:cubicBezTo>
                  <a:pt x="2298247" y="513233"/>
                  <a:pt x="2265888" y="438395"/>
                  <a:pt x="2304833" y="425413"/>
                </a:cubicBezTo>
                <a:cubicBezTo>
                  <a:pt x="2323850" y="419074"/>
                  <a:pt x="2320837" y="462372"/>
                  <a:pt x="2331727" y="479202"/>
                </a:cubicBezTo>
                <a:cubicBezTo>
                  <a:pt x="2370228" y="538704"/>
                  <a:pt x="2452751" y="654013"/>
                  <a:pt x="2452751" y="654013"/>
                </a:cubicBezTo>
                <a:cubicBezTo>
                  <a:pt x="2457233" y="676425"/>
                  <a:pt x="2458970" y="699566"/>
                  <a:pt x="2466198" y="721249"/>
                </a:cubicBezTo>
                <a:cubicBezTo>
                  <a:pt x="2472537" y="740266"/>
                  <a:pt x="2473645" y="779899"/>
                  <a:pt x="2493092" y="775037"/>
                </a:cubicBezTo>
                <a:cubicBezTo>
                  <a:pt x="2516509" y="769183"/>
                  <a:pt x="2512887" y="730873"/>
                  <a:pt x="2519986" y="707802"/>
                </a:cubicBezTo>
                <a:cubicBezTo>
                  <a:pt x="2530856" y="672474"/>
                  <a:pt x="2537915" y="636084"/>
                  <a:pt x="2546880" y="600225"/>
                </a:cubicBezTo>
                <a:cubicBezTo>
                  <a:pt x="2551362" y="559884"/>
                  <a:pt x="2545253" y="516888"/>
                  <a:pt x="2560327" y="479202"/>
                </a:cubicBezTo>
                <a:cubicBezTo>
                  <a:pt x="2567191" y="462043"/>
                  <a:pt x="2567930" y="515457"/>
                  <a:pt x="2573774" y="532990"/>
                </a:cubicBezTo>
                <a:cubicBezTo>
                  <a:pt x="2580542" y="553294"/>
                  <a:pt x="2639639" y="711648"/>
                  <a:pt x="2654456" y="734696"/>
                </a:cubicBezTo>
                <a:cubicBezTo>
                  <a:pt x="2676803" y="769458"/>
                  <a:pt x="2710094" y="795954"/>
                  <a:pt x="2735139" y="828825"/>
                </a:cubicBezTo>
                <a:cubicBezTo>
                  <a:pt x="2781875" y="890166"/>
                  <a:pt x="2823339" y="955390"/>
                  <a:pt x="2869609" y="1017084"/>
                </a:cubicBezTo>
                <a:cubicBezTo>
                  <a:pt x="2890614" y="1045091"/>
                  <a:pt x="2915500" y="1070018"/>
                  <a:pt x="2936845" y="1097766"/>
                </a:cubicBezTo>
                <a:cubicBezTo>
                  <a:pt x="2960355" y="1128329"/>
                  <a:pt x="2980945" y="1161049"/>
                  <a:pt x="3004080" y="1191896"/>
                </a:cubicBezTo>
                <a:cubicBezTo>
                  <a:pt x="3048190" y="1250709"/>
                  <a:pt x="3100728" y="1303667"/>
                  <a:pt x="3138551" y="1366707"/>
                </a:cubicBezTo>
                <a:cubicBezTo>
                  <a:pt x="3151998" y="1389119"/>
                  <a:pt x="3161681" y="1414273"/>
                  <a:pt x="3178892" y="1433943"/>
                </a:cubicBezTo>
                <a:cubicBezTo>
                  <a:pt x="3193650" y="1450810"/>
                  <a:pt x="3215814" y="1459526"/>
                  <a:pt x="3232680" y="1474284"/>
                </a:cubicBezTo>
                <a:cubicBezTo>
                  <a:pt x="3251762" y="1490981"/>
                  <a:pt x="3311628" y="1524927"/>
                  <a:pt x="3286468" y="1528072"/>
                </a:cubicBezTo>
                <a:cubicBezTo>
                  <a:pt x="3231453" y="1534949"/>
                  <a:pt x="3178892" y="1501178"/>
                  <a:pt x="3125104" y="1487731"/>
                </a:cubicBezTo>
                <a:cubicBezTo>
                  <a:pt x="3078795" y="1446053"/>
                  <a:pt x="2909750" y="1298176"/>
                  <a:pt x="2869609" y="1245684"/>
                </a:cubicBezTo>
                <a:cubicBezTo>
                  <a:pt x="2787292" y="1138039"/>
                  <a:pt x="2717781" y="1021175"/>
                  <a:pt x="2641009" y="909507"/>
                </a:cubicBezTo>
                <a:cubicBezTo>
                  <a:pt x="2619165" y="877733"/>
                  <a:pt x="2591018" y="849866"/>
                  <a:pt x="2573774" y="815378"/>
                </a:cubicBezTo>
                <a:cubicBezTo>
                  <a:pt x="2564809" y="797449"/>
                  <a:pt x="2542949" y="741934"/>
                  <a:pt x="2546880" y="761590"/>
                </a:cubicBezTo>
                <a:cubicBezTo>
                  <a:pt x="2583491" y="944646"/>
                  <a:pt x="2687648" y="1013654"/>
                  <a:pt x="2815821" y="1178449"/>
                </a:cubicBezTo>
                <a:cubicBezTo>
                  <a:pt x="2833442" y="1201104"/>
                  <a:pt x="2886830" y="1268645"/>
                  <a:pt x="2869609" y="1245684"/>
                </a:cubicBezTo>
                <a:cubicBezTo>
                  <a:pt x="2833627" y="1197709"/>
                  <a:pt x="2785049" y="1136105"/>
                  <a:pt x="2762033" y="1084319"/>
                </a:cubicBezTo>
                <a:cubicBezTo>
                  <a:pt x="2725172" y="1001381"/>
                  <a:pt x="2692839" y="916093"/>
                  <a:pt x="2667904" y="828825"/>
                </a:cubicBezTo>
                <a:cubicBezTo>
                  <a:pt x="2658939" y="797449"/>
                  <a:pt x="2648924" y="766354"/>
                  <a:pt x="2641009" y="734696"/>
                </a:cubicBezTo>
                <a:cubicBezTo>
                  <a:pt x="2635466" y="712523"/>
                  <a:pt x="2634130" y="689352"/>
                  <a:pt x="2627562" y="667460"/>
                </a:cubicBezTo>
                <a:cubicBezTo>
                  <a:pt x="2620626" y="644340"/>
                  <a:pt x="2609633" y="622637"/>
                  <a:pt x="2600668" y="600225"/>
                </a:cubicBezTo>
                <a:cubicBezTo>
                  <a:pt x="2605150" y="559884"/>
                  <a:pt x="2614115" y="438613"/>
                  <a:pt x="2614115" y="479202"/>
                </a:cubicBezTo>
                <a:cubicBezTo>
                  <a:pt x="2614115" y="490990"/>
                  <a:pt x="2622155" y="678276"/>
                  <a:pt x="2587221" y="748143"/>
                </a:cubicBezTo>
                <a:cubicBezTo>
                  <a:pt x="2571060" y="780466"/>
                  <a:pt x="2552834" y="811784"/>
                  <a:pt x="2533433" y="842272"/>
                </a:cubicBezTo>
                <a:cubicBezTo>
                  <a:pt x="2521401" y="861180"/>
                  <a:pt x="2509958" y="881302"/>
                  <a:pt x="2493092" y="896060"/>
                </a:cubicBezTo>
                <a:cubicBezTo>
                  <a:pt x="2454007" y="930260"/>
                  <a:pt x="2428793" y="935423"/>
                  <a:pt x="2385515" y="949849"/>
                </a:cubicBezTo>
                <a:cubicBezTo>
                  <a:pt x="2381033" y="922955"/>
                  <a:pt x="2396455" y="856973"/>
                  <a:pt x="2372068" y="869166"/>
                </a:cubicBezTo>
                <a:cubicBezTo>
                  <a:pt x="2343719" y="883341"/>
                  <a:pt x="2368644" y="933227"/>
                  <a:pt x="2358621" y="963296"/>
                </a:cubicBezTo>
                <a:cubicBezTo>
                  <a:pt x="2351077" y="985929"/>
                  <a:pt x="2268472" y="1141766"/>
                  <a:pt x="2251045" y="1165002"/>
                </a:cubicBezTo>
                <a:cubicBezTo>
                  <a:pt x="2218660" y="1208182"/>
                  <a:pt x="2178022" y="1244561"/>
                  <a:pt x="2143468" y="1286025"/>
                </a:cubicBezTo>
                <a:cubicBezTo>
                  <a:pt x="2088346" y="1352171"/>
                  <a:pt x="2036280" y="1420808"/>
                  <a:pt x="1982104" y="1487731"/>
                </a:cubicBezTo>
                <a:cubicBezTo>
                  <a:pt x="1960077" y="1514941"/>
                  <a:pt x="1934287" y="1539284"/>
                  <a:pt x="1914868" y="1568413"/>
                </a:cubicBezTo>
                <a:cubicBezTo>
                  <a:pt x="1896939" y="1595307"/>
                  <a:pt x="1882365" y="1624770"/>
                  <a:pt x="1861080" y="1649096"/>
                </a:cubicBezTo>
                <a:cubicBezTo>
                  <a:pt x="1850438" y="1661259"/>
                  <a:pt x="1833359" y="1665894"/>
                  <a:pt x="1820739" y="1675990"/>
                </a:cubicBezTo>
                <a:cubicBezTo>
                  <a:pt x="1764117" y="1721287"/>
                  <a:pt x="1603211" y="1863724"/>
                  <a:pt x="1578692" y="1904590"/>
                </a:cubicBezTo>
                <a:cubicBezTo>
                  <a:pt x="1507411" y="2023391"/>
                  <a:pt x="1550038" y="1948450"/>
                  <a:pt x="1457668" y="2133190"/>
                </a:cubicBezTo>
                <a:cubicBezTo>
                  <a:pt x="1444221" y="2160084"/>
                  <a:pt x="1434006" y="2188854"/>
                  <a:pt x="1417327" y="2213872"/>
                </a:cubicBezTo>
                <a:cubicBezTo>
                  <a:pt x="1167511" y="2588599"/>
                  <a:pt x="1475787" y="2135494"/>
                  <a:pt x="1269409" y="2415578"/>
                </a:cubicBezTo>
                <a:cubicBezTo>
                  <a:pt x="1227368" y="2472634"/>
                  <a:pt x="1189257" y="2532490"/>
                  <a:pt x="1148386" y="2590390"/>
                </a:cubicBezTo>
                <a:cubicBezTo>
                  <a:pt x="1135462" y="2608700"/>
                  <a:pt x="1096514" y="2663396"/>
                  <a:pt x="1108045" y="2644178"/>
                </a:cubicBezTo>
                <a:cubicBezTo>
                  <a:pt x="1199228" y="2492207"/>
                  <a:pt x="1107010" y="2631767"/>
                  <a:pt x="1336645" y="2402131"/>
                </a:cubicBezTo>
                <a:cubicBezTo>
                  <a:pt x="1379286" y="2359490"/>
                  <a:pt x="1415027" y="2310301"/>
                  <a:pt x="1457668" y="2267660"/>
                </a:cubicBezTo>
                <a:cubicBezTo>
                  <a:pt x="1513742" y="2211586"/>
                  <a:pt x="1577984" y="2163906"/>
                  <a:pt x="1632480" y="2106296"/>
                </a:cubicBezTo>
                <a:cubicBezTo>
                  <a:pt x="1735058" y="1997856"/>
                  <a:pt x="1841553" y="1891584"/>
                  <a:pt x="1928315" y="1770119"/>
                </a:cubicBezTo>
                <a:cubicBezTo>
                  <a:pt x="1950727" y="1738743"/>
                  <a:pt x="1974604" y="1708363"/>
                  <a:pt x="1995551" y="1675990"/>
                </a:cubicBezTo>
                <a:cubicBezTo>
                  <a:pt x="2023948" y="1632103"/>
                  <a:pt x="2076233" y="1541519"/>
                  <a:pt x="2076233" y="1541519"/>
                </a:cubicBezTo>
                <a:cubicBezTo>
                  <a:pt x="2076233" y="1541519"/>
                  <a:pt x="2030279" y="1636921"/>
                  <a:pt x="1995551" y="1675990"/>
                </a:cubicBezTo>
                <a:cubicBezTo>
                  <a:pt x="1887085" y="1798013"/>
                  <a:pt x="1886878" y="1815607"/>
                  <a:pt x="1740056" y="1904590"/>
                </a:cubicBezTo>
                <a:cubicBezTo>
                  <a:pt x="1643994" y="1962810"/>
                  <a:pt x="1541329" y="2009497"/>
                  <a:pt x="1444221" y="2065955"/>
                </a:cubicBezTo>
                <a:cubicBezTo>
                  <a:pt x="1348515" y="2121598"/>
                  <a:pt x="1259739" y="2189093"/>
                  <a:pt x="1161833" y="2240766"/>
                </a:cubicBezTo>
                <a:cubicBezTo>
                  <a:pt x="1097791" y="2274566"/>
                  <a:pt x="1025373" y="2290034"/>
                  <a:pt x="960127" y="2321449"/>
                </a:cubicBezTo>
                <a:cubicBezTo>
                  <a:pt x="904021" y="2348463"/>
                  <a:pt x="851709" y="2382802"/>
                  <a:pt x="798762" y="2415578"/>
                </a:cubicBezTo>
                <a:cubicBezTo>
                  <a:pt x="757538" y="2441098"/>
                  <a:pt x="722755" y="2478254"/>
                  <a:pt x="677739" y="2496260"/>
                </a:cubicBezTo>
                <a:cubicBezTo>
                  <a:pt x="654197" y="2505677"/>
                  <a:pt x="710938" y="2457271"/>
                  <a:pt x="731527" y="2442472"/>
                </a:cubicBezTo>
                <a:cubicBezTo>
                  <a:pt x="874962" y="2339378"/>
                  <a:pt x="1027717" y="2248147"/>
                  <a:pt x="1161833" y="2133190"/>
                </a:cubicBezTo>
                <a:cubicBezTo>
                  <a:pt x="1224586" y="2079402"/>
                  <a:pt x="1288849" y="2027327"/>
                  <a:pt x="1350092" y="1971825"/>
                </a:cubicBezTo>
                <a:cubicBezTo>
                  <a:pt x="1479118" y="1854895"/>
                  <a:pt x="1602856" y="1751738"/>
                  <a:pt x="1699715" y="1608755"/>
                </a:cubicBezTo>
                <a:cubicBezTo>
                  <a:pt x="1761804" y="1517099"/>
                  <a:pt x="1816145" y="1420426"/>
                  <a:pt x="1874527" y="1326366"/>
                </a:cubicBezTo>
                <a:cubicBezTo>
                  <a:pt x="1896827" y="1290438"/>
                  <a:pt x="1924588" y="1257432"/>
                  <a:pt x="1941762" y="1218790"/>
                </a:cubicBezTo>
                <a:cubicBezTo>
                  <a:pt x="2001308" y="1084813"/>
                  <a:pt x="1953670" y="1111726"/>
                  <a:pt x="2035892" y="1084319"/>
                </a:cubicBezTo>
                <a:cubicBezTo>
                  <a:pt x="2208104" y="1187646"/>
                  <a:pt x="2091435" y="1114073"/>
                  <a:pt x="2398962" y="1353260"/>
                </a:cubicBezTo>
                <a:cubicBezTo>
                  <a:pt x="2502298" y="1433632"/>
                  <a:pt x="2595989" y="1527953"/>
                  <a:pt x="2708245" y="1595307"/>
                </a:cubicBezTo>
                <a:cubicBezTo>
                  <a:pt x="2775480" y="1635648"/>
                  <a:pt x="2847224" y="1669285"/>
                  <a:pt x="2909951" y="1716331"/>
                </a:cubicBezTo>
                <a:cubicBezTo>
                  <a:pt x="3275940" y="1990824"/>
                  <a:pt x="3043163" y="2065106"/>
                  <a:pt x="3730221" y="2361790"/>
                </a:cubicBezTo>
                <a:lnTo>
                  <a:pt x="4321892" y="2617284"/>
                </a:lnTo>
                <a:cubicBezTo>
                  <a:pt x="4442915" y="2671072"/>
                  <a:pt x="4561630" y="2730389"/>
                  <a:pt x="4684962" y="2778649"/>
                </a:cubicBezTo>
                <a:cubicBezTo>
                  <a:pt x="4920633" y="2870868"/>
                  <a:pt x="4918454" y="2881254"/>
                  <a:pt x="5088374" y="2926566"/>
                </a:cubicBezTo>
                <a:cubicBezTo>
                  <a:pt x="5124089" y="2936090"/>
                  <a:pt x="5159418" y="2947840"/>
                  <a:pt x="5195951" y="2953460"/>
                </a:cubicBezTo>
                <a:cubicBezTo>
                  <a:pt x="5308421" y="2970763"/>
                  <a:pt x="5691238" y="3004356"/>
                  <a:pt x="5774174" y="3007249"/>
                </a:cubicBezTo>
                <a:lnTo>
                  <a:pt x="7414715" y="3061037"/>
                </a:lnTo>
                <a:lnTo>
                  <a:pt x="8302221" y="3114825"/>
                </a:lnTo>
                <a:cubicBezTo>
                  <a:pt x="8380803" y="3120646"/>
                  <a:pt x="8721476" y="3175831"/>
                  <a:pt x="8772868" y="3182060"/>
                </a:cubicBezTo>
                <a:cubicBezTo>
                  <a:pt x="8830886" y="3189092"/>
                  <a:pt x="8889409" y="3191025"/>
                  <a:pt x="8947680" y="3195507"/>
                </a:cubicBezTo>
                <a:lnTo>
                  <a:pt x="10359621" y="3182060"/>
                </a:lnTo>
                <a:cubicBezTo>
                  <a:pt x="10727438" y="3175930"/>
                  <a:pt x="10408468" y="3154717"/>
                  <a:pt x="10709245" y="3182060"/>
                </a:cubicBezTo>
                <a:cubicBezTo>
                  <a:pt x="10731657" y="3173095"/>
                  <a:pt x="10753718" y="3163200"/>
                  <a:pt x="10776480" y="3155166"/>
                </a:cubicBezTo>
                <a:cubicBezTo>
                  <a:pt x="10829946" y="3136296"/>
                  <a:pt x="10885418" y="3122966"/>
                  <a:pt x="10937845" y="3101378"/>
                </a:cubicBezTo>
                <a:cubicBezTo>
                  <a:pt x="10962013" y="3091427"/>
                  <a:pt x="10982668" y="3074484"/>
                  <a:pt x="11005080" y="3061037"/>
                </a:cubicBezTo>
                <a:cubicBezTo>
                  <a:pt x="10646492" y="3047590"/>
                  <a:pt x="10286806" y="3051782"/>
                  <a:pt x="9929315" y="3020696"/>
                </a:cubicBezTo>
                <a:cubicBezTo>
                  <a:pt x="9667216" y="2997905"/>
                  <a:pt x="9409228" y="2940867"/>
                  <a:pt x="9149386" y="2899672"/>
                </a:cubicBezTo>
                <a:cubicBezTo>
                  <a:pt x="9031478" y="2880979"/>
                  <a:pt x="8547575" y="2799528"/>
                  <a:pt x="8450139" y="2778649"/>
                </a:cubicBezTo>
                <a:cubicBezTo>
                  <a:pt x="8383018" y="2764266"/>
                  <a:pt x="8187535" y="2725994"/>
                  <a:pt x="8113962" y="2697966"/>
                </a:cubicBezTo>
                <a:cubicBezTo>
                  <a:pt x="7973157" y="2644326"/>
                  <a:pt x="7843775" y="2557666"/>
                  <a:pt x="7697104" y="2523155"/>
                </a:cubicBezTo>
                <a:cubicBezTo>
                  <a:pt x="7424654" y="2459048"/>
                  <a:pt x="7546396" y="2477155"/>
                  <a:pt x="7334033" y="2455919"/>
                </a:cubicBezTo>
                <a:cubicBezTo>
                  <a:pt x="7111444" y="2400272"/>
                  <a:pt x="7354823" y="2457196"/>
                  <a:pt x="7038198" y="2402131"/>
                </a:cubicBezTo>
                <a:cubicBezTo>
                  <a:pt x="6852478" y="2369832"/>
                  <a:pt x="6893372" y="2346058"/>
                  <a:pt x="6634786" y="2334896"/>
                </a:cubicBezTo>
                <a:cubicBezTo>
                  <a:pt x="6106190" y="2312079"/>
                  <a:pt x="5576951" y="2308002"/>
                  <a:pt x="5048033" y="2294555"/>
                </a:cubicBezTo>
                <a:cubicBezTo>
                  <a:pt x="4546323" y="2238808"/>
                  <a:pt x="5040218" y="2301876"/>
                  <a:pt x="4617727" y="2227319"/>
                </a:cubicBezTo>
                <a:cubicBezTo>
                  <a:pt x="4452270" y="2198121"/>
                  <a:pt x="4120186" y="2146637"/>
                  <a:pt x="4120186" y="2146637"/>
                </a:cubicBezTo>
                <a:cubicBezTo>
                  <a:pt x="4057433" y="2124225"/>
                  <a:pt x="3994003" y="2103627"/>
                  <a:pt x="3931927" y="2079402"/>
                </a:cubicBezTo>
                <a:cubicBezTo>
                  <a:pt x="3810186" y="2031894"/>
                  <a:pt x="3692832" y="1972809"/>
                  <a:pt x="3568856" y="1931484"/>
                </a:cubicBezTo>
                <a:cubicBezTo>
                  <a:pt x="3541962" y="1922519"/>
                  <a:pt x="3516523" y="1904590"/>
                  <a:pt x="3488174" y="1904590"/>
                </a:cubicBezTo>
                <a:cubicBezTo>
                  <a:pt x="3472013" y="1904590"/>
                  <a:pt x="3513404" y="1925752"/>
                  <a:pt x="3528515" y="1931484"/>
                </a:cubicBezTo>
                <a:cubicBezTo>
                  <a:pt x="3643824" y="1975222"/>
                  <a:pt x="3759054" y="2020446"/>
                  <a:pt x="3878139" y="2052507"/>
                </a:cubicBezTo>
                <a:cubicBezTo>
                  <a:pt x="4094465" y="2110749"/>
                  <a:pt x="4586019" y="2168184"/>
                  <a:pt x="4765645" y="2200425"/>
                </a:cubicBezTo>
                <a:cubicBezTo>
                  <a:pt x="4936970" y="2231176"/>
                  <a:pt x="5103385" y="2291182"/>
                  <a:pt x="5276633" y="2308002"/>
                </a:cubicBezTo>
                <a:cubicBezTo>
                  <a:pt x="5566760" y="2336170"/>
                  <a:pt x="5859269" y="2328584"/>
                  <a:pt x="6150692" y="2334896"/>
                </a:cubicBezTo>
                <a:lnTo>
                  <a:pt x="9001468" y="2388684"/>
                </a:lnTo>
                <a:lnTo>
                  <a:pt x="9673821" y="2375237"/>
                </a:lnTo>
                <a:cubicBezTo>
                  <a:pt x="9850713" y="2359337"/>
                  <a:pt x="10020896" y="2290442"/>
                  <a:pt x="10198256" y="2281107"/>
                </a:cubicBezTo>
                <a:lnTo>
                  <a:pt x="10453751" y="2267660"/>
                </a:lnTo>
                <a:lnTo>
                  <a:pt x="11274021" y="2281107"/>
                </a:lnTo>
                <a:cubicBezTo>
                  <a:pt x="11288164" y="2282050"/>
                  <a:pt x="11269799" y="2310687"/>
                  <a:pt x="11260574" y="2321449"/>
                </a:cubicBezTo>
                <a:cubicBezTo>
                  <a:pt x="11215195" y="2374391"/>
                  <a:pt x="11180089" y="2451620"/>
                  <a:pt x="11112656" y="2469366"/>
                </a:cubicBezTo>
                <a:cubicBezTo>
                  <a:pt x="10808376" y="2549441"/>
                  <a:pt x="10910278" y="2531781"/>
                  <a:pt x="10601668" y="2576943"/>
                </a:cubicBezTo>
                <a:cubicBezTo>
                  <a:pt x="10503193" y="2591354"/>
                  <a:pt x="10403910" y="2600374"/>
                  <a:pt x="10305833" y="2617284"/>
                </a:cubicBezTo>
                <a:cubicBezTo>
                  <a:pt x="10046220" y="2662045"/>
                  <a:pt x="9811449" y="2723792"/>
                  <a:pt x="9552798" y="2751755"/>
                </a:cubicBezTo>
                <a:cubicBezTo>
                  <a:pt x="9476908" y="2759959"/>
                  <a:pt x="9400516" y="2763762"/>
                  <a:pt x="9324198" y="2765202"/>
                </a:cubicBezTo>
                <a:lnTo>
                  <a:pt x="8127409" y="2778649"/>
                </a:lnTo>
                <a:cubicBezTo>
                  <a:pt x="7921221" y="2774167"/>
                  <a:pt x="7714474" y="2781020"/>
                  <a:pt x="7508845" y="2765202"/>
                </a:cubicBezTo>
                <a:cubicBezTo>
                  <a:pt x="7422070" y="2758527"/>
                  <a:pt x="7338874" y="2727549"/>
                  <a:pt x="7253351" y="2711413"/>
                </a:cubicBezTo>
                <a:cubicBezTo>
                  <a:pt x="7101279" y="2682720"/>
                  <a:pt x="6947221" y="2664302"/>
                  <a:pt x="6796151" y="2630731"/>
                </a:cubicBezTo>
                <a:cubicBezTo>
                  <a:pt x="6755810" y="2621766"/>
                  <a:pt x="6714799" y="2615408"/>
                  <a:pt x="6675127" y="2603837"/>
                </a:cubicBezTo>
                <a:cubicBezTo>
                  <a:pt x="6451572" y="2538634"/>
                  <a:pt x="6522910" y="2551141"/>
                  <a:pt x="6338951" y="2482813"/>
                </a:cubicBezTo>
                <a:cubicBezTo>
                  <a:pt x="6227304" y="2441344"/>
                  <a:pt x="6116713" y="2396467"/>
                  <a:pt x="6002774" y="2361790"/>
                </a:cubicBezTo>
                <a:cubicBezTo>
                  <a:pt x="5910206" y="2333617"/>
                  <a:pt x="5815268" y="2313531"/>
                  <a:pt x="5720386" y="2294555"/>
                </a:cubicBezTo>
                <a:cubicBezTo>
                  <a:pt x="5440207" y="2238519"/>
                  <a:pt x="5517065" y="2269632"/>
                  <a:pt x="5263186" y="2227319"/>
                </a:cubicBezTo>
                <a:cubicBezTo>
                  <a:pt x="5195552" y="2216047"/>
                  <a:pt x="5129147" y="2198051"/>
                  <a:pt x="5061480" y="2186978"/>
                </a:cubicBezTo>
                <a:cubicBezTo>
                  <a:pt x="4882560" y="2157700"/>
                  <a:pt x="4523598" y="2106296"/>
                  <a:pt x="4523598" y="2106296"/>
                </a:cubicBezTo>
                <a:cubicBezTo>
                  <a:pt x="4451880" y="2074919"/>
                  <a:pt x="4380704" y="2042274"/>
                  <a:pt x="4308445" y="2012166"/>
                </a:cubicBezTo>
                <a:cubicBezTo>
                  <a:pt x="4273094" y="1997436"/>
                  <a:pt x="4234119" y="1990826"/>
                  <a:pt x="4200868" y="1971825"/>
                </a:cubicBezTo>
                <a:cubicBezTo>
                  <a:pt x="4090509" y="1908763"/>
                  <a:pt x="4131496" y="1876271"/>
                  <a:pt x="4012609" y="1797013"/>
                </a:cubicBezTo>
                <a:cubicBezTo>
                  <a:pt x="3999162" y="1788048"/>
                  <a:pt x="3984683" y="1780465"/>
                  <a:pt x="3972268" y="1770119"/>
                </a:cubicBezTo>
                <a:cubicBezTo>
                  <a:pt x="3957659" y="1757945"/>
                  <a:pt x="3945998" y="1742570"/>
                  <a:pt x="3931927" y="1729778"/>
                </a:cubicBezTo>
                <a:cubicBezTo>
                  <a:pt x="3896670" y="1697727"/>
                  <a:pt x="3861817" y="1665087"/>
                  <a:pt x="3824351" y="1635649"/>
                </a:cubicBezTo>
                <a:cubicBezTo>
                  <a:pt x="3751970" y="1578778"/>
                  <a:pt x="3752330" y="1600323"/>
                  <a:pt x="3703327" y="1541519"/>
                </a:cubicBezTo>
                <a:cubicBezTo>
                  <a:pt x="3692981" y="1529104"/>
                  <a:pt x="3686951" y="1513449"/>
                  <a:pt x="3676433" y="1501178"/>
                </a:cubicBezTo>
                <a:cubicBezTo>
                  <a:pt x="3659932" y="1481926"/>
                  <a:pt x="3639146" y="1466642"/>
                  <a:pt x="3622645" y="1447390"/>
                </a:cubicBezTo>
                <a:cubicBezTo>
                  <a:pt x="3555530" y="1369089"/>
                  <a:pt x="3653227" y="1436525"/>
                  <a:pt x="3515068" y="1339813"/>
                </a:cubicBezTo>
                <a:cubicBezTo>
                  <a:pt x="3498646" y="1328318"/>
                  <a:pt x="3478110" y="1323809"/>
                  <a:pt x="3461280" y="1312919"/>
                </a:cubicBezTo>
                <a:cubicBezTo>
                  <a:pt x="3401778" y="1274418"/>
                  <a:pt x="3344870" y="1232047"/>
                  <a:pt x="3286468" y="1191896"/>
                </a:cubicBezTo>
                <a:cubicBezTo>
                  <a:pt x="3273150" y="1182740"/>
                  <a:pt x="3257555" y="1176430"/>
                  <a:pt x="3246127" y="1165002"/>
                </a:cubicBezTo>
                <a:cubicBezTo>
                  <a:pt x="3223715" y="1142590"/>
                  <a:pt x="3203911" y="1117225"/>
                  <a:pt x="3178892" y="1097766"/>
                </a:cubicBezTo>
                <a:cubicBezTo>
                  <a:pt x="3122949" y="1054255"/>
                  <a:pt x="3004080" y="976743"/>
                  <a:pt x="3004080" y="976743"/>
                </a:cubicBezTo>
                <a:cubicBezTo>
                  <a:pt x="2995115" y="963296"/>
                  <a:pt x="2985751" y="950107"/>
                  <a:pt x="2977186" y="936402"/>
                </a:cubicBezTo>
                <a:cubicBezTo>
                  <a:pt x="2963334" y="914238"/>
                  <a:pt x="2950979" y="891151"/>
                  <a:pt x="2936845" y="869166"/>
                </a:cubicBezTo>
                <a:cubicBezTo>
                  <a:pt x="2910627" y="828382"/>
                  <a:pt x="2890445" y="782427"/>
                  <a:pt x="2856162" y="748143"/>
                </a:cubicBezTo>
                <a:cubicBezTo>
                  <a:pt x="2824786" y="716766"/>
                  <a:pt x="2786647" y="690934"/>
                  <a:pt x="2762033" y="654013"/>
                </a:cubicBezTo>
                <a:cubicBezTo>
                  <a:pt x="2697126" y="556652"/>
                  <a:pt x="2722700" y="602241"/>
                  <a:pt x="2681351" y="519543"/>
                </a:cubicBezTo>
                <a:cubicBezTo>
                  <a:pt x="2672386" y="550919"/>
                  <a:pt x="2668486" y="584210"/>
                  <a:pt x="2654456" y="613672"/>
                </a:cubicBezTo>
                <a:cubicBezTo>
                  <a:pt x="2495280" y="947940"/>
                  <a:pt x="2578476" y="707143"/>
                  <a:pt x="2533433" y="842272"/>
                </a:cubicBezTo>
                <a:cubicBezTo>
                  <a:pt x="2519986" y="837790"/>
                  <a:pt x="2502166" y="839714"/>
                  <a:pt x="2493092" y="828825"/>
                </a:cubicBezTo>
                <a:cubicBezTo>
                  <a:pt x="2477639" y="810282"/>
                  <a:pt x="2472417" y="784913"/>
                  <a:pt x="2466198" y="761590"/>
                </a:cubicBezTo>
                <a:cubicBezTo>
                  <a:pt x="2454420" y="717422"/>
                  <a:pt x="2471627" y="659441"/>
                  <a:pt x="2439304" y="627119"/>
                </a:cubicBezTo>
                <a:lnTo>
                  <a:pt x="2412409" y="600225"/>
                </a:lnTo>
                <a:cubicBezTo>
                  <a:pt x="2376192" y="853748"/>
                  <a:pt x="2425765" y="546823"/>
                  <a:pt x="2372068" y="775037"/>
                </a:cubicBezTo>
                <a:cubicBezTo>
                  <a:pt x="2360590" y="823819"/>
                  <a:pt x="2362499" y="875931"/>
                  <a:pt x="2345174" y="922955"/>
                </a:cubicBezTo>
                <a:cubicBezTo>
                  <a:pt x="2330555" y="962634"/>
                  <a:pt x="2298188" y="993408"/>
                  <a:pt x="2277939" y="1030531"/>
                </a:cubicBezTo>
                <a:cubicBezTo>
                  <a:pt x="2095475" y="1365047"/>
                  <a:pt x="2283686" y="1075699"/>
                  <a:pt x="2035892" y="1447390"/>
                </a:cubicBezTo>
                <a:cubicBezTo>
                  <a:pt x="1820816" y="1770003"/>
                  <a:pt x="2030752" y="1452776"/>
                  <a:pt x="1887974" y="1649096"/>
                </a:cubicBezTo>
                <a:cubicBezTo>
                  <a:pt x="1868963" y="1675236"/>
                  <a:pt x="1854878" y="1704947"/>
                  <a:pt x="1834186" y="1729778"/>
                </a:cubicBezTo>
                <a:cubicBezTo>
                  <a:pt x="1760621" y="1818056"/>
                  <a:pt x="1749596" y="1808294"/>
                  <a:pt x="1659374" y="1877696"/>
                </a:cubicBezTo>
                <a:cubicBezTo>
                  <a:pt x="1631626" y="1899041"/>
                  <a:pt x="1606029" y="1923062"/>
                  <a:pt x="1578692" y="1944931"/>
                </a:cubicBezTo>
                <a:cubicBezTo>
                  <a:pt x="1561191" y="1958931"/>
                  <a:pt x="1540751" y="1969425"/>
                  <a:pt x="1524904" y="1985272"/>
                </a:cubicBezTo>
                <a:cubicBezTo>
                  <a:pt x="1491212" y="2018964"/>
                  <a:pt x="1460947" y="2055971"/>
                  <a:pt x="1430774" y="2092849"/>
                </a:cubicBezTo>
                <a:cubicBezTo>
                  <a:pt x="1420540" y="2105357"/>
                  <a:pt x="1420041" y="2133190"/>
                  <a:pt x="1403880" y="2133190"/>
                </a:cubicBezTo>
                <a:cubicBezTo>
                  <a:pt x="1389706" y="2133190"/>
                  <a:pt x="1407304" y="2102872"/>
                  <a:pt x="1417327" y="2092849"/>
                </a:cubicBezTo>
                <a:cubicBezTo>
                  <a:pt x="1636353" y="1873823"/>
                  <a:pt x="1517870" y="2037894"/>
                  <a:pt x="1753504" y="1837355"/>
                </a:cubicBezTo>
                <a:cubicBezTo>
                  <a:pt x="1910562" y="1703689"/>
                  <a:pt x="2060042" y="1561332"/>
                  <a:pt x="2210704" y="1420496"/>
                </a:cubicBezTo>
                <a:cubicBezTo>
                  <a:pt x="2266274" y="1368550"/>
                  <a:pt x="2318280" y="1312919"/>
                  <a:pt x="2372068" y="1259131"/>
                </a:cubicBezTo>
                <a:cubicBezTo>
                  <a:pt x="2389997" y="1241202"/>
                  <a:pt x="2411791" y="1226440"/>
                  <a:pt x="2425856" y="1205343"/>
                </a:cubicBezTo>
                <a:cubicBezTo>
                  <a:pt x="2492077" y="1106012"/>
                  <a:pt x="2460251" y="1150518"/>
                  <a:pt x="2519986" y="1070872"/>
                </a:cubicBezTo>
                <a:cubicBezTo>
                  <a:pt x="2569292" y="1133625"/>
                  <a:pt x="2622839" y="1193266"/>
                  <a:pt x="2667904" y="1259131"/>
                </a:cubicBezTo>
                <a:cubicBezTo>
                  <a:pt x="2785767" y="1431394"/>
                  <a:pt x="2803775" y="1503263"/>
                  <a:pt x="2950292" y="1608755"/>
                </a:cubicBezTo>
                <a:cubicBezTo>
                  <a:pt x="3123406" y="1733397"/>
                  <a:pt x="3406826" y="1892062"/>
                  <a:pt x="3582304" y="1971825"/>
                </a:cubicBezTo>
                <a:cubicBezTo>
                  <a:pt x="3789170" y="2065855"/>
                  <a:pt x="4002748" y="2144407"/>
                  <a:pt x="4214315" y="2227319"/>
                </a:cubicBezTo>
                <a:cubicBezTo>
                  <a:pt x="4334475" y="2274409"/>
                  <a:pt x="4456546" y="2316475"/>
                  <a:pt x="4577386" y="2361790"/>
                </a:cubicBezTo>
                <a:cubicBezTo>
                  <a:pt x="4635843" y="2383711"/>
                  <a:pt x="4690440" y="2419876"/>
                  <a:pt x="4752198" y="2429025"/>
                </a:cubicBezTo>
                <a:cubicBezTo>
                  <a:pt x="4935212" y="2456138"/>
                  <a:pt x="5145455" y="2482553"/>
                  <a:pt x="5330421" y="2523155"/>
                </a:cubicBezTo>
                <a:cubicBezTo>
                  <a:pt x="5927430" y="2654206"/>
                  <a:pt x="5401418" y="2564086"/>
                  <a:pt x="6083456" y="2671072"/>
                </a:cubicBezTo>
                <a:cubicBezTo>
                  <a:pt x="6173011" y="2685120"/>
                  <a:pt x="6261787" y="2708748"/>
                  <a:pt x="6352398" y="2711413"/>
                </a:cubicBezTo>
                <a:lnTo>
                  <a:pt x="6809598" y="2724860"/>
                </a:lnTo>
                <a:cubicBezTo>
                  <a:pt x="6903727" y="2738307"/>
                  <a:pt x="6998268" y="2749136"/>
                  <a:pt x="7091986" y="2765202"/>
                </a:cubicBezTo>
                <a:cubicBezTo>
                  <a:pt x="7484659" y="2832518"/>
                  <a:pt x="7051117" y="2792046"/>
                  <a:pt x="7616421" y="2845884"/>
                </a:cubicBezTo>
                <a:cubicBezTo>
                  <a:pt x="7692409" y="2853121"/>
                  <a:pt x="7768749" y="2856320"/>
                  <a:pt x="7845021" y="2859331"/>
                </a:cubicBezTo>
                <a:lnTo>
                  <a:pt x="8638398" y="2886225"/>
                </a:lnTo>
                <a:cubicBezTo>
                  <a:pt x="8692186" y="2890707"/>
                  <a:pt x="8746370" y="2891762"/>
                  <a:pt x="8799762" y="2899672"/>
                </a:cubicBezTo>
                <a:cubicBezTo>
                  <a:pt x="8867589" y="2909720"/>
                  <a:pt x="8932987" y="2936589"/>
                  <a:pt x="9001468" y="2940013"/>
                </a:cubicBezTo>
                <a:cubicBezTo>
                  <a:pt x="9292492" y="2954564"/>
                  <a:pt x="9584174" y="2948978"/>
                  <a:pt x="9875527" y="2953460"/>
                </a:cubicBezTo>
                <a:cubicBezTo>
                  <a:pt x="9942762" y="2957942"/>
                  <a:pt x="10016963" y="2936771"/>
                  <a:pt x="10077233" y="2966907"/>
                </a:cubicBezTo>
                <a:cubicBezTo>
                  <a:pt x="10121515" y="2989049"/>
                  <a:pt x="9978810" y="2981562"/>
                  <a:pt x="9929315" y="2980355"/>
                </a:cubicBezTo>
                <a:cubicBezTo>
                  <a:pt x="9794586" y="2977069"/>
                  <a:pt x="9660374" y="2962425"/>
                  <a:pt x="9525904" y="2953460"/>
                </a:cubicBezTo>
                <a:lnTo>
                  <a:pt x="8087068" y="2711413"/>
                </a:lnTo>
                <a:cubicBezTo>
                  <a:pt x="7930197" y="2684451"/>
                  <a:pt x="7774897" y="2645588"/>
                  <a:pt x="7616421" y="2630731"/>
                </a:cubicBezTo>
                <a:cubicBezTo>
                  <a:pt x="7056387" y="2578228"/>
                  <a:pt x="7329838" y="2600302"/>
                  <a:pt x="6796151" y="2563496"/>
                </a:cubicBezTo>
                <a:cubicBezTo>
                  <a:pt x="6697539" y="2545566"/>
                  <a:pt x="6599274" y="2525611"/>
                  <a:pt x="6500315" y="2509707"/>
                </a:cubicBezTo>
                <a:cubicBezTo>
                  <a:pt x="6348228" y="2485264"/>
                  <a:pt x="6195363" y="2465895"/>
                  <a:pt x="6043115" y="2442472"/>
                </a:cubicBezTo>
                <a:cubicBezTo>
                  <a:pt x="5842960" y="2411679"/>
                  <a:pt x="5600695" y="2367794"/>
                  <a:pt x="5411104" y="2321449"/>
                </a:cubicBezTo>
                <a:cubicBezTo>
                  <a:pt x="5179528" y="2264841"/>
                  <a:pt x="4786020" y="2089933"/>
                  <a:pt x="4631174" y="2025613"/>
                </a:cubicBezTo>
                <a:cubicBezTo>
                  <a:pt x="4527358" y="1982489"/>
                  <a:pt x="4428124" y="1927916"/>
                  <a:pt x="4321892" y="1891143"/>
                </a:cubicBezTo>
                <a:cubicBezTo>
                  <a:pt x="4205351" y="1850802"/>
                  <a:pt x="4087172" y="1814912"/>
                  <a:pt x="3972268" y="1770119"/>
                </a:cubicBezTo>
                <a:cubicBezTo>
                  <a:pt x="3724026" y="1673346"/>
                  <a:pt x="3545611" y="1620758"/>
                  <a:pt x="3353704" y="1460837"/>
                </a:cubicBezTo>
                <a:cubicBezTo>
                  <a:pt x="3290192" y="1407910"/>
                  <a:pt x="3289207" y="1374463"/>
                  <a:pt x="3246127" y="1312919"/>
                </a:cubicBezTo>
                <a:cubicBezTo>
                  <a:pt x="3229668" y="1289406"/>
                  <a:pt x="3210268" y="1268096"/>
                  <a:pt x="3192339" y="1245684"/>
                </a:cubicBezTo>
                <a:cubicBezTo>
                  <a:pt x="3168310" y="1173596"/>
                  <a:pt x="3187081" y="1235470"/>
                  <a:pt x="3165445" y="1138107"/>
                </a:cubicBezTo>
                <a:cubicBezTo>
                  <a:pt x="3161436" y="1120066"/>
                  <a:pt x="3155304" y="1102502"/>
                  <a:pt x="3151998" y="1084319"/>
                </a:cubicBezTo>
                <a:cubicBezTo>
                  <a:pt x="3146328" y="1053135"/>
                  <a:pt x="3150322" y="1019618"/>
                  <a:pt x="3138551" y="990190"/>
                </a:cubicBezTo>
                <a:cubicBezTo>
                  <a:pt x="3131488" y="972533"/>
                  <a:pt x="3111656" y="963296"/>
                  <a:pt x="3098209" y="949849"/>
                </a:cubicBezTo>
                <a:cubicBezTo>
                  <a:pt x="3080280" y="913990"/>
                  <a:pt x="3072770" y="870621"/>
                  <a:pt x="3044421" y="842272"/>
                </a:cubicBezTo>
                <a:cubicBezTo>
                  <a:pt x="2977303" y="775154"/>
                  <a:pt x="2975413" y="767430"/>
                  <a:pt x="2856162" y="707802"/>
                </a:cubicBezTo>
                <a:cubicBezTo>
                  <a:pt x="2838233" y="698837"/>
                  <a:pt x="2819373" y="691531"/>
                  <a:pt x="2802374" y="680907"/>
                </a:cubicBezTo>
                <a:cubicBezTo>
                  <a:pt x="2783369" y="669029"/>
                  <a:pt x="2766823" y="653593"/>
                  <a:pt x="2748586" y="640566"/>
                </a:cubicBezTo>
                <a:cubicBezTo>
                  <a:pt x="2735435" y="631172"/>
                  <a:pt x="2721692" y="622637"/>
                  <a:pt x="2708245" y="613672"/>
                </a:cubicBezTo>
                <a:cubicBezTo>
                  <a:pt x="2699280" y="595743"/>
                  <a:pt x="2689247" y="578309"/>
                  <a:pt x="2681351" y="559884"/>
                </a:cubicBezTo>
                <a:cubicBezTo>
                  <a:pt x="2675767" y="546856"/>
                  <a:pt x="2672881" y="532815"/>
                  <a:pt x="2667904" y="519543"/>
                </a:cubicBezTo>
                <a:cubicBezTo>
                  <a:pt x="2651612" y="476099"/>
                  <a:pt x="2631437" y="420969"/>
                  <a:pt x="2600668" y="385072"/>
                </a:cubicBezTo>
                <a:cubicBezTo>
                  <a:pt x="2590150" y="372801"/>
                  <a:pt x="2574782" y="365406"/>
                  <a:pt x="2560327" y="358178"/>
                </a:cubicBezTo>
                <a:cubicBezTo>
                  <a:pt x="2541036" y="348532"/>
                  <a:pt x="2483432" y="335592"/>
                  <a:pt x="2466198" y="331284"/>
                </a:cubicBezTo>
                <a:cubicBezTo>
                  <a:pt x="2430339" y="335766"/>
                  <a:pt x="2393161" y="334103"/>
                  <a:pt x="2358621" y="344731"/>
                </a:cubicBezTo>
                <a:cubicBezTo>
                  <a:pt x="2329302" y="353752"/>
                  <a:pt x="2263303" y="406134"/>
                  <a:pt x="2237598" y="425413"/>
                </a:cubicBezTo>
                <a:cubicBezTo>
                  <a:pt x="2233116" y="447825"/>
                  <a:pt x="2217334" y="470834"/>
                  <a:pt x="2224151" y="492649"/>
                </a:cubicBezTo>
                <a:cubicBezTo>
                  <a:pt x="2265975" y="626487"/>
                  <a:pt x="2290924" y="609104"/>
                  <a:pt x="2345174" y="694355"/>
                </a:cubicBezTo>
                <a:cubicBezTo>
                  <a:pt x="2364575" y="724843"/>
                  <a:pt x="2383818" y="755672"/>
                  <a:pt x="2398962" y="788484"/>
                </a:cubicBezTo>
                <a:cubicBezTo>
                  <a:pt x="2426756" y="848705"/>
                  <a:pt x="2428622" y="885759"/>
                  <a:pt x="2439304" y="949849"/>
                </a:cubicBezTo>
                <a:cubicBezTo>
                  <a:pt x="2427290" y="1202132"/>
                  <a:pt x="2466578" y="1177794"/>
                  <a:pt x="2372068" y="1339813"/>
                </a:cubicBezTo>
                <a:cubicBezTo>
                  <a:pt x="2360775" y="1359172"/>
                  <a:pt x="2344579" y="1375241"/>
                  <a:pt x="2331727" y="1393602"/>
                </a:cubicBezTo>
                <a:cubicBezTo>
                  <a:pt x="2313191" y="1420082"/>
                  <a:pt x="2277939" y="1506607"/>
                  <a:pt x="2277939" y="1474284"/>
                </a:cubicBezTo>
                <a:cubicBezTo>
                  <a:pt x="2277939" y="1438146"/>
                  <a:pt x="2309152" y="1408374"/>
                  <a:pt x="2331727" y="1380155"/>
                </a:cubicBezTo>
                <a:cubicBezTo>
                  <a:pt x="2409287" y="1283205"/>
                  <a:pt x="2460998" y="1264331"/>
                  <a:pt x="2546880" y="1178449"/>
                </a:cubicBezTo>
                <a:cubicBezTo>
                  <a:pt x="2562728" y="1162601"/>
                  <a:pt x="2573774" y="1142590"/>
                  <a:pt x="2587221" y="1124660"/>
                </a:cubicBezTo>
                <a:cubicBezTo>
                  <a:pt x="2591703" y="1106731"/>
                  <a:pt x="2600668" y="1089353"/>
                  <a:pt x="2600668" y="1070872"/>
                </a:cubicBezTo>
                <a:cubicBezTo>
                  <a:pt x="2600668" y="1048016"/>
                  <a:pt x="2603382" y="987476"/>
                  <a:pt x="2587221" y="1003637"/>
                </a:cubicBezTo>
                <a:cubicBezTo>
                  <a:pt x="2540424" y="1050434"/>
                  <a:pt x="2528623" y="1122614"/>
                  <a:pt x="2493092" y="1178449"/>
                </a:cubicBezTo>
                <a:cubicBezTo>
                  <a:pt x="2243493" y="1570677"/>
                  <a:pt x="2393055" y="1346259"/>
                  <a:pt x="2251045" y="1501178"/>
                </a:cubicBezTo>
                <a:cubicBezTo>
                  <a:pt x="2218848" y="1536302"/>
                  <a:pt x="2190607" y="1575063"/>
                  <a:pt x="2156915" y="1608755"/>
                </a:cubicBezTo>
                <a:cubicBezTo>
                  <a:pt x="2136620" y="1629050"/>
                  <a:pt x="2113278" y="1646206"/>
                  <a:pt x="2089680" y="1662543"/>
                </a:cubicBezTo>
                <a:cubicBezTo>
                  <a:pt x="1996666" y="1726937"/>
                  <a:pt x="1907662" y="1798610"/>
                  <a:pt x="1807292" y="1850802"/>
                </a:cubicBezTo>
                <a:cubicBezTo>
                  <a:pt x="1738960" y="1886335"/>
                  <a:pt x="1449374" y="2028253"/>
                  <a:pt x="1336645" y="2106296"/>
                </a:cubicBezTo>
                <a:cubicBezTo>
                  <a:pt x="1262938" y="2157324"/>
                  <a:pt x="1184882" y="2204270"/>
                  <a:pt x="1121492" y="2267660"/>
                </a:cubicBezTo>
                <a:cubicBezTo>
                  <a:pt x="1099080" y="2290072"/>
                  <a:pt x="1075754" y="2311606"/>
                  <a:pt x="1054256" y="2334896"/>
                </a:cubicBezTo>
                <a:cubicBezTo>
                  <a:pt x="934517" y="2464613"/>
                  <a:pt x="1004849" y="2412657"/>
                  <a:pt x="919786" y="2469366"/>
                </a:cubicBezTo>
                <a:cubicBezTo>
                  <a:pt x="830090" y="2738455"/>
                  <a:pt x="922729" y="2436298"/>
                  <a:pt x="1457668" y="2065955"/>
                </a:cubicBezTo>
                <a:cubicBezTo>
                  <a:pt x="1734394" y="1874375"/>
                  <a:pt x="2205645" y="1566191"/>
                  <a:pt x="2385515" y="1326366"/>
                </a:cubicBezTo>
                <a:lnTo>
                  <a:pt x="2506539" y="1165002"/>
                </a:lnTo>
                <a:cubicBezTo>
                  <a:pt x="2590355" y="1192941"/>
                  <a:pt x="2505952" y="1154241"/>
                  <a:pt x="2573774" y="1232237"/>
                </a:cubicBezTo>
                <a:cubicBezTo>
                  <a:pt x="2650753" y="1320763"/>
                  <a:pt x="2720090" y="1419921"/>
                  <a:pt x="2815821" y="1487731"/>
                </a:cubicBezTo>
                <a:cubicBezTo>
                  <a:pt x="2923398" y="1563931"/>
                  <a:pt x="3025508" y="1648505"/>
                  <a:pt x="3138551" y="1716331"/>
                </a:cubicBezTo>
                <a:cubicBezTo>
                  <a:pt x="3281737" y="1802243"/>
                  <a:pt x="3867395" y="2037274"/>
                  <a:pt x="3931927" y="2065955"/>
                </a:cubicBezTo>
                <a:cubicBezTo>
                  <a:pt x="4206849" y="2188143"/>
                  <a:pt x="4462740" y="2360459"/>
                  <a:pt x="4752198" y="2442472"/>
                </a:cubicBezTo>
                <a:cubicBezTo>
                  <a:pt x="5021139" y="2518672"/>
                  <a:pt x="5285403" y="2613898"/>
                  <a:pt x="5559021" y="2671072"/>
                </a:cubicBezTo>
                <a:cubicBezTo>
                  <a:pt x="5887270" y="2739661"/>
                  <a:pt x="6554104" y="2818990"/>
                  <a:pt x="6554104" y="2818990"/>
                </a:cubicBezTo>
                <a:cubicBezTo>
                  <a:pt x="6908210" y="2801061"/>
                  <a:pt x="7264600" y="2809180"/>
                  <a:pt x="7616421" y="2765202"/>
                </a:cubicBezTo>
                <a:cubicBezTo>
                  <a:pt x="7734601" y="2750430"/>
                  <a:pt x="7839105" y="2680289"/>
                  <a:pt x="7952598" y="2644178"/>
                </a:cubicBezTo>
                <a:cubicBezTo>
                  <a:pt x="8036517" y="2617477"/>
                  <a:pt x="8122657" y="2598302"/>
                  <a:pt x="8208092" y="2576943"/>
                </a:cubicBezTo>
                <a:cubicBezTo>
                  <a:pt x="8346915" y="2542237"/>
                  <a:pt x="8482152" y="2513569"/>
                  <a:pt x="8624951" y="2496260"/>
                </a:cubicBezTo>
                <a:cubicBezTo>
                  <a:pt x="8691846" y="2488151"/>
                  <a:pt x="8759421" y="2487295"/>
                  <a:pt x="8826656" y="2482813"/>
                </a:cubicBezTo>
                <a:lnTo>
                  <a:pt x="9243515" y="2496260"/>
                </a:lnTo>
                <a:cubicBezTo>
                  <a:pt x="9584993" y="2507835"/>
                  <a:pt x="9545372" y="2529554"/>
                  <a:pt x="9808292" y="2482813"/>
                </a:cubicBezTo>
                <a:cubicBezTo>
                  <a:pt x="9947639" y="2458040"/>
                  <a:pt x="10225151" y="2402131"/>
                  <a:pt x="10225151" y="2402131"/>
                </a:cubicBezTo>
                <a:cubicBezTo>
                  <a:pt x="10341692" y="2411096"/>
                  <a:pt x="10458942" y="2413372"/>
                  <a:pt x="10574774" y="2429025"/>
                </a:cubicBezTo>
                <a:cubicBezTo>
                  <a:pt x="10625420" y="2435869"/>
                  <a:pt x="10671898" y="2463722"/>
                  <a:pt x="10722692" y="2469366"/>
                </a:cubicBezTo>
                <a:cubicBezTo>
                  <a:pt x="10834154" y="2481751"/>
                  <a:pt x="10946809" y="2478331"/>
                  <a:pt x="11058868" y="2482813"/>
                </a:cubicBezTo>
                <a:cubicBezTo>
                  <a:pt x="10976399" y="2541720"/>
                  <a:pt x="10945496" y="2573303"/>
                  <a:pt x="10843715" y="2603837"/>
                </a:cubicBezTo>
                <a:cubicBezTo>
                  <a:pt x="10678818" y="2653306"/>
                  <a:pt x="10366082" y="2640722"/>
                  <a:pt x="10252045" y="2644178"/>
                </a:cubicBezTo>
                <a:cubicBezTo>
                  <a:pt x="10144468" y="2653143"/>
                  <a:pt x="10036262" y="2656393"/>
                  <a:pt x="9929315" y="2671072"/>
                </a:cubicBezTo>
                <a:cubicBezTo>
                  <a:pt x="9807377" y="2687808"/>
                  <a:pt x="9687710" y="2718431"/>
                  <a:pt x="9566245" y="2738307"/>
                </a:cubicBezTo>
                <a:cubicBezTo>
                  <a:pt x="9441129" y="2758781"/>
                  <a:pt x="9313488" y="2764594"/>
                  <a:pt x="9189727" y="2792096"/>
                </a:cubicBezTo>
                <a:cubicBezTo>
                  <a:pt x="9149386" y="2801061"/>
                  <a:pt x="9109794" y="2814588"/>
                  <a:pt x="9068704" y="2818990"/>
                </a:cubicBezTo>
                <a:cubicBezTo>
                  <a:pt x="8983906" y="2828075"/>
                  <a:pt x="8898374" y="2827955"/>
                  <a:pt x="8813209" y="2832437"/>
                </a:cubicBezTo>
                <a:cubicBezTo>
                  <a:pt x="8505775" y="2810988"/>
                  <a:pt x="7847383" y="2774691"/>
                  <a:pt x="7562633" y="2711413"/>
                </a:cubicBezTo>
                <a:cubicBezTo>
                  <a:pt x="7240739" y="2639881"/>
                  <a:pt x="7402112" y="2671213"/>
                  <a:pt x="7078539" y="2617284"/>
                </a:cubicBezTo>
                <a:cubicBezTo>
                  <a:pt x="6939586" y="2563496"/>
                  <a:pt x="6794950" y="2522554"/>
                  <a:pt x="6661680" y="2455919"/>
                </a:cubicBezTo>
                <a:cubicBezTo>
                  <a:pt x="6607892" y="2429025"/>
                  <a:pt x="6555773" y="2398494"/>
                  <a:pt x="6500315" y="2375237"/>
                </a:cubicBezTo>
                <a:cubicBezTo>
                  <a:pt x="6416616" y="2340137"/>
                  <a:pt x="6327514" y="2318516"/>
                  <a:pt x="6244821" y="2281107"/>
                </a:cubicBezTo>
                <a:cubicBezTo>
                  <a:pt x="6007471" y="2173734"/>
                  <a:pt x="5991379" y="2124172"/>
                  <a:pt x="5787621" y="2065955"/>
                </a:cubicBezTo>
                <a:cubicBezTo>
                  <a:pt x="5644318" y="2025011"/>
                  <a:pt x="5385964" y="1976370"/>
                  <a:pt x="5249739" y="1958378"/>
                </a:cubicBezTo>
                <a:cubicBezTo>
                  <a:pt x="5115761" y="1940683"/>
                  <a:pt x="4980475" y="1934396"/>
                  <a:pt x="4846327" y="1918037"/>
                </a:cubicBezTo>
                <a:cubicBezTo>
                  <a:pt x="4796581" y="1911970"/>
                  <a:pt x="4747884" y="1899123"/>
                  <a:pt x="4698409" y="1891143"/>
                </a:cubicBezTo>
                <a:cubicBezTo>
                  <a:pt x="4608916" y="1876709"/>
                  <a:pt x="4518602" y="1867309"/>
                  <a:pt x="4429468" y="1850802"/>
                </a:cubicBezTo>
                <a:cubicBezTo>
                  <a:pt x="4397382" y="1844860"/>
                  <a:pt x="4366997" y="1831821"/>
                  <a:pt x="4335339" y="1823907"/>
                </a:cubicBezTo>
                <a:cubicBezTo>
                  <a:pt x="4277322" y="1809403"/>
                  <a:pt x="4217642" y="1801291"/>
                  <a:pt x="4160527" y="1783566"/>
                </a:cubicBezTo>
                <a:cubicBezTo>
                  <a:pt x="3997918" y="1733101"/>
                  <a:pt x="3905578" y="1686894"/>
                  <a:pt x="3757115" y="1608755"/>
                </a:cubicBezTo>
                <a:cubicBezTo>
                  <a:pt x="3733986" y="1596582"/>
                  <a:pt x="3710789" y="1584095"/>
                  <a:pt x="3689880" y="1568413"/>
                </a:cubicBezTo>
                <a:cubicBezTo>
                  <a:pt x="3620998" y="1516751"/>
                  <a:pt x="3558239" y="1457096"/>
                  <a:pt x="3488174" y="1407049"/>
                </a:cubicBezTo>
                <a:cubicBezTo>
                  <a:pt x="3456798" y="1384637"/>
                  <a:pt x="3424674" y="1363235"/>
                  <a:pt x="3394045" y="1339813"/>
                </a:cubicBezTo>
                <a:cubicBezTo>
                  <a:pt x="3348447" y="1304944"/>
                  <a:pt x="3303157" y="1269594"/>
                  <a:pt x="3259574" y="1232237"/>
                </a:cubicBezTo>
                <a:cubicBezTo>
                  <a:pt x="3240322" y="1215736"/>
                  <a:pt x="3226419" y="1193187"/>
                  <a:pt x="3205786" y="1178449"/>
                </a:cubicBezTo>
                <a:cubicBezTo>
                  <a:pt x="3118340" y="1115988"/>
                  <a:pt x="3000001" y="1056405"/>
                  <a:pt x="2896504" y="1030531"/>
                </a:cubicBezTo>
                <a:lnTo>
                  <a:pt x="2842715" y="1017084"/>
                </a:lnTo>
                <a:cubicBezTo>
                  <a:pt x="2815821" y="1003637"/>
                  <a:pt x="2789406" y="989185"/>
                  <a:pt x="2762033" y="976743"/>
                </a:cubicBezTo>
                <a:cubicBezTo>
                  <a:pt x="2573148" y="890886"/>
                  <a:pt x="2801957" y="1003428"/>
                  <a:pt x="2641009" y="922955"/>
                </a:cubicBezTo>
                <a:cubicBezTo>
                  <a:pt x="2681350" y="976743"/>
                  <a:pt x="2710518" y="1041113"/>
                  <a:pt x="2762033" y="1084319"/>
                </a:cubicBezTo>
                <a:cubicBezTo>
                  <a:pt x="2982534" y="1269255"/>
                  <a:pt x="3476774" y="1468583"/>
                  <a:pt x="3676433" y="1568413"/>
                </a:cubicBezTo>
                <a:cubicBezTo>
                  <a:pt x="3848593" y="1654493"/>
                  <a:pt x="4012282" y="1757512"/>
                  <a:pt x="4187421" y="1837355"/>
                </a:cubicBezTo>
                <a:cubicBezTo>
                  <a:pt x="4317743" y="1896766"/>
                  <a:pt x="4457852" y="1932080"/>
                  <a:pt x="4590833" y="1985272"/>
                </a:cubicBezTo>
                <a:cubicBezTo>
                  <a:pt x="4704503" y="2030740"/>
                  <a:pt x="4816235" y="2081061"/>
                  <a:pt x="4927009" y="2133190"/>
                </a:cubicBezTo>
                <a:cubicBezTo>
                  <a:pt x="5391774" y="2351903"/>
                  <a:pt x="4880603" y="2109178"/>
                  <a:pt x="5088374" y="2240766"/>
                </a:cubicBezTo>
                <a:cubicBezTo>
                  <a:pt x="5207221" y="2316036"/>
                  <a:pt x="5319525" y="2407060"/>
                  <a:pt x="5451445" y="2455919"/>
                </a:cubicBezTo>
                <a:cubicBezTo>
                  <a:pt x="5693492" y="2545566"/>
                  <a:pt x="5944039" y="2614955"/>
                  <a:pt x="6177586" y="2724860"/>
                </a:cubicBezTo>
                <a:cubicBezTo>
                  <a:pt x="6253786" y="2760719"/>
                  <a:pt x="6325659" y="2807786"/>
                  <a:pt x="6406186" y="2832437"/>
                </a:cubicBezTo>
                <a:cubicBezTo>
                  <a:pt x="6539321" y="2873192"/>
                  <a:pt x="6858851" y="2938514"/>
                  <a:pt x="7038198" y="2953460"/>
                </a:cubicBezTo>
                <a:cubicBezTo>
                  <a:pt x="7132108" y="2961286"/>
                  <a:pt x="7226457" y="2962425"/>
                  <a:pt x="7320586" y="2966907"/>
                </a:cubicBezTo>
                <a:cubicBezTo>
                  <a:pt x="7365409" y="2962425"/>
                  <a:pt x="7410622" y="2960866"/>
                  <a:pt x="7455056" y="2953460"/>
                </a:cubicBezTo>
                <a:cubicBezTo>
                  <a:pt x="7545235" y="2938430"/>
                  <a:pt x="7723998" y="2899672"/>
                  <a:pt x="7723998" y="2899672"/>
                </a:cubicBezTo>
                <a:lnTo>
                  <a:pt x="8127409" y="2940013"/>
                </a:lnTo>
                <a:cubicBezTo>
                  <a:pt x="8181141" y="2945130"/>
                  <a:pt x="8234822" y="2955024"/>
                  <a:pt x="8288774" y="2953460"/>
                </a:cubicBezTo>
                <a:cubicBezTo>
                  <a:pt x="8544514" y="2946047"/>
                  <a:pt x="8799762" y="2926566"/>
                  <a:pt x="9055256" y="2913119"/>
                </a:cubicBezTo>
                <a:cubicBezTo>
                  <a:pt x="9095332" y="2906440"/>
                  <a:pt x="9286199" y="2877586"/>
                  <a:pt x="9337645" y="2859331"/>
                </a:cubicBezTo>
                <a:cubicBezTo>
                  <a:pt x="10012304" y="2619935"/>
                  <a:pt x="9384063" y="2813131"/>
                  <a:pt x="9767951" y="2697966"/>
                </a:cubicBezTo>
                <a:cubicBezTo>
                  <a:pt x="10412133" y="2773752"/>
                  <a:pt x="9364772" y="2657640"/>
                  <a:pt x="10534433" y="2738307"/>
                </a:cubicBezTo>
                <a:cubicBezTo>
                  <a:pt x="10616034" y="2743935"/>
                  <a:pt x="10776480" y="2778649"/>
                  <a:pt x="10776480" y="2778649"/>
                </a:cubicBezTo>
                <a:cubicBezTo>
                  <a:pt x="10798892" y="2787614"/>
                  <a:pt x="10820298" y="2799689"/>
                  <a:pt x="10843715" y="2805543"/>
                </a:cubicBezTo>
                <a:cubicBezTo>
                  <a:pt x="10874464" y="2813230"/>
                  <a:pt x="10906187" y="2817446"/>
                  <a:pt x="10937845" y="2818990"/>
                </a:cubicBezTo>
                <a:cubicBezTo>
                  <a:pt x="11090130" y="2826418"/>
                  <a:pt x="11242645" y="2827955"/>
                  <a:pt x="11395045" y="2832437"/>
                </a:cubicBezTo>
                <a:cubicBezTo>
                  <a:pt x="11238587" y="2891108"/>
                  <a:pt x="11309198" y="2876226"/>
                  <a:pt x="11099209" y="2886225"/>
                </a:cubicBezTo>
                <a:lnTo>
                  <a:pt x="10157915" y="2926566"/>
                </a:lnTo>
                <a:cubicBezTo>
                  <a:pt x="10068268" y="2944496"/>
                  <a:pt x="9979106" y="2965049"/>
                  <a:pt x="9888974" y="2980355"/>
                </a:cubicBezTo>
                <a:cubicBezTo>
                  <a:pt x="9452156" y="3054532"/>
                  <a:pt x="9559963" y="3029277"/>
                  <a:pt x="9243515" y="3074484"/>
                </a:cubicBezTo>
                <a:lnTo>
                  <a:pt x="8974574" y="3114825"/>
                </a:lnTo>
                <a:cubicBezTo>
                  <a:pt x="8902599" y="3126821"/>
                  <a:pt x="8831601" y="3144473"/>
                  <a:pt x="8759421" y="3155166"/>
                </a:cubicBezTo>
                <a:cubicBezTo>
                  <a:pt x="8710447" y="3162421"/>
                  <a:pt x="8660810" y="3164131"/>
                  <a:pt x="8611504" y="3168613"/>
                </a:cubicBezTo>
                <a:cubicBezTo>
                  <a:pt x="8010869" y="3150684"/>
                  <a:pt x="7409227" y="3153931"/>
                  <a:pt x="6809598" y="3114825"/>
                </a:cubicBezTo>
                <a:cubicBezTo>
                  <a:pt x="6608877" y="3101735"/>
                  <a:pt x="6052249" y="2990903"/>
                  <a:pt x="5787621" y="2940013"/>
                </a:cubicBezTo>
                <a:cubicBezTo>
                  <a:pt x="5555429" y="2841778"/>
                  <a:pt x="5300942" y="2753309"/>
                  <a:pt x="5101821" y="2590390"/>
                </a:cubicBezTo>
                <a:cubicBezTo>
                  <a:pt x="5052515" y="2550049"/>
                  <a:pt x="5006481" y="2505340"/>
                  <a:pt x="4953904" y="2469366"/>
                </a:cubicBezTo>
                <a:cubicBezTo>
                  <a:pt x="4920816" y="2446727"/>
                  <a:pt x="4882963" y="2431861"/>
                  <a:pt x="4846327" y="2415578"/>
                </a:cubicBezTo>
                <a:cubicBezTo>
                  <a:pt x="4761885" y="2378049"/>
                  <a:pt x="4677145" y="2341004"/>
                  <a:pt x="4590833" y="2308002"/>
                </a:cubicBezTo>
                <a:cubicBezTo>
                  <a:pt x="4524635" y="2282691"/>
                  <a:pt x="4454930" y="2267087"/>
                  <a:pt x="4389127" y="2240766"/>
                </a:cubicBezTo>
                <a:cubicBezTo>
                  <a:pt x="4342597" y="2222154"/>
                  <a:pt x="4300278" y="2194268"/>
                  <a:pt x="4254656" y="2173531"/>
                </a:cubicBezTo>
                <a:cubicBezTo>
                  <a:pt x="4201609" y="2149419"/>
                  <a:pt x="4145411" y="2132355"/>
                  <a:pt x="4093292" y="2106296"/>
                </a:cubicBezTo>
                <a:cubicBezTo>
                  <a:pt x="3952551" y="2035925"/>
                  <a:pt x="4066027" y="2077337"/>
                  <a:pt x="3958821" y="1998719"/>
                </a:cubicBezTo>
                <a:cubicBezTo>
                  <a:pt x="3911693" y="1964158"/>
                  <a:pt x="3863177" y="1930726"/>
                  <a:pt x="3810904" y="1904590"/>
                </a:cubicBezTo>
                <a:cubicBezTo>
                  <a:pt x="3737197" y="1867736"/>
                  <a:pt x="3658048" y="1842922"/>
                  <a:pt x="3582304" y="1810460"/>
                </a:cubicBezTo>
                <a:cubicBezTo>
                  <a:pt x="3479762" y="1766513"/>
                  <a:pt x="3344503" y="1706424"/>
                  <a:pt x="3259574" y="1635649"/>
                </a:cubicBezTo>
                <a:cubicBezTo>
                  <a:pt x="3134763" y="1531638"/>
                  <a:pt x="3226867" y="1601388"/>
                  <a:pt x="3111656" y="1528072"/>
                </a:cubicBezTo>
                <a:cubicBezTo>
                  <a:pt x="3084387" y="1510719"/>
                  <a:pt x="3051166" y="1499524"/>
                  <a:pt x="3030974" y="1474284"/>
                </a:cubicBezTo>
                <a:cubicBezTo>
                  <a:pt x="3013045" y="1451872"/>
                  <a:pt x="2994406" y="1430010"/>
                  <a:pt x="2977186" y="1407049"/>
                </a:cubicBezTo>
                <a:cubicBezTo>
                  <a:pt x="2967489" y="1394120"/>
                  <a:pt x="2962455" y="1377349"/>
                  <a:pt x="2950292" y="1366707"/>
                </a:cubicBezTo>
                <a:cubicBezTo>
                  <a:pt x="2925967" y="1345422"/>
                  <a:pt x="2896503" y="1330848"/>
                  <a:pt x="2869609" y="1312919"/>
                </a:cubicBezTo>
                <a:cubicBezTo>
                  <a:pt x="2865127" y="1299472"/>
                  <a:pt x="2866185" y="1282601"/>
                  <a:pt x="2856162" y="1272578"/>
                </a:cubicBezTo>
                <a:cubicBezTo>
                  <a:pt x="2829154" y="1245570"/>
                  <a:pt x="2789328" y="1265754"/>
                  <a:pt x="2762033" y="1272578"/>
                </a:cubicBezTo>
                <a:cubicBezTo>
                  <a:pt x="2730657" y="1308437"/>
                  <a:pt x="2695599" y="1341382"/>
                  <a:pt x="2667904" y="1380155"/>
                </a:cubicBezTo>
                <a:cubicBezTo>
                  <a:pt x="2575546" y="1509456"/>
                  <a:pt x="2633301" y="1623579"/>
                  <a:pt x="2641009" y="1797013"/>
                </a:cubicBezTo>
                <a:cubicBezTo>
                  <a:pt x="2644994" y="1886684"/>
                  <a:pt x="2633241" y="1978739"/>
                  <a:pt x="2654456" y="2065955"/>
                </a:cubicBezTo>
                <a:cubicBezTo>
                  <a:pt x="2674361" y="2147785"/>
                  <a:pt x="2729142" y="2217027"/>
                  <a:pt x="2762033" y="2294555"/>
                </a:cubicBezTo>
                <a:cubicBezTo>
                  <a:pt x="2876138" y="2563516"/>
                  <a:pt x="2807506" y="2487544"/>
                  <a:pt x="2977186" y="2765202"/>
                </a:cubicBezTo>
                <a:cubicBezTo>
                  <a:pt x="3277013" y="3255827"/>
                  <a:pt x="3014092" y="2717226"/>
                  <a:pt x="3259574" y="3262743"/>
                </a:cubicBezTo>
                <a:cubicBezTo>
                  <a:pt x="3264056" y="3289637"/>
                  <a:pt x="3273021" y="3316160"/>
                  <a:pt x="3273021" y="3343425"/>
                </a:cubicBezTo>
                <a:cubicBezTo>
                  <a:pt x="3273021" y="3410810"/>
                  <a:pt x="3270304" y="3478606"/>
                  <a:pt x="3259574" y="3545131"/>
                </a:cubicBezTo>
                <a:cubicBezTo>
                  <a:pt x="3241691" y="3656008"/>
                  <a:pt x="3221620" y="3712783"/>
                  <a:pt x="3192339" y="3800625"/>
                </a:cubicBezTo>
                <a:cubicBezTo>
                  <a:pt x="3072918" y="3621496"/>
                  <a:pt x="3086549" y="3669583"/>
                  <a:pt x="3030974" y="3383766"/>
                </a:cubicBezTo>
                <a:cubicBezTo>
                  <a:pt x="2987653" y="3160970"/>
                  <a:pt x="2955497" y="2936100"/>
                  <a:pt x="2923398" y="2711413"/>
                </a:cubicBezTo>
                <a:cubicBezTo>
                  <a:pt x="2909951" y="2617284"/>
                  <a:pt x="2904594" y="2521639"/>
                  <a:pt x="2883056" y="2429025"/>
                </a:cubicBezTo>
                <a:cubicBezTo>
                  <a:pt x="2822154" y="2167148"/>
                  <a:pt x="2774395" y="2119610"/>
                  <a:pt x="2681351" y="1877696"/>
                </a:cubicBezTo>
                <a:cubicBezTo>
                  <a:pt x="2647255" y="1789047"/>
                  <a:pt x="2571606" y="1515068"/>
                  <a:pt x="2587221" y="1608755"/>
                </a:cubicBezTo>
                <a:lnTo>
                  <a:pt x="2614115" y="1770119"/>
                </a:lnTo>
                <a:cubicBezTo>
                  <a:pt x="2636344" y="2125791"/>
                  <a:pt x="2610023" y="1845906"/>
                  <a:pt x="2667904" y="2200425"/>
                </a:cubicBezTo>
                <a:cubicBezTo>
                  <a:pt x="2719424" y="2515985"/>
                  <a:pt x="2729202" y="2720498"/>
                  <a:pt x="2829268" y="3020696"/>
                </a:cubicBezTo>
                <a:cubicBezTo>
                  <a:pt x="2864817" y="3127344"/>
                  <a:pt x="2920756" y="3226103"/>
                  <a:pt x="2963739" y="3329978"/>
                </a:cubicBezTo>
                <a:cubicBezTo>
                  <a:pt x="2974578" y="3356173"/>
                  <a:pt x="2981668" y="3383766"/>
                  <a:pt x="2990633" y="3410660"/>
                </a:cubicBezTo>
                <a:cubicBezTo>
                  <a:pt x="2995115" y="3563060"/>
                  <a:pt x="2996272" y="3715594"/>
                  <a:pt x="3004080" y="3867860"/>
                </a:cubicBezTo>
                <a:cubicBezTo>
                  <a:pt x="3005251" y="3890686"/>
                  <a:pt x="3014052" y="3912506"/>
                  <a:pt x="3017527" y="3935096"/>
                </a:cubicBezTo>
                <a:cubicBezTo>
                  <a:pt x="3023022" y="3970814"/>
                  <a:pt x="3030974" y="4078810"/>
                  <a:pt x="3030974" y="4042672"/>
                </a:cubicBezTo>
                <a:cubicBezTo>
                  <a:pt x="3030974" y="3851156"/>
                  <a:pt x="2996026" y="3849996"/>
                  <a:pt x="2909951" y="3639260"/>
                </a:cubicBezTo>
                <a:cubicBezTo>
                  <a:pt x="2568925" y="2804335"/>
                  <a:pt x="2743674" y="3186753"/>
                  <a:pt x="2519986" y="2711413"/>
                </a:cubicBezTo>
                <a:cubicBezTo>
                  <a:pt x="2502057" y="2612801"/>
                  <a:pt x="2467987" y="2515790"/>
                  <a:pt x="2466198" y="2415578"/>
                </a:cubicBezTo>
                <a:cubicBezTo>
                  <a:pt x="2461592" y="2157667"/>
                  <a:pt x="2491165" y="2035250"/>
                  <a:pt x="2533433" y="1823907"/>
                </a:cubicBezTo>
                <a:cubicBezTo>
                  <a:pt x="2537915" y="1761154"/>
                  <a:pt x="2559218" y="1697340"/>
                  <a:pt x="2546880" y="1635649"/>
                </a:cubicBezTo>
                <a:cubicBezTo>
                  <a:pt x="2542485" y="1613673"/>
                  <a:pt x="2512196" y="1667751"/>
                  <a:pt x="2506539" y="1689437"/>
                </a:cubicBezTo>
                <a:cubicBezTo>
                  <a:pt x="2484775" y="1772865"/>
                  <a:pt x="2477162" y="1859411"/>
                  <a:pt x="2466198" y="1944931"/>
                </a:cubicBezTo>
                <a:cubicBezTo>
                  <a:pt x="2432603" y="2206973"/>
                  <a:pt x="2461901" y="2210919"/>
                  <a:pt x="2372068" y="2455919"/>
                </a:cubicBezTo>
                <a:cubicBezTo>
                  <a:pt x="2351365" y="2512380"/>
                  <a:pt x="2315918" y="2562378"/>
                  <a:pt x="2291386" y="2617284"/>
                </a:cubicBezTo>
                <a:cubicBezTo>
                  <a:pt x="2221758" y="2773119"/>
                  <a:pt x="2170600" y="2937649"/>
                  <a:pt x="2089680" y="3087931"/>
                </a:cubicBezTo>
                <a:cubicBezTo>
                  <a:pt x="2058304" y="3146202"/>
                  <a:pt x="2025148" y="3203549"/>
                  <a:pt x="1995551" y="3262743"/>
                </a:cubicBezTo>
                <a:cubicBezTo>
                  <a:pt x="1975808" y="3302228"/>
                  <a:pt x="1965159" y="3346330"/>
                  <a:pt x="1941762" y="3383766"/>
                </a:cubicBezTo>
                <a:cubicBezTo>
                  <a:pt x="1788310" y="3629288"/>
                  <a:pt x="1822085" y="3526717"/>
                  <a:pt x="1672821" y="3733390"/>
                </a:cubicBezTo>
                <a:cubicBezTo>
                  <a:pt x="1651663" y="3762686"/>
                  <a:pt x="1636962" y="3796143"/>
                  <a:pt x="1619033" y="3827519"/>
                </a:cubicBezTo>
                <a:cubicBezTo>
                  <a:pt x="1600981" y="3683103"/>
                  <a:pt x="1587566" y="3626316"/>
                  <a:pt x="1619033" y="3451002"/>
                </a:cubicBezTo>
                <a:cubicBezTo>
                  <a:pt x="1652937" y="3262107"/>
                  <a:pt x="1813381" y="2938847"/>
                  <a:pt x="1874527" y="2792096"/>
                </a:cubicBezTo>
                <a:cubicBezTo>
                  <a:pt x="1964008" y="2577341"/>
                  <a:pt x="2017546" y="2421724"/>
                  <a:pt x="2076233" y="2186978"/>
                </a:cubicBezTo>
                <a:cubicBezTo>
                  <a:pt x="2106659" y="2065275"/>
                  <a:pt x="2135917" y="1823693"/>
                  <a:pt x="2143468" y="1702884"/>
                </a:cubicBezTo>
                <a:cubicBezTo>
                  <a:pt x="2144352" y="1688737"/>
                  <a:pt x="2137450" y="1731153"/>
                  <a:pt x="2130021" y="1743225"/>
                </a:cubicBezTo>
                <a:cubicBezTo>
                  <a:pt x="2101346" y="1789823"/>
                  <a:pt x="2068721" y="1833925"/>
                  <a:pt x="2035892" y="1877696"/>
                </a:cubicBezTo>
                <a:cubicBezTo>
                  <a:pt x="2001451" y="1923618"/>
                  <a:pt x="1967430" y="1970154"/>
                  <a:pt x="1928315" y="2012166"/>
                </a:cubicBezTo>
                <a:cubicBezTo>
                  <a:pt x="1601818" y="2362847"/>
                  <a:pt x="1586233" y="2332644"/>
                  <a:pt x="1108045" y="2684519"/>
                </a:cubicBezTo>
                <a:lnTo>
                  <a:pt x="960127" y="2792096"/>
                </a:lnTo>
                <a:cubicBezTo>
                  <a:pt x="892810" y="2841289"/>
                  <a:pt x="830812" y="2898646"/>
                  <a:pt x="758421" y="2940013"/>
                </a:cubicBezTo>
                <a:cubicBezTo>
                  <a:pt x="727045" y="2957943"/>
                  <a:pt x="695280" y="2975209"/>
                  <a:pt x="664292" y="2993802"/>
                </a:cubicBezTo>
                <a:cubicBezTo>
                  <a:pt x="650434" y="3002117"/>
                  <a:pt x="608619" y="3025807"/>
                  <a:pt x="623951" y="3020696"/>
                </a:cubicBezTo>
                <a:cubicBezTo>
                  <a:pt x="691087" y="2998316"/>
                  <a:pt x="984032" y="2847608"/>
                  <a:pt x="987021" y="2845884"/>
                </a:cubicBezTo>
                <a:cubicBezTo>
                  <a:pt x="1402834" y="2605992"/>
                  <a:pt x="2029953" y="2406255"/>
                  <a:pt x="2318280" y="1944931"/>
                </a:cubicBezTo>
                <a:cubicBezTo>
                  <a:pt x="2359769" y="1878549"/>
                  <a:pt x="2381033" y="1801496"/>
                  <a:pt x="2412409" y="1729778"/>
                </a:cubicBezTo>
                <a:cubicBezTo>
                  <a:pt x="2416891" y="1640131"/>
                  <a:pt x="2373685" y="1533877"/>
                  <a:pt x="2425856" y="1460837"/>
                </a:cubicBezTo>
                <a:cubicBezTo>
                  <a:pt x="2454037" y="1421384"/>
                  <a:pt x="2502904" y="1521102"/>
                  <a:pt x="2546880" y="1541519"/>
                </a:cubicBezTo>
                <a:cubicBezTo>
                  <a:pt x="2800492" y="1659267"/>
                  <a:pt x="2780937" y="1634458"/>
                  <a:pt x="3044421" y="1649096"/>
                </a:cubicBezTo>
                <a:cubicBezTo>
                  <a:pt x="3115437" y="1645151"/>
                  <a:pt x="3279740" y="1657317"/>
                  <a:pt x="3367151" y="1608755"/>
                </a:cubicBezTo>
                <a:cubicBezTo>
                  <a:pt x="3383775" y="1599519"/>
                  <a:pt x="3389620" y="1574912"/>
                  <a:pt x="3407492" y="1568413"/>
                </a:cubicBezTo>
                <a:cubicBezTo>
                  <a:pt x="3441454" y="1556063"/>
                  <a:pt x="3479480" y="1561246"/>
                  <a:pt x="3515068" y="1554966"/>
                </a:cubicBezTo>
                <a:cubicBezTo>
                  <a:pt x="3647281" y="1531634"/>
                  <a:pt x="3844969" y="1506651"/>
                  <a:pt x="3985715" y="1447390"/>
                </a:cubicBezTo>
                <a:cubicBezTo>
                  <a:pt x="4031902" y="1427943"/>
                  <a:pt x="4076275" y="1404306"/>
                  <a:pt x="4120186" y="1380155"/>
                </a:cubicBezTo>
                <a:cubicBezTo>
                  <a:pt x="4165988" y="1354964"/>
                  <a:pt x="4211951" y="1329617"/>
                  <a:pt x="4254656" y="1299472"/>
                </a:cubicBezTo>
                <a:cubicBezTo>
                  <a:pt x="4578931" y="1070572"/>
                  <a:pt x="4024341" y="1413543"/>
                  <a:pt x="4510151" y="1097766"/>
                </a:cubicBezTo>
                <a:cubicBezTo>
                  <a:pt x="4569916" y="1058918"/>
                  <a:pt x="4670746" y="1020638"/>
                  <a:pt x="4738751" y="1003637"/>
                </a:cubicBezTo>
                <a:cubicBezTo>
                  <a:pt x="4769500" y="995950"/>
                  <a:pt x="4801504" y="994672"/>
                  <a:pt x="4832880" y="990190"/>
                </a:cubicBezTo>
                <a:cubicBezTo>
                  <a:pt x="4893746" y="969901"/>
                  <a:pt x="4908134" y="961174"/>
                  <a:pt x="4792539" y="1030531"/>
                </a:cubicBezTo>
                <a:cubicBezTo>
                  <a:pt x="4663335" y="1108053"/>
                  <a:pt x="4544791" y="1209355"/>
                  <a:pt x="4402574" y="1259131"/>
                </a:cubicBezTo>
                <a:cubicBezTo>
                  <a:pt x="4223280" y="1321884"/>
                  <a:pt x="4052984" y="1422284"/>
                  <a:pt x="3864692" y="1447390"/>
                </a:cubicBezTo>
                <a:cubicBezTo>
                  <a:pt x="3622023" y="1479746"/>
                  <a:pt x="3729201" y="1459570"/>
                  <a:pt x="3541962" y="1501178"/>
                </a:cubicBezTo>
                <a:cubicBezTo>
                  <a:pt x="3468337" y="1452095"/>
                  <a:pt x="3467003" y="1469134"/>
                  <a:pt x="3622645" y="1393602"/>
                </a:cubicBezTo>
                <a:cubicBezTo>
                  <a:pt x="4053546" y="1184488"/>
                  <a:pt x="4336500" y="1030241"/>
                  <a:pt x="4765645" y="922955"/>
                </a:cubicBezTo>
                <a:cubicBezTo>
                  <a:pt x="4998899" y="864641"/>
                  <a:pt x="5057000" y="869446"/>
                  <a:pt x="5276633" y="855719"/>
                </a:cubicBezTo>
                <a:cubicBezTo>
                  <a:pt x="5468637" y="874919"/>
                  <a:pt x="5432293" y="869057"/>
                  <a:pt x="5680045" y="909507"/>
                </a:cubicBezTo>
                <a:cubicBezTo>
                  <a:pt x="5810227" y="930761"/>
                  <a:pt x="5939429" y="958089"/>
                  <a:pt x="6070009" y="976743"/>
                </a:cubicBezTo>
                <a:cubicBezTo>
                  <a:pt x="6316030" y="1011889"/>
                  <a:pt x="6809598" y="1070872"/>
                  <a:pt x="6809598" y="1070872"/>
                </a:cubicBezTo>
                <a:cubicBezTo>
                  <a:pt x="7083021" y="1061907"/>
                  <a:pt x="7356955" y="1062930"/>
                  <a:pt x="7629868" y="1043978"/>
                </a:cubicBezTo>
                <a:cubicBezTo>
                  <a:pt x="7680852" y="1040437"/>
                  <a:pt x="7729051" y="1019027"/>
                  <a:pt x="7777786" y="1003637"/>
                </a:cubicBezTo>
                <a:cubicBezTo>
                  <a:pt x="7814305" y="992105"/>
                  <a:pt x="7916334" y="940771"/>
                  <a:pt x="7885362" y="963296"/>
                </a:cubicBezTo>
                <a:cubicBezTo>
                  <a:pt x="7805776" y="1021176"/>
                  <a:pt x="7722408" y="1077741"/>
                  <a:pt x="7629868" y="1111213"/>
                </a:cubicBezTo>
                <a:cubicBezTo>
                  <a:pt x="7560996" y="1136124"/>
                  <a:pt x="7164057" y="1208639"/>
                  <a:pt x="7038198" y="1232237"/>
                </a:cubicBezTo>
                <a:cubicBezTo>
                  <a:pt x="6854421" y="1218790"/>
                  <a:pt x="6669887" y="1213313"/>
                  <a:pt x="6486868" y="1191896"/>
                </a:cubicBezTo>
                <a:cubicBezTo>
                  <a:pt x="6248241" y="1163971"/>
                  <a:pt x="5774174" y="1084319"/>
                  <a:pt x="5774174" y="1084319"/>
                </a:cubicBezTo>
                <a:cubicBezTo>
                  <a:pt x="5500751" y="1088801"/>
                  <a:pt x="5226986" y="1083393"/>
                  <a:pt x="4953904" y="1097766"/>
                </a:cubicBezTo>
                <a:cubicBezTo>
                  <a:pt x="4856190" y="1102909"/>
                  <a:pt x="4658229" y="1164956"/>
                  <a:pt x="4563939" y="1191896"/>
                </a:cubicBezTo>
                <a:cubicBezTo>
                  <a:pt x="4541527" y="1209825"/>
                  <a:pt x="4522877" y="1233906"/>
                  <a:pt x="4496704" y="1245684"/>
                </a:cubicBezTo>
                <a:cubicBezTo>
                  <a:pt x="4308081" y="1330564"/>
                  <a:pt x="4283349" y="1313647"/>
                  <a:pt x="4079845" y="1326366"/>
                </a:cubicBezTo>
                <a:cubicBezTo>
                  <a:pt x="3931927" y="1321884"/>
                  <a:pt x="3783496" y="1326022"/>
                  <a:pt x="3636092" y="1312919"/>
                </a:cubicBezTo>
                <a:cubicBezTo>
                  <a:pt x="3580866" y="1308010"/>
                  <a:pt x="3529094" y="1283451"/>
                  <a:pt x="3474727" y="1272578"/>
                </a:cubicBezTo>
                <a:cubicBezTo>
                  <a:pt x="3372118" y="1252056"/>
                  <a:pt x="3268870" y="1234701"/>
                  <a:pt x="3165445" y="1218790"/>
                </a:cubicBezTo>
                <a:cubicBezTo>
                  <a:pt x="3035752" y="1198837"/>
                  <a:pt x="2775480" y="1165002"/>
                  <a:pt x="2775480" y="1165002"/>
                </a:cubicBezTo>
                <a:cubicBezTo>
                  <a:pt x="2700740" y="1090260"/>
                  <a:pt x="2748673" y="1147934"/>
                  <a:pt x="2936845" y="1178449"/>
                </a:cubicBezTo>
                <a:cubicBezTo>
                  <a:pt x="3238413" y="1227352"/>
                  <a:pt x="3251475" y="1219023"/>
                  <a:pt x="3555409" y="1232237"/>
                </a:cubicBezTo>
                <a:cubicBezTo>
                  <a:pt x="3618162" y="1223272"/>
                  <a:pt x="3682171" y="1220717"/>
                  <a:pt x="3743668" y="1205343"/>
                </a:cubicBezTo>
                <a:cubicBezTo>
                  <a:pt x="3790503" y="1193634"/>
                  <a:pt x="3832518" y="1167347"/>
                  <a:pt x="3878139" y="1151555"/>
                </a:cubicBezTo>
                <a:cubicBezTo>
                  <a:pt x="3949143" y="1126977"/>
                  <a:pt x="4019851" y="1100198"/>
                  <a:pt x="4093292" y="1084319"/>
                </a:cubicBezTo>
                <a:cubicBezTo>
                  <a:pt x="4427857" y="1011980"/>
                  <a:pt x="4799036" y="1036418"/>
                  <a:pt x="5128715" y="1030531"/>
                </a:cubicBezTo>
                <a:cubicBezTo>
                  <a:pt x="5213880" y="1048460"/>
                  <a:pt x="5299406" y="1064749"/>
                  <a:pt x="5384209" y="1084319"/>
                </a:cubicBezTo>
                <a:cubicBezTo>
                  <a:pt x="5474249" y="1105098"/>
                  <a:pt x="5562198" y="1135230"/>
                  <a:pt x="5653151" y="1151555"/>
                </a:cubicBezTo>
                <a:cubicBezTo>
                  <a:pt x="5737439" y="1166684"/>
                  <a:pt x="5823574" y="1168633"/>
                  <a:pt x="5908645" y="1178449"/>
                </a:cubicBezTo>
                <a:cubicBezTo>
                  <a:pt x="5940131" y="1182082"/>
                  <a:pt x="5971398" y="1187414"/>
                  <a:pt x="6002774" y="1191896"/>
                </a:cubicBezTo>
                <a:cubicBezTo>
                  <a:pt x="5429033" y="1200861"/>
                  <a:pt x="4854793" y="1193232"/>
                  <a:pt x="4281551" y="1218790"/>
                </a:cubicBezTo>
                <a:cubicBezTo>
                  <a:pt x="4149776" y="1224665"/>
                  <a:pt x="4021778" y="1264831"/>
                  <a:pt x="3891586" y="1286025"/>
                </a:cubicBezTo>
                <a:cubicBezTo>
                  <a:pt x="3829020" y="1296210"/>
                  <a:pt x="3766161" y="1304541"/>
                  <a:pt x="3703327" y="1312919"/>
                </a:cubicBezTo>
                <a:cubicBezTo>
                  <a:pt x="3698884" y="1313511"/>
                  <a:pt x="3685445" y="1313569"/>
                  <a:pt x="3689880" y="1312919"/>
                </a:cubicBezTo>
                <a:cubicBezTo>
                  <a:pt x="4026056" y="1263613"/>
                  <a:pt x="4359082" y="1182404"/>
                  <a:pt x="4698409" y="1165002"/>
                </a:cubicBezTo>
                <a:lnTo>
                  <a:pt x="5222845" y="1138107"/>
                </a:lnTo>
                <a:lnTo>
                  <a:pt x="5841409" y="1178449"/>
                </a:lnTo>
                <a:cubicBezTo>
                  <a:pt x="5974588" y="1189547"/>
                  <a:pt x="6002441" y="1203374"/>
                  <a:pt x="6110351" y="1218790"/>
                </a:cubicBezTo>
                <a:cubicBezTo>
                  <a:pt x="6546295" y="1281067"/>
                  <a:pt x="5741941" y="1159009"/>
                  <a:pt x="6392739" y="1259131"/>
                </a:cubicBezTo>
                <a:cubicBezTo>
                  <a:pt x="6459974" y="1281543"/>
                  <a:pt x="6527653" y="1302666"/>
                  <a:pt x="6594445" y="1326366"/>
                </a:cubicBezTo>
                <a:cubicBezTo>
                  <a:pt x="6666630" y="1351980"/>
                  <a:pt x="6735590" y="1387313"/>
                  <a:pt x="6809598" y="1407049"/>
                </a:cubicBezTo>
                <a:cubicBezTo>
                  <a:pt x="6870847" y="1423382"/>
                  <a:pt x="6935103" y="1424978"/>
                  <a:pt x="6997856" y="1433943"/>
                </a:cubicBezTo>
                <a:cubicBezTo>
                  <a:pt x="7069574" y="1429461"/>
                  <a:pt x="7142547" y="1434588"/>
                  <a:pt x="7213009" y="1420496"/>
                </a:cubicBezTo>
                <a:cubicBezTo>
                  <a:pt x="7239745" y="1415149"/>
                  <a:pt x="7159592" y="1407049"/>
                  <a:pt x="7132327" y="1407049"/>
                </a:cubicBezTo>
                <a:cubicBezTo>
                  <a:pt x="7038091" y="1407049"/>
                  <a:pt x="6944068" y="1416014"/>
                  <a:pt x="6849939" y="1420496"/>
                </a:cubicBezTo>
                <a:cubicBezTo>
                  <a:pt x="6643751" y="1447390"/>
                  <a:pt x="6438555" y="1483492"/>
                  <a:pt x="6231374" y="1501178"/>
                </a:cubicBezTo>
                <a:cubicBezTo>
                  <a:pt x="6070532" y="1514908"/>
                  <a:pt x="5908677" y="1511501"/>
                  <a:pt x="5747280" y="1514625"/>
                </a:cubicBezTo>
                <a:lnTo>
                  <a:pt x="4147080" y="1541519"/>
                </a:lnTo>
                <a:cubicBezTo>
                  <a:pt x="4106739" y="1546001"/>
                  <a:pt x="4065857" y="1547006"/>
                  <a:pt x="4026056" y="1554966"/>
                </a:cubicBezTo>
                <a:cubicBezTo>
                  <a:pt x="3953567" y="1569464"/>
                  <a:pt x="3883823" y="1596602"/>
                  <a:pt x="3810904" y="1608755"/>
                </a:cubicBezTo>
                <a:cubicBezTo>
                  <a:pt x="3748847" y="1619098"/>
                  <a:pt x="3685398" y="1617720"/>
                  <a:pt x="3622645" y="1622202"/>
                </a:cubicBezTo>
                <a:cubicBezTo>
                  <a:pt x="3465076" y="1646443"/>
                  <a:pt x="3369902" y="1679724"/>
                  <a:pt x="3205786" y="1608755"/>
                </a:cubicBezTo>
                <a:cubicBezTo>
                  <a:pt x="3102388" y="1564043"/>
                  <a:pt x="2892920" y="1395048"/>
                  <a:pt x="2802374" y="1299472"/>
                </a:cubicBezTo>
                <a:cubicBezTo>
                  <a:pt x="2762976" y="1257885"/>
                  <a:pt x="2689428" y="1154595"/>
                  <a:pt x="2654456" y="1097766"/>
                </a:cubicBezTo>
                <a:cubicBezTo>
                  <a:pt x="2635516" y="1066989"/>
                  <a:pt x="2616829" y="1035960"/>
                  <a:pt x="2600668" y="1003637"/>
                </a:cubicBezTo>
                <a:cubicBezTo>
                  <a:pt x="2594329" y="990959"/>
                  <a:pt x="2573921" y="958396"/>
                  <a:pt x="2587221" y="963296"/>
                </a:cubicBezTo>
                <a:cubicBezTo>
                  <a:pt x="2681270" y="997945"/>
                  <a:pt x="2761077" y="1066071"/>
                  <a:pt x="2856162" y="1097766"/>
                </a:cubicBezTo>
                <a:cubicBezTo>
                  <a:pt x="3285613" y="1240917"/>
                  <a:pt x="2916345" y="1108163"/>
                  <a:pt x="3420939" y="1326366"/>
                </a:cubicBezTo>
                <a:cubicBezTo>
                  <a:pt x="3478243" y="1351146"/>
                  <a:pt x="3536258" y="1374672"/>
                  <a:pt x="3595751" y="1393602"/>
                </a:cubicBezTo>
                <a:cubicBezTo>
                  <a:pt x="3635131" y="1406132"/>
                  <a:pt x="3758099" y="1420496"/>
                  <a:pt x="3716774" y="1420496"/>
                </a:cubicBezTo>
                <a:cubicBezTo>
                  <a:pt x="3653384" y="1420496"/>
                  <a:pt x="3591268" y="1402567"/>
                  <a:pt x="3528515" y="1393602"/>
                </a:cubicBezTo>
                <a:cubicBezTo>
                  <a:pt x="3349221" y="1398084"/>
                  <a:pt x="3169798" y="1398905"/>
                  <a:pt x="2990633" y="1407049"/>
                </a:cubicBezTo>
                <a:cubicBezTo>
                  <a:pt x="2972171" y="1407888"/>
                  <a:pt x="2936845" y="1420496"/>
                  <a:pt x="2936845" y="1420496"/>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9189" name="Freeform 5"/>
          <p:cNvSpPr>
            <a:spLocks/>
          </p:cNvSpPr>
          <p:nvPr/>
        </p:nvSpPr>
        <p:spPr bwMode="auto">
          <a:xfrm>
            <a:off x="-735013" y="3708400"/>
            <a:ext cx="11064876" cy="5076825"/>
          </a:xfrm>
          <a:custGeom>
            <a:avLst/>
            <a:gdLst>
              <a:gd name="T0" fmla="*/ 429582 w 11064533"/>
              <a:gd name="T1" fmla="*/ 1582673 h 5077639"/>
              <a:gd name="T2" fmla="*/ 6235910 w 11064533"/>
              <a:gd name="T3" fmla="*/ 489391 h 5077639"/>
              <a:gd name="T4" fmla="*/ 263292 w 11064533"/>
              <a:gd name="T5" fmla="*/ 2150073 h 5077639"/>
              <a:gd name="T6" fmla="*/ 6859489 w 11064533"/>
              <a:gd name="T7" fmla="*/ 18862 h 5077639"/>
              <a:gd name="T8" fmla="*/ 1136323 w 11064533"/>
              <a:gd name="T9" fmla="*/ 3520135 h 5077639"/>
              <a:gd name="T10" fmla="*/ 6568482 w 11064533"/>
              <a:gd name="T11" fmla="*/ 434034 h 5077639"/>
              <a:gd name="T12" fmla="*/ 3325816 w 11064533"/>
              <a:gd name="T13" fmla="*/ 2938900 h 5077639"/>
              <a:gd name="T14" fmla="*/ 5071878 w 11064533"/>
              <a:gd name="T15" fmla="*/ 1790261 h 5077639"/>
              <a:gd name="T16" fmla="*/ 4254270 w 11064533"/>
              <a:gd name="T17" fmla="*/ 3049610 h 5077639"/>
              <a:gd name="T18" fmla="*/ 6097338 w 11064533"/>
              <a:gd name="T19" fmla="*/ 1167501 h 5077639"/>
              <a:gd name="T20" fmla="*/ 1579766 w 11064533"/>
              <a:gd name="T21" fmla="*/ 3755397 h 5077639"/>
              <a:gd name="T22" fmla="*/ 5570733 w 11064533"/>
              <a:gd name="T23" fmla="*/ 918399 h 5077639"/>
              <a:gd name="T24" fmla="*/ 7039645 w 11064533"/>
              <a:gd name="T25" fmla="*/ 420196 h 5077639"/>
              <a:gd name="T26" fmla="*/ 3145669 w 11064533"/>
              <a:gd name="T27" fmla="*/ 3879947 h 5077639"/>
              <a:gd name="T28" fmla="*/ 4475995 w 11064533"/>
              <a:gd name="T29" fmla="*/ 1776420 h 5077639"/>
              <a:gd name="T30" fmla="*/ 3519822 w 11064533"/>
              <a:gd name="T31" fmla="*/ 2067038 h 5077639"/>
              <a:gd name="T32" fmla="*/ 5723178 w 11064533"/>
              <a:gd name="T33" fmla="*/ 1153665 h 5077639"/>
              <a:gd name="T34" fmla="*/ 6319046 w 11064533"/>
              <a:gd name="T35" fmla="*/ 1790261 h 5077639"/>
              <a:gd name="T36" fmla="*/ 5556879 w 11064533"/>
              <a:gd name="T37" fmla="*/ 2648277 h 5077639"/>
              <a:gd name="T38" fmla="*/ 7316795 w 11064533"/>
              <a:gd name="T39" fmla="*/ 1873292 h 5077639"/>
              <a:gd name="T40" fmla="*/ 7316795 w 11064533"/>
              <a:gd name="T41" fmla="*/ 1762579 h 5077639"/>
              <a:gd name="T42" fmla="*/ 9589424 w 11064533"/>
              <a:gd name="T43" fmla="*/ 1029110 h 5077639"/>
              <a:gd name="T44" fmla="*/ 10116010 w 11064533"/>
              <a:gd name="T45" fmla="*/ 780008 h 5077639"/>
              <a:gd name="T46" fmla="*/ 10060589 w 11064533"/>
              <a:gd name="T47" fmla="*/ 2067038 h 5077639"/>
              <a:gd name="T48" fmla="*/ 7039645 w 11064533"/>
              <a:gd name="T49" fmla="*/ 530906 h 5077639"/>
              <a:gd name="T50" fmla="*/ 7025788 w 11064533"/>
              <a:gd name="T51" fmla="*/ 1042950 h 5077639"/>
              <a:gd name="T52" fmla="*/ 7718660 w 11064533"/>
              <a:gd name="T53" fmla="*/ 1042950 h 5077639"/>
              <a:gd name="T54" fmla="*/ 7455368 w 11064533"/>
              <a:gd name="T55" fmla="*/ 1236697 h 5077639"/>
              <a:gd name="T56" fmla="*/ 7884947 w 11064533"/>
              <a:gd name="T57" fmla="*/ 1375087 h 5077639"/>
              <a:gd name="T58" fmla="*/ 6942636 w 11064533"/>
              <a:gd name="T59" fmla="*/ 184927 h 5077639"/>
              <a:gd name="T60" fmla="*/ 7178219 w 11064533"/>
              <a:gd name="T61" fmla="*/ 2316144 h 5077639"/>
              <a:gd name="T62" fmla="*/ 7302937 w 11064533"/>
              <a:gd name="T63" fmla="*/ 752332 h 5077639"/>
              <a:gd name="T64" fmla="*/ 6249768 w 11064533"/>
              <a:gd name="T65" fmla="*/ 1679545 h 5077639"/>
              <a:gd name="T66" fmla="*/ 5141156 w 11064533"/>
              <a:gd name="T67" fmla="*/ 3672365 h 5077639"/>
              <a:gd name="T68" fmla="*/ 9146008 w 11064533"/>
              <a:gd name="T69" fmla="*/ 1264376 h 5077639"/>
              <a:gd name="T70" fmla="*/ 8342255 w 11064533"/>
              <a:gd name="T71" fmla="*/ 1029110 h 5077639"/>
              <a:gd name="T72" fmla="*/ 7552373 w 11064533"/>
              <a:gd name="T73" fmla="*/ 558585 h 5077639"/>
              <a:gd name="T74" fmla="*/ 5709309 w 11064533"/>
              <a:gd name="T75" fmla="*/ 1721065 h 5077639"/>
              <a:gd name="T76" fmla="*/ 7455368 w 11064533"/>
              <a:gd name="T77" fmla="*/ 1029110 h 5077639"/>
              <a:gd name="T78" fmla="*/ 7330648 w 11064533"/>
              <a:gd name="T79" fmla="*/ 1651869 h 5077639"/>
              <a:gd name="T80" fmla="*/ 6970351 w 11064533"/>
              <a:gd name="T81" fmla="*/ 1098308 h 5077639"/>
              <a:gd name="T82" fmla="*/ 706736 w 11064533"/>
              <a:gd name="T83" fmla="*/ 1195180 h 5077639"/>
              <a:gd name="T84" fmla="*/ 5764747 w 11064533"/>
              <a:gd name="T85" fmla="*/ 766168 h 5077639"/>
              <a:gd name="T86" fmla="*/ 6887214 w 11064533"/>
              <a:gd name="T87" fmla="*/ 364839 h 5077639"/>
              <a:gd name="T88" fmla="*/ 374157 w 11064533"/>
              <a:gd name="T89" fmla="*/ 1070629 h 5077639"/>
              <a:gd name="T90" fmla="*/ 2785376 w 11064533"/>
              <a:gd name="T91" fmla="*/ 1430443 h 5077639"/>
              <a:gd name="T92" fmla="*/ 2799232 w 11064533"/>
              <a:gd name="T93" fmla="*/ 364839 h 5077639"/>
              <a:gd name="T94" fmla="*/ 7413800 w 11064533"/>
              <a:gd name="T95" fmla="*/ 876883 h 5077639"/>
              <a:gd name="T96" fmla="*/ 7067356 w 11064533"/>
              <a:gd name="T97" fmla="*/ 530906 h 5077639"/>
              <a:gd name="T98" fmla="*/ 7399942 w 11064533"/>
              <a:gd name="T99" fmla="*/ 1665709 h 5077639"/>
              <a:gd name="T100" fmla="*/ 6402197 w 11064533"/>
              <a:gd name="T101" fmla="*/ 835363 h 5077639"/>
              <a:gd name="T102" fmla="*/ 4753144 w 11064533"/>
              <a:gd name="T103" fmla="*/ 2343816 h 5077639"/>
              <a:gd name="T104" fmla="*/ 5376739 w 11064533"/>
              <a:gd name="T105" fmla="*/ 1762579 h 5077639"/>
              <a:gd name="T106" fmla="*/ 7081214 w 11064533"/>
              <a:gd name="T107" fmla="*/ 890721 h 5077639"/>
              <a:gd name="T108" fmla="*/ 3949410 w 11064533"/>
              <a:gd name="T109" fmla="*/ 3533973 h 5077639"/>
              <a:gd name="T110" fmla="*/ 3478247 w 11064533"/>
              <a:gd name="T111" fmla="*/ 1734902 h 5077639"/>
              <a:gd name="T112" fmla="*/ 6402197 w 11064533"/>
              <a:gd name="T113" fmla="*/ 973754 h 5077639"/>
              <a:gd name="T114" fmla="*/ 8674844 w 11064533"/>
              <a:gd name="T115" fmla="*/ 1430443 h 5077639"/>
              <a:gd name="T116" fmla="*/ 10157606 w 11064533"/>
              <a:gd name="T117" fmla="*/ 3423263 h 5077639"/>
              <a:gd name="T118" fmla="*/ 10310021 w 11064533"/>
              <a:gd name="T119" fmla="*/ 323319 h 5077639"/>
              <a:gd name="T120" fmla="*/ 8605550 w 11064533"/>
              <a:gd name="T121" fmla="*/ 530906 h 5077639"/>
              <a:gd name="T122" fmla="*/ 4434426 w 11064533"/>
              <a:gd name="T123" fmla="*/ 2426856 h 50776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064533"/>
              <a:gd name="T187" fmla="*/ 0 h 5077639"/>
              <a:gd name="T188" fmla="*/ 11064533 w 11064533"/>
              <a:gd name="T189" fmla="*/ 5077639 h 50776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064533" h="5077639">
                <a:moveTo>
                  <a:pt x="6761018" y="115865"/>
                </a:moveTo>
                <a:cubicBezTo>
                  <a:pt x="6700875" y="236150"/>
                  <a:pt x="6685527" y="272575"/>
                  <a:pt x="6567055" y="420665"/>
                </a:cubicBezTo>
                <a:cubicBezTo>
                  <a:pt x="6554153" y="436793"/>
                  <a:pt x="6530109" y="439138"/>
                  <a:pt x="6511636" y="448374"/>
                </a:cubicBezTo>
                <a:cubicBezTo>
                  <a:pt x="6497782" y="466847"/>
                  <a:pt x="6487451" y="488587"/>
                  <a:pt x="6470073" y="503792"/>
                </a:cubicBezTo>
                <a:cubicBezTo>
                  <a:pt x="6449807" y="521524"/>
                  <a:pt x="6423452" y="530793"/>
                  <a:pt x="6400800" y="545355"/>
                </a:cubicBezTo>
                <a:cubicBezTo>
                  <a:pt x="6358780" y="572368"/>
                  <a:pt x="6315703" y="598026"/>
                  <a:pt x="6276109" y="628483"/>
                </a:cubicBezTo>
                <a:cubicBezTo>
                  <a:pt x="6255402" y="644411"/>
                  <a:pt x="6241723" y="668404"/>
                  <a:pt x="6220691" y="683901"/>
                </a:cubicBezTo>
                <a:cubicBezTo>
                  <a:pt x="5945912" y="886370"/>
                  <a:pt x="6101299" y="760569"/>
                  <a:pt x="5888182" y="891719"/>
                </a:cubicBezTo>
                <a:cubicBezTo>
                  <a:pt x="5748501" y="977677"/>
                  <a:pt x="5940653" y="886266"/>
                  <a:pt x="5735782" y="988701"/>
                </a:cubicBezTo>
                <a:cubicBezTo>
                  <a:pt x="5621236" y="1045974"/>
                  <a:pt x="5504615" y="1099002"/>
                  <a:pt x="5389418" y="1154955"/>
                </a:cubicBezTo>
                <a:cubicBezTo>
                  <a:pt x="5342974" y="1177514"/>
                  <a:pt x="5298534" y="1204369"/>
                  <a:pt x="5250873" y="1224228"/>
                </a:cubicBezTo>
                <a:lnTo>
                  <a:pt x="5084618" y="1293501"/>
                </a:lnTo>
                <a:cubicBezTo>
                  <a:pt x="5001805" y="1326626"/>
                  <a:pt x="4915012" y="1350595"/>
                  <a:pt x="4835236" y="1390483"/>
                </a:cubicBezTo>
                <a:cubicBezTo>
                  <a:pt x="4745091" y="1435556"/>
                  <a:pt x="4749853" y="1436440"/>
                  <a:pt x="4613564" y="1473610"/>
                </a:cubicBezTo>
                <a:cubicBezTo>
                  <a:pt x="4562764" y="1487465"/>
                  <a:pt x="4512889" y="1505322"/>
                  <a:pt x="4461164" y="1515174"/>
                </a:cubicBezTo>
                <a:cubicBezTo>
                  <a:pt x="4415571" y="1523858"/>
                  <a:pt x="4368800" y="1524410"/>
                  <a:pt x="4322618" y="1529028"/>
                </a:cubicBezTo>
                <a:cubicBezTo>
                  <a:pt x="4271818" y="1542883"/>
                  <a:pt x="4222291" y="1562781"/>
                  <a:pt x="4170218" y="1570592"/>
                </a:cubicBezTo>
                <a:cubicBezTo>
                  <a:pt x="4037066" y="1590565"/>
                  <a:pt x="3768436" y="1612155"/>
                  <a:pt x="3768436" y="1612155"/>
                </a:cubicBezTo>
                <a:cubicBezTo>
                  <a:pt x="3706211" y="1627712"/>
                  <a:pt x="3635517" y="1646320"/>
                  <a:pt x="3574473" y="1653719"/>
                </a:cubicBezTo>
                <a:cubicBezTo>
                  <a:pt x="3468629" y="1666549"/>
                  <a:pt x="3255818" y="1681428"/>
                  <a:pt x="3255818" y="1681428"/>
                </a:cubicBezTo>
                <a:cubicBezTo>
                  <a:pt x="2989819" y="1752361"/>
                  <a:pt x="3119482" y="1731347"/>
                  <a:pt x="2867891" y="1750701"/>
                </a:cubicBezTo>
                <a:cubicBezTo>
                  <a:pt x="2805352" y="1766335"/>
                  <a:pt x="2754619" y="1779534"/>
                  <a:pt x="2687782" y="1792265"/>
                </a:cubicBezTo>
                <a:cubicBezTo>
                  <a:pt x="2632592" y="1802778"/>
                  <a:pt x="2576945" y="1810738"/>
                  <a:pt x="2521527" y="1819974"/>
                </a:cubicBezTo>
                <a:cubicBezTo>
                  <a:pt x="2267527" y="1810738"/>
                  <a:pt x="2013215" y="1807877"/>
                  <a:pt x="1759527" y="1792265"/>
                </a:cubicBezTo>
                <a:cubicBezTo>
                  <a:pt x="1540541" y="1778789"/>
                  <a:pt x="1691646" y="1768713"/>
                  <a:pt x="1565564" y="1750701"/>
                </a:cubicBezTo>
                <a:cubicBezTo>
                  <a:pt x="1237407" y="1703822"/>
                  <a:pt x="1648334" y="1780736"/>
                  <a:pt x="1233055" y="1709137"/>
                </a:cubicBezTo>
                <a:cubicBezTo>
                  <a:pt x="889100" y="1649835"/>
                  <a:pt x="1161382" y="1678047"/>
                  <a:pt x="845127" y="1653719"/>
                </a:cubicBezTo>
                <a:cubicBezTo>
                  <a:pt x="439094" y="1572512"/>
                  <a:pt x="989024" y="1677382"/>
                  <a:pt x="554182" y="1612155"/>
                </a:cubicBezTo>
                <a:cubicBezTo>
                  <a:pt x="512076" y="1605839"/>
                  <a:pt x="470631" y="1595417"/>
                  <a:pt x="429491" y="1584446"/>
                </a:cubicBezTo>
                <a:cubicBezTo>
                  <a:pt x="401269" y="1576920"/>
                  <a:pt x="346364" y="1556737"/>
                  <a:pt x="346364" y="1556737"/>
                </a:cubicBezTo>
                <a:cubicBezTo>
                  <a:pt x="446638" y="1489887"/>
                  <a:pt x="369061" y="1528401"/>
                  <a:pt x="595746" y="1556737"/>
                </a:cubicBezTo>
                <a:cubicBezTo>
                  <a:pt x="947196" y="1600669"/>
                  <a:pt x="369967" y="1516245"/>
                  <a:pt x="1052946" y="1626010"/>
                </a:cubicBezTo>
                <a:lnTo>
                  <a:pt x="1496291" y="1695283"/>
                </a:lnTo>
                <a:cubicBezTo>
                  <a:pt x="1528567" y="1700248"/>
                  <a:pt x="1561062" y="1703768"/>
                  <a:pt x="1593273" y="1709137"/>
                </a:cubicBezTo>
                <a:cubicBezTo>
                  <a:pt x="2073331" y="1789147"/>
                  <a:pt x="1869864" y="1758547"/>
                  <a:pt x="2202873" y="1806119"/>
                </a:cubicBezTo>
                <a:lnTo>
                  <a:pt x="2549236" y="1778410"/>
                </a:lnTo>
                <a:cubicBezTo>
                  <a:pt x="2590894" y="1774734"/>
                  <a:pt x="2632677" y="1771430"/>
                  <a:pt x="2673927" y="1764555"/>
                </a:cubicBezTo>
                <a:cubicBezTo>
                  <a:pt x="2743611" y="1752941"/>
                  <a:pt x="2812146" y="1735096"/>
                  <a:pt x="2881746" y="1722992"/>
                </a:cubicBezTo>
                <a:cubicBezTo>
                  <a:pt x="3024615" y="1698145"/>
                  <a:pt x="3168347" y="1678450"/>
                  <a:pt x="3311236" y="1653719"/>
                </a:cubicBezTo>
                <a:cubicBezTo>
                  <a:pt x="3408515" y="1636882"/>
                  <a:pt x="3505147" y="1616495"/>
                  <a:pt x="3602182" y="1598301"/>
                </a:cubicBezTo>
                <a:lnTo>
                  <a:pt x="3754582" y="1570592"/>
                </a:lnTo>
                <a:lnTo>
                  <a:pt x="4114800" y="1501319"/>
                </a:lnTo>
                <a:lnTo>
                  <a:pt x="4322618" y="1459755"/>
                </a:lnTo>
                <a:cubicBezTo>
                  <a:pt x="4350213" y="1454499"/>
                  <a:pt x="4378200" y="1451410"/>
                  <a:pt x="4405746" y="1445901"/>
                </a:cubicBezTo>
                <a:cubicBezTo>
                  <a:pt x="4680003" y="1391050"/>
                  <a:pt x="4509385" y="1415627"/>
                  <a:pt x="4710546" y="1390483"/>
                </a:cubicBezTo>
                <a:cubicBezTo>
                  <a:pt x="4716309" y="1387921"/>
                  <a:pt x="4894841" y="1310834"/>
                  <a:pt x="4918364" y="1293501"/>
                </a:cubicBezTo>
                <a:cubicBezTo>
                  <a:pt x="4981677" y="1246849"/>
                  <a:pt x="5031036" y="1181564"/>
                  <a:pt x="5098473" y="1141101"/>
                </a:cubicBezTo>
                <a:cubicBezTo>
                  <a:pt x="5167271" y="1099822"/>
                  <a:pt x="5196789" y="1084615"/>
                  <a:pt x="5264727" y="1030265"/>
                </a:cubicBezTo>
                <a:cubicBezTo>
                  <a:pt x="5280027" y="1018025"/>
                  <a:pt x="5289090" y="998083"/>
                  <a:pt x="5306291" y="988701"/>
                </a:cubicBezTo>
                <a:cubicBezTo>
                  <a:pt x="5340931" y="969806"/>
                  <a:pt x="5380761" y="962449"/>
                  <a:pt x="5417127" y="947137"/>
                </a:cubicBezTo>
                <a:cubicBezTo>
                  <a:pt x="5468556" y="925483"/>
                  <a:pt x="5517928" y="899111"/>
                  <a:pt x="5569527" y="877865"/>
                </a:cubicBezTo>
                <a:cubicBezTo>
                  <a:pt x="5596535" y="866744"/>
                  <a:pt x="5625808" y="861661"/>
                  <a:pt x="5652655" y="850155"/>
                </a:cubicBezTo>
                <a:cubicBezTo>
                  <a:pt x="5690621" y="833884"/>
                  <a:pt x="5725887" y="811829"/>
                  <a:pt x="5763491" y="794737"/>
                </a:cubicBezTo>
                <a:cubicBezTo>
                  <a:pt x="5776786" y="788694"/>
                  <a:pt x="5791993" y="787414"/>
                  <a:pt x="5805055" y="780883"/>
                </a:cubicBezTo>
                <a:cubicBezTo>
                  <a:pt x="5870300" y="748261"/>
                  <a:pt x="5961890" y="675326"/>
                  <a:pt x="6012873" y="642337"/>
                </a:cubicBezTo>
                <a:cubicBezTo>
                  <a:pt x="6044133" y="622110"/>
                  <a:pt x="6079353" y="608271"/>
                  <a:pt x="6109855" y="586919"/>
                </a:cubicBezTo>
                <a:cubicBezTo>
                  <a:pt x="6125906" y="575683"/>
                  <a:pt x="6135952" y="557384"/>
                  <a:pt x="6151418" y="545355"/>
                </a:cubicBezTo>
                <a:cubicBezTo>
                  <a:pt x="6177705" y="524909"/>
                  <a:pt x="6205310" y="505884"/>
                  <a:pt x="6234546" y="489937"/>
                </a:cubicBezTo>
                <a:cubicBezTo>
                  <a:pt x="6307071" y="450378"/>
                  <a:pt x="6397802" y="437517"/>
                  <a:pt x="6456218" y="379101"/>
                </a:cubicBezTo>
                <a:cubicBezTo>
                  <a:pt x="6514110" y="321209"/>
                  <a:pt x="6482107" y="349293"/>
                  <a:pt x="6553200" y="295974"/>
                </a:cubicBezTo>
                <a:cubicBezTo>
                  <a:pt x="6557818" y="282119"/>
                  <a:pt x="6559809" y="267090"/>
                  <a:pt x="6567055" y="254410"/>
                </a:cubicBezTo>
                <a:cubicBezTo>
                  <a:pt x="6578511" y="234362"/>
                  <a:pt x="6592290" y="215320"/>
                  <a:pt x="6608618" y="198992"/>
                </a:cubicBezTo>
                <a:cubicBezTo>
                  <a:pt x="6636287" y="171323"/>
                  <a:pt x="6686381" y="156803"/>
                  <a:pt x="6719455" y="143574"/>
                </a:cubicBezTo>
                <a:cubicBezTo>
                  <a:pt x="6596373" y="266654"/>
                  <a:pt x="6498521" y="373164"/>
                  <a:pt x="6331527" y="462228"/>
                </a:cubicBezTo>
                <a:cubicBezTo>
                  <a:pt x="6262254" y="499174"/>
                  <a:pt x="6192136" y="534575"/>
                  <a:pt x="6123709" y="573065"/>
                </a:cubicBezTo>
                <a:cubicBezTo>
                  <a:pt x="6044322" y="617720"/>
                  <a:pt x="5965986" y="664251"/>
                  <a:pt x="5888182" y="711610"/>
                </a:cubicBezTo>
                <a:cubicBezTo>
                  <a:pt x="5859735" y="728925"/>
                  <a:pt x="5834841" y="752135"/>
                  <a:pt x="5805055" y="767028"/>
                </a:cubicBezTo>
                <a:cubicBezTo>
                  <a:pt x="5732917" y="803097"/>
                  <a:pt x="5655520" y="827941"/>
                  <a:pt x="5583382" y="864010"/>
                </a:cubicBezTo>
                <a:cubicBezTo>
                  <a:pt x="5270469" y="1020467"/>
                  <a:pt x="5733696" y="835895"/>
                  <a:pt x="5292436" y="1016410"/>
                </a:cubicBezTo>
                <a:cubicBezTo>
                  <a:pt x="5251886" y="1032999"/>
                  <a:pt x="5208336" y="1041484"/>
                  <a:pt x="5167746" y="1057974"/>
                </a:cubicBezTo>
                <a:cubicBezTo>
                  <a:pt x="5060439" y="1101567"/>
                  <a:pt x="4958971" y="1159892"/>
                  <a:pt x="4849091" y="1196519"/>
                </a:cubicBezTo>
                <a:cubicBezTo>
                  <a:pt x="4807527" y="1210374"/>
                  <a:pt x="4765258" y="1222267"/>
                  <a:pt x="4724400" y="1238083"/>
                </a:cubicBezTo>
                <a:cubicBezTo>
                  <a:pt x="4622029" y="1277710"/>
                  <a:pt x="4524376" y="1330032"/>
                  <a:pt x="4419600" y="1362774"/>
                </a:cubicBezTo>
                <a:cubicBezTo>
                  <a:pt x="4345709" y="1385865"/>
                  <a:pt x="4270996" y="1406472"/>
                  <a:pt x="4197927" y="1432046"/>
                </a:cubicBezTo>
                <a:cubicBezTo>
                  <a:pt x="4178433" y="1438869"/>
                  <a:pt x="4161876" y="1452582"/>
                  <a:pt x="4142509" y="1459755"/>
                </a:cubicBezTo>
                <a:cubicBezTo>
                  <a:pt x="4037050" y="1498814"/>
                  <a:pt x="3928947" y="1530557"/>
                  <a:pt x="3823855" y="1570592"/>
                </a:cubicBezTo>
                <a:cubicBezTo>
                  <a:pt x="3734886" y="1604485"/>
                  <a:pt x="3652470" y="1656377"/>
                  <a:pt x="3560618" y="1681428"/>
                </a:cubicBezTo>
                <a:cubicBezTo>
                  <a:pt x="3403763" y="1724207"/>
                  <a:pt x="3395863" y="1719365"/>
                  <a:pt x="3241964" y="1792265"/>
                </a:cubicBezTo>
                <a:cubicBezTo>
                  <a:pt x="3022667" y="1896143"/>
                  <a:pt x="3285736" y="1799355"/>
                  <a:pt x="3006436" y="1916955"/>
                </a:cubicBezTo>
                <a:cubicBezTo>
                  <a:pt x="2966058" y="1933956"/>
                  <a:pt x="2925554" y="1957964"/>
                  <a:pt x="2881746" y="1958519"/>
                </a:cubicBezTo>
                <a:lnTo>
                  <a:pt x="803564" y="1986228"/>
                </a:lnTo>
                <a:cubicBezTo>
                  <a:pt x="762000" y="1990846"/>
                  <a:pt x="720123" y="1993208"/>
                  <a:pt x="678873" y="2000083"/>
                </a:cubicBezTo>
                <a:cubicBezTo>
                  <a:pt x="664468" y="2002484"/>
                  <a:pt x="651398" y="2010094"/>
                  <a:pt x="637309" y="2013937"/>
                </a:cubicBezTo>
                <a:cubicBezTo>
                  <a:pt x="445961" y="2066122"/>
                  <a:pt x="602618" y="2016264"/>
                  <a:pt x="443346" y="2069355"/>
                </a:cubicBezTo>
                <a:cubicBezTo>
                  <a:pt x="429491" y="2078592"/>
                  <a:pt x="416675" y="2089618"/>
                  <a:pt x="401782" y="2097065"/>
                </a:cubicBezTo>
                <a:cubicBezTo>
                  <a:pt x="388720" y="2103596"/>
                  <a:pt x="373778" y="2105495"/>
                  <a:pt x="360218" y="2110919"/>
                </a:cubicBezTo>
                <a:cubicBezTo>
                  <a:pt x="327562" y="2123981"/>
                  <a:pt x="294694" y="2136754"/>
                  <a:pt x="263236" y="2152483"/>
                </a:cubicBezTo>
                <a:cubicBezTo>
                  <a:pt x="248343" y="2159930"/>
                  <a:pt x="236130" y="2171931"/>
                  <a:pt x="221673" y="2180192"/>
                </a:cubicBezTo>
                <a:cubicBezTo>
                  <a:pt x="203741" y="2190439"/>
                  <a:pt x="184728" y="2198665"/>
                  <a:pt x="166255" y="2207901"/>
                </a:cubicBezTo>
                <a:cubicBezTo>
                  <a:pt x="517261" y="2266400"/>
                  <a:pt x="327825" y="2241338"/>
                  <a:pt x="1094509" y="2166337"/>
                </a:cubicBezTo>
                <a:cubicBezTo>
                  <a:pt x="1238834" y="2152218"/>
                  <a:pt x="1380959" y="2120905"/>
                  <a:pt x="1524000" y="2097065"/>
                </a:cubicBezTo>
                <a:cubicBezTo>
                  <a:pt x="1630346" y="2079341"/>
                  <a:pt x="1735456" y="2053131"/>
                  <a:pt x="1842655" y="2041646"/>
                </a:cubicBezTo>
                <a:cubicBezTo>
                  <a:pt x="2381677" y="1983894"/>
                  <a:pt x="2128685" y="2014608"/>
                  <a:pt x="2743200" y="1930810"/>
                </a:cubicBezTo>
                <a:lnTo>
                  <a:pt x="2840182" y="1916955"/>
                </a:lnTo>
                <a:cubicBezTo>
                  <a:pt x="2941761" y="1902944"/>
                  <a:pt x="3045503" y="1900262"/>
                  <a:pt x="3144982" y="1875392"/>
                </a:cubicBezTo>
                <a:cubicBezTo>
                  <a:pt x="3284967" y="1840395"/>
                  <a:pt x="3372467" y="1815719"/>
                  <a:pt x="3519055" y="1792265"/>
                </a:cubicBezTo>
                <a:cubicBezTo>
                  <a:pt x="3662753" y="1769273"/>
                  <a:pt x="3673255" y="1790333"/>
                  <a:pt x="3823855" y="1750701"/>
                </a:cubicBezTo>
                <a:cubicBezTo>
                  <a:pt x="3945347" y="1718730"/>
                  <a:pt x="4065236" y="1680609"/>
                  <a:pt x="4184073" y="1639865"/>
                </a:cubicBezTo>
                <a:cubicBezTo>
                  <a:pt x="4227098" y="1625113"/>
                  <a:pt x="4266779" y="1601940"/>
                  <a:pt x="4308764" y="1584446"/>
                </a:cubicBezTo>
                <a:cubicBezTo>
                  <a:pt x="4377634" y="1555750"/>
                  <a:pt x="4447046" y="1528361"/>
                  <a:pt x="4516582" y="1501319"/>
                </a:cubicBezTo>
                <a:cubicBezTo>
                  <a:pt x="4530193" y="1496026"/>
                  <a:pt x="4544766" y="1493319"/>
                  <a:pt x="4558146" y="1487465"/>
                </a:cubicBezTo>
                <a:cubicBezTo>
                  <a:pt x="4618724" y="1460962"/>
                  <a:pt x="4677479" y="1430384"/>
                  <a:pt x="4738255" y="1404337"/>
                </a:cubicBezTo>
                <a:cubicBezTo>
                  <a:pt x="4774522" y="1388794"/>
                  <a:pt x="4813799" y="1380420"/>
                  <a:pt x="4849091" y="1362774"/>
                </a:cubicBezTo>
                <a:cubicBezTo>
                  <a:pt x="4906476" y="1334082"/>
                  <a:pt x="4957961" y="1294484"/>
                  <a:pt x="5015346" y="1265792"/>
                </a:cubicBezTo>
                <a:cubicBezTo>
                  <a:pt x="5059834" y="1243548"/>
                  <a:pt x="5109020" y="1231834"/>
                  <a:pt x="5153891" y="1210374"/>
                </a:cubicBezTo>
                <a:cubicBezTo>
                  <a:pt x="5215404" y="1180954"/>
                  <a:pt x="5273012" y="1143886"/>
                  <a:pt x="5334000" y="1113392"/>
                </a:cubicBezTo>
                <a:cubicBezTo>
                  <a:pt x="5347062" y="1106861"/>
                  <a:pt x="5362389" y="1105838"/>
                  <a:pt x="5375564" y="1099537"/>
                </a:cubicBezTo>
                <a:cubicBezTo>
                  <a:pt x="5468723" y="1054983"/>
                  <a:pt x="5559496" y="1005547"/>
                  <a:pt x="5652655" y="960992"/>
                </a:cubicBezTo>
                <a:cubicBezTo>
                  <a:pt x="5665830" y="954691"/>
                  <a:pt x="5681156" y="953668"/>
                  <a:pt x="5694218" y="947137"/>
                </a:cubicBezTo>
                <a:cubicBezTo>
                  <a:pt x="5764439" y="912027"/>
                  <a:pt x="5834222" y="875859"/>
                  <a:pt x="5902036" y="836301"/>
                </a:cubicBezTo>
                <a:cubicBezTo>
                  <a:pt x="5945185" y="811131"/>
                  <a:pt x="5984057" y="779147"/>
                  <a:pt x="6026727" y="753174"/>
                </a:cubicBezTo>
                <a:cubicBezTo>
                  <a:pt x="6538348" y="441752"/>
                  <a:pt x="6088930" y="745211"/>
                  <a:pt x="6262255" y="600774"/>
                </a:cubicBezTo>
                <a:cubicBezTo>
                  <a:pt x="6385818" y="497805"/>
                  <a:pt x="6522594" y="409707"/>
                  <a:pt x="6636327" y="295974"/>
                </a:cubicBezTo>
                <a:cubicBezTo>
                  <a:pt x="6691745" y="240556"/>
                  <a:pt x="6762259" y="196924"/>
                  <a:pt x="6802582" y="129719"/>
                </a:cubicBezTo>
                <a:cubicBezTo>
                  <a:pt x="6816437" y="106628"/>
                  <a:pt x="6832103" y="84532"/>
                  <a:pt x="6844146" y="60446"/>
                </a:cubicBezTo>
                <a:cubicBezTo>
                  <a:pt x="6850677" y="47384"/>
                  <a:pt x="6872604" y="18883"/>
                  <a:pt x="6858000" y="18883"/>
                </a:cubicBezTo>
                <a:cubicBezTo>
                  <a:pt x="6841349" y="18883"/>
                  <a:pt x="6837738" y="45553"/>
                  <a:pt x="6830291" y="60446"/>
                </a:cubicBezTo>
                <a:cubicBezTo>
                  <a:pt x="6814562" y="91904"/>
                  <a:pt x="6807746" y="127843"/>
                  <a:pt x="6788727" y="157428"/>
                </a:cubicBezTo>
                <a:cubicBezTo>
                  <a:pt x="6724279" y="257681"/>
                  <a:pt x="6665183" y="364100"/>
                  <a:pt x="6580909" y="448374"/>
                </a:cubicBezTo>
                <a:cubicBezTo>
                  <a:pt x="6567055" y="462228"/>
                  <a:pt x="6555334" y="478612"/>
                  <a:pt x="6539346" y="489937"/>
                </a:cubicBezTo>
                <a:cubicBezTo>
                  <a:pt x="6320613" y="644872"/>
                  <a:pt x="6016014" y="839072"/>
                  <a:pt x="5777346" y="933283"/>
                </a:cubicBezTo>
                <a:cubicBezTo>
                  <a:pt x="5601855" y="1002556"/>
                  <a:pt x="5419623" y="1056725"/>
                  <a:pt x="5250873" y="1141101"/>
                </a:cubicBezTo>
                <a:cubicBezTo>
                  <a:pt x="5223164" y="1154956"/>
                  <a:pt x="5196436" y="1170976"/>
                  <a:pt x="5167746" y="1182665"/>
                </a:cubicBezTo>
                <a:cubicBezTo>
                  <a:pt x="5071635" y="1221821"/>
                  <a:pt x="4970769" y="1249453"/>
                  <a:pt x="4876800" y="1293501"/>
                </a:cubicBezTo>
                <a:cubicBezTo>
                  <a:pt x="4822279" y="1319058"/>
                  <a:pt x="4777345" y="1361804"/>
                  <a:pt x="4724400" y="1390483"/>
                </a:cubicBezTo>
                <a:cubicBezTo>
                  <a:pt x="4666259" y="1421976"/>
                  <a:pt x="4603433" y="1444039"/>
                  <a:pt x="4544291" y="1473610"/>
                </a:cubicBezTo>
                <a:cubicBezTo>
                  <a:pt x="4492534" y="1499488"/>
                  <a:pt x="4442132" y="1528028"/>
                  <a:pt x="4391891" y="1556737"/>
                </a:cubicBezTo>
                <a:cubicBezTo>
                  <a:pt x="4345130" y="1583458"/>
                  <a:pt x="4301899" y="1616559"/>
                  <a:pt x="4253346" y="1639865"/>
                </a:cubicBezTo>
                <a:cubicBezTo>
                  <a:pt x="4064677" y="1730426"/>
                  <a:pt x="4075685" y="1708321"/>
                  <a:pt x="3906982" y="1764555"/>
                </a:cubicBezTo>
                <a:cubicBezTo>
                  <a:pt x="3689681" y="1836988"/>
                  <a:pt x="3530075" y="1904517"/>
                  <a:pt x="3311236" y="2013937"/>
                </a:cubicBezTo>
                <a:cubicBezTo>
                  <a:pt x="3228109" y="2055501"/>
                  <a:pt x="3135216" y="2081569"/>
                  <a:pt x="3061855" y="2138628"/>
                </a:cubicBezTo>
                <a:cubicBezTo>
                  <a:pt x="3020291" y="2170955"/>
                  <a:pt x="2981208" y="2206753"/>
                  <a:pt x="2937164" y="2235610"/>
                </a:cubicBezTo>
                <a:cubicBezTo>
                  <a:pt x="2847066" y="2294640"/>
                  <a:pt x="2747723" y="2339258"/>
                  <a:pt x="2660073" y="2401865"/>
                </a:cubicBezTo>
                <a:cubicBezTo>
                  <a:pt x="2563091" y="2471138"/>
                  <a:pt x="2479784" y="2565420"/>
                  <a:pt x="2369127" y="2609683"/>
                </a:cubicBezTo>
                <a:cubicBezTo>
                  <a:pt x="2213044" y="2672116"/>
                  <a:pt x="1985995" y="2758487"/>
                  <a:pt x="1870364" y="2845210"/>
                </a:cubicBezTo>
                <a:cubicBezTo>
                  <a:pt x="1814946" y="2886774"/>
                  <a:pt x="1754511" y="2922379"/>
                  <a:pt x="1704109" y="2969901"/>
                </a:cubicBezTo>
                <a:cubicBezTo>
                  <a:pt x="1592413" y="3075215"/>
                  <a:pt x="1490330" y="3190302"/>
                  <a:pt x="1385455" y="3302410"/>
                </a:cubicBezTo>
                <a:cubicBezTo>
                  <a:pt x="1356368" y="3333503"/>
                  <a:pt x="1332434" y="3369285"/>
                  <a:pt x="1302327" y="3399392"/>
                </a:cubicBezTo>
                <a:cubicBezTo>
                  <a:pt x="1288473" y="3413246"/>
                  <a:pt x="1273666" y="3426210"/>
                  <a:pt x="1260764" y="3440955"/>
                </a:cubicBezTo>
                <a:cubicBezTo>
                  <a:pt x="1241292" y="3463209"/>
                  <a:pt x="1226256" y="3489318"/>
                  <a:pt x="1205346" y="3510228"/>
                </a:cubicBezTo>
                <a:cubicBezTo>
                  <a:pt x="1193572" y="3522002"/>
                  <a:pt x="1177103" y="3527946"/>
                  <a:pt x="1163782" y="3537937"/>
                </a:cubicBezTo>
                <a:cubicBezTo>
                  <a:pt x="911855" y="3726881"/>
                  <a:pt x="1191597" y="3517067"/>
                  <a:pt x="1066800" y="3621065"/>
                </a:cubicBezTo>
                <a:cubicBezTo>
                  <a:pt x="1049061" y="3635847"/>
                  <a:pt x="1029855" y="3648774"/>
                  <a:pt x="1011382" y="3662628"/>
                </a:cubicBezTo>
                <a:cubicBezTo>
                  <a:pt x="1025237" y="3634919"/>
                  <a:pt x="1032222" y="3602528"/>
                  <a:pt x="1052946" y="3579501"/>
                </a:cubicBezTo>
                <a:cubicBezTo>
                  <a:pt x="1075224" y="3554748"/>
                  <a:pt x="1109140" y="3543670"/>
                  <a:pt x="1136073" y="3524083"/>
                </a:cubicBezTo>
                <a:cubicBezTo>
                  <a:pt x="1210771" y="3469757"/>
                  <a:pt x="1283172" y="3412324"/>
                  <a:pt x="1357746" y="3357828"/>
                </a:cubicBezTo>
                <a:cubicBezTo>
                  <a:pt x="1403260" y="3324568"/>
                  <a:pt x="1447837" y="3289656"/>
                  <a:pt x="1496291" y="3260846"/>
                </a:cubicBezTo>
                <a:cubicBezTo>
                  <a:pt x="1667164" y="3159246"/>
                  <a:pt x="1851604" y="3077600"/>
                  <a:pt x="2008909" y="2956046"/>
                </a:cubicBezTo>
                <a:cubicBezTo>
                  <a:pt x="2110509" y="2877537"/>
                  <a:pt x="2242487" y="2827354"/>
                  <a:pt x="2313709" y="2720519"/>
                </a:cubicBezTo>
                <a:cubicBezTo>
                  <a:pt x="2322945" y="2706664"/>
                  <a:pt x="2327728" y="2688433"/>
                  <a:pt x="2341418" y="2678955"/>
                </a:cubicBezTo>
                <a:cubicBezTo>
                  <a:pt x="2388995" y="2646017"/>
                  <a:pt x="2444748" y="2626497"/>
                  <a:pt x="2493818" y="2595828"/>
                </a:cubicBezTo>
                <a:cubicBezTo>
                  <a:pt x="2518894" y="2580156"/>
                  <a:pt x="2535635" y="2551392"/>
                  <a:pt x="2563091" y="2540410"/>
                </a:cubicBezTo>
                <a:cubicBezTo>
                  <a:pt x="2675643" y="2495390"/>
                  <a:pt x="2793860" y="2466078"/>
                  <a:pt x="2909455" y="2429574"/>
                </a:cubicBezTo>
                <a:cubicBezTo>
                  <a:pt x="2969353" y="2410659"/>
                  <a:pt x="3032164" y="2399666"/>
                  <a:pt x="3089564" y="2374155"/>
                </a:cubicBezTo>
                <a:cubicBezTo>
                  <a:pt x="3131128" y="2355682"/>
                  <a:pt x="3173573" y="2339078"/>
                  <a:pt x="3214255" y="2318737"/>
                </a:cubicBezTo>
                <a:cubicBezTo>
                  <a:pt x="3302943" y="2274393"/>
                  <a:pt x="3394988" y="2235194"/>
                  <a:pt x="3477491" y="2180192"/>
                </a:cubicBezTo>
                <a:cubicBezTo>
                  <a:pt x="3576042" y="2114491"/>
                  <a:pt x="3604981" y="2092801"/>
                  <a:pt x="3726873" y="2027792"/>
                </a:cubicBezTo>
                <a:cubicBezTo>
                  <a:pt x="3739759" y="2020920"/>
                  <a:pt x="3755756" y="2021183"/>
                  <a:pt x="3768436" y="2013937"/>
                </a:cubicBezTo>
                <a:cubicBezTo>
                  <a:pt x="3820716" y="1984062"/>
                  <a:pt x="3871141" y="1950957"/>
                  <a:pt x="3920836" y="1916955"/>
                </a:cubicBezTo>
                <a:cubicBezTo>
                  <a:pt x="3958950" y="1890877"/>
                  <a:pt x="3992072" y="1857588"/>
                  <a:pt x="4031673" y="1833828"/>
                </a:cubicBezTo>
                <a:cubicBezTo>
                  <a:pt x="4084803" y="1801950"/>
                  <a:pt x="4143533" y="1780370"/>
                  <a:pt x="4197927" y="1750701"/>
                </a:cubicBezTo>
                <a:cubicBezTo>
                  <a:pt x="4295987" y="1697214"/>
                  <a:pt x="4387186" y="1630667"/>
                  <a:pt x="4488873" y="1584446"/>
                </a:cubicBezTo>
                <a:cubicBezTo>
                  <a:pt x="4539673" y="1561355"/>
                  <a:pt x="4591363" y="1540129"/>
                  <a:pt x="4641273" y="1515174"/>
                </a:cubicBezTo>
                <a:cubicBezTo>
                  <a:pt x="4674575" y="1498523"/>
                  <a:pt x="4705245" y="1476978"/>
                  <a:pt x="4738255" y="1459755"/>
                </a:cubicBezTo>
                <a:cubicBezTo>
                  <a:pt x="4811498" y="1421541"/>
                  <a:pt x="4886036" y="1385864"/>
                  <a:pt x="4959927" y="1348919"/>
                </a:cubicBezTo>
                <a:cubicBezTo>
                  <a:pt x="5063219" y="1297273"/>
                  <a:pt x="5259876" y="1202871"/>
                  <a:pt x="5334000" y="1141101"/>
                </a:cubicBezTo>
                <a:cubicBezTo>
                  <a:pt x="5422862" y="1067049"/>
                  <a:pt x="5555283" y="954292"/>
                  <a:pt x="5638800" y="905574"/>
                </a:cubicBezTo>
                <a:cubicBezTo>
                  <a:pt x="5694218" y="873247"/>
                  <a:pt x="5748731" y="839314"/>
                  <a:pt x="5805055" y="808592"/>
                </a:cubicBezTo>
                <a:cubicBezTo>
                  <a:pt x="5850383" y="783867"/>
                  <a:pt x="5895856" y="758978"/>
                  <a:pt x="5943600" y="739319"/>
                </a:cubicBezTo>
                <a:cubicBezTo>
                  <a:pt x="5974689" y="726518"/>
                  <a:pt x="6008255" y="720846"/>
                  <a:pt x="6040582" y="711610"/>
                </a:cubicBezTo>
                <a:cubicBezTo>
                  <a:pt x="6292814" y="531444"/>
                  <a:pt x="5947111" y="768981"/>
                  <a:pt x="6289964" y="573065"/>
                </a:cubicBezTo>
                <a:cubicBezTo>
                  <a:pt x="6474977" y="467343"/>
                  <a:pt x="6121821" y="607070"/>
                  <a:pt x="6414655" y="489937"/>
                </a:cubicBezTo>
                <a:cubicBezTo>
                  <a:pt x="6432334" y="482865"/>
                  <a:pt x="6452178" y="482590"/>
                  <a:pt x="6470073" y="476083"/>
                </a:cubicBezTo>
                <a:cubicBezTo>
                  <a:pt x="6503127" y="464064"/>
                  <a:pt x="6535036" y="449073"/>
                  <a:pt x="6567055" y="434519"/>
                </a:cubicBezTo>
                <a:cubicBezTo>
                  <a:pt x="6585857" y="425973"/>
                  <a:pt x="6603063" y="413868"/>
                  <a:pt x="6622473" y="406810"/>
                </a:cubicBezTo>
                <a:cubicBezTo>
                  <a:pt x="6654070" y="395320"/>
                  <a:pt x="6687559" y="389733"/>
                  <a:pt x="6719455" y="379101"/>
                </a:cubicBezTo>
                <a:cubicBezTo>
                  <a:pt x="6743048" y="371237"/>
                  <a:pt x="6766191" y="361909"/>
                  <a:pt x="6788727" y="351392"/>
                </a:cubicBezTo>
                <a:cubicBezTo>
                  <a:pt x="6916595" y="291720"/>
                  <a:pt x="6892558" y="305262"/>
                  <a:pt x="6968836" y="254410"/>
                </a:cubicBezTo>
                <a:cubicBezTo>
                  <a:pt x="6982929" y="198040"/>
                  <a:pt x="6979351" y="195323"/>
                  <a:pt x="7010400" y="143574"/>
                </a:cubicBezTo>
                <a:cubicBezTo>
                  <a:pt x="7027534" y="115017"/>
                  <a:pt x="7065818" y="60446"/>
                  <a:pt x="7065818" y="60446"/>
                </a:cubicBezTo>
                <a:cubicBezTo>
                  <a:pt x="7056582" y="102010"/>
                  <a:pt x="7048435" y="143831"/>
                  <a:pt x="7038109" y="185137"/>
                </a:cubicBezTo>
                <a:cubicBezTo>
                  <a:pt x="7034567" y="199305"/>
                  <a:pt x="7030786" y="213639"/>
                  <a:pt x="7024255" y="226701"/>
                </a:cubicBezTo>
                <a:cubicBezTo>
                  <a:pt x="7016809" y="241594"/>
                  <a:pt x="7006537" y="254944"/>
                  <a:pt x="6996546" y="268265"/>
                </a:cubicBezTo>
                <a:cubicBezTo>
                  <a:pt x="6852118" y="460834"/>
                  <a:pt x="7065976" y="162778"/>
                  <a:pt x="6816436" y="462228"/>
                </a:cubicBezTo>
                <a:cubicBezTo>
                  <a:pt x="6666529" y="642118"/>
                  <a:pt x="6833019" y="447430"/>
                  <a:pt x="6664036" y="628483"/>
                </a:cubicBezTo>
                <a:cubicBezTo>
                  <a:pt x="6626092" y="669137"/>
                  <a:pt x="6590777" y="712181"/>
                  <a:pt x="6553200" y="753174"/>
                </a:cubicBezTo>
                <a:cubicBezTo>
                  <a:pt x="6498299" y="813065"/>
                  <a:pt x="6387982" y="902516"/>
                  <a:pt x="6345382" y="933283"/>
                </a:cubicBezTo>
                <a:cubicBezTo>
                  <a:pt x="5708552" y="1393216"/>
                  <a:pt x="6295574" y="949671"/>
                  <a:pt x="5749636" y="1307355"/>
                </a:cubicBezTo>
                <a:cubicBezTo>
                  <a:pt x="5700166" y="1339766"/>
                  <a:pt x="5658404" y="1382707"/>
                  <a:pt x="5611091" y="1418192"/>
                </a:cubicBezTo>
                <a:cubicBezTo>
                  <a:pt x="5547528" y="1465865"/>
                  <a:pt x="5480242" y="1508473"/>
                  <a:pt x="5417127" y="1556737"/>
                </a:cubicBezTo>
                <a:cubicBezTo>
                  <a:pt x="5401563" y="1568639"/>
                  <a:pt x="5391239" y="1586545"/>
                  <a:pt x="5375564" y="1598301"/>
                </a:cubicBezTo>
                <a:cubicBezTo>
                  <a:pt x="5298685" y="1655960"/>
                  <a:pt x="5216915" y="1706896"/>
                  <a:pt x="5140036" y="1764555"/>
                </a:cubicBezTo>
                <a:cubicBezTo>
                  <a:pt x="5087527" y="1803937"/>
                  <a:pt x="5040566" y="1850431"/>
                  <a:pt x="4987636" y="1889246"/>
                </a:cubicBezTo>
                <a:cubicBezTo>
                  <a:pt x="4970981" y="1901459"/>
                  <a:pt x="4949237" y="1905254"/>
                  <a:pt x="4932218" y="1916955"/>
                </a:cubicBezTo>
                <a:cubicBezTo>
                  <a:pt x="4875135" y="1956200"/>
                  <a:pt x="4822333" y="2001382"/>
                  <a:pt x="4765964" y="2041646"/>
                </a:cubicBezTo>
                <a:cubicBezTo>
                  <a:pt x="4725315" y="2070681"/>
                  <a:pt x="4681922" y="2095739"/>
                  <a:pt x="4641273" y="2124774"/>
                </a:cubicBezTo>
                <a:cubicBezTo>
                  <a:pt x="4584903" y="2165038"/>
                  <a:pt x="4529699" y="2206936"/>
                  <a:pt x="4475018" y="2249465"/>
                </a:cubicBezTo>
                <a:cubicBezTo>
                  <a:pt x="4446547" y="2271609"/>
                  <a:pt x="4421131" y="2297619"/>
                  <a:pt x="4391891" y="2318737"/>
                </a:cubicBezTo>
                <a:cubicBezTo>
                  <a:pt x="4337896" y="2357733"/>
                  <a:pt x="4282226" y="2394449"/>
                  <a:pt x="4225636" y="2429574"/>
                </a:cubicBezTo>
                <a:cubicBezTo>
                  <a:pt x="4217840" y="2434413"/>
                  <a:pt x="3804475" y="2676172"/>
                  <a:pt x="3782291" y="2692810"/>
                </a:cubicBezTo>
                <a:cubicBezTo>
                  <a:pt x="3763818" y="2706665"/>
                  <a:pt x="3747020" y="2723092"/>
                  <a:pt x="3726873" y="2734374"/>
                </a:cubicBezTo>
                <a:cubicBezTo>
                  <a:pt x="3631350" y="2787867"/>
                  <a:pt x="3533170" y="2836476"/>
                  <a:pt x="3435927" y="2886774"/>
                </a:cubicBezTo>
                <a:cubicBezTo>
                  <a:pt x="3399238" y="2905751"/>
                  <a:pt x="3363443" y="2926851"/>
                  <a:pt x="3325091" y="2942192"/>
                </a:cubicBezTo>
                <a:cubicBezTo>
                  <a:pt x="3278909" y="2960665"/>
                  <a:pt x="3231551" y="2976431"/>
                  <a:pt x="3186546" y="2997610"/>
                </a:cubicBezTo>
                <a:cubicBezTo>
                  <a:pt x="3152857" y="3013464"/>
                  <a:pt x="3123304" y="3037283"/>
                  <a:pt x="3089564" y="3053028"/>
                </a:cubicBezTo>
                <a:cubicBezTo>
                  <a:pt x="3053808" y="3069714"/>
                  <a:pt x="3014877" y="3078776"/>
                  <a:pt x="2978727" y="3094592"/>
                </a:cubicBezTo>
                <a:cubicBezTo>
                  <a:pt x="2707782" y="3213131"/>
                  <a:pt x="3066181" y="3081684"/>
                  <a:pt x="2687782" y="3219283"/>
                </a:cubicBezTo>
                <a:cubicBezTo>
                  <a:pt x="2565473" y="3263759"/>
                  <a:pt x="2568255" y="3254077"/>
                  <a:pt x="2452255" y="3302410"/>
                </a:cubicBezTo>
                <a:cubicBezTo>
                  <a:pt x="2315783" y="3359274"/>
                  <a:pt x="2489365" y="3321495"/>
                  <a:pt x="2216727" y="3399392"/>
                </a:cubicBezTo>
                <a:cubicBezTo>
                  <a:pt x="2184400" y="3408628"/>
                  <a:pt x="2151126" y="3415032"/>
                  <a:pt x="2119746" y="3427101"/>
                </a:cubicBezTo>
                <a:cubicBezTo>
                  <a:pt x="2090831" y="3438222"/>
                  <a:pt x="2065382" y="3457159"/>
                  <a:pt x="2036618" y="3468665"/>
                </a:cubicBezTo>
                <a:cubicBezTo>
                  <a:pt x="1972874" y="3494162"/>
                  <a:pt x="1906938" y="3513831"/>
                  <a:pt x="1842655" y="3537937"/>
                </a:cubicBezTo>
                <a:cubicBezTo>
                  <a:pt x="1796082" y="3555402"/>
                  <a:pt x="1750533" y="3575499"/>
                  <a:pt x="1704109" y="3593355"/>
                </a:cubicBezTo>
                <a:cubicBezTo>
                  <a:pt x="1690479" y="3598597"/>
                  <a:pt x="1676776" y="3603926"/>
                  <a:pt x="1662546" y="3607210"/>
                </a:cubicBezTo>
                <a:cubicBezTo>
                  <a:pt x="1538423" y="3635854"/>
                  <a:pt x="1530468" y="3634111"/>
                  <a:pt x="1413164" y="3648774"/>
                </a:cubicBezTo>
                <a:lnTo>
                  <a:pt x="1316182" y="3676483"/>
                </a:lnTo>
                <a:cubicBezTo>
                  <a:pt x="1297812" y="3681493"/>
                  <a:pt x="1241723" y="3690337"/>
                  <a:pt x="1260764" y="3690337"/>
                </a:cubicBezTo>
                <a:cubicBezTo>
                  <a:pt x="1311773" y="3690337"/>
                  <a:pt x="1362364" y="3681101"/>
                  <a:pt x="1413164" y="3676483"/>
                </a:cubicBezTo>
                <a:cubicBezTo>
                  <a:pt x="1459346" y="3667247"/>
                  <a:pt x="1505204" y="3656215"/>
                  <a:pt x="1551709" y="3648774"/>
                </a:cubicBezTo>
                <a:cubicBezTo>
                  <a:pt x="1620717" y="3637733"/>
                  <a:pt x="1691358" y="3636458"/>
                  <a:pt x="1759527" y="3621065"/>
                </a:cubicBezTo>
                <a:cubicBezTo>
                  <a:pt x="1835041" y="3604013"/>
                  <a:pt x="1907953" y="3576850"/>
                  <a:pt x="1981200" y="3551792"/>
                </a:cubicBezTo>
                <a:cubicBezTo>
                  <a:pt x="2210870" y="3473220"/>
                  <a:pt x="2373414" y="3413010"/>
                  <a:pt x="2590800" y="3302410"/>
                </a:cubicBezTo>
                <a:cubicBezTo>
                  <a:pt x="2754721" y="3219012"/>
                  <a:pt x="2913648" y="3126133"/>
                  <a:pt x="3075709" y="3039174"/>
                </a:cubicBezTo>
                <a:cubicBezTo>
                  <a:pt x="3103007" y="3024526"/>
                  <a:pt x="3131127" y="3011465"/>
                  <a:pt x="3158836" y="2997610"/>
                </a:cubicBezTo>
                <a:lnTo>
                  <a:pt x="3463636" y="2845210"/>
                </a:lnTo>
                <a:lnTo>
                  <a:pt x="3685309" y="2734374"/>
                </a:lnTo>
                <a:cubicBezTo>
                  <a:pt x="3795389" y="2624294"/>
                  <a:pt x="3649582" y="2762810"/>
                  <a:pt x="3920836" y="2581974"/>
                </a:cubicBezTo>
                <a:cubicBezTo>
                  <a:pt x="3970045" y="2549168"/>
                  <a:pt x="4014144" y="2509232"/>
                  <a:pt x="4059382" y="2471137"/>
                </a:cubicBezTo>
                <a:cubicBezTo>
                  <a:pt x="4101919" y="2435316"/>
                  <a:pt x="4138032" y="2391490"/>
                  <a:pt x="4184073" y="2360301"/>
                </a:cubicBezTo>
                <a:cubicBezTo>
                  <a:pt x="4281778" y="2294114"/>
                  <a:pt x="4392843" y="2248786"/>
                  <a:pt x="4488873" y="2180192"/>
                </a:cubicBezTo>
                <a:cubicBezTo>
                  <a:pt x="4959727" y="1843866"/>
                  <a:pt x="4381897" y="2247971"/>
                  <a:pt x="4918364" y="1903101"/>
                </a:cubicBezTo>
                <a:cubicBezTo>
                  <a:pt x="4971202" y="1869134"/>
                  <a:pt x="5018923" y="1827735"/>
                  <a:pt x="5070764" y="1792265"/>
                </a:cubicBezTo>
                <a:cubicBezTo>
                  <a:pt x="5106721" y="1767663"/>
                  <a:pt x="5146467" y="1748756"/>
                  <a:pt x="5181600" y="1722992"/>
                </a:cubicBezTo>
                <a:cubicBezTo>
                  <a:pt x="5215935" y="1697813"/>
                  <a:pt x="5245335" y="1666463"/>
                  <a:pt x="5278582" y="1639865"/>
                </a:cubicBezTo>
                <a:cubicBezTo>
                  <a:pt x="5314644" y="1611015"/>
                  <a:pt x="5351838" y="1583580"/>
                  <a:pt x="5389418" y="1556737"/>
                </a:cubicBezTo>
                <a:cubicBezTo>
                  <a:pt x="5448837" y="1514295"/>
                  <a:pt x="5509263" y="1473279"/>
                  <a:pt x="5569527" y="1432046"/>
                </a:cubicBezTo>
                <a:cubicBezTo>
                  <a:pt x="5597012" y="1413241"/>
                  <a:pt x="5626650" y="1397432"/>
                  <a:pt x="5652655" y="1376628"/>
                </a:cubicBezTo>
                <a:cubicBezTo>
                  <a:pt x="5712007" y="1329146"/>
                  <a:pt x="5817110" y="1240939"/>
                  <a:pt x="5888182" y="1196519"/>
                </a:cubicBezTo>
                <a:cubicBezTo>
                  <a:pt x="5928502" y="1171319"/>
                  <a:pt x="5970718" y="1149240"/>
                  <a:pt x="6012873" y="1127246"/>
                </a:cubicBezTo>
                <a:cubicBezTo>
                  <a:pt x="6076960" y="1093809"/>
                  <a:pt x="6149007" y="1073636"/>
                  <a:pt x="6206836" y="1030265"/>
                </a:cubicBezTo>
                <a:cubicBezTo>
                  <a:pt x="6275576" y="978710"/>
                  <a:pt x="6243042" y="1001510"/>
                  <a:pt x="6303818" y="960992"/>
                </a:cubicBezTo>
                <a:cubicBezTo>
                  <a:pt x="6313054" y="947137"/>
                  <a:pt x="6320691" y="932070"/>
                  <a:pt x="6331527" y="919428"/>
                </a:cubicBezTo>
                <a:cubicBezTo>
                  <a:pt x="6376320" y="867169"/>
                  <a:pt x="6379486" y="868983"/>
                  <a:pt x="6428509" y="836301"/>
                </a:cubicBezTo>
                <a:cubicBezTo>
                  <a:pt x="6501290" y="715000"/>
                  <a:pt x="6431472" y="813139"/>
                  <a:pt x="6539346" y="711610"/>
                </a:cubicBezTo>
                <a:cubicBezTo>
                  <a:pt x="6694537" y="565547"/>
                  <a:pt x="6666646" y="597293"/>
                  <a:pt x="6747164" y="489937"/>
                </a:cubicBezTo>
                <a:cubicBezTo>
                  <a:pt x="6742546" y="471464"/>
                  <a:pt x="6748542" y="445944"/>
                  <a:pt x="6733309" y="434519"/>
                </a:cubicBezTo>
                <a:cubicBezTo>
                  <a:pt x="6721626" y="425757"/>
                  <a:pt x="6703150" y="439251"/>
                  <a:pt x="6691746" y="448374"/>
                </a:cubicBezTo>
                <a:cubicBezTo>
                  <a:pt x="6678744" y="458776"/>
                  <a:pt x="6675810" y="478163"/>
                  <a:pt x="6664036" y="489937"/>
                </a:cubicBezTo>
                <a:cubicBezTo>
                  <a:pt x="6652262" y="501711"/>
                  <a:pt x="6636327" y="508410"/>
                  <a:pt x="6622473" y="517646"/>
                </a:cubicBezTo>
                <a:cubicBezTo>
                  <a:pt x="6327874" y="972937"/>
                  <a:pt x="6620422" y="534322"/>
                  <a:pt x="6289964" y="988701"/>
                </a:cubicBezTo>
                <a:cubicBezTo>
                  <a:pt x="6274125" y="1010479"/>
                  <a:pt x="6264885" y="1036681"/>
                  <a:pt x="6248400" y="1057974"/>
                </a:cubicBezTo>
                <a:cubicBezTo>
                  <a:pt x="6089686" y="1262980"/>
                  <a:pt x="6002172" y="1385576"/>
                  <a:pt x="5832764" y="1542883"/>
                </a:cubicBezTo>
                <a:cubicBezTo>
                  <a:pt x="5746484" y="1623000"/>
                  <a:pt x="5652783" y="1695154"/>
                  <a:pt x="5569527" y="1778410"/>
                </a:cubicBezTo>
                <a:cubicBezTo>
                  <a:pt x="5541818" y="1806119"/>
                  <a:pt x="5515750" y="1835573"/>
                  <a:pt x="5486400" y="1861537"/>
                </a:cubicBezTo>
                <a:cubicBezTo>
                  <a:pt x="5395605" y="1941856"/>
                  <a:pt x="5282042" y="2000087"/>
                  <a:pt x="5209309" y="2097065"/>
                </a:cubicBezTo>
                <a:cubicBezTo>
                  <a:pt x="5181600" y="2134010"/>
                  <a:pt x="5158837" y="2175246"/>
                  <a:pt x="5126182" y="2207901"/>
                </a:cubicBezTo>
                <a:cubicBezTo>
                  <a:pt x="5084362" y="2249720"/>
                  <a:pt x="5031596" y="2279173"/>
                  <a:pt x="4987636" y="2318737"/>
                </a:cubicBezTo>
                <a:cubicBezTo>
                  <a:pt x="4939091" y="2362428"/>
                  <a:pt x="4893532" y="2409423"/>
                  <a:pt x="4849091" y="2457283"/>
                </a:cubicBezTo>
                <a:cubicBezTo>
                  <a:pt x="4833379" y="2474204"/>
                  <a:pt x="4823555" y="2496079"/>
                  <a:pt x="4807527" y="2512701"/>
                </a:cubicBezTo>
                <a:cubicBezTo>
                  <a:pt x="4698724" y="2625534"/>
                  <a:pt x="4585854" y="2734374"/>
                  <a:pt x="4475018" y="2845210"/>
                </a:cubicBezTo>
                <a:cubicBezTo>
                  <a:pt x="4408564" y="2911665"/>
                  <a:pt x="4310737" y="3010608"/>
                  <a:pt x="4253346" y="3053028"/>
                </a:cubicBezTo>
                <a:cubicBezTo>
                  <a:pt x="4147128" y="3131537"/>
                  <a:pt x="4038951" y="3207464"/>
                  <a:pt x="3934691" y="3288555"/>
                </a:cubicBezTo>
                <a:cubicBezTo>
                  <a:pt x="3914070" y="3304594"/>
                  <a:pt x="3898862" y="3326689"/>
                  <a:pt x="3879273" y="3343974"/>
                </a:cubicBezTo>
                <a:cubicBezTo>
                  <a:pt x="3820302" y="3396007"/>
                  <a:pt x="3754774" y="3440764"/>
                  <a:pt x="3699164" y="3496374"/>
                </a:cubicBezTo>
                <a:cubicBezTo>
                  <a:pt x="3546685" y="3648852"/>
                  <a:pt x="3578801" y="3651877"/>
                  <a:pt x="3463636" y="3815028"/>
                </a:cubicBezTo>
                <a:cubicBezTo>
                  <a:pt x="3442836" y="3844495"/>
                  <a:pt x="3415579" y="3868985"/>
                  <a:pt x="3394364" y="3898155"/>
                </a:cubicBezTo>
                <a:cubicBezTo>
                  <a:pt x="3341623" y="3970674"/>
                  <a:pt x="3298746" y="4050428"/>
                  <a:pt x="3241964" y="4119828"/>
                </a:cubicBezTo>
                <a:cubicBezTo>
                  <a:pt x="3200400" y="4170628"/>
                  <a:pt x="3174262" y="4239663"/>
                  <a:pt x="3117273" y="4272228"/>
                </a:cubicBezTo>
                <a:cubicBezTo>
                  <a:pt x="3084946" y="4290701"/>
                  <a:pt x="3053593" y="4310995"/>
                  <a:pt x="3020291" y="4327646"/>
                </a:cubicBezTo>
                <a:cubicBezTo>
                  <a:pt x="2957205" y="4359189"/>
                  <a:pt x="2937027" y="4364637"/>
                  <a:pt x="2881746" y="4383065"/>
                </a:cubicBezTo>
                <a:cubicBezTo>
                  <a:pt x="3024782" y="4096986"/>
                  <a:pt x="2752130" y="4646370"/>
                  <a:pt x="3006436" y="4105974"/>
                </a:cubicBezTo>
                <a:cubicBezTo>
                  <a:pt x="3013526" y="4090908"/>
                  <a:pt x="3026699" y="4079303"/>
                  <a:pt x="3034146" y="4064410"/>
                </a:cubicBezTo>
                <a:cubicBezTo>
                  <a:pt x="3128361" y="3875979"/>
                  <a:pt x="3204061" y="3677747"/>
                  <a:pt x="3311236" y="3496374"/>
                </a:cubicBezTo>
                <a:cubicBezTo>
                  <a:pt x="3371273" y="3394774"/>
                  <a:pt x="3430180" y="3292498"/>
                  <a:pt x="3491346" y="3191574"/>
                </a:cubicBezTo>
                <a:cubicBezTo>
                  <a:pt x="3589913" y="3028938"/>
                  <a:pt x="3532720" y="3057710"/>
                  <a:pt x="3629891" y="3025319"/>
                </a:cubicBezTo>
                <a:cubicBezTo>
                  <a:pt x="3662218" y="2997610"/>
                  <a:pt x="3692089" y="2966746"/>
                  <a:pt x="3726873" y="2942192"/>
                </a:cubicBezTo>
                <a:cubicBezTo>
                  <a:pt x="3835005" y="2865863"/>
                  <a:pt x="3825968" y="2872215"/>
                  <a:pt x="3906982" y="2845210"/>
                </a:cubicBezTo>
                <a:cubicBezTo>
                  <a:pt x="4052944" y="2738171"/>
                  <a:pt x="4139049" y="2666398"/>
                  <a:pt x="4294909" y="2581974"/>
                </a:cubicBezTo>
                <a:cubicBezTo>
                  <a:pt x="4343975" y="2555397"/>
                  <a:pt x="4394640" y="2531135"/>
                  <a:pt x="4447309" y="2512701"/>
                </a:cubicBezTo>
                <a:cubicBezTo>
                  <a:pt x="4487496" y="2498635"/>
                  <a:pt x="4530976" y="2496388"/>
                  <a:pt x="4572000" y="2484992"/>
                </a:cubicBezTo>
                <a:cubicBezTo>
                  <a:pt x="4670018" y="2457765"/>
                  <a:pt x="4697147" y="2445956"/>
                  <a:pt x="4779818" y="2401865"/>
                </a:cubicBezTo>
                <a:cubicBezTo>
                  <a:pt x="4821771" y="2379490"/>
                  <a:pt x="4866167" y="2360710"/>
                  <a:pt x="4904509" y="2332592"/>
                </a:cubicBezTo>
                <a:cubicBezTo>
                  <a:pt x="4959762" y="2292073"/>
                  <a:pt x="4990171" y="2246085"/>
                  <a:pt x="5029200" y="2194046"/>
                </a:cubicBezTo>
                <a:cubicBezTo>
                  <a:pt x="5109812" y="1952210"/>
                  <a:pt x="5000857" y="2297189"/>
                  <a:pt x="5070764" y="2000083"/>
                </a:cubicBezTo>
                <a:cubicBezTo>
                  <a:pt x="5085312" y="1938252"/>
                  <a:pt x="5118763" y="1849348"/>
                  <a:pt x="5153891" y="1792265"/>
                </a:cubicBezTo>
                <a:cubicBezTo>
                  <a:pt x="5174712" y="1758431"/>
                  <a:pt x="5194182" y="1722454"/>
                  <a:pt x="5223164" y="1695283"/>
                </a:cubicBezTo>
                <a:cubicBezTo>
                  <a:pt x="5355046" y="1571643"/>
                  <a:pt x="5383598" y="1587092"/>
                  <a:pt x="5541818" y="1515174"/>
                </a:cubicBezTo>
                <a:cubicBezTo>
                  <a:pt x="5681370" y="1451741"/>
                  <a:pt x="5747567" y="1406802"/>
                  <a:pt x="5888182" y="1321210"/>
                </a:cubicBezTo>
                <a:cubicBezTo>
                  <a:pt x="5925398" y="1298557"/>
                  <a:pt x="5965939" y="1280290"/>
                  <a:pt x="5999018" y="1251937"/>
                </a:cubicBezTo>
                <a:cubicBezTo>
                  <a:pt x="6031345" y="1224228"/>
                  <a:pt x="6065091" y="1198092"/>
                  <a:pt x="6096000" y="1168810"/>
                </a:cubicBezTo>
                <a:cubicBezTo>
                  <a:pt x="6152895" y="1114909"/>
                  <a:pt x="6201597" y="1052184"/>
                  <a:pt x="6262255" y="1002555"/>
                </a:cubicBezTo>
                <a:cubicBezTo>
                  <a:pt x="6313055" y="960992"/>
                  <a:pt x="6363138" y="918536"/>
                  <a:pt x="6414655" y="877865"/>
                </a:cubicBezTo>
                <a:cubicBezTo>
                  <a:pt x="6450902" y="849249"/>
                  <a:pt x="6497782" y="831682"/>
                  <a:pt x="6525491" y="794737"/>
                </a:cubicBezTo>
                <a:cubicBezTo>
                  <a:pt x="6584797" y="715663"/>
                  <a:pt x="6549024" y="753744"/>
                  <a:pt x="6636327" y="683901"/>
                </a:cubicBezTo>
                <a:cubicBezTo>
                  <a:pt x="6640945" y="670046"/>
                  <a:pt x="6650182" y="656941"/>
                  <a:pt x="6650182" y="642337"/>
                </a:cubicBezTo>
                <a:cubicBezTo>
                  <a:pt x="6650182" y="464891"/>
                  <a:pt x="6452335" y="708078"/>
                  <a:pt x="6386946" y="753174"/>
                </a:cubicBezTo>
                <a:cubicBezTo>
                  <a:pt x="6335237" y="788836"/>
                  <a:pt x="6284992" y="826583"/>
                  <a:pt x="6234546" y="864010"/>
                </a:cubicBezTo>
                <a:cubicBezTo>
                  <a:pt x="6141825" y="932803"/>
                  <a:pt x="6053519" y="1007785"/>
                  <a:pt x="5957455" y="1071828"/>
                </a:cubicBezTo>
                <a:cubicBezTo>
                  <a:pt x="5860473" y="1136483"/>
                  <a:pt x="5758797" y="1194598"/>
                  <a:pt x="5666509" y="1265792"/>
                </a:cubicBezTo>
                <a:cubicBezTo>
                  <a:pt x="5596650" y="1319683"/>
                  <a:pt x="5542479" y="1392106"/>
                  <a:pt x="5472546" y="1445901"/>
                </a:cubicBezTo>
                <a:cubicBezTo>
                  <a:pt x="5421693" y="1485019"/>
                  <a:pt x="5358178" y="1505147"/>
                  <a:pt x="5306291" y="1542883"/>
                </a:cubicBezTo>
                <a:cubicBezTo>
                  <a:pt x="5205380" y="1616273"/>
                  <a:pt x="5124420" y="1717813"/>
                  <a:pt x="5015346" y="1778410"/>
                </a:cubicBezTo>
                <a:cubicBezTo>
                  <a:pt x="4899102" y="1842990"/>
                  <a:pt x="4874996" y="1858745"/>
                  <a:pt x="4752109" y="1916955"/>
                </a:cubicBezTo>
                <a:cubicBezTo>
                  <a:pt x="4561259" y="2007358"/>
                  <a:pt x="4411361" y="2047141"/>
                  <a:pt x="4211782" y="2180192"/>
                </a:cubicBezTo>
                <a:cubicBezTo>
                  <a:pt x="4197927" y="2189428"/>
                  <a:pt x="4184675" y="2199640"/>
                  <a:pt x="4170218" y="2207901"/>
                </a:cubicBezTo>
                <a:cubicBezTo>
                  <a:pt x="4119977" y="2236610"/>
                  <a:pt x="4065965" y="2258930"/>
                  <a:pt x="4017818" y="2291028"/>
                </a:cubicBezTo>
                <a:cubicBezTo>
                  <a:pt x="3982391" y="2314646"/>
                  <a:pt x="3956263" y="2350537"/>
                  <a:pt x="3920836" y="2374155"/>
                </a:cubicBezTo>
                <a:cubicBezTo>
                  <a:pt x="3886467" y="2397068"/>
                  <a:pt x="3846369" y="2409991"/>
                  <a:pt x="3810000" y="2429574"/>
                </a:cubicBezTo>
                <a:cubicBezTo>
                  <a:pt x="3786290" y="2442341"/>
                  <a:pt x="3763445" y="2456680"/>
                  <a:pt x="3740727" y="2471137"/>
                </a:cubicBezTo>
                <a:cubicBezTo>
                  <a:pt x="3712631" y="2489016"/>
                  <a:pt x="3687386" y="2511662"/>
                  <a:pt x="3657600" y="2526555"/>
                </a:cubicBezTo>
                <a:cubicBezTo>
                  <a:pt x="3374932" y="2667891"/>
                  <a:pt x="3958386" y="2261371"/>
                  <a:pt x="3311236" y="2692810"/>
                </a:cubicBezTo>
                <a:cubicBezTo>
                  <a:pt x="3207079" y="2762249"/>
                  <a:pt x="3350919" y="2662430"/>
                  <a:pt x="3200400" y="2789792"/>
                </a:cubicBezTo>
                <a:cubicBezTo>
                  <a:pt x="3017974" y="2944153"/>
                  <a:pt x="3153487" y="2794487"/>
                  <a:pt x="2964873" y="2997610"/>
                </a:cubicBezTo>
                <a:cubicBezTo>
                  <a:pt x="2944752" y="3019279"/>
                  <a:pt x="2931336" y="3046992"/>
                  <a:pt x="2909455" y="3066883"/>
                </a:cubicBezTo>
                <a:cubicBezTo>
                  <a:pt x="2880059" y="3093606"/>
                  <a:pt x="2843711" y="3111611"/>
                  <a:pt x="2812473" y="3136155"/>
                </a:cubicBezTo>
                <a:cubicBezTo>
                  <a:pt x="2778993" y="3162460"/>
                  <a:pt x="2749826" y="3194104"/>
                  <a:pt x="2715491" y="3219283"/>
                </a:cubicBezTo>
                <a:cubicBezTo>
                  <a:pt x="2630495" y="3281613"/>
                  <a:pt x="2476562" y="3355543"/>
                  <a:pt x="2396836" y="3399392"/>
                </a:cubicBezTo>
                <a:cubicBezTo>
                  <a:pt x="2373241" y="3412369"/>
                  <a:pt x="2351794" y="3429207"/>
                  <a:pt x="2327564" y="3440955"/>
                </a:cubicBezTo>
                <a:cubicBezTo>
                  <a:pt x="2129308" y="3537079"/>
                  <a:pt x="1796255" y="3694558"/>
                  <a:pt x="1579418" y="3759610"/>
                </a:cubicBezTo>
                <a:lnTo>
                  <a:pt x="1440873" y="3801174"/>
                </a:lnTo>
                <a:cubicBezTo>
                  <a:pt x="1297709" y="3787319"/>
                  <a:pt x="1149967" y="3798106"/>
                  <a:pt x="1011382" y="3759610"/>
                </a:cubicBezTo>
                <a:cubicBezTo>
                  <a:pt x="952855" y="3743353"/>
                  <a:pt x="1131764" y="3742962"/>
                  <a:pt x="1191491" y="3731901"/>
                </a:cubicBezTo>
                <a:cubicBezTo>
                  <a:pt x="1510784" y="3672772"/>
                  <a:pt x="1259888" y="3700801"/>
                  <a:pt x="1551709" y="3676483"/>
                </a:cubicBezTo>
                <a:cubicBezTo>
                  <a:pt x="1729146" y="3646910"/>
                  <a:pt x="1880666" y="3630679"/>
                  <a:pt x="2050473" y="3565646"/>
                </a:cubicBezTo>
                <a:cubicBezTo>
                  <a:pt x="2303402" y="3468780"/>
                  <a:pt x="2516411" y="3350785"/>
                  <a:pt x="2757055" y="3233137"/>
                </a:cubicBezTo>
                <a:cubicBezTo>
                  <a:pt x="2981500" y="3123408"/>
                  <a:pt x="3213020" y="3026144"/>
                  <a:pt x="3422073" y="2886774"/>
                </a:cubicBezTo>
                <a:cubicBezTo>
                  <a:pt x="3477491" y="2849828"/>
                  <a:pt x="3535469" y="2816461"/>
                  <a:pt x="3588327" y="2775937"/>
                </a:cubicBezTo>
                <a:cubicBezTo>
                  <a:pt x="3674201" y="2710100"/>
                  <a:pt x="3765820" y="2648994"/>
                  <a:pt x="3837709" y="2568119"/>
                </a:cubicBezTo>
                <a:cubicBezTo>
                  <a:pt x="3989095" y="2397811"/>
                  <a:pt x="3930862" y="2452013"/>
                  <a:pt x="4142509" y="2277174"/>
                </a:cubicBezTo>
                <a:cubicBezTo>
                  <a:pt x="4183104" y="2243639"/>
                  <a:pt x="4218311" y="2199748"/>
                  <a:pt x="4267200" y="2180192"/>
                </a:cubicBezTo>
                <a:cubicBezTo>
                  <a:pt x="4313382" y="2161719"/>
                  <a:pt x="4360465" y="2145356"/>
                  <a:pt x="4405746" y="2124774"/>
                </a:cubicBezTo>
                <a:cubicBezTo>
                  <a:pt x="4462152" y="2099135"/>
                  <a:pt x="4514472" y="2064657"/>
                  <a:pt x="4572000" y="2041646"/>
                </a:cubicBezTo>
                <a:cubicBezTo>
                  <a:pt x="4607359" y="2027502"/>
                  <a:pt x="4645891" y="2023173"/>
                  <a:pt x="4682836" y="2013937"/>
                </a:cubicBezTo>
                <a:cubicBezTo>
                  <a:pt x="4724400" y="1990846"/>
                  <a:pt x="4765000" y="1965929"/>
                  <a:pt x="4807527" y="1944665"/>
                </a:cubicBezTo>
                <a:cubicBezTo>
                  <a:pt x="5033171" y="1831843"/>
                  <a:pt x="4914353" y="1933319"/>
                  <a:pt x="5250873" y="1722992"/>
                </a:cubicBezTo>
                <a:cubicBezTo>
                  <a:pt x="5287818" y="1699901"/>
                  <a:pt x="5326855" y="1679860"/>
                  <a:pt x="5361709" y="1653719"/>
                </a:cubicBezTo>
                <a:cubicBezTo>
                  <a:pt x="5419420" y="1610436"/>
                  <a:pt x="5472785" y="1561641"/>
                  <a:pt x="5527964" y="1515174"/>
                </a:cubicBezTo>
                <a:cubicBezTo>
                  <a:pt x="5560532" y="1487748"/>
                  <a:pt x="5594839" y="1462153"/>
                  <a:pt x="5624946" y="1432046"/>
                </a:cubicBezTo>
                <a:cubicBezTo>
                  <a:pt x="5675746" y="1381246"/>
                  <a:pt x="5717570" y="1319497"/>
                  <a:pt x="5777346" y="1279646"/>
                </a:cubicBezTo>
                <a:cubicBezTo>
                  <a:pt x="6027868" y="1112631"/>
                  <a:pt x="5812274" y="1268134"/>
                  <a:pt x="5957455" y="1141101"/>
                </a:cubicBezTo>
                <a:cubicBezTo>
                  <a:pt x="5974833" y="1125896"/>
                  <a:pt x="5995787" y="1115070"/>
                  <a:pt x="6012873" y="1099537"/>
                </a:cubicBezTo>
                <a:cubicBezTo>
                  <a:pt x="6104897" y="1015878"/>
                  <a:pt x="6090589" y="1031454"/>
                  <a:pt x="6137564" y="960992"/>
                </a:cubicBezTo>
                <a:cubicBezTo>
                  <a:pt x="6142182" y="933283"/>
                  <a:pt x="6142535" y="904515"/>
                  <a:pt x="6151418" y="877865"/>
                </a:cubicBezTo>
                <a:cubicBezTo>
                  <a:pt x="6156683" y="862068"/>
                  <a:pt x="6183165" y="852455"/>
                  <a:pt x="6179127" y="836301"/>
                </a:cubicBezTo>
                <a:cubicBezTo>
                  <a:pt x="6175585" y="822133"/>
                  <a:pt x="6151418" y="827064"/>
                  <a:pt x="6137564" y="822446"/>
                </a:cubicBezTo>
                <a:cubicBezTo>
                  <a:pt x="5900542" y="893553"/>
                  <a:pt x="6098046" y="845025"/>
                  <a:pt x="5818909" y="877865"/>
                </a:cubicBezTo>
                <a:cubicBezTo>
                  <a:pt x="5799998" y="880090"/>
                  <a:pt x="5782273" y="888589"/>
                  <a:pt x="5763491" y="891719"/>
                </a:cubicBezTo>
                <a:cubicBezTo>
                  <a:pt x="5699069" y="902456"/>
                  <a:pt x="5633888" y="908331"/>
                  <a:pt x="5569527" y="919428"/>
                </a:cubicBezTo>
                <a:cubicBezTo>
                  <a:pt x="5499910" y="931431"/>
                  <a:pt x="5431870" y="952738"/>
                  <a:pt x="5361709" y="960992"/>
                </a:cubicBezTo>
                <a:cubicBezTo>
                  <a:pt x="5274444" y="971258"/>
                  <a:pt x="5186218" y="970228"/>
                  <a:pt x="5098473" y="974846"/>
                </a:cubicBezTo>
                <a:cubicBezTo>
                  <a:pt x="4928867" y="967472"/>
                  <a:pt x="4824291" y="987689"/>
                  <a:pt x="4682836" y="933283"/>
                </a:cubicBezTo>
                <a:cubicBezTo>
                  <a:pt x="4653921" y="922162"/>
                  <a:pt x="4628019" y="904301"/>
                  <a:pt x="4599709" y="891719"/>
                </a:cubicBezTo>
                <a:cubicBezTo>
                  <a:pt x="4586364" y="885788"/>
                  <a:pt x="4571546" y="883672"/>
                  <a:pt x="4558146" y="877865"/>
                </a:cubicBezTo>
                <a:cubicBezTo>
                  <a:pt x="4432944" y="823611"/>
                  <a:pt x="4313522" y="754760"/>
                  <a:pt x="4184073" y="711610"/>
                </a:cubicBezTo>
                <a:cubicBezTo>
                  <a:pt x="4114800" y="688519"/>
                  <a:pt x="4044626" y="667976"/>
                  <a:pt x="3976255" y="642337"/>
                </a:cubicBezTo>
                <a:cubicBezTo>
                  <a:pt x="3933667" y="626367"/>
                  <a:pt x="3896165" y="595839"/>
                  <a:pt x="3851564" y="586919"/>
                </a:cubicBezTo>
                <a:cubicBezTo>
                  <a:pt x="3778967" y="572400"/>
                  <a:pt x="3703782" y="577683"/>
                  <a:pt x="3629891" y="573065"/>
                </a:cubicBezTo>
                <a:cubicBezTo>
                  <a:pt x="3519055" y="577683"/>
                  <a:pt x="3407952" y="577954"/>
                  <a:pt x="3297382" y="586919"/>
                </a:cubicBezTo>
                <a:cubicBezTo>
                  <a:pt x="3195775" y="595157"/>
                  <a:pt x="2890759" y="659307"/>
                  <a:pt x="2826327" y="670046"/>
                </a:cubicBezTo>
                <a:cubicBezTo>
                  <a:pt x="2785077" y="676921"/>
                  <a:pt x="2743200" y="679283"/>
                  <a:pt x="2701636" y="683901"/>
                </a:cubicBezTo>
                <a:lnTo>
                  <a:pt x="4073236" y="697755"/>
                </a:lnTo>
                <a:cubicBezTo>
                  <a:pt x="4100145" y="698790"/>
                  <a:pt x="4117901" y="728382"/>
                  <a:pt x="4142509" y="739319"/>
                </a:cubicBezTo>
                <a:cubicBezTo>
                  <a:pt x="4242821" y="783902"/>
                  <a:pt x="4345804" y="822214"/>
                  <a:pt x="4447309" y="864010"/>
                </a:cubicBezTo>
                <a:cubicBezTo>
                  <a:pt x="4502823" y="886869"/>
                  <a:pt x="4557142" y="912766"/>
                  <a:pt x="4613564" y="933283"/>
                </a:cubicBezTo>
                <a:cubicBezTo>
                  <a:pt x="4664364" y="951756"/>
                  <a:pt x="4716146" y="967725"/>
                  <a:pt x="4765964" y="988701"/>
                </a:cubicBezTo>
                <a:cubicBezTo>
                  <a:pt x="4804033" y="1004730"/>
                  <a:pt x="4838124" y="1029615"/>
                  <a:pt x="4876800" y="1044119"/>
                </a:cubicBezTo>
                <a:cubicBezTo>
                  <a:pt x="4912458" y="1057491"/>
                  <a:pt x="4951508" y="1059785"/>
                  <a:pt x="4987636" y="1071828"/>
                </a:cubicBezTo>
                <a:cubicBezTo>
                  <a:pt x="5318145" y="1181997"/>
                  <a:pt x="4609188" y="977763"/>
                  <a:pt x="5140036" y="1141101"/>
                </a:cubicBezTo>
                <a:cubicBezTo>
                  <a:pt x="5166885" y="1149362"/>
                  <a:pt x="5195455" y="1150337"/>
                  <a:pt x="5223164" y="1154955"/>
                </a:cubicBezTo>
                <a:cubicBezTo>
                  <a:pt x="5618222" y="1137779"/>
                  <a:pt x="5444976" y="1163863"/>
                  <a:pt x="5791200" y="1085683"/>
                </a:cubicBezTo>
                <a:cubicBezTo>
                  <a:pt x="5879871" y="1065661"/>
                  <a:pt x="6053514" y="1030726"/>
                  <a:pt x="6137564" y="988701"/>
                </a:cubicBezTo>
                <a:cubicBezTo>
                  <a:pt x="6233906" y="940530"/>
                  <a:pt x="6314645" y="862450"/>
                  <a:pt x="6414655" y="822446"/>
                </a:cubicBezTo>
                <a:cubicBezTo>
                  <a:pt x="6460837" y="803973"/>
                  <a:pt x="6508039" y="787872"/>
                  <a:pt x="6553200" y="767028"/>
                </a:cubicBezTo>
                <a:cubicBezTo>
                  <a:pt x="6568319" y="760050"/>
                  <a:pt x="6580412" y="747761"/>
                  <a:pt x="6594764" y="739319"/>
                </a:cubicBezTo>
                <a:cubicBezTo>
                  <a:pt x="6751452" y="647150"/>
                  <a:pt x="6777139" y="647376"/>
                  <a:pt x="6899564" y="545355"/>
                </a:cubicBezTo>
                <a:cubicBezTo>
                  <a:pt x="6919633" y="528631"/>
                  <a:pt x="6935147" y="506938"/>
                  <a:pt x="6954982" y="489937"/>
                </a:cubicBezTo>
                <a:cubicBezTo>
                  <a:pt x="7090003" y="374206"/>
                  <a:pt x="6893986" y="564788"/>
                  <a:pt x="7038109" y="420665"/>
                </a:cubicBezTo>
                <a:cubicBezTo>
                  <a:pt x="7014551" y="349988"/>
                  <a:pt x="7028363" y="347285"/>
                  <a:pt x="6927273" y="448374"/>
                </a:cubicBezTo>
                <a:cubicBezTo>
                  <a:pt x="6908232" y="467415"/>
                  <a:pt x="6903823" y="497721"/>
                  <a:pt x="6885709" y="517646"/>
                </a:cubicBezTo>
                <a:cubicBezTo>
                  <a:pt x="6857068" y="549151"/>
                  <a:pt x="6816612" y="568598"/>
                  <a:pt x="6788727" y="600774"/>
                </a:cubicBezTo>
                <a:cubicBezTo>
                  <a:pt x="6613270" y="803225"/>
                  <a:pt x="6804403" y="720406"/>
                  <a:pt x="6497782" y="988701"/>
                </a:cubicBezTo>
                <a:cubicBezTo>
                  <a:pt x="6460837" y="1021028"/>
                  <a:pt x="6426648" y="1056809"/>
                  <a:pt x="6386946" y="1085683"/>
                </a:cubicBezTo>
                <a:cubicBezTo>
                  <a:pt x="6321245" y="1133465"/>
                  <a:pt x="6164684" y="1226586"/>
                  <a:pt x="6082146" y="1279646"/>
                </a:cubicBezTo>
                <a:cubicBezTo>
                  <a:pt x="5992575" y="1337227"/>
                  <a:pt x="5966221" y="1357382"/>
                  <a:pt x="5874327" y="1432046"/>
                </a:cubicBezTo>
                <a:cubicBezTo>
                  <a:pt x="5841282" y="1458895"/>
                  <a:pt x="5807453" y="1485067"/>
                  <a:pt x="5777346" y="1515174"/>
                </a:cubicBezTo>
                <a:cubicBezTo>
                  <a:pt x="5711524" y="1580996"/>
                  <a:pt x="5687442" y="1637026"/>
                  <a:pt x="5624946" y="1709137"/>
                </a:cubicBezTo>
                <a:cubicBezTo>
                  <a:pt x="5566096" y="1777040"/>
                  <a:pt x="5537032" y="1801622"/>
                  <a:pt x="5472546" y="1847683"/>
                </a:cubicBezTo>
                <a:cubicBezTo>
                  <a:pt x="5458996" y="1857361"/>
                  <a:pt x="5445334" y="1866950"/>
                  <a:pt x="5430982" y="1875392"/>
                </a:cubicBezTo>
                <a:cubicBezTo>
                  <a:pt x="5366797" y="1913148"/>
                  <a:pt x="5305066" y="1955985"/>
                  <a:pt x="5237018" y="1986228"/>
                </a:cubicBezTo>
                <a:cubicBezTo>
                  <a:pt x="5165144" y="2018172"/>
                  <a:pt x="5051454" y="2064283"/>
                  <a:pt x="4987636" y="2110919"/>
                </a:cubicBezTo>
                <a:cubicBezTo>
                  <a:pt x="4905520" y="2170927"/>
                  <a:pt x="4831229" y="2240978"/>
                  <a:pt x="4752109" y="2304883"/>
                </a:cubicBezTo>
                <a:cubicBezTo>
                  <a:pt x="4711146" y="2337968"/>
                  <a:pt x="4669542" y="2370272"/>
                  <a:pt x="4627418" y="2401865"/>
                </a:cubicBezTo>
                <a:cubicBezTo>
                  <a:pt x="4595636" y="2425701"/>
                  <a:pt x="4564929" y="2451427"/>
                  <a:pt x="4530436" y="2471137"/>
                </a:cubicBezTo>
                <a:cubicBezTo>
                  <a:pt x="4397037" y="2547366"/>
                  <a:pt x="4304582" y="2596731"/>
                  <a:pt x="4170218" y="2706665"/>
                </a:cubicBezTo>
                <a:cubicBezTo>
                  <a:pt x="4029128" y="2822101"/>
                  <a:pt x="3784394" y="3026968"/>
                  <a:pt x="3657600" y="3094592"/>
                </a:cubicBezTo>
                <a:cubicBezTo>
                  <a:pt x="3549983" y="3151987"/>
                  <a:pt x="3249231" y="3307900"/>
                  <a:pt x="3172691" y="3371683"/>
                </a:cubicBezTo>
                <a:cubicBezTo>
                  <a:pt x="3059460" y="3466042"/>
                  <a:pt x="3115069" y="3415450"/>
                  <a:pt x="3006436" y="3524083"/>
                </a:cubicBezTo>
                <a:cubicBezTo>
                  <a:pt x="2992582" y="3551792"/>
                  <a:pt x="2980483" y="3580451"/>
                  <a:pt x="2964873" y="3607210"/>
                </a:cubicBezTo>
                <a:cubicBezTo>
                  <a:pt x="2919930" y="3684255"/>
                  <a:pt x="2810373" y="3821117"/>
                  <a:pt x="2770909" y="3870446"/>
                </a:cubicBezTo>
                <a:cubicBezTo>
                  <a:pt x="2744311" y="3903693"/>
                  <a:pt x="2717889" y="3937321"/>
                  <a:pt x="2687782" y="3967428"/>
                </a:cubicBezTo>
                <a:cubicBezTo>
                  <a:pt x="2595418" y="4059792"/>
                  <a:pt x="2483147" y="4135835"/>
                  <a:pt x="2410691" y="4244519"/>
                </a:cubicBezTo>
                <a:lnTo>
                  <a:pt x="2327564" y="4369210"/>
                </a:lnTo>
                <a:cubicBezTo>
                  <a:pt x="2322946" y="4387683"/>
                  <a:pt x="2303147" y="4408785"/>
                  <a:pt x="2313709" y="4424628"/>
                </a:cubicBezTo>
                <a:cubicBezTo>
                  <a:pt x="2321810" y="4436779"/>
                  <a:pt x="2342658" y="4418133"/>
                  <a:pt x="2355273" y="4410774"/>
                </a:cubicBezTo>
                <a:cubicBezTo>
                  <a:pt x="2398422" y="4385604"/>
                  <a:pt x="2439315" y="4356681"/>
                  <a:pt x="2479964" y="4327646"/>
                </a:cubicBezTo>
                <a:cubicBezTo>
                  <a:pt x="2671967" y="4190500"/>
                  <a:pt x="2964013" y="3938592"/>
                  <a:pt x="3144982" y="3884301"/>
                </a:cubicBezTo>
                <a:lnTo>
                  <a:pt x="3283527" y="3842737"/>
                </a:lnTo>
                <a:cubicBezTo>
                  <a:pt x="3327931" y="3815412"/>
                  <a:pt x="3501819" y="3714078"/>
                  <a:pt x="3560618" y="3662628"/>
                </a:cubicBezTo>
                <a:cubicBezTo>
                  <a:pt x="3743254" y="3502821"/>
                  <a:pt x="3620515" y="3579818"/>
                  <a:pt x="3782291" y="3454810"/>
                </a:cubicBezTo>
                <a:cubicBezTo>
                  <a:pt x="3859059" y="3395489"/>
                  <a:pt x="4064199" y="3256029"/>
                  <a:pt x="4142509" y="3177719"/>
                </a:cubicBezTo>
                <a:cubicBezTo>
                  <a:pt x="4207164" y="3113064"/>
                  <a:pt x="4262069" y="3036900"/>
                  <a:pt x="4336473" y="2983755"/>
                </a:cubicBezTo>
                <a:cubicBezTo>
                  <a:pt x="4501125" y="2866148"/>
                  <a:pt x="4458969" y="2902823"/>
                  <a:pt x="4668982" y="2692810"/>
                </a:cubicBezTo>
                <a:cubicBezTo>
                  <a:pt x="4701309" y="2660483"/>
                  <a:pt x="4737135" y="2631310"/>
                  <a:pt x="4765964" y="2595828"/>
                </a:cubicBezTo>
                <a:cubicBezTo>
                  <a:pt x="4942666" y="2378348"/>
                  <a:pt x="4756292" y="2561358"/>
                  <a:pt x="4932218" y="2360301"/>
                </a:cubicBezTo>
                <a:cubicBezTo>
                  <a:pt x="4966624" y="2320980"/>
                  <a:pt x="5007405" y="2287662"/>
                  <a:pt x="5043055" y="2249465"/>
                </a:cubicBezTo>
                <a:cubicBezTo>
                  <a:pt x="5310863" y="1962529"/>
                  <a:pt x="4797398" y="2460619"/>
                  <a:pt x="5375564" y="1903101"/>
                </a:cubicBezTo>
                <a:cubicBezTo>
                  <a:pt x="5420289" y="1859973"/>
                  <a:pt x="5467806" y="1819839"/>
                  <a:pt x="5514109" y="1778410"/>
                </a:cubicBezTo>
                <a:cubicBezTo>
                  <a:pt x="5555552" y="1741329"/>
                  <a:pt x="5602609" y="1709797"/>
                  <a:pt x="5638800" y="1667574"/>
                </a:cubicBezTo>
                <a:cubicBezTo>
                  <a:pt x="5666509" y="1635247"/>
                  <a:pt x="5691820" y="1600699"/>
                  <a:pt x="5721927" y="1570592"/>
                </a:cubicBezTo>
                <a:cubicBezTo>
                  <a:pt x="5747432" y="1545087"/>
                  <a:pt x="5779550" y="1526824"/>
                  <a:pt x="5805055" y="1501319"/>
                </a:cubicBezTo>
                <a:cubicBezTo>
                  <a:pt x="5859122" y="1447252"/>
                  <a:pt x="5844453" y="1431490"/>
                  <a:pt x="5888182" y="1362774"/>
                </a:cubicBezTo>
                <a:cubicBezTo>
                  <a:pt x="5904058" y="1337826"/>
                  <a:pt x="5925858" y="1317158"/>
                  <a:pt x="5943600" y="1293501"/>
                </a:cubicBezTo>
                <a:cubicBezTo>
                  <a:pt x="5967436" y="1261719"/>
                  <a:pt x="5987716" y="1227266"/>
                  <a:pt x="6012873" y="1196519"/>
                </a:cubicBezTo>
                <a:cubicBezTo>
                  <a:pt x="6382947" y="744206"/>
                  <a:pt x="6081045" y="1144653"/>
                  <a:pt x="6248400" y="905574"/>
                </a:cubicBezTo>
                <a:cubicBezTo>
                  <a:pt x="6261642" y="886657"/>
                  <a:pt x="6276542" y="868945"/>
                  <a:pt x="6289964" y="850155"/>
                </a:cubicBezTo>
                <a:cubicBezTo>
                  <a:pt x="6299642" y="836606"/>
                  <a:pt x="6334001" y="811857"/>
                  <a:pt x="6317673" y="808592"/>
                </a:cubicBezTo>
                <a:cubicBezTo>
                  <a:pt x="6284705" y="801999"/>
                  <a:pt x="6252424" y="825194"/>
                  <a:pt x="6220691" y="836301"/>
                </a:cubicBezTo>
                <a:cubicBezTo>
                  <a:pt x="6067632" y="889872"/>
                  <a:pt x="5913440" y="940811"/>
                  <a:pt x="5763491" y="1002555"/>
                </a:cubicBezTo>
                <a:cubicBezTo>
                  <a:pt x="5684982" y="1034882"/>
                  <a:pt x="5602433" y="1058756"/>
                  <a:pt x="5527964" y="1099537"/>
                </a:cubicBezTo>
                <a:cubicBezTo>
                  <a:pt x="5407736" y="1165376"/>
                  <a:pt x="5297245" y="1247617"/>
                  <a:pt x="5181600" y="1321210"/>
                </a:cubicBezTo>
                <a:cubicBezTo>
                  <a:pt x="5144844" y="1344601"/>
                  <a:pt x="5101571" y="1359676"/>
                  <a:pt x="5070764" y="1390483"/>
                </a:cubicBezTo>
                <a:cubicBezTo>
                  <a:pt x="4921193" y="1540052"/>
                  <a:pt x="5060485" y="1413222"/>
                  <a:pt x="4876800" y="1542883"/>
                </a:cubicBezTo>
                <a:cubicBezTo>
                  <a:pt x="4833782" y="1573249"/>
                  <a:pt x="4797592" y="1613334"/>
                  <a:pt x="4752109" y="1639865"/>
                </a:cubicBezTo>
                <a:cubicBezTo>
                  <a:pt x="4696691" y="1672192"/>
                  <a:pt x="4645928" y="1714319"/>
                  <a:pt x="4585855" y="1736846"/>
                </a:cubicBezTo>
                <a:cubicBezTo>
                  <a:pt x="4548909" y="1750701"/>
                  <a:pt x="4511441" y="1763234"/>
                  <a:pt x="4475018" y="1778410"/>
                </a:cubicBezTo>
                <a:cubicBezTo>
                  <a:pt x="4280980" y="1859259"/>
                  <a:pt x="4698469" y="1727015"/>
                  <a:pt x="4211782" y="1889246"/>
                </a:cubicBezTo>
                <a:cubicBezTo>
                  <a:pt x="4088166" y="1930452"/>
                  <a:pt x="3979187" y="1969454"/>
                  <a:pt x="3851564" y="2000083"/>
                </a:cubicBezTo>
                <a:cubicBezTo>
                  <a:pt x="3801357" y="2012133"/>
                  <a:pt x="3749964" y="2018556"/>
                  <a:pt x="3699164" y="2027792"/>
                </a:cubicBezTo>
                <a:cubicBezTo>
                  <a:pt x="3624835" y="2064956"/>
                  <a:pt x="3478171" y="2135314"/>
                  <a:pt x="3422073" y="2180192"/>
                </a:cubicBezTo>
                <a:cubicBezTo>
                  <a:pt x="3398982" y="2198665"/>
                  <a:pt x="3377113" y="2218778"/>
                  <a:pt x="3352800" y="2235610"/>
                </a:cubicBezTo>
                <a:cubicBezTo>
                  <a:pt x="3252556" y="2305010"/>
                  <a:pt x="3224488" y="2311088"/>
                  <a:pt x="3117273" y="2374155"/>
                </a:cubicBezTo>
                <a:cubicBezTo>
                  <a:pt x="3079720" y="2396245"/>
                  <a:pt x="3045404" y="2423944"/>
                  <a:pt x="3006436" y="2443428"/>
                </a:cubicBezTo>
                <a:cubicBezTo>
                  <a:pt x="2961948" y="2465672"/>
                  <a:pt x="2913052" y="2478002"/>
                  <a:pt x="2867891" y="2498846"/>
                </a:cubicBezTo>
                <a:cubicBezTo>
                  <a:pt x="2732862" y="2561167"/>
                  <a:pt x="2599126" y="2626302"/>
                  <a:pt x="2466109" y="2692810"/>
                </a:cubicBezTo>
                <a:cubicBezTo>
                  <a:pt x="2405121" y="2723304"/>
                  <a:pt x="2349310" y="2764468"/>
                  <a:pt x="2286000" y="2789792"/>
                </a:cubicBezTo>
                <a:cubicBezTo>
                  <a:pt x="2174405" y="2834430"/>
                  <a:pt x="2166906" y="2835205"/>
                  <a:pt x="2022764" y="2914483"/>
                </a:cubicBezTo>
                <a:cubicBezTo>
                  <a:pt x="1901301" y="2981288"/>
                  <a:pt x="1782679" y="3053133"/>
                  <a:pt x="1662546" y="3122301"/>
                </a:cubicBezTo>
                <a:cubicBezTo>
                  <a:pt x="1630279" y="3140879"/>
                  <a:pt x="1594167" y="3153883"/>
                  <a:pt x="1565564" y="3177719"/>
                </a:cubicBezTo>
                <a:lnTo>
                  <a:pt x="1399309" y="3316265"/>
                </a:lnTo>
                <a:cubicBezTo>
                  <a:pt x="1376482" y="3335063"/>
                  <a:pt x="1354640" y="3355280"/>
                  <a:pt x="1330036" y="3371683"/>
                </a:cubicBezTo>
                <a:cubicBezTo>
                  <a:pt x="1302327" y="3390156"/>
                  <a:pt x="1275823" y="3410579"/>
                  <a:pt x="1246909" y="3427101"/>
                </a:cubicBezTo>
                <a:cubicBezTo>
                  <a:pt x="1149070" y="3483009"/>
                  <a:pt x="1044764" y="3518985"/>
                  <a:pt x="942109" y="3565646"/>
                </a:cubicBezTo>
                <a:cubicBezTo>
                  <a:pt x="781639" y="3638587"/>
                  <a:pt x="888312" y="3612917"/>
                  <a:pt x="734291" y="3634919"/>
                </a:cubicBezTo>
                <a:cubicBezTo>
                  <a:pt x="1118530" y="3460264"/>
                  <a:pt x="609675" y="3698523"/>
                  <a:pt x="1094509" y="3440955"/>
                </a:cubicBezTo>
                <a:cubicBezTo>
                  <a:pt x="1318858" y="3321770"/>
                  <a:pt x="1546160" y="3208203"/>
                  <a:pt x="1773382" y="3094592"/>
                </a:cubicBezTo>
                <a:cubicBezTo>
                  <a:pt x="1897163" y="3032702"/>
                  <a:pt x="2038216" y="2999447"/>
                  <a:pt x="2147455" y="2914483"/>
                </a:cubicBezTo>
                <a:cubicBezTo>
                  <a:pt x="2230582" y="2849828"/>
                  <a:pt x="2316712" y="2788860"/>
                  <a:pt x="2396836" y="2720519"/>
                </a:cubicBezTo>
                <a:cubicBezTo>
                  <a:pt x="2473897" y="2654791"/>
                  <a:pt x="2543564" y="2580832"/>
                  <a:pt x="2618509" y="2512701"/>
                </a:cubicBezTo>
                <a:cubicBezTo>
                  <a:pt x="2645198" y="2488438"/>
                  <a:pt x="2674678" y="2467391"/>
                  <a:pt x="2701636" y="2443428"/>
                </a:cubicBezTo>
                <a:cubicBezTo>
                  <a:pt x="2744896" y="2404974"/>
                  <a:pt x="2739281" y="2391956"/>
                  <a:pt x="2798618" y="2374155"/>
                </a:cubicBezTo>
                <a:cubicBezTo>
                  <a:pt x="2825525" y="2366083"/>
                  <a:pt x="2854037" y="2364919"/>
                  <a:pt x="2881746" y="2360301"/>
                </a:cubicBezTo>
                <a:lnTo>
                  <a:pt x="3158836" y="2235610"/>
                </a:lnTo>
                <a:cubicBezTo>
                  <a:pt x="3209692" y="2212643"/>
                  <a:pt x="3263386" y="2195047"/>
                  <a:pt x="3311236" y="2166337"/>
                </a:cubicBezTo>
                <a:cubicBezTo>
                  <a:pt x="3469975" y="2071095"/>
                  <a:pt x="3396971" y="2093773"/>
                  <a:pt x="3519055" y="2069355"/>
                </a:cubicBezTo>
                <a:cubicBezTo>
                  <a:pt x="3651247" y="1990040"/>
                  <a:pt x="3519402" y="2060003"/>
                  <a:pt x="3699164" y="2000083"/>
                </a:cubicBezTo>
                <a:cubicBezTo>
                  <a:pt x="3776466" y="1974316"/>
                  <a:pt x="3919262" y="1908732"/>
                  <a:pt x="3990109" y="1875392"/>
                </a:cubicBezTo>
                <a:cubicBezTo>
                  <a:pt x="4018140" y="1862201"/>
                  <a:pt x="4046155" y="1848873"/>
                  <a:pt x="4073236" y="1833828"/>
                </a:cubicBezTo>
                <a:cubicBezTo>
                  <a:pt x="4087792" y="1825741"/>
                  <a:pt x="4131451" y="1806119"/>
                  <a:pt x="4114800" y="1806119"/>
                </a:cubicBezTo>
                <a:cubicBezTo>
                  <a:pt x="4072222" y="1806119"/>
                  <a:pt x="4031324" y="1823143"/>
                  <a:pt x="3990109" y="1833828"/>
                </a:cubicBezTo>
                <a:cubicBezTo>
                  <a:pt x="3906595" y="1855480"/>
                  <a:pt x="3825629" y="1887771"/>
                  <a:pt x="3740727" y="1903101"/>
                </a:cubicBezTo>
                <a:cubicBezTo>
                  <a:pt x="3134674" y="2012527"/>
                  <a:pt x="3175656" y="2003168"/>
                  <a:pt x="2757055" y="2027792"/>
                </a:cubicBezTo>
                <a:cubicBezTo>
                  <a:pt x="2715491" y="2023174"/>
                  <a:pt x="2671747" y="2028002"/>
                  <a:pt x="2632364" y="2013937"/>
                </a:cubicBezTo>
                <a:cubicBezTo>
                  <a:pt x="2604516" y="2003991"/>
                  <a:pt x="2588167" y="1974191"/>
                  <a:pt x="2563091" y="1958519"/>
                </a:cubicBezTo>
                <a:cubicBezTo>
                  <a:pt x="2550707" y="1950779"/>
                  <a:pt x="2535382" y="1949283"/>
                  <a:pt x="2521527" y="1944665"/>
                </a:cubicBezTo>
                <a:cubicBezTo>
                  <a:pt x="2474325" y="1913195"/>
                  <a:pt x="2445369" y="1890246"/>
                  <a:pt x="2382982" y="1875392"/>
                </a:cubicBezTo>
                <a:cubicBezTo>
                  <a:pt x="2319447" y="1860265"/>
                  <a:pt x="2253509" y="1858001"/>
                  <a:pt x="2189018" y="1847683"/>
                </a:cubicBezTo>
                <a:cubicBezTo>
                  <a:pt x="1882129" y="1798581"/>
                  <a:pt x="2172839" y="1837002"/>
                  <a:pt x="1925782" y="1806119"/>
                </a:cubicBezTo>
                <a:cubicBezTo>
                  <a:pt x="1898073" y="1796883"/>
                  <a:pt x="1871863" y="1778410"/>
                  <a:pt x="1842655" y="1778410"/>
                </a:cubicBezTo>
                <a:cubicBezTo>
                  <a:pt x="1646439" y="1778410"/>
                  <a:pt x="1646755" y="1789135"/>
                  <a:pt x="1510146" y="1847683"/>
                </a:cubicBezTo>
                <a:cubicBezTo>
                  <a:pt x="1584037" y="1852301"/>
                  <a:pt x="1658455" y="1851589"/>
                  <a:pt x="1731818" y="1861537"/>
                </a:cubicBezTo>
                <a:cubicBezTo>
                  <a:pt x="1931190" y="1888570"/>
                  <a:pt x="2126760" y="1945969"/>
                  <a:pt x="2327564" y="1958519"/>
                </a:cubicBezTo>
                <a:lnTo>
                  <a:pt x="2992582" y="2000083"/>
                </a:lnTo>
                <a:cubicBezTo>
                  <a:pt x="3260437" y="1986228"/>
                  <a:pt x="3529303" y="1985590"/>
                  <a:pt x="3796146" y="1958519"/>
                </a:cubicBezTo>
                <a:cubicBezTo>
                  <a:pt x="3890830" y="1948913"/>
                  <a:pt x="3991367" y="1874763"/>
                  <a:pt x="4073236" y="1833828"/>
                </a:cubicBezTo>
                <a:cubicBezTo>
                  <a:pt x="4104694" y="1818099"/>
                  <a:pt x="4138395" y="1807241"/>
                  <a:pt x="4170218" y="1792265"/>
                </a:cubicBezTo>
                <a:cubicBezTo>
                  <a:pt x="4216937" y="1770280"/>
                  <a:pt x="4261846" y="1744549"/>
                  <a:pt x="4308764" y="1722992"/>
                </a:cubicBezTo>
                <a:cubicBezTo>
                  <a:pt x="4432754" y="1666023"/>
                  <a:pt x="4555480" y="1605719"/>
                  <a:pt x="4682836" y="1556737"/>
                </a:cubicBezTo>
                <a:cubicBezTo>
                  <a:pt x="4742873" y="1533646"/>
                  <a:pt x="4804288" y="1513861"/>
                  <a:pt x="4862946" y="1487465"/>
                </a:cubicBezTo>
                <a:cubicBezTo>
                  <a:pt x="4896899" y="1472186"/>
                  <a:pt x="4926945" y="1449322"/>
                  <a:pt x="4959927" y="1432046"/>
                </a:cubicBezTo>
                <a:cubicBezTo>
                  <a:pt x="5023960" y="1398505"/>
                  <a:pt x="5089236" y="1367392"/>
                  <a:pt x="5153891" y="1335065"/>
                </a:cubicBezTo>
                <a:cubicBezTo>
                  <a:pt x="5217963" y="1303029"/>
                  <a:pt x="5265891" y="1277030"/>
                  <a:pt x="5334000" y="1251937"/>
                </a:cubicBezTo>
                <a:cubicBezTo>
                  <a:pt x="5388814" y="1231742"/>
                  <a:pt x="5444087" y="1212567"/>
                  <a:pt x="5500255" y="1196519"/>
                </a:cubicBezTo>
                <a:cubicBezTo>
                  <a:pt x="5600386" y="1167910"/>
                  <a:pt x="5626082" y="1170089"/>
                  <a:pt x="5721927" y="1154955"/>
                </a:cubicBezTo>
                <a:lnTo>
                  <a:pt x="5888182" y="1127246"/>
                </a:lnTo>
                <a:cubicBezTo>
                  <a:pt x="5911273" y="1118010"/>
                  <a:pt x="5933222" y="1105129"/>
                  <a:pt x="5957455" y="1099537"/>
                </a:cubicBezTo>
                <a:cubicBezTo>
                  <a:pt x="6179786" y="1048231"/>
                  <a:pt x="5956782" y="1128189"/>
                  <a:pt x="6179127" y="1057974"/>
                </a:cubicBezTo>
                <a:cubicBezTo>
                  <a:pt x="6261186" y="1032060"/>
                  <a:pt x="6377287" y="986602"/>
                  <a:pt x="6456218" y="947137"/>
                </a:cubicBezTo>
                <a:cubicBezTo>
                  <a:pt x="6480304" y="935094"/>
                  <a:pt x="6505045" y="923099"/>
                  <a:pt x="6525491" y="905574"/>
                </a:cubicBezTo>
                <a:cubicBezTo>
                  <a:pt x="6570120" y="867321"/>
                  <a:pt x="6608618" y="822447"/>
                  <a:pt x="6650182" y="780883"/>
                </a:cubicBezTo>
                <a:cubicBezTo>
                  <a:pt x="6867865" y="563200"/>
                  <a:pt x="6605621" y="810840"/>
                  <a:pt x="6774873" y="683901"/>
                </a:cubicBezTo>
                <a:cubicBezTo>
                  <a:pt x="6825945" y="645597"/>
                  <a:pt x="6832890" y="619823"/>
                  <a:pt x="6871855" y="573065"/>
                </a:cubicBezTo>
                <a:cubicBezTo>
                  <a:pt x="6880217" y="563030"/>
                  <a:pt x="6891727" y="555805"/>
                  <a:pt x="6899564" y="545355"/>
                </a:cubicBezTo>
                <a:cubicBezTo>
                  <a:pt x="6919545" y="518713"/>
                  <a:pt x="6937848" y="490784"/>
                  <a:pt x="6954982" y="462228"/>
                </a:cubicBezTo>
                <a:cubicBezTo>
                  <a:pt x="6968837" y="439137"/>
                  <a:pt x="7023475" y="392955"/>
                  <a:pt x="6996546" y="392955"/>
                </a:cubicBezTo>
                <a:cubicBezTo>
                  <a:pt x="6966975" y="392955"/>
                  <a:pt x="6959600" y="439137"/>
                  <a:pt x="6941127" y="462228"/>
                </a:cubicBezTo>
                <a:cubicBezTo>
                  <a:pt x="6927273" y="499174"/>
                  <a:pt x="6915379" y="536915"/>
                  <a:pt x="6899564" y="573065"/>
                </a:cubicBezTo>
                <a:cubicBezTo>
                  <a:pt x="6859565" y="664491"/>
                  <a:pt x="6821980" y="719088"/>
                  <a:pt x="6774873" y="808592"/>
                </a:cubicBezTo>
                <a:cubicBezTo>
                  <a:pt x="6750825" y="854283"/>
                  <a:pt x="6734241" y="904176"/>
                  <a:pt x="6705600" y="947137"/>
                </a:cubicBezTo>
                <a:cubicBezTo>
                  <a:pt x="6669191" y="1001750"/>
                  <a:pt x="6619339" y="1046327"/>
                  <a:pt x="6580909" y="1099537"/>
                </a:cubicBezTo>
                <a:cubicBezTo>
                  <a:pt x="6559109" y="1129721"/>
                  <a:pt x="6547831" y="1166733"/>
                  <a:pt x="6525491" y="1196519"/>
                </a:cubicBezTo>
                <a:cubicBezTo>
                  <a:pt x="6410148" y="1350310"/>
                  <a:pt x="6316950" y="1432769"/>
                  <a:pt x="6179127" y="1570592"/>
                </a:cubicBezTo>
                <a:cubicBezTo>
                  <a:pt x="6156036" y="1593683"/>
                  <a:pt x="6129166" y="1613532"/>
                  <a:pt x="6109855" y="1639865"/>
                </a:cubicBezTo>
                <a:cubicBezTo>
                  <a:pt x="6059055" y="1709138"/>
                  <a:pt x="6000075" y="1773098"/>
                  <a:pt x="5957455" y="1847683"/>
                </a:cubicBezTo>
                <a:cubicBezTo>
                  <a:pt x="5788366" y="2143588"/>
                  <a:pt x="5714997" y="2221772"/>
                  <a:pt x="5652655" y="2595828"/>
                </a:cubicBezTo>
                <a:cubicBezTo>
                  <a:pt x="5623515" y="2770672"/>
                  <a:pt x="5623719" y="2744016"/>
                  <a:pt x="5611091" y="2914483"/>
                </a:cubicBezTo>
                <a:cubicBezTo>
                  <a:pt x="5605622" y="2988316"/>
                  <a:pt x="5604986" y="3062527"/>
                  <a:pt x="5597236" y="3136155"/>
                </a:cubicBezTo>
                <a:cubicBezTo>
                  <a:pt x="5595707" y="3150679"/>
                  <a:pt x="5568778" y="3177719"/>
                  <a:pt x="5583382" y="3177719"/>
                </a:cubicBezTo>
                <a:cubicBezTo>
                  <a:pt x="5600033" y="3177719"/>
                  <a:pt x="5603004" y="3150711"/>
                  <a:pt x="5611091" y="3136155"/>
                </a:cubicBezTo>
                <a:cubicBezTo>
                  <a:pt x="5626136" y="3109074"/>
                  <a:pt x="5639673" y="3081156"/>
                  <a:pt x="5652655" y="3053028"/>
                </a:cubicBezTo>
                <a:cubicBezTo>
                  <a:pt x="5695099" y="2961066"/>
                  <a:pt x="5729683" y="2865306"/>
                  <a:pt x="5777346" y="2775937"/>
                </a:cubicBezTo>
                <a:cubicBezTo>
                  <a:pt x="5814291" y="2706664"/>
                  <a:pt x="5853072" y="2638340"/>
                  <a:pt x="5888182" y="2568119"/>
                </a:cubicBezTo>
                <a:cubicBezTo>
                  <a:pt x="6059126" y="2226230"/>
                  <a:pt x="6067861" y="2142002"/>
                  <a:pt x="6317673" y="1792265"/>
                </a:cubicBezTo>
                <a:cubicBezTo>
                  <a:pt x="6340764" y="1759938"/>
                  <a:pt x="6361285" y="1725610"/>
                  <a:pt x="6386946" y="1695283"/>
                </a:cubicBezTo>
                <a:cubicBezTo>
                  <a:pt x="6412258" y="1665368"/>
                  <a:pt x="6446181" y="1643215"/>
                  <a:pt x="6470073" y="1612155"/>
                </a:cubicBezTo>
                <a:cubicBezTo>
                  <a:pt x="6492774" y="1582643"/>
                  <a:pt x="6504020" y="1545592"/>
                  <a:pt x="6525491" y="1515174"/>
                </a:cubicBezTo>
                <a:cubicBezTo>
                  <a:pt x="6559597" y="1466857"/>
                  <a:pt x="6606984" y="1427977"/>
                  <a:pt x="6636327" y="1376628"/>
                </a:cubicBezTo>
                <a:cubicBezTo>
                  <a:pt x="6654800" y="1344301"/>
                  <a:pt x="6673917" y="1312333"/>
                  <a:pt x="6691746" y="1279646"/>
                </a:cubicBezTo>
                <a:cubicBezTo>
                  <a:pt x="6701636" y="1261515"/>
                  <a:pt x="6707999" y="1241412"/>
                  <a:pt x="6719455" y="1224228"/>
                </a:cubicBezTo>
                <a:cubicBezTo>
                  <a:pt x="6745072" y="1185803"/>
                  <a:pt x="6774873" y="1150337"/>
                  <a:pt x="6802582" y="1113392"/>
                </a:cubicBezTo>
                <a:cubicBezTo>
                  <a:pt x="6816437" y="1094919"/>
                  <a:pt x="6829721" y="1076005"/>
                  <a:pt x="6844146" y="1057974"/>
                </a:cubicBezTo>
                <a:cubicBezTo>
                  <a:pt x="6866678" y="1029809"/>
                  <a:pt x="6894860" y="1005775"/>
                  <a:pt x="6913418" y="974846"/>
                </a:cubicBezTo>
                <a:cubicBezTo>
                  <a:pt x="6965063" y="888773"/>
                  <a:pt x="6935941" y="924615"/>
                  <a:pt x="6996546" y="864010"/>
                </a:cubicBezTo>
                <a:cubicBezTo>
                  <a:pt x="7001164" y="845537"/>
                  <a:pt x="7003714" y="826421"/>
                  <a:pt x="7010400" y="808592"/>
                </a:cubicBezTo>
                <a:cubicBezTo>
                  <a:pt x="7064739" y="663686"/>
                  <a:pt x="7016399" y="840014"/>
                  <a:pt x="7051964" y="697755"/>
                </a:cubicBezTo>
                <a:cubicBezTo>
                  <a:pt x="7016775" y="521817"/>
                  <a:pt x="7069314" y="717900"/>
                  <a:pt x="6996546" y="586919"/>
                </a:cubicBezTo>
                <a:cubicBezTo>
                  <a:pt x="6982361" y="561387"/>
                  <a:pt x="6968836" y="503792"/>
                  <a:pt x="6968836" y="503792"/>
                </a:cubicBezTo>
                <a:cubicBezTo>
                  <a:pt x="6973454" y="360628"/>
                  <a:pt x="6992219" y="217222"/>
                  <a:pt x="6982691" y="74301"/>
                </a:cubicBezTo>
                <a:cubicBezTo>
                  <a:pt x="6977738" y="0"/>
                  <a:pt x="6964613" y="222133"/>
                  <a:pt x="6954982" y="295974"/>
                </a:cubicBezTo>
                <a:cubicBezTo>
                  <a:pt x="6932375" y="469295"/>
                  <a:pt x="6944067" y="329544"/>
                  <a:pt x="6927273" y="573065"/>
                </a:cubicBezTo>
                <a:cubicBezTo>
                  <a:pt x="6899524" y="975424"/>
                  <a:pt x="6939114" y="656735"/>
                  <a:pt x="6885709" y="891719"/>
                </a:cubicBezTo>
                <a:cubicBezTo>
                  <a:pt x="6860760" y="1001498"/>
                  <a:pt x="6846653" y="1131053"/>
                  <a:pt x="6802582" y="1238083"/>
                </a:cubicBezTo>
                <a:cubicBezTo>
                  <a:pt x="6788406" y="1272512"/>
                  <a:pt x="6762909" y="1301325"/>
                  <a:pt x="6747164" y="1335065"/>
                </a:cubicBezTo>
                <a:cubicBezTo>
                  <a:pt x="6730478" y="1370821"/>
                  <a:pt x="6726175" y="1412232"/>
                  <a:pt x="6705600" y="1445901"/>
                </a:cubicBezTo>
                <a:cubicBezTo>
                  <a:pt x="6674761" y="1496365"/>
                  <a:pt x="6636583" y="1542627"/>
                  <a:pt x="6594764" y="1584446"/>
                </a:cubicBezTo>
                <a:cubicBezTo>
                  <a:pt x="6534728" y="1644482"/>
                  <a:pt x="6478552" y="1708645"/>
                  <a:pt x="6414655" y="1764555"/>
                </a:cubicBezTo>
                <a:cubicBezTo>
                  <a:pt x="6377709" y="1796882"/>
                  <a:pt x="6339157" y="1827460"/>
                  <a:pt x="6303818" y="1861537"/>
                </a:cubicBezTo>
                <a:cubicBezTo>
                  <a:pt x="6209790" y="1952206"/>
                  <a:pt x="6119091" y="2046264"/>
                  <a:pt x="6026727" y="2138628"/>
                </a:cubicBezTo>
                <a:cubicBezTo>
                  <a:pt x="5980545" y="2184810"/>
                  <a:pt x="5931190" y="2228023"/>
                  <a:pt x="5888182" y="2277174"/>
                </a:cubicBezTo>
                <a:cubicBezTo>
                  <a:pt x="5855855" y="2314119"/>
                  <a:pt x="5824776" y="2352196"/>
                  <a:pt x="5791200" y="2388010"/>
                </a:cubicBezTo>
                <a:cubicBezTo>
                  <a:pt x="5755465" y="2426127"/>
                  <a:pt x="5715203" y="2459908"/>
                  <a:pt x="5680364" y="2498846"/>
                </a:cubicBezTo>
                <a:cubicBezTo>
                  <a:pt x="5636598" y="2547761"/>
                  <a:pt x="5597399" y="2600579"/>
                  <a:pt x="5555673" y="2651246"/>
                </a:cubicBezTo>
                <a:cubicBezTo>
                  <a:pt x="5532743" y="2679089"/>
                  <a:pt x="5500608" y="2701221"/>
                  <a:pt x="5486400" y="2734374"/>
                </a:cubicBezTo>
                <a:lnTo>
                  <a:pt x="5403273" y="2928337"/>
                </a:lnTo>
                <a:lnTo>
                  <a:pt x="5361709" y="3025319"/>
                </a:lnTo>
                <a:cubicBezTo>
                  <a:pt x="5360152" y="3034663"/>
                  <a:pt x="5339811" y="3162223"/>
                  <a:pt x="5334000" y="3177719"/>
                </a:cubicBezTo>
                <a:cubicBezTo>
                  <a:pt x="5328153" y="3193310"/>
                  <a:pt x="5294517" y="3207509"/>
                  <a:pt x="5306291" y="3219283"/>
                </a:cubicBezTo>
                <a:cubicBezTo>
                  <a:pt x="5318065" y="3231057"/>
                  <a:pt x="5335213" y="3202410"/>
                  <a:pt x="5347855" y="3191574"/>
                </a:cubicBezTo>
                <a:cubicBezTo>
                  <a:pt x="5410520" y="3137861"/>
                  <a:pt x="5423528" y="3104142"/>
                  <a:pt x="5486400" y="3039174"/>
                </a:cubicBezTo>
                <a:cubicBezTo>
                  <a:pt x="5595405" y="2926536"/>
                  <a:pt x="5720066" y="2828318"/>
                  <a:pt x="5818909" y="2706665"/>
                </a:cubicBezTo>
                <a:cubicBezTo>
                  <a:pt x="5951412" y="2543585"/>
                  <a:pt x="6033656" y="2463712"/>
                  <a:pt x="6123709" y="2277174"/>
                </a:cubicBezTo>
                <a:cubicBezTo>
                  <a:pt x="6170965" y="2179287"/>
                  <a:pt x="6205387" y="2037726"/>
                  <a:pt x="6234546" y="1930810"/>
                </a:cubicBezTo>
                <a:cubicBezTo>
                  <a:pt x="6239164" y="1893865"/>
                  <a:pt x="6244050" y="1856952"/>
                  <a:pt x="6248400" y="1819974"/>
                </a:cubicBezTo>
                <a:cubicBezTo>
                  <a:pt x="6253286" y="1778441"/>
                  <a:pt x="6256341" y="1736682"/>
                  <a:pt x="6262255" y="1695283"/>
                </a:cubicBezTo>
                <a:cubicBezTo>
                  <a:pt x="6265585" y="1671971"/>
                  <a:pt x="6268062" y="1648141"/>
                  <a:pt x="6276109" y="1626010"/>
                </a:cubicBezTo>
                <a:cubicBezTo>
                  <a:pt x="6310091" y="1532558"/>
                  <a:pt x="6341176" y="1521483"/>
                  <a:pt x="6400800" y="1432046"/>
                </a:cubicBezTo>
                <a:cubicBezTo>
                  <a:pt x="6419273" y="1404337"/>
                  <a:pt x="6438339" y="1377015"/>
                  <a:pt x="6456218" y="1348919"/>
                </a:cubicBezTo>
                <a:cubicBezTo>
                  <a:pt x="6528404" y="1235484"/>
                  <a:pt x="6473204" y="1319992"/>
                  <a:pt x="6539346" y="1168810"/>
                </a:cubicBezTo>
                <a:cubicBezTo>
                  <a:pt x="6555902" y="1130967"/>
                  <a:pt x="6576291" y="1094919"/>
                  <a:pt x="6594764" y="1057974"/>
                </a:cubicBezTo>
                <a:cubicBezTo>
                  <a:pt x="6600256" y="1030512"/>
                  <a:pt x="6612687" y="962640"/>
                  <a:pt x="6622473" y="933283"/>
                </a:cubicBezTo>
                <a:cubicBezTo>
                  <a:pt x="6647834" y="857200"/>
                  <a:pt x="6702238" y="759897"/>
                  <a:pt x="6733309" y="697755"/>
                </a:cubicBezTo>
                <a:cubicBezTo>
                  <a:pt x="6751782" y="660810"/>
                  <a:pt x="6762923" y="619174"/>
                  <a:pt x="6788727" y="586919"/>
                </a:cubicBezTo>
                <a:cubicBezTo>
                  <a:pt x="6848302" y="512451"/>
                  <a:pt x="6862449" y="500253"/>
                  <a:pt x="6913418" y="406810"/>
                </a:cubicBezTo>
                <a:cubicBezTo>
                  <a:pt x="6920411" y="393989"/>
                  <a:pt x="6922655" y="379101"/>
                  <a:pt x="6927273" y="365246"/>
                </a:cubicBezTo>
                <a:cubicBezTo>
                  <a:pt x="6935167" y="420510"/>
                  <a:pt x="6956253" y="576880"/>
                  <a:pt x="6968836" y="614628"/>
                </a:cubicBezTo>
                <a:cubicBezTo>
                  <a:pt x="7008159" y="732595"/>
                  <a:pt x="7062312" y="845099"/>
                  <a:pt x="7107382" y="960992"/>
                </a:cubicBezTo>
                <a:cubicBezTo>
                  <a:pt x="7126974" y="1011371"/>
                  <a:pt x="7152199" y="1060387"/>
                  <a:pt x="7162800" y="1113392"/>
                </a:cubicBezTo>
                <a:lnTo>
                  <a:pt x="7190509" y="1251937"/>
                </a:lnTo>
                <a:cubicBezTo>
                  <a:pt x="7212902" y="1498251"/>
                  <a:pt x="7187121" y="1319766"/>
                  <a:pt x="7259782" y="1598301"/>
                </a:cubicBezTo>
                <a:cubicBezTo>
                  <a:pt x="7270529" y="1639500"/>
                  <a:pt x="7279141" y="1681241"/>
                  <a:pt x="7287491" y="1722992"/>
                </a:cubicBezTo>
                <a:cubicBezTo>
                  <a:pt x="7297617" y="1773622"/>
                  <a:pt x="7301615" y="1825578"/>
                  <a:pt x="7315200" y="1875392"/>
                </a:cubicBezTo>
                <a:cubicBezTo>
                  <a:pt x="7329423" y="1927542"/>
                  <a:pt x="7354144" y="1976309"/>
                  <a:pt x="7370618" y="2027792"/>
                </a:cubicBezTo>
                <a:cubicBezTo>
                  <a:pt x="7391112" y="2091834"/>
                  <a:pt x="7410258" y="2156391"/>
                  <a:pt x="7426036" y="2221755"/>
                </a:cubicBezTo>
                <a:cubicBezTo>
                  <a:pt x="7442612" y="2290428"/>
                  <a:pt x="7451024" y="2360901"/>
                  <a:pt x="7467600" y="2429574"/>
                </a:cubicBezTo>
                <a:cubicBezTo>
                  <a:pt x="7483378" y="2494938"/>
                  <a:pt x="7506709" y="2558303"/>
                  <a:pt x="7523018" y="2623537"/>
                </a:cubicBezTo>
                <a:cubicBezTo>
                  <a:pt x="7575018" y="2831536"/>
                  <a:pt x="7548849" y="2844939"/>
                  <a:pt x="7661564" y="3053028"/>
                </a:cubicBezTo>
                <a:cubicBezTo>
                  <a:pt x="7681843" y="3090466"/>
                  <a:pt x="7717729" y="3117057"/>
                  <a:pt x="7744691" y="3150010"/>
                </a:cubicBezTo>
                <a:cubicBezTo>
                  <a:pt x="7775628" y="3187822"/>
                  <a:pt x="7788314" y="3208517"/>
                  <a:pt x="7813964" y="3246992"/>
                </a:cubicBezTo>
                <a:cubicBezTo>
                  <a:pt x="7809346" y="3270083"/>
                  <a:pt x="7818948" y="3302136"/>
                  <a:pt x="7800109" y="3316265"/>
                </a:cubicBezTo>
                <a:cubicBezTo>
                  <a:pt x="7786788" y="3326256"/>
                  <a:pt x="7767310" y="3302713"/>
                  <a:pt x="7758546" y="3288555"/>
                </a:cubicBezTo>
                <a:cubicBezTo>
                  <a:pt x="7742139" y="3262052"/>
                  <a:pt x="7530526" y="2855865"/>
                  <a:pt x="7509164" y="2803646"/>
                </a:cubicBezTo>
                <a:cubicBezTo>
                  <a:pt x="7467600" y="2702046"/>
                  <a:pt x="7427991" y="2599624"/>
                  <a:pt x="7384473" y="2498846"/>
                </a:cubicBezTo>
                <a:cubicBezTo>
                  <a:pt x="7340229" y="2396387"/>
                  <a:pt x="7288851" y="2297065"/>
                  <a:pt x="7245927" y="2194046"/>
                </a:cubicBezTo>
                <a:cubicBezTo>
                  <a:pt x="7150274" y="1964480"/>
                  <a:pt x="7061200" y="1732228"/>
                  <a:pt x="6968836" y="1501319"/>
                </a:cubicBezTo>
                <a:cubicBezTo>
                  <a:pt x="6941127" y="1432046"/>
                  <a:pt x="6919075" y="1360233"/>
                  <a:pt x="6885709" y="1293501"/>
                </a:cubicBezTo>
                <a:cubicBezTo>
                  <a:pt x="6850848" y="1223779"/>
                  <a:pt x="6777382" y="1083138"/>
                  <a:pt x="6747164" y="1002555"/>
                </a:cubicBezTo>
                <a:cubicBezTo>
                  <a:pt x="6716541" y="920893"/>
                  <a:pt x="6726297" y="919145"/>
                  <a:pt x="6705600" y="850155"/>
                </a:cubicBezTo>
                <a:cubicBezTo>
                  <a:pt x="6697207" y="822179"/>
                  <a:pt x="6677891" y="767028"/>
                  <a:pt x="6677891" y="767028"/>
                </a:cubicBezTo>
                <a:cubicBezTo>
                  <a:pt x="6673273" y="702374"/>
                  <a:pt x="6664036" y="637884"/>
                  <a:pt x="6664036" y="573065"/>
                </a:cubicBezTo>
                <a:cubicBezTo>
                  <a:pt x="6664036" y="473988"/>
                  <a:pt x="6654611" y="440288"/>
                  <a:pt x="6705600" y="379101"/>
                </a:cubicBezTo>
                <a:cubicBezTo>
                  <a:pt x="6718143" y="364049"/>
                  <a:pt x="6730152" y="347258"/>
                  <a:pt x="6747164" y="337537"/>
                </a:cubicBezTo>
                <a:cubicBezTo>
                  <a:pt x="6763696" y="328090"/>
                  <a:pt x="6784109" y="328301"/>
                  <a:pt x="6802582" y="323683"/>
                </a:cubicBezTo>
                <a:cubicBezTo>
                  <a:pt x="6821055" y="360628"/>
                  <a:pt x="6841327" y="396727"/>
                  <a:pt x="6858000" y="434519"/>
                </a:cubicBezTo>
                <a:cubicBezTo>
                  <a:pt x="6910625" y="553803"/>
                  <a:pt x="7010400" y="794737"/>
                  <a:pt x="7010400" y="794737"/>
                </a:cubicBezTo>
                <a:cubicBezTo>
                  <a:pt x="7038109" y="928664"/>
                  <a:pt x="7076563" y="1060811"/>
                  <a:pt x="7093527" y="1196519"/>
                </a:cubicBezTo>
                <a:cubicBezTo>
                  <a:pt x="7098145" y="1233464"/>
                  <a:pt x="7097153" y="1271555"/>
                  <a:pt x="7107382" y="1307355"/>
                </a:cubicBezTo>
                <a:cubicBezTo>
                  <a:pt x="7115893" y="1337143"/>
                  <a:pt x="7135964" y="1362354"/>
                  <a:pt x="7148946" y="1390483"/>
                </a:cubicBezTo>
                <a:cubicBezTo>
                  <a:pt x="7256472" y="1623458"/>
                  <a:pt x="7127427" y="1361302"/>
                  <a:pt x="7232073" y="1570592"/>
                </a:cubicBezTo>
                <a:cubicBezTo>
                  <a:pt x="7236691" y="1593683"/>
                  <a:pt x="7236651" y="1618221"/>
                  <a:pt x="7245927" y="1639865"/>
                </a:cubicBezTo>
                <a:cubicBezTo>
                  <a:pt x="7264657" y="1683567"/>
                  <a:pt x="7301356" y="1719068"/>
                  <a:pt x="7315200" y="1764555"/>
                </a:cubicBezTo>
                <a:cubicBezTo>
                  <a:pt x="7334216" y="1827036"/>
                  <a:pt x="7327069" y="1895158"/>
                  <a:pt x="7342909" y="1958519"/>
                </a:cubicBezTo>
                <a:cubicBezTo>
                  <a:pt x="7350423" y="1988574"/>
                  <a:pt x="7371891" y="2013336"/>
                  <a:pt x="7384473" y="2041646"/>
                </a:cubicBezTo>
                <a:cubicBezTo>
                  <a:pt x="7390404" y="2054991"/>
                  <a:pt x="7398327" y="2097814"/>
                  <a:pt x="7398327" y="2083210"/>
                </a:cubicBezTo>
                <a:cubicBezTo>
                  <a:pt x="7398327" y="2039381"/>
                  <a:pt x="7332763" y="1912106"/>
                  <a:pt x="7329055" y="1903101"/>
                </a:cubicBezTo>
                <a:cubicBezTo>
                  <a:pt x="7314031" y="1866615"/>
                  <a:pt x="7299969" y="1829698"/>
                  <a:pt x="7287491" y="1792265"/>
                </a:cubicBezTo>
                <a:cubicBezTo>
                  <a:pt x="7267627" y="1732674"/>
                  <a:pt x="7252550" y="1671538"/>
                  <a:pt x="7232073" y="1612155"/>
                </a:cubicBezTo>
                <a:cubicBezTo>
                  <a:pt x="7206347" y="1537551"/>
                  <a:pt x="7174540" y="1465133"/>
                  <a:pt x="7148946" y="1390483"/>
                </a:cubicBezTo>
                <a:cubicBezTo>
                  <a:pt x="7119103" y="1303440"/>
                  <a:pt x="7099992" y="1212682"/>
                  <a:pt x="7065818" y="1127246"/>
                </a:cubicBezTo>
                <a:cubicBezTo>
                  <a:pt x="7035137" y="1050542"/>
                  <a:pt x="6989167" y="980781"/>
                  <a:pt x="6954982" y="905574"/>
                </a:cubicBezTo>
                <a:cubicBezTo>
                  <a:pt x="6919848" y="828280"/>
                  <a:pt x="6891759" y="747951"/>
                  <a:pt x="6858000" y="670046"/>
                </a:cubicBezTo>
                <a:cubicBezTo>
                  <a:pt x="6809635" y="558433"/>
                  <a:pt x="6757602" y="465833"/>
                  <a:pt x="6719455" y="351392"/>
                </a:cubicBezTo>
                <a:cubicBezTo>
                  <a:pt x="6712008" y="329052"/>
                  <a:pt x="6713868" y="304168"/>
                  <a:pt x="6705600" y="282119"/>
                </a:cubicBezTo>
                <a:cubicBezTo>
                  <a:pt x="6699753" y="266528"/>
                  <a:pt x="6677891" y="257206"/>
                  <a:pt x="6677891" y="240555"/>
                </a:cubicBezTo>
                <a:cubicBezTo>
                  <a:pt x="6677891" y="227493"/>
                  <a:pt x="6693917" y="262423"/>
                  <a:pt x="6705600" y="268265"/>
                </a:cubicBezTo>
                <a:cubicBezTo>
                  <a:pt x="6722631" y="276781"/>
                  <a:pt x="6742545" y="277501"/>
                  <a:pt x="6761018" y="282119"/>
                </a:cubicBezTo>
                <a:cubicBezTo>
                  <a:pt x="6833176" y="330224"/>
                  <a:pt x="6965986" y="419714"/>
                  <a:pt x="7010400" y="434519"/>
                </a:cubicBezTo>
                <a:cubicBezTo>
                  <a:pt x="7093527" y="462228"/>
                  <a:pt x="7177854" y="486570"/>
                  <a:pt x="7259782" y="517646"/>
                </a:cubicBezTo>
                <a:cubicBezTo>
                  <a:pt x="7311956" y="537436"/>
                  <a:pt x="7360892" y="564938"/>
                  <a:pt x="7412182" y="586919"/>
                </a:cubicBezTo>
                <a:cubicBezTo>
                  <a:pt x="7457900" y="606512"/>
                  <a:pt x="7503982" y="625339"/>
                  <a:pt x="7550727" y="642337"/>
                </a:cubicBezTo>
                <a:cubicBezTo>
                  <a:pt x="7605626" y="662300"/>
                  <a:pt x="7662915" y="675637"/>
                  <a:pt x="7716982" y="697755"/>
                </a:cubicBezTo>
                <a:cubicBezTo>
                  <a:pt x="7764771" y="717305"/>
                  <a:pt x="7807975" y="746910"/>
                  <a:pt x="7855527" y="767028"/>
                </a:cubicBezTo>
                <a:cubicBezTo>
                  <a:pt x="7928206" y="797777"/>
                  <a:pt x="8006616" y="814863"/>
                  <a:pt x="8077200" y="850155"/>
                </a:cubicBezTo>
                <a:cubicBezTo>
                  <a:pt x="8123382" y="873246"/>
                  <a:pt x="8168563" y="898458"/>
                  <a:pt x="8215746" y="919428"/>
                </a:cubicBezTo>
                <a:cubicBezTo>
                  <a:pt x="8264635" y="941157"/>
                  <a:pt x="8403481" y="987620"/>
                  <a:pt x="8451273" y="1002555"/>
                </a:cubicBezTo>
                <a:cubicBezTo>
                  <a:pt x="8489527" y="1014509"/>
                  <a:pt x="8623635" y="1051808"/>
                  <a:pt x="8659091" y="1057974"/>
                </a:cubicBezTo>
                <a:cubicBezTo>
                  <a:pt x="8747305" y="1073316"/>
                  <a:pt x="8893827" y="1088674"/>
                  <a:pt x="8991600" y="1099537"/>
                </a:cubicBezTo>
                <a:cubicBezTo>
                  <a:pt x="9083964" y="1094919"/>
                  <a:pt x="9176738" y="1095535"/>
                  <a:pt x="9268691" y="1085683"/>
                </a:cubicBezTo>
                <a:cubicBezTo>
                  <a:pt x="9306557" y="1081626"/>
                  <a:pt x="9342290" y="1065953"/>
                  <a:pt x="9379527" y="1057974"/>
                </a:cubicBezTo>
                <a:cubicBezTo>
                  <a:pt x="9446506" y="1043621"/>
                  <a:pt x="9520184" y="1037727"/>
                  <a:pt x="9587346" y="1030265"/>
                </a:cubicBezTo>
                <a:cubicBezTo>
                  <a:pt x="9434946" y="1021028"/>
                  <a:pt x="9280502" y="1029088"/>
                  <a:pt x="9130146" y="1002555"/>
                </a:cubicBezTo>
                <a:cubicBezTo>
                  <a:pt x="9099732" y="997188"/>
                  <a:pt x="8792429" y="872511"/>
                  <a:pt x="8728364" y="836301"/>
                </a:cubicBezTo>
                <a:cubicBezTo>
                  <a:pt x="8320021" y="605499"/>
                  <a:pt x="8714577" y="822499"/>
                  <a:pt x="8492836" y="656192"/>
                </a:cubicBezTo>
                <a:cubicBezTo>
                  <a:pt x="8463050" y="633852"/>
                  <a:pt x="8426467" y="621967"/>
                  <a:pt x="8395855" y="600774"/>
                </a:cubicBezTo>
                <a:cubicBezTo>
                  <a:pt x="8366199" y="580243"/>
                  <a:pt x="8341898" y="552716"/>
                  <a:pt x="8312727" y="531501"/>
                </a:cubicBezTo>
                <a:cubicBezTo>
                  <a:pt x="8258476" y="492045"/>
                  <a:pt x="8161931" y="448774"/>
                  <a:pt x="8104909" y="434519"/>
                </a:cubicBezTo>
                <a:lnTo>
                  <a:pt x="8049491" y="420665"/>
                </a:lnTo>
                <a:cubicBezTo>
                  <a:pt x="8031018" y="411428"/>
                  <a:pt x="8012005" y="403202"/>
                  <a:pt x="7994073" y="392955"/>
                </a:cubicBezTo>
                <a:cubicBezTo>
                  <a:pt x="7979616" y="384694"/>
                  <a:pt x="7967402" y="372693"/>
                  <a:pt x="7952509" y="365246"/>
                </a:cubicBezTo>
                <a:cubicBezTo>
                  <a:pt x="7939447" y="358715"/>
                  <a:pt x="7924369" y="357145"/>
                  <a:pt x="7910946" y="351392"/>
                </a:cubicBezTo>
                <a:cubicBezTo>
                  <a:pt x="7891963" y="343256"/>
                  <a:pt x="7874865" y="330935"/>
                  <a:pt x="7855527" y="323683"/>
                </a:cubicBezTo>
                <a:cubicBezTo>
                  <a:pt x="7752796" y="285159"/>
                  <a:pt x="7832845" y="350125"/>
                  <a:pt x="7689273" y="254410"/>
                </a:cubicBezTo>
                <a:lnTo>
                  <a:pt x="7606146" y="198992"/>
                </a:lnTo>
                <a:cubicBezTo>
                  <a:pt x="7592291" y="189756"/>
                  <a:pt x="7579475" y="178730"/>
                  <a:pt x="7564582" y="171283"/>
                </a:cubicBezTo>
                <a:cubicBezTo>
                  <a:pt x="7546109" y="162047"/>
                  <a:pt x="7525970" y="155578"/>
                  <a:pt x="7509164" y="143574"/>
                </a:cubicBezTo>
                <a:cubicBezTo>
                  <a:pt x="7493220" y="132186"/>
                  <a:pt x="7485125" y="110773"/>
                  <a:pt x="7467600" y="102010"/>
                </a:cubicBezTo>
                <a:cubicBezTo>
                  <a:pt x="7428413" y="82417"/>
                  <a:pt x="7342909" y="60446"/>
                  <a:pt x="7342909" y="60446"/>
                </a:cubicBezTo>
                <a:cubicBezTo>
                  <a:pt x="7287491" y="65064"/>
                  <a:pt x="7217990" y="37100"/>
                  <a:pt x="7176655" y="74301"/>
                </a:cubicBezTo>
                <a:cubicBezTo>
                  <a:pt x="7148349" y="99777"/>
                  <a:pt x="7180726" y="155279"/>
                  <a:pt x="7204364" y="185137"/>
                </a:cubicBezTo>
                <a:cubicBezTo>
                  <a:pt x="7289136" y="292217"/>
                  <a:pt x="7422208" y="408044"/>
                  <a:pt x="7550727" y="476083"/>
                </a:cubicBezTo>
                <a:cubicBezTo>
                  <a:pt x="7618604" y="512018"/>
                  <a:pt x="7796440" y="579672"/>
                  <a:pt x="7855527" y="600774"/>
                </a:cubicBezTo>
                <a:cubicBezTo>
                  <a:pt x="7924293" y="625333"/>
                  <a:pt x="7992837" y="651063"/>
                  <a:pt x="8063346" y="670046"/>
                </a:cubicBezTo>
                <a:cubicBezTo>
                  <a:pt x="8140211" y="690740"/>
                  <a:pt x="8273313" y="706386"/>
                  <a:pt x="8354291" y="711610"/>
                </a:cubicBezTo>
                <a:lnTo>
                  <a:pt x="9074727" y="753174"/>
                </a:lnTo>
                <a:cubicBezTo>
                  <a:pt x="9125527" y="762410"/>
                  <a:pt x="9175494" y="780883"/>
                  <a:pt x="9227127" y="780883"/>
                </a:cubicBezTo>
                <a:cubicBezTo>
                  <a:pt x="9412085" y="780883"/>
                  <a:pt x="9596761" y="765477"/>
                  <a:pt x="9781309" y="753174"/>
                </a:cubicBezTo>
                <a:cubicBezTo>
                  <a:pt x="9804805" y="751608"/>
                  <a:pt x="9827556" y="744253"/>
                  <a:pt x="9850582" y="739319"/>
                </a:cubicBezTo>
                <a:lnTo>
                  <a:pt x="9975273" y="711610"/>
                </a:lnTo>
                <a:cubicBezTo>
                  <a:pt x="10163886" y="749334"/>
                  <a:pt x="9912710" y="688064"/>
                  <a:pt x="10113818" y="780883"/>
                </a:cubicBezTo>
                <a:cubicBezTo>
                  <a:pt x="10148396" y="796842"/>
                  <a:pt x="10187709" y="799356"/>
                  <a:pt x="10224655" y="808592"/>
                </a:cubicBezTo>
                <a:cubicBezTo>
                  <a:pt x="10178473" y="817828"/>
                  <a:pt x="10132810" y="830210"/>
                  <a:pt x="10086109" y="836301"/>
                </a:cubicBezTo>
                <a:cubicBezTo>
                  <a:pt x="10026401" y="844089"/>
                  <a:pt x="9965423" y="840431"/>
                  <a:pt x="9906000" y="850155"/>
                </a:cubicBezTo>
                <a:cubicBezTo>
                  <a:pt x="9711141" y="882041"/>
                  <a:pt x="9519264" y="930968"/>
                  <a:pt x="9324109" y="960992"/>
                </a:cubicBezTo>
                <a:cubicBezTo>
                  <a:pt x="8927091" y="1022072"/>
                  <a:pt x="9084438" y="1001341"/>
                  <a:pt x="8853055" y="1030265"/>
                </a:cubicBezTo>
                <a:lnTo>
                  <a:pt x="8742218" y="1016410"/>
                </a:lnTo>
                <a:cubicBezTo>
                  <a:pt x="8709849" y="1012094"/>
                  <a:pt x="8677851" y="1004186"/>
                  <a:pt x="8645236" y="1002555"/>
                </a:cubicBezTo>
                <a:cubicBezTo>
                  <a:pt x="8492956" y="994941"/>
                  <a:pt x="8340436" y="993319"/>
                  <a:pt x="8188036" y="988701"/>
                </a:cubicBezTo>
                <a:cubicBezTo>
                  <a:pt x="8077915" y="933640"/>
                  <a:pt x="7870755" y="828777"/>
                  <a:pt x="7800109" y="808592"/>
                </a:cubicBezTo>
                <a:cubicBezTo>
                  <a:pt x="7767782" y="799356"/>
                  <a:pt x="7734029" y="794127"/>
                  <a:pt x="7703127" y="780883"/>
                </a:cubicBezTo>
                <a:cubicBezTo>
                  <a:pt x="7636686" y="752408"/>
                  <a:pt x="7573818" y="716228"/>
                  <a:pt x="7509164" y="683901"/>
                </a:cubicBezTo>
                <a:cubicBezTo>
                  <a:pt x="7394581" y="626609"/>
                  <a:pt x="7454508" y="654539"/>
                  <a:pt x="7329055" y="600774"/>
                </a:cubicBezTo>
                <a:cubicBezTo>
                  <a:pt x="7310582" y="582301"/>
                  <a:pt x="7290638" y="565190"/>
                  <a:pt x="7273636" y="545355"/>
                </a:cubicBezTo>
                <a:cubicBezTo>
                  <a:pt x="7258133" y="527268"/>
                  <a:pt x="7210597" y="443869"/>
                  <a:pt x="7204364" y="434519"/>
                </a:cubicBezTo>
                <a:cubicBezTo>
                  <a:pt x="7174620" y="389903"/>
                  <a:pt x="7159880" y="380919"/>
                  <a:pt x="7135091" y="337537"/>
                </a:cubicBezTo>
                <a:cubicBezTo>
                  <a:pt x="7124844" y="319605"/>
                  <a:pt x="7116618" y="300592"/>
                  <a:pt x="7107382" y="282119"/>
                </a:cubicBezTo>
                <a:cubicBezTo>
                  <a:pt x="7126674" y="378576"/>
                  <a:pt x="7150709" y="569395"/>
                  <a:pt x="7218218" y="656192"/>
                </a:cubicBezTo>
                <a:cubicBezTo>
                  <a:pt x="7250545" y="697756"/>
                  <a:pt x="7277967" y="743650"/>
                  <a:pt x="7315200" y="780883"/>
                </a:cubicBezTo>
                <a:cubicBezTo>
                  <a:pt x="7343291" y="808974"/>
                  <a:pt x="7380625" y="826023"/>
                  <a:pt x="7412182" y="850155"/>
                </a:cubicBezTo>
                <a:cubicBezTo>
                  <a:pt x="7459162" y="886081"/>
                  <a:pt x="7502897" y="926207"/>
                  <a:pt x="7550727" y="960992"/>
                </a:cubicBezTo>
                <a:cubicBezTo>
                  <a:pt x="7655371" y="1037097"/>
                  <a:pt x="7774001" y="1095232"/>
                  <a:pt x="7869382" y="1182665"/>
                </a:cubicBezTo>
                <a:cubicBezTo>
                  <a:pt x="8085327" y="1380615"/>
                  <a:pt x="8125740" y="1431710"/>
                  <a:pt x="8437418" y="1612155"/>
                </a:cubicBezTo>
                <a:cubicBezTo>
                  <a:pt x="8525164" y="1662955"/>
                  <a:pt x="8608195" y="1722948"/>
                  <a:pt x="8700655" y="1764555"/>
                </a:cubicBezTo>
                <a:cubicBezTo>
                  <a:pt x="8793879" y="1806506"/>
                  <a:pt x="8894309" y="1830153"/>
                  <a:pt x="8991600" y="1861537"/>
                </a:cubicBezTo>
                <a:cubicBezTo>
                  <a:pt x="9037487" y="1876339"/>
                  <a:pt x="9085001" y="1886171"/>
                  <a:pt x="9130146" y="1903101"/>
                </a:cubicBezTo>
                <a:cubicBezTo>
                  <a:pt x="9167091" y="1916956"/>
                  <a:pt x="9202343" y="1936671"/>
                  <a:pt x="9240982" y="1944665"/>
                </a:cubicBezTo>
                <a:cubicBezTo>
                  <a:pt x="9393895" y="1976302"/>
                  <a:pt x="9532527" y="1986283"/>
                  <a:pt x="9684327" y="2000083"/>
                </a:cubicBezTo>
                <a:cubicBezTo>
                  <a:pt x="9976664" y="2065047"/>
                  <a:pt x="9651950" y="1996996"/>
                  <a:pt x="9919855" y="2041646"/>
                </a:cubicBezTo>
                <a:cubicBezTo>
                  <a:pt x="9966310" y="2049388"/>
                  <a:pt x="10012314" y="2059653"/>
                  <a:pt x="10058400" y="2069355"/>
                </a:cubicBezTo>
                <a:cubicBezTo>
                  <a:pt x="10100064" y="2078127"/>
                  <a:pt x="10140794" y="2092185"/>
                  <a:pt x="10183091" y="2097065"/>
                </a:cubicBezTo>
                <a:cubicBezTo>
                  <a:pt x="10261217" y="2106080"/>
                  <a:pt x="10340109" y="2106301"/>
                  <a:pt x="10418618" y="2110919"/>
                </a:cubicBezTo>
                <a:cubicBezTo>
                  <a:pt x="10400145" y="2115537"/>
                  <a:pt x="10381788" y="2120643"/>
                  <a:pt x="10363200" y="2124774"/>
                </a:cubicBezTo>
                <a:cubicBezTo>
                  <a:pt x="9995588" y="2206465"/>
                  <a:pt x="9908705" y="2106526"/>
                  <a:pt x="9296400" y="2055501"/>
                </a:cubicBezTo>
                <a:cubicBezTo>
                  <a:pt x="9245600" y="2027792"/>
                  <a:pt x="9193619" y="2002146"/>
                  <a:pt x="9144000" y="1972374"/>
                </a:cubicBezTo>
                <a:cubicBezTo>
                  <a:pt x="9078091" y="1932829"/>
                  <a:pt x="9018783" y="1882057"/>
                  <a:pt x="8950036" y="1847683"/>
                </a:cubicBezTo>
                <a:cubicBezTo>
                  <a:pt x="8851852" y="1798591"/>
                  <a:pt x="8747370" y="1763226"/>
                  <a:pt x="8645236" y="1722992"/>
                </a:cubicBezTo>
                <a:cubicBezTo>
                  <a:pt x="8594943" y="1703180"/>
                  <a:pt x="8544611" y="1683106"/>
                  <a:pt x="8492836" y="1667574"/>
                </a:cubicBezTo>
                <a:cubicBezTo>
                  <a:pt x="8413763" y="1643852"/>
                  <a:pt x="8350859" y="1637395"/>
                  <a:pt x="8271164" y="1626010"/>
                </a:cubicBezTo>
                <a:lnTo>
                  <a:pt x="8132618" y="1584446"/>
                </a:lnTo>
                <a:cubicBezTo>
                  <a:pt x="8118660" y="1580151"/>
                  <a:pt x="8103735" y="1577837"/>
                  <a:pt x="8091055" y="1570592"/>
                </a:cubicBezTo>
                <a:cubicBezTo>
                  <a:pt x="8071006" y="1559136"/>
                  <a:pt x="8055302" y="1541130"/>
                  <a:pt x="8035636" y="1529028"/>
                </a:cubicBezTo>
                <a:cubicBezTo>
                  <a:pt x="7995142" y="1504109"/>
                  <a:pt x="7951059" y="1485282"/>
                  <a:pt x="7910946" y="1459755"/>
                </a:cubicBezTo>
                <a:cubicBezTo>
                  <a:pt x="7888012" y="1445160"/>
                  <a:pt x="7853768" y="1390451"/>
                  <a:pt x="7841673" y="1376628"/>
                </a:cubicBezTo>
                <a:cubicBezTo>
                  <a:pt x="7824470" y="1356967"/>
                  <a:pt x="7801930" y="1342109"/>
                  <a:pt x="7786255" y="1321210"/>
                </a:cubicBezTo>
                <a:cubicBezTo>
                  <a:pt x="7760114" y="1286356"/>
                  <a:pt x="7743123" y="1245228"/>
                  <a:pt x="7716982" y="1210374"/>
                </a:cubicBezTo>
                <a:cubicBezTo>
                  <a:pt x="7701307" y="1189474"/>
                  <a:pt x="7677603" y="1175576"/>
                  <a:pt x="7661564" y="1154955"/>
                </a:cubicBezTo>
                <a:cubicBezTo>
                  <a:pt x="7645032" y="1133699"/>
                  <a:pt x="7636532" y="1106939"/>
                  <a:pt x="7620000" y="1085683"/>
                </a:cubicBezTo>
                <a:cubicBezTo>
                  <a:pt x="7603961" y="1065062"/>
                  <a:pt x="7580621" y="1050886"/>
                  <a:pt x="7564582" y="1030265"/>
                </a:cubicBezTo>
                <a:cubicBezTo>
                  <a:pt x="7548049" y="1009009"/>
                  <a:pt x="7538857" y="982770"/>
                  <a:pt x="7523018" y="960992"/>
                </a:cubicBezTo>
                <a:cubicBezTo>
                  <a:pt x="7501803" y="931822"/>
                  <a:pt x="7480435" y="902128"/>
                  <a:pt x="7453746" y="877865"/>
                </a:cubicBezTo>
                <a:cubicBezTo>
                  <a:pt x="7429104" y="855463"/>
                  <a:pt x="7400405" y="837339"/>
                  <a:pt x="7370618" y="822446"/>
                </a:cubicBezTo>
                <a:cubicBezTo>
                  <a:pt x="7352145" y="813210"/>
                  <a:pt x="7331327" y="807639"/>
                  <a:pt x="7315200" y="794737"/>
                </a:cubicBezTo>
                <a:cubicBezTo>
                  <a:pt x="7284601" y="770257"/>
                  <a:pt x="7255585" y="742959"/>
                  <a:pt x="7232073" y="711610"/>
                </a:cubicBezTo>
                <a:cubicBezTo>
                  <a:pt x="7213485" y="686826"/>
                  <a:pt x="7202424" y="657080"/>
                  <a:pt x="7190509" y="628483"/>
                </a:cubicBezTo>
                <a:cubicBezTo>
                  <a:pt x="7160575" y="556641"/>
                  <a:pt x="7167409" y="554558"/>
                  <a:pt x="7148946" y="489937"/>
                </a:cubicBezTo>
                <a:cubicBezTo>
                  <a:pt x="7144934" y="475895"/>
                  <a:pt x="7139709" y="462228"/>
                  <a:pt x="7135091" y="448374"/>
                </a:cubicBezTo>
                <a:cubicBezTo>
                  <a:pt x="7116618" y="457610"/>
                  <a:pt x="7095354" y="462642"/>
                  <a:pt x="7079673" y="476083"/>
                </a:cubicBezTo>
                <a:cubicBezTo>
                  <a:pt x="7062141" y="491110"/>
                  <a:pt x="7053136" y="513969"/>
                  <a:pt x="7038109" y="531501"/>
                </a:cubicBezTo>
                <a:cubicBezTo>
                  <a:pt x="7025358" y="546377"/>
                  <a:pt x="7010400" y="559210"/>
                  <a:pt x="6996546" y="573065"/>
                </a:cubicBezTo>
                <a:cubicBezTo>
                  <a:pt x="6921854" y="548167"/>
                  <a:pt x="6956633" y="570025"/>
                  <a:pt x="6899564" y="462228"/>
                </a:cubicBezTo>
                <a:cubicBezTo>
                  <a:pt x="6875406" y="416596"/>
                  <a:pt x="6830291" y="323683"/>
                  <a:pt x="6830291" y="323683"/>
                </a:cubicBezTo>
                <a:cubicBezTo>
                  <a:pt x="6834909" y="277501"/>
                  <a:pt x="6821606" y="225709"/>
                  <a:pt x="6844146" y="185137"/>
                </a:cubicBezTo>
                <a:cubicBezTo>
                  <a:pt x="6853393" y="168492"/>
                  <a:pt x="6885107" y="186600"/>
                  <a:pt x="6899564" y="198992"/>
                </a:cubicBezTo>
                <a:cubicBezTo>
                  <a:pt x="6920009" y="216517"/>
                  <a:pt x="6925685" y="246204"/>
                  <a:pt x="6941127" y="268265"/>
                </a:cubicBezTo>
                <a:cubicBezTo>
                  <a:pt x="6951673" y="283330"/>
                  <a:pt x="7013479" y="362681"/>
                  <a:pt x="7038109" y="379101"/>
                </a:cubicBezTo>
                <a:cubicBezTo>
                  <a:pt x="7050260" y="387202"/>
                  <a:pt x="7065818" y="388337"/>
                  <a:pt x="7079673" y="392955"/>
                </a:cubicBezTo>
                <a:cubicBezTo>
                  <a:pt x="7102764" y="369864"/>
                  <a:pt x="7124539" y="345378"/>
                  <a:pt x="7148946" y="323683"/>
                </a:cubicBezTo>
                <a:cubicBezTo>
                  <a:pt x="7174725" y="300769"/>
                  <a:pt x="7216130" y="274275"/>
                  <a:pt x="7245927" y="254410"/>
                </a:cubicBezTo>
                <a:cubicBezTo>
                  <a:pt x="7250545" y="286737"/>
                  <a:pt x="7254817" y="319116"/>
                  <a:pt x="7259782" y="351392"/>
                </a:cubicBezTo>
                <a:cubicBezTo>
                  <a:pt x="7264053" y="379157"/>
                  <a:pt x="7274138" y="406432"/>
                  <a:pt x="7273636" y="434519"/>
                </a:cubicBezTo>
                <a:cubicBezTo>
                  <a:pt x="7262977" y="1031381"/>
                  <a:pt x="7276013" y="916632"/>
                  <a:pt x="7232073" y="1224228"/>
                </a:cubicBezTo>
                <a:cubicBezTo>
                  <a:pt x="7240561" y="1377010"/>
                  <a:pt x="7242069" y="1470452"/>
                  <a:pt x="7259782" y="1612155"/>
                </a:cubicBezTo>
                <a:cubicBezTo>
                  <a:pt x="7263266" y="1640030"/>
                  <a:pt x="7270289" y="1667392"/>
                  <a:pt x="7273636" y="1695283"/>
                </a:cubicBezTo>
                <a:cubicBezTo>
                  <a:pt x="7287635" y="1811940"/>
                  <a:pt x="7308554" y="2057186"/>
                  <a:pt x="7329055" y="2180192"/>
                </a:cubicBezTo>
                <a:cubicBezTo>
                  <a:pt x="7335316" y="2217756"/>
                  <a:pt x="7349295" y="2253685"/>
                  <a:pt x="7356764" y="2291028"/>
                </a:cubicBezTo>
                <a:cubicBezTo>
                  <a:pt x="7367782" y="2346120"/>
                  <a:pt x="7370175" y="2402950"/>
                  <a:pt x="7384473" y="2457283"/>
                </a:cubicBezTo>
                <a:cubicBezTo>
                  <a:pt x="7393424" y="2491296"/>
                  <a:pt x="7413877" y="2521263"/>
                  <a:pt x="7426036" y="2554265"/>
                </a:cubicBezTo>
                <a:cubicBezTo>
                  <a:pt x="7542482" y="2870331"/>
                  <a:pt x="7428398" y="2596717"/>
                  <a:pt x="7523018" y="2817501"/>
                </a:cubicBezTo>
                <a:cubicBezTo>
                  <a:pt x="7532136" y="2917792"/>
                  <a:pt x="7545291" y="3086085"/>
                  <a:pt x="7564582" y="3177719"/>
                </a:cubicBezTo>
                <a:cubicBezTo>
                  <a:pt x="7568837" y="3197929"/>
                  <a:pt x="7584155" y="3214154"/>
                  <a:pt x="7592291" y="3233137"/>
                </a:cubicBezTo>
                <a:cubicBezTo>
                  <a:pt x="7598044" y="3246560"/>
                  <a:pt x="7601528" y="3260846"/>
                  <a:pt x="7606146" y="3274701"/>
                </a:cubicBezTo>
                <a:cubicBezTo>
                  <a:pt x="7589192" y="2901731"/>
                  <a:pt x="7604378" y="2843894"/>
                  <a:pt x="7467600" y="2415719"/>
                </a:cubicBezTo>
                <a:cubicBezTo>
                  <a:pt x="7418515" y="2262062"/>
                  <a:pt x="7333543" y="2122143"/>
                  <a:pt x="7273636" y="1972374"/>
                </a:cubicBezTo>
                <a:cubicBezTo>
                  <a:pt x="7227454" y="1856919"/>
                  <a:pt x="7174413" y="1743977"/>
                  <a:pt x="7135091" y="1626010"/>
                </a:cubicBezTo>
                <a:cubicBezTo>
                  <a:pt x="7096260" y="1509517"/>
                  <a:pt x="7118888" y="1569729"/>
                  <a:pt x="7065818" y="1445901"/>
                </a:cubicBezTo>
                <a:cubicBezTo>
                  <a:pt x="7038260" y="1225428"/>
                  <a:pt x="7065223" y="1453503"/>
                  <a:pt x="7038109" y="1168810"/>
                </a:cubicBezTo>
                <a:cubicBezTo>
                  <a:pt x="7034144" y="1127179"/>
                  <a:pt x="7033523" y="1084898"/>
                  <a:pt x="7024255" y="1044119"/>
                </a:cubicBezTo>
                <a:cubicBezTo>
                  <a:pt x="7001702" y="944885"/>
                  <a:pt x="6962957" y="848332"/>
                  <a:pt x="6927273" y="753174"/>
                </a:cubicBezTo>
                <a:cubicBezTo>
                  <a:pt x="6916966" y="681025"/>
                  <a:pt x="6899564" y="571044"/>
                  <a:pt x="6899564" y="503792"/>
                </a:cubicBezTo>
                <a:cubicBezTo>
                  <a:pt x="6899564" y="388678"/>
                  <a:pt x="6917134" y="334670"/>
                  <a:pt x="6941127" y="226701"/>
                </a:cubicBezTo>
                <a:cubicBezTo>
                  <a:pt x="7242347" y="527921"/>
                  <a:pt x="6747106" y="24977"/>
                  <a:pt x="7190509" y="517646"/>
                </a:cubicBezTo>
                <a:cubicBezTo>
                  <a:pt x="7274206" y="610643"/>
                  <a:pt x="7417983" y="758764"/>
                  <a:pt x="7536873" y="836301"/>
                </a:cubicBezTo>
                <a:cubicBezTo>
                  <a:pt x="7599246" y="876979"/>
                  <a:pt x="7663142" y="916111"/>
                  <a:pt x="7730836" y="947137"/>
                </a:cubicBezTo>
                <a:cubicBezTo>
                  <a:pt x="7774667" y="967226"/>
                  <a:pt x="7822866" y="976015"/>
                  <a:pt x="7869382" y="988701"/>
                </a:cubicBezTo>
                <a:cubicBezTo>
                  <a:pt x="8031644" y="1032955"/>
                  <a:pt x="8028318" y="1028935"/>
                  <a:pt x="8188036" y="1057974"/>
                </a:cubicBezTo>
                <a:cubicBezTo>
                  <a:pt x="8553233" y="1208349"/>
                  <a:pt x="8543805" y="1245520"/>
                  <a:pt x="8825346" y="1279646"/>
                </a:cubicBezTo>
                <a:cubicBezTo>
                  <a:pt x="8922059" y="1291369"/>
                  <a:pt x="9019309" y="1298119"/>
                  <a:pt x="9116291" y="1307355"/>
                </a:cubicBezTo>
                <a:cubicBezTo>
                  <a:pt x="9287164" y="1288882"/>
                  <a:pt x="9458617" y="1275159"/>
                  <a:pt x="9628909" y="1251937"/>
                </a:cubicBezTo>
                <a:cubicBezTo>
                  <a:pt x="9672637" y="1245974"/>
                  <a:pt x="9801435" y="1197790"/>
                  <a:pt x="9836727" y="1182665"/>
                </a:cubicBezTo>
                <a:cubicBezTo>
                  <a:pt x="9897503" y="1156618"/>
                  <a:pt x="9956413" y="1126392"/>
                  <a:pt x="10016836" y="1099537"/>
                </a:cubicBezTo>
                <a:cubicBezTo>
                  <a:pt x="10039562" y="1089436"/>
                  <a:pt x="10086109" y="1096698"/>
                  <a:pt x="10086109" y="1071828"/>
                </a:cubicBezTo>
                <a:cubicBezTo>
                  <a:pt x="10086109" y="1048280"/>
                  <a:pt x="10040250" y="1083174"/>
                  <a:pt x="10016836" y="1085683"/>
                </a:cubicBezTo>
                <a:lnTo>
                  <a:pt x="9310255" y="1154955"/>
                </a:lnTo>
                <a:cubicBezTo>
                  <a:pt x="9005320" y="1190831"/>
                  <a:pt x="9153084" y="1172217"/>
                  <a:pt x="8866909" y="1210374"/>
                </a:cubicBezTo>
                <a:cubicBezTo>
                  <a:pt x="8686800" y="1196519"/>
                  <a:pt x="8505545" y="1193374"/>
                  <a:pt x="8326582" y="1168810"/>
                </a:cubicBezTo>
                <a:cubicBezTo>
                  <a:pt x="8233418" y="1156023"/>
                  <a:pt x="7965499" y="1025935"/>
                  <a:pt x="7910946" y="1002555"/>
                </a:cubicBezTo>
                <a:cubicBezTo>
                  <a:pt x="7815762" y="961762"/>
                  <a:pt x="7734615" y="929895"/>
                  <a:pt x="7633855" y="905574"/>
                </a:cubicBezTo>
                <a:cubicBezTo>
                  <a:pt x="7546689" y="884534"/>
                  <a:pt x="7281850" y="837474"/>
                  <a:pt x="7370618" y="850155"/>
                </a:cubicBezTo>
                <a:cubicBezTo>
                  <a:pt x="8253463" y="976276"/>
                  <a:pt x="7466235" y="895270"/>
                  <a:pt x="8118764" y="974846"/>
                </a:cubicBezTo>
                <a:cubicBezTo>
                  <a:pt x="8593720" y="1032767"/>
                  <a:pt x="8396976" y="979984"/>
                  <a:pt x="9102436" y="1044119"/>
                </a:cubicBezTo>
                <a:lnTo>
                  <a:pt x="9254836" y="1057974"/>
                </a:lnTo>
                <a:cubicBezTo>
                  <a:pt x="9328727" y="1071828"/>
                  <a:pt x="9402275" y="1087660"/>
                  <a:pt x="9476509" y="1099537"/>
                </a:cubicBezTo>
                <a:cubicBezTo>
                  <a:pt x="9517803" y="1106144"/>
                  <a:pt x="9563796" y="1094690"/>
                  <a:pt x="9601200" y="1113392"/>
                </a:cubicBezTo>
                <a:cubicBezTo>
                  <a:pt x="9622262" y="1123923"/>
                  <a:pt x="9555018" y="1122628"/>
                  <a:pt x="9531927" y="1127246"/>
                </a:cubicBezTo>
                <a:cubicBezTo>
                  <a:pt x="9051931" y="1415249"/>
                  <a:pt x="9395001" y="1226323"/>
                  <a:pt x="8007927" y="1127246"/>
                </a:cubicBezTo>
                <a:cubicBezTo>
                  <a:pt x="7907321" y="1120060"/>
                  <a:pt x="7811267" y="1079947"/>
                  <a:pt x="7716982" y="1044119"/>
                </a:cubicBezTo>
                <a:cubicBezTo>
                  <a:pt x="7049427" y="790448"/>
                  <a:pt x="7546180" y="917314"/>
                  <a:pt x="7135091" y="822446"/>
                </a:cubicBezTo>
                <a:cubicBezTo>
                  <a:pt x="7347176" y="1008021"/>
                  <a:pt x="7267929" y="954335"/>
                  <a:pt x="7675418" y="1141101"/>
                </a:cubicBezTo>
                <a:cubicBezTo>
                  <a:pt x="7861755" y="1226505"/>
                  <a:pt x="8067689" y="1271168"/>
                  <a:pt x="8243455" y="1376628"/>
                </a:cubicBezTo>
                <a:cubicBezTo>
                  <a:pt x="8289637" y="1404337"/>
                  <a:pt x="8337189" y="1429881"/>
                  <a:pt x="8382000" y="1459755"/>
                </a:cubicBezTo>
                <a:cubicBezTo>
                  <a:pt x="8494886" y="1535013"/>
                  <a:pt x="8407292" y="1504810"/>
                  <a:pt x="8548255" y="1570592"/>
                </a:cubicBezTo>
                <a:cubicBezTo>
                  <a:pt x="8704506" y="1643509"/>
                  <a:pt x="8608285" y="1584059"/>
                  <a:pt x="8742218" y="1639865"/>
                </a:cubicBezTo>
                <a:cubicBezTo>
                  <a:pt x="8770815" y="1651780"/>
                  <a:pt x="8797143" y="1668609"/>
                  <a:pt x="8825346" y="1681428"/>
                </a:cubicBezTo>
                <a:cubicBezTo>
                  <a:pt x="8899140" y="1714970"/>
                  <a:pt x="8948822" y="1725398"/>
                  <a:pt x="9033164" y="1750701"/>
                </a:cubicBezTo>
                <a:cubicBezTo>
                  <a:pt x="9097818" y="1792265"/>
                  <a:pt x="9163174" y="1832757"/>
                  <a:pt x="9227127" y="1875392"/>
                </a:cubicBezTo>
                <a:cubicBezTo>
                  <a:pt x="9274032" y="1906662"/>
                  <a:pt x="9313333" y="1951438"/>
                  <a:pt x="9365673" y="1972374"/>
                </a:cubicBezTo>
                <a:cubicBezTo>
                  <a:pt x="9575989" y="2056500"/>
                  <a:pt x="9547685" y="2052917"/>
                  <a:pt x="9850582" y="2110919"/>
                </a:cubicBezTo>
                <a:cubicBezTo>
                  <a:pt x="9951292" y="2130204"/>
                  <a:pt x="10054182" y="2135961"/>
                  <a:pt x="10155382" y="2152483"/>
                </a:cubicBezTo>
                <a:cubicBezTo>
                  <a:pt x="11064533" y="2300915"/>
                  <a:pt x="10161415" y="2169176"/>
                  <a:pt x="10723418" y="2249465"/>
                </a:cubicBezTo>
                <a:cubicBezTo>
                  <a:pt x="10934454" y="2319807"/>
                  <a:pt x="10917840" y="2310480"/>
                  <a:pt x="10196946" y="2221755"/>
                </a:cubicBezTo>
                <a:cubicBezTo>
                  <a:pt x="10084578" y="2207925"/>
                  <a:pt x="9973760" y="2181916"/>
                  <a:pt x="9864436" y="2152483"/>
                </a:cubicBezTo>
                <a:cubicBezTo>
                  <a:pt x="9613281" y="2084864"/>
                  <a:pt x="9369316" y="1991054"/>
                  <a:pt x="9116291" y="1930810"/>
                </a:cubicBezTo>
                <a:lnTo>
                  <a:pt x="8825346" y="1861537"/>
                </a:lnTo>
                <a:cubicBezTo>
                  <a:pt x="8760223" y="1844791"/>
                  <a:pt x="8697318" y="1819306"/>
                  <a:pt x="8631382" y="1806119"/>
                </a:cubicBezTo>
                <a:cubicBezTo>
                  <a:pt x="8535318" y="1786906"/>
                  <a:pt x="8437418" y="1778410"/>
                  <a:pt x="8340436" y="1764555"/>
                </a:cubicBezTo>
                <a:cubicBezTo>
                  <a:pt x="8298873" y="1746082"/>
                  <a:pt x="8255237" y="1731703"/>
                  <a:pt x="8215746" y="1709137"/>
                </a:cubicBezTo>
                <a:cubicBezTo>
                  <a:pt x="8190071" y="1694466"/>
                  <a:pt x="8171077" y="1670122"/>
                  <a:pt x="8146473" y="1653719"/>
                </a:cubicBezTo>
                <a:cubicBezTo>
                  <a:pt x="7904294" y="1492267"/>
                  <a:pt x="8240595" y="1760261"/>
                  <a:pt x="7869382" y="1459755"/>
                </a:cubicBezTo>
                <a:cubicBezTo>
                  <a:pt x="7831226" y="1428867"/>
                  <a:pt x="7800544" y="1388194"/>
                  <a:pt x="7758546" y="1362774"/>
                </a:cubicBezTo>
                <a:cubicBezTo>
                  <a:pt x="7624217" y="1281470"/>
                  <a:pt x="7468523" y="1235313"/>
                  <a:pt x="7342909" y="1141101"/>
                </a:cubicBezTo>
                <a:cubicBezTo>
                  <a:pt x="7324436" y="1127246"/>
                  <a:pt x="7303819" y="1115865"/>
                  <a:pt x="7287491" y="1099537"/>
                </a:cubicBezTo>
                <a:cubicBezTo>
                  <a:pt x="7271163" y="1083209"/>
                  <a:pt x="7259782" y="1062592"/>
                  <a:pt x="7245927" y="1044119"/>
                </a:cubicBezTo>
                <a:cubicBezTo>
                  <a:pt x="7232459" y="1003714"/>
                  <a:pt x="7228822" y="986270"/>
                  <a:pt x="7204364" y="947137"/>
                </a:cubicBezTo>
                <a:cubicBezTo>
                  <a:pt x="7192126" y="927556"/>
                  <a:pt x="7147773" y="874187"/>
                  <a:pt x="7162800" y="891719"/>
                </a:cubicBezTo>
                <a:cubicBezTo>
                  <a:pt x="7260928" y="1006201"/>
                  <a:pt x="7358102" y="1121517"/>
                  <a:pt x="7453746" y="1238083"/>
                </a:cubicBezTo>
                <a:cubicBezTo>
                  <a:pt x="7505902" y="1301648"/>
                  <a:pt x="7549282" y="1372655"/>
                  <a:pt x="7606146" y="1432046"/>
                </a:cubicBezTo>
                <a:cubicBezTo>
                  <a:pt x="7727243" y="1558525"/>
                  <a:pt x="8166004" y="2099904"/>
                  <a:pt x="8465127" y="2249465"/>
                </a:cubicBezTo>
                <a:cubicBezTo>
                  <a:pt x="8574881" y="2304342"/>
                  <a:pt x="8692823" y="2342927"/>
                  <a:pt x="8811491" y="2374155"/>
                </a:cubicBezTo>
                <a:cubicBezTo>
                  <a:pt x="8869722" y="2389479"/>
                  <a:pt x="8931564" y="2383392"/>
                  <a:pt x="8991600" y="2388010"/>
                </a:cubicBezTo>
                <a:cubicBezTo>
                  <a:pt x="9070109" y="2401865"/>
                  <a:pt x="9149986" y="2409450"/>
                  <a:pt x="9227127" y="2429574"/>
                </a:cubicBezTo>
                <a:cubicBezTo>
                  <a:pt x="9257104" y="2437394"/>
                  <a:pt x="9280865" y="2461340"/>
                  <a:pt x="9310255" y="2471137"/>
                </a:cubicBezTo>
                <a:cubicBezTo>
                  <a:pt x="9350648" y="2484601"/>
                  <a:pt x="9392998" y="2491551"/>
                  <a:pt x="9434946" y="2498846"/>
                </a:cubicBezTo>
                <a:cubicBezTo>
                  <a:pt x="9737654" y="2551491"/>
                  <a:pt x="9520875" y="2507163"/>
                  <a:pt x="9753600" y="2540410"/>
                </a:cubicBezTo>
                <a:cubicBezTo>
                  <a:pt x="9776912" y="2543740"/>
                  <a:pt x="9799782" y="2549647"/>
                  <a:pt x="9822873" y="2554265"/>
                </a:cubicBezTo>
                <a:cubicBezTo>
                  <a:pt x="9859818" y="2572738"/>
                  <a:pt x="9897601" y="2589623"/>
                  <a:pt x="9933709" y="2609683"/>
                </a:cubicBezTo>
                <a:cubicBezTo>
                  <a:pt x="9975273" y="2632774"/>
                  <a:pt x="10015873" y="2657691"/>
                  <a:pt x="10058400" y="2678955"/>
                </a:cubicBezTo>
                <a:cubicBezTo>
                  <a:pt x="10089858" y="2694684"/>
                  <a:pt x="10123055" y="2706664"/>
                  <a:pt x="10155382" y="2720519"/>
                </a:cubicBezTo>
                <a:cubicBezTo>
                  <a:pt x="10173855" y="2743610"/>
                  <a:pt x="10187310" y="2771829"/>
                  <a:pt x="10210800" y="2789792"/>
                </a:cubicBezTo>
                <a:cubicBezTo>
                  <a:pt x="10294216" y="2853581"/>
                  <a:pt x="10372629" y="2877707"/>
                  <a:pt x="10446327" y="2942192"/>
                </a:cubicBezTo>
                <a:cubicBezTo>
                  <a:pt x="10465988" y="2959395"/>
                  <a:pt x="10480846" y="2981935"/>
                  <a:pt x="10501746" y="2997610"/>
                </a:cubicBezTo>
                <a:cubicBezTo>
                  <a:pt x="10518269" y="3010002"/>
                  <a:pt x="10577817" y="3025319"/>
                  <a:pt x="10557164" y="3025319"/>
                </a:cubicBezTo>
                <a:cubicBezTo>
                  <a:pt x="10532294" y="3025319"/>
                  <a:pt x="10508584" y="3011405"/>
                  <a:pt x="10487891" y="2997610"/>
                </a:cubicBezTo>
                <a:cubicBezTo>
                  <a:pt x="10355671" y="2909464"/>
                  <a:pt x="10235300" y="2803802"/>
                  <a:pt x="10099964" y="2720519"/>
                </a:cubicBezTo>
                <a:cubicBezTo>
                  <a:pt x="10039928" y="2683574"/>
                  <a:pt x="9984797" y="2637103"/>
                  <a:pt x="9919855" y="2609683"/>
                </a:cubicBezTo>
                <a:cubicBezTo>
                  <a:pt x="9775892" y="2548899"/>
                  <a:pt x="9624759" y="2506700"/>
                  <a:pt x="9476509" y="2457283"/>
                </a:cubicBezTo>
                <a:cubicBezTo>
                  <a:pt x="9299461" y="2398267"/>
                  <a:pt x="9266385" y="2403406"/>
                  <a:pt x="9088582" y="2318737"/>
                </a:cubicBezTo>
                <a:cubicBezTo>
                  <a:pt x="8965735" y="2260238"/>
                  <a:pt x="8929175" y="2156070"/>
                  <a:pt x="8811491" y="2069355"/>
                </a:cubicBezTo>
                <a:cubicBezTo>
                  <a:pt x="8723746" y="2004701"/>
                  <a:pt x="8635132" y="1941208"/>
                  <a:pt x="8548255" y="1875392"/>
                </a:cubicBezTo>
                <a:cubicBezTo>
                  <a:pt x="8482714" y="1825740"/>
                  <a:pt x="8422706" y="1768602"/>
                  <a:pt x="8354291" y="1722992"/>
                </a:cubicBezTo>
                <a:cubicBezTo>
                  <a:pt x="8312727" y="1695283"/>
                  <a:pt x="8269281" y="1670209"/>
                  <a:pt x="8229600" y="1639865"/>
                </a:cubicBezTo>
                <a:cubicBezTo>
                  <a:pt x="8190603" y="1610044"/>
                  <a:pt x="8158352" y="1571914"/>
                  <a:pt x="8118764" y="1542883"/>
                </a:cubicBezTo>
                <a:cubicBezTo>
                  <a:pt x="8088739" y="1520865"/>
                  <a:pt x="8052284" y="1508817"/>
                  <a:pt x="8021782" y="1487465"/>
                </a:cubicBezTo>
                <a:cubicBezTo>
                  <a:pt x="8005730" y="1476229"/>
                  <a:pt x="7995518" y="1458141"/>
                  <a:pt x="7980218" y="1445901"/>
                </a:cubicBezTo>
                <a:cubicBezTo>
                  <a:pt x="7949196" y="1421084"/>
                  <a:pt x="7917070" y="1397449"/>
                  <a:pt x="7883236" y="1376628"/>
                </a:cubicBezTo>
                <a:cubicBezTo>
                  <a:pt x="7747042" y="1292817"/>
                  <a:pt x="7845255" y="1376162"/>
                  <a:pt x="7661564" y="1293501"/>
                </a:cubicBezTo>
                <a:cubicBezTo>
                  <a:pt x="7612451" y="1271400"/>
                  <a:pt x="7566103" y="1242688"/>
                  <a:pt x="7523018" y="1210374"/>
                </a:cubicBezTo>
                <a:cubicBezTo>
                  <a:pt x="7504545" y="1196519"/>
                  <a:pt x="7483928" y="1185138"/>
                  <a:pt x="7467600" y="1168810"/>
                </a:cubicBezTo>
                <a:cubicBezTo>
                  <a:pt x="7442095" y="1143305"/>
                  <a:pt x="7422996" y="1111997"/>
                  <a:pt x="7398327" y="1085683"/>
                </a:cubicBezTo>
                <a:cubicBezTo>
                  <a:pt x="7273059" y="952063"/>
                  <a:pt x="7307737" y="979107"/>
                  <a:pt x="7218218" y="919428"/>
                </a:cubicBezTo>
                <a:cubicBezTo>
                  <a:pt x="7208982" y="900955"/>
                  <a:pt x="7200756" y="881942"/>
                  <a:pt x="7190509" y="864010"/>
                </a:cubicBezTo>
                <a:cubicBezTo>
                  <a:pt x="7182248" y="849553"/>
                  <a:pt x="7166838" y="838600"/>
                  <a:pt x="7162800" y="822446"/>
                </a:cubicBezTo>
                <a:cubicBezTo>
                  <a:pt x="7152657" y="781875"/>
                  <a:pt x="7154133" y="739251"/>
                  <a:pt x="7148946" y="697755"/>
                </a:cubicBezTo>
                <a:cubicBezTo>
                  <a:pt x="7144896" y="665352"/>
                  <a:pt x="7138907" y="633206"/>
                  <a:pt x="7135091" y="600774"/>
                </a:cubicBezTo>
                <a:cubicBezTo>
                  <a:pt x="7129668" y="554680"/>
                  <a:pt x="7126993" y="508282"/>
                  <a:pt x="7121236" y="462228"/>
                </a:cubicBezTo>
                <a:cubicBezTo>
                  <a:pt x="7109599" y="369130"/>
                  <a:pt x="7110571" y="400381"/>
                  <a:pt x="7093527" y="323683"/>
                </a:cubicBezTo>
                <a:cubicBezTo>
                  <a:pt x="7088419" y="300695"/>
                  <a:pt x="7084291" y="277501"/>
                  <a:pt x="7079673" y="254410"/>
                </a:cubicBezTo>
                <a:cubicBezTo>
                  <a:pt x="7032792" y="282539"/>
                  <a:pt x="6978994" y="310612"/>
                  <a:pt x="6941127" y="351392"/>
                </a:cubicBezTo>
                <a:cubicBezTo>
                  <a:pt x="6900884" y="394730"/>
                  <a:pt x="6866216" y="442958"/>
                  <a:pt x="6830291" y="489937"/>
                </a:cubicBezTo>
                <a:cubicBezTo>
                  <a:pt x="6768049" y="571330"/>
                  <a:pt x="6753856" y="595432"/>
                  <a:pt x="6705600" y="683901"/>
                </a:cubicBezTo>
                <a:cubicBezTo>
                  <a:pt x="6695710" y="702032"/>
                  <a:pt x="6686027" y="720336"/>
                  <a:pt x="6677891" y="739319"/>
                </a:cubicBezTo>
                <a:cubicBezTo>
                  <a:pt x="6672138" y="752742"/>
                  <a:pt x="6668654" y="767028"/>
                  <a:pt x="6664036" y="780883"/>
                </a:cubicBezTo>
                <a:cubicBezTo>
                  <a:pt x="6650182" y="748556"/>
                  <a:pt x="6628030" y="718630"/>
                  <a:pt x="6622473" y="683901"/>
                </a:cubicBezTo>
                <a:cubicBezTo>
                  <a:pt x="6609319" y="601691"/>
                  <a:pt x="6634946" y="513502"/>
                  <a:pt x="6608618" y="434519"/>
                </a:cubicBezTo>
                <a:cubicBezTo>
                  <a:pt x="6601316" y="412613"/>
                  <a:pt x="6570286" y="460550"/>
                  <a:pt x="6553200" y="476083"/>
                </a:cubicBezTo>
                <a:cubicBezTo>
                  <a:pt x="6519372" y="506836"/>
                  <a:pt x="6487172" y="539420"/>
                  <a:pt x="6456218" y="573065"/>
                </a:cubicBezTo>
                <a:cubicBezTo>
                  <a:pt x="6380916" y="654915"/>
                  <a:pt x="6291769" y="727076"/>
                  <a:pt x="6234546" y="822446"/>
                </a:cubicBezTo>
                <a:cubicBezTo>
                  <a:pt x="6220691" y="845537"/>
                  <a:pt x="6168896" y="879676"/>
                  <a:pt x="6192982" y="891719"/>
                </a:cubicBezTo>
                <a:cubicBezTo>
                  <a:pt x="6224440" y="907448"/>
                  <a:pt x="6258179" y="865211"/>
                  <a:pt x="6289964" y="850155"/>
                </a:cubicBezTo>
                <a:cubicBezTo>
                  <a:pt x="6345959" y="823631"/>
                  <a:pt x="6403503" y="799587"/>
                  <a:pt x="6456218" y="767028"/>
                </a:cubicBezTo>
                <a:cubicBezTo>
                  <a:pt x="6464651" y="761820"/>
                  <a:pt x="6741614" y="599992"/>
                  <a:pt x="6816436" y="503792"/>
                </a:cubicBezTo>
                <a:cubicBezTo>
                  <a:pt x="6840792" y="472477"/>
                  <a:pt x="6867305" y="415909"/>
                  <a:pt x="6885709" y="379101"/>
                </a:cubicBezTo>
                <a:cubicBezTo>
                  <a:pt x="6890327" y="323683"/>
                  <a:pt x="6884287" y="266317"/>
                  <a:pt x="6899564" y="212846"/>
                </a:cubicBezTo>
                <a:cubicBezTo>
                  <a:pt x="6904138" y="196836"/>
                  <a:pt x="6929766" y="172964"/>
                  <a:pt x="6941127" y="185137"/>
                </a:cubicBezTo>
                <a:cubicBezTo>
                  <a:pt x="7004931" y="253499"/>
                  <a:pt x="7033662" y="348828"/>
                  <a:pt x="7093527" y="420665"/>
                </a:cubicBezTo>
                <a:lnTo>
                  <a:pt x="7162800" y="503792"/>
                </a:lnTo>
                <a:cubicBezTo>
                  <a:pt x="7181273" y="559210"/>
                  <a:pt x="7200627" y="614342"/>
                  <a:pt x="7218218" y="670046"/>
                </a:cubicBezTo>
                <a:cubicBezTo>
                  <a:pt x="7228342" y="702106"/>
                  <a:pt x="7232880" y="736042"/>
                  <a:pt x="7245927" y="767028"/>
                </a:cubicBezTo>
                <a:cubicBezTo>
                  <a:pt x="7269971" y="824132"/>
                  <a:pt x="7300065" y="878524"/>
                  <a:pt x="7329055" y="933283"/>
                </a:cubicBezTo>
                <a:cubicBezTo>
                  <a:pt x="7341654" y="957082"/>
                  <a:pt x="7354461" y="981013"/>
                  <a:pt x="7370618" y="1002555"/>
                </a:cubicBezTo>
                <a:cubicBezTo>
                  <a:pt x="7382374" y="1018230"/>
                  <a:pt x="7398327" y="1030264"/>
                  <a:pt x="7412182" y="1044119"/>
                </a:cubicBezTo>
                <a:cubicBezTo>
                  <a:pt x="7339546" y="1062279"/>
                  <a:pt x="7346215" y="1075134"/>
                  <a:pt x="7273636" y="1002555"/>
                </a:cubicBezTo>
                <a:cubicBezTo>
                  <a:pt x="7204210" y="933129"/>
                  <a:pt x="7138584" y="859430"/>
                  <a:pt x="7079673" y="780883"/>
                </a:cubicBezTo>
                <a:cubicBezTo>
                  <a:pt x="7030272" y="715015"/>
                  <a:pt x="7054436" y="741793"/>
                  <a:pt x="7010400" y="697755"/>
                </a:cubicBezTo>
                <a:cubicBezTo>
                  <a:pt x="7001164" y="720846"/>
                  <a:pt x="6988283" y="742795"/>
                  <a:pt x="6982691" y="767028"/>
                </a:cubicBezTo>
                <a:cubicBezTo>
                  <a:pt x="6974319" y="803308"/>
                  <a:pt x="6967636" y="840651"/>
                  <a:pt x="6968836" y="877865"/>
                </a:cubicBezTo>
                <a:cubicBezTo>
                  <a:pt x="6974908" y="1066080"/>
                  <a:pt x="6977584" y="1175106"/>
                  <a:pt x="7038109" y="1335065"/>
                </a:cubicBezTo>
                <a:cubicBezTo>
                  <a:pt x="7085758" y="1460994"/>
                  <a:pt x="7190509" y="1709137"/>
                  <a:pt x="7190509" y="1709137"/>
                </a:cubicBezTo>
                <a:cubicBezTo>
                  <a:pt x="7200708" y="1892717"/>
                  <a:pt x="7205897" y="2052376"/>
                  <a:pt x="7232073" y="2235610"/>
                </a:cubicBezTo>
                <a:cubicBezTo>
                  <a:pt x="7237459" y="2273310"/>
                  <a:pt x="7250546" y="2309501"/>
                  <a:pt x="7259782" y="2346446"/>
                </a:cubicBezTo>
                <a:cubicBezTo>
                  <a:pt x="7264400" y="2415719"/>
                  <a:pt x="7266728" y="2485183"/>
                  <a:pt x="7273636" y="2554265"/>
                </a:cubicBezTo>
                <a:cubicBezTo>
                  <a:pt x="7275979" y="2577696"/>
                  <a:pt x="7288667" y="2600018"/>
                  <a:pt x="7287491" y="2623537"/>
                </a:cubicBezTo>
                <a:cubicBezTo>
                  <a:pt x="7279135" y="2790667"/>
                  <a:pt x="7272180" y="2794161"/>
                  <a:pt x="7232073" y="2914483"/>
                </a:cubicBezTo>
                <a:cubicBezTo>
                  <a:pt x="7229145" y="2934979"/>
                  <a:pt x="7210769" y="3068971"/>
                  <a:pt x="7204364" y="3094592"/>
                </a:cubicBezTo>
                <a:cubicBezTo>
                  <a:pt x="7197280" y="3122928"/>
                  <a:pt x="7185891" y="3150010"/>
                  <a:pt x="7176655" y="3177719"/>
                </a:cubicBezTo>
                <a:cubicBezTo>
                  <a:pt x="7167419" y="3233137"/>
                  <a:pt x="7159300" y="3288754"/>
                  <a:pt x="7148946" y="3343974"/>
                </a:cubicBezTo>
                <a:cubicBezTo>
                  <a:pt x="7145437" y="3362689"/>
                  <a:pt x="7138400" y="3380641"/>
                  <a:pt x="7135091" y="3399392"/>
                </a:cubicBezTo>
                <a:cubicBezTo>
                  <a:pt x="7107194" y="3557473"/>
                  <a:pt x="7118602" y="3557980"/>
                  <a:pt x="7079673" y="3690337"/>
                </a:cubicBezTo>
                <a:cubicBezTo>
                  <a:pt x="7067311" y="3732369"/>
                  <a:pt x="7056469" y="3775248"/>
                  <a:pt x="7038109" y="3815028"/>
                </a:cubicBezTo>
                <a:cubicBezTo>
                  <a:pt x="7028433" y="3835993"/>
                  <a:pt x="7010400" y="3851973"/>
                  <a:pt x="6996546" y="3870446"/>
                </a:cubicBezTo>
                <a:cubicBezTo>
                  <a:pt x="7044668" y="3726077"/>
                  <a:pt x="7044459" y="3732770"/>
                  <a:pt x="7079673" y="3468665"/>
                </a:cubicBezTo>
                <a:cubicBezTo>
                  <a:pt x="7146229" y="2969493"/>
                  <a:pt x="7112112" y="3190898"/>
                  <a:pt x="7176655" y="2803646"/>
                </a:cubicBezTo>
                <a:cubicBezTo>
                  <a:pt x="7182403" y="2671431"/>
                  <a:pt x="7204841" y="2464365"/>
                  <a:pt x="7176655" y="2318737"/>
                </a:cubicBezTo>
                <a:cubicBezTo>
                  <a:pt x="7159414" y="2229657"/>
                  <a:pt x="7130473" y="2143246"/>
                  <a:pt x="7107382" y="2055501"/>
                </a:cubicBezTo>
                <a:cubicBezTo>
                  <a:pt x="7064651" y="1670933"/>
                  <a:pt x="7130169" y="2275473"/>
                  <a:pt x="7079673" y="1736846"/>
                </a:cubicBezTo>
                <a:cubicBezTo>
                  <a:pt x="7071866" y="1653573"/>
                  <a:pt x="7061929" y="1570508"/>
                  <a:pt x="7051964" y="1487465"/>
                </a:cubicBezTo>
                <a:cubicBezTo>
                  <a:pt x="7048073" y="1455042"/>
                  <a:pt x="7041528" y="1422959"/>
                  <a:pt x="7038109" y="1390483"/>
                </a:cubicBezTo>
                <a:cubicBezTo>
                  <a:pt x="7013209" y="1153928"/>
                  <a:pt x="7038193" y="1280175"/>
                  <a:pt x="6996546" y="1016410"/>
                </a:cubicBezTo>
                <a:cubicBezTo>
                  <a:pt x="6993576" y="997602"/>
                  <a:pt x="6986425" y="979663"/>
                  <a:pt x="6982691" y="960992"/>
                </a:cubicBezTo>
                <a:cubicBezTo>
                  <a:pt x="6977182" y="933446"/>
                  <a:pt x="6973454" y="905574"/>
                  <a:pt x="6968836" y="877865"/>
                </a:cubicBezTo>
                <a:cubicBezTo>
                  <a:pt x="6978073" y="868628"/>
                  <a:pt x="6989964" y="838872"/>
                  <a:pt x="6996546" y="850155"/>
                </a:cubicBezTo>
                <a:cubicBezTo>
                  <a:pt x="7069027" y="974407"/>
                  <a:pt x="7207443" y="1293978"/>
                  <a:pt x="7245927" y="1459755"/>
                </a:cubicBezTo>
                <a:cubicBezTo>
                  <a:pt x="7286278" y="1633576"/>
                  <a:pt x="7307343" y="1811365"/>
                  <a:pt x="7342909" y="1986228"/>
                </a:cubicBezTo>
                <a:cubicBezTo>
                  <a:pt x="7362779" y="2083921"/>
                  <a:pt x="7392631" y="2179417"/>
                  <a:pt x="7412182" y="2277174"/>
                </a:cubicBezTo>
                <a:cubicBezTo>
                  <a:pt x="7558749" y="3010008"/>
                  <a:pt x="7431303" y="2508205"/>
                  <a:pt x="7550727" y="2956046"/>
                </a:cubicBezTo>
                <a:cubicBezTo>
                  <a:pt x="7555345" y="3029937"/>
                  <a:pt x="7567541" y="3103743"/>
                  <a:pt x="7564582" y="3177719"/>
                </a:cubicBezTo>
                <a:cubicBezTo>
                  <a:pt x="7555943" y="3393700"/>
                  <a:pt x="7479867" y="3218024"/>
                  <a:pt x="7564582" y="3496374"/>
                </a:cubicBezTo>
                <a:cubicBezTo>
                  <a:pt x="7594843" y="3595804"/>
                  <a:pt x="7715756" y="3718537"/>
                  <a:pt x="7772400" y="3787319"/>
                </a:cubicBezTo>
                <a:cubicBezTo>
                  <a:pt x="7949714" y="4002629"/>
                  <a:pt x="7651873" y="3641856"/>
                  <a:pt x="7910946" y="3995137"/>
                </a:cubicBezTo>
                <a:cubicBezTo>
                  <a:pt x="7930257" y="4021470"/>
                  <a:pt x="7958714" y="4039834"/>
                  <a:pt x="7980218" y="4064410"/>
                </a:cubicBezTo>
                <a:cubicBezTo>
                  <a:pt x="7991183" y="4076941"/>
                  <a:pt x="8013053" y="4121817"/>
                  <a:pt x="8007927" y="4105974"/>
                </a:cubicBezTo>
                <a:cubicBezTo>
                  <a:pt x="7926337" y="3853788"/>
                  <a:pt x="7807959" y="3530230"/>
                  <a:pt x="7703127" y="3274701"/>
                </a:cubicBezTo>
                <a:cubicBezTo>
                  <a:pt x="7672515" y="3200083"/>
                  <a:pt x="7632881" y="3129121"/>
                  <a:pt x="7606146" y="3053028"/>
                </a:cubicBezTo>
                <a:cubicBezTo>
                  <a:pt x="7572711" y="2957868"/>
                  <a:pt x="7550727" y="2859065"/>
                  <a:pt x="7523018" y="2762083"/>
                </a:cubicBezTo>
                <a:cubicBezTo>
                  <a:pt x="7491477" y="2478201"/>
                  <a:pt x="7528582" y="2828846"/>
                  <a:pt x="7495309" y="2429574"/>
                </a:cubicBezTo>
                <a:cubicBezTo>
                  <a:pt x="7491836" y="2387899"/>
                  <a:pt x="7490217" y="2345774"/>
                  <a:pt x="7481455" y="2304883"/>
                </a:cubicBezTo>
                <a:cubicBezTo>
                  <a:pt x="7476244" y="2280565"/>
                  <a:pt x="7460763" y="2259469"/>
                  <a:pt x="7453746" y="2235610"/>
                </a:cubicBezTo>
                <a:cubicBezTo>
                  <a:pt x="7437628" y="2180807"/>
                  <a:pt x="7426037" y="2124773"/>
                  <a:pt x="7412182" y="2069355"/>
                </a:cubicBezTo>
                <a:cubicBezTo>
                  <a:pt x="7373685" y="1722893"/>
                  <a:pt x="7415163" y="2120056"/>
                  <a:pt x="7370618" y="1362774"/>
                </a:cubicBezTo>
                <a:cubicBezTo>
                  <a:pt x="7368162" y="1321027"/>
                  <a:pt x="7360925" y="1279695"/>
                  <a:pt x="7356764" y="1238083"/>
                </a:cubicBezTo>
                <a:cubicBezTo>
                  <a:pt x="7351688" y="1187327"/>
                  <a:pt x="7347145" y="1136516"/>
                  <a:pt x="7342909" y="1085683"/>
                </a:cubicBezTo>
                <a:cubicBezTo>
                  <a:pt x="7330034" y="931179"/>
                  <a:pt x="7335591" y="898715"/>
                  <a:pt x="7301346" y="753174"/>
                </a:cubicBezTo>
                <a:cubicBezTo>
                  <a:pt x="7294656" y="724742"/>
                  <a:pt x="7282873" y="697755"/>
                  <a:pt x="7273636" y="670046"/>
                </a:cubicBezTo>
                <a:cubicBezTo>
                  <a:pt x="7269018" y="637719"/>
                  <a:pt x="7288990" y="587668"/>
                  <a:pt x="7259782" y="573065"/>
                </a:cubicBezTo>
                <a:cubicBezTo>
                  <a:pt x="7234656" y="560503"/>
                  <a:pt x="7242089" y="628364"/>
                  <a:pt x="7245927" y="656192"/>
                </a:cubicBezTo>
                <a:cubicBezTo>
                  <a:pt x="7292673" y="995099"/>
                  <a:pt x="7301059" y="918711"/>
                  <a:pt x="7412182" y="1196519"/>
                </a:cubicBezTo>
                <a:cubicBezTo>
                  <a:pt x="7579173" y="1613997"/>
                  <a:pt x="7853923" y="2327776"/>
                  <a:pt x="7994073" y="2748228"/>
                </a:cubicBezTo>
                <a:lnTo>
                  <a:pt x="8077200" y="2997610"/>
                </a:lnTo>
                <a:cubicBezTo>
                  <a:pt x="8107979" y="3182285"/>
                  <a:pt x="8105876" y="3161723"/>
                  <a:pt x="8132618" y="3357828"/>
                </a:cubicBezTo>
                <a:cubicBezTo>
                  <a:pt x="8151293" y="3494776"/>
                  <a:pt x="8142772" y="3490349"/>
                  <a:pt x="8188036" y="3648774"/>
                </a:cubicBezTo>
                <a:cubicBezTo>
                  <a:pt x="8198876" y="3686714"/>
                  <a:pt x="8213673" y="3723509"/>
                  <a:pt x="8229600" y="3759610"/>
                </a:cubicBezTo>
                <a:cubicBezTo>
                  <a:pt x="8369463" y="4076632"/>
                  <a:pt x="8366200" y="4114126"/>
                  <a:pt x="8575964" y="4355355"/>
                </a:cubicBezTo>
                <a:cubicBezTo>
                  <a:pt x="8624149" y="4410768"/>
                  <a:pt x="8695462" y="4453494"/>
                  <a:pt x="8756073" y="4493901"/>
                </a:cubicBezTo>
                <a:cubicBezTo>
                  <a:pt x="8751455" y="4470810"/>
                  <a:pt x="8751657" y="4446202"/>
                  <a:pt x="8742218" y="4424628"/>
                </a:cubicBezTo>
                <a:cubicBezTo>
                  <a:pt x="8647245" y="4207548"/>
                  <a:pt x="8378959" y="3895588"/>
                  <a:pt x="8285018" y="3773465"/>
                </a:cubicBezTo>
                <a:cubicBezTo>
                  <a:pt x="8226970" y="3698002"/>
                  <a:pt x="8157720" y="3631008"/>
                  <a:pt x="8104909" y="3551792"/>
                </a:cubicBezTo>
                <a:cubicBezTo>
                  <a:pt x="8058727" y="3482519"/>
                  <a:pt x="8019663" y="3407932"/>
                  <a:pt x="7966364" y="3343974"/>
                </a:cubicBezTo>
                <a:cubicBezTo>
                  <a:pt x="7802385" y="3147200"/>
                  <a:pt x="7869747" y="3236421"/>
                  <a:pt x="7758546" y="3080737"/>
                </a:cubicBezTo>
                <a:cubicBezTo>
                  <a:pt x="7615255" y="2603105"/>
                  <a:pt x="7815527" y="3241921"/>
                  <a:pt x="7661564" y="2831355"/>
                </a:cubicBezTo>
                <a:cubicBezTo>
                  <a:pt x="7613183" y="2702338"/>
                  <a:pt x="7595202" y="2621325"/>
                  <a:pt x="7564582" y="2498846"/>
                </a:cubicBezTo>
                <a:cubicBezTo>
                  <a:pt x="7559964" y="2415719"/>
                  <a:pt x="7561730" y="2331990"/>
                  <a:pt x="7550727" y="2249465"/>
                </a:cubicBezTo>
                <a:cubicBezTo>
                  <a:pt x="7517848" y="2002873"/>
                  <a:pt x="7505084" y="1917572"/>
                  <a:pt x="7426036" y="1722992"/>
                </a:cubicBezTo>
                <a:cubicBezTo>
                  <a:pt x="7386323" y="1625238"/>
                  <a:pt x="7301346" y="1432046"/>
                  <a:pt x="7301346" y="1432046"/>
                </a:cubicBezTo>
                <a:cubicBezTo>
                  <a:pt x="7283864" y="1309678"/>
                  <a:pt x="7289924" y="1323454"/>
                  <a:pt x="7245927" y="1182665"/>
                </a:cubicBezTo>
                <a:cubicBezTo>
                  <a:pt x="7238509" y="1158927"/>
                  <a:pt x="7231252" y="1134573"/>
                  <a:pt x="7218218" y="1113392"/>
                </a:cubicBezTo>
                <a:cubicBezTo>
                  <a:pt x="7048404" y="837442"/>
                  <a:pt x="7188970" y="1110313"/>
                  <a:pt x="7107382" y="947137"/>
                </a:cubicBezTo>
                <a:cubicBezTo>
                  <a:pt x="7106840" y="943884"/>
                  <a:pt x="7090974" y="786068"/>
                  <a:pt x="7051964" y="794737"/>
                </a:cubicBezTo>
                <a:cubicBezTo>
                  <a:pt x="7010400" y="803973"/>
                  <a:pt x="6993390" y="856934"/>
                  <a:pt x="6968836" y="891719"/>
                </a:cubicBezTo>
                <a:cubicBezTo>
                  <a:pt x="6937778" y="935718"/>
                  <a:pt x="6916121" y="985817"/>
                  <a:pt x="6885709" y="1030265"/>
                </a:cubicBezTo>
                <a:cubicBezTo>
                  <a:pt x="6800101" y="1155385"/>
                  <a:pt x="6708729" y="1242306"/>
                  <a:pt x="6594764" y="1348919"/>
                </a:cubicBezTo>
                <a:cubicBezTo>
                  <a:pt x="6511916" y="1426422"/>
                  <a:pt x="6325555" y="1567238"/>
                  <a:pt x="6248400" y="1681428"/>
                </a:cubicBezTo>
                <a:cubicBezTo>
                  <a:pt x="6172625" y="1793574"/>
                  <a:pt x="6021980" y="2083819"/>
                  <a:pt x="5902036" y="2221755"/>
                </a:cubicBezTo>
                <a:cubicBezTo>
                  <a:pt x="5739667" y="2408480"/>
                  <a:pt x="5770021" y="2351156"/>
                  <a:pt x="5611091" y="2484992"/>
                </a:cubicBezTo>
                <a:cubicBezTo>
                  <a:pt x="5563566" y="2525013"/>
                  <a:pt x="5518728" y="2568119"/>
                  <a:pt x="5472546" y="2609683"/>
                </a:cubicBezTo>
                <a:cubicBezTo>
                  <a:pt x="5436761" y="2734925"/>
                  <a:pt x="5442733" y="2728247"/>
                  <a:pt x="5375564" y="2872919"/>
                </a:cubicBezTo>
                <a:cubicBezTo>
                  <a:pt x="5369006" y="2887044"/>
                  <a:pt x="5269314" y="3099255"/>
                  <a:pt x="5223164" y="3163865"/>
                </a:cubicBezTo>
                <a:cubicBezTo>
                  <a:pt x="5169479" y="3239024"/>
                  <a:pt x="5108143" y="3308686"/>
                  <a:pt x="5056909" y="3385537"/>
                </a:cubicBezTo>
                <a:cubicBezTo>
                  <a:pt x="4951090" y="3544268"/>
                  <a:pt x="5055842" y="3390468"/>
                  <a:pt x="4918364" y="3579501"/>
                </a:cubicBezTo>
                <a:cubicBezTo>
                  <a:pt x="4908570" y="3592967"/>
                  <a:pt x="4900333" y="3607515"/>
                  <a:pt x="4890655" y="3621065"/>
                </a:cubicBezTo>
                <a:cubicBezTo>
                  <a:pt x="4877234" y="3639855"/>
                  <a:pt x="4831060" y="3690908"/>
                  <a:pt x="4849091" y="3676483"/>
                </a:cubicBezTo>
                <a:cubicBezTo>
                  <a:pt x="4889890" y="3643843"/>
                  <a:pt x="4917672" y="3596377"/>
                  <a:pt x="4959927" y="3565646"/>
                </a:cubicBezTo>
                <a:cubicBezTo>
                  <a:pt x="5470463" y="3194347"/>
                  <a:pt x="5381149" y="3357677"/>
                  <a:pt x="5721927" y="2956046"/>
                </a:cubicBezTo>
                <a:cubicBezTo>
                  <a:pt x="5836518" y="2820993"/>
                  <a:pt x="5920026" y="2645666"/>
                  <a:pt x="5985164" y="2484992"/>
                </a:cubicBezTo>
                <a:cubicBezTo>
                  <a:pt x="6014249" y="2413249"/>
                  <a:pt x="6028214" y="2336158"/>
                  <a:pt x="6054436" y="2263319"/>
                </a:cubicBezTo>
                <a:cubicBezTo>
                  <a:pt x="6102619" y="2129477"/>
                  <a:pt x="6216467" y="1949927"/>
                  <a:pt x="6276109" y="1847683"/>
                </a:cubicBezTo>
                <a:cubicBezTo>
                  <a:pt x="6316814" y="1777902"/>
                  <a:pt x="6363530" y="1711539"/>
                  <a:pt x="6400800" y="1639865"/>
                </a:cubicBezTo>
                <a:cubicBezTo>
                  <a:pt x="6457935" y="1529989"/>
                  <a:pt x="6554033" y="1299139"/>
                  <a:pt x="6664036" y="1182665"/>
                </a:cubicBezTo>
                <a:cubicBezTo>
                  <a:pt x="6866214" y="968594"/>
                  <a:pt x="6751014" y="1115218"/>
                  <a:pt x="6927273" y="960992"/>
                </a:cubicBezTo>
                <a:cubicBezTo>
                  <a:pt x="6966594" y="926586"/>
                  <a:pt x="7004660" y="890294"/>
                  <a:pt x="7038109" y="850155"/>
                </a:cubicBezTo>
                <a:cubicBezTo>
                  <a:pt x="7050901" y="834804"/>
                  <a:pt x="7089502" y="738881"/>
                  <a:pt x="7093527" y="725465"/>
                </a:cubicBezTo>
                <a:cubicBezTo>
                  <a:pt x="7100294" y="702910"/>
                  <a:pt x="7101671" y="679037"/>
                  <a:pt x="7107382" y="656192"/>
                </a:cubicBezTo>
                <a:cubicBezTo>
                  <a:pt x="7110924" y="642024"/>
                  <a:pt x="7121236" y="600024"/>
                  <a:pt x="7121236" y="614628"/>
                </a:cubicBezTo>
                <a:cubicBezTo>
                  <a:pt x="7121236" y="642719"/>
                  <a:pt x="7113608" y="670362"/>
                  <a:pt x="7107382" y="697755"/>
                </a:cubicBezTo>
                <a:cubicBezTo>
                  <a:pt x="7090502" y="772026"/>
                  <a:pt x="7073455" y="846358"/>
                  <a:pt x="7051964" y="919428"/>
                </a:cubicBezTo>
                <a:cubicBezTo>
                  <a:pt x="6973123" y="1187488"/>
                  <a:pt x="6901418" y="1350780"/>
                  <a:pt x="6747164" y="1612155"/>
                </a:cubicBezTo>
                <a:cubicBezTo>
                  <a:pt x="6531293" y="1977936"/>
                  <a:pt x="6256752" y="2267397"/>
                  <a:pt x="5985164" y="2595828"/>
                </a:cubicBezTo>
                <a:cubicBezTo>
                  <a:pt x="5641476" y="3011451"/>
                  <a:pt x="6161708" y="2386636"/>
                  <a:pt x="5735782" y="2942192"/>
                </a:cubicBezTo>
                <a:cubicBezTo>
                  <a:pt x="5680008" y="3014941"/>
                  <a:pt x="5611140" y="3077027"/>
                  <a:pt x="5555673" y="3150010"/>
                </a:cubicBezTo>
                <a:cubicBezTo>
                  <a:pt x="5523085" y="3192889"/>
                  <a:pt x="5503302" y="3244344"/>
                  <a:pt x="5472546" y="3288555"/>
                </a:cubicBezTo>
                <a:cubicBezTo>
                  <a:pt x="5404542" y="3386311"/>
                  <a:pt x="5225156" y="3610278"/>
                  <a:pt x="5140036" y="3676483"/>
                </a:cubicBezTo>
                <a:cubicBezTo>
                  <a:pt x="4980956" y="3800213"/>
                  <a:pt x="5059998" y="3745558"/>
                  <a:pt x="4904509" y="3842737"/>
                </a:cubicBezTo>
                <a:cubicBezTo>
                  <a:pt x="5044835" y="3646281"/>
                  <a:pt x="5109334" y="3547159"/>
                  <a:pt x="5347855" y="3343974"/>
                </a:cubicBezTo>
                <a:cubicBezTo>
                  <a:pt x="5472546" y="3237756"/>
                  <a:pt x="5601637" y="3136496"/>
                  <a:pt x="5721927" y="3025319"/>
                </a:cubicBezTo>
                <a:cubicBezTo>
                  <a:pt x="5906600" y="2854637"/>
                  <a:pt x="6137492" y="2717182"/>
                  <a:pt x="6262255" y="2498846"/>
                </a:cubicBezTo>
                <a:cubicBezTo>
                  <a:pt x="6317673" y="2401864"/>
                  <a:pt x="6378556" y="2307807"/>
                  <a:pt x="6428509" y="2207901"/>
                </a:cubicBezTo>
                <a:cubicBezTo>
                  <a:pt x="6461875" y="2141169"/>
                  <a:pt x="6481731" y="2068437"/>
                  <a:pt x="6511636" y="2000083"/>
                </a:cubicBezTo>
                <a:cubicBezTo>
                  <a:pt x="6546414" y="1920590"/>
                  <a:pt x="6582837" y="1841741"/>
                  <a:pt x="6622473" y="1764555"/>
                </a:cubicBezTo>
                <a:cubicBezTo>
                  <a:pt x="6670626" y="1670784"/>
                  <a:pt x="6732061" y="1583791"/>
                  <a:pt x="6774873" y="1487465"/>
                </a:cubicBezTo>
                <a:cubicBezTo>
                  <a:pt x="6793346" y="1445901"/>
                  <a:pt x="6805503" y="1400910"/>
                  <a:pt x="6830291" y="1362774"/>
                </a:cubicBezTo>
                <a:cubicBezTo>
                  <a:pt x="7084494" y="971691"/>
                  <a:pt x="6860585" y="1399170"/>
                  <a:pt x="7010400" y="1099537"/>
                </a:cubicBezTo>
                <a:cubicBezTo>
                  <a:pt x="7015018" y="1062592"/>
                  <a:pt x="7024255" y="1025934"/>
                  <a:pt x="7024255" y="988701"/>
                </a:cubicBezTo>
                <a:cubicBezTo>
                  <a:pt x="7024255" y="971309"/>
                  <a:pt x="7003078" y="911316"/>
                  <a:pt x="6996546" y="891719"/>
                </a:cubicBezTo>
                <a:cubicBezTo>
                  <a:pt x="7005782" y="868628"/>
                  <a:pt x="7006669" y="840032"/>
                  <a:pt x="7024255" y="822446"/>
                </a:cubicBezTo>
                <a:cubicBezTo>
                  <a:pt x="7037719" y="808982"/>
                  <a:pt x="7061200" y="803974"/>
                  <a:pt x="7079673" y="808592"/>
                </a:cubicBezTo>
                <a:cubicBezTo>
                  <a:pt x="7202039" y="839184"/>
                  <a:pt x="7226053" y="915515"/>
                  <a:pt x="7329055" y="988701"/>
                </a:cubicBezTo>
                <a:cubicBezTo>
                  <a:pt x="7632797" y="1204518"/>
                  <a:pt x="7753117" y="1270941"/>
                  <a:pt x="8091055" y="1404337"/>
                </a:cubicBezTo>
                <a:cubicBezTo>
                  <a:pt x="8140033" y="1423670"/>
                  <a:pt x="8192655" y="1432046"/>
                  <a:pt x="8243455" y="1445901"/>
                </a:cubicBezTo>
                <a:cubicBezTo>
                  <a:pt x="8345055" y="1441283"/>
                  <a:pt x="8446809" y="1439292"/>
                  <a:pt x="8548255" y="1432046"/>
                </a:cubicBezTo>
                <a:cubicBezTo>
                  <a:pt x="8576275" y="1430045"/>
                  <a:pt x="8603305" y="1419088"/>
                  <a:pt x="8631382" y="1418192"/>
                </a:cubicBezTo>
                <a:lnTo>
                  <a:pt x="9850582" y="1390483"/>
                </a:lnTo>
                <a:lnTo>
                  <a:pt x="9559636" y="1376628"/>
                </a:lnTo>
                <a:cubicBezTo>
                  <a:pt x="9333365" y="1366931"/>
                  <a:pt x="9106502" y="1367222"/>
                  <a:pt x="8880764" y="1348919"/>
                </a:cubicBezTo>
                <a:cubicBezTo>
                  <a:pt x="7671569" y="1250876"/>
                  <a:pt x="9128225" y="1335442"/>
                  <a:pt x="8326582" y="1251937"/>
                </a:cubicBezTo>
                <a:cubicBezTo>
                  <a:pt x="8174724" y="1236118"/>
                  <a:pt x="8021782" y="1233464"/>
                  <a:pt x="7869382" y="1224228"/>
                </a:cubicBezTo>
                <a:cubicBezTo>
                  <a:pt x="7850909" y="1214992"/>
                  <a:pt x="7813964" y="1217172"/>
                  <a:pt x="7813964" y="1196519"/>
                </a:cubicBezTo>
                <a:cubicBezTo>
                  <a:pt x="7813964" y="1177478"/>
                  <a:pt x="7850449" y="1180636"/>
                  <a:pt x="7869382" y="1182665"/>
                </a:cubicBezTo>
                <a:cubicBezTo>
                  <a:pt x="7981108" y="1194636"/>
                  <a:pt x="8090570" y="1222804"/>
                  <a:pt x="8201891" y="1238083"/>
                </a:cubicBezTo>
                <a:cubicBezTo>
                  <a:pt x="8326184" y="1255143"/>
                  <a:pt x="8451273" y="1265792"/>
                  <a:pt x="8575964" y="1279646"/>
                </a:cubicBezTo>
                <a:cubicBezTo>
                  <a:pt x="8765309" y="1275028"/>
                  <a:pt x="8955323" y="1282342"/>
                  <a:pt x="9144000" y="1265792"/>
                </a:cubicBezTo>
                <a:cubicBezTo>
                  <a:pt x="9219874" y="1259136"/>
                  <a:pt x="9291267" y="1226650"/>
                  <a:pt x="9365673" y="1210374"/>
                </a:cubicBezTo>
                <a:cubicBezTo>
                  <a:pt x="9439115" y="1194309"/>
                  <a:pt x="9513727" y="1184042"/>
                  <a:pt x="9587346" y="1168810"/>
                </a:cubicBezTo>
                <a:cubicBezTo>
                  <a:pt x="9647682" y="1156327"/>
                  <a:pt x="9707175" y="1139998"/>
                  <a:pt x="9767455" y="1127246"/>
                </a:cubicBezTo>
                <a:cubicBezTo>
                  <a:pt x="9947334" y="1089195"/>
                  <a:pt x="10128631" y="1057753"/>
                  <a:pt x="10307782" y="1016410"/>
                </a:cubicBezTo>
                <a:cubicBezTo>
                  <a:pt x="10367818" y="1002555"/>
                  <a:pt x="10426753" y="982488"/>
                  <a:pt x="10487891" y="974846"/>
                </a:cubicBezTo>
                <a:cubicBezTo>
                  <a:pt x="10575079" y="963947"/>
                  <a:pt x="10663382" y="965610"/>
                  <a:pt x="10751127" y="960992"/>
                </a:cubicBezTo>
                <a:cubicBezTo>
                  <a:pt x="10764982" y="956374"/>
                  <a:pt x="10807293" y="947365"/>
                  <a:pt x="10792691" y="947137"/>
                </a:cubicBezTo>
                <a:lnTo>
                  <a:pt x="8977746" y="933283"/>
                </a:lnTo>
                <a:cubicBezTo>
                  <a:pt x="8939672" y="932461"/>
                  <a:pt x="8904339" y="912592"/>
                  <a:pt x="8866909" y="905574"/>
                </a:cubicBezTo>
                <a:cubicBezTo>
                  <a:pt x="8830314" y="898712"/>
                  <a:pt x="8792838" y="897602"/>
                  <a:pt x="8756073" y="891719"/>
                </a:cubicBezTo>
                <a:cubicBezTo>
                  <a:pt x="8675044" y="878754"/>
                  <a:pt x="8431925" y="837702"/>
                  <a:pt x="8340436" y="808592"/>
                </a:cubicBezTo>
                <a:cubicBezTo>
                  <a:pt x="8297094" y="794801"/>
                  <a:pt x="8258198" y="769502"/>
                  <a:pt x="8215746" y="753174"/>
                </a:cubicBezTo>
                <a:cubicBezTo>
                  <a:pt x="8101095" y="709077"/>
                  <a:pt x="8223856" y="778010"/>
                  <a:pt x="8091055" y="711610"/>
                </a:cubicBezTo>
                <a:cubicBezTo>
                  <a:pt x="8057753" y="694959"/>
                  <a:pt x="8029010" y="669064"/>
                  <a:pt x="7994073" y="656192"/>
                </a:cubicBezTo>
                <a:cubicBezTo>
                  <a:pt x="7940471" y="636444"/>
                  <a:pt x="7880856" y="635843"/>
                  <a:pt x="7827818" y="614628"/>
                </a:cubicBezTo>
                <a:cubicBezTo>
                  <a:pt x="7732464" y="576486"/>
                  <a:pt x="7783077" y="591007"/>
                  <a:pt x="7675418" y="573065"/>
                </a:cubicBezTo>
                <a:cubicBezTo>
                  <a:pt x="7656945" y="563828"/>
                  <a:pt x="7638983" y="553491"/>
                  <a:pt x="7620000" y="545355"/>
                </a:cubicBezTo>
                <a:cubicBezTo>
                  <a:pt x="7495861" y="492152"/>
                  <a:pt x="7714569" y="615188"/>
                  <a:pt x="7453746" y="476083"/>
                </a:cubicBezTo>
                <a:cubicBezTo>
                  <a:pt x="7424362" y="460411"/>
                  <a:pt x="7398980" y="438119"/>
                  <a:pt x="7370618" y="420665"/>
                </a:cubicBezTo>
                <a:cubicBezTo>
                  <a:pt x="7360745" y="414590"/>
                  <a:pt x="7259195" y="360138"/>
                  <a:pt x="7232073" y="337537"/>
                </a:cubicBezTo>
                <a:cubicBezTo>
                  <a:pt x="7217021" y="324994"/>
                  <a:pt x="7204364" y="309828"/>
                  <a:pt x="7190509" y="295974"/>
                </a:cubicBezTo>
                <a:cubicBezTo>
                  <a:pt x="7185891" y="282119"/>
                  <a:pt x="7176655" y="269014"/>
                  <a:pt x="7176655" y="254410"/>
                </a:cubicBezTo>
                <a:cubicBezTo>
                  <a:pt x="7176655" y="239806"/>
                  <a:pt x="7180182" y="202519"/>
                  <a:pt x="7190509" y="212846"/>
                </a:cubicBezTo>
                <a:cubicBezTo>
                  <a:pt x="7255820" y="278157"/>
                  <a:pt x="7318544" y="350434"/>
                  <a:pt x="7356764" y="434519"/>
                </a:cubicBezTo>
                <a:cubicBezTo>
                  <a:pt x="7408241" y="547769"/>
                  <a:pt x="7436011" y="624176"/>
                  <a:pt x="7509164" y="725465"/>
                </a:cubicBezTo>
                <a:cubicBezTo>
                  <a:pt x="7537907" y="765263"/>
                  <a:pt x="7566198" y="807767"/>
                  <a:pt x="7606146" y="836301"/>
                </a:cubicBezTo>
                <a:cubicBezTo>
                  <a:pt x="7664967" y="878316"/>
                  <a:pt x="7732641" y="907334"/>
                  <a:pt x="7800109" y="933283"/>
                </a:cubicBezTo>
                <a:cubicBezTo>
                  <a:pt x="7908708" y="975052"/>
                  <a:pt x="7981500" y="975812"/>
                  <a:pt x="8091055" y="988701"/>
                </a:cubicBezTo>
                <a:cubicBezTo>
                  <a:pt x="8178946" y="999041"/>
                  <a:pt x="8253518" y="1007086"/>
                  <a:pt x="8340436" y="1030265"/>
                </a:cubicBezTo>
                <a:cubicBezTo>
                  <a:pt x="8401426" y="1046529"/>
                  <a:pt x="8441512" y="1076066"/>
                  <a:pt x="8492836" y="1113392"/>
                </a:cubicBezTo>
                <a:cubicBezTo>
                  <a:pt x="8516751" y="1130785"/>
                  <a:pt x="8591173" y="1174260"/>
                  <a:pt x="8562109" y="1168810"/>
                </a:cubicBezTo>
                <a:cubicBezTo>
                  <a:pt x="8461632" y="1149970"/>
                  <a:pt x="8369153" y="1100960"/>
                  <a:pt x="8271164" y="1071828"/>
                </a:cubicBezTo>
                <a:cubicBezTo>
                  <a:pt x="8086813" y="1017021"/>
                  <a:pt x="7800672" y="966646"/>
                  <a:pt x="7633855" y="933283"/>
                </a:cubicBezTo>
                <a:cubicBezTo>
                  <a:pt x="7555346" y="900956"/>
                  <a:pt x="7477826" y="866113"/>
                  <a:pt x="7398327" y="836301"/>
                </a:cubicBezTo>
                <a:cubicBezTo>
                  <a:pt x="7366847" y="824496"/>
                  <a:pt x="7334967" y="808592"/>
                  <a:pt x="7301346" y="808592"/>
                </a:cubicBezTo>
                <a:cubicBezTo>
                  <a:pt x="7284695" y="808592"/>
                  <a:pt x="7327604" y="829742"/>
                  <a:pt x="7342909" y="836301"/>
                </a:cubicBezTo>
                <a:cubicBezTo>
                  <a:pt x="7392593" y="857594"/>
                  <a:pt x="7445016" y="871907"/>
                  <a:pt x="7495309" y="891719"/>
                </a:cubicBezTo>
                <a:cubicBezTo>
                  <a:pt x="7597443" y="931953"/>
                  <a:pt x="7693496" y="990260"/>
                  <a:pt x="7800109" y="1016410"/>
                </a:cubicBezTo>
                <a:cubicBezTo>
                  <a:pt x="8040376" y="1075343"/>
                  <a:pt x="8342075" y="1076154"/>
                  <a:pt x="8589818" y="1085683"/>
                </a:cubicBezTo>
                <a:cubicBezTo>
                  <a:pt x="8640618" y="1076447"/>
                  <a:pt x="8691244" y="1066196"/>
                  <a:pt x="8742218" y="1057974"/>
                </a:cubicBezTo>
                <a:cubicBezTo>
                  <a:pt x="8834423" y="1043102"/>
                  <a:pt x="9019309" y="1016410"/>
                  <a:pt x="9019309" y="1016410"/>
                </a:cubicBezTo>
                <a:lnTo>
                  <a:pt x="9227127" y="1044119"/>
                </a:lnTo>
                <a:cubicBezTo>
                  <a:pt x="9287259" y="1052709"/>
                  <a:pt x="9346655" y="1067395"/>
                  <a:pt x="9407236" y="1071828"/>
                </a:cubicBezTo>
                <a:cubicBezTo>
                  <a:pt x="9536283" y="1081271"/>
                  <a:pt x="9665855" y="1081065"/>
                  <a:pt x="9795164" y="1085683"/>
                </a:cubicBezTo>
                <a:cubicBezTo>
                  <a:pt x="9896764" y="1104156"/>
                  <a:pt x="9997962" y="1124995"/>
                  <a:pt x="10099964" y="1141101"/>
                </a:cubicBezTo>
                <a:cubicBezTo>
                  <a:pt x="10267055" y="1167484"/>
                  <a:pt x="10339838" y="1170210"/>
                  <a:pt x="10501746" y="1182665"/>
                </a:cubicBezTo>
                <a:cubicBezTo>
                  <a:pt x="10515600" y="1178047"/>
                  <a:pt x="10529141" y="1172352"/>
                  <a:pt x="10543309" y="1168810"/>
                </a:cubicBezTo>
                <a:cubicBezTo>
                  <a:pt x="10584615" y="1158483"/>
                  <a:pt x="10707302" y="1157477"/>
                  <a:pt x="10668000" y="1141101"/>
                </a:cubicBezTo>
                <a:cubicBezTo>
                  <a:pt x="10577570" y="1103421"/>
                  <a:pt x="10473688" y="1115642"/>
                  <a:pt x="10377055" y="1099537"/>
                </a:cubicBezTo>
                <a:cubicBezTo>
                  <a:pt x="9921833" y="1023667"/>
                  <a:pt x="10459923" y="1084213"/>
                  <a:pt x="9809018" y="1016410"/>
                </a:cubicBezTo>
                <a:cubicBezTo>
                  <a:pt x="9707548" y="1005840"/>
                  <a:pt x="9604849" y="1005473"/>
                  <a:pt x="9504218" y="988701"/>
                </a:cubicBezTo>
                <a:cubicBezTo>
                  <a:pt x="9353397" y="963564"/>
                  <a:pt x="9349285" y="965926"/>
                  <a:pt x="9213273" y="933283"/>
                </a:cubicBezTo>
                <a:cubicBezTo>
                  <a:pt x="9139211" y="915508"/>
                  <a:pt x="9066438" y="892023"/>
                  <a:pt x="8991600" y="877865"/>
                </a:cubicBezTo>
                <a:cubicBezTo>
                  <a:pt x="8724531" y="827338"/>
                  <a:pt x="8453809" y="796271"/>
                  <a:pt x="8188036" y="739319"/>
                </a:cubicBezTo>
                <a:cubicBezTo>
                  <a:pt x="8123382" y="725464"/>
                  <a:pt x="8058098" y="714277"/>
                  <a:pt x="7994073" y="697755"/>
                </a:cubicBezTo>
                <a:cubicBezTo>
                  <a:pt x="7914835" y="677306"/>
                  <a:pt x="7835543" y="656202"/>
                  <a:pt x="7758546" y="628483"/>
                </a:cubicBezTo>
                <a:cubicBezTo>
                  <a:pt x="7719681" y="614492"/>
                  <a:pt x="7686896" y="586127"/>
                  <a:pt x="7647709" y="573065"/>
                </a:cubicBezTo>
                <a:cubicBezTo>
                  <a:pt x="7616729" y="562738"/>
                  <a:pt x="7583003" y="564176"/>
                  <a:pt x="7550727" y="559210"/>
                </a:cubicBezTo>
                <a:cubicBezTo>
                  <a:pt x="7522962" y="554938"/>
                  <a:pt x="7495309" y="549973"/>
                  <a:pt x="7467600" y="545355"/>
                </a:cubicBezTo>
                <a:cubicBezTo>
                  <a:pt x="7445868" y="534489"/>
                  <a:pt x="7390200" y="509519"/>
                  <a:pt x="7370618" y="489937"/>
                </a:cubicBezTo>
                <a:cubicBezTo>
                  <a:pt x="7303590" y="422909"/>
                  <a:pt x="7314644" y="400036"/>
                  <a:pt x="7245927" y="323683"/>
                </a:cubicBezTo>
                <a:cubicBezTo>
                  <a:pt x="7223340" y="298586"/>
                  <a:pt x="7146899" y="255953"/>
                  <a:pt x="7121236" y="240555"/>
                </a:cubicBezTo>
                <a:cubicBezTo>
                  <a:pt x="7116618" y="226701"/>
                  <a:pt x="7121986" y="198992"/>
                  <a:pt x="7107382" y="198992"/>
                </a:cubicBezTo>
                <a:cubicBezTo>
                  <a:pt x="7048293" y="198992"/>
                  <a:pt x="7034352" y="293391"/>
                  <a:pt x="7024255" y="323683"/>
                </a:cubicBezTo>
                <a:cubicBezTo>
                  <a:pt x="7047346" y="531501"/>
                  <a:pt x="7063353" y="740229"/>
                  <a:pt x="7093527" y="947137"/>
                </a:cubicBezTo>
                <a:cubicBezTo>
                  <a:pt x="7106789" y="1038080"/>
                  <a:pt x="7154155" y="939322"/>
                  <a:pt x="7093527" y="1030265"/>
                </a:cubicBezTo>
                <a:cubicBezTo>
                  <a:pt x="7102763" y="1067210"/>
                  <a:pt x="7105277" y="1106524"/>
                  <a:pt x="7121236" y="1141101"/>
                </a:cubicBezTo>
                <a:cubicBezTo>
                  <a:pt x="7170602" y="1248059"/>
                  <a:pt x="7202324" y="1171871"/>
                  <a:pt x="7148946" y="1251937"/>
                </a:cubicBezTo>
                <a:cubicBezTo>
                  <a:pt x="7121237" y="1071828"/>
                  <a:pt x="7098416" y="890899"/>
                  <a:pt x="7065818" y="711610"/>
                </a:cubicBezTo>
                <a:cubicBezTo>
                  <a:pt x="7061369" y="687141"/>
                  <a:pt x="7045973" y="665931"/>
                  <a:pt x="7038109" y="642337"/>
                </a:cubicBezTo>
                <a:cubicBezTo>
                  <a:pt x="7027477" y="610441"/>
                  <a:pt x="7019636" y="577682"/>
                  <a:pt x="7010400" y="545355"/>
                </a:cubicBezTo>
                <a:cubicBezTo>
                  <a:pt x="6996545" y="563828"/>
                  <a:pt x="6981233" y="581293"/>
                  <a:pt x="6968836" y="600774"/>
                </a:cubicBezTo>
                <a:cubicBezTo>
                  <a:pt x="6948847" y="632186"/>
                  <a:pt x="6935217" y="667571"/>
                  <a:pt x="6913418" y="697755"/>
                </a:cubicBezTo>
                <a:cubicBezTo>
                  <a:pt x="6838078" y="802072"/>
                  <a:pt x="6748612" y="907475"/>
                  <a:pt x="6636327" y="974846"/>
                </a:cubicBezTo>
                <a:cubicBezTo>
                  <a:pt x="6587973" y="1003858"/>
                  <a:pt x="6383951" y="1045702"/>
                  <a:pt x="6345382" y="1057974"/>
                </a:cubicBezTo>
                <a:cubicBezTo>
                  <a:pt x="6297984" y="1073055"/>
                  <a:pt x="6253018" y="1094919"/>
                  <a:pt x="6206836" y="1113392"/>
                </a:cubicBezTo>
                <a:cubicBezTo>
                  <a:pt x="6156036" y="1178046"/>
                  <a:pt x="6122851" y="1261745"/>
                  <a:pt x="6054436" y="1307355"/>
                </a:cubicBezTo>
                <a:cubicBezTo>
                  <a:pt x="5943600" y="1381246"/>
                  <a:pt x="5827076" y="1447246"/>
                  <a:pt x="5721927" y="1529028"/>
                </a:cubicBezTo>
                <a:cubicBezTo>
                  <a:pt x="5680363" y="1561355"/>
                  <a:pt x="5631910" y="1586383"/>
                  <a:pt x="5597236" y="1626010"/>
                </a:cubicBezTo>
                <a:cubicBezTo>
                  <a:pt x="5533955" y="1698331"/>
                  <a:pt x="5490529" y="1786111"/>
                  <a:pt x="5430982" y="1861537"/>
                </a:cubicBezTo>
                <a:cubicBezTo>
                  <a:pt x="5294835" y="2033991"/>
                  <a:pt x="5228608" y="2153967"/>
                  <a:pt x="5043055" y="2235610"/>
                </a:cubicBezTo>
                <a:cubicBezTo>
                  <a:pt x="4976219" y="2265018"/>
                  <a:pt x="4905919" y="2286558"/>
                  <a:pt x="4835236" y="2304883"/>
                </a:cubicBezTo>
                <a:cubicBezTo>
                  <a:pt x="4780852" y="2318983"/>
                  <a:pt x="4724400" y="2323356"/>
                  <a:pt x="4668982" y="2332592"/>
                </a:cubicBezTo>
                <a:cubicBezTo>
                  <a:pt x="4502961" y="2432202"/>
                  <a:pt x="4711431" y="2311366"/>
                  <a:pt x="4502727" y="2415719"/>
                </a:cubicBezTo>
                <a:cubicBezTo>
                  <a:pt x="4478642" y="2427762"/>
                  <a:pt x="4412428" y="2474105"/>
                  <a:pt x="4433455" y="2457283"/>
                </a:cubicBezTo>
                <a:cubicBezTo>
                  <a:pt x="4735673" y="2215510"/>
                  <a:pt x="4841798" y="2310821"/>
                  <a:pt x="5320146" y="1986228"/>
                </a:cubicBezTo>
                <a:cubicBezTo>
                  <a:pt x="5449455" y="1898483"/>
                  <a:pt x="5584306" y="1818396"/>
                  <a:pt x="5708073" y="1722992"/>
                </a:cubicBezTo>
                <a:cubicBezTo>
                  <a:pt x="5916067" y="1562664"/>
                  <a:pt x="5938815" y="1527685"/>
                  <a:pt x="6068291" y="1376628"/>
                </a:cubicBezTo>
                <a:cubicBezTo>
                  <a:pt x="6072909" y="1353537"/>
                  <a:pt x="6092677" y="1328417"/>
                  <a:pt x="6082146" y="1307355"/>
                </a:cubicBezTo>
                <a:cubicBezTo>
                  <a:pt x="6074699" y="1292462"/>
                  <a:pt x="6065096" y="1336127"/>
                  <a:pt x="6054436" y="1348919"/>
                </a:cubicBezTo>
                <a:cubicBezTo>
                  <a:pt x="5972664" y="1447046"/>
                  <a:pt x="5904190" y="1559318"/>
                  <a:pt x="5805055" y="1639865"/>
                </a:cubicBezTo>
                <a:cubicBezTo>
                  <a:pt x="5731164" y="1699901"/>
                  <a:pt x="5664383" y="1769944"/>
                  <a:pt x="5583382" y="1819974"/>
                </a:cubicBezTo>
                <a:cubicBezTo>
                  <a:pt x="5404639" y="1930374"/>
                  <a:pt x="5202417" y="1967569"/>
                  <a:pt x="5001491" y="2013937"/>
                </a:cubicBezTo>
                <a:cubicBezTo>
                  <a:pt x="4932656" y="2029822"/>
                  <a:pt x="4861701" y="2036453"/>
                  <a:pt x="4793673" y="2055501"/>
                </a:cubicBezTo>
                <a:cubicBezTo>
                  <a:pt x="4697141" y="2082530"/>
                  <a:pt x="4486307" y="2195477"/>
                  <a:pt x="4419600" y="2221755"/>
                </a:cubicBezTo>
                <a:cubicBezTo>
                  <a:pt x="4216887" y="2301612"/>
                  <a:pt x="4223327" y="2288911"/>
                  <a:pt x="4031673" y="2304883"/>
                </a:cubicBezTo>
                <a:cubicBezTo>
                  <a:pt x="3542146" y="2286410"/>
                  <a:pt x="3051863" y="2282324"/>
                  <a:pt x="2563091" y="2249465"/>
                </a:cubicBezTo>
                <a:cubicBezTo>
                  <a:pt x="2500418" y="2245252"/>
                  <a:pt x="2443762" y="2209902"/>
                  <a:pt x="2382982" y="2194046"/>
                </a:cubicBezTo>
                <a:cubicBezTo>
                  <a:pt x="2337411" y="2182158"/>
                  <a:pt x="2290618" y="2175573"/>
                  <a:pt x="2244436" y="2166337"/>
                </a:cubicBezTo>
                <a:cubicBezTo>
                  <a:pt x="2165927" y="2170955"/>
                  <a:pt x="2086975" y="2170672"/>
                  <a:pt x="2008909" y="2180192"/>
                </a:cubicBezTo>
                <a:cubicBezTo>
                  <a:pt x="1897370" y="2193794"/>
                  <a:pt x="1787522" y="2218942"/>
                  <a:pt x="1676400" y="2235610"/>
                </a:cubicBezTo>
                <a:cubicBezTo>
                  <a:pt x="1473009" y="2266119"/>
                  <a:pt x="1447756" y="2263784"/>
                  <a:pt x="1246909" y="2277174"/>
                </a:cubicBezTo>
                <a:cubicBezTo>
                  <a:pt x="1103745" y="2272556"/>
                  <a:pt x="960656" y="2263319"/>
                  <a:pt x="817418" y="2263319"/>
                </a:cubicBezTo>
                <a:cubicBezTo>
                  <a:pt x="642281" y="2263319"/>
                  <a:pt x="536342" y="2289383"/>
                  <a:pt x="360218" y="2318737"/>
                </a:cubicBezTo>
                <a:cubicBezTo>
                  <a:pt x="1461927" y="2343777"/>
                  <a:pt x="1161841" y="2359687"/>
                  <a:pt x="2826327" y="2166337"/>
                </a:cubicBezTo>
                <a:cubicBezTo>
                  <a:pt x="3124221" y="2131733"/>
                  <a:pt x="3417581" y="2065467"/>
                  <a:pt x="3713018" y="2013937"/>
                </a:cubicBezTo>
                <a:cubicBezTo>
                  <a:pt x="3814748" y="1996193"/>
                  <a:pt x="3917297" y="1982171"/>
                  <a:pt x="4017818" y="1958519"/>
                </a:cubicBezTo>
                <a:cubicBezTo>
                  <a:pt x="4096327" y="1940046"/>
                  <a:pt x="4176299" y="1926949"/>
                  <a:pt x="4253346" y="1903101"/>
                </a:cubicBezTo>
                <a:cubicBezTo>
                  <a:pt x="4856999" y="1716256"/>
                  <a:pt x="4357653" y="1834405"/>
                  <a:pt x="4849091" y="1709137"/>
                </a:cubicBezTo>
                <a:cubicBezTo>
                  <a:pt x="5455406" y="1554586"/>
                  <a:pt x="5276920" y="1603668"/>
                  <a:pt x="6012873" y="1487465"/>
                </a:cubicBezTo>
                <a:cubicBezTo>
                  <a:pt x="6454671" y="1417707"/>
                  <a:pt x="6235958" y="1438534"/>
                  <a:pt x="6622473" y="1418192"/>
                </a:cubicBezTo>
                <a:cubicBezTo>
                  <a:pt x="6719455" y="1404337"/>
                  <a:pt x="6824233" y="1417167"/>
                  <a:pt x="6913418" y="1376628"/>
                </a:cubicBezTo>
                <a:cubicBezTo>
                  <a:pt x="6984766" y="1344197"/>
                  <a:pt x="7014463" y="1253848"/>
                  <a:pt x="7079673" y="1210374"/>
                </a:cubicBezTo>
                <a:cubicBezTo>
                  <a:pt x="7350043" y="1030126"/>
                  <a:pt x="7226119" y="1128086"/>
                  <a:pt x="7453746" y="919428"/>
                </a:cubicBezTo>
                <a:cubicBezTo>
                  <a:pt x="7462982" y="900955"/>
                  <a:pt x="7481455" y="843357"/>
                  <a:pt x="7481455" y="864010"/>
                </a:cubicBezTo>
                <a:cubicBezTo>
                  <a:pt x="7481455" y="920193"/>
                  <a:pt x="7469890" y="976452"/>
                  <a:pt x="7453746" y="1030265"/>
                </a:cubicBezTo>
                <a:cubicBezTo>
                  <a:pt x="7422892" y="1133111"/>
                  <a:pt x="7286167" y="1296416"/>
                  <a:pt x="7232073" y="1348919"/>
                </a:cubicBezTo>
                <a:cubicBezTo>
                  <a:pt x="6810636" y="1757961"/>
                  <a:pt x="6667970" y="1679032"/>
                  <a:pt x="6026727" y="2069355"/>
                </a:cubicBezTo>
                <a:cubicBezTo>
                  <a:pt x="5920509" y="2134010"/>
                  <a:pt x="5807552" y="2188710"/>
                  <a:pt x="5708073" y="2263319"/>
                </a:cubicBezTo>
                <a:cubicBezTo>
                  <a:pt x="5398316" y="2495637"/>
                  <a:pt x="5630557" y="2362848"/>
                  <a:pt x="5444836" y="2568119"/>
                </a:cubicBezTo>
                <a:cubicBezTo>
                  <a:pt x="5339293" y="2684771"/>
                  <a:pt x="4979634" y="3013163"/>
                  <a:pt x="4849091" y="3219283"/>
                </a:cubicBezTo>
                <a:cubicBezTo>
                  <a:pt x="4804889" y="3289075"/>
                  <a:pt x="4776469" y="3367712"/>
                  <a:pt x="4738255" y="3440955"/>
                </a:cubicBezTo>
                <a:cubicBezTo>
                  <a:pt x="4694866" y="3524117"/>
                  <a:pt x="4640378" y="3612378"/>
                  <a:pt x="4572000" y="3676483"/>
                </a:cubicBezTo>
                <a:cubicBezTo>
                  <a:pt x="4540216" y="3706281"/>
                  <a:pt x="4501828" y="3730115"/>
                  <a:pt x="4461164" y="3745755"/>
                </a:cubicBezTo>
                <a:cubicBezTo>
                  <a:pt x="4276332" y="3816844"/>
                  <a:pt x="4129805" y="3827325"/>
                  <a:pt x="3934691" y="3856592"/>
                </a:cubicBezTo>
                <a:cubicBezTo>
                  <a:pt x="3888509" y="3875065"/>
                  <a:pt x="3796146" y="3862271"/>
                  <a:pt x="3796146" y="3912010"/>
                </a:cubicBezTo>
                <a:cubicBezTo>
                  <a:pt x="3796146" y="3959106"/>
                  <a:pt x="3892013" y="3904217"/>
                  <a:pt x="3934691" y="3884301"/>
                </a:cubicBezTo>
                <a:cubicBezTo>
                  <a:pt x="4309002" y="3709623"/>
                  <a:pt x="4684036" y="3534389"/>
                  <a:pt x="5043055" y="3330119"/>
                </a:cubicBezTo>
                <a:cubicBezTo>
                  <a:pt x="5740874" y="2933084"/>
                  <a:pt x="5822238" y="2925721"/>
                  <a:pt x="6400800" y="2471137"/>
                </a:cubicBezTo>
                <a:cubicBezTo>
                  <a:pt x="6480442" y="2408561"/>
                  <a:pt x="6557632" y="2341128"/>
                  <a:pt x="6622473" y="2263319"/>
                </a:cubicBezTo>
                <a:cubicBezTo>
                  <a:pt x="6852694" y="1987054"/>
                  <a:pt x="6649402" y="2135051"/>
                  <a:pt x="6844146" y="1875392"/>
                </a:cubicBezTo>
                <a:cubicBezTo>
                  <a:pt x="6914791" y="1781199"/>
                  <a:pt x="6992552" y="1691356"/>
                  <a:pt x="7079673" y="1612155"/>
                </a:cubicBezTo>
                <a:cubicBezTo>
                  <a:pt x="7249159" y="1458078"/>
                  <a:pt x="7190881" y="1528534"/>
                  <a:pt x="7273636" y="1418192"/>
                </a:cubicBezTo>
                <a:cubicBezTo>
                  <a:pt x="7310582" y="1492083"/>
                  <a:pt x="7357777" y="1561684"/>
                  <a:pt x="7384473" y="1639865"/>
                </a:cubicBezTo>
                <a:cubicBezTo>
                  <a:pt x="7520476" y="2038159"/>
                  <a:pt x="7399109" y="1932318"/>
                  <a:pt x="7592291" y="2304883"/>
                </a:cubicBezTo>
                <a:cubicBezTo>
                  <a:pt x="7748134" y="2605437"/>
                  <a:pt x="7881200" y="2806695"/>
                  <a:pt x="8132618" y="3025319"/>
                </a:cubicBezTo>
                <a:cubicBezTo>
                  <a:pt x="8244841" y="3122904"/>
                  <a:pt x="8387677" y="3183396"/>
                  <a:pt x="8492836" y="3288555"/>
                </a:cubicBezTo>
                <a:cubicBezTo>
                  <a:pt x="8549557" y="3345276"/>
                  <a:pt x="8641372" y="3440767"/>
                  <a:pt x="8700655" y="3468665"/>
                </a:cubicBezTo>
                <a:cubicBezTo>
                  <a:pt x="8801116" y="3515940"/>
                  <a:pt x="8910863" y="3541841"/>
                  <a:pt x="9019309" y="3565646"/>
                </a:cubicBezTo>
                <a:cubicBezTo>
                  <a:pt x="9101003" y="3583579"/>
                  <a:pt x="9185648" y="3583390"/>
                  <a:pt x="9268691" y="3593355"/>
                </a:cubicBezTo>
                <a:cubicBezTo>
                  <a:pt x="9301114" y="3597246"/>
                  <a:pt x="9333346" y="3602592"/>
                  <a:pt x="9365673" y="3607210"/>
                </a:cubicBezTo>
                <a:cubicBezTo>
                  <a:pt x="9347200" y="3616446"/>
                  <a:pt x="9330013" y="3640932"/>
                  <a:pt x="9310255" y="3634919"/>
                </a:cubicBezTo>
                <a:cubicBezTo>
                  <a:pt x="9103704" y="3572056"/>
                  <a:pt x="8895426" y="3415142"/>
                  <a:pt x="8742218" y="3274701"/>
                </a:cubicBezTo>
                <a:cubicBezTo>
                  <a:pt x="8509763" y="3061617"/>
                  <a:pt x="7717201" y="2386392"/>
                  <a:pt x="7439891" y="1930810"/>
                </a:cubicBezTo>
                <a:cubicBezTo>
                  <a:pt x="7388167" y="1845835"/>
                  <a:pt x="7366000" y="1746083"/>
                  <a:pt x="7329055" y="1653719"/>
                </a:cubicBezTo>
                <a:cubicBezTo>
                  <a:pt x="7315200" y="1575210"/>
                  <a:pt x="7305159" y="1495932"/>
                  <a:pt x="7287491" y="1418192"/>
                </a:cubicBezTo>
                <a:cubicBezTo>
                  <a:pt x="7281979" y="1393941"/>
                  <a:pt x="7244860" y="1329023"/>
                  <a:pt x="7259782" y="1348919"/>
                </a:cubicBezTo>
                <a:cubicBezTo>
                  <a:pt x="7438549" y="1587272"/>
                  <a:pt x="7159456" y="1407467"/>
                  <a:pt x="7606146" y="1653719"/>
                </a:cubicBezTo>
                <a:cubicBezTo>
                  <a:pt x="7870238" y="1799308"/>
                  <a:pt x="8171086" y="1884964"/>
                  <a:pt x="8409709" y="2069355"/>
                </a:cubicBezTo>
                <a:cubicBezTo>
                  <a:pt x="8655374" y="2259188"/>
                  <a:pt x="8725875" y="2287498"/>
                  <a:pt x="8908473" y="2512701"/>
                </a:cubicBezTo>
                <a:cubicBezTo>
                  <a:pt x="8987594" y="2610283"/>
                  <a:pt x="9041313" y="2728668"/>
                  <a:pt x="9130146" y="2817501"/>
                </a:cubicBezTo>
                <a:cubicBezTo>
                  <a:pt x="9246429" y="2933784"/>
                  <a:pt x="9389000" y="3020401"/>
                  <a:pt x="9518073" y="3122301"/>
                </a:cubicBezTo>
                <a:cubicBezTo>
                  <a:pt x="9799358" y="3344368"/>
                  <a:pt x="9499363" y="3118999"/>
                  <a:pt x="9850582" y="3357828"/>
                </a:cubicBezTo>
                <a:cubicBezTo>
                  <a:pt x="9902525" y="3393149"/>
                  <a:pt x="9949486" y="3435744"/>
                  <a:pt x="10002982" y="3468665"/>
                </a:cubicBezTo>
                <a:cubicBezTo>
                  <a:pt x="10229893" y="3608303"/>
                  <a:pt x="10160465" y="3553698"/>
                  <a:pt x="10377055" y="3634919"/>
                </a:cubicBezTo>
                <a:cubicBezTo>
                  <a:pt x="10508167" y="3684086"/>
                  <a:pt x="10349931" y="3646119"/>
                  <a:pt x="10501746" y="3676483"/>
                </a:cubicBezTo>
                <a:cubicBezTo>
                  <a:pt x="10538691" y="3667247"/>
                  <a:pt x="10588203" y="3678030"/>
                  <a:pt x="10612582" y="3648774"/>
                </a:cubicBezTo>
                <a:cubicBezTo>
                  <a:pt x="10627364" y="3631035"/>
                  <a:pt x="10588550" y="3608383"/>
                  <a:pt x="10571018" y="3593355"/>
                </a:cubicBezTo>
                <a:cubicBezTo>
                  <a:pt x="10536103" y="3563428"/>
                  <a:pt x="10488460" y="3560218"/>
                  <a:pt x="10446327" y="3551792"/>
                </a:cubicBezTo>
                <a:cubicBezTo>
                  <a:pt x="10201563" y="3440956"/>
                  <a:pt x="9964368" y="3311600"/>
                  <a:pt x="9712036" y="3219283"/>
                </a:cubicBezTo>
                <a:cubicBezTo>
                  <a:pt x="9522691" y="3150010"/>
                  <a:pt x="9330110" y="3089011"/>
                  <a:pt x="9144000" y="3011465"/>
                </a:cubicBezTo>
                <a:cubicBezTo>
                  <a:pt x="8997191" y="2950295"/>
                  <a:pt x="8859844" y="2868240"/>
                  <a:pt x="8714509" y="2803646"/>
                </a:cubicBezTo>
                <a:cubicBezTo>
                  <a:pt x="8610279" y="2757322"/>
                  <a:pt x="8501142" y="2722824"/>
                  <a:pt x="8395855" y="2678955"/>
                </a:cubicBezTo>
                <a:cubicBezTo>
                  <a:pt x="8168596" y="2584264"/>
                  <a:pt x="7943819" y="2483707"/>
                  <a:pt x="7716982" y="2388010"/>
                </a:cubicBezTo>
                <a:cubicBezTo>
                  <a:pt x="7648240" y="2359010"/>
                  <a:pt x="7578581" y="2332229"/>
                  <a:pt x="7509164" y="2304883"/>
                </a:cubicBezTo>
                <a:cubicBezTo>
                  <a:pt x="7426179" y="2272192"/>
                  <a:pt x="7340485" y="2245879"/>
                  <a:pt x="7259782" y="2207901"/>
                </a:cubicBezTo>
                <a:lnTo>
                  <a:pt x="7024255" y="2097065"/>
                </a:lnTo>
                <a:cubicBezTo>
                  <a:pt x="6996546" y="2069356"/>
                  <a:pt x="6959568" y="2048514"/>
                  <a:pt x="6941127" y="2013937"/>
                </a:cubicBezTo>
                <a:cubicBezTo>
                  <a:pt x="6921090" y="1976369"/>
                  <a:pt x="6908443" y="1931532"/>
                  <a:pt x="6913418" y="1889246"/>
                </a:cubicBezTo>
                <a:cubicBezTo>
                  <a:pt x="6918244" y="1848223"/>
                  <a:pt x="6946499" y="1813156"/>
                  <a:pt x="6968836" y="1778410"/>
                </a:cubicBezTo>
                <a:cubicBezTo>
                  <a:pt x="6988341" y="1748069"/>
                  <a:pt x="7015577" y="1723448"/>
                  <a:pt x="7038109" y="1695283"/>
                </a:cubicBezTo>
                <a:cubicBezTo>
                  <a:pt x="7086071" y="1635331"/>
                  <a:pt x="7074708" y="1649795"/>
                  <a:pt x="7107382" y="1584446"/>
                </a:cubicBezTo>
                <a:cubicBezTo>
                  <a:pt x="7062535" y="1337789"/>
                  <a:pt x="7080938" y="1323950"/>
                  <a:pt x="6996546" y="1141101"/>
                </a:cubicBezTo>
                <a:cubicBezTo>
                  <a:pt x="6989568" y="1125982"/>
                  <a:pt x="6978073" y="1113392"/>
                  <a:pt x="6968836" y="1099537"/>
                </a:cubicBezTo>
                <a:cubicBezTo>
                  <a:pt x="6964218" y="1081064"/>
                  <a:pt x="6960213" y="1062428"/>
                  <a:pt x="6954982" y="1044119"/>
                </a:cubicBezTo>
                <a:cubicBezTo>
                  <a:pt x="6950970" y="1030077"/>
                  <a:pt x="6942867" y="1017055"/>
                  <a:pt x="6941127" y="1002555"/>
                </a:cubicBezTo>
                <a:cubicBezTo>
                  <a:pt x="6928972" y="901263"/>
                  <a:pt x="6929663" y="798472"/>
                  <a:pt x="6913418" y="697755"/>
                </a:cubicBezTo>
                <a:cubicBezTo>
                  <a:pt x="6906442" y="654502"/>
                  <a:pt x="6885709" y="614628"/>
                  <a:pt x="6871855" y="573065"/>
                </a:cubicBezTo>
                <a:cubicBezTo>
                  <a:pt x="6868826" y="551863"/>
                  <a:pt x="6859204" y="429941"/>
                  <a:pt x="6830291" y="406810"/>
                </a:cubicBezTo>
                <a:cubicBezTo>
                  <a:pt x="6818887" y="397687"/>
                  <a:pt x="6801586" y="413741"/>
                  <a:pt x="6788727" y="420665"/>
                </a:cubicBezTo>
                <a:cubicBezTo>
                  <a:pt x="6741308" y="446198"/>
                  <a:pt x="6694993" y="473918"/>
                  <a:pt x="6650182" y="503792"/>
                </a:cubicBezTo>
                <a:cubicBezTo>
                  <a:pt x="6570224" y="557098"/>
                  <a:pt x="6498412" y="622933"/>
                  <a:pt x="6414655" y="670046"/>
                </a:cubicBezTo>
                <a:cubicBezTo>
                  <a:pt x="6349627" y="706624"/>
                  <a:pt x="6278371" y="731978"/>
                  <a:pt x="6206836" y="753174"/>
                </a:cubicBezTo>
                <a:cubicBezTo>
                  <a:pt x="6152968" y="769135"/>
                  <a:pt x="6040582" y="780883"/>
                  <a:pt x="6040582" y="780883"/>
                </a:cubicBezTo>
                <a:cubicBezTo>
                  <a:pt x="5892800" y="771647"/>
                  <a:pt x="5741838" y="785035"/>
                  <a:pt x="5597236" y="753174"/>
                </a:cubicBezTo>
                <a:cubicBezTo>
                  <a:pt x="5465748" y="724202"/>
                  <a:pt x="5353786" y="633430"/>
                  <a:pt x="5223164" y="600774"/>
                </a:cubicBezTo>
                <a:cubicBezTo>
                  <a:pt x="5130800" y="577683"/>
                  <a:pt x="5039207" y="551257"/>
                  <a:pt x="4946073" y="531501"/>
                </a:cubicBezTo>
                <a:cubicBezTo>
                  <a:pt x="4886652" y="518897"/>
                  <a:pt x="4825880" y="513778"/>
                  <a:pt x="4765964" y="503792"/>
                </a:cubicBezTo>
                <a:lnTo>
                  <a:pt x="4530436" y="462228"/>
                </a:lnTo>
                <a:cubicBezTo>
                  <a:pt x="4415104" y="443006"/>
                  <a:pt x="4296497" y="438931"/>
                  <a:pt x="4184073" y="406810"/>
                </a:cubicBezTo>
                <a:cubicBezTo>
                  <a:pt x="4000308" y="354306"/>
                  <a:pt x="4175002" y="400270"/>
                  <a:pt x="3920836" y="351392"/>
                </a:cubicBezTo>
                <a:cubicBezTo>
                  <a:pt x="3820815" y="332157"/>
                  <a:pt x="3679148" y="295772"/>
                  <a:pt x="3574473" y="282119"/>
                </a:cubicBezTo>
                <a:cubicBezTo>
                  <a:pt x="3519330" y="274927"/>
                  <a:pt x="3463636" y="272883"/>
                  <a:pt x="3408218" y="268265"/>
                </a:cubicBezTo>
                <a:cubicBezTo>
                  <a:pt x="3362036" y="272883"/>
                  <a:pt x="3315089" y="272558"/>
                  <a:pt x="3269673" y="282119"/>
                </a:cubicBezTo>
                <a:cubicBezTo>
                  <a:pt x="3226801" y="291145"/>
                  <a:pt x="3185874" y="307955"/>
                  <a:pt x="3144982" y="323683"/>
                </a:cubicBezTo>
                <a:cubicBezTo>
                  <a:pt x="2995944" y="381006"/>
                  <a:pt x="2829219" y="462381"/>
                  <a:pt x="2673927" y="503792"/>
                </a:cubicBezTo>
                <a:cubicBezTo>
                  <a:pt x="2615235" y="519443"/>
                  <a:pt x="2553454" y="519959"/>
                  <a:pt x="2493818" y="531501"/>
                </a:cubicBezTo>
                <a:cubicBezTo>
                  <a:pt x="2258427" y="577060"/>
                  <a:pt x="2235915" y="589425"/>
                  <a:pt x="2008909" y="656192"/>
                </a:cubicBezTo>
                <a:cubicBezTo>
                  <a:pt x="1948873" y="693137"/>
                  <a:pt x="1892209" y="736229"/>
                  <a:pt x="1828800" y="767028"/>
                </a:cubicBezTo>
                <a:cubicBezTo>
                  <a:pt x="1294955" y="1026324"/>
                  <a:pt x="1726715" y="796022"/>
                  <a:pt x="1343891" y="947137"/>
                </a:cubicBezTo>
                <a:cubicBezTo>
                  <a:pt x="1226564" y="993450"/>
                  <a:pt x="1117191" y="1059649"/>
                  <a:pt x="997527" y="1099537"/>
                </a:cubicBezTo>
                <a:cubicBezTo>
                  <a:pt x="942109" y="1118010"/>
                  <a:pt x="885969" y="1134444"/>
                  <a:pt x="831273" y="1154955"/>
                </a:cubicBezTo>
                <a:cubicBezTo>
                  <a:pt x="700163" y="1204122"/>
                  <a:pt x="858395" y="1166158"/>
                  <a:pt x="706582" y="1196519"/>
                </a:cubicBezTo>
                <a:lnTo>
                  <a:pt x="429491" y="1307355"/>
                </a:lnTo>
                <a:cubicBezTo>
                  <a:pt x="396919" y="1320625"/>
                  <a:pt x="367559" y="1345998"/>
                  <a:pt x="332509" y="1348919"/>
                </a:cubicBezTo>
                <a:cubicBezTo>
                  <a:pt x="110266" y="1367440"/>
                  <a:pt x="221108" y="1353632"/>
                  <a:pt x="0" y="1390483"/>
                </a:cubicBezTo>
                <a:cubicBezTo>
                  <a:pt x="126200" y="1340003"/>
                  <a:pt x="144882" y="1329240"/>
                  <a:pt x="332509" y="1293501"/>
                </a:cubicBezTo>
                <a:cubicBezTo>
                  <a:pt x="534630" y="1255002"/>
                  <a:pt x="742497" y="1246422"/>
                  <a:pt x="942109" y="1196519"/>
                </a:cubicBezTo>
                <a:lnTo>
                  <a:pt x="1052946" y="1168810"/>
                </a:lnTo>
                <a:cubicBezTo>
                  <a:pt x="1094509" y="1145719"/>
                  <a:pt x="1132351" y="1114028"/>
                  <a:pt x="1177636" y="1099537"/>
                </a:cubicBezTo>
                <a:cubicBezTo>
                  <a:pt x="1308372" y="1057701"/>
                  <a:pt x="1473177" y="1056191"/>
                  <a:pt x="1607127" y="1030265"/>
                </a:cubicBezTo>
                <a:cubicBezTo>
                  <a:pt x="1733202" y="1005863"/>
                  <a:pt x="1845975" y="969694"/>
                  <a:pt x="1967346" y="933283"/>
                </a:cubicBezTo>
                <a:cubicBezTo>
                  <a:pt x="2161547" y="777921"/>
                  <a:pt x="1916643" y="968774"/>
                  <a:pt x="2105891" y="836301"/>
                </a:cubicBezTo>
                <a:cubicBezTo>
                  <a:pt x="2180685" y="783945"/>
                  <a:pt x="2156123" y="782958"/>
                  <a:pt x="2230582" y="753174"/>
                </a:cubicBezTo>
                <a:cubicBezTo>
                  <a:pt x="2380870" y="693059"/>
                  <a:pt x="2572331" y="681245"/>
                  <a:pt x="2715491" y="656192"/>
                </a:cubicBezTo>
                <a:cubicBezTo>
                  <a:pt x="2766351" y="647292"/>
                  <a:pt x="2817488" y="639684"/>
                  <a:pt x="2867891" y="628483"/>
                </a:cubicBezTo>
                <a:cubicBezTo>
                  <a:pt x="2975424" y="604587"/>
                  <a:pt x="3004312" y="604258"/>
                  <a:pt x="3103418" y="559210"/>
                </a:cubicBezTo>
                <a:cubicBezTo>
                  <a:pt x="3118577" y="552320"/>
                  <a:pt x="3129391" y="537348"/>
                  <a:pt x="3144982" y="531501"/>
                </a:cubicBezTo>
                <a:cubicBezTo>
                  <a:pt x="3167031" y="523233"/>
                  <a:pt x="3191065" y="521738"/>
                  <a:pt x="3214255" y="517646"/>
                </a:cubicBezTo>
                <a:cubicBezTo>
                  <a:pt x="3354837" y="492837"/>
                  <a:pt x="3358535" y="493076"/>
                  <a:pt x="3477491" y="476083"/>
                </a:cubicBezTo>
                <a:cubicBezTo>
                  <a:pt x="3858439" y="501480"/>
                  <a:pt x="3899570" y="498088"/>
                  <a:pt x="4267200" y="545355"/>
                </a:cubicBezTo>
                <a:cubicBezTo>
                  <a:pt x="5047299" y="645653"/>
                  <a:pt x="4621834" y="613414"/>
                  <a:pt x="5084618" y="642337"/>
                </a:cubicBezTo>
                <a:cubicBezTo>
                  <a:pt x="5130800" y="660810"/>
                  <a:pt x="5175474" y="683625"/>
                  <a:pt x="5223164" y="697755"/>
                </a:cubicBezTo>
                <a:cubicBezTo>
                  <a:pt x="5706250" y="840892"/>
                  <a:pt x="5866240" y="737697"/>
                  <a:pt x="6553200" y="711610"/>
                </a:cubicBezTo>
                <a:cubicBezTo>
                  <a:pt x="6630771" y="634039"/>
                  <a:pt x="6625699" y="632991"/>
                  <a:pt x="6705600" y="573065"/>
                </a:cubicBezTo>
                <a:cubicBezTo>
                  <a:pt x="6876492" y="444896"/>
                  <a:pt x="6821824" y="516491"/>
                  <a:pt x="6885709" y="420665"/>
                </a:cubicBezTo>
                <a:cubicBezTo>
                  <a:pt x="6876473" y="360628"/>
                  <a:pt x="6897531" y="286675"/>
                  <a:pt x="6858000" y="240555"/>
                </a:cubicBezTo>
                <a:cubicBezTo>
                  <a:pt x="6836327" y="215270"/>
                  <a:pt x="6825243" y="299279"/>
                  <a:pt x="6802582" y="323683"/>
                </a:cubicBezTo>
                <a:cubicBezTo>
                  <a:pt x="6677328" y="458572"/>
                  <a:pt x="6681677" y="440718"/>
                  <a:pt x="6497782" y="476083"/>
                </a:cubicBezTo>
                <a:cubicBezTo>
                  <a:pt x="6438132" y="487554"/>
                  <a:pt x="6376969" y="490615"/>
                  <a:pt x="6317673" y="503792"/>
                </a:cubicBezTo>
                <a:cubicBezTo>
                  <a:pt x="6225302" y="524319"/>
                  <a:pt x="6086853" y="563954"/>
                  <a:pt x="5999018" y="614628"/>
                </a:cubicBezTo>
                <a:cubicBezTo>
                  <a:pt x="5918020" y="661358"/>
                  <a:pt x="5848229" y="727483"/>
                  <a:pt x="5763491" y="767028"/>
                </a:cubicBezTo>
                <a:cubicBezTo>
                  <a:pt x="5694218" y="799355"/>
                  <a:pt x="5626170" y="834447"/>
                  <a:pt x="5555673" y="864010"/>
                </a:cubicBezTo>
                <a:cubicBezTo>
                  <a:pt x="5167125" y="1026949"/>
                  <a:pt x="5458706" y="884783"/>
                  <a:pt x="5250873" y="988701"/>
                </a:cubicBezTo>
                <a:cubicBezTo>
                  <a:pt x="5176982" y="984083"/>
                  <a:pt x="5102374" y="986104"/>
                  <a:pt x="5029200" y="974846"/>
                </a:cubicBezTo>
                <a:cubicBezTo>
                  <a:pt x="4981546" y="967515"/>
                  <a:pt x="4937887" y="942972"/>
                  <a:pt x="4890655" y="933283"/>
                </a:cubicBezTo>
                <a:cubicBezTo>
                  <a:pt x="4757524" y="905974"/>
                  <a:pt x="4621920" y="891728"/>
                  <a:pt x="4488873" y="864010"/>
                </a:cubicBezTo>
                <a:cubicBezTo>
                  <a:pt x="4378037" y="840919"/>
                  <a:pt x="4268136" y="812765"/>
                  <a:pt x="4156364" y="794737"/>
                </a:cubicBezTo>
                <a:cubicBezTo>
                  <a:pt x="3981619" y="766552"/>
                  <a:pt x="3804486" y="754564"/>
                  <a:pt x="3629891" y="725465"/>
                </a:cubicBezTo>
                <a:cubicBezTo>
                  <a:pt x="3339259" y="677026"/>
                  <a:pt x="3464268" y="693208"/>
                  <a:pt x="3255818" y="670046"/>
                </a:cubicBezTo>
                <a:cubicBezTo>
                  <a:pt x="3117273" y="674664"/>
                  <a:pt x="2978325" y="672389"/>
                  <a:pt x="2840182" y="683901"/>
                </a:cubicBezTo>
                <a:cubicBezTo>
                  <a:pt x="2656829" y="699181"/>
                  <a:pt x="2533505" y="744008"/>
                  <a:pt x="2355273" y="780883"/>
                </a:cubicBezTo>
                <a:cubicBezTo>
                  <a:pt x="2300255" y="792266"/>
                  <a:pt x="2244436" y="799356"/>
                  <a:pt x="2189018" y="808592"/>
                </a:cubicBezTo>
                <a:cubicBezTo>
                  <a:pt x="1941693" y="907522"/>
                  <a:pt x="2069239" y="852916"/>
                  <a:pt x="1704109" y="1030265"/>
                </a:cubicBezTo>
                <a:cubicBezTo>
                  <a:pt x="1657665" y="1052823"/>
                  <a:pt x="1613909" y="1081407"/>
                  <a:pt x="1565564" y="1099537"/>
                </a:cubicBezTo>
                <a:cubicBezTo>
                  <a:pt x="1491673" y="1127246"/>
                  <a:pt x="1417162" y="1153356"/>
                  <a:pt x="1343891" y="1182665"/>
                </a:cubicBezTo>
                <a:cubicBezTo>
                  <a:pt x="1168330" y="1252890"/>
                  <a:pt x="1163713" y="1268031"/>
                  <a:pt x="997527" y="1321210"/>
                </a:cubicBezTo>
                <a:cubicBezTo>
                  <a:pt x="973352" y="1328946"/>
                  <a:pt x="663885" y="1424551"/>
                  <a:pt x="623455" y="1404337"/>
                </a:cubicBezTo>
                <a:cubicBezTo>
                  <a:pt x="576358" y="1380790"/>
                  <a:pt x="724281" y="1373392"/>
                  <a:pt x="775855" y="1362774"/>
                </a:cubicBezTo>
                <a:cubicBezTo>
                  <a:pt x="1268462" y="1261355"/>
                  <a:pt x="932989" y="1367580"/>
                  <a:pt x="1454727" y="1196519"/>
                </a:cubicBezTo>
                <a:cubicBezTo>
                  <a:pt x="1617095" y="1143284"/>
                  <a:pt x="1784079" y="1100973"/>
                  <a:pt x="1939636" y="1030265"/>
                </a:cubicBezTo>
                <a:cubicBezTo>
                  <a:pt x="2168449" y="926259"/>
                  <a:pt x="2561920" y="745746"/>
                  <a:pt x="2715491" y="697755"/>
                </a:cubicBezTo>
                <a:cubicBezTo>
                  <a:pt x="2863273" y="651573"/>
                  <a:pt x="3009705" y="600828"/>
                  <a:pt x="3158836" y="559210"/>
                </a:cubicBezTo>
                <a:cubicBezTo>
                  <a:pt x="3229995" y="539352"/>
                  <a:pt x="3597148" y="490656"/>
                  <a:pt x="3602182" y="489937"/>
                </a:cubicBezTo>
                <a:lnTo>
                  <a:pt x="5001491" y="503792"/>
                </a:lnTo>
                <a:cubicBezTo>
                  <a:pt x="5688557" y="536510"/>
                  <a:pt x="5125365" y="552632"/>
                  <a:pt x="5472546" y="614628"/>
                </a:cubicBezTo>
                <a:cubicBezTo>
                  <a:pt x="5559402" y="630138"/>
                  <a:pt x="5648037" y="633101"/>
                  <a:pt x="5735782" y="642337"/>
                </a:cubicBezTo>
                <a:cubicBezTo>
                  <a:pt x="5911273" y="623864"/>
                  <a:pt x="6087700" y="612779"/>
                  <a:pt x="6262255" y="586919"/>
                </a:cubicBezTo>
                <a:cubicBezTo>
                  <a:pt x="6448831" y="559278"/>
                  <a:pt x="6487196" y="527422"/>
                  <a:pt x="6650182" y="462228"/>
                </a:cubicBezTo>
                <a:cubicBezTo>
                  <a:pt x="6686817" y="447574"/>
                  <a:pt x="6724532" y="435689"/>
                  <a:pt x="6761018" y="420665"/>
                </a:cubicBezTo>
                <a:cubicBezTo>
                  <a:pt x="6803076" y="403347"/>
                  <a:pt x="6844411" y="384307"/>
                  <a:pt x="6885709" y="365246"/>
                </a:cubicBezTo>
                <a:cubicBezTo>
                  <a:pt x="6904461" y="356591"/>
                  <a:pt x="6923943" y="348993"/>
                  <a:pt x="6941127" y="337537"/>
                </a:cubicBezTo>
                <a:cubicBezTo>
                  <a:pt x="6965731" y="321134"/>
                  <a:pt x="6986743" y="299861"/>
                  <a:pt x="7010400" y="282119"/>
                </a:cubicBezTo>
                <a:cubicBezTo>
                  <a:pt x="7042182" y="258283"/>
                  <a:pt x="7077593" y="239130"/>
                  <a:pt x="7107382" y="212846"/>
                </a:cubicBezTo>
                <a:cubicBezTo>
                  <a:pt x="7156354" y="169635"/>
                  <a:pt x="7301458" y="39924"/>
                  <a:pt x="7245927" y="74301"/>
                </a:cubicBezTo>
                <a:lnTo>
                  <a:pt x="6954982" y="254410"/>
                </a:lnTo>
                <a:cubicBezTo>
                  <a:pt x="6909064" y="282554"/>
                  <a:pt x="6865109" y="314482"/>
                  <a:pt x="6816436" y="337537"/>
                </a:cubicBezTo>
                <a:cubicBezTo>
                  <a:pt x="6728691" y="379101"/>
                  <a:pt x="6642441" y="423982"/>
                  <a:pt x="6553200" y="462228"/>
                </a:cubicBezTo>
                <a:cubicBezTo>
                  <a:pt x="6448362" y="507159"/>
                  <a:pt x="6344445" y="556391"/>
                  <a:pt x="6234546" y="586919"/>
                </a:cubicBezTo>
                <a:cubicBezTo>
                  <a:pt x="6176529" y="603035"/>
                  <a:pt x="6114473" y="596156"/>
                  <a:pt x="6054436" y="600774"/>
                </a:cubicBezTo>
                <a:cubicBezTo>
                  <a:pt x="5994400" y="614628"/>
                  <a:pt x="5935225" y="632968"/>
                  <a:pt x="5874327" y="642337"/>
                </a:cubicBezTo>
                <a:cubicBezTo>
                  <a:pt x="5792587" y="654912"/>
                  <a:pt x="5416938" y="668795"/>
                  <a:pt x="5389418" y="670046"/>
                </a:cubicBezTo>
                <a:cubicBezTo>
                  <a:pt x="5203760" y="651481"/>
                  <a:pt x="5217709" y="655530"/>
                  <a:pt x="4987636" y="614628"/>
                </a:cubicBezTo>
                <a:cubicBezTo>
                  <a:pt x="4867251" y="593226"/>
                  <a:pt x="4744534" y="580489"/>
                  <a:pt x="4627418" y="545355"/>
                </a:cubicBezTo>
                <a:cubicBezTo>
                  <a:pt x="4421935" y="483711"/>
                  <a:pt x="4536665" y="510164"/>
                  <a:pt x="4281055" y="476083"/>
                </a:cubicBezTo>
                <a:cubicBezTo>
                  <a:pt x="4239491" y="462228"/>
                  <a:pt x="4199236" y="443545"/>
                  <a:pt x="4156364" y="434519"/>
                </a:cubicBezTo>
                <a:cubicBezTo>
                  <a:pt x="4110947" y="424958"/>
                  <a:pt x="4064140" y="417770"/>
                  <a:pt x="4017818" y="420665"/>
                </a:cubicBezTo>
                <a:cubicBezTo>
                  <a:pt x="3233808" y="469666"/>
                  <a:pt x="3753845" y="452438"/>
                  <a:pt x="3200400" y="531501"/>
                </a:cubicBezTo>
                <a:cubicBezTo>
                  <a:pt x="3103959" y="545278"/>
                  <a:pt x="3005743" y="544397"/>
                  <a:pt x="2909455" y="559210"/>
                </a:cubicBezTo>
                <a:cubicBezTo>
                  <a:pt x="2683473" y="593976"/>
                  <a:pt x="2789787" y="580875"/>
                  <a:pt x="2590800" y="600774"/>
                </a:cubicBezTo>
                <a:cubicBezTo>
                  <a:pt x="2526145" y="619247"/>
                  <a:pt x="2460627" y="634928"/>
                  <a:pt x="2396836" y="656192"/>
                </a:cubicBezTo>
                <a:cubicBezTo>
                  <a:pt x="2321970" y="681147"/>
                  <a:pt x="2248435" y="710011"/>
                  <a:pt x="2175164" y="739319"/>
                </a:cubicBezTo>
                <a:cubicBezTo>
                  <a:pt x="1957176" y="826514"/>
                  <a:pt x="1765431" y="920565"/>
                  <a:pt x="1565564" y="1057974"/>
                </a:cubicBezTo>
                <a:cubicBezTo>
                  <a:pt x="1140665" y="1350092"/>
                  <a:pt x="1494654" y="1128066"/>
                  <a:pt x="1246909" y="1251937"/>
                </a:cubicBezTo>
                <a:cubicBezTo>
                  <a:pt x="1090242" y="1330270"/>
                  <a:pt x="1203686" y="1289434"/>
                  <a:pt x="1108364" y="1321210"/>
                </a:cubicBezTo>
                <a:cubicBezTo>
                  <a:pt x="1039091" y="1302737"/>
                  <a:pt x="968829" y="1287642"/>
                  <a:pt x="900546" y="1265792"/>
                </a:cubicBezTo>
                <a:cubicBezTo>
                  <a:pt x="749325" y="1217401"/>
                  <a:pt x="760374" y="1192371"/>
                  <a:pt x="595746" y="1154955"/>
                </a:cubicBezTo>
                <a:cubicBezTo>
                  <a:pt x="550488" y="1144669"/>
                  <a:pt x="503382" y="1145719"/>
                  <a:pt x="457200" y="1141101"/>
                </a:cubicBezTo>
                <a:cubicBezTo>
                  <a:pt x="438727" y="1136483"/>
                  <a:pt x="416410" y="1139436"/>
                  <a:pt x="401782" y="1127246"/>
                </a:cubicBezTo>
                <a:cubicBezTo>
                  <a:pt x="385916" y="1114024"/>
                  <a:pt x="358207" y="1085050"/>
                  <a:pt x="374073" y="1071828"/>
                </a:cubicBezTo>
                <a:cubicBezTo>
                  <a:pt x="402676" y="1047992"/>
                  <a:pt x="447964" y="1062592"/>
                  <a:pt x="484909" y="1057974"/>
                </a:cubicBezTo>
                <a:cubicBezTo>
                  <a:pt x="890614" y="1063770"/>
                  <a:pt x="1561680" y="1102141"/>
                  <a:pt x="2008909" y="1030265"/>
                </a:cubicBezTo>
                <a:cubicBezTo>
                  <a:pt x="2086825" y="1017743"/>
                  <a:pt x="2154796" y="969140"/>
                  <a:pt x="2230582" y="947137"/>
                </a:cubicBezTo>
                <a:cubicBezTo>
                  <a:pt x="2481694" y="874233"/>
                  <a:pt x="2416973" y="946779"/>
                  <a:pt x="2673927" y="822446"/>
                </a:cubicBezTo>
                <a:cubicBezTo>
                  <a:pt x="2944216" y="691661"/>
                  <a:pt x="2783168" y="734476"/>
                  <a:pt x="2964873" y="628483"/>
                </a:cubicBezTo>
                <a:cubicBezTo>
                  <a:pt x="2986355" y="615952"/>
                  <a:pt x="3011055" y="610010"/>
                  <a:pt x="3034146" y="600774"/>
                </a:cubicBezTo>
                <a:cubicBezTo>
                  <a:pt x="3075709" y="605392"/>
                  <a:pt x="3117150" y="611293"/>
                  <a:pt x="3158836" y="614628"/>
                </a:cubicBezTo>
                <a:cubicBezTo>
                  <a:pt x="3232635" y="620532"/>
                  <a:pt x="3307083" y="619009"/>
                  <a:pt x="3380509" y="628483"/>
                </a:cubicBezTo>
                <a:cubicBezTo>
                  <a:pt x="3450573" y="637523"/>
                  <a:pt x="3518393" y="660055"/>
                  <a:pt x="3588327" y="670046"/>
                </a:cubicBezTo>
                <a:cubicBezTo>
                  <a:pt x="3680218" y="683173"/>
                  <a:pt x="3773183" y="687313"/>
                  <a:pt x="3865418" y="697755"/>
                </a:cubicBezTo>
                <a:lnTo>
                  <a:pt x="4322618" y="753174"/>
                </a:lnTo>
                <a:cubicBezTo>
                  <a:pt x="4573816" y="849787"/>
                  <a:pt x="4440324" y="806845"/>
                  <a:pt x="4724400" y="877865"/>
                </a:cubicBezTo>
                <a:lnTo>
                  <a:pt x="5472546" y="822446"/>
                </a:lnTo>
                <a:cubicBezTo>
                  <a:pt x="5695602" y="802168"/>
                  <a:pt x="5570633" y="802417"/>
                  <a:pt x="5735782" y="767028"/>
                </a:cubicBezTo>
                <a:cubicBezTo>
                  <a:pt x="5832316" y="746342"/>
                  <a:pt x="5929745" y="730083"/>
                  <a:pt x="6026727" y="711610"/>
                </a:cubicBezTo>
                <a:cubicBezTo>
                  <a:pt x="6160654" y="646955"/>
                  <a:pt x="6297568" y="588153"/>
                  <a:pt x="6428509" y="517646"/>
                </a:cubicBezTo>
                <a:lnTo>
                  <a:pt x="6788727" y="323683"/>
                </a:lnTo>
                <a:cubicBezTo>
                  <a:pt x="6816086" y="309149"/>
                  <a:pt x="6893761" y="260213"/>
                  <a:pt x="6871855" y="282119"/>
                </a:cubicBezTo>
                <a:cubicBezTo>
                  <a:pt x="6744410" y="409563"/>
                  <a:pt x="6755368" y="405928"/>
                  <a:pt x="6553200" y="545355"/>
                </a:cubicBezTo>
                <a:cubicBezTo>
                  <a:pt x="6376061" y="667520"/>
                  <a:pt x="5859948" y="892896"/>
                  <a:pt x="5805055" y="919428"/>
                </a:cubicBezTo>
                <a:cubicBezTo>
                  <a:pt x="5584611" y="1025976"/>
                  <a:pt x="5476104" y="1103217"/>
                  <a:pt x="5223164" y="1154955"/>
                </a:cubicBezTo>
                <a:cubicBezTo>
                  <a:pt x="5132561" y="1173487"/>
                  <a:pt x="5038499" y="1165677"/>
                  <a:pt x="4946073" y="1168810"/>
                </a:cubicBezTo>
                <a:lnTo>
                  <a:pt x="4405746" y="1182665"/>
                </a:lnTo>
                <a:lnTo>
                  <a:pt x="4225636" y="1210374"/>
                </a:lnTo>
                <a:cubicBezTo>
                  <a:pt x="4091582" y="1232716"/>
                  <a:pt x="3958512" y="1261284"/>
                  <a:pt x="3823855" y="1279646"/>
                </a:cubicBezTo>
                <a:cubicBezTo>
                  <a:pt x="3755065" y="1289026"/>
                  <a:pt x="3685309" y="1288883"/>
                  <a:pt x="3616036" y="1293501"/>
                </a:cubicBezTo>
                <a:lnTo>
                  <a:pt x="3311236" y="1335065"/>
                </a:lnTo>
                <a:cubicBezTo>
                  <a:pt x="3219063" y="1346038"/>
                  <a:pt x="3126037" y="1349647"/>
                  <a:pt x="3034146" y="1362774"/>
                </a:cubicBezTo>
                <a:cubicBezTo>
                  <a:pt x="2995512" y="1368293"/>
                  <a:pt x="2809151" y="1422439"/>
                  <a:pt x="2784764" y="1432046"/>
                </a:cubicBezTo>
                <a:cubicBezTo>
                  <a:pt x="2677001" y="1474498"/>
                  <a:pt x="2568472" y="1516399"/>
                  <a:pt x="2466109" y="1570592"/>
                </a:cubicBezTo>
                <a:cubicBezTo>
                  <a:pt x="2330231" y="1642528"/>
                  <a:pt x="2200173" y="1723387"/>
                  <a:pt x="2050473" y="1764555"/>
                </a:cubicBezTo>
                <a:cubicBezTo>
                  <a:pt x="1927312" y="1798424"/>
                  <a:pt x="1801091" y="1819974"/>
                  <a:pt x="1676400" y="1847683"/>
                </a:cubicBezTo>
                <a:cubicBezTo>
                  <a:pt x="1524000" y="1833828"/>
                  <a:pt x="1368485" y="1839761"/>
                  <a:pt x="1219200" y="1806119"/>
                </a:cubicBezTo>
                <a:cubicBezTo>
                  <a:pt x="1038261" y="1765344"/>
                  <a:pt x="692727" y="1626010"/>
                  <a:pt x="692727" y="1626010"/>
                </a:cubicBezTo>
                <a:cubicBezTo>
                  <a:pt x="669636" y="1607537"/>
                  <a:pt x="594224" y="1575063"/>
                  <a:pt x="623455" y="1570592"/>
                </a:cubicBezTo>
                <a:cubicBezTo>
                  <a:pt x="1036363" y="1507441"/>
                  <a:pt x="1870364" y="1445901"/>
                  <a:pt x="1870364" y="1445901"/>
                </a:cubicBezTo>
                <a:cubicBezTo>
                  <a:pt x="2045855" y="1404337"/>
                  <a:pt x="2225466" y="1377397"/>
                  <a:pt x="2396836" y="1321210"/>
                </a:cubicBezTo>
                <a:cubicBezTo>
                  <a:pt x="2508717" y="1284528"/>
                  <a:pt x="2606561" y="1213499"/>
                  <a:pt x="2715491" y="1168810"/>
                </a:cubicBezTo>
                <a:lnTo>
                  <a:pt x="3255818" y="947137"/>
                </a:lnTo>
                <a:cubicBezTo>
                  <a:pt x="3398354" y="890123"/>
                  <a:pt x="3544206" y="841356"/>
                  <a:pt x="3685309" y="780883"/>
                </a:cubicBezTo>
                <a:cubicBezTo>
                  <a:pt x="3717636" y="767028"/>
                  <a:pt x="3749464" y="751945"/>
                  <a:pt x="3782291" y="739319"/>
                </a:cubicBezTo>
                <a:cubicBezTo>
                  <a:pt x="3809552" y="728834"/>
                  <a:pt x="3836568" y="716165"/>
                  <a:pt x="3865418" y="711610"/>
                </a:cubicBezTo>
                <a:cubicBezTo>
                  <a:pt x="3924895" y="702219"/>
                  <a:pt x="3985491" y="702373"/>
                  <a:pt x="4045527" y="697755"/>
                </a:cubicBezTo>
                <a:lnTo>
                  <a:pt x="4793673" y="725465"/>
                </a:lnTo>
                <a:cubicBezTo>
                  <a:pt x="4886076" y="729211"/>
                  <a:pt x="4978307" y="741329"/>
                  <a:pt x="5070764" y="739319"/>
                </a:cubicBezTo>
                <a:cubicBezTo>
                  <a:pt x="5191163" y="736702"/>
                  <a:pt x="5310780" y="718969"/>
                  <a:pt x="5430982" y="711610"/>
                </a:cubicBezTo>
                <a:cubicBezTo>
                  <a:pt x="5537102" y="705113"/>
                  <a:pt x="5643446" y="702978"/>
                  <a:pt x="5749636" y="697755"/>
                </a:cubicBezTo>
                <a:lnTo>
                  <a:pt x="6276109" y="670046"/>
                </a:lnTo>
                <a:cubicBezTo>
                  <a:pt x="6329754" y="653953"/>
                  <a:pt x="6456843" y="621525"/>
                  <a:pt x="6511636" y="586919"/>
                </a:cubicBezTo>
                <a:cubicBezTo>
                  <a:pt x="6570205" y="549928"/>
                  <a:pt x="6743609" y="440322"/>
                  <a:pt x="6677891" y="462228"/>
                </a:cubicBezTo>
                <a:cubicBezTo>
                  <a:pt x="6477565" y="529004"/>
                  <a:pt x="6297741" y="590594"/>
                  <a:pt x="6082146" y="642337"/>
                </a:cubicBezTo>
                <a:cubicBezTo>
                  <a:pt x="5562566" y="767036"/>
                  <a:pt x="5267532" y="782933"/>
                  <a:pt x="4710546" y="850155"/>
                </a:cubicBezTo>
                <a:cubicBezTo>
                  <a:pt x="4627419" y="831682"/>
                  <a:pt x="4542942" y="818479"/>
                  <a:pt x="4461164" y="794737"/>
                </a:cubicBezTo>
                <a:cubicBezTo>
                  <a:pt x="4399391" y="776803"/>
                  <a:pt x="4343223" y="741978"/>
                  <a:pt x="4281055" y="725465"/>
                </a:cubicBezTo>
                <a:cubicBezTo>
                  <a:pt x="4047205" y="663349"/>
                  <a:pt x="3799127" y="649071"/>
                  <a:pt x="3574473" y="559210"/>
                </a:cubicBezTo>
                <a:cubicBezTo>
                  <a:pt x="3505200" y="531501"/>
                  <a:pt x="3436917" y="501177"/>
                  <a:pt x="3366655" y="476083"/>
                </a:cubicBezTo>
                <a:cubicBezTo>
                  <a:pt x="3242876" y="431876"/>
                  <a:pt x="2992582" y="351392"/>
                  <a:pt x="2992582" y="351392"/>
                </a:cubicBezTo>
                <a:cubicBezTo>
                  <a:pt x="2927927" y="356010"/>
                  <a:pt x="2862179" y="352534"/>
                  <a:pt x="2798618" y="365246"/>
                </a:cubicBezTo>
                <a:cubicBezTo>
                  <a:pt x="2722707" y="380428"/>
                  <a:pt x="2650388" y="410038"/>
                  <a:pt x="2576946" y="434519"/>
                </a:cubicBezTo>
                <a:cubicBezTo>
                  <a:pt x="2525665" y="451613"/>
                  <a:pt x="2477729" y="480267"/>
                  <a:pt x="2424546" y="489937"/>
                </a:cubicBezTo>
                <a:cubicBezTo>
                  <a:pt x="2273507" y="517399"/>
                  <a:pt x="1967346" y="545355"/>
                  <a:pt x="1967346" y="545355"/>
                </a:cubicBezTo>
                <a:cubicBezTo>
                  <a:pt x="1911928" y="573064"/>
                  <a:pt x="1854367" y="596850"/>
                  <a:pt x="1801091" y="628483"/>
                </a:cubicBezTo>
                <a:cubicBezTo>
                  <a:pt x="1706369" y="684724"/>
                  <a:pt x="1627528" y="770945"/>
                  <a:pt x="1524000" y="808592"/>
                </a:cubicBezTo>
                <a:cubicBezTo>
                  <a:pt x="1377279" y="861945"/>
                  <a:pt x="1216248" y="941506"/>
                  <a:pt x="1052946" y="947137"/>
                </a:cubicBezTo>
                <a:cubicBezTo>
                  <a:pt x="706757" y="959075"/>
                  <a:pt x="360219" y="956374"/>
                  <a:pt x="13855" y="960992"/>
                </a:cubicBezTo>
                <a:cubicBezTo>
                  <a:pt x="259904" y="1002000"/>
                  <a:pt x="489432" y="1044119"/>
                  <a:pt x="748146" y="1044119"/>
                </a:cubicBezTo>
                <a:cubicBezTo>
                  <a:pt x="1168806" y="1044119"/>
                  <a:pt x="1588655" y="1007174"/>
                  <a:pt x="2008909" y="988701"/>
                </a:cubicBezTo>
                <a:cubicBezTo>
                  <a:pt x="2306024" y="930728"/>
                  <a:pt x="2681402" y="845668"/>
                  <a:pt x="2992582" y="822446"/>
                </a:cubicBezTo>
                <a:cubicBezTo>
                  <a:pt x="3163043" y="809725"/>
                  <a:pt x="3334291" y="811590"/>
                  <a:pt x="3505200" y="808592"/>
                </a:cubicBezTo>
                <a:lnTo>
                  <a:pt x="5361709" y="780883"/>
                </a:lnTo>
                <a:cubicBezTo>
                  <a:pt x="5430982" y="762410"/>
                  <a:pt x="5502072" y="749749"/>
                  <a:pt x="5569527" y="725465"/>
                </a:cubicBezTo>
                <a:cubicBezTo>
                  <a:pt x="5618108" y="707976"/>
                  <a:pt x="5660890" y="677162"/>
                  <a:pt x="5708073" y="656192"/>
                </a:cubicBezTo>
                <a:cubicBezTo>
                  <a:pt x="5744130" y="640167"/>
                  <a:pt x="5782487" y="629804"/>
                  <a:pt x="5818909" y="614628"/>
                </a:cubicBezTo>
                <a:cubicBezTo>
                  <a:pt x="5837973" y="606684"/>
                  <a:pt x="5854545" y="592854"/>
                  <a:pt x="5874327" y="586919"/>
                </a:cubicBezTo>
                <a:cubicBezTo>
                  <a:pt x="5947280" y="565033"/>
                  <a:pt x="6022301" y="550727"/>
                  <a:pt x="6096000" y="531501"/>
                </a:cubicBezTo>
                <a:cubicBezTo>
                  <a:pt x="6128532" y="523014"/>
                  <a:pt x="6160496" y="512455"/>
                  <a:pt x="6192982" y="503792"/>
                </a:cubicBezTo>
                <a:cubicBezTo>
                  <a:pt x="6229779" y="493980"/>
                  <a:pt x="6267021" y="485895"/>
                  <a:pt x="6303818" y="476083"/>
                </a:cubicBezTo>
                <a:cubicBezTo>
                  <a:pt x="6402257" y="449833"/>
                  <a:pt x="6459031" y="427386"/>
                  <a:pt x="6567055" y="406810"/>
                </a:cubicBezTo>
                <a:cubicBezTo>
                  <a:pt x="6608136" y="398985"/>
                  <a:pt x="6650182" y="397573"/>
                  <a:pt x="6691746" y="392955"/>
                </a:cubicBezTo>
                <a:cubicBezTo>
                  <a:pt x="7032920" y="311724"/>
                  <a:pt x="6884606" y="341517"/>
                  <a:pt x="7135091" y="295974"/>
                </a:cubicBezTo>
                <a:cubicBezTo>
                  <a:pt x="7163159" y="253872"/>
                  <a:pt x="7199975" y="218663"/>
                  <a:pt x="7148946" y="157428"/>
                </a:cubicBezTo>
                <a:cubicBezTo>
                  <a:pt x="7136756" y="142800"/>
                  <a:pt x="7112000" y="166665"/>
                  <a:pt x="7093527" y="171283"/>
                </a:cubicBezTo>
                <a:cubicBezTo>
                  <a:pt x="7114548" y="570662"/>
                  <a:pt x="7074094" y="350562"/>
                  <a:pt x="7259782" y="808592"/>
                </a:cubicBezTo>
                <a:cubicBezTo>
                  <a:pt x="7278469" y="854687"/>
                  <a:pt x="7315200" y="947137"/>
                  <a:pt x="7315200" y="947137"/>
                </a:cubicBezTo>
                <a:cubicBezTo>
                  <a:pt x="7324436" y="1011792"/>
                  <a:pt x="7338835" y="1075917"/>
                  <a:pt x="7342909" y="1141101"/>
                </a:cubicBezTo>
                <a:cubicBezTo>
                  <a:pt x="7352708" y="1297881"/>
                  <a:pt x="7316786" y="1764069"/>
                  <a:pt x="7356764" y="1612155"/>
                </a:cubicBezTo>
                <a:cubicBezTo>
                  <a:pt x="7419232" y="1374778"/>
                  <a:pt x="7393709" y="1122628"/>
                  <a:pt x="7412182" y="877865"/>
                </a:cubicBezTo>
                <a:cubicBezTo>
                  <a:pt x="7636686" y="1162237"/>
                  <a:pt x="7524137" y="1198619"/>
                  <a:pt x="7689273" y="1099537"/>
                </a:cubicBezTo>
                <a:cubicBezTo>
                  <a:pt x="7718654" y="1050568"/>
                  <a:pt x="7770826" y="984767"/>
                  <a:pt x="7744691" y="919428"/>
                </a:cubicBezTo>
                <a:cubicBezTo>
                  <a:pt x="7735455" y="896337"/>
                  <a:pt x="7698509" y="900955"/>
                  <a:pt x="7675418" y="891719"/>
                </a:cubicBezTo>
                <a:cubicBezTo>
                  <a:pt x="7466759" y="724791"/>
                  <a:pt x="7842628" y="1018416"/>
                  <a:pt x="7370618" y="711610"/>
                </a:cubicBezTo>
                <a:cubicBezTo>
                  <a:pt x="7259874" y="639626"/>
                  <a:pt x="7170103" y="535152"/>
                  <a:pt x="7051964" y="476083"/>
                </a:cubicBezTo>
                <a:cubicBezTo>
                  <a:pt x="7024255" y="462228"/>
                  <a:pt x="6944052" y="415931"/>
                  <a:pt x="6968836" y="434519"/>
                </a:cubicBezTo>
                <a:cubicBezTo>
                  <a:pt x="7030326" y="480636"/>
                  <a:pt x="7094655" y="523656"/>
                  <a:pt x="7162800" y="559210"/>
                </a:cubicBezTo>
                <a:cubicBezTo>
                  <a:pt x="7518817" y="744958"/>
                  <a:pt x="7652459" y="799473"/>
                  <a:pt x="8035636" y="891719"/>
                </a:cubicBezTo>
                <a:cubicBezTo>
                  <a:pt x="8140454" y="916953"/>
                  <a:pt x="8248073" y="928664"/>
                  <a:pt x="8354291" y="947137"/>
                </a:cubicBezTo>
                <a:cubicBezTo>
                  <a:pt x="8668327" y="924046"/>
                  <a:pt x="8982920" y="907563"/>
                  <a:pt x="9296400" y="877865"/>
                </a:cubicBezTo>
                <a:cubicBezTo>
                  <a:pt x="9421890" y="865976"/>
                  <a:pt x="9670473" y="822446"/>
                  <a:pt x="9670473" y="822446"/>
                </a:cubicBezTo>
                <a:cubicBezTo>
                  <a:pt x="9361055" y="813210"/>
                  <a:pt x="9050919" y="817725"/>
                  <a:pt x="8742218" y="794737"/>
                </a:cubicBezTo>
                <a:cubicBezTo>
                  <a:pt x="8615758" y="785320"/>
                  <a:pt x="8493183" y="746598"/>
                  <a:pt x="8368146" y="725465"/>
                </a:cubicBezTo>
                <a:cubicBezTo>
                  <a:pt x="7501924" y="579062"/>
                  <a:pt x="8008399" y="678453"/>
                  <a:pt x="7620000" y="600774"/>
                </a:cubicBezTo>
                <a:cubicBezTo>
                  <a:pt x="7325693" y="424189"/>
                  <a:pt x="7721279" y="669158"/>
                  <a:pt x="7509164" y="517646"/>
                </a:cubicBezTo>
                <a:cubicBezTo>
                  <a:pt x="7492358" y="505642"/>
                  <a:pt x="7453746" y="469284"/>
                  <a:pt x="7453746" y="489937"/>
                </a:cubicBezTo>
                <a:cubicBezTo>
                  <a:pt x="7453746" y="516061"/>
                  <a:pt x="7485381" y="534545"/>
                  <a:pt x="7509164" y="545355"/>
                </a:cubicBezTo>
                <a:cubicBezTo>
                  <a:pt x="7588934" y="581614"/>
                  <a:pt x="7673184" y="608704"/>
                  <a:pt x="7758546" y="628483"/>
                </a:cubicBezTo>
                <a:cubicBezTo>
                  <a:pt x="8052361" y="696562"/>
                  <a:pt x="8348882" y="752588"/>
                  <a:pt x="8645236" y="808592"/>
                </a:cubicBezTo>
                <a:cubicBezTo>
                  <a:pt x="8909373" y="858508"/>
                  <a:pt x="9522508" y="977588"/>
                  <a:pt x="9878291" y="1002555"/>
                </a:cubicBezTo>
                <a:cubicBezTo>
                  <a:pt x="10021178" y="1012582"/>
                  <a:pt x="10164618" y="1011792"/>
                  <a:pt x="10307782" y="1016410"/>
                </a:cubicBezTo>
                <a:cubicBezTo>
                  <a:pt x="10053782" y="1021028"/>
                  <a:pt x="9799272" y="1013525"/>
                  <a:pt x="9545782" y="1030265"/>
                </a:cubicBezTo>
                <a:cubicBezTo>
                  <a:pt x="9309146" y="1045892"/>
                  <a:pt x="8839200" y="1113392"/>
                  <a:pt x="8839200" y="1113392"/>
                </a:cubicBezTo>
                <a:cubicBezTo>
                  <a:pt x="8783782" y="1104156"/>
                  <a:pt x="8727547" y="1098920"/>
                  <a:pt x="8672946" y="1085683"/>
                </a:cubicBezTo>
                <a:cubicBezTo>
                  <a:pt x="8574922" y="1061920"/>
                  <a:pt x="8480724" y="1023218"/>
                  <a:pt x="8382000" y="1002555"/>
                </a:cubicBezTo>
                <a:cubicBezTo>
                  <a:pt x="8067292" y="936686"/>
                  <a:pt x="8121952" y="995025"/>
                  <a:pt x="7841673" y="905574"/>
                </a:cubicBezTo>
                <a:cubicBezTo>
                  <a:pt x="7701093" y="860708"/>
                  <a:pt x="7564582" y="803974"/>
                  <a:pt x="7426036" y="753174"/>
                </a:cubicBezTo>
                <a:cubicBezTo>
                  <a:pt x="7169042" y="496179"/>
                  <a:pt x="7291311" y="589466"/>
                  <a:pt x="7079673" y="448374"/>
                </a:cubicBezTo>
                <a:cubicBezTo>
                  <a:pt x="7075055" y="476083"/>
                  <a:pt x="7068481" y="503536"/>
                  <a:pt x="7065818" y="531501"/>
                </a:cubicBezTo>
                <a:cubicBezTo>
                  <a:pt x="7059236" y="600615"/>
                  <a:pt x="7062364" y="670676"/>
                  <a:pt x="7051964" y="739319"/>
                </a:cubicBezTo>
                <a:cubicBezTo>
                  <a:pt x="7039207" y="823513"/>
                  <a:pt x="7024401" y="908231"/>
                  <a:pt x="6996546" y="988701"/>
                </a:cubicBezTo>
                <a:cubicBezTo>
                  <a:pt x="6982295" y="1029872"/>
                  <a:pt x="6960743" y="1071646"/>
                  <a:pt x="6927273" y="1099537"/>
                </a:cubicBezTo>
                <a:cubicBezTo>
                  <a:pt x="6901445" y="1121061"/>
                  <a:pt x="6862618" y="1118010"/>
                  <a:pt x="6830291" y="1127246"/>
                </a:cubicBezTo>
                <a:cubicBezTo>
                  <a:pt x="6807200" y="1122628"/>
                  <a:pt x="6777669" y="1130043"/>
                  <a:pt x="6761018" y="1113392"/>
                </a:cubicBezTo>
                <a:cubicBezTo>
                  <a:pt x="6744367" y="1096741"/>
                  <a:pt x="6744896" y="1067558"/>
                  <a:pt x="6747164" y="1044119"/>
                </a:cubicBezTo>
                <a:cubicBezTo>
                  <a:pt x="6758866" y="923199"/>
                  <a:pt x="6784109" y="803974"/>
                  <a:pt x="6802582" y="683901"/>
                </a:cubicBezTo>
                <a:cubicBezTo>
                  <a:pt x="6857216" y="756746"/>
                  <a:pt x="6862142" y="747451"/>
                  <a:pt x="6871855" y="864010"/>
                </a:cubicBezTo>
                <a:cubicBezTo>
                  <a:pt x="6873068" y="878564"/>
                  <a:pt x="6862618" y="891719"/>
                  <a:pt x="6858000" y="905574"/>
                </a:cubicBezTo>
                <a:cubicBezTo>
                  <a:pt x="6844145" y="887101"/>
                  <a:pt x="6825317" y="871470"/>
                  <a:pt x="6816436" y="850155"/>
                </a:cubicBezTo>
                <a:cubicBezTo>
                  <a:pt x="6774044" y="748415"/>
                  <a:pt x="6789530" y="732899"/>
                  <a:pt x="6802582" y="628483"/>
                </a:cubicBezTo>
                <a:cubicBezTo>
                  <a:pt x="6811818" y="670047"/>
                  <a:pt x="6835364" y="710900"/>
                  <a:pt x="6830291" y="753174"/>
                </a:cubicBezTo>
                <a:cubicBezTo>
                  <a:pt x="6807250" y="945182"/>
                  <a:pt x="6687158" y="1121504"/>
                  <a:pt x="6553200" y="1251937"/>
                </a:cubicBezTo>
                <a:cubicBezTo>
                  <a:pt x="6458566" y="1344081"/>
                  <a:pt x="6348145" y="1420076"/>
                  <a:pt x="6234546" y="1487465"/>
                </a:cubicBezTo>
                <a:cubicBezTo>
                  <a:pt x="6074681" y="1582300"/>
                  <a:pt x="5902037" y="1653719"/>
                  <a:pt x="5735782" y="1736846"/>
                </a:cubicBezTo>
                <a:cubicBezTo>
                  <a:pt x="5717309" y="1746082"/>
                  <a:pt x="5697284" y="1752711"/>
                  <a:pt x="5680364" y="1764555"/>
                </a:cubicBezTo>
                <a:cubicBezTo>
                  <a:pt x="5634182" y="1796882"/>
                  <a:pt x="5586916" y="1827714"/>
                  <a:pt x="5541818" y="1861537"/>
                </a:cubicBezTo>
                <a:cubicBezTo>
                  <a:pt x="5341867" y="2011501"/>
                  <a:pt x="5356046" y="2022877"/>
                  <a:pt x="5140036" y="2152483"/>
                </a:cubicBezTo>
                <a:cubicBezTo>
                  <a:pt x="4748997" y="2387106"/>
                  <a:pt x="4873966" y="2350617"/>
                  <a:pt x="4668982" y="2401865"/>
                </a:cubicBezTo>
                <a:cubicBezTo>
                  <a:pt x="5043055" y="2152481"/>
                  <a:pt x="4385117" y="2585619"/>
                  <a:pt x="5126182" y="2138628"/>
                </a:cubicBezTo>
                <a:cubicBezTo>
                  <a:pt x="5309374" y="2028131"/>
                  <a:pt x="5494218" y="1919090"/>
                  <a:pt x="5666509" y="1792265"/>
                </a:cubicBezTo>
                <a:cubicBezTo>
                  <a:pt x="5863788" y="1647045"/>
                  <a:pt x="6185051" y="1368472"/>
                  <a:pt x="6359236" y="1154955"/>
                </a:cubicBezTo>
                <a:cubicBezTo>
                  <a:pt x="6430505" y="1067594"/>
                  <a:pt x="6488545" y="970228"/>
                  <a:pt x="6553200" y="877865"/>
                </a:cubicBezTo>
                <a:cubicBezTo>
                  <a:pt x="6561445" y="836639"/>
                  <a:pt x="6573671" y="760620"/>
                  <a:pt x="6594764" y="725465"/>
                </a:cubicBezTo>
                <a:cubicBezTo>
                  <a:pt x="6608205" y="703063"/>
                  <a:pt x="6631709" y="688519"/>
                  <a:pt x="6650182" y="670046"/>
                </a:cubicBezTo>
                <a:cubicBezTo>
                  <a:pt x="6723812" y="863325"/>
                  <a:pt x="6783735" y="1043456"/>
                  <a:pt x="6885709" y="1224228"/>
                </a:cubicBezTo>
                <a:cubicBezTo>
                  <a:pt x="6939833" y="1320176"/>
                  <a:pt x="6994546" y="1417320"/>
                  <a:pt x="7065818" y="1501319"/>
                </a:cubicBezTo>
                <a:cubicBezTo>
                  <a:pt x="7125125" y="1571217"/>
                  <a:pt x="7204363" y="1621392"/>
                  <a:pt x="7273636" y="1681428"/>
                </a:cubicBezTo>
                <a:cubicBezTo>
                  <a:pt x="7315200" y="1676810"/>
                  <a:pt x="7369725" y="1698083"/>
                  <a:pt x="7398327" y="1667574"/>
                </a:cubicBezTo>
                <a:cubicBezTo>
                  <a:pt x="7579367" y="1474466"/>
                  <a:pt x="7401439" y="1372664"/>
                  <a:pt x="7467600" y="1141101"/>
                </a:cubicBezTo>
                <a:cubicBezTo>
                  <a:pt x="7480662" y="1095383"/>
                  <a:pt x="7507171" y="1228664"/>
                  <a:pt x="7536873" y="1265792"/>
                </a:cubicBezTo>
                <a:cubicBezTo>
                  <a:pt x="7637019" y="1390974"/>
                  <a:pt x="7734305" y="1521106"/>
                  <a:pt x="7855527" y="1626010"/>
                </a:cubicBezTo>
                <a:cubicBezTo>
                  <a:pt x="8188395" y="1914069"/>
                  <a:pt x="8209364" y="1878823"/>
                  <a:pt x="8575964" y="1958519"/>
                </a:cubicBezTo>
                <a:cubicBezTo>
                  <a:pt x="8566728" y="1930810"/>
                  <a:pt x="8569255" y="1895692"/>
                  <a:pt x="8548255" y="1875392"/>
                </a:cubicBezTo>
                <a:cubicBezTo>
                  <a:pt x="8153247" y="1493552"/>
                  <a:pt x="8018238" y="1489450"/>
                  <a:pt x="7495309" y="1182665"/>
                </a:cubicBezTo>
                <a:cubicBezTo>
                  <a:pt x="7368217" y="1108105"/>
                  <a:pt x="7244376" y="1028058"/>
                  <a:pt x="7121236" y="947137"/>
                </a:cubicBezTo>
                <a:cubicBezTo>
                  <a:pt x="7082642" y="921775"/>
                  <a:pt x="6967697" y="846426"/>
                  <a:pt x="7010400" y="864010"/>
                </a:cubicBezTo>
                <a:lnTo>
                  <a:pt x="7716982" y="1154955"/>
                </a:lnTo>
                <a:cubicBezTo>
                  <a:pt x="7852057" y="1212362"/>
                  <a:pt x="7983863" y="1277250"/>
                  <a:pt x="8118764" y="1335065"/>
                </a:cubicBezTo>
                <a:cubicBezTo>
                  <a:pt x="8242519" y="1388103"/>
                  <a:pt x="8378167" y="1416900"/>
                  <a:pt x="8492836" y="1487465"/>
                </a:cubicBezTo>
                <a:cubicBezTo>
                  <a:pt x="9024026" y="1814348"/>
                  <a:pt x="8322392" y="1370774"/>
                  <a:pt x="8839200" y="1736846"/>
                </a:cubicBezTo>
                <a:cubicBezTo>
                  <a:pt x="8997624" y="1849063"/>
                  <a:pt x="9183228" y="1911558"/>
                  <a:pt x="9365673" y="1972374"/>
                </a:cubicBezTo>
                <a:cubicBezTo>
                  <a:pt x="9295031" y="2019468"/>
                  <a:pt x="9311845" y="2022410"/>
                  <a:pt x="9185564" y="1972374"/>
                </a:cubicBezTo>
                <a:cubicBezTo>
                  <a:pt x="8983727" y="1892401"/>
                  <a:pt x="8793851" y="1783331"/>
                  <a:pt x="8589818" y="1709137"/>
                </a:cubicBezTo>
                <a:cubicBezTo>
                  <a:pt x="8386526" y="1635212"/>
                  <a:pt x="8172540" y="1594481"/>
                  <a:pt x="7966364" y="1529028"/>
                </a:cubicBezTo>
                <a:cubicBezTo>
                  <a:pt x="7881353" y="1502040"/>
                  <a:pt x="7800109" y="1464373"/>
                  <a:pt x="7716982" y="1432046"/>
                </a:cubicBezTo>
                <a:cubicBezTo>
                  <a:pt x="7666182" y="1358155"/>
                  <a:pt x="7627987" y="1273780"/>
                  <a:pt x="7564582" y="1210374"/>
                </a:cubicBezTo>
                <a:cubicBezTo>
                  <a:pt x="7527637" y="1173428"/>
                  <a:pt x="7477113" y="1146269"/>
                  <a:pt x="7453746" y="1099537"/>
                </a:cubicBezTo>
                <a:cubicBezTo>
                  <a:pt x="7444509" y="1081064"/>
                  <a:pt x="7436662" y="1061829"/>
                  <a:pt x="7426036" y="1044119"/>
                </a:cubicBezTo>
                <a:cubicBezTo>
                  <a:pt x="7408902" y="1015563"/>
                  <a:pt x="7385511" y="990778"/>
                  <a:pt x="7370618" y="960992"/>
                </a:cubicBezTo>
                <a:cubicBezTo>
                  <a:pt x="7328035" y="875824"/>
                  <a:pt x="7338962" y="842519"/>
                  <a:pt x="7287491" y="767028"/>
                </a:cubicBezTo>
                <a:cubicBezTo>
                  <a:pt x="7235459" y="690715"/>
                  <a:pt x="7176136" y="619632"/>
                  <a:pt x="7121236" y="545355"/>
                </a:cubicBezTo>
                <a:cubicBezTo>
                  <a:pt x="6995245" y="374897"/>
                  <a:pt x="7106206" y="516177"/>
                  <a:pt x="6996546" y="379101"/>
                </a:cubicBezTo>
                <a:cubicBezTo>
                  <a:pt x="6655860" y="719785"/>
                  <a:pt x="6831663" y="616018"/>
                  <a:pt x="6511636" y="753174"/>
                </a:cubicBezTo>
                <a:cubicBezTo>
                  <a:pt x="6373091" y="739319"/>
                  <a:pt x="6232376" y="739687"/>
                  <a:pt x="6096000" y="711610"/>
                </a:cubicBezTo>
                <a:cubicBezTo>
                  <a:pt x="6070412" y="706342"/>
                  <a:pt x="6040582" y="682316"/>
                  <a:pt x="6040582" y="656192"/>
                </a:cubicBezTo>
                <a:cubicBezTo>
                  <a:pt x="6040582" y="637151"/>
                  <a:pt x="6077527" y="646955"/>
                  <a:pt x="6096000" y="642337"/>
                </a:cubicBezTo>
                <a:cubicBezTo>
                  <a:pt x="6251991" y="690334"/>
                  <a:pt x="6316683" y="676479"/>
                  <a:pt x="6400800" y="836301"/>
                </a:cubicBezTo>
                <a:cubicBezTo>
                  <a:pt x="6420277" y="873308"/>
                  <a:pt x="6410037" y="919428"/>
                  <a:pt x="6414655" y="960992"/>
                </a:cubicBezTo>
                <a:cubicBezTo>
                  <a:pt x="6377709" y="997937"/>
                  <a:pt x="6347292" y="1042846"/>
                  <a:pt x="6303818" y="1071828"/>
                </a:cubicBezTo>
                <a:cubicBezTo>
                  <a:pt x="5916840" y="1329813"/>
                  <a:pt x="5899277" y="1263716"/>
                  <a:pt x="5417127" y="1459755"/>
                </a:cubicBezTo>
                <a:cubicBezTo>
                  <a:pt x="5173878" y="1558658"/>
                  <a:pt x="4927215" y="1652670"/>
                  <a:pt x="4696691" y="1778410"/>
                </a:cubicBezTo>
                <a:cubicBezTo>
                  <a:pt x="4675078" y="1790199"/>
                  <a:pt x="4530304" y="1859697"/>
                  <a:pt x="4488873" y="1903101"/>
                </a:cubicBezTo>
                <a:cubicBezTo>
                  <a:pt x="4407576" y="1988270"/>
                  <a:pt x="4323991" y="2072144"/>
                  <a:pt x="4253346" y="2166337"/>
                </a:cubicBezTo>
                <a:cubicBezTo>
                  <a:pt x="4170219" y="2277173"/>
                  <a:pt x="4101930" y="2400880"/>
                  <a:pt x="4003964" y="2498846"/>
                </a:cubicBezTo>
                <a:cubicBezTo>
                  <a:pt x="3920837" y="2581973"/>
                  <a:pt x="3845106" y="2673223"/>
                  <a:pt x="3754582" y="2748228"/>
                </a:cubicBezTo>
                <a:cubicBezTo>
                  <a:pt x="3682577" y="2807890"/>
                  <a:pt x="3600139" y="2854048"/>
                  <a:pt x="3519055" y="2900628"/>
                </a:cubicBezTo>
                <a:cubicBezTo>
                  <a:pt x="3101797" y="3140330"/>
                  <a:pt x="3046789" y="3166514"/>
                  <a:pt x="2549236" y="3288555"/>
                </a:cubicBezTo>
                <a:cubicBezTo>
                  <a:pt x="2490756" y="3302899"/>
                  <a:pt x="2429163" y="3297792"/>
                  <a:pt x="2369127" y="3302410"/>
                </a:cubicBezTo>
                <a:cubicBezTo>
                  <a:pt x="2224383" y="3331360"/>
                  <a:pt x="2337898" y="3310597"/>
                  <a:pt x="2396836" y="3288555"/>
                </a:cubicBezTo>
                <a:cubicBezTo>
                  <a:pt x="2933487" y="3087856"/>
                  <a:pt x="3516004" y="2979238"/>
                  <a:pt x="4003964" y="2678955"/>
                </a:cubicBezTo>
                <a:cubicBezTo>
                  <a:pt x="4850982" y="2157713"/>
                  <a:pt x="4358501" y="2518293"/>
                  <a:pt x="5250873" y="1639865"/>
                </a:cubicBezTo>
                <a:cubicBezTo>
                  <a:pt x="5309100" y="1582548"/>
                  <a:pt x="5430982" y="1473610"/>
                  <a:pt x="5430982" y="1473610"/>
                </a:cubicBezTo>
                <a:cubicBezTo>
                  <a:pt x="5421746" y="1501319"/>
                  <a:pt x="5421081" y="1533586"/>
                  <a:pt x="5403273" y="1556737"/>
                </a:cubicBezTo>
                <a:cubicBezTo>
                  <a:pt x="5058921" y="2004394"/>
                  <a:pt x="5241883" y="1682930"/>
                  <a:pt x="4807527" y="2124774"/>
                </a:cubicBezTo>
                <a:cubicBezTo>
                  <a:pt x="4602243" y="2333597"/>
                  <a:pt x="4423835" y="2655168"/>
                  <a:pt x="4142509" y="2803646"/>
                </a:cubicBezTo>
                <a:cubicBezTo>
                  <a:pt x="4050727" y="2852087"/>
                  <a:pt x="3946240" y="2871975"/>
                  <a:pt x="3851564" y="2914483"/>
                </a:cubicBezTo>
                <a:cubicBezTo>
                  <a:pt x="3735645" y="2966528"/>
                  <a:pt x="3395234" y="3133554"/>
                  <a:pt x="3255818" y="3233137"/>
                </a:cubicBezTo>
                <a:cubicBezTo>
                  <a:pt x="3191822" y="3278848"/>
                  <a:pt x="3137787" y="3337254"/>
                  <a:pt x="3075709" y="3385537"/>
                </a:cubicBezTo>
                <a:cubicBezTo>
                  <a:pt x="3012992" y="3434317"/>
                  <a:pt x="2943118" y="3473621"/>
                  <a:pt x="2881746" y="3524083"/>
                </a:cubicBezTo>
                <a:cubicBezTo>
                  <a:pt x="2735100" y="3644659"/>
                  <a:pt x="2596613" y="3774849"/>
                  <a:pt x="2452255" y="3898155"/>
                </a:cubicBezTo>
                <a:cubicBezTo>
                  <a:pt x="2374921" y="3964211"/>
                  <a:pt x="2288643" y="4020202"/>
                  <a:pt x="2216727" y="4092119"/>
                </a:cubicBezTo>
                <a:cubicBezTo>
                  <a:pt x="2184400" y="4124446"/>
                  <a:pt x="2081707" y="4163742"/>
                  <a:pt x="2119746" y="4189101"/>
                </a:cubicBezTo>
                <a:cubicBezTo>
                  <a:pt x="2181347" y="4230168"/>
                  <a:pt x="2267527" y="4179864"/>
                  <a:pt x="2341418" y="4175246"/>
                </a:cubicBezTo>
                <a:cubicBezTo>
                  <a:pt x="2776728" y="3943081"/>
                  <a:pt x="2731641" y="3977231"/>
                  <a:pt x="3352800" y="3510228"/>
                </a:cubicBezTo>
                <a:cubicBezTo>
                  <a:pt x="3725787" y="3229807"/>
                  <a:pt x="4135143" y="2984245"/>
                  <a:pt x="4447309" y="2637392"/>
                </a:cubicBezTo>
                <a:cubicBezTo>
                  <a:pt x="4555547" y="2517127"/>
                  <a:pt x="4611989" y="2441847"/>
                  <a:pt x="4752109" y="2346446"/>
                </a:cubicBezTo>
                <a:cubicBezTo>
                  <a:pt x="4904661" y="2242581"/>
                  <a:pt x="5080031" y="2172005"/>
                  <a:pt x="5223164" y="2055501"/>
                </a:cubicBezTo>
                <a:cubicBezTo>
                  <a:pt x="5872155" y="1527252"/>
                  <a:pt x="5646672" y="1760052"/>
                  <a:pt x="5957455" y="1418192"/>
                </a:cubicBezTo>
                <a:cubicBezTo>
                  <a:pt x="5999019" y="1321210"/>
                  <a:pt x="6090909" y="1022097"/>
                  <a:pt x="6082146" y="1127246"/>
                </a:cubicBezTo>
                <a:cubicBezTo>
                  <a:pt x="6077528" y="1182664"/>
                  <a:pt x="6090066" y="1242331"/>
                  <a:pt x="6068291" y="1293501"/>
                </a:cubicBezTo>
                <a:cubicBezTo>
                  <a:pt x="5958305" y="1551968"/>
                  <a:pt x="5690447" y="2003669"/>
                  <a:pt x="5472546" y="2194046"/>
                </a:cubicBezTo>
                <a:cubicBezTo>
                  <a:pt x="4696672" y="2871914"/>
                  <a:pt x="4652844" y="2663525"/>
                  <a:pt x="4225636" y="3233137"/>
                </a:cubicBezTo>
                <a:cubicBezTo>
                  <a:pt x="4194656" y="3274443"/>
                  <a:pt x="4179455" y="3325501"/>
                  <a:pt x="4156364" y="3371683"/>
                </a:cubicBezTo>
                <a:cubicBezTo>
                  <a:pt x="4147128" y="3422483"/>
                  <a:pt x="4145545" y="3475291"/>
                  <a:pt x="4128655" y="3524083"/>
                </a:cubicBezTo>
                <a:cubicBezTo>
                  <a:pt x="4085940" y="3647480"/>
                  <a:pt x="3994204" y="3803553"/>
                  <a:pt x="3920836" y="3912010"/>
                </a:cubicBezTo>
                <a:cubicBezTo>
                  <a:pt x="3756521" y="4154910"/>
                  <a:pt x="3696645" y="4247607"/>
                  <a:pt x="3477491" y="4438483"/>
                </a:cubicBezTo>
                <a:cubicBezTo>
                  <a:pt x="3417576" y="4490667"/>
                  <a:pt x="3348182" y="4530846"/>
                  <a:pt x="3283527" y="4577028"/>
                </a:cubicBezTo>
                <a:cubicBezTo>
                  <a:pt x="3675830" y="3966782"/>
                  <a:pt x="2946853" y="5077639"/>
                  <a:pt x="3796146" y="3953574"/>
                </a:cubicBezTo>
                <a:cubicBezTo>
                  <a:pt x="3998560" y="3685673"/>
                  <a:pt x="4350614" y="3086498"/>
                  <a:pt x="4627418" y="2775937"/>
                </a:cubicBezTo>
                <a:cubicBezTo>
                  <a:pt x="4952404" y="2411319"/>
                  <a:pt x="4926295" y="2538330"/>
                  <a:pt x="5334000" y="2194046"/>
                </a:cubicBezTo>
                <a:cubicBezTo>
                  <a:pt x="5553355" y="2008813"/>
                  <a:pt x="5667230" y="1778643"/>
                  <a:pt x="5832764" y="1542883"/>
                </a:cubicBezTo>
                <a:cubicBezTo>
                  <a:pt x="5885839" y="1467291"/>
                  <a:pt x="5943939" y="1395354"/>
                  <a:pt x="5999018" y="1321210"/>
                </a:cubicBezTo>
                <a:cubicBezTo>
                  <a:pt x="6064013" y="1233717"/>
                  <a:pt x="6122051" y="1140728"/>
                  <a:pt x="6192982" y="1057974"/>
                </a:cubicBezTo>
                <a:cubicBezTo>
                  <a:pt x="6220691" y="1025647"/>
                  <a:pt x="6250563" y="995054"/>
                  <a:pt x="6276109" y="960992"/>
                </a:cubicBezTo>
                <a:cubicBezTo>
                  <a:pt x="6292266" y="939449"/>
                  <a:pt x="6325213" y="865868"/>
                  <a:pt x="6317673" y="891719"/>
                </a:cubicBezTo>
                <a:cubicBezTo>
                  <a:pt x="6191686" y="1323672"/>
                  <a:pt x="6231682" y="1308819"/>
                  <a:pt x="5846618" y="1556737"/>
                </a:cubicBezTo>
                <a:cubicBezTo>
                  <a:pt x="4829319" y="2211711"/>
                  <a:pt x="5480435" y="1643557"/>
                  <a:pt x="4793673" y="2304883"/>
                </a:cubicBezTo>
                <a:cubicBezTo>
                  <a:pt x="4752109" y="2397247"/>
                  <a:pt x="4699692" y="2485457"/>
                  <a:pt x="4668982" y="2581974"/>
                </a:cubicBezTo>
                <a:cubicBezTo>
                  <a:pt x="4455146" y="3254029"/>
                  <a:pt x="4787992" y="2549359"/>
                  <a:pt x="4461164" y="3357828"/>
                </a:cubicBezTo>
                <a:cubicBezTo>
                  <a:pt x="4430887" y="3432725"/>
                  <a:pt x="4383989" y="3500312"/>
                  <a:pt x="4336473" y="3565646"/>
                </a:cubicBezTo>
                <a:cubicBezTo>
                  <a:pt x="4199060" y="3754589"/>
                  <a:pt x="4144208" y="3813754"/>
                  <a:pt x="3976255" y="3939719"/>
                </a:cubicBezTo>
                <a:cubicBezTo>
                  <a:pt x="3667777" y="4171078"/>
                  <a:pt x="3824402" y="4022299"/>
                  <a:pt x="3671455" y="4175246"/>
                </a:cubicBezTo>
                <a:cubicBezTo>
                  <a:pt x="3851161" y="3815832"/>
                  <a:pt x="3646859" y="4191262"/>
                  <a:pt x="4184073" y="3565646"/>
                </a:cubicBezTo>
                <a:cubicBezTo>
                  <a:pt x="4408673" y="3304087"/>
                  <a:pt x="4645020" y="3049618"/>
                  <a:pt x="4835236" y="2762083"/>
                </a:cubicBezTo>
                <a:cubicBezTo>
                  <a:pt x="5043878" y="2446694"/>
                  <a:pt x="5096805" y="2020085"/>
                  <a:pt x="5375564" y="1764555"/>
                </a:cubicBezTo>
                <a:cubicBezTo>
                  <a:pt x="5430982" y="1713755"/>
                  <a:pt x="5477526" y="1651120"/>
                  <a:pt x="5541818" y="1612155"/>
                </a:cubicBezTo>
                <a:cubicBezTo>
                  <a:pt x="5632053" y="1557467"/>
                  <a:pt x="5737226" y="1532248"/>
                  <a:pt x="5832764" y="1487465"/>
                </a:cubicBezTo>
                <a:cubicBezTo>
                  <a:pt x="5941635" y="1436432"/>
                  <a:pt x="6115074" y="1329845"/>
                  <a:pt x="6192982" y="1251937"/>
                </a:cubicBezTo>
                <a:cubicBezTo>
                  <a:pt x="6395393" y="1049526"/>
                  <a:pt x="6338703" y="1058199"/>
                  <a:pt x="6456218" y="891719"/>
                </a:cubicBezTo>
                <a:cubicBezTo>
                  <a:pt x="6486583" y="848701"/>
                  <a:pt x="6520873" y="808592"/>
                  <a:pt x="6553200" y="767028"/>
                </a:cubicBezTo>
                <a:cubicBezTo>
                  <a:pt x="6623461" y="935654"/>
                  <a:pt x="6689651" y="1071212"/>
                  <a:pt x="6705600" y="1265792"/>
                </a:cubicBezTo>
                <a:cubicBezTo>
                  <a:pt x="6732492" y="1593867"/>
                  <a:pt x="6707619" y="1898637"/>
                  <a:pt x="6553200" y="2194046"/>
                </a:cubicBezTo>
                <a:cubicBezTo>
                  <a:pt x="6407156" y="2473434"/>
                  <a:pt x="6212737" y="2724979"/>
                  <a:pt x="6054436" y="2997610"/>
                </a:cubicBezTo>
                <a:cubicBezTo>
                  <a:pt x="5971309" y="3140774"/>
                  <a:pt x="5882007" y="3280526"/>
                  <a:pt x="5805055" y="3427101"/>
                </a:cubicBezTo>
                <a:cubicBezTo>
                  <a:pt x="5798885" y="3438852"/>
                  <a:pt x="5763320" y="3575082"/>
                  <a:pt x="5735782" y="3607210"/>
                </a:cubicBezTo>
                <a:cubicBezTo>
                  <a:pt x="5720755" y="3624742"/>
                  <a:pt x="5698837" y="3634919"/>
                  <a:pt x="5680364" y="3648774"/>
                </a:cubicBezTo>
                <a:cubicBezTo>
                  <a:pt x="5661891" y="3690338"/>
                  <a:pt x="5646350" y="3733332"/>
                  <a:pt x="5624946" y="3773465"/>
                </a:cubicBezTo>
                <a:cubicBezTo>
                  <a:pt x="5609274" y="3802849"/>
                  <a:pt x="5562303" y="3889101"/>
                  <a:pt x="5569527" y="3856592"/>
                </a:cubicBezTo>
                <a:cubicBezTo>
                  <a:pt x="5594871" y="3742542"/>
                  <a:pt x="5646347" y="3635853"/>
                  <a:pt x="5680364" y="3524083"/>
                </a:cubicBezTo>
                <a:cubicBezTo>
                  <a:pt x="5775672" y="3210928"/>
                  <a:pt x="5860337" y="2894573"/>
                  <a:pt x="5957455" y="2581974"/>
                </a:cubicBezTo>
                <a:cubicBezTo>
                  <a:pt x="6006967" y="2422607"/>
                  <a:pt x="6204458" y="1848165"/>
                  <a:pt x="6289964" y="1681428"/>
                </a:cubicBezTo>
                <a:cubicBezTo>
                  <a:pt x="6344153" y="1575759"/>
                  <a:pt x="6502417" y="1487627"/>
                  <a:pt x="6580909" y="1418192"/>
                </a:cubicBezTo>
                <a:cubicBezTo>
                  <a:pt x="6732754" y="1283868"/>
                  <a:pt x="6756797" y="1243359"/>
                  <a:pt x="6871855" y="1099537"/>
                </a:cubicBezTo>
                <a:cubicBezTo>
                  <a:pt x="6881091" y="1127246"/>
                  <a:pt x="6906648" y="1154329"/>
                  <a:pt x="6899564" y="1182665"/>
                </a:cubicBezTo>
                <a:cubicBezTo>
                  <a:pt x="6648348" y="2187524"/>
                  <a:pt x="6762967" y="1804925"/>
                  <a:pt x="6345382" y="2484992"/>
                </a:cubicBezTo>
                <a:cubicBezTo>
                  <a:pt x="6276141" y="2597756"/>
                  <a:pt x="6216073" y="2715901"/>
                  <a:pt x="6151418" y="2831355"/>
                </a:cubicBezTo>
                <a:cubicBezTo>
                  <a:pt x="6160654" y="3131537"/>
                  <a:pt x="6163342" y="3431992"/>
                  <a:pt x="6179127" y="3731901"/>
                </a:cubicBezTo>
                <a:cubicBezTo>
                  <a:pt x="6181084" y="3769082"/>
                  <a:pt x="6189756" y="3658158"/>
                  <a:pt x="6192982" y="3621065"/>
                </a:cubicBezTo>
                <a:cubicBezTo>
                  <a:pt x="6208232" y="3445690"/>
                  <a:pt x="6215247" y="3269568"/>
                  <a:pt x="6234546" y="3094592"/>
                </a:cubicBezTo>
                <a:cubicBezTo>
                  <a:pt x="6284533" y="2641378"/>
                  <a:pt x="6301076" y="2181769"/>
                  <a:pt x="6400800" y="1736846"/>
                </a:cubicBezTo>
                <a:cubicBezTo>
                  <a:pt x="6421016" y="1646654"/>
                  <a:pt x="6625833" y="1450189"/>
                  <a:pt x="6719455" y="1376628"/>
                </a:cubicBezTo>
                <a:cubicBezTo>
                  <a:pt x="6740629" y="1359991"/>
                  <a:pt x="6767886" y="1352117"/>
                  <a:pt x="6788727" y="1335065"/>
                </a:cubicBezTo>
                <a:cubicBezTo>
                  <a:pt x="6886638" y="1254956"/>
                  <a:pt x="6914393" y="1190211"/>
                  <a:pt x="6982691" y="1071828"/>
                </a:cubicBezTo>
                <a:cubicBezTo>
                  <a:pt x="7016765" y="1012766"/>
                  <a:pt x="7047346" y="951755"/>
                  <a:pt x="7079673" y="891719"/>
                </a:cubicBezTo>
                <a:cubicBezTo>
                  <a:pt x="7075055" y="988701"/>
                  <a:pt x="7077653" y="1086297"/>
                  <a:pt x="7065818" y="1182665"/>
                </a:cubicBezTo>
                <a:cubicBezTo>
                  <a:pt x="7045273" y="1349956"/>
                  <a:pt x="6985572" y="1512905"/>
                  <a:pt x="6982691" y="1681428"/>
                </a:cubicBezTo>
                <a:cubicBezTo>
                  <a:pt x="6974181" y="2179250"/>
                  <a:pt x="7020479" y="2618530"/>
                  <a:pt x="7065818" y="3094592"/>
                </a:cubicBezTo>
                <a:cubicBezTo>
                  <a:pt x="7051964" y="3159246"/>
                  <a:pt x="7045165" y="3225826"/>
                  <a:pt x="7024255" y="3288555"/>
                </a:cubicBezTo>
                <a:cubicBezTo>
                  <a:pt x="7003345" y="3351284"/>
                  <a:pt x="6964344" y="3406752"/>
                  <a:pt x="6941127" y="3468665"/>
                </a:cubicBezTo>
                <a:cubicBezTo>
                  <a:pt x="6908818" y="3554823"/>
                  <a:pt x="6885709" y="3644156"/>
                  <a:pt x="6858000" y="3731901"/>
                </a:cubicBezTo>
                <a:cubicBezTo>
                  <a:pt x="6879354" y="3561077"/>
                  <a:pt x="6927273" y="3181850"/>
                  <a:pt x="6927273" y="3122301"/>
                </a:cubicBezTo>
                <a:cubicBezTo>
                  <a:pt x="6927273" y="1681560"/>
                  <a:pt x="7070033" y="2046853"/>
                  <a:pt x="6830291" y="1487465"/>
                </a:cubicBezTo>
                <a:cubicBezTo>
                  <a:pt x="6815396" y="1383200"/>
                  <a:pt x="6802103" y="1341679"/>
                  <a:pt x="6830291" y="1224228"/>
                </a:cubicBezTo>
                <a:cubicBezTo>
                  <a:pt x="6845303" y="1161680"/>
                  <a:pt x="6874225" y="1103242"/>
                  <a:pt x="6899564" y="1044119"/>
                </a:cubicBezTo>
                <a:cubicBezTo>
                  <a:pt x="6911070" y="1017273"/>
                  <a:pt x="6880390" y="1099313"/>
                  <a:pt x="6871855" y="1127246"/>
                </a:cubicBezTo>
                <a:cubicBezTo>
                  <a:pt x="6829587" y="1265578"/>
                  <a:pt x="6802526" y="1409251"/>
                  <a:pt x="6747164" y="1542883"/>
                </a:cubicBezTo>
                <a:cubicBezTo>
                  <a:pt x="6668116" y="1733688"/>
                  <a:pt x="6578604" y="1921348"/>
                  <a:pt x="6470073" y="2097065"/>
                </a:cubicBezTo>
                <a:cubicBezTo>
                  <a:pt x="6183467" y="2561093"/>
                  <a:pt x="5876847" y="2720957"/>
                  <a:pt x="5417127" y="3080737"/>
                </a:cubicBezTo>
                <a:cubicBezTo>
                  <a:pt x="5349478" y="3133680"/>
                  <a:pt x="5265876" y="3168488"/>
                  <a:pt x="5209309" y="3233137"/>
                </a:cubicBezTo>
                <a:cubicBezTo>
                  <a:pt x="5119121" y="3336210"/>
                  <a:pt x="5119392" y="3346549"/>
                  <a:pt x="5015346" y="3427101"/>
                </a:cubicBezTo>
                <a:cubicBezTo>
                  <a:pt x="4905795" y="3511915"/>
                  <a:pt x="4793270" y="3592821"/>
                  <a:pt x="4682836" y="3676483"/>
                </a:cubicBezTo>
                <a:cubicBezTo>
                  <a:pt x="4640865" y="3708279"/>
                  <a:pt x="4600270" y="3741872"/>
                  <a:pt x="4558146" y="3773465"/>
                </a:cubicBezTo>
                <a:cubicBezTo>
                  <a:pt x="4412050" y="3883037"/>
                  <a:pt x="4511323" y="3810730"/>
                  <a:pt x="4336473" y="3898155"/>
                </a:cubicBezTo>
                <a:cubicBezTo>
                  <a:pt x="4312387" y="3910198"/>
                  <a:pt x="4240542" y="3943527"/>
                  <a:pt x="4267200" y="3939719"/>
                </a:cubicBezTo>
                <a:cubicBezTo>
                  <a:pt x="4389190" y="3922292"/>
                  <a:pt x="4507345" y="3884301"/>
                  <a:pt x="4627418" y="3856592"/>
                </a:cubicBezTo>
                <a:cubicBezTo>
                  <a:pt x="4789054" y="3759610"/>
                  <a:pt x="4966876" y="3685545"/>
                  <a:pt x="5112327" y="3565646"/>
                </a:cubicBezTo>
                <a:cubicBezTo>
                  <a:pt x="5311407" y="3401540"/>
                  <a:pt x="5472433" y="3196082"/>
                  <a:pt x="5652655" y="3011465"/>
                </a:cubicBezTo>
                <a:cubicBezTo>
                  <a:pt x="5661780" y="3002118"/>
                  <a:pt x="5690127" y="2975077"/>
                  <a:pt x="5680364" y="2983755"/>
                </a:cubicBezTo>
                <a:cubicBezTo>
                  <a:pt x="5447314" y="3190910"/>
                  <a:pt x="5495092" y="3196328"/>
                  <a:pt x="5070764" y="3302410"/>
                </a:cubicBezTo>
                <a:cubicBezTo>
                  <a:pt x="4839475" y="3360232"/>
                  <a:pt x="4599709" y="3376301"/>
                  <a:pt x="4364182" y="3413246"/>
                </a:cubicBezTo>
                <a:cubicBezTo>
                  <a:pt x="4248727" y="3450192"/>
                  <a:pt x="4136492" y="3499359"/>
                  <a:pt x="4017818" y="3524083"/>
                </a:cubicBezTo>
                <a:cubicBezTo>
                  <a:pt x="4003521" y="3527062"/>
                  <a:pt x="4045994" y="3479655"/>
                  <a:pt x="4031673" y="3482519"/>
                </a:cubicBezTo>
                <a:cubicBezTo>
                  <a:pt x="3999018" y="3489050"/>
                  <a:pt x="3915244" y="3537937"/>
                  <a:pt x="3948546" y="3537937"/>
                </a:cubicBezTo>
                <a:cubicBezTo>
                  <a:pt x="4006962" y="3537937"/>
                  <a:pt x="4057240" y="3492481"/>
                  <a:pt x="4114800" y="3482519"/>
                </a:cubicBezTo>
                <a:cubicBezTo>
                  <a:pt x="4298238" y="3450770"/>
                  <a:pt x="4484255" y="3436337"/>
                  <a:pt x="4668982" y="3413246"/>
                </a:cubicBezTo>
                <a:cubicBezTo>
                  <a:pt x="4890655" y="3339355"/>
                  <a:pt x="5128353" y="3302515"/>
                  <a:pt x="5334000" y="3191574"/>
                </a:cubicBezTo>
                <a:cubicBezTo>
                  <a:pt x="5856780" y="2909548"/>
                  <a:pt x="5838517" y="2480777"/>
                  <a:pt x="6165273" y="1986228"/>
                </a:cubicBezTo>
                <a:lnTo>
                  <a:pt x="6677891" y="1210374"/>
                </a:lnTo>
                <a:cubicBezTo>
                  <a:pt x="6705600" y="1094919"/>
                  <a:pt x="6748800" y="982113"/>
                  <a:pt x="6761018" y="864010"/>
                </a:cubicBezTo>
                <a:cubicBezTo>
                  <a:pt x="6763394" y="841042"/>
                  <a:pt x="6741996" y="803583"/>
                  <a:pt x="6719455" y="808592"/>
                </a:cubicBezTo>
                <a:cubicBezTo>
                  <a:pt x="6681201" y="817093"/>
                  <a:pt x="6664036" y="864010"/>
                  <a:pt x="6636327" y="891719"/>
                </a:cubicBezTo>
                <a:cubicBezTo>
                  <a:pt x="6449384" y="1265607"/>
                  <a:pt x="6271761" y="1663482"/>
                  <a:pt x="5999018" y="1986228"/>
                </a:cubicBezTo>
                <a:cubicBezTo>
                  <a:pt x="5886089" y="2119860"/>
                  <a:pt x="5308652" y="2554179"/>
                  <a:pt x="5140036" y="2637392"/>
                </a:cubicBezTo>
                <a:cubicBezTo>
                  <a:pt x="4936942" y="2737620"/>
                  <a:pt x="4715163" y="2794410"/>
                  <a:pt x="4502727" y="2872919"/>
                </a:cubicBezTo>
                <a:cubicBezTo>
                  <a:pt x="3275455" y="2708285"/>
                  <a:pt x="3731003" y="2605462"/>
                  <a:pt x="3103418" y="2803646"/>
                </a:cubicBezTo>
                <a:cubicBezTo>
                  <a:pt x="3011054" y="2877537"/>
                  <a:pt x="2914583" y="2946567"/>
                  <a:pt x="2826327" y="3025319"/>
                </a:cubicBezTo>
                <a:cubicBezTo>
                  <a:pt x="2614220" y="3214583"/>
                  <a:pt x="2470029" y="3510063"/>
                  <a:pt x="2202873" y="3607210"/>
                </a:cubicBezTo>
                <a:cubicBezTo>
                  <a:pt x="2152073" y="3625683"/>
                  <a:pt x="2004349" y="3690815"/>
                  <a:pt x="2050473" y="3662628"/>
                </a:cubicBezTo>
                <a:cubicBezTo>
                  <a:pt x="2454326" y="3415829"/>
                  <a:pt x="3237624" y="3136417"/>
                  <a:pt x="3546764" y="2983755"/>
                </a:cubicBezTo>
                <a:cubicBezTo>
                  <a:pt x="4119033" y="2701153"/>
                  <a:pt x="4877677" y="2282663"/>
                  <a:pt x="5389418" y="1847683"/>
                </a:cubicBezTo>
                <a:cubicBezTo>
                  <a:pt x="5691273" y="1591106"/>
                  <a:pt x="5743461" y="1474401"/>
                  <a:pt x="5943600" y="1224228"/>
                </a:cubicBezTo>
                <a:cubicBezTo>
                  <a:pt x="5954002" y="1211226"/>
                  <a:pt x="5928006" y="1254369"/>
                  <a:pt x="5915891" y="1265792"/>
                </a:cubicBezTo>
                <a:cubicBezTo>
                  <a:pt x="5754255" y="1418192"/>
                  <a:pt x="5597136" y="1575530"/>
                  <a:pt x="5430982" y="1722992"/>
                </a:cubicBezTo>
                <a:cubicBezTo>
                  <a:pt x="4970512" y="2131660"/>
                  <a:pt x="4729776" y="2380855"/>
                  <a:pt x="4142509" y="2581974"/>
                </a:cubicBezTo>
                <a:cubicBezTo>
                  <a:pt x="4033195" y="2619410"/>
                  <a:pt x="3911600" y="2591210"/>
                  <a:pt x="3796146" y="2595828"/>
                </a:cubicBezTo>
                <a:cubicBezTo>
                  <a:pt x="3575383" y="2499844"/>
                  <a:pt x="3357052" y="2390850"/>
                  <a:pt x="3117273" y="2346446"/>
                </a:cubicBezTo>
                <a:cubicBezTo>
                  <a:pt x="2989802" y="2322840"/>
                  <a:pt x="2858655" y="2327973"/>
                  <a:pt x="2729346" y="2318737"/>
                </a:cubicBezTo>
                <a:cubicBezTo>
                  <a:pt x="2627746" y="2337210"/>
                  <a:pt x="2525641" y="2353093"/>
                  <a:pt x="2424546" y="2374155"/>
                </a:cubicBezTo>
                <a:cubicBezTo>
                  <a:pt x="2303907" y="2399288"/>
                  <a:pt x="2185477" y="2434743"/>
                  <a:pt x="2064327" y="2457283"/>
                </a:cubicBezTo>
                <a:cubicBezTo>
                  <a:pt x="1986610" y="2471742"/>
                  <a:pt x="1907309" y="2475756"/>
                  <a:pt x="1828800" y="2484992"/>
                </a:cubicBezTo>
                <a:cubicBezTo>
                  <a:pt x="1728620" y="2184452"/>
                  <a:pt x="1753519" y="2349931"/>
                  <a:pt x="2424546" y="2055501"/>
                </a:cubicBezTo>
                <a:cubicBezTo>
                  <a:pt x="2886792" y="1852678"/>
                  <a:pt x="3063920" y="1826753"/>
                  <a:pt x="3477491" y="1736846"/>
                </a:cubicBezTo>
                <a:cubicBezTo>
                  <a:pt x="4104839" y="1789127"/>
                  <a:pt x="2637300" y="1659068"/>
                  <a:pt x="4378036" y="1916955"/>
                </a:cubicBezTo>
                <a:cubicBezTo>
                  <a:pt x="4629957" y="1954277"/>
                  <a:pt x="4886036" y="1953901"/>
                  <a:pt x="5140036" y="1972374"/>
                </a:cubicBezTo>
                <a:cubicBezTo>
                  <a:pt x="5586052" y="1841833"/>
                  <a:pt x="5711574" y="1880035"/>
                  <a:pt x="6012873" y="1570592"/>
                </a:cubicBezTo>
                <a:cubicBezTo>
                  <a:pt x="6096016" y="1485202"/>
                  <a:pt x="6145353" y="1371996"/>
                  <a:pt x="6220691" y="1279646"/>
                </a:cubicBezTo>
                <a:cubicBezTo>
                  <a:pt x="6288842" y="1196106"/>
                  <a:pt x="6360962" y="1114810"/>
                  <a:pt x="6442364" y="1044119"/>
                </a:cubicBezTo>
                <a:cubicBezTo>
                  <a:pt x="6537217" y="961746"/>
                  <a:pt x="6841365" y="739328"/>
                  <a:pt x="6747164" y="822446"/>
                </a:cubicBezTo>
                <a:cubicBezTo>
                  <a:pt x="6668655" y="891719"/>
                  <a:pt x="6598341" y="971573"/>
                  <a:pt x="6511636" y="1030265"/>
                </a:cubicBezTo>
                <a:cubicBezTo>
                  <a:pt x="5847765" y="1479655"/>
                  <a:pt x="5567195" y="1571680"/>
                  <a:pt x="4752109" y="1889246"/>
                </a:cubicBezTo>
                <a:cubicBezTo>
                  <a:pt x="4409099" y="2022886"/>
                  <a:pt x="4052500" y="2120955"/>
                  <a:pt x="3713018" y="2263319"/>
                </a:cubicBezTo>
                <a:cubicBezTo>
                  <a:pt x="3335826" y="2421496"/>
                  <a:pt x="2987628" y="2646177"/>
                  <a:pt x="2604655" y="2789792"/>
                </a:cubicBezTo>
                <a:cubicBezTo>
                  <a:pt x="2493819" y="2831356"/>
                  <a:pt x="2387510" y="2887963"/>
                  <a:pt x="2272146" y="2914483"/>
                </a:cubicBezTo>
                <a:cubicBezTo>
                  <a:pt x="1984307" y="2980653"/>
                  <a:pt x="1690341" y="3016581"/>
                  <a:pt x="1399309" y="3066883"/>
                </a:cubicBezTo>
                <a:lnTo>
                  <a:pt x="1149927" y="3108446"/>
                </a:lnTo>
                <a:cubicBezTo>
                  <a:pt x="1034523" y="3127233"/>
                  <a:pt x="918532" y="3142575"/>
                  <a:pt x="803564" y="3163865"/>
                </a:cubicBezTo>
                <a:lnTo>
                  <a:pt x="429491" y="3233137"/>
                </a:lnTo>
                <a:cubicBezTo>
                  <a:pt x="332509" y="3270083"/>
                  <a:pt x="238541" y="3316198"/>
                  <a:pt x="138546" y="3343974"/>
                </a:cubicBezTo>
                <a:cubicBezTo>
                  <a:pt x="119668" y="3349218"/>
                  <a:pt x="162128" y="3310193"/>
                  <a:pt x="180109" y="3302410"/>
                </a:cubicBezTo>
                <a:cubicBezTo>
                  <a:pt x="472883" y="3175687"/>
                  <a:pt x="755764" y="3013130"/>
                  <a:pt x="1066800" y="2942192"/>
                </a:cubicBezTo>
                <a:lnTo>
                  <a:pt x="1856509" y="2762083"/>
                </a:lnTo>
                <a:lnTo>
                  <a:pt x="2840182" y="2831355"/>
                </a:lnTo>
                <a:cubicBezTo>
                  <a:pt x="2955699" y="2839778"/>
                  <a:pt x="3070745" y="2861336"/>
                  <a:pt x="3186546" y="2859065"/>
                </a:cubicBezTo>
                <a:cubicBezTo>
                  <a:pt x="3307392" y="2856696"/>
                  <a:pt x="3426691" y="2831356"/>
                  <a:pt x="3546764" y="2817501"/>
                </a:cubicBezTo>
                <a:cubicBezTo>
                  <a:pt x="3777673" y="2729756"/>
                  <a:pt x="4018077" y="2663782"/>
                  <a:pt x="4239491" y="2554265"/>
                </a:cubicBezTo>
                <a:cubicBezTo>
                  <a:pt x="4714571" y="2319279"/>
                  <a:pt x="4861554" y="2157504"/>
                  <a:pt x="5237018" y="1833828"/>
                </a:cubicBezTo>
                <a:cubicBezTo>
                  <a:pt x="5263615" y="1780634"/>
                  <a:pt x="5306008" y="1659339"/>
                  <a:pt x="5375564" y="1626010"/>
                </a:cubicBezTo>
                <a:cubicBezTo>
                  <a:pt x="5569706" y="1532984"/>
                  <a:pt x="5971309" y="1376628"/>
                  <a:pt x="5971309" y="1376628"/>
                </a:cubicBezTo>
                <a:cubicBezTo>
                  <a:pt x="6008255" y="1344301"/>
                  <a:pt x="6049305" y="1316136"/>
                  <a:pt x="6082146" y="1279646"/>
                </a:cubicBezTo>
                <a:cubicBezTo>
                  <a:pt x="6132816" y="1223346"/>
                  <a:pt x="6165955" y="1151893"/>
                  <a:pt x="6220691" y="1099537"/>
                </a:cubicBezTo>
                <a:cubicBezTo>
                  <a:pt x="6273458" y="1049064"/>
                  <a:pt x="6343781" y="1020461"/>
                  <a:pt x="6400800" y="974846"/>
                </a:cubicBezTo>
                <a:cubicBezTo>
                  <a:pt x="6436499" y="946287"/>
                  <a:pt x="6539803" y="895874"/>
                  <a:pt x="6497782" y="877865"/>
                </a:cubicBezTo>
                <a:cubicBezTo>
                  <a:pt x="6435977" y="851378"/>
                  <a:pt x="6367011" y="910304"/>
                  <a:pt x="6303818" y="933283"/>
                </a:cubicBezTo>
                <a:cubicBezTo>
                  <a:pt x="5340073" y="1283735"/>
                  <a:pt x="6138523" y="1054270"/>
                  <a:pt x="5070764" y="1321210"/>
                </a:cubicBezTo>
                <a:cubicBezTo>
                  <a:pt x="5015346" y="1353537"/>
                  <a:pt x="4960428" y="1386738"/>
                  <a:pt x="4904509" y="1418192"/>
                </a:cubicBezTo>
                <a:cubicBezTo>
                  <a:pt x="4886508" y="1428317"/>
                  <a:pt x="4831159" y="1456148"/>
                  <a:pt x="4849091" y="1445901"/>
                </a:cubicBezTo>
                <a:cubicBezTo>
                  <a:pt x="5274684" y="1202705"/>
                  <a:pt x="5179362" y="1250062"/>
                  <a:pt x="5694218" y="1044119"/>
                </a:cubicBezTo>
                <a:cubicBezTo>
                  <a:pt x="5734896" y="1027848"/>
                  <a:pt x="5818909" y="958743"/>
                  <a:pt x="5818909" y="1002555"/>
                </a:cubicBezTo>
                <a:cubicBezTo>
                  <a:pt x="5818909" y="1048039"/>
                  <a:pt x="5732998" y="1034206"/>
                  <a:pt x="5694218" y="1057974"/>
                </a:cubicBezTo>
                <a:cubicBezTo>
                  <a:pt x="5328499" y="1282125"/>
                  <a:pt x="5270131" y="1319643"/>
                  <a:pt x="5611091" y="1196519"/>
                </a:cubicBezTo>
                <a:cubicBezTo>
                  <a:pt x="5870876" y="1102708"/>
                  <a:pt x="6164213" y="1068911"/>
                  <a:pt x="6386946" y="905574"/>
                </a:cubicBezTo>
                <a:cubicBezTo>
                  <a:pt x="6578634" y="765003"/>
                  <a:pt x="6570038" y="794472"/>
                  <a:pt x="6691746" y="642337"/>
                </a:cubicBezTo>
                <a:cubicBezTo>
                  <a:pt x="6735020" y="588244"/>
                  <a:pt x="6816436" y="476083"/>
                  <a:pt x="6816436" y="476083"/>
                </a:cubicBezTo>
                <a:cubicBezTo>
                  <a:pt x="6907145" y="680175"/>
                  <a:pt x="6946766" y="763847"/>
                  <a:pt x="7038109" y="1030265"/>
                </a:cubicBezTo>
                <a:cubicBezTo>
                  <a:pt x="7099225" y="1208521"/>
                  <a:pt x="7153116" y="1389252"/>
                  <a:pt x="7204364" y="1570592"/>
                </a:cubicBezTo>
                <a:cubicBezTo>
                  <a:pt x="7273212" y="1814209"/>
                  <a:pt x="7316431" y="2065337"/>
                  <a:pt x="7398327" y="2304883"/>
                </a:cubicBezTo>
                <a:cubicBezTo>
                  <a:pt x="7501530" y="2606751"/>
                  <a:pt x="7927627" y="3462105"/>
                  <a:pt x="7758546" y="3191574"/>
                </a:cubicBezTo>
                <a:cubicBezTo>
                  <a:pt x="7644274" y="3008738"/>
                  <a:pt x="7705862" y="3121023"/>
                  <a:pt x="7592291" y="2845210"/>
                </a:cubicBezTo>
                <a:cubicBezTo>
                  <a:pt x="7246310" y="999981"/>
                  <a:pt x="7638905" y="3192194"/>
                  <a:pt x="7412182" y="1653719"/>
                </a:cubicBezTo>
                <a:cubicBezTo>
                  <a:pt x="7373218" y="1389318"/>
                  <a:pt x="7358146" y="1117553"/>
                  <a:pt x="7273636" y="864010"/>
                </a:cubicBezTo>
                <a:cubicBezTo>
                  <a:pt x="7269018" y="850155"/>
                  <a:pt x="7247398" y="814706"/>
                  <a:pt x="7259782" y="822446"/>
                </a:cubicBezTo>
                <a:cubicBezTo>
                  <a:pt x="7787874" y="1152502"/>
                  <a:pt x="7141746" y="868088"/>
                  <a:pt x="7910946" y="1238083"/>
                </a:cubicBezTo>
                <a:cubicBezTo>
                  <a:pt x="8132810" y="1344803"/>
                  <a:pt x="8368976" y="1420208"/>
                  <a:pt x="8589818" y="1529028"/>
                </a:cubicBezTo>
                <a:cubicBezTo>
                  <a:pt x="8688634" y="1577720"/>
                  <a:pt x="8770134" y="1656505"/>
                  <a:pt x="8866909" y="1709137"/>
                </a:cubicBezTo>
                <a:cubicBezTo>
                  <a:pt x="9033839" y="1799923"/>
                  <a:pt x="9222394" y="1851669"/>
                  <a:pt x="9379527" y="1958519"/>
                </a:cubicBezTo>
                <a:cubicBezTo>
                  <a:pt x="9494982" y="2037028"/>
                  <a:pt x="9860416" y="2231414"/>
                  <a:pt x="9725891" y="2194046"/>
                </a:cubicBezTo>
                <a:lnTo>
                  <a:pt x="9476509" y="2124774"/>
                </a:lnTo>
                <a:cubicBezTo>
                  <a:pt x="9365673" y="2046265"/>
                  <a:pt x="9248847" y="1975591"/>
                  <a:pt x="9144000" y="1889246"/>
                </a:cubicBezTo>
                <a:cubicBezTo>
                  <a:pt x="9012823" y="1781218"/>
                  <a:pt x="8891868" y="1661238"/>
                  <a:pt x="8769927" y="1542883"/>
                </a:cubicBezTo>
                <a:cubicBezTo>
                  <a:pt x="8734700" y="1508692"/>
                  <a:pt x="8707659" y="1466759"/>
                  <a:pt x="8672946" y="1432046"/>
                </a:cubicBezTo>
                <a:cubicBezTo>
                  <a:pt x="8661172" y="1420272"/>
                  <a:pt x="8619608" y="1416111"/>
                  <a:pt x="8631382" y="1404337"/>
                </a:cubicBezTo>
                <a:cubicBezTo>
                  <a:pt x="8644846" y="1390873"/>
                  <a:pt x="8669355" y="1410560"/>
                  <a:pt x="8686800" y="1418192"/>
                </a:cubicBezTo>
                <a:cubicBezTo>
                  <a:pt x="8760691" y="1450519"/>
                  <a:pt x="8836941" y="1477918"/>
                  <a:pt x="8908473" y="1515174"/>
                </a:cubicBezTo>
                <a:cubicBezTo>
                  <a:pt x="9605469" y="1878192"/>
                  <a:pt x="9084391" y="1692277"/>
                  <a:pt x="9864436" y="1903101"/>
                </a:cubicBezTo>
                <a:cubicBezTo>
                  <a:pt x="10144439" y="1891901"/>
                  <a:pt x="10341981" y="1871701"/>
                  <a:pt x="10626436" y="1916955"/>
                </a:cubicBezTo>
                <a:cubicBezTo>
                  <a:pt x="10694238" y="1927742"/>
                  <a:pt x="10754782" y="1966038"/>
                  <a:pt x="10820400" y="1986228"/>
                </a:cubicBezTo>
                <a:cubicBezTo>
                  <a:pt x="10874998" y="2003027"/>
                  <a:pt x="10931237" y="2013937"/>
                  <a:pt x="10986655" y="2027792"/>
                </a:cubicBezTo>
                <a:cubicBezTo>
                  <a:pt x="10958946" y="2041646"/>
                  <a:pt x="10933949" y="2063505"/>
                  <a:pt x="10903527" y="2069355"/>
                </a:cubicBezTo>
                <a:cubicBezTo>
                  <a:pt x="10627482" y="2122441"/>
                  <a:pt x="10436308" y="2086200"/>
                  <a:pt x="10141527" y="2069355"/>
                </a:cubicBezTo>
                <a:cubicBezTo>
                  <a:pt x="9958881" y="2041958"/>
                  <a:pt x="9319566" y="1950930"/>
                  <a:pt x="9116291" y="1903101"/>
                </a:cubicBezTo>
                <a:cubicBezTo>
                  <a:pt x="9035249" y="1884032"/>
                  <a:pt x="8958380" y="1850094"/>
                  <a:pt x="8880764" y="1819974"/>
                </a:cubicBezTo>
                <a:cubicBezTo>
                  <a:pt x="8648912" y="1730002"/>
                  <a:pt x="8413401" y="1648054"/>
                  <a:pt x="8188036" y="1542883"/>
                </a:cubicBezTo>
                <a:cubicBezTo>
                  <a:pt x="8118763" y="1510556"/>
                  <a:pt x="8045323" y="1485965"/>
                  <a:pt x="7980218" y="1445901"/>
                </a:cubicBezTo>
                <a:cubicBezTo>
                  <a:pt x="7864542" y="1374716"/>
                  <a:pt x="7772890" y="1263082"/>
                  <a:pt x="7647709" y="1210374"/>
                </a:cubicBezTo>
                <a:lnTo>
                  <a:pt x="7384473" y="1099537"/>
                </a:lnTo>
                <a:cubicBezTo>
                  <a:pt x="7175992" y="1134285"/>
                  <a:pt x="7227972" y="1104121"/>
                  <a:pt x="7620000" y="1376628"/>
                </a:cubicBezTo>
                <a:cubicBezTo>
                  <a:pt x="8034984" y="1665093"/>
                  <a:pt x="8674230" y="2065062"/>
                  <a:pt x="9144000" y="2291028"/>
                </a:cubicBezTo>
                <a:cubicBezTo>
                  <a:pt x="10039304" y="2721681"/>
                  <a:pt x="9235069" y="2251461"/>
                  <a:pt x="9670473" y="2512701"/>
                </a:cubicBezTo>
                <a:cubicBezTo>
                  <a:pt x="9684327" y="2558883"/>
                  <a:pt x="9749686" y="2621126"/>
                  <a:pt x="9712036" y="2651246"/>
                </a:cubicBezTo>
                <a:cubicBezTo>
                  <a:pt x="9664604" y="2689191"/>
                  <a:pt x="9586129" y="2650957"/>
                  <a:pt x="9531927" y="2623537"/>
                </a:cubicBezTo>
                <a:cubicBezTo>
                  <a:pt x="9190490" y="2450810"/>
                  <a:pt x="8885745" y="2207062"/>
                  <a:pt x="8534400" y="2055501"/>
                </a:cubicBezTo>
                <a:cubicBezTo>
                  <a:pt x="8298873" y="1953901"/>
                  <a:pt x="8058973" y="1861890"/>
                  <a:pt x="7827818" y="1750701"/>
                </a:cubicBezTo>
                <a:cubicBezTo>
                  <a:pt x="7693606" y="1686143"/>
                  <a:pt x="7561746" y="1614656"/>
                  <a:pt x="7439891" y="1529028"/>
                </a:cubicBezTo>
                <a:cubicBezTo>
                  <a:pt x="7389056" y="1493306"/>
                  <a:pt x="7289490" y="1333921"/>
                  <a:pt x="7315200" y="1390483"/>
                </a:cubicBezTo>
                <a:cubicBezTo>
                  <a:pt x="7500697" y="1798576"/>
                  <a:pt x="7916381" y="2009831"/>
                  <a:pt x="8271164" y="2249465"/>
                </a:cubicBezTo>
                <a:cubicBezTo>
                  <a:pt x="8535670" y="2428122"/>
                  <a:pt x="8820552" y="2574902"/>
                  <a:pt x="9088582" y="2748228"/>
                </a:cubicBezTo>
                <a:cubicBezTo>
                  <a:pt x="9513429" y="3022962"/>
                  <a:pt x="9864745" y="3447974"/>
                  <a:pt x="10349346" y="3593355"/>
                </a:cubicBezTo>
                <a:cubicBezTo>
                  <a:pt x="10487891" y="3634919"/>
                  <a:pt x="10874805" y="3812180"/>
                  <a:pt x="10764982" y="3718046"/>
                </a:cubicBezTo>
                <a:cubicBezTo>
                  <a:pt x="10594030" y="3571516"/>
                  <a:pt x="10346406" y="3546287"/>
                  <a:pt x="10155382" y="3427101"/>
                </a:cubicBezTo>
                <a:cubicBezTo>
                  <a:pt x="9804215" y="3207997"/>
                  <a:pt x="9463513" y="2969793"/>
                  <a:pt x="9144000" y="2706665"/>
                </a:cubicBezTo>
                <a:cubicBezTo>
                  <a:pt x="8908473" y="2512701"/>
                  <a:pt x="8708426" y="2264951"/>
                  <a:pt x="8437418" y="2124774"/>
                </a:cubicBezTo>
                <a:cubicBezTo>
                  <a:pt x="7910678" y="1852321"/>
                  <a:pt x="8174227" y="1976351"/>
                  <a:pt x="7647709" y="1750701"/>
                </a:cubicBezTo>
                <a:cubicBezTo>
                  <a:pt x="7615382" y="1713756"/>
                  <a:pt x="7584303" y="1675679"/>
                  <a:pt x="7550727" y="1639865"/>
                </a:cubicBezTo>
                <a:cubicBezTo>
                  <a:pt x="7494630" y="1580028"/>
                  <a:pt x="7395165" y="1482900"/>
                  <a:pt x="7329055" y="1432046"/>
                </a:cubicBezTo>
                <a:cubicBezTo>
                  <a:pt x="7307711" y="1415628"/>
                  <a:pt x="7282873" y="1404337"/>
                  <a:pt x="7259782" y="1390483"/>
                </a:cubicBezTo>
                <a:cubicBezTo>
                  <a:pt x="7236691" y="1348919"/>
                  <a:pt x="7214972" y="1306563"/>
                  <a:pt x="7190509" y="1265792"/>
                </a:cubicBezTo>
                <a:cubicBezTo>
                  <a:pt x="7173375" y="1237236"/>
                  <a:pt x="7141380" y="1215368"/>
                  <a:pt x="7135091" y="1182665"/>
                </a:cubicBezTo>
                <a:cubicBezTo>
                  <a:pt x="7057566" y="779534"/>
                  <a:pt x="7201487" y="1017927"/>
                  <a:pt x="7051964" y="808592"/>
                </a:cubicBezTo>
                <a:cubicBezTo>
                  <a:pt x="7227455" y="803974"/>
                  <a:pt x="7404172" y="773513"/>
                  <a:pt x="7578436" y="794737"/>
                </a:cubicBezTo>
                <a:cubicBezTo>
                  <a:pt x="8127099" y="861561"/>
                  <a:pt x="8662825" y="1021787"/>
                  <a:pt x="9213273" y="1071828"/>
                </a:cubicBezTo>
                <a:lnTo>
                  <a:pt x="9518073" y="1099537"/>
                </a:lnTo>
                <a:cubicBezTo>
                  <a:pt x="9564255" y="1071828"/>
                  <a:pt x="9612793" y="1047714"/>
                  <a:pt x="9656618" y="1016410"/>
                </a:cubicBezTo>
                <a:cubicBezTo>
                  <a:pt x="9677876" y="1001226"/>
                  <a:pt x="9738015" y="963747"/>
                  <a:pt x="9712036" y="960992"/>
                </a:cubicBezTo>
                <a:cubicBezTo>
                  <a:pt x="9390271" y="926865"/>
                  <a:pt x="9065491" y="933283"/>
                  <a:pt x="8742218" y="919428"/>
                </a:cubicBezTo>
                <a:cubicBezTo>
                  <a:pt x="7274168" y="662141"/>
                  <a:pt x="7848208" y="750550"/>
                  <a:pt x="7024255" y="628483"/>
                </a:cubicBezTo>
                <a:cubicBezTo>
                  <a:pt x="6950364" y="586919"/>
                  <a:pt x="6872628" y="551551"/>
                  <a:pt x="6802582" y="503792"/>
                </a:cubicBezTo>
                <a:cubicBezTo>
                  <a:pt x="6770205" y="481717"/>
                  <a:pt x="6693953" y="450418"/>
                  <a:pt x="6719455" y="420665"/>
                </a:cubicBezTo>
                <a:cubicBezTo>
                  <a:pt x="6755645" y="378443"/>
                  <a:pt x="6830291" y="411428"/>
                  <a:pt x="6885709" y="406810"/>
                </a:cubicBezTo>
                <a:cubicBezTo>
                  <a:pt x="7051964" y="420665"/>
                  <a:pt x="7217672" y="445227"/>
                  <a:pt x="7384473" y="448374"/>
                </a:cubicBezTo>
                <a:cubicBezTo>
                  <a:pt x="7463509" y="449865"/>
                  <a:pt x="7540950" y="420665"/>
                  <a:pt x="7620000" y="420665"/>
                </a:cubicBezTo>
                <a:cubicBezTo>
                  <a:pt x="7726619" y="420665"/>
                  <a:pt x="7832437" y="439138"/>
                  <a:pt x="7938655" y="448374"/>
                </a:cubicBezTo>
                <a:cubicBezTo>
                  <a:pt x="8012546" y="462228"/>
                  <a:pt x="8089007" y="466164"/>
                  <a:pt x="8160327" y="489937"/>
                </a:cubicBezTo>
                <a:cubicBezTo>
                  <a:pt x="8228904" y="512796"/>
                  <a:pt x="8284552" y="567899"/>
                  <a:pt x="8354291" y="586919"/>
                </a:cubicBezTo>
                <a:cubicBezTo>
                  <a:pt x="8439412" y="610134"/>
                  <a:pt x="8529782" y="605392"/>
                  <a:pt x="8617527" y="614628"/>
                </a:cubicBezTo>
                <a:cubicBezTo>
                  <a:pt x="8783782" y="591537"/>
                  <a:pt x="8950724" y="572949"/>
                  <a:pt x="9116291" y="545355"/>
                </a:cubicBezTo>
                <a:cubicBezTo>
                  <a:pt x="9200287" y="531356"/>
                  <a:pt x="9281732" y="504268"/>
                  <a:pt x="9365673" y="489937"/>
                </a:cubicBezTo>
                <a:cubicBezTo>
                  <a:pt x="9761349" y="422383"/>
                  <a:pt x="9627725" y="476319"/>
                  <a:pt x="10044546" y="392955"/>
                </a:cubicBezTo>
                <a:cubicBezTo>
                  <a:pt x="10133517" y="375161"/>
                  <a:pt x="10220037" y="346774"/>
                  <a:pt x="10307782" y="323683"/>
                </a:cubicBezTo>
                <a:cubicBezTo>
                  <a:pt x="10293927" y="314447"/>
                  <a:pt x="10281523" y="302533"/>
                  <a:pt x="10266218" y="295974"/>
                </a:cubicBezTo>
                <a:cubicBezTo>
                  <a:pt x="10208347" y="271172"/>
                  <a:pt x="10192995" y="285087"/>
                  <a:pt x="10127673" y="295974"/>
                </a:cubicBezTo>
                <a:cubicBezTo>
                  <a:pt x="9933533" y="393044"/>
                  <a:pt x="9765575" y="482582"/>
                  <a:pt x="9559636" y="559210"/>
                </a:cubicBezTo>
                <a:cubicBezTo>
                  <a:pt x="9268103" y="667687"/>
                  <a:pt x="9249454" y="639716"/>
                  <a:pt x="8922327" y="697755"/>
                </a:cubicBezTo>
                <a:cubicBezTo>
                  <a:pt x="8755563" y="727342"/>
                  <a:pt x="8590418" y="765664"/>
                  <a:pt x="8423564" y="794737"/>
                </a:cubicBezTo>
                <a:lnTo>
                  <a:pt x="7093527" y="1016410"/>
                </a:lnTo>
                <a:cubicBezTo>
                  <a:pt x="6751187" y="930822"/>
                  <a:pt x="6752805" y="941918"/>
                  <a:pt x="7924800" y="697755"/>
                </a:cubicBezTo>
                <a:cubicBezTo>
                  <a:pt x="8035636" y="674664"/>
                  <a:pt x="8145949" y="648899"/>
                  <a:pt x="8257309" y="628483"/>
                </a:cubicBezTo>
                <a:cubicBezTo>
                  <a:pt x="8423094" y="598089"/>
                  <a:pt x="8591664" y="582480"/>
                  <a:pt x="8756073" y="545355"/>
                </a:cubicBezTo>
                <a:cubicBezTo>
                  <a:pt x="9065845" y="475406"/>
                  <a:pt x="9201996" y="390055"/>
                  <a:pt x="9504218" y="282119"/>
                </a:cubicBezTo>
                <a:cubicBezTo>
                  <a:pt x="9593283" y="250310"/>
                  <a:pt x="9834721" y="192566"/>
                  <a:pt x="9919855" y="171283"/>
                </a:cubicBezTo>
                <a:cubicBezTo>
                  <a:pt x="10003576" y="199189"/>
                  <a:pt x="9991465" y="183001"/>
                  <a:pt x="9836727" y="268265"/>
                </a:cubicBezTo>
                <a:cubicBezTo>
                  <a:pt x="9653995" y="368954"/>
                  <a:pt x="9486215" y="513950"/>
                  <a:pt x="9282546" y="559210"/>
                </a:cubicBezTo>
                <a:cubicBezTo>
                  <a:pt x="9100126" y="599748"/>
                  <a:pt x="9151284" y="590712"/>
                  <a:pt x="8908473" y="628483"/>
                </a:cubicBezTo>
                <a:cubicBezTo>
                  <a:pt x="8783919" y="647858"/>
                  <a:pt x="8659783" y="670930"/>
                  <a:pt x="8534400" y="683901"/>
                </a:cubicBezTo>
                <a:cubicBezTo>
                  <a:pt x="8296872" y="708473"/>
                  <a:pt x="7958683" y="716833"/>
                  <a:pt x="7716982" y="725465"/>
                </a:cubicBezTo>
                <a:cubicBezTo>
                  <a:pt x="7643091" y="734701"/>
                  <a:pt x="7569775" y="753174"/>
                  <a:pt x="7495309" y="753174"/>
                </a:cubicBezTo>
                <a:cubicBezTo>
                  <a:pt x="7360602" y="753174"/>
                  <a:pt x="7307632" y="737428"/>
                  <a:pt x="7204364" y="711610"/>
                </a:cubicBezTo>
                <a:cubicBezTo>
                  <a:pt x="7287491" y="697755"/>
                  <a:pt x="7370988" y="685961"/>
                  <a:pt x="7453746" y="670046"/>
                </a:cubicBezTo>
                <a:cubicBezTo>
                  <a:pt x="7731240" y="616682"/>
                  <a:pt x="8006858" y="553568"/>
                  <a:pt x="8285018" y="503792"/>
                </a:cubicBezTo>
                <a:cubicBezTo>
                  <a:pt x="8445742" y="475031"/>
                  <a:pt x="8608871" y="461362"/>
                  <a:pt x="8769927" y="434519"/>
                </a:cubicBezTo>
                <a:cubicBezTo>
                  <a:pt x="8969168" y="401312"/>
                  <a:pt x="9168493" y="367501"/>
                  <a:pt x="9365673" y="323683"/>
                </a:cubicBezTo>
                <a:cubicBezTo>
                  <a:pt x="9664850" y="257200"/>
                  <a:pt x="9530250" y="275975"/>
                  <a:pt x="9767455" y="254410"/>
                </a:cubicBezTo>
                <a:lnTo>
                  <a:pt x="10058400" y="282119"/>
                </a:lnTo>
                <a:cubicBezTo>
                  <a:pt x="10206050" y="293262"/>
                  <a:pt x="10354714" y="292324"/>
                  <a:pt x="10501746" y="309828"/>
                </a:cubicBezTo>
                <a:cubicBezTo>
                  <a:pt x="10527647" y="312911"/>
                  <a:pt x="10679735" y="364540"/>
                  <a:pt x="10723418" y="379101"/>
                </a:cubicBezTo>
                <a:cubicBezTo>
                  <a:pt x="10617201" y="389059"/>
                  <a:pt x="10192681" y="434519"/>
                  <a:pt x="10030691" y="434519"/>
                </a:cubicBezTo>
                <a:cubicBezTo>
                  <a:pt x="9961265" y="434519"/>
                  <a:pt x="9892146" y="425283"/>
                  <a:pt x="9822873" y="420665"/>
                </a:cubicBezTo>
                <a:cubicBezTo>
                  <a:pt x="9416473" y="457610"/>
                  <a:pt x="9008770" y="482284"/>
                  <a:pt x="8603673" y="531501"/>
                </a:cubicBezTo>
                <a:cubicBezTo>
                  <a:pt x="8513602" y="542444"/>
                  <a:pt x="8425521" y="569261"/>
                  <a:pt x="8340436" y="600774"/>
                </a:cubicBezTo>
                <a:cubicBezTo>
                  <a:pt x="8014977" y="721314"/>
                  <a:pt x="8444940" y="610867"/>
                  <a:pt x="8132618" y="767028"/>
                </a:cubicBezTo>
                <a:cubicBezTo>
                  <a:pt x="8086436" y="790119"/>
                  <a:pt x="8031018" y="785501"/>
                  <a:pt x="7980218" y="794737"/>
                </a:cubicBezTo>
                <a:cubicBezTo>
                  <a:pt x="7906300" y="784177"/>
                  <a:pt x="7449134" y="722625"/>
                  <a:pt x="7384473" y="697755"/>
                </a:cubicBezTo>
                <a:cubicBezTo>
                  <a:pt x="7297195" y="664186"/>
                  <a:pt x="7227455" y="596155"/>
                  <a:pt x="7148946" y="545355"/>
                </a:cubicBezTo>
                <a:cubicBezTo>
                  <a:pt x="7125855" y="508410"/>
                  <a:pt x="7042728" y="411428"/>
                  <a:pt x="7079673" y="434519"/>
                </a:cubicBezTo>
                <a:cubicBezTo>
                  <a:pt x="7151671" y="479518"/>
                  <a:pt x="7198146" y="556236"/>
                  <a:pt x="7259782" y="614628"/>
                </a:cubicBezTo>
                <a:cubicBezTo>
                  <a:pt x="7285966" y="639434"/>
                  <a:pt x="7315200" y="660810"/>
                  <a:pt x="7342909" y="683901"/>
                </a:cubicBezTo>
                <a:cubicBezTo>
                  <a:pt x="7248108" y="494296"/>
                  <a:pt x="7371842" y="727252"/>
                  <a:pt x="7190509" y="462228"/>
                </a:cubicBezTo>
                <a:cubicBezTo>
                  <a:pt x="7163660" y="422987"/>
                  <a:pt x="7144327" y="379101"/>
                  <a:pt x="7121236" y="337537"/>
                </a:cubicBezTo>
                <a:cubicBezTo>
                  <a:pt x="7116618" y="314446"/>
                  <a:pt x="7111253" y="291493"/>
                  <a:pt x="7107382" y="268265"/>
                </a:cubicBezTo>
                <a:cubicBezTo>
                  <a:pt x="7102013" y="236054"/>
                  <a:pt x="7125207" y="179203"/>
                  <a:pt x="7093527" y="171283"/>
                </a:cubicBezTo>
                <a:cubicBezTo>
                  <a:pt x="7063473" y="163769"/>
                  <a:pt x="7067903" y="227845"/>
                  <a:pt x="7051964" y="254410"/>
                </a:cubicBezTo>
                <a:cubicBezTo>
                  <a:pt x="6981469" y="371902"/>
                  <a:pt x="6994940" y="352996"/>
                  <a:pt x="6927273" y="420665"/>
                </a:cubicBezTo>
                <a:cubicBezTo>
                  <a:pt x="6795783" y="223430"/>
                  <a:pt x="6750346" y="262672"/>
                  <a:pt x="6927273" y="240555"/>
                </a:cubicBezTo>
                <a:cubicBezTo>
                  <a:pt x="6983797" y="259397"/>
                  <a:pt x="7002590" y="251893"/>
                  <a:pt x="6982691" y="351392"/>
                </a:cubicBezTo>
                <a:cubicBezTo>
                  <a:pt x="6974590" y="391896"/>
                  <a:pt x="6947052" y="425965"/>
                  <a:pt x="6927273" y="462228"/>
                </a:cubicBezTo>
                <a:cubicBezTo>
                  <a:pt x="6919300" y="476846"/>
                  <a:pt x="6907825" y="489335"/>
                  <a:pt x="6899564" y="503792"/>
                </a:cubicBezTo>
                <a:cubicBezTo>
                  <a:pt x="6853708" y="584041"/>
                  <a:pt x="6888599" y="556320"/>
                  <a:pt x="6802582" y="642337"/>
                </a:cubicBezTo>
                <a:cubicBezTo>
                  <a:pt x="6767869" y="677050"/>
                  <a:pt x="6724177" y="702465"/>
                  <a:pt x="6691746" y="739319"/>
                </a:cubicBezTo>
                <a:cubicBezTo>
                  <a:pt x="6622175" y="818377"/>
                  <a:pt x="6554480" y="899956"/>
                  <a:pt x="6497782" y="988701"/>
                </a:cubicBezTo>
                <a:cubicBezTo>
                  <a:pt x="6447745" y="1067020"/>
                  <a:pt x="6311693" y="1307854"/>
                  <a:pt x="6373091" y="1238083"/>
                </a:cubicBezTo>
                <a:cubicBezTo>
                  <a:pt x="6474691" y="1122628"/>
                  <a:pt x="6605933" y="1027639"/>
                  <a:pt x="6677891" y="891719"/>
                </a:cubicBezTo>
                <a:cubicBezTo>
                  <a:pt x="6719455" y="813210"/>
                  <a:pt x="6871948" y="600699"/>
                  <a:pt x="6802582" y="656192"/>
                </a:cubicBezTo>
                <a:cubicBezTo>
                  <a:pt x="6666834" y="764791"/>
                  <a:pt x="6623993" y="977166"/>
                  <a:pt x="6470073" y="1057974"/>
                </a:cubicBezTo>
                <a:lnTo>
                  <a:pt x="5915891" y="1348919"/>
                </a:lnTo>
                <a:cubicBezTo>
                  <a:pt x="5616113" y="1503804"/>
                  <a:pt x="5613218" y="1475198"/>
                  <a:pt x="5334000" y="1709137"/>
                </a:cubicBezTo>
                <a:cubicBezTo>
                  <a:pt x="5258907" y="1772053"/>
                  <a:pt x="5198828" y="1851228"/>
                  <a:pt x="5126182" y="1916955"/>
                </a:cubicBezTo>
                <a:cubicBezTo>
                  <a:pt x="4830739" y="2184261"/>
                  <a:pt x="4760473" y="2250639"/>
                  <a:pt x="4433455" y="2429574"/>
                </a:cubicBezTo>
                <a:cubicBezTo>
                  <a:pt x="4297568" y="2503927"/>
                  <a:pt x="4153119" y="2561978"/>
                  <a:pt x="4017818" y="2637392"/>
                </a:cubicBezTo>
                <a:cubicBezTo>
                  <a:pt x="3178084" y="3105440"/>
                  <a:pt x="3921586" y="2709965"/>
                  <a:pt x="3338946" y="3080737"/>
                </a:cubicBezTo>
                <a:cubicBezTo>
                  <a:pt x="3113196" y="3224396"/>
                  <a:pt x="3102265" y="3183268"/>
                  <a:pt x="2840182" y="3316265"/>
                </a:cubicBezTo>
                <a:cubicBezTo>
                  <a:pt x="2624572" y="3425679"/>
                  <a:pt x="2396298" y="3517557"/>
                  <a:pt x="2202873" y="3662628"/>
                </a:cubicBezTo>
                <a:cubicBezTo>
                  <a:pt x="2184400" y="3676483"/>
                  <a:pt x="2147455" y="3681101"/>
                  <a:pt x="2147455" y="3704192"/>
                </a:cubicBezTo>
                <a:cubicBezTo>
                  <a:pt x="2147455" y="3724845"/>
                  <a:pt x="2185163" y="3687109"/>
                  <a:pt x="2202873" y="3676483"/>
                </a:cubicBezTo>
                <a:lnTo>
                  <a:pt x="3186546" y="3080737"/>
                </a:lnTo>
                <a:cubicBezTo>
                  <a:pt x="4042129" y="2546978"/>
                  <a:pt x="3420369" y="2947227"/>
                  <a:pt x="4003964" y="2471137"/>
                </a:cubicBezTo>
                <a:cubicBezTo>
                  <a:pt x="4388155" y="2157718"/>
                  <a:pt x="4083194" y="2438352"/>
                  <a:pt x="4488873" y="2180192"/>
                </a:cubicBezTo>
                <a:cubicBezTo>
                  <a:pt x="4563716" y="2132564"/>
                  <a:pt x="4621949" y="2061723"/>
                  <a:pt x="4696691" y="2013937"/>
                </a:cubicBezTo>
                <a:cubicBezTo>
                  <a:pt x="4904227" y="1881250"/>
                  <a:pt x="5124022" y="1768652"/>
                  <a:pt x="5334000" y="1639865"/>
                </a:cubicBezTo>
                <a:cubicBezTo>
                  <a:pt x="5470485" y="1556154"/>
                  <a:pt x="5735782" y="1376628"/>
                  <a:pt x="5735782" y="1376628"/>
                </a:cubicBezTo>
                <a:cubicBezTo>
                  <a:pt x="5866057" y="1173978"/>
                  <a:pt x="5826101" y="1251413"/>
                  <a:pt x="5874327" y="1154955"/>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9190" name="Freeform 7"/>
          <p:cNvSpPr>
            <a:spLocks/>
          </p:cNvSpPr>
          <p:nvPr/>
        </p:nvSpPr>
        <p:spPr bwMode="auto">
          <a:xfrm>
            <a:off x="-1292225" y="3686175"/>
            <a:ext cx="11544300" cy="4457700"/>
          </a:xfrm>
          <a:custGeom>
            <a:avLst/>
            <a:gdLst>
              <a:gd name="T0" fmla="*/ 5349109 w 11545088"/>
              <a:gd name="T1" fmla="*/ 3022350 h 4457103"/>
              <a:gd name="T2" fmla="*/ 8132550 w 11545088"/>
              <a:gd name="T3" fmla="*/ 637129 h 4457103"/>
              <a:gd name="T4" fmla="*/ 4310522 w 11545088"/>
              <a:gd name="T5" fmla="*/ 3549315 h 4457103"/>
              <a:gd name="T6" fmla="*/ 8755703 w 11545088"/>
              <a:gd name="T7" fmla="*/ 484584 h 4457103"/>
              <a:gd name="T8" fmla="*/ 7398604 w 11545088"/>
              <a:gd name="T9" fmla="*/ 2065487 h 4457103"/>
              <a:gd name="T10" fmla="*/ 8423356 w 11545088"/>
              <a:gd name="T11" fmla="*/ 734202 h 4457103"/>
              <a:gd name="T12" fmla="*/ 8949560 w 11545088"/>
              <a:gd name="T13" fmla="*/ 526188 h 4457103"/>
              <a:gd name="T14" fmla="*/ 8534140 w 11545088"/>
              <a:gd name="T15" fmla="*/ 401380 h 4457103"/>
              <a:gd name="T16" fmla="*/ 7800191 w 11545088"/>
              <a:gd name="T17" fmla="*/ 1510785 h 4457103"/>
              <a:gd name="T18" fmla="*/ 8437209 w 11545088"/>
              <a:gd name="T19" fmla="*/ 928348 h 4457103"/>
              <a:gd name="T20" fmla="*/ 8049456 w 11545088"/>
              <a:gd name="T21" fmla="*/ 1067026 h 4457103"/>
              <a:gd name="T22" fmla="*/ 7287820 w 11545088"/>
              <a:gd name="T23" fmla="*/ 1302770 h 4457103"/>
              <a:gd name="T24" fmla="*/ 2731868 w 11545088"/>
              <a:gd name="T25" fmla="*/ 1441449 h 4457103"/>
              <a:gd name="T26" fmla="*/ 6235378 w 11545088"/>
              <a:gd name="T27" fmla="*/ 1774268 h 4457103"/>
              <a:gd name="T28" fmla="*/ 322325 w 11545088"/>
              <a:gd name="T29" fmla="*/ 2301238 h 4457103"/>
              <a:gd name="T30" fmla="*/ 8395650 w 11545088"/>
              <a:gd name="T31" fmla="*/ 803540 h 4457103"/>
              <a:gd name="T32" fmla="*/ 2704161 w 11545088"/>
              <a:gd name="T33" fmla="*/ 1580122 h 4457103"/>
              <a:gd name="T34" fmla="*/ 5487595 w 11545088"/>
              <a:gd name="T35" fmla="*/ 1261172 h 4457103"/>
              <a:gd name="T36" fmla="*/ 3548885 w 11545088"/>
              <a:gd name="T37" fmla="*/ 1607857 h 4457103"/>
              <a:gd name="T38" fmla="*/ 10306673 w 11545088"/>
              <a:gd name="T39" fmla="*/ 2315099 h 4457103"/>
              <a:gd name="T40" fmla="*/ 11026741 w 11545088"/>
              <a:gd name="T41" fmla="*/ 2315099 h 4457103"/>
              <a:gd name="T42" fmla="*/ 9641954 w 11545088"/>
              <a:gd name="T43" fmla="*/ 761934 h 4457103"/>
              <a:gd name="T44" fmla="*/ 9821998 w 11545088"/>
              <a:gd name="T45" fmla="*/ 1164099 h 4457103"/>
              <a:gd name="T46" fmla="*/ 10583618 w 11545088"/>
              <a:gd name="T47" fmla="*/ 1552390 h 4457103"/>
              <a:gd name="T48" fmla="*/ 8991119 w 11545088"/>
              <a:gd name="T49" fmla="*/ 1080890 h 4457103"/>
              <a:gd name="T50" fmla="*/ 9780437 w 11545088"/>
              <a:gd name="T51" fmla="*/ 1164099 h 4457103"/>
              <a:gd name="T52" fmla="*/ 9004964 w 11545088"/>
              <a:gd name="T53" fmla="*/ 914479 h 4457103"/>
              <a:gd name="T54" fmla="*/ 11262157 w 11545088"/>
              <a:gd name="T55" fmla="*/ 1635594 h 4457103"/>
              <a:gd name="T56" fmla="*/ 9323460 w 11545088"/>
              <a:gd name="T57" fmla="*/ 1691062 h 4457103"/>
              <a:gd name="T58" fmla="*/ 8686478 w 11545088"/>
              <a:gd name="T59" fmla="*/ 942216 h 4457103"/>
              <a:gd name="T60" fmla="*/ 8534140 w 11545088"/>
              <a:gd name="T61" fmla="*/ 1122493 h 4457103"/>
              <a:gd name="T62" fmla="*/ 9018817 w 11545088"/>
              <a:gd name="T63" fmla="*/ 3077822 h 4457103"/>
              <a:gd name="T64" fmla="*/ 10458978 w 11545088"/>
              <a:gd name="T65" fmla="*/ 2744997 h 4457103"/>
              <a:gd name="T66" fmla="*/ 9365019 w 11545088"/>
              <a:gd name="T67" fmla="*/ 1635594 h 4457103"/>
              <a:gd name="T68" fmla="*/ 10029706 w 11545088"/>
              <a:gd name="T69" fmla="*/ 1940681 h 4457103"/>
              <a:gd name="T70" fmla="*/ 10417459 w 11545088"/>
              <a:gd name="T71" fmla="*/ 3285832 h 4457103"/>
              <a:gd name="T72" fmla="*/ 9004964 w 11545088"/>
              <a:gd name="T73" fmla="*/ 1566257 h 4457103"/>
              <a:gd name="T74" fmla="*/ 8631066 w 11545088"/>
              <a:gd name="T75" fmla="*/ 1275036 h 4457103"/>
              <a:gd name="T76" fmla="*/ 8672625 w 11545088"/>
              <a:gd name="T77" fmla="*/ 1399843 h 4457103"/>
              <a:gd name="T78" fmla="*/ 9766584 w 11545088"/>
              <a:gd name="T79" fmla="*/ 1885207 h 4457103"/>
              <a:gd name="T80" fmla="*/ 9849696 w 11545088"/>
              <a:gd name="T81" fmla="*/ 956080 h 4457103"/>
              <a:gd name="T82" fmla="*/ 7620167 w 11545088"/>
              <a:gd name="T83" fmla="*/ 2107090 h 4457103"/>
              <a:gd name="T84" fmla="*/ 5293721 w 11545088"/>
              <a:gd name="T85" fmla="*/ 4104017 h 4457103"/>
              <a:gd name="T86" fmla="*/ 3230381 w 11545088"/>
              <a:gd name="T87" fmla="*/ 3341301 h 4457103"/>
              <a:gd name="T88" fmla="*/ 931631 w 11545088"/>
              <a:gd name="T89" fmla="*/ 2120955 h 4457103"/>
              <a:gd name="T90" fmla="*/ 1374766 w 11545088"/>
              <a:gd name="T91" fmla="*/ 1330507 h 4457103"/>
              <a:gd name="T92" fmla="*/ 5986113 w 11545088"/>
              <a:gd name="T93" fmla="*/ 1607857 h 4457103"/>
              <a:gd name="T94" fmla="*/ 7149335 w 11545088"/>
              <a:gd name="T95" fmla="*/ 1288904 h 4457103"/>
              <a:gd name="T96" fmla="*/ 8090995 w 11545088"/>
              <a:gd name="T97" fmla="*/ 1053158 h 4457103"/>
              <a:gd name="T98" fmla="*/ 5307570 w 11545088"/>
              <a:gd name="T99" fmla="*/ 1441449 h 4457103"/>
              <a:gd name="T100" fmla="*/ 3631978 w 11545088"/>
              <a:gd name="T101" fmla="*/ 1621726 h 4457103"/>
              <a:gd name="T102" fmla="*/ 6027670 w 11545088"/>
              <a:gd name="T103" fmla="*/ 2162559 h 4457103"/>
              <a:gd name="T104" fmla="*/ 4573640 w 11545088"/>
              <a:gd name="T105" fmla="*/ 3757329 h 4457103"/>
              <a:gd name="T106" fmla="*/ 7827893 w 11545088"/>
              <a:gd name="T107" fmla="*/ 1621726 h 4457103"/>
              <a:gd name="T108" fmla="*/ 8146387 w 11545088"/>
              <a:gd name="T109" fmla="*/ 2744997 h 4457103"/>
              <a:gd name="T110" fmla="*/ 8880335 w 11545088"/>
              <a:gd name="T111" fmla="*/ 1108625 h 4457103"/>
              <a:gd name="T112" fmla="*/ 5127546 w 11545088"/>
              <a:gd name="T113" fmla="*/ 3757329 h 4457103"/>
              <a:gd name="T114" fmla="*/ 8381803 w 11545088"/>
              <a:gd name="T115" fmla="*/ 748071 h 4457103"/>
              <a:gd name="T116" fmla="*/ 6318474 w 11545088"/>
              <a:gd name="T117" fmla="*/ 3105551 h 4457103"/>
              <a:gd name="T118" fmla="*/ 7620167 w 11545088"/>
              <a:gd name="T119" fmla="*/ 3022350 h 4457103"/>
              <a:gd name="T120" fmla="*/ 8603368 w 11545088"/>
              <a:gd name="T121" fmla="*/ 1177962 h 4457103"/>
              <a:gd name="T122" fmla="*/ 9101897 w 11545088"/>
              <a:gd name="T123" fmla="*/ 1344376 h 4457103"/>
              <a:gd name="T124" fmla="*/ 7537088 w 11545088"/>
              <a:gd name="T125" fmla="*/ 2994615 h 4457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545088"/>
              <a:gd name="T190" fmla="*/ 0 h 4457103"/>
              <a:gd name="T191" fmla="*/ 11545088 w 11545088"/>
              <a:gd name="T192" fmla="*/ 4457103 h 44571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545088" h="4457103">
                <a:moveTo>
                  <a:pt x="8455097" y="165475"/>
                </a:moveTo>
                <a:cubicBezTo>
                  <a:pt x="8349520" y="376629"/>
                  <a:pt x="8446096" y="177337"/>
                  <a:pt x="8261133" y="705802"/>
                </a:cubicBezTo>
                <a:cubicBezTo>
                  <a:pt x="8252917" y="729276"/>
                  <a:pt x="8243340" y="752268"/>
                  <a:pt x="8233424" y="775075"/>
                </a:cubicBezTo>
                <a:cubicBezTo>
                  <a:pt x="8197153" y="858498"/>
                  <a:pt x="8159224" y="941192"/>
                  <a:pt x="8122588" y="1024456"/>
                </a:cubicBezTo>
                <a:cubicBezTo>
                  <a:pt x="8108423" y="1056649"/>
                  <a:pt x="8092146" y="1088072"/>
                  <a:pt x="8081024" y="1121438"/>
                </a:cubicBezTo>
                <a:cubicBezTo>
                  <a:pt x="8076406" y="1135293"/>
                  <a:pt x="8074262" y="1150236"/>
                  <a:pt x="8067170" y="1163002"/>
                </a:cubicBezTo>
                <a:cubicBezTo>
                  <a:pt x="8050997" y="1192113"/>
                  <a:pt x="8029402" y="1217889"/>
                  <a:pt x="8011752" y="1246129"/>
                </a:cubicBezTo>
                <a:cubicBezTo>
                  <a:pt x="7983208" y="1291800"/>
                  <a:pt x="7960157" y="1341014"/>
                  <a:pt x="7928624" y="1384675"/>
                </a:cubicBezTo>
                <a:cubicBezTo>
                  <a:pt x="7899881" y="1424473"/>
                  <a:pt x="7862729" y="1457516"/>
                  <a:pt x="7831642" y="1495511"/>
                </a:cubicBezTo>
                <a:cubicBezTo>
                  <a:pt x="7769498" y="1571465"/>
                  <a:pt x="7847716" y="1511143"/>
                  <a:pt x="7734661" y="1606347"/>
                </a:cubicBezTo>
                <a:cubicBezTo>
                  <a:pt x="7671767" y="1659311"/>
                  <a:pt x="7604169" y="1706476"/>
                  <a:pt x="7540697" y="1758747"/>
                </a:cubicBezTo>
                <a:cubicBezTo>
                  <a:pt x="7525572" y="1771203"/>
                  <a:pt x="7515185" y="1789075"/>
                  <a:pt x="7499133" y="1800311"/>
                </a:cubicBezTo>
                <a:cubicBezTo>
                  <a:pt x="7460714" y="1827205"/>
                  <a:pt x="7400476" y="1851527"/>
                  <a:pt x="7360588" y="1883438"/>
                </a:cubicBezTo>
                <a:cubicBezTo>
                  <a:pt x="6973553" y="2193067"/>
                  <a:pt x="7594833" y="1715353"/>
                  <a:pt x="7138915" y="2049693"/>
                </a:cubicBezTo>
                <a:cubicBezTo>
                  <a:pt x="7109829" y="2071023"/>
                  <a:pt x="7084440" y="2097056"/>
                  <a:pt x="7055788" y="2118966"/>
                </a:cubicBezTo>
                <a:cubicBezTo>
                  <a:pt x="7005891" y="2157122"/>
                  <a:pt x="6953398" y="2191794"/>
                  <a:pt x="6903388" y="2229802"/>
                </a:cubicBezTo>
                <a:cubicBezTo>
                  <a:pt x="6837924" y="2279555"/>
                  <a:pt x="6779150" y="2338623"/>
                  <a:pt x="6709424" y="2382202"/>
                </a:cubicBezTo>
                <a:cubicBezTo>
                  <a:pt x="6672479" y="2405293"/>
                  <a:pt x="6634839" y="2427308"/>
                  <a:pt x="6598588" y="2451475"/>
                </a:cubicBezTo>
                <a:cubicBezTo>
                  <a:pt x="6565533" y="2473512"/>
                  <a:pt x="6535672" y="2500308"/>
                  <a:pt x="6501606" y="2520747"/>
                </a:cubicBezTo>
                <a:cubicBezTo>
                  <a:pt x="6397818" y="2583019"/>
                  <a:pt x="6306183" y="2627573"/>
                  <a:pt x="6196806" y="2673147"/>
                </a:cubicBezTo>
                <a:cubicBezTo>
                  <a:pt x="6031929" y="2741846"/>
                  <a:pt x="6385284" y="2575955"/>
                  <a:pt x="6058261" y="2728566"/>
                </a:cubicBezTo>
                <a:cubicBezTo>
                  <a:pt x="5879654" y="2811916"/>
                  <a:pt x="6001918" y="2770455"/>
                  <a:pt x="5767315" y="2853256"/>
                </a:cubicBezTo>
                <a:cubicBezTo>
                  <a:pt x="5749359" y="2859593"/>
                  <a:pt x="5729829" y="2860707"/>
                  <a:pt x="5711897" y="2867111"/>
                </a:cubicBezTo>
                <a:cubicBezTo>
                  <a:pt x="5665056" y="2883840"/>
                  <a:pt x="5619776" y="2904674"/>
                  <a:pt x="5573352" y="2922529"/>
                </a:cubicBezTo>
                <a:cubicBezTo>
                  <a:pt x="5559721" y="2927772"/>
                  <a:pt x="5545168" y="2930530"/>
                  <a:pt x="5531788" y="2936384"/>
                </a:cubicBezTo>
                <a:cubicBezTo>
                  <a:pt x="5471210" y="2962887"/>
                  <a:pt x="5412878" y="2994475"/>
                  <a:pt x="5351679" y="3019511"/>
                </a:cubicBezTo>
                <a:cubicBezTo>
                  <a:pt x="5311129" y="3036100"/>
                  <a:pt x="5267127" y="3043514"/>
                  <a:pt x="5226988" y="3061075"/>
                </a:cubicBezTo>
                <a:cubicBezTo>
                  <a:pt x="5192877" y="3075999"/>
                  <a:pt x="5164229" y="3101826"/>
                  <a:pt x="5130006" y="3116493"/>
                </a:cubicBezTo>
                <a:cubicBezTo>
                  <a:pt x="5066903" y="3143537"/>
                  <a:pt x="5000199" y="3161325"/>
                  <a:pt x="4936042" y="3185766"/>
                </a:cubicBezTo>
                <a:cubicBezTo>
                  <a:pt x="4903175" y="3198287"/>
                  <a:pt x="4870519" y="3211600"/>
                  <a:pt x="4839061" y="3227329"/>
                </a:cubicBezTo>
                <a:cubicBezTo>
                  <a:pt x="4824168" y="3234776"/>
                  <a:pt x="4813224" y="3249568"/>
                  <a:pt x="4797497" y="3255038"/>
                </a:cubicBezTo>
                <a:cubicBezTo>
                  <a:pt x="4706419" y="3286718"/>
                  <a:pt x="4606656" y="3295041"/>
                  <a:pt x="4520406" y="3338166"/>
                </a:cubicBezTo>
                <a:cubicBezTo>
                  <a:pt x="4455751" y="3370493"/>
                  <a:pt x="4392498" y="3405789"/>
                  <a:pt x="4326442" y="3435147"/>
                </a:cubicBezTo>
                <a:cubicBezTo>
                  <a:pt x="4309042" y="3442880"/>
                  <a:pt x="4289223" y="3443402"/>
                  <a:pt x="4271024" y="3449002"/>
                </a:cubicBezTo>
                <a:cubicBezTo>
                  <a:pt x="4229149" y="3461887"/>
                  <a:pt x="4187897" y="3476711"/>
                  <a:pt x="4146333" y="3490566"/>
                </a:cubicBezTo>
                <a:cubicBezTo>
                  <a:pt x="4054803" y="3551587"/>
                  <a:pt x="4149240" y="3494476"/>
                  <a:pt x="3966224" y="3559838"/>
                </a:cubicBezTo>
                <a:cubicBezTo>
                  <a:pt x="3946774" y="3566784"/>
                  <a:pt x="3929789" y="3579411"/>
                  <a:pt x="3910806" y="3587547"/>
                </a:cubicBezTo>
                <a:cubicBezTo>
                  <a:pt x="3882976" y="3599474"/>
                  <a:pt x="3841952" y="3608224"/>
                  <a:pt x="3813824" y="3615256"/>
                </a:cubicBezTo>
                <a:cubicBezTo>
                  <a:pt x="3921162" y="3651036"/>
                  <a:pt x="3765140" y="3608714"/>
                  <a:pt x="3966224" y="3587547"/>
                </a:cubicBezTo>
                <a:cubicBezTo>
                  <a:pt x="4104085" y="3573035"/>
                  <a:pt x="4243315" y="3578311"/>
                  <a:pt x="4381861" y="3573693"/>
                </a:cubicBezTo>
                <a:cubicBezTo>
                  <a:pt x="4655706" y="3526748"/>
                  <a:pt x="5447345" y="3398530"/>
                  <a:pt x="5628770" y="3324311"/>
                </a:cubicBezTo>
                <a:cubicBezTo>
                  <a:pt x="5730370" y="3282747"/>
                  <a:pt x="5834607" y="3247122"/>
                  <a:pt x="5933570" y="3199620"/>
                </a:cubicBezTo>
                <a:cubicBezTo>
                  <a:pt x="6178416" y="3082094"/>
                  <a:pt x="6350874" y="2987522"/>
                  <a:pt x="6557024" y="2825547"/>
                </a:cubicBezTo>
                <a:cubicBezTo>
                  <a:pt x="6611008" y="2783131"/>
                  <a:pt x="6659338" y="2733957"/>
                  <a:pt x="6709424" y="2687002"/>
                </a:cubicBezTo>
                <a:cubicBezTo>
                  <a:pt x="6733248" y="2664668"/>
                  <a:pt x="6758297" y="2643229"/>
                  <a:pt x="6778697" y="2617729"/>
                </a:cubicBezTo>
                <a:cubicBezTo>
                  <a:pt x="6887755" y="2481407"/>
                  <a:pt x="6976452" y="2328031"/>
                  <a:pt x="7097352" y="2202093"/>
                </a:cubicBezTo>
                <a:cubicBezTo>
                  <a:pt x="7349571" y="1939364"/>
                  <a:pt x="7432855" y="1861471"/>
                  <a:pt x="7651533" y="1606347"/>
                </a:cubicBezTo>
                <a:cubicBezTo>
                  <a:pt x="7690022" y="1561443"/>
                  <a:pt x="7731942" y="1518516"/>
                  <a:pt x="7762370" y="1467802"/>
                </a:cubicBezTo>
                <a:cubicBezTo>
                  <a:pt x="7840123" y="1338211"/>
                  <a:pt x="7793325" y="1423280"/>
                  <a:pt x="7887061" y="1204566"/>
                </a:cubicBezTo>
                <a:cubicBezTo>
                  <a:pt x="7916510" y="1057319"/>
                  <a:pt x="7939018" y="904958"/>
                  <a:pt x="8025606" y="775075"/>
                </a:cubicBezTo>
                <a:cubicBezTo>
                  <a:pt x="8044079" y="747366"/>
                  <a:pt x="8060220" y="717952"/>
                  <a:pt x="8081024" y="691947"/>
                </a:cubicBezTo>
                <a:cubicBezTo>
                  <a:pt x="8097344" y="671547"/>
                  <a:pt x="8119440" y="656364"/>
                  <a:pt x="8136442" y="636529"/>
                </a:cubicBezTo>
                <a:cubicBezTo>
                  <a:pt x="8147278" y="623887"/>
                  <a:pt x="8154474" y="608516"/>
                  <a:pt x="8164152" y="594966"/>
                </a:cubicBezTo>
                <a:cubicBezTo>
                  <a:pt x="8177573" y="576176"/>
                  <a:pt x="8193477" y="559128"/>
                  <a:pt x="8205715" y="539547"/>
                </a:cubicBezTo>
                <a:cubicBezTo>
                  <a:pt x="8216661" y="522033"/>
                  <a:pt x="8221968" y="501313"/>
                  <a:pt x="8233424" y="484129"/>
                </a:cubicBezTo>
                <a:cubicBezTo>
                  <a:pt x="8249827" y="459525"/>
                  <a:pt x="8271099" y="438513"/>
                  <a:pt x="8288842" y="414856"/>
                </a:cubicBezTo>
                <a:cubicBezTo>
                  <a:pt x="8346706" y="337705"/>
                  <a:pt x="8282085" y="407761"/>
                  <a:pt x="8358115" y="331729"/>
                </a:cubicBezTo>
                <a:cubicBezTo>
                  <a:pt x="8362733" y="317875"/>
                  <a:pt x="8364878" y="302932"/>
                  <a:pt x="8371970" y="290166"/>
                </a:cubicBezTo>
                <a:cubicBezTo>
                  <a:pt x="8388143" y="261055"/>
                  <a:pt x="8438589" y="175676"/>
                  <a:pt x="8427388" y="207038"/>
                </a:cubicBezTo>
                <a:cubicBezTo>
                  <a:pt x="8404297" y="271693"/>
                  <a:pt x="8385998" y="338265"/>
                  <a:pt x="8358115" y="401002"/>
                </a:cubicBezTo>
                <a:cubicBezTo>
                  <a:pt x="8330422" y="463312"/>
                  <a:pt x="8291627" y="520123"/>
                  <a:pt x="8261133" y="581111"/>
                </a:cubicBezTo>
                <a:cubicBezTo>
                  <a:pt x="8213095" y="677187"/>
                  <a:pt x="8175072" y="778335"/>
                  <a:pt x="8122588" y="872056"/>
                </a:cubicBezTo>
                <a:cubicBezTo>
                  <a:pt x="8109824" y="894850"/>
                  <a:pt x="8083209" y="906854"/>
                  <a:pt x="8067170" y="927475"/>
                </a:cubicBezTo>
                <a:cubicBezTo>
                  <a:pt x="7986079" y="1031735"/>
                  <a:pt x="7912733" y="1141869"/>
                  <a:pt x="7831642" y="1246129"/>
                </a:cubicBezTo>
                <a:cubicBezTo>
                  <a:pt x="7815603" y="1266750"/>
                  <a:pt x="7792412" y="1281042"/>
                  <a:pt x="7776224" y="1301547"/>
                </a:cubicBezTo>
                <a:cubicBezTo>
                  <a:pt x="7722995" y="1368971"/>
                  <a:pt x="7677487" y="1442287"/>
                  <a:pt x="7623824" y="1509366"/>
                </a:cubicBezTo>
                <a:cubicBezTo>
                  <a:pt x="7509335" y="1652477"/>
                  <a:pt x="7329011" y="1809799"/>
                  <a:pt x="7208188" y="1925002"/>
                </a:cubicBezTo>
                <a:lnTo>
                  <a:pt x="6903388" y="2215947"/>
                </a:lnTo>
                <a:cubicBezTo>
                  <a:pt x="6884557" y="2234054"/>
                  <a:pt x="6869288" y="2256266"/>
                  <a:pt x="6847970" y="2271366"/>
                </a:cubicBezTo>
                <a:cubicBezTo>
                  <a:pt x="6737134" y="2349875"/>
                  <a:pt x="6623769" y="2424931"/>
                  <a:pt x="6515461" y="2506893"/>
                </a:cubicBezTo>
                <a:cubicBezTo>
                  <a:pt x="6452749" y="2554351"/>
                  <a:pt x="6401076" y="2616103"/>
                  <a:pt x="6335352" y="2659293"/>
                </a:cubicBezTo>
                <a:cubicBezTo>
                  <a:pt x="6238635" y="2722850"/>
                  <a:pt x="6131719" y="2769343"/>
                  <a:pt x="6030552" y="2825547"/>
                </a:cubicBezTo>
                <a:cubicBezTo>
                  <a:pt x="5779265" y="2965151"/>
                  <a:pt x="6291948" y="2733313"/>
                  <a:pt x="5559497" y="3047220"/>
                </a:cubicBezTo>
                <a:cubicBezTo>
                  <a:pt x="5532651" y="3058726"/>
                  <a:pt x="5503093" y="3063140"/>
                  <a:pt x="5476370" y="3074929"/>
                </a:cubicBezTo>
                <a:cubicBezTo>
                  <a:pt x="5452520" y="3085451"/>
                  <a:pt x="5008367" y="3297167"/>
                  <a:pt x="4894479" y="3338166"/>
                </a:cubicBezTo>
                <a:cubicBezTo>
                  <a:pt x="4779024" y="3379729"/>
                  <a:pt x="4662046" y="3417282"/>
                  <a:pt x="4548115" y="3462856"/>
                </a:cubicBezTo>
                <a:cubicBezTo>
                  <a:pt x="4525024" y="3472093"/>
                  <a:pt x="4502294" y="3482289"/>
                  <a:pt x="4478842" y="3490566"/>
                </a:cubicBezTo>
                <a:cubicBezTo>
                  <a:pt x="4423757" y="3510008"/>
                  <a:pt x="4367487" y="3526021"/>
                  <a:pt x="4312588" y="3545984"/>
                </a:cubicBezTo>
                <a:cubicBezTo>
                  <a:pt x="4265843" y="3562982"/>
                  <a:pt x="4221021" y="3585062"/>
                  <a:pt x="4174042" y="3601402"/>
                </a:cubicBezTo>
                <a:cubicBezTo>
                  <a:pt x="4114714" y="3622038"/>
                  <a:pt x="4053524" y="3636956"/>
                  <a:pt x="3993933" y="3656820"/>
                </a:cubicBezTo>
                <a:cubicBezTo>
                  <a:pt x="3956500" y="3669298"/>
                  <a:pt x="3921164" y="3688002"/>
                  <a:pt x="3883097" y="3698384"/>
                </a:cubicBezTo>
                <a:cubicBezTo>
                  <a:pt x="3819305" y="3715782"/>
                  <a:pt x="3752711" y="3721782"/>
                  <a:pt x="3689133" y="3739947"/>
                </a:cubicBezTo>
                <a:cubicBezTo>
                  <a:pt x="3196087" y="3880817"/>
                  <a:pt x="3678372" y="3750911"/>
                  <a:pt x="3412042" y="3850784"/>
                </a:cubicBezTo>
                <a:cubicBezTo>
                  <a:pt x="3366897" y="3867713"/>
                  <a:pt x="3318903" y="3876131"/>
                  <a:pt x="3273497" y="3892347"/>
                </a:cubicBezTo>
                <a:cubicBezTo>
                  <a:pt x="3127484" y="3944494"/>
                  <a:pt x="3317611" y="3900149"/>
                  <a:pt x="3148806" y="3933911"/>
                </a:cubicBezTo>
                <a:cubicBezTo>
                  <a:pt x="3171897" y="3920056"/>
                  <a:pt x="3192719" y="3901404"/>
                  <a:pt x="3218079" y="3892347"/>
                </a:cubicBezTo>
                <a:cubicBezTo>
                  <a:pt x="3300186" y="3863023"/>
                  <a:pt x="3357730" y="3866465"/>
                  <a:pt x="3439752" y="3850784"/>
                </a:cubicBezTo>
                <a:lnTo>
                  <a:pt x="4284879" y="3684529"/>
                </a:lnTo>
                <a:lnTo>
                  <a:pt x="5226988" y="3490566"/>
                </a:lnTo>
                <a:lnTo>
                  <a:pt x="5628770" y="3421293"/>
                </a:lnTo>
                <a:cubicBezTo>
                  <a:pt x="6203357" y="3133998"/>
                  <a:pt x="6065888" y="3231724"/>
                  <a:pt x="6543170" y="2894820"/>
                </a:cubicBezTo>
                <a:cubicBezTo>
                  <a:pt x="6547095" y="2892050"/>
                  <a:pt x="7015600" y="2539924"/>
                  <a:pt x="7083497" y="2506893"/>
                </a:cubicBezTo>
                <a:lnTo>
                  <a:pt x="7596115" y="2257511"/>
                </a:lnTo>
                <a:cubicBezTo>
                  <a:pt x="7683572" y="2215344"/>
                  <a:pt x="7779524" y="2188086"/>
                  <a:pt x="7859352" y="2132820"/>
                </a:cubicBezTo>
                <a:cubicBezTo>
                  <a:pt x="7976212" y="2051917"/>
                  <a:pt x="8050962" y="2016054"/>
                  <a:pt x="8136442" y="1911147"/>
                </a:cubicBezTo>
                <a:cubicBezTo>
                  <a:pt x="8340755" y="1660399"/>
                  <a:pt x="8328128" y="1680745"/>
                  <a:pt x="8441242" y="1426238"/>
                </a:cubicBezTo>
                <a:cubicBezTo>
                  <a:pt x="8527837" y="1231399"/>
                  <a:pt x="8177200" y="1588957"/>
                  <a:pt x="8621352" y="996747"/>
                </a:cubicBezTo>
                <a:cubicBezTo>
                  <a:pt x="8676219" y="923590"/>
                  <a:pt x="8682048" y="912922"/>
                  <a:pt x="8759897" y="830493"/>
                </a:cubicBezTo>
                <a:cubicBezTo>
                  <a:pt x="8804741" y="783011"/>
                  <a:pt x="8857257" y="742636"/>
                  <a:pt x="8898442" y="691947"/>
                </a:cubicBezTo>
                <a:cubicBezTo>
                  <a:pt x="8925626" y="658490"/>
                  <a:pt x="8940067" y="608637"/>
                  <a:pt x="8953861" y="567256"/>
                </a:cubicBezTo>
                <a:cubicBezTo>
                  <a:pt x="8944625" y="525693"/>
                  <a:pt x="8945193" y="480648"/>
                  <a:pt x="8926152" y="442566"/>
                </a:cubicBezTo>
                <a:cubicBezTo>
                  <a:pt x="8919621" y="429504"/>
                  <a:pt x="8898011" y="434464"/>
                  <a:pt x="8884588" y="428711"/>
                </a:cubicBezTo>
                <a:cubicBezTo>
                  <a:pt x="8865605" y="420575"/>
                  <a:pt x="8847643" y="410238"/>
                  <a:pt x="8829170" y="401002"/>
                </a:cubicBezTo>
                <a:cubicBezTo>
                  <a:pt x="8699942" y="594846"/>
                  <a:pt x="8919903" y="270789"/>
                  <a:pt x="8759897" y="484129"/>
                </a:cubicBezTo>
                <a:cubicBezTo>
                  <a:pt x="8729925" y="524092"/>
                  <a:pt x="8705204" y="567749"/>
                  <a:pt x="8676770" y="608820"/>
                </a:cubicBezTo>
                <a:cubicBezTo>
                  <a:pt x="8513407" y="844789"/>
                  <a:pt x="8833208" y="272930"/>
                  <a:pt x="8385824" y="1066020"/>
                </a:cubicBezTo>
                <a:cubicBezTo>
                  <a:pt x="8089196" y="1591860"/>
                  <a:pt x="8162558" y="1469433"/>
                  <a:pt x="7942479" y="1841875"/>
                </a:cubicBezTo>
                <a:cubicBezTo>
                  <a:pt x="7928780" y="1865058"/>
                  <a:pt x="7920524" y="1892691"/>
                  <a:pt x="7900915" y="1911147"/>
                </a:cubicBezTo>
                <a:cubicBezTo>
                  <a:pt x="7822406" y="1985038"/>
                  <a:pt x="7741623" y="2056585"/>
                  <a:pt x="7665388" y="2132820"/>
                </a:cubicBezTo>
                <a:cubicBezTo>
                  <a:pt x="7649060" y="2149148"/>
                  <a:pt x="7642297" y="2174383"/>
                  <a:pt x="7623824" y="2188238"/>
                </a:cubicBezTo>
                <a:cubicBezTo>
                  <a:pt x="7493673" y="2285851"/>
                  <a:pt x="7357407" y="2375086"/>
                  <a:pt x="7222042" y="2465329"/>
                </a:cubicBezTo>
                <a:cubicBezTo>
                  <a:pt x="7135691" y="2522896"/>
                  <a:pt x="7046217" y="2575641"/>
                  <a:pt x="6958806" y="2631584"/>
                </a:cubicBezTo>
                <a:cubicBezTo>
                  <a:pt x="6930757" y="2649536"/>
                  <a:pt x="6905294" y="2671771"/>
                  <a:pt x="6875679" y="2687002"/>
                </a:cubicBezTo>
                <a:cubicBezTo>
                  <a:pt x="6714043" y="2770129"/>
                  <a:pt x="6554093" y="2856622"/>
                  <a:pt x="6390770" y="2936384"/>
                </a:cubicBezTo>
                <a:cubicBezTo>
                  <a:pt x="6355314" y="2953699"/>
                  <a:pt x="6316393" y="2962860"/>
                  <a:pt x="6279933" y="2977947"/>
                </a:cubicBezTo>
                <a:cubicBezTo>
                  <a:pt x="6182437" y="3018290"/>
                  <a:pt x="6084458" y="3057711"/>
                  <a:pt x="5988988" y="3102638"/>
                </a:cubicBezTo>
                <a:cubicBezTo>
                  <a:pt x="5848833" y="3168593"/>
                  <a:pt x="5720301" y="3261472"/>
                  <a:pt x="5573352" y="3310456"/>
                </a:cubicBezTo>
                <a:cubicBezTo>
                  <a:pt x="5420244" y="3361493"/>
                  <a:pt x="5463610" y="3340506"/>
                  <a:pt x="5310115" y="3421293"/>
                </a:cubicBezTo>
                <a:cubicBezTo>
                  <a:pt x="5268040" y="3443438"/>
                  <a:pt x="5227288" y="3468024"/>
                  <a:pt x="5185424" y="3490566"/>
                </a:cubicBezTo>
                <a:cubicBezTo>
                  <a:pt x="5167240" y="3500358"/>
                  <a:pt x="5147938" y="3508028"/>
                  <a:pt x="5130006" y="3518275"/>
                </a:cubicBezTo>
                <a:cubicBezTo>
                  <a:pt x="5115549" y="3526536"/>
                  <a:pt x="5072901" y="3551961"/>
                  <a:pt x="5088442" y="3545984"/>
                </a:cubicBezTo>
                <a:cubicBezTo>
                  <a:pt x="5163719" y="3517031"/>
                  <a:pt x="5235393" y="3479358"/>
                  <a:pt x="5310115" y="3449002"/>
                </a:cubicBezTo>
                <a:cubicBezTo>
                  <a:pt x="5383228" y="3419300"/>
                  <a:pt x="5459946" y="3398531"/>
                  <a:pt x="5531788" y="3365875"/>
                </a:cubicBezTo>
                <a:cubicBezTo>
                  <a:pt x="5663401" y="3306051"/>
                  <a:pt x="5790406" y="3236566"/>
                  <a:pt x="5919715" y="3171911"/>
                </a:cubicBezTo>
                <a:cubicBezTo>
                  <a:pt x="6067497" y="3098020"/>
                  <a:pt x="6228233" y="3045741"/>
                  <a:pt x="6363061" y="2950238"/>
                </a:cubicBezTo>
                <a:cubicBezTo>
                  <a:pt x="6473897" y="2871729"/>
                  <a:pt x="6579894" y="2785896"/>
                  <a:pt x="6695570" y="2714711"/>
                </a:cubicBezTo>
                <a:cubicBezTo>
                  <a:pt x="6755606" y="2677766"/>
                  <a:pt x="6822287" y="2649903"/>
                  <a:pt x="6875679" y="2603875"/>
                </a:cubicBezTo>
                <a:cubicBezTo>
                  <a:pt x="6957337" y="2533480"/>
                  <a:pt x="7021117" y="2444582"/>
                  <a:pt x="7097352" y="2368347"/>
                </a:cubicBezTo>
                <a:cubicBezTo>
                  <a:pt x="7113680" y="2352019"/>
                  <a:pt x="7136442" y="2343112"/>
                  <a:pt x="7152770" y="2326784"/>
                </a:cubicBezTo>
                <a:cubicBezTo>
                  <a:pt x="7238238" y="2241316"/>
                  <a:pt x="7322840" y="2154756"/>
                  <a:pt x="7402152" y="2063547"/>
                </a:cubicBezTo>
                <a:cubicBezTo>
                  <a:pt x="7415704" y="2047962"/>
                  <a:pt x="7417101" y="2024369"/>
                  <a:pt x="7429861" y="2008129"/>
                </a:cubicBezTo>
                <a:cubicBezTo>
                  <a:pt x="7468247" y="1959274"/>
                  <a:pt x="7515739" y="1918100"/>
                  <a:pt x="7554552" y="1869584"/>
                </a:cubicBezTo>
                <a:cubicBezTo>
                  <a:pt x="7589767" y="1825565"/>
                  <a:pt x="7616924" y="1775535"/>
                  <a:pt x="7651533" y="1731038"/>
                </a:cubicBezTo>
                <a:cubicBezTo>
                  <a:pt x="8209917" y="1013113"/>
                  <a:pt x="7632331" y="1779732"/>
                  <a:pt x="7928624" y="1384675"/>
                </a:cubicBezTo>
                <a:cubicBezTo>
                  <a:pt x="7956333" y="1347729"/>
                  <a:pt x="7986135" y="1312264"/>
                  <a:pt x="8011752" y="1273838"/>
                </a:cubicBezTo>
                <a:cubicBezTo>
                  <a:pt x="8048697" y="1218420"/>
                  <a:pt x="8087022" y="1163897"/>
                  <a:pt x="8122588" y="1107584"/>
                </a:cubicBezTo>
                <a:cubicBezTo>
                  <a:pt x="8142470" y="1076104"/>
                  <a:pt x="8157872" y="1041922"/>
                  <a:pt x="8178006" y="1010602"/>
                </a:cubicBezTo>
                <a:cubicBezTo>
                  <a:pt x="8199489" y="977184"/>
                  <a:pt x="8226458" y="947454"/>
                  <a:pt x="8247279" y="913620"/>
                </a:cubicBezTo>
                <a:cubicBezTo>
                  <a:pt x="8327801" y="782771"/>
                  <a:pt x="8247838" y="871497"/>
                  <a:pt x="8330406" y="788929"/>
                </a:cubicBezTo>
                <a:cubicBezTo>
                  <a:pt x="8344261" y="756602"/>
                  <a:pt x="8351283" y="720391"/>
                  <a:pt x="8371970" y="691947"/>
                </a:cubicBezTo>
                <a:cubicBezTo>
                  <a:pt x="8389363" y="668032"/>
                  <a:pt x="8419262" y="656311"/>
                  <a:pt x="8441242" y="636529"/>
                </a:cubicBezTo>
                <a:cubicBezTo>
                  <a:pt x="8487359" y="595024"/>
                  <a:pt x="8595217" y="477413"/>
                  <a:pt x="8621352" y="442566"/>
                </a:cubicBezTo>
                <a:cubicBezTo>
                  <a:pt x="8730921" y="296475"/>
                  <a:pt x="8623569" y="388066"/>
                  <a:pt x="8732188" y="207038"/>
                </a:cubicBezTo>
                <a:cubicBezTo>
                  <a:pt x="8746043" y="183947"/>
                  <a:pt x="8761709" y="161851"/>
                  <a:pt x="8773752" y="137766"/>
                </a:cubicBezTo>
                <a:cubicBezTo>
                  <a:pt x="8780283" y="124704"/>
                  <a:pt x="8781075" y="109264"/>
                  <a:pt x="8787606" y="96202"/>
                </a:cubicBezTo>
                <a:cubicBezTo>
                  <a:pt x="8799649" y="72116"/>
                  <a:pt x="8829170" y="0"/>
                  <a:pt x="8829170" y="26929"/>
                </a:cubicBezTo>
                <a:cubicBezTo>
                  <a:pt x="8829170" y="66387"/>
                  <a:pt x="8802260" y="101130"/>
                  <a:pt x="8787606" y="137766"/>
                </a:cubicBezTo>
                <a:cubicBezTo>
                  <a:pt x="8765309" y="193508"/>
                  <a:pt x="8740630" y="248278"/>
                  <a:pt x="8718333" y="304020"/>
                </a:cubicBezTo>
                <a:cubicBezTo>
                  <a:pt x="8712909" y="317580"/>
                  <a:pt x="8710361" y="332217"/>
                  <a:pt x="8704479" y="345584"/>
                </a:cubicBezTo>
                <a:cubicBezTo>
                  <a:pt x="8659532" y="447736"/>
                  <a:pt x="8615843" y="550563"/>
                  <a:pt x="8565933" y="650384"/>
                </a:cubicBezTo>
                <a:cubicBezTo>
                  <a:pt x="8533606" y="715038"/>
                  <a:pt x="8507760" y="783362"/>
                  <a:pt x="8468952" y="844347"/>
                </a:cubicBezTo>
                <a:cubicBezTo>
                  <a:pt x="8442596" y="885764"/>
                  <a:pt x="8405678" y="919493"/>
                  <a:pt x="8371970" y="955184"/>
                </a:cubicBezTo>
                <a:cubicBezTo>
                  <a:pt x="8327126" y="1002666"/>
                  <a:pt x="8191613" y="1143902"/>
                  <a:pt x="8233424" y="1093729"/>
                </a:cubicBezTo>
                <a:cubicBezTo>
                  <a:pt x="8256515" y="1066020"/>
                  <a:pt x="8281482" y="1039772"/>
                  <a:pt x="8302697" y="1010602"/>
                </a:cubicBezTo>
                <a:cubicBezTo>
                  <a:pt x="8318536" y="988824"/>
                  <a:pt x="8332218" y="965415"/>
                  <a:pt x="8344261" y="941329"/>
                </a:cubicBezTo>
                <a:cubicBezTo>
                  <a:pt x="8373837" y="882176"/>
                  <a:pt x="8409508" y="800562"/>
                  <a:pt x="8427388" y="733511"/>
                </a:cubicBezTo>
                <a:cubicBezTo>
                  <a:pt x="8438359" y="692371"/>
                  <a:pt x="8445861" y="650384"/>
                  <a:pt x="8455097" y="608820"/>
                </a:cubicBezTo>
                <a:cubicBezTo>
                  <a:pt x="8459715" y="544165"/>
                  <a:pt x="8460194" y="479081"/>
                  <a:pt x="8468952" y="414856"/>
                </a:cubicBezTo>
                <a:cubicBezTo>
                  <a:pt x="8476163" y="361975"/>
                  <a:pt x="8493838" y="312490"/>
                  <a:pt x="8510515" y="262456"/>
                </a:cubicBezTo>
                <a:cubicBezTo>
                  <a:pt x="8505897" y="396383"/>
                  <a:pt x="8507347" y="530658"/>
                  <a:pt x="8496661" y="664238"/>
                </a:cubicBezTo>
                <a:cubicBezTo>
                  <a:pt x="8495143" y="683219"/>
                  <a:pt x="8485701" y="627640"/>
                  <a:pt x="8482806" y="608820"/>
                </a:cubicBezTo>
                <a:cubicBezTo>
                  <a:pt x="8476447" y="567487"/>
                  <a:pt x="8475156" y="525486"/>
                  <a:pt x="8468952" y="484129"/>
                </a:cubicBezTo>
                <a:cubicBezTo>
                  <a:pt x="8444326" y="319954"/>
                  <a:pt x="8451621" y="359406"/>
                  <a:pt x="8399679" y="220893"/>
                </a:cubicBezTo>
                <a:cubicBezTo>
                  <a:pt x="8416507" y="372348"/>
                  <a:pt x="8392017" y="309724"/>
                  <a:pt x="8455097" y="414856"/>
                </a:cubicBezTo>
                <a:cubicBezTo>
                  <a:pt x="8478188" y="387147"/>
                  <a:pt x="8503839" y="361385"/>
                  <a:pt x="8524370" y="331729"/>
                </a:cubicBezTo>
                <a:cubicBezTo>
                  <a:pt x="8545563" y="301116"/>
                  <a:pt x="8560632" y="266674"/>
                  <a:pt x="8579788" y="234747"/>
                </a:cubicBezTo>
                <a:cubicBezTo>
                  <a:pt x="8588355" y="220469"/>
                  <a:pt x="8598261" y="207038"/>
                  <a:pt x="8607497" y="193184"/>
                </a:cubicBezTo>
                <a:cubicBezTo>
                  <a:pt x="8621352" y="239366"/>
                  <a:pt x="8639128" y="284548"/>
                  <a:pt x="8649061" y="331729"/>
                </a:cubicBezTo>
                <a:cubicBezTo>
                  <a:pt x="8702091" y="583622"/>
                  <a:pt x="8636572" y="377394"/>
                  <a:pt x="8676770" y="497984"/>
                </a:cubicBezTo>
                <a:cubicBezTo>
                  <a:pt x="8686006" y="447184"/>
                  <a:pt x="8697801" y="396783"/>
                  <a:pt x="8704479" y="345584"/>
                </a:cubicBezTo>
                <a:cubicBezTo>
                  <a:pt x="8725667" y="183139"/>
                  <a:pt x="8699139" y="121750"/>
                  <a:pt x="8732188" y="220893"/>
                </a:cubicBezTo>
                <a:cubicBezTo>
                  <a:pt x="8736806" y="262457"/>
                  <a:pt x="8741664" y="303994"/>
                  <a:pt x="8746042" y="345584"/>
                </a:cubicBezTo>
                <a:cubicBezTo>
                  <a:pt x="8750901" y="391741"/>
                  <a:pt x="8752839" y="438257"/>
                  <a:pt x="8759897" y="484129"/>
                </a:cubicBezTo>
                <a:cubicBezTo>
                  <a:pt x="8766641" y="527966"/>
                  <a:pt x="8814653" y="597270"/>
                  <a:pt x="8829170" y="622675"/>
                </a:cubicBezTo>
                <a:cubicBezTo>
                  <a:pt x="8840850" y="587634"/>
                  <a:pt x="8879586" y="464888"/>
                  <a:pt x="8898442" y="470275"/>
                </a:cubicBezTo>
                <a:cubicBezTo>
                  <a:pt x="8944802" y="483521"/>
                  <a:pt x="8921296" y="564383"/>
                  <a:pt x="8940006" y="608820"/>
                </a:cubicBezTo>
                <a:cubicBezTo>
                  <a:pt x="8958457" y="652641"/>
                  <a:pt x="8988015" y="690983"/>
                  <a:pt x="9009279" y="733511"/>
                </a:cubicBezTo>
                <a:cubicBezTo>
                  <a:pt x="9015810" y="746573"/>
                  <a:pt x="9016041" y="762309"/>
                  <a:pt x="9023133" y="775075"/>
                </a:cubicBezTo>
                <a:cubicBezTo>
                  <a:pt x="9039306" y="804186"/>
                  <a:pt x="9058106" y="831915"/>
                  <a:pt x="9078552" y="858202"/>
                </a:cubicBezTo>
                <a:cubicBezTo>
                  <a:pt x="9090581" y="873668"/>
                  <a:pt x="9127833" y="917775"/>
                  <a:pt x="9120115" y="899766"/>
                </a:cubicBezTo>
                <a:cubicBezTo>
                  <a:pt x="9098900" y="850264"/>
                  <a:pt x="9054913" y="812007"/>
                  <a:pt x="9036988" y="761220"/>
                </a:cubicBezTo>
                <a:cubicBezTo>
                  <a:pt x="9009279" y="682711"/>
                  <a:pt x="8991094" y="600159"/>
                  <a:pt x="8953861" y="525693"/>
                </a:cubicBezTo>
                <a:cubicBezTo>
                  <a:pt x="8844609" y="307189"/>
                  <a:pt x="8890326" y="418218"/>
                  <a:pt x="8815315" y="193184"/>
                </a:cubicBezTo>
                <a:cubicBezTo>
                  <a:pt x="8810697" y="207038"/>
                  <a:pt x="8799572" y="220266"/>
                  <a:pt x="8801461" y="234747"/>
                </a:cubicBezTo>
                <a:cubicBezTo>
                  <a:pt x="8813644" y="328149"/>
                  <a:pt x="8856879" y="511838"/>
                  <a:pt x="8856879" y="511838"/>
                </a:cubicBezTo>
                <a:cubicBezTo>
                  <a:pt x="8861497" y="567256"/>
                  <a:pt x="8865200" y="622759"/>
                  <a:pt x="8870733" y="678093"/>
                </a:cubicBezTo>
                <a:cubicBezTo>
                  <a:pt x="8874438" y="715141"/>
                  <a:pt x="8910916" y="762601"/>
                  <a:pt x="8884588" y="788929"/>
                </a:cubicBezTo>
                <a:cubicBezTo>
                  <a:pt x="8860814" y="812703"/>
                  <a:pt x="8868948" y="723327"/>
                  <a:pt x="8856879" y="691947"/>
                </a:cubicBezTo>
                <a:cubicBezTo>
                  <a:pt x="8845758" y="663032"/>
                  <a:pt x="8826821" y="637584"/>
                  <a:pt x="8815315" y="608820"/>
                </a:cubicBezTo>
                <a:cubicBezTo>
                  <a:pt x="8799044" y="568142"/>
                  <a:pt x="8790603" y="524571"/>
                  <a:pt x="8773752" y="484129"/>
                </a:cubicBezTo>
                <a:cubicBezTo>
                  <a:pt x="8767348" y="468759"/>
                  <a:pt x="8753020" y="457684"/>
                  <a:pt x="8746042" y="442566"/>
                </a:cubicBezTo>
                <a:cubicBezTo>
                  <a:pt x="8665432" y="267912"/>
                  <a:pt x="8732852" y="346249"/>
                  <a:pt x="8649061" y="262456"/>
                </a:cubicBezTo>
                <a:cubicBezTo>
                  <a:pt x="8653679" y="377911"/>
                  <a:pt x="8662915" y="493273"/>
                  <a:pt x="8662915" y="608820"/>
                </a:cubicBezTo>
                <a:cubicBezTo>
                  <a:pt x="8662915" y="636911"/>
                  <a:pt x="8675711" y="683063"/>
                  <a:pt x="8649061" y="691947"/>
                </a:cubicBezTo>
                <a:cubicBezTo>
                  <a:pt x="8625468" y="699812"/>
                  <a:pt x="8629851" y="646047"/>
                  <a:pt x="8621352" y="622675"/>
                </a:cubicBezTo>
                <a:cubicBezTo>
                  <a:pt x="8611370" y="595225"/>
                  <a:pt x="8605148" y="566394"/>
                  <a:pt x="8593642" y="539547"/>
                </a:cubicBezTo>
                <a:cubicBezTo>
                  <a:pt x="8577371" y="501581"/>
                  <a:pt x="8553951" y="466906"/>
                  <a:pt x="8538224" y="428711"/>
                </a:cubicBezTo>
                <a:cubicBezTo>
                  <a:pt x="8462576" y="244994"/>
                  <a:pt x="8531916" y="356904"/>
                  <a:pt x="8468952" y="262456"/>
                </a:cubicBezTo>
                <a:cubicBezTo>
                  <a:pt x="8459715" y="387147"/>
                  <a:pt x="8457243" y="512524"/>
                  <a:pt x="8441242" y="636529"/>
                </a:cubicBezTo>
                <a:cubicBezTo>
                  <a:pt x="8438599" y="657012"/>
                  <a:pt x="8421669" y="672964"/>
                  <a:pt x="8413533" y="691947"/>
                </a:cubicBezTo>
                <a:cubicBezTo>
                  <a:pt x="8407780" y="705370"/>
                  <a:pt x="8404297" y="719656"/>
                  <a:pt x="8399679" y="733511"/>
                </a:cubicBezTo>
                <a:cubicBezTo>
                  <a:pt x="8390443" y="719656"/>
                  <a:pt x="8378529" y="707252"/>
                  <a:pt x="8371970" y="691947"/>
                </a:cubicBezTo>
                <a:cubicBezTo>
                  <a:pt x="8344443" y="627718"/>
                  <a:pt x="8363763" y="585702"/>
                  <a:pt x="8371970" y="511838"/>
                </a:cubicBezTo>
                <a:cubicBezTo>
                  <a:pt x="8380308" y="653582"/>
                  <a:pt x="8404712" y="801538"/>
                  <a:pt x="8358115" y="941329"/>
                </a:cubicBezTo>
                <a:cubicBezTo>
                  <a:pt x="8349854" y="966113"/>
                  <a:pt x="8321170" y="978274"/>
                  <a:pt x="8302697" y="996747"/>
                </a:cubicBezTo>
                <a:cubicBezTo>
                  <a:pt x="8213681" y="981912"/>
                  <a:pt x="8163826" y="1002039"/>
                  <a:pt x="8233424" y="858202"/>
                </a:cubicBezTo>
                <a:cubicBezTo>
                  <a:pt x="8285877" y="749798"/>
                  <a:pt x="8362471" y="654835"/>
                  <a:pt x="8427388" y="553402"/>
                </a:cubicBezTo>
                <a:cubicBezTo>
                  <a:pt x="8466175" y="492798"/>
                  <a:pt x="8485430" y="471394"/>
                  <a:pt x="8538224" y="401002"/>
                </a:cubicBezTo>
                <a:cubicBezTo>
                  <a:pt x="8524370" y="442566"/>
                  <a:pt x="8507811" y="483324"/>
                  <a:pt x="8496661" y="525693"/>
                </a:cubicBezTo>
                <a:cubicBezTo>
                  <a:pt x="8484675" y="571239"/>
                  <a:pt x="8483845" y="619559"/>
                  <a:pt x="8468952" y="664238"/>
                </a:cubicBezTo>
                <a:cubicBezTo>
                  <a:pt x="8460436" y="689785"/>
                  <a:pt x="8441243" y="710420"/>
                  <a:pt x="8427388" y="733511"/>
                </a:cubicBezTo>
                <a:cubicBezTo>
                  <a:pt x="8370849" y="507363"/>
                  <a:pt x="8467108" y="909038"/>
                  <a:pt x="8399679" y="234747"/>
                </a:cubicBezTo>
                <a:cubicBezTo>
                  <a:pt x="8394146" y="179413"/>
                  <a:pt x="8394073" y="346007"/>
                  <a:pt x="8385824" y="401002"/>
                </a:cubicBezTo>
                <a:cubicBezTo>
                  <a:pt x="8375565" y="469396"/>
                  <a:pt x="8343491" y="559818"/>
                  <a:pt x="8316552" y="622675"/>
                </a:cubicBezTo>
                <a:cubicBezTo>
                  <a:pt x="8304349" y="651150"/>
                  <a:pt x="8288843" y="678093"/>
                  <a:pt x="8274988" y="705802"/>
                </a:cubicBezTo>
                <a:cubicBezTo>
                  <a:pt x="8265752" y="687329"/>
                  <a:pt x="8248994" y="670966"/>
                  <a:pt x="8247279" y="650384"/>
                </a:cubicBezTo>
                <a:cubicBezTo>
                  <a:pt x="8240204" y="565492"/>
                  <a:pt x="8324457" y="316937"/>
                  <a:pt x="8330406" y="290166"/>
                </a:cubicBezTo>
                <a:cubicBezTo>
                  <a:pt x="8339910" y="247398"/>
                  <a:pt x="8300878" y="372730"/>
                  <a:pt x="8288842" y="414856"/>
                </a:cubicBezTo>
                <a:cubicBezTo>
                  <a:pt x="8282373" y="437498"/>
                  <a:pt x="8274988" y="507677"/>
                  <a:pt x="8274988" y="484129"/>
                </a:cubicBezTo>
                <a:cubicBezTo>
                  <a:pt x="8274988" y="442310"/>
                  <a:pt x="8284224" y="401002"/>
                  <a:pt x="8288842" y="359438"/>
                </a:cubicBezTo>
                <a:cubicBezTo>
                  <a:pt x="8307315" y="364056"/>
                  <a:pt x="8325952" y="368062"/>
                  <a:pt x="8344261" y="373293"/>
                </a:cubicBezTo>
                <a:cubicBezTo>
                  <a:pt x="8358303" y="377305"/>
                  <a:pt x="8372762" y="393678"/>
                  <a:pt x="8385824" y="387147"/>
                </a:cubicBezTo>
                <a:cubicBezTo>
                  <a:pt x="8398886" y="380616"/>
                  <a:pt x="8392433" y="358264"/>
                  <a:pt x="8399679" y="345584"/>
                </a:cubicBezTo>
                <a:cubicBezTo>
                  <a:pt x="8411135" y="325536"/>
                  <a:pt x="8427388" y="308639"/>
                  <a:pt x="8441242" y="290166"/>
                </a:cubicBezTo>
                <a:cubicBezTo>
                  <a:pt x="8459715" y="336348"/>
                  <a:pt x="8479466" y="382038"/>
                  <a:pt x="8496661" y="428711"/>
                </a:cubicBezTo>
                <a:cubicBezTo>
                  <a:pt x="8511807" y="469822"/>
                  <a:pt x="8522841" y="512380"/>
                  <a:pt x="8538224" y="553402"/>
                </a:cubicBezTo>
                <a:cubicBezTo>
                  <a:pt x="8608932" y="741958"/>
                  <a:pt x="8555944" y="555010"/>
                  <a:pt x="8607497" y="761220"/>
                </a:cubicBezTo>
                <a:cubicBezTo>
                  <a:pt x="8624141" y="594784"/>
                  <a:pt x="8633784" y="570442"/>
                  <a:pt x="8607497" y="373293"/>
                </a:cubicBezTo>
                <a:cubicBezTo>
                  <a:pt x="8605567" y="358817"/>
                  <a:pt x="8597485" y="400767"/>
                  <a:pt x="8593642" y="414856"/>
                </a:cubicBezTo>
                <a:cubicBezTo>
                  <a:pt x="8569769" y="502392"/>
                  <a:pt x="8556229" y="593137"/>
                  <a:pt x="8524370" y="678093"/>
                </a:cubicBezTo>
                <a:cubicBezTo>
                  <a:pt x="8510515" y="715038"/>
                  <a:pt x="8504360" y="755879"/>
                  <a:pt x="8482806" y="788929"/>
                </a:cubicBezTo>
                <a:cubicBezTo>
                  <a:pt x="8378098" y="949481"/>
                  <a:pt x="8256973" y="1056326"/>
                  <a:pt x="8122588" y="1190711"/>
                </a:cubicBezTo>
                <a:lnTo>
                  <a:pt x="7970188" y="1343111"/>
                </a:lnTo>
                <a:lnTo>
                  <a:pt x="7803933" y="1509366"/>
                </a:lnTo>
                <a:cubicBezTo>
                  <a:pt x="7762369" y="1550929"/>
                  <a:pt x="7727907" y="1601089"/>
                  <a:pt x="7679242" y="1634056"/>
                </a:cubicBezTo>
                <a:cubicBezTo>
                  <a:pt x="7536079" y="1731038"/>
                  <a:pt x="7372025" y="1802730"/>
                  <a:pt x="7249752" y="1925002"/>
                </a:cubicBezTo>
                <a:cubicBezTo>
                  <a:pt x="7212806" y="1961947"/>
                  <a:pt x="7179604" y="2003061"/>
                  <a:pt x="7138915" y="2035838"/>
                </a:cubicBezTo>
                <a:cubicBezTo>
                  <a:pt x="6578199" y="2487526"/>
                  <a:pt x="6915588" y="2208123"/>
                  <a:pt x="6667861" y="2382202"/>
                </a:cubicBezTo>
                <a:lnTo>
                  <a:pt x="6238370" y="2687002"/>
                </a:lnTo>
                <a:cubicBezTo>
                  <a:pt x="6174747" y="2731185"/>
                  <a:pt x="6011628" y="2809327"/>
                  <a:pt x="5975133" y="2825547"/>
                </a:cubicBezTo>
                <a:cubicBezTo>
                  <a:pt x="5833271" y="2888597"/>
                  <a:pt x="5688943" y="2945947"/>
                  <a:pt x="5545642" y="3005656"/>
                </a:cubicBezTo>
                <a:cubicBezTo>
                  <a:pt x="5467269" y="3038311"/>
                  <a:pt x="5387541" y="3067796"/>
                  <a:pt x="5310115" y="3102638"/>
                </a:cubicBezTo>
                <a:cubicBezTo>
                  <a:pt x="5006389" y="3239315"/>
                  <a:pt x="5129111" y="3195300"/>
                  <a:pt x="4949897" y="3255038"/>
                </a:cubicBezTo>
                <a:cubicBezTo>
                  <a:pt x="4892092" y="3341746"/>
                  <a:pt x="4890861" y="3323000"/>
                  <a:pt x="5102297" y="3255038"/>
                </a:cubicBezTo>
                <a:cubicBezTo>
                  <a:pt x="5173327" y="3232207"/>
                  <a:pt x="5242150" y="3202688"/>
                  <a:pt x="5310115" y="3171911"/>
                </a:cubicBezTo>
                <a:cubicBezTo>
                  <a:pt x="5392513" y="3134599"/>
                  <a:pt x="6128806" y="2787310"/>
                  <a:pt x="6252224" y="2714711"/>
                </a:cubicBezTo>
                <a:cubicBezTo>
                  <a:pt x="6639731" y="2486766"/>
                  <a:pt x="6868650" y="2371895"/>
                  <a:pt x="7222042" y="2077402"/>
                </a:cubicBezTo>
                <a:cubicBezTo>
                  <a:pt x="7342458" y="1977055"/>
                  <a:pt x="7451894" y="1863345"/>
                  <a:pt x="7554552" y="1744893"/>
                </a:cubicBezTo>
                <a:cubicBezTo>
                  <a:pt x="7614588" y="1675620"/>
                  <a:pt x="7678382" y="1609434"/>
                  <a:pt x="7734661" y="1537075"/>
                </a:cubicBezTo>
                <a:cubicBezTo>
                  <a:pt x="7807831" y="1442999"/>
                  <a:pt x="7858205" y="1330403"/>
                  <a:pt x="7942479" y="1246129"/>
                </a:cubicBezTo>
                <a:cubicBezTo>
                  <a:pt x="7974806" y="1213802"/>
                  <a:pt x="8008568" y="1182848"/>
                  <a:pt x="8039461" y="1149147"/>
                </a:cubicBezTo>
                <a:cubicBezTo>
                  <a:pt x="8059443" y="1127349"/>
                  <a:pt x="8075097" y="1101855"/>
                  <a:pt x="8094879" y="1079875"/>
                </a:cubicBezTo>
                <a:cubicBezTo>
                  <a:pt x="8116724" y="1055602"/>
                  <a:pt x="8142307" y="1034875"/>
                  <a:pt x="8164152" y="1010602"/>
                </a:cubicBezTo>
                <a:cubicBezTo>
                  <a:pt x="8221317" y="947086"/>
                  <a:pt x="8219259" y="927722"/>
                  <a:pt x="8288842" y="872056"/>
                </a:cubicBezTo>
                <a:cubicBezTo>
                  <a:pt x="8309870" y="855234"/>
                  <a:pt x="8335507" y="845122"/>
                  <a:pt x="8358115" y="830493"/>
                </a:cubicBezTo>
                <a:cubicBezTo>
                  <a:pt x="8625399" y="657545"/>
                  <a:pt x="8435470" y="772996"/>
                  <a:pt x="8593642" y="678093"/>
                </a:cubicBezTo>
                <a:cubicBezTo>
                  <a:pt x="8602879" y="659620"/>
                  <a:pt x="8609348" y="639481"/>
                  <a:pt x="8621352" y="622675"/>
                </a:cubicBezTo>
                <a:cubicBezTo>
                  <a:pt x="8632740" y="606731"/>
                  <a:pt x="8656719" y="599699"/>
                  <a:pt x="8662915" y="581111"/>
                </a:cubicBezTo>
                <a:lnTo>
                  <a:pt x="8649061" y="539547"/>
                </a:lnTo>
                <a:cubicBezTo>
                  <a:pt x="8575752" y="700826"/>
                  <a:pt x="8553145" y="764708"/>
                  <a:pt x="8441242" y="927475"/>
                </a:cubicBezTo>
                <a:cubicBezTo>
                  <a:pt x="8390442" y="1001366"/>
                  <a:pt x="8337416" y="1073774"/>
                  <a:pt x="8288842" y="1149147"/>
                </a:cubicBezTo>
                <a:cubicBezTo>
                  <a:pt x="8203455" y="1281645"/>
                  <a:pt x="8126250" y="1419345"/>
                  <a:pt x="8039461" y="1550929"/>
                </a:cubicBezTo>
                <a:cubicBezTo>
                  <a:pt x="7919143" y="1733347"/>
                  <a:pt x="7822796" y="1858217"/>
                  <a:pt x="7665388" y="2008129"/>
                </a:cubicBezTo>
                <a:cubicBezTo>
                  <a:pt x="7636620" y="2035527"/>
                  <a:pt x="7602305" y="2056686"/>
                  <a:pt x="7568406" y="2077402"/>
                </a:cubicBezTo>
                <a:cubicBezTo>
                  <a:pt x="7435940" y="2158353"/>
                  <a:pt x="7302706" y="2238217"/>
                  <a:pt x="7166624" y="2312929"/>
                </a:cubicBezTo>
                <a:cubicBezTo>
                  <a:pt x="7067051" y="2367596"/>
                  <a:pt x="6964759" y="2417292"/>
                  <a:pt x="6861824" y="2465329"/>
                </a:cubicBezTo>
                <a:cubicBezTo>
                  <a:pt x="6826068" y="2482015"/>
                  <a:pt x="6788321" y="2494121"/>
                  <a:pt x="6750988" y="2506893"/>
                </a:cubicBezTo>
                <a:cubicBezTo>
                  <a:pt x="6612811" y="2554164"/>
                  <a:pt x="6471848" y="2593510"/>
                  <a:pt x="6335352" y="2645438"/>
                </a:cubicBezTo>
                <a:cubicBezTo>
                  <a:pt x="6046800" y="2755213"/>
                  <a:pt x="5752505" y="2853735"/>
                  <a:pt x="5476370" y="2991802"/>
                </a:cubicBezTo>
                <a:cubicBezTo>
                  <a:pt x="5448661" y="3005657"/>
                  <a:pt x="5420387" y="3018436"/>
                  <a:pt x="5393242" y="3033366"/>
                </a:cubicBezTo>
                <a:cubicBezTo>
                  <a:pt x="5327994" y="3069252"/>
                  <a:pt x="5262239" y="3104438"/>
                  <a:pt x="5199279" y="3144202"/>
                </a:cubicBezTo>
                <a:cubicBezTo>
                  <a:pt x="5086653" y="3215335"/>
                  <a:pt x="4988498" y="3311774"/>
                  <a:pt x="4866770" y="3365875"/>
                </a:cubicBezTo>
                <a:cubicBezTo>
                  <a:pt x="4825206" y="3384348"/>
                  <a:pt x="4784064" y="3403799"/>
                  <a:pt x="4742079" y="3421293"/>
                </a:cubicBezTo>
                <a:cubicBezTo>
                  <a:pt x="4728598" y="3426910"/>
                  <a:pt x="4688364" y="3443248"/>
                  <a:pt x="4700515" y="3435147"/>
                </a:cubicBezTo>
                <a:cubicBezTo>
                  <a:pt x="4726291" y="3417963"/>
                  <a:pt x="4756307" y="3408163"/>
                  <a:pt x="4783642" y="3393584"/>
                </a:cubicBezTo>
                <a:cubicBezTo>
                  <a:pt x="5118621" y="3214929"/>
                  <a:pt x="4627660" y="3462470"/>
                  <a:pt x="5130006" y="3227329"/>
                </a:cubicBezTo>
                <a:cubicBezTo>
                  <a:pt x="5203448" y="3192952"/>
                  <a:pt x="5731547" y="2941090"/>
                  <a:pt x="5850442" y="2867111"/>
                </a:cubicBezTo>
                <a:cubicBezTo>
                  <a:pt x="6360353" y="2549834"/>
                  <a:pt x="6010216" y="2737815"/>
                  <a:pt x="6418479" y="2423766"/>
                </a:cubicBezTo>
                <a:cubicBezTo>
                  <a:pt x="6569925" y="2307269"/>
                  <a:pt x="6877206" y="2116702"/>
                  <a:pt x="7041933" y="2021984"/>
                </a:cubicBezTo>
                <a:cubicBezTo>
                  <a:pt x="7118943" y="1977704"/>
                  <a:pt x="7201039" y="1942580"/>
                  <a:pt x="7277461" y="1897293"/>
                </a:cubicBezTo>
                <a:cubicBezTo>
                  <a:pt x="7325957" y="1868554"/>
                  <a:pt x="7371166" y="1834475"/>
                  <a:pt x="7416006" y="1800311"/>
                </a:cubicBezTo>
                <a:cubicBezTo>
                  <a:pt x="7498578" y="1737399"/>
                  <a:pt x="7609769" y="1646517"/>
                  <a:pt x="7679242" y="1564784"/>
                </a:cubicBezTo>
                <a:cubicBezTo>
                  <a:pt x="7724106" y="1512002"/>
                  <a:pt x="7762369" y="1453947"/>
                  <a:pt x="7803933" y="1398529"/>
                </a:cubicBezTo>
                <a:cubicBezTo>
                  <a:pt x="7845497" y="1343111"/>
                  <a:pt x="7887531" y="1288043"/>
                  <a:pt x="7928624" y="1232275"/>
                </a:cubicBezTo>
                <a:cubicBezTo>
                  <a:pt x="7952190" y="1200292"/>
                  <a:pt x="7973080" y="1166315"/>
                  <a:pt x="7997897" y="1135293"/>
                </a:cubicBezTo>
                <a:cubicBezTo>
                  <a:pt x="8016370" y="1112202"/>
                  <a:pt x="8036657" y="1090452"/>
                  <a:pt x="8053315" y="1066020"/>
                </a:cubicBezTo>
                <a:cubicBezTo>
                  <a:pt x="8105993" y="988759"/>
                  <a:pt x="8205715" y="830493"/>
                  <a:pt x="8205715" y="830493"/>
                </a:cubicBezTo>
                <a:cubicBezTo>
                  <a:pt x="8214951" y="798166"/>
                  <a:pt x="8222792" y="765407"/>
                  <a:pt x="8233424" y="733511"/>
                </a:cubicBezTo>
                <a:cubicBezTo>
                  <a:pt x="8241288" y="709917"/>
                  <a:pt x="8256811" y="688729"/>
                  <a:pt x="8261133" y="664238"/>
                </a:cubicBezTo>
                <a:cubicBezTo>
                  <a:pt x="8270797" y="609474"/>
                  <a:pt x="8330169" y="504881"/>
                  <a:pt x="8274988" y="497984"/>
                </a:cubicBezTo>
                <a:cubicBezTo>
                  <a:pt x="8209858" y="489843"/>
                  <a:pt x="8195438" y="602735"/>
                  <a:pt x="8150297" y="650384"/>
                </a:cubicBezTo>
                <a:cubicBezTo>
                  <a:pt x="8082100" y="722369"/>
                  <a:pt x="7838092" y="913184"/>
                  <a:pt x="7790079" y="941329"/>
                </a:cubicBezTo>
                <a:cubicBezTo>
                  <a:pt x="7656152" y="1019838"/>
                  <a:pt x="7535573" y="1127764"/>
                  <a:pt x="7388297" y="1176856"/>
                </a:cubicBezTo>
                <a:cubicBezTo>
                  <a:pt x="7346733" y="1190711"/>
                  <a:pt x="7303985" y="1201418"/>
                  <a:pt x="7263606" y="1218420"/>
                </a:cubicBezTo>
                <a:cubicBezTo>
                  <a:pt x="7053148" y="1307034"/>
                  <a:pt x="7180741" y="1296885"/>
                  <a:pt x="6903388" y="1343111"/>
                </a:cubicBezTo>
                <a:cubicBezTo>
                  <a:pt x="6839451" y="1353767"/>
                  <a:pt x="6774079" y="1352348"/>
                  <a:pt x="6709424" y="1356966"/>
                </a:cubicBezTo>
                <a:cubicBezTo>
                  <a:pt x="6617431" y="1387630"/>
                  <a:pt x="6652364" y="1378576"/>
                  <a:pt x="6487752" y="1398529"/>
                </a:cubicBezTo>
                <a:cubicBezTo>
                  <a:pt x="6395602" y="1409699"/>
                  <a:pt x="6303025" y="1417002"/>
                  <a:pt x="6210661" y="1426238"/>
                </a:cubicBezTo>
                <a:cubicBezTo>
                  <a:pt x="6132152" y="1421620"/>
                  <a:pt x="6053297" y="1421069"/>
                  <a:pt x="5975133" y="1412384"/>
                </a:cubicBezTo>
                <a:cubicBezTo>
                  <a:pt x="5928325" y="1407183"/>
                  <a:pt x="5882639" y="1394543"/>
                  <a:pt x="5836588" y="1384675"/>
                </a:cubicBezTo>
                <a:cubicBezTo>
                  <a:pt x="5753323" y="1366832"/>
                  <a:pt x="5670925" y="1344832"/>
                  <a:pt x="5587206" y="1329256"/>
                </a:cubicBezTo>
                <a:cubicBezTo>
                  <a:pt x="5313732" y="1278377"/>
                  <a:pt x="5310060" y="1280760"/>
                  <a:pt x="5102297" y="1259984"/>
                </a:cubicBezTo>
                <a:cubicBezTo>
                  <a:pt x="5083824" y="1269220"/>
                  <a:pt x="5029455" y="1276605"/>
                  <a:pt x="5046879" y="1287693"/>
                </a:cubicBezTo>
                <a:cubicBezTo>
                  <a:pt x="5108483" y="1326896"/>
                  <a:pt x="5187047" y="1329483"/>
                  <a:pt x="5254697" y="1356966"/>
                </a:cubicBezTo>
                <a:cubicBezTo>
                  <a:pt x="5335084" y="1389623"/>
                  <a:pt x="5409071" y="1437096"/>
                  <a:pt x="5490224" y="1467802"/>
                </a:cubicBezTo>
                <a:cubicBezTo>
                  <a:pt x="5580414" y="1501928"/>
                  <a:pt x="5675149" y="1522570"/>
                  <a:pt x="5767315" y="1550929"/>
                </a:cubicBezTo>
                <a:cubicBezTo>
                  <a:pt x="5795231" y="1559519"/>
                  <a:pt x="5821512" y="1574620"/>
                  <a:pt x="5850442" y="1578638"/>
                </a:cubicBezTo>
                <a:cubicBezTo>
                  <a:pt x="5988355" y="1597793"/>
                  <a:pt x="6127533" y="1606347"/>
                  <a:pt x="6266079" y="1620202"/>
                </a:cubicBezTo>
                <a:cubicBezTo>
                  <a:pt x="6466635" y="1590490"/>
                  <a:pt x="6627760" y="1588765"/>
                  <a:pt x="6806406" y="1509366"/>
                </a:cubicBezTo>
                <a:cubicBezTo>
                  <a:pt x="6836838" y="1495841"/>
                  <a:pt x="6860149" y="1469619"/>
                  <a:pt x="6889533" y="1453947"/>
                </a:cubicBezTo>
                <a:cubicBezTo>
                  <a:pt x="6929666" y="1432543"/>
                  <a:pt x="6971697" y="1414660"/>
                  <a:pt x="7014224" y="1398529"/>
                </a:cubicBezTo>
                <a:cubicBezTo>
                  <a:pt x="7105721" y="1363823"/>
                  <a:pt x="7196379" y="1325280"/>
                  <a:pt x="7291315" y="1301547"/>
                </a:cubicBezTo>
                <a:cubicBezTo>
                  <a:pt x="7309788" y="1296929"/>
                  <a:pt x="7329184" y="1295082"/>
                  <a:pt x="7346733" y="1287693"/>
                </a:cubicBezTo>
                <a:cubicBezTo>
                  <a:pt x="7504904" y="1221095"/>
                  <a:pt x="7666682" y="1161240"/>
                  <a:pt x="7817788" y="1079875"/>
                </a:cubicBezTo>
                <a:cubicBezTo>
                  <a:pt x="7877824" y="1047548"/>
                  <a:pt x="7941162" y="1020716"/>
                  <a:pt x="7997897" y="982893"/>
                </a:cubicBezTo>
                <a:cubicBezTo>
                  <a:pt x="8094810" y="918284"/>
                  <a:pt x="8144065" y="864434"/>
                  <a:pt x="8219570" y="788929"/>
                </a:cubicBezTo>
                <a:cubicBezTo>
                  <a:pt x="8270704" y="686660"/>
                  <a:pt x="8248937" y="714327"/>
                  <a:pt x="8330406" y="622675"/>
                </a:cubicBezTo>
                <a:cubicBezTo>
                  <a:pt x="8343423" y="608031"/>
                  <a:pt x="8380732" y="563586"/>
                  <a:pt x="8371970" y="581111"/>
                </a:cubicBezTo>
                <a:cubicBezTo>
                  <a:pt x="8335791" y="653473"/>
                  <a:pt x="8157299" y="786396"/>
                  <a:pt x="8136442" y="802784"/>
                </a:cubicBezTo>
                <a:cubicBezTo>
                  <a:pt x="8068895" y="855857"/>
                  <a:pt x="8004641" y="915175"/>
                  <a:pt x="7928624" y="955184"/>
                </a:cubicBezTo>
                <a:cubicBezTo>
                  <a:pt x="7827690" y="1008307"/>
                  <a:pt x="7718736" y="1045528"/>
                  <a:pt x="7609970" y="1079875"/>
                </a:cubicBezTo>
                <a:cubicBezTo>
                  <a:pt x="7522224" y="1107584"/>
                  <a:pt x="7436358" y="1142159"/>
                  <a:pt x="7346733" y="1163002"/>
                </a:cubicBezTo>
                <a:cubicBezTo>
                  <a:pt x="7120753" y="1215555"/>
                  <a:pt x="7037344" y="1216641"/>
                  <a:pt x="6834115" y="1232275"/>
                </a:cubicBezTo>
                <a:cubicBezTo>
                  <a:pt x="6797319" y="1239634"/>
                  <a:pt x="6664905" y="1267666"/>
                  <a:pt x="6612442" y="1273838"/>
                </a:cubicBezTo>
                <a:cubicBezTo>
                  <a:pt x="6561782" y="1279798"/>
                  <a:pt x="6510842" y="1283075"/>
                  <a:pt x="6460042" y="1287693"/>
                </a:cubicBezTo>
                <a:cubicBezTo>
                  <a:pt x="6316879" y="1283075"/>
                  <a:pt x="6173368" y="1284824"/>
                  <a:pt x="6030552" y="1273838"/>
                </a:cubicBezTo>
                <a:cubicBezTo>
                  <a:pt x="5992581" y="1270917"/>
                  <a:pt x="5956952" y="1254108"/>
                  <a:pt x="5919715" y="1246129"/>
                </a:cubicBezTo>
                <a:cubicBezTo>
                  <a:pt x="5852749" y="1231779"/>
                  <a:pt x="5779038" y="1225880"/>
                  <a:pt x="5711897" y="1218420"/>
                </a:cubicBezTo>
                <a:cubicBezTo>
                  <a:pt x="5684188" y="1209184"/>
                  <a:pt x="5656949" y="1198396"/>
                  <a:pt x="5628770" y="1190711"/>
                </a:cubicBezTo>
                <a:cubicBezTo>
                  <a:pt x="5575060" y="1176063"/>
                  <a:pt x="5500530" y="1169485"/>
                  <a:pt x="5448661" y="1163002"/>
                </a:cubicBezTo>
                <a:cubicBezTo>
                  <a:pt x="5235420" y="1102076"/>
                  <a:pt x="5479688" y="1166033"/>
                  <a:pt x="5226988" y="1121438"/>
                </a:cubicBezTo>
                <a:cubicBezTo>
                  <a:pt x="4870126" y="1058462"/>
                  <a:pt x="5359164" y="1124104"/>
                  <a:pt x="5005315" y="1079875"/>
                </a:cubicBezTo>
                <a:cubicBezTo>
                  <a:pt x="4695897" y="1089111"/>
                  <a:pt x="4385988" y="1087865"/>
                  <a:pt x="4077061" y="1107584"/>
                </a:cubicBezTo>
                <a:cubicBezTo>
                  <a:pt x="3951265" y="1115614"/>
                  <a:pt x="3827773" y="1145176"/>
                  <a:pt x="3702988" y="1163002"/>
                </a:cubicBezTo>
                <a:lnTo>
                  <a:pt x="3495170" y="1190711"/>
                </a:lnTo>
                <a:cubicBezTo>
                  <a:pt x="3390152" y="1225718"/>
                  <a:pt x="3519136" y="1184899"/>
                  <a:pt x="3301206" y="1232275"/>
                </a:cubicBezTo>
                <a:cubicBezTo>
                  <a:pt x="3245386" y="1244410"/>
                  <a:pt x="3189601" y="1257206"/>
                  <a:pt x="3134952" y="1273838"/>
                </a:cubicBezTo>
                <a:cubicBezTo>
                  <a:pt x="2984782" y="1319542"/>
                  <a:pt x="2884322" y="1375968"/>
                  <a:pt x="2733170" y="1440093"/>
                </a:cubicBezTo>
                <a:cubicBezTo>
                  <a:pt x="2664486" y="1469232"/>
                  <a:pt x="2594114" y="1494268"/>
                  <a:pt x="2525352" y="1523220"/>
                </a:cubicBezTo>
                <a:cubicBezTo>
                  <a:pt x="2506317" y="1531235"/>
                  <a:pt x="2489109" y="1543259"/>
                  <a:pt x="2469933" y="1550929"/>
                </a:cubicBezTo>
                <a:cubicBezTo>
                  <a:pt x="2173458" y="1669519"/>
                  <a:pt x="2303690" y="1600979"/>
                  <a:pt x="1985024" y="1744893"/>
                </a:cubicBezTo>
                <a:cubicBezTo>
                  <a:pt x="1928556" y="1770395"/>
                  <a:pt x="1876116" y="1804560"/>
                  <a:pt x="1818770" y="1828020"/>
                </a:cubicBezTo>
                <a:cubicBezTo>
                  <a:pt x="1774144" y="1846276"/>
                  <a:pt x="1725161" y="1852108"/>
                  <a:pt x="1680224" y="1869584"/>
                </a:cubicBezTo>
                <a:cubicBezTo>
                  <a:pt x="1641726" y="1884555"/>
                  <a:pt x="1606992" y="1907910"/>
                  <a:pt x="1569388" y="1925002"/>
                </a:cubicBezTo>
                <a:cubicBezTo>
                  <a:pt x="1431661" y="1987605"/>
                  <a:pt x="1702039" y="1831387"/>
                  <a:pt x="1416988" y="1994275"/>
                </a:cubicBezTo>
                <a:cubicBezTo>
                  <a:pt x="1325019" y="2046829"/>
                  <a:pt x="1345869" y="2045997"/>
                  <a:pt x="1264588" y="2105111"/>
                </a:cubicBezTo>
                <a:cubicBezTo>
                  <a:pt x="1237655" y="2124698"/>
                  <a:pt x="1212381" y="2148161"/>
                  <a:pt x="1181461" y="2160529"/>
                </a:cubicBezTo>
                <a:lnTo>
                  <a:pt x="1112188" y="2188238"/>
                </a:lnTo>
                <a:cubicBezTo>
                  <a:pt x="1102952" y="2202093"/>
                  <a:pt x="1072705" y="2241576"/>
                  <a:pt x="1084479" y="2229802"/>
                </a:cubicBezTo>
                <a:cubicBezTo>
                  <a:pt x="1105389" y="2208892"/>
                  <a:pt x="1116806" y="2179002"/>
                  <a:pt x="1139897" y="2160529"/>
                </a:cubicBezTo>
                <a:cubicBezTo>
                  <a:pt x="1254786" y="2068618"/>
                  <a:pt x="1294594" y="2065726"/>
                  <a:pt x="1416988" y="2008129"/>
                </a:cubicBezTo>
                <a:cubicBezTo>
                  <a:pt x="1454363" y="1990541"/>
                  <a:pt x="1489571" y="1968296"/>
                  <a:pt x="1527824" y="1952711"/>
                </a:cubicBezTo>
                <a:cubicBezTo>
                  <a:pt x="1614424" y="1917430"/>
                  <a:pt x="1707422" y="1897549"/>
                  <a:pt x="1791061" y="1855729"/>
                </a:cubicBezTo>
                <a:cubicBezTo>
                  <a:pt x="1912292" y="1795114"/>
                  <a:pt x="1912744" y="1789594"/>
                  <a:pt x="2054297" y="1744893"/>
                </a:cubicBezTo>
                <a:cubicBezTo>
                  <a:pt x="2274934" y="1675218"/>
                  <a:pt x="2074021" y="1747071"/>
                  <a:pt x="2234406" y="1703329"/>
                </a:cubicBezTo>
                <a:cubicBezTo>
                  <a:pt x="2262585" y="1695644"/>
                  <a:pt x="2289119" y="1682385"/>
                  <a:pt x="2317533" y="1675620"/>
                </a:cubicBezTo>
                <a:cubicBezTo>
                  <a:pt x="2500982" y="1631942"/>
                  <a:pt x="2500968" y="1636494"/>
                  <a:pt x="2663897" y="1620202"/>
                </a:cubicBezTo>
                <a:cubicBezTo>
                  <a:pt x="3318401" y="1479951"/>
                  <a:pt x="2919655" y="1541555"/>
                  <a:pt x="3869242" y="1509366"/>
                </a:cubicBezTo>
                <a:cubicBezTo>
                  <a:pt x="3906188" y="1500129"/>
                  <a:pt x="3942649" y="1488674"/>
                  <a:pt x="3980079" y="1481656"/>
                </a:cubicBezTo>
                <a:cubicBezTo>
                  <a:pt x="4007761" y="1476466"/>
                  <a:pt x="4193916" y="1456357"/>
                  <a:pt x="4215606" y="1453947"/>
                </a:cubicBezTo>
                <a:lnTo>
                  <a:pt x="5531788" y="1481656"/>
                </a:lnTo>
                <a:cubicBezTo>
                  <a:pt x="5651255" y="1493703"/>
                  <a:pt x="5753634" y="1573607"/>
                  <a:pt x="5864297" y="1620202"/>
                </a:cubicBezTo>
                <a:cubicBezTo>
                  <a:pt x="5929127" y="1647499"/>
                  <a:pt x="5992608" y="1678078"/>
                  <a:pt x="6058261" y="1703329"/>
                </a:cubicBezTo>
                <a:cubicBezTo>
                  <a:pt x="6118297" y="1726420"/>
                  <a:pt x="6179381" y="1746954"/>
                  <a:pt x="6238370" y="1772602"/>
                </a:cubicBezTo>
                <a:cubicBezTo>
                  <a:pt x="6471897" y="1874136"/>
                  <a:pt x="6281891" y="1818119"/>
                  <a:pt x="6487752" y="1869584"/>
                </a:cubicBezTo>
                <a:cubicBezTo>
                  <a:pt x="6455425" y="1846493"/>
                  <a:pt x="6425962" y="1818745"/>
                  <a:pt x="6390770" y="1800311"/>
                </a:cubicBezTo>
                <a:cubicBezTo>
                  <a:pt x="6250609" y="1726893"/>
                  <a:pt x="6108886" y="1690287"/>
                  <a:pt x="5961279" y="1634056"/>
                </a:cubicBezTo>
                <a:cubicBezTo>
                  <a:pt x="5845077" y="1589789"/>
                  <a:pt x="5730878" y="1540400"/>
                  <a:pt x="5614915" y="1495511"/>
                </a:cubicBezTo>
                <a:cubicBezTo>
                  <a:pt x="5587677" y="1484967"/>
                  <a:pt x="5558159" y="1480359"/>
                  <a:pt x="5531788" y="1467802"/>
                </a:cubicBezTo>
                <a:cubicBezTo>
                  <a:pt x="5460905" y="1434048"/>
                  <a:pt x="5396131" y="1387892"/>
                  <a:pt x="5323970" y="1356966"/>
                </a:cubicBezTo>
                <a:cubicBezTo>
                  <a:pt x="5266235" y="1332222"/>
                  <a:pt x="5203452" y="1321411"/>
                  <a:pt x="5143861" y="1301547"/>
                </a:cubicBezTo>
                <a:cubicBezTo>
                  <a:pt x="5064878" y="1275219"/>
                  <a:pt x="4988385" y="1241292"/>
                  <a:pt x="4908333" y="1218420"/>
                </a:cubicBezTo>
                <a:cubicBezTo>
                  <a:pt x="4849245" y="1201538"/>
                  <a:pt x="4607736" y="1169540"/>
                  <a:pt x="4561970" y="1163002"/>
                </a:cubicBezTo>
                <a:lnTo>
                  <a:pt x="3744552" y="1176856"/>
                </a:lnTo>
                <a:cubicBezTo>
                  <a:pt x="3664073" y="1182151"/>
                  <a:pt x="3588711" y="1219824"/>
                  <a:pt x="3509024" y="1232275"/>
                </a:cubicBezTo>
                <a:cubicBezTo>
                  <a:pt x="3440430" y="1242993"/>
                  <a:pt x="3370479" y="1241511"/>
                  <a:pt x="3301206" y="1246129"/>
                </a:cubicBezTo>
                <a:cubicBezTo>
                  <a:pt x="2844407" y="1340639"/>
                  <a:pt x="3034327" y="1306771"/>
                  <a:pt x="2733170" y="1356966"/>
                </a:cubicBezTo>
                <a:cubicBezTo>
                  <a:pt x="2646011" y="1405387"/>
                  <a:pt x="2550468" y="1462838"/>
                  <a:pt x="2456079" y="1495511"/>
                </a:cubicBezTo>
                <a:cubicBezTo>
                  <a:pt x="2330151" y="1539101"/>
                  <a:pt x="2170608" y="1566460"/>
                  <a:pt x="2040442" y="1592493"/>
                </a:cubicBezTo>
                <a:cubicBezTo>
                  <a:pt x="1052747" y="1993744"/>
                  <a:pt x="2046924" y="1603246"/>
                  <a:pt x="1292297" y="1869584"/>
                </a:cubicBezTo>
                <a:cubicBezTo>
                  <a:pt x="1235683" y="1889565"/>
                  <a:pt x="1181950" y="1916979"/>
                  <a:pt x="1126042" y="1938856"/>
                </a:cubicBezTo>
                <a:cubicBezTo>
                  <a:pt x="1075704" y="1958553"/>
                  <a:pt x="1023538" y="1973485"/>
                  <a:pt x="973642" y="1994275"/>
                </a:cubicBezTo>
                <a:cubicBezTo>
                  <a:pt x="857209" y="2042789"/>
                  <a:pt x="743054" y="2096610"/>
                  <a:pt x="627279" y="2146675"/>
                </a:cubicBezTo>
                <a:cubicBezTo>
                  <a:pt x="572174" y="2170504"/>
                  <a:pt x="516356" y="2192650"/>
                  <a:pt x="461024" y="2215947"/>
                </a:cubicBezTo>
                <a:lnTo>
                  <a:pt x="364042" y="2257511"/>
                </a:lnTo>
                <a:cubicBezTo>
                  <a:pt x="318049" y="2276449"/>
                  <a:pt x="271490" y="2293991"/>
                  <a:pt x="225497" y="2312929"/>
                </a:cubicBezTo>
                <a:cubicBezTo>
                  <a:pt x="192975" y="2326320"/>
                  <a:pt x="159973" y="2338764"/>
                  <a:pt x="128515" y="2354493"/>
                </a:cubicBezTo>
                <a:cubicBezTo>
                  <a:pt x="110042" y="2363729"/>
                  <a:pt x="92435" y="2374950"/>
                  <a:pt x="73097" y="2382202"/>
                </a:cubicBezTo>
                <a:cubicBezTo>
                  <a:pt x="55268" y="2388888"/>
                  <a:pt x="0" y="2403128"/>
                  <a:pt x="17679" y="2396056"/>
                </a:cubicBezTo>
                <a:cubicBezTo>
                  <a:pt x="87249" y="2368228"/>
                  <a:pt x="264959" y="2319207"/>
                  <a:pt x="322479" y="2299075"/>
                </a:cubicBezTo>
                <a:cubicBezTo>
                  <a:pt x="414843" y="2266748"/>
                  <a:pt x="508612" y="2238187"/>
                  <a:pt x="599570" y="2202093"/>
                </a:cubicBezTo>
                <a:cubicBezTo>
                  <a:pt x="799669" y="2122688"/>
                  <a:pt x="992476" y="2024831"/>
                  <a:pt x="1195315" y="1952711"/>
                </a:cubicBezTo>
                <a:cubicBezTo>
                  <a:pt x="1403133" y="1878820"/>
                  <a:pt x="1600423" y="1762230"/>
                  <a:pt x="1818770" y="1731038"/>
                </a:cubicBezTo>
                <a:lnTo>
                  <a:pt x="2109715" y="1689475"/>
                </a:lnTo>
                <a:cubicBezTo>
                  <a:pt x="2165133" y="1671002"/>
                  <a:pt x="2221156" y="1654251"/>
                  <a:pt x="2275970" y="1634056"/>
                </a:cubicBezTo>
                <a:cubicBezTo>
                  <a:pt x="2363715" y="1601729"/>
                  <a:pt x="2450256" y="1565923"/>
                  <a:pt x="2539206" y="1537075"/>
                </a:cubicBezTo>
                <a:cubicBezTo>
                  <a:pt x="2794590" y="1454248"/>
                  <a:pt x="2769059" y="1475603"/>
                  <a:pt x="3024115" y="1426238"/>
                </a:cubicBezTo>
                <a:cubicBezTo>
                  <a:pt x="3318043" y="1369349"/>
                  <a:pt x="3115000" y="1396129"/>
                  <a:pt x="3342770" y="1370820"/>
                </a:cubicBezTo>
                <a:cubicBezTo>
                  <a:pt x="3370479" y="1361584"/>
                  <a:pt x="3397437" y="1349679"/>
                  <a:pt x="3425897" y="1343111"/>
                </a:cubicBezTo>
                <a:cubicBezTo>
                  <a:pt x="3457716" y="1335768"/>
                  <a:pt x="3491667" y="1338860"/>
                  <a:pt x="3522879" y="1329256"/>
                </a:cubicBezTo>
                <a:cubicBezTo>
                  <a:pt x="3552489" y="1320145"/>
                  <a:pt x="3576616" y="1297490"/>
                  <a:pt x="3606006" y="1287693"/>
                </a:cubicBezTo>
                <a:cubicBezTo>
                  <a:pt x="3646399" y="1274229"/>
                  <a:pt x="3688871" y="1267951"/>
                  <a:pt x="3730697" y="1259984"/>
                </a:cubicBezTo>
                <a:cubicBezTo>
                  <a:pt x="3909031" y="1226016"/>
                  <a:pt x="3891645" y="1232683"/>
                  <a:pt x="4077061" y="1218420"/>
                </a:cubicBezTo>
                <a:lnTo>
                  <a:pt x="4589679" y="1259984"/>
                </a:lnTo>
                <a:cubicBezTo>
                  <a:pt x="4658901" y="1265309"/>
                  <a:pt x="4728415" y="1266930"/>
                  <a:pt x="4797497" y="1273838"/>
                </a:cubicBezTo>
                <a:cubicBezTo>
                  <a:pt x="4982353" y="1292323"/>
                  <a:pt x="5243065" y="1342538"/>
                  <a:pt x="5407097" y="1370820"/>
                </a:cubicBezTo>
                <a:cubicBezTo>
                  <a:pt x="6002842" y="1361584"/>
                  <a:pt x="6598907" y="1364685"/>
                  <a:pt x="7194333" y="1343111"/>
                </a:cubicBezTo>
                <a:cubicBezTo>
                  <a:pt x="7238116" y="1341525"/>
                  <a:pt x="7275986" y="1309745"/>
                  <a:pt x="7319024" y="1301547"/>
                </a:cubicBezTo>
                <a:cubicBezTo>
                  <a:pt x="7373652" y="1291142"/>
                  <a:pt x="7429861" y="1292311"/>
                  <a:pt x="7485279" y="1287693"/>
                </a:cubicBezTo>
                <a:cubicBezTo>
                  <a:pt x="7786757" y="1237447"/>
                  <a:pt x="7523088" y="1293563"/>
                  <a:pt x="7790079" y="1204566"/>
                </a:cubicBezTo>
                <a:cubicBezTo>
                  <a:pt x="7840032" y="1187915"/>
                  <a:pt x="7893296" y="1181807"/>
                  <a:pt x="7942479" y="1163002"/>
                </a:cubicBezTo>
                <a:cubicBezTo>
                  <a:pt x="8481567" y="956879"/>
                  <a:pt x="8094729" y="1072000"/>
                  <a:pt x="8358115" y="996747"/>
                </a:cubicBezTo>
                <a:cubicBezTo>
                  <a:pt x="8404297" y="969038"/>
                  <a:pt x="8458579" y="951703"/>
                  <a:pt x="8496661" y="913620"/>
                </a:cubicBezTo>
                <a:cubicBezTo>
                  <a:pt x="8528988" y="881293"/>
                  <a:pt x="8573196" y="857529"/>
                  <a:pt x="8593642" y="816638"/>
                </a:cubicBezTo>
                <a:cubicBezTo>
                  <a:pt x="8634577" y="734771"/>
                  <a:pt x="8608450" y="777347"/>
                  <a:pt x="8676770" y="691947"/>
                </a:cubicBezTo>
                <a:cubicBezTo>
                  <a:pt x="8726745" y="542017"/>
                  <a:pt x="8692306" y="677373"/>
                  <a:pt x="8399679" y="802784"/>
                </a:cubicBezTo>
                <a:lnTo>
                  <a:pt x="7914770" y="1010602"/>
                </a:lnTo>
                <a:cubicBezTo>
                  <a:pt x="7812565" y="1055429"/>
                  <a:pt x="7714752" y="1110727"/>
                  <a:pt x="7609970" y="1149147"/>
                </a:cubicBezTo>
                <a:cubicBezTo>
                  <a:pt x="7471424" y="1199947"/>
                  <a:pt x="7330783" y="1245361"/>
                  <a:pt x="7194333" y="1301547"/>
                </a:cubicBezTo>
                <a:cubicBezTo>
                  <a:pt x="7115824" y="1333874"/>
                  <a:pt x="7042341" y="1383341"/>
                  <a:pt x="6958806" y="1398529"/>
                </a:cubicBezTo>
                <a:cubicBezTo>
                  <a:pt x="6678859" y="1449428"/>
                  <a:pt x="6857908" y="1422559"/>
                  <a:pt x="6418479" y="1453947"/>
                </a:cubicBezTo>
                <a:cubicBezTo>
                  <a:pt x="6118297" y="1449329"/>
                  <a:pt x="5817890" y="1452591"/>
                  <a:pt x="5517933" y="1440093"/>
                </a:cubicBezTo>
                <a:cubicBezTo>
                  <a:pt x="5491052" y="1438973"/>
                  <a:pt x="5382625" y="1400148"/>
                  <a:pt x="5351679" y="1384675"/>
                </a:cubicBezTo>
                <a:cubicBezTo>
                  <a:pt x="5318377" y="1368024"/>
                  <a:pt x="5288808" y="1344180"/>
                  <a:pt x="5254697" y="1329256"/>
                </a:cubicBezTo>
                <a:cubicBezTo>
                  <a:pt x="5214558" y="1311695"/>
                  <a:pt x="5172311" y="1299083"/>
                  <a:pt x="5130006" y="1287693"/>
                </a:cubicBezTo>
                <a:cubicBezTo>
                  <a:pt x="4911223" y="1228790"/>
                  <a:pt x="4909281" y="1234390"/>
                  <a:pt x="4700515" y="1204566"/>
                </a:cubicBezTo>
                <a:cubicBezTo>
                  <a:pt x="4321824" y="1213802"/>
                  <a:pt x="3941721" y="1198320"/>
                  <a:pt x="3564442" y="1232275"/>
                </a:cubicBezTo>
                <a:cubicBezTo>
                  <a:pt x="3475609" y="1240270"/>
                  <a:pt x="3403266" y="1316025"/>
                  <a:pt x="3315061" y="1329256"/>
                </a:cubicBezTo>
                <a:cubicBezTo>
                  <a:pt x="3217798" y="1343846"/>
                  <a:pt x="2799325" y="1404417"/>
                  <a:pt x="2719315" y="1426238"/>
                </a:cubicBezTo>
                <a:cubicBezTo>
                  <a:pt x="2668515" y="1440093"/>
                  <a:pt x="2615950" y="1448614"/>
                  <a:pt x="2566915" y="1467802"/>
                </a:cubicBezTo>
                <a:cubicBezTo>
                  <a:pt x="2509216" y="1490380"/>
                  <a:pt x="2458611" y="1529002"/>
                  <a:pt x="2400661" y="1550929"/>
                </a:cubicBezTo>
                <a:cubicBezTo>
                  <a:pt x="2287284" y="1593829"/>
                  <a:pt x="2162721" y="1607554"/>
                  <a:pt x="2054297" y="1661766"/>
                </a:cubicBezTo>
                <a:cubicBezTo>
                  <a:pt x="1754617" y="1811605"/>
                  <a:pt x="2100103" y="1643657"/>
                  <a:pt x="1707933" y="1814166"/>
                </a:cubicBezTo>
                <a:cubicBezTo>
                  <a:pt x="1513325" y="1898778"/>
                  <a:pt x="1684516" y="1850158"/>
                  <a:pt x="1472406" y="1897293"/>
                </a:cubicBezTo>
                <a:cubicBezTo>
                  <a:pt x="1390587" y="1938202"/>
                  <a:pt x="1371669" y="1951286"/>
                  <a:pt x="1278442" y="1980420"/>
                </a:cubicBezTo>
                <a:cubicBezTo>
                  <a:pt x="1242093" y="1991779"/>
                  <a:pt x="1204551" y="1998893"/>
                  <a:pt x="1167606" y="2008129"/>
                </a:cubicBezTo>
                <a:cubicBezTo>
                  <a:pt x="1051930" y="2077535"/>
                  <a:pt x="1146166" y="2029131"/>
                  <a:pt x="1001352" y="2077402"/>
                </a:cubicBezTo>
                <a:cubicBezTo>
                  <a:pt x="977758" y="2085267"/>
                  <a:pt x="907401" y="2102026"/>
                  <a:pt x="932079" y="2105111"/>
                </a:cubicBezTo>
                <a:lnTo>
                  <a:pt x="1292297" y="2063547"/>
                </a:lnTo>
                <a:cubicBezTo>
                  <a:pt x="1533402" y="1963087"/>
                  <a:pt x="1938985" y="1787575"/>
                  <a:pt x="2165133" y="1731038"/>
                </a:cubicBezTo>
                <a:cubicBezTo>
                  <a:pt x="2239024" y="1712565"/>
                  <a:pt x="2313501" y="1696296"/>
                  <a:pt x="2386806" y="1675620"/>
                </a:cubicBezTo>
                <a:cubicBezTo>
                  <a:pt x="2493666" y="1645480"/>
                  <a:pt x="2600900" y="1615981"/>
                  <a:pt x="2705461" y="1578638"/>
                </a:cubicBezTo>
                <a:cubicBezTo>
                  <a:pt x="2837830" y="1531364"/>
                  <a:pt x="2955761" y="1484531"/>
                  <a:pt x="3093388" y="1453947"/>
                </a:cubicBezTo>
                <a:cubicBezTo>
                  <a:pt x="3212733" y="1427426"/>
                  <a:pt x="3318914" y="1422453"/>
                  <a:pt x="3439752" y="1412384"/>
                </a:cubicBezTo>
                <a:lnTo>
                  <a:pt x="4658952" y="1440093"/>
                </a:lnTo>
                <a:cubicBezTo>
                  <a:pt x="4778577" y="1443911"/>
                  <a:pt x="4723198" y="1466127"/>
                  <a:pt x="4852915" y="1509366"/>
                </a:cubicBezTo>
                <a:cubicBezTo>
                  <a:pt x="4937769" y="1537651"/>
                  <a:pt x="5056886" y="1543022"/>
                  <a:pt x="5143861" y="1550929"/>
                </a:cubicBezTo>
                <a:cubicBezTo>
                  <a:pt x="5420952" y="1541693"/>
                  <a:pt x="5698502" y="1541662"/>
                  <a:pt x="5975133" y="1523220"/>
                </a:cubicBezTo>
                <a:cubicBezTo>
                  <a:pt x="6102932" y="1514700"/>
                  <a:pt x="6212924" y="1467917"/>
                  <a:pt x="6335352" y="1440093"/>
                </a:cubicBezTo>
                <a:cubicBezTo>
                  <a:pt x="6385701" y="1428650"/>
                  <a:pt x="6437523" y="1424343"/>
                  <a:pt x="6487752" y="1412384"/>
                </a:cubicBezTo>
                <a:cubicBezTo>
                  <a:pt x="6621259" y="1380596"/>
                  <a:pt x="6806045" y="1302752"/>
                  <a:pt x="6917242" y="1259984"/>
                </a:cubicBezTo>
                <a:cubicBezTo>
                  <a:pt x="6965737" y="1241332"/>
                  <a:pt x="7257177" y="1129934"/>
                  <a:pt x="7332879" y="1093729"/>
                </a:cubicBezTo>
                <a:cubicBezTo>
                  <a:pt x="7439097" y="1042929"/>
                  <a:pt x="7539335" y="977029"/>
                  <a:pt x="7651533" y="941329"/>
                </a:cubicBezTo>
                <a:cubicBezTo>
                  <a:pt x="7753133" y="909002"/>
                  <a:pt x="7852253" y="867476"/>
                  <a:pt x="7956333" y="844347"/>
                </a:cubicBezTo>
                <a:cubicBezTo>
                  <a:pt x="8118200" y="808377"/>
                  <a:pt x="8039718" y="826964"/>
                  <a:pt x="8191861" y="788929"/>
                </a:cubicBezTo>
                <a:lnTo>
                  <a:pt x="8316552" y="719656"/>
                </a:lnTo>
                <a:cubicBezTo>
                  <a:pt x="8334736" y="709864"/>
                  <a:pt x="8354260" y="702573"/>
                  <a:pt x="8371970" y="691947"/>
                </a:cubicBezTo>
                <a:cubicBezTo>
                  <a:pt x="8400526" y="674813"/>
                  <a:pt x="8431549" y="660077"/>
                  <a:pt x="8455097" y="636529"/>
                </a:cubicBezTo>
                <a:cubicBezTo>
                  <a:pt x="8473570" y="618056"/>
                  <a:pt x="8528988" y="599584"/>
                  <a:pt x="8510515" y="581111"/>
                </a:cubicBezTo>
                <a:cubicBezTo>
                  <a:pt x="8489862" y="560458"/>
                  <a:pt x="8455097" y="599584"/>
                  <a:pt x="8427388" y="608820"/>
                </a:cubicBezTo>
                <a:cubicBezTo>
                  <a:pt x="8323685" y="691783"/>
                  <a:pt x="8105312" y="876955"/>
                  <a:pt x="7970188" y="955184"/>
                </a:cubicBezTo>
                <a:cubicBezTo>
                  <a:pt x="7663053" y="1132999"/>
                  <a:pt x="7658898" y="1113383"/>
                  <a:pt x="7374442" y="1246129"/>
                </a:cubicBezTo>
                <a:cubicBezTo>
                  <a:pt x="7305585" y="1278262"/>
                  <a:pt x="7163444" y="1356458"/>
                  <a:pt x="7083497" y="1384675"/>
                </a:cubicBezTo>
                <a:cubicBezTo>
                  <a:pt x="7015681" y="1408610"/>
                  <a:pt x="6946305" y="1417026"/>
                  <a:pt x="6875679" y="1426238"/>
                </a:cubicBezTo>
                <a:cubicBezTo>
                  <a:pt x="6686526" y="1450910"/>
                  <a:pt x="6686450" y="1450342"/>
                  <a:pt x="6529315" y="1467802"/>
                </a:cubicBezTo>
                <a:cubicBezTo>
                  <a:pt x="6363061" y="1463184"/>
                  <a:pt x="6196485" y="1465261"/>
                  <a:pt x="6030552" y="1453947"/>
                </a:cubicBezTo>
                <a:cubicBezTo>
                  <a:pt x="5927208" y="1446901"/>
                  <a:pt x="5705173" y="1331633"/>
                  <a:pt x="5656479" y="1315402"/>
                </a:cubicBezTo>
                <a:cubicBezTo>
                  <a:pt x="5601061" y="1296929"/>
                  <a:pt x="5546176" y="1276770"/>
                  <a:pt x="5490224" y="1259984"/>
                </a:cubicBezTo>
                <a:cubicBezTo>
                  <a:pt x="5343670" y="1216018"/>
                  <a:pt x="4990611" y="1121345"/>
                  <a:pt x="4866770" y="1107584"/>
                </a:cubicBezTo>
                <a:cubicBezTo>
                  <a:pt x="4825206" y="1102966"/>
                  <a:pt x="4783329" y="1100604"/>
                  <a:pt x="4742079" y="1093729"/>
                </a:cubicBezTo>
                <a:cubicBezTo>
                  <a:pt x="4700081" y="1086729"/>
                  <a:pt x="4659052" y="1074791"/>
                  <a:pt x="4617388" y="1066020"/>
                </a:cubicBezTo>
                <a:cubicBezTo>
                  <a:pt x="4571302" y="1056318"/>
                  <a:pt x="4524687" y="1049098"/>
                  <a:pt x="4478842" y="1038311"/>
                </a:cubicBezTo>
                <a:cubicBezTo>
                  <a:pt x="4446115" y="1030611"/>
                  <a:pt x="4414735" y="1017647"/>
                  <a:pt x="4381861" y="1010602"/>
                </a:cubicBezTo>
                <a:cubicBezTo>
                  <a:pt x="4306692" y="994494"/>
                  <a:pt x="4167305" y="987703"/>
                  <a:pt x="4104770" y="982893"/>
                </a:cubicBezTo>
                <a:cubicBezTo>
                  <a:pt x="3993934" y="987511"/>
                  <a:pt x="3882788" y="987273"/>
                  <a:pt x="3772261" y="996747"/>
                </a:cubicBezTo>
                <a:cubicBezTo>
                  <a:pt x="3700673" y="1002883"/>
                  <a:pt x="3483545" y="1056412"/>
                  <a:pt x="3425897" y="1066020"/>
                </a:cubicBezTo>
                <a:cubicBezTo>
                  <a:pt x="3352444" y="1078262"/>
                  <a:pt x="3278115" y="1084493"/>
                  <a:pt x="3204224" y="1093729"/>
                </a:cubicBezTo>
                <a:cubicBezTo>
                  <a:pt x="3026772" y="1144429"/>
                  <a:pt x="2984896" y="1151646"/>
                  <a:pt x="2760879" y="1273838"/>
                </a:cubicBezTo>
                <a:cubicBezTo>
                  <a:pt x="2710079" y="1301547"/>
                  <a:pt x="2661421" y="1333609"/>
                  <a:pt x="2608479" y="1356966"/>
                </a:cubicBezTo>
                <a:cubicBezTo>
                  <a:pt x="2504123" y="1403005"/>
                  <a:pt x="2389531" y="1426263"/>
                  <a:pt x="2289824" y="1481656"/>
                </a:cubicBezTo>
                <a:cubicBezTo>
                  <a:pt x="2248260" y="1504747"/>
                  <a:pt x="2208103" y="1530575"/>
                  <a:pt x="2165133" y="1550929"/>
                </a:cubicBezTo>
                <a:cubicBezTo>
                  <a:pt x="2120182" y="1572222"/>
                  <a:pt x="2071076" y="1584103"/>
                  <a:pt x="2026588" y="1606347"/>
                </a:cubicBezTo>
                <a:cubicBezTo>
                  <a:pt x="1932305" y="1653489"/>
                  <a:pt x="1848197" y="1721734"/>
                  <a:pt x="1749497" y="1758747"/>
                </a:cubicBezTo>
                <a:cubicBezTo>
                  <a:pt x="1683879" y="1783354"/>
                  <a:pt x="1573502" y="1822242"/>
                  <a:pt x="1513970" y="1855729"/>
                </a:cubicBezTo>
                <a:cubicBezTo>
                  <a:pt x="1479345" y="1875206"/>
                  <a:pt x="1451613" y="1905525"/>
                  <a:pt x="1416988" y="1925002"/>
                </a:cubicBezTo>
                <a:cubicBezTo>
                  <a:pt x="1382585" y="1944354"/>
                  <a:pt x="1186088" y="2025059"/>
                  <a:pt x="1153752" y="2035838"/>
                </a:cubicBezTo>
                <a:cubicBezTo>
                  <a:pt x="1107462" y="2051268"/>
                  <a:pt x="1108966" y="2051948"/>
                  <a:pt x="1056770" y="2063547"/>
                </a:cubicBezTo>
                <a:cubicBezTo>
                  <a:pt x="1033782" y="2068655"/>
                  <a:pt x="1010485" y="2072294"/>
                  <a:pt x="987497" y="2077402"/>
                </a:cubicBezTo>
                <a:cubicBezTo>
                  <a:pt x="968909" y="2081533"/>
                  <a:pt x="914400" y="2098328"/>
                  <a:pt x="932079" y="2091256"/>
                </a:cubicBezTo>
                <a:cubicBezTo>
                  <a:pt x="1046793" y="2045371"/>
                  <a:pt x="1137962" y="2029233"/>
                  <a:pt x="1264588" y="2008129"/>
                </a:cubicBezTo>
                <a:cubicBezTo>
                  <a:pt x="1388925" y="1987406"/>
                  <a:pt x="1514488" y="1974392"/>
                  <a:pt x="1638661" y="1952711"/>
                </a:cubicBezTo>
                <a:cubicBezTo>
                  <a:pt x="1805505" y="1923579"/>
                  <a:pt x="1971881" y="1891522"/>
                  <a:pt x="2137424" y="1855729"/>
                </a:cubicBezTo>
                <a:cubicBezTo>
                  <a:pt x="2313697" y="1817616"/>
                  <a:pt x="2486736" y="1764783"/>
                  <a:pt x="2663897" y="1731038"/>
                </a:cubicBezTo>
                <a:cubicBezTo>
                  <a:pt x="3363833" y="1597717"/>
                  <a:pt x="3095446" y="1667032"/>
                  <a:pt x="3550588" y="1606347"/>
                </a:cubicBezTo>
                <a:cubicBezTo>
                  <a:pt x="3606278" y="1598922"/>
                  <a:pt x="3661566" y="1588688"/>
                  <a:pt x="3716842" y="1578638"/>
                </a:cubicBezTo>
                <a:cubicBezTo>
                  <a:pt x="3763179" y="1570213"/>
                  <a:pt x="3808302" y="1551942"/>
                  <a:pt x="3855388" y="1550929"/>
                </a:cubicBezTo>
                <a:cubicBezTo>
                  <a:pt x="4668053" y="1533452"/>
                  <a:pt x="5480988" y="1532456"/>
                  <a:pt x="6293788" y="1523220"/>
                </a:cubicBezTo>
                <a:cubicBezTo>
                  <a:pt x="6524835" y="1465458"/>
                  <a:pt x="6503337" y="1466155"/>
                  <a:pt x="6737133" y="1426238"/>
                </a:cubicBezTo>
                <a:cubicBezTo>
                  <a:pt x="6852388" y="1406560"/>
                  <a:pt x="7083497" y="1370820"/>
                  <a:pt x="7083497" y="1370820"/>
                </a:cubicBezTo>
                <a:cubicBezTo>
                  <a:pt x="7240020" y="1308211"/>
                  <a:pt x="7282215" y="1298377"/>
                  <a:pt x="7443715" y="1190711"/>
                </a:cubicBezTo>
                <a:lnTo>
                  <a:pt x="7651533" y="1052166"/>
                </a:lnTo>
                <a:cubicBezTo>
                  <a:pt x="7679242" y="1033693"/>
                  <a:pt x="7705746" y="1013270"/>
                  <a:pt x="7734661" y="996747"/>
                </a:cubicBezTo>
                <a:cubicBezTo>
                  <a:pt x="7766988" y="978274"/>
                  <a:pt x="7798340" y="957980"/>
                  <a:pt x="7831642" y="941329"/>
                </a:cubicBezTo>
                <a:cubicBezTo>
                  <a:pt x="7943139" y="885581"/>
                  <a:pt x="7861904" y="945338"/>
                  <a:pt x="7984042" y="872056"/>
                </a:cubicBezTo>
                <a:cubicBezTo>
                  <a:pt x="8003842" y="860176"/>
                  <a:pt x="8020248" y="843302"/>
                  <a:pt x="8039461" y="830493"/>
                </a:cubicBezTo>
                <a:cubicBezTo>
                  <a:pt x="8088459" y="797828"/>
                  <a:pt x="8170079" y="754721"/>
                  <a:pt x="8219570" y="733511"/>
                </a:cubicBezTo>
                <a:cubicBezTo>
                  <a:pt x="8479149" y="622263"/>
                  <a:pt x="8103552" y="804509"/>
                  <a:pt x="8399679" y="664238"/>
                </a:cubicBezTo>
                <a:cubicBezTo>
                  <a:pt x="8455674" y="637714"/>
                  <a:pt x="8517551" y="619816"/>
                  <a:pt x="8565933" y="581111"/>
                </a:cubicBezTo>
                <a:cubicBezTo>
                  <a:pt x="8650075" y="513798"/>
                  <a:pt x="8606518" y="532865"/>
                  <a:pt x="8690624" y="511838"/>
                </a:cubicBezTo>
                <a:cubicBezTo>
                  <a:pt x="8805711" y="435114"/>
                  <a:pt x="8678409" y="502082"/>
                  <a:pt x="8759897" y="705802"/>
                </a:cubicBezTo>
                <a:cubicBezTo>
                  <a:pt x="8806079" y="821257"/>
                  <a:pt x="8818836" y="956639"/>
                  <a:pt x="8898442" y="1052166"/>
                </a:cubicBezTo>
                <a:cubicBezTo>
                  <a:pt x="8974859" y="1143865"/>
                  <a:pt x="9023567" y="1212516"/>
                  <a:pt x="9106261" y="1287693"/>
                </a:cubicBezTo>
                <a:cubicBezTo>
                  <a:pt x="9286519" y="1451564"/>
                  <a:pt x="9086670" y="1259821"/>
                  <a:pt x="9286370" y="1426238"/>
                </a:cubicBezTo>
                <a:cubicBezTo>
                  <a:pt x="9311457" y="1447143"/>
                  <a:pt x="9333493" y="1471516"/>
                  <a:pt x="9355642" y="1495511"/>
                </a:cubicBezTo>
                <a:cubicBezTo>
                  <a:pt x="9388940" y="1531584"/>
                  <a:pt x="9422294" y="1567745"/>
                  <a:pt x="9452624" y="1606347"/>
                </a:cubicBezTo>
                <a:cubicBezTo>
                  <a:pt x="9473199" y="1632533"/>
                  <a:pt x="9483926" y="1666508"/>
                  <a:pt x="9508042" y="1689475"/>
                </a:cubicBezTo>
                <a:cubicBezTo>
                  <a:pt x="9606544" y="1783286"/>
                  <a:pt x="9740614" y="1881222"/>
                  <a:pt x="9854406" y="1966566"/>
                </a:cubicBezTo>
                <a:cubicBezTo>
                  <a:pt x="9946770" y="2035839"/>
                  <a:pt x="10033592" y="2113194"/>
                  <a:pt x="10131497" y="2174384"/>
                </a:cubicBezTo>
                <a:cubicBezTo>
                  <a:pt x="10168442" y="2197475"/>
                  <a:pt x="10207800" y="2217092"/>
                  <a:pt x="10242333" y="2243656"/>
                </a:cubicBezTo>
                <a:cubicBezTo>
                  <a:pt x="10268217" y="2263566"/>
                  <a:pt x="10285196" y="2293722"/>
                  <a:pt x="10311606" y="2312929"/>
                </a:cubicBezTo>
                <a:cubicBezTo>
                  <a:pt x="10336660" y="2331150"/>
                  <a:pt x="10369204" y="2336942"/>
                  <a:pt x="10394733" y="2354493"/>
                </a:cubicBezTo>
                <a:cubicBezTo>
                  <a:pt x="10532081" y="2448920"/>
                  <a:pt x="10617881" y="2565672"/>
                  <a:pt x="10782661" y="2631584"/>
                </a:cubicBezTo>
                <a:cubicBezTo>
                  <a:pt x="10960738" y="2702815"/>
                  <a:pt x="10872651" y="2676212"/>
                  <a:pt x="11045897" y="2714711"/>
                </a:cubicBezTo>
                <a:cubicBezTo>
                  <a:pt x="11008952" y="2691620"/>
                  <a:pt x="10973655" y="2665654"/>
                  <a:pt x="10935061" y="2645438"/>
                </a:cubicBezTo>
                <a:cubicBezTo>
                  <a:pt x="10876488" y="2614757"/>
                  <a:pt x="10811173" y="2597115"/>
                  <a:pt x="10754952" y="2562311"/>
                </a:cubicBezTo>
                <a:cubicBezTo>
                  <a:pt x="10616624" y="2476679"/>
                  <a:pt x="10501440" y="2352181"/>
                  <a:pt x="10353170" y="2285220"/>
                </a:cubicBezTo>
                <a:cubicBezTo>
                  <a:pt x="10210006" y="2220565"/>
                  <a:pt x="10064181" y="2161507"/>
                  <a:pt x="9923679" y="2091256"/>
                </a:cubicBezTo>
                <a:lnTo>
                  <a:pt x="9646588" y="1952711"/>
                </a:lnTo>
                <a:cubicBezTo>
                  <a:pt x="9628115" y="1925002"/>
                  <a:pt x="9606063" y="1899370"/>
                  <a:pt x="9591170" y="1869584"/>
                </a:cubicBezTo>
                <a:cubicBezTo>
                  <a:pt x="9570819" y="1828882"/>
                  <a:pt x="9519471" y="1722343"/>
                  <a:pt x="9494188" y="1689475"/>
                </a:cubicBezTo>
                <a:cubicBezTo>
                  <a:pt x="9470296" y="1658415"/>
                  <a:pt x="9437641" y="1635141"/>
                  <a:pt x="9411061" y="1606347"/>
                </a:cubicBezTo>
                <a:cubicBezTo>
                  <a:pt x="9382181" y="1575061"/>
                  <a:pt x="9360941" y="1536261"/>
                  <a:pt x="9327933" y="1509366"/>
                </a:cubicBezTo>
                <a:cubicBezTo>
                  <a:pt x="9230419" y="1429910"/>
                  <a:pt x="9045997" y="1324410"/>
                  <a:pt x="8940006" y="1218420"/>
                </a:cubicBezTo>
                <a:cubicBezTo>
                  <a:pt x="8914501" y="1192915"/>
                  <a:pt x="8894996" y="1161982"/>
                  <a:pt x="8870733" y="1135293"/>
                </a:cubicBezTo>
                <a:cubicBezTo>
                  <a:pt x="8798821" y="1056189"/>
                  <a:pt x="8804737" y="1086426"/>
                  <a:pt x="8759897" y="996747"/>
                </a:cubicBezTo>
                <a:cubicBezTo>
                  <a:pt x="8753366" y="983685"/>
                  <a:pt x="8735715" y="965510"/>
                  <a:pt x="8746042" y="955184"/>
                </a:cubicBezTo>
                <a:cubicBezTo>
                  <a:pt x="8755279" y="945948"/>
                  <a:pt x="8763552" y="974733"/>
                  <a:pt x="8773752" y="982893"/>
                </a:cubicBezTo>
                <a:cubicBezTo>
                  <a:pt x="8809814" y="1011742"/>
                  <a:pt x="8848845" y="1036776"/>
                  <a:pt x="8884588" y="1066020"/>
                </a:cubicBezTo>
                <a:cubicBezTo>
                  <a:pt x="8950495" y="1119944"/>
                  <a:pt x="9011866" y="1179318"/>
                  <a:pt x="9078552" y="1232275"/>
                </a:cubicBezTo>
                <a:cubicBezTo>
                  <a:pt x="9168965" y="1304074"/>
                  <a:pt x="9264954" y="1368642"/>
                  <a:pt x="9355642" y="1440093"/>
                </a:cubicBezTo>
                <a:cubicBezTo>
                  <a:pt x="9782381" y="1776312"/>
                  <a:pt x="9219813" y="1383180"/>
                  <a:pt x="9895970" y="1828020"/>
                </a:cubicBezTo>
                <a:cubicBezTo>
                  <a:pt x="10089690" y="1955467"/>
                  <a:pt x="10148005" y="2013080"/>
                  <a:pt x="10408588" y="2091256"/>
                </a:cubicBezTo>
                <a:cubicBezTo>
                  <a:pt x="10630519" y="2157836"/>
                  <a:pt x="10467672" y="2100357"/>
                  <a:pt x="10685679" y="2202093"/>
                </a:cubicBezTo>
                <a:cubicBezTo>
                  <a:pt x="10782584" y="2247315"/>
                  <a:pt x="10725103" y="2216623"/>
                  <a:pt x="10824224" y="2243656"/>
                </a:cubicBezTo>
                <a:cubicBezTo>
                  <a:pt x="11141369" y="2330151"/>
                  <a:pt x="10729609" y="2221355"/>
                  <a:pt x="10962770" y="2299075"/>
                </a:cubicBezTo>
                <a:cubicBezTo>
                  <a:pt x="10985110" y="2306521"/>
                  <a:pt x="11009197" y="2307218"/>
                  <a:pt x="11032042" y="2312929"/>
                </a:cubicBezTo>
                <a:cubicBezTo>
                  <a:pt x="11046210" y="2316471"/>
                  <a:pt x="11059564" y="2322772"/>
                  <a:pt x="11073606" y="2326784"/>
                </a:cubicBezTo>
                <a:cubicBezTo>
                  <a:pt x="11091915" y="2332015"/>
                  <a:pt x="11110960" y="2334617"/>
                  <a:pt x="11129024" y="2340638"/>
                </a:cubicBezTo>
                <a:cubicBezTo>
                  <a:pt x="11152618" y="2348502"/>
                  <a:pt x="11174704" y="2360482"/>
                  <a:pt x="11198297" y="2368347"/>
                </a:cubicBezTo>
                <a:cubicBezTo>
                  <a:pt x="11216361" y="2374368"/>
                  <a:pt x="11235406" y="2376971"/>
                  <a:pt x="11253715" y="2382202"/>
                </a:cubicBezTo>
                <a:cubicBezTo>
                  <a:pt x="11267757" y="2386214"/>
                  <a:pt x="11308341" y="2402587"/>
                  <a:pt x="11295279" y="2396056"/>
                </a:cubicBezTo>
                <a:cubicBezTo>
                  <a:pt x="11197883" y="2347358"/>
                  <a:pt x="11038678" y="2298043"/>
                  <a:pt x="10948915" y="2285220"/>
                </a:cubicBezTo>
                <a:cubicBezTo>
                  <a:pt x="10884261" y="2275984"/>
                  <a:pt x="10819374" y="2268248"/>
                  <a:pt x="10754952" y="2257511"/>
                </a:cubicBezTo>
                <a:cubicBezTo>
                  <a:pt x="10680796" y="2245152"/>
                  <a:pt x="10607556" y="2227553"/>
                  <a:pt x="10533279" y="2215947"/>
                </a:cubicBezTo>
                <a:cubicBezTo>
                  <a:pt x="10459706" y="2204451"/>
                  <a:pt x="10385232" y="2199393"/>
                  <a:pt x="10311606" y="2188238"/>
                </a:cubicBezTo>
                <a:cubicBezTo>
                  <a:pt x="10232784" y="2176295"/>
                  <a:pt x="10154588" y="2160529"/>
                  <a:pt x="10076079" y="2146675"/>
                </a:cubicBezTo>
                <a:cubicBezTo>
                  <a:pt x="9950085" y="2092678"/>
                  <a:pt x="9749202" y="2013327"/>
                  <a:pt x="9618879" y="1938856"/>
                </a:cubicBezTo>
                <a:cubicBezTo>
                  <a:pt x="9456230" y="1845913"/>
                  <a:pt x="9522270" y="1865503"/>
                  <a:pt x="9369497" y="1744893"/>
                </a:cubicBezTo>
                <a:cubicBezTo>
                  <a:pt x="9325252" y="1709962"/>
                  <a:pt x="9275732" y="1682154"/>
                  <a:pt x="9230952" y="1647911"/>
                </a:cubicBezTo>
                <a:cubicBezTo>
                  <a:pt x="9197130" y="1622047"/>
                  <a:pt x="9167450" y="1591089"/>
                  <a:pt x="9133970" y="1564784"/>
                </a:cubicBezTo>
                <a:cubicBezTo>
                  <a:pt x="9102732" y="1540240"/>
                  <a:pt x="9067507" y="1520944"/>
                  <a:pt x="9036988" y="1495511"/>
                </a:cubicBezTo>
                <a:cubicBezTo>
                  <a:pt x="8995741" y="1461138"/>
                  <a:pt x="8894902" y="1346162"/>
                  <a:pt x="8870733" y="1315402"/>
                </a:cubicBezTo>
                <a:cubicBezTo>
                  <a:pt x="8720563" y="1124277"/>
                  <a:pt x="8927994" y="1362686"/>
                  <a:pt x="8759897" y="1093729"/>
                </a:cubicBezTo>
                <a:cubicBezTo>
                  <a:pt x="8739128" y="1060499"/>
                  <a:pt x="8700282" y="1041951"/>
                  <a:pt x="8676770" y="1010602"/>
                </a:cubicBezTo>
                <a:cubicBezTo>
                  <a:pt x="8644456" y="967516"/>
                  <a:pt x="8625654" y="915367"/>
                  <a:pt x="8593642" y="872056"/>
                </a:cubicBezTo>
                <a:cubicBezTo>
                  <a:pt x="8546896" y="808812"/>
                  <a:pt x="8481704" y="759384"/>
                  <a:pt x="8441242" y="691947"/>
                </a:cubicBezTo>
                <a:cubicBezTo>
                  <a:pt x="8427388" y="668856"/>
                  <a:pt x="8412756" y="646214"/>
                  <a:pt x="8399679" y="622675"/>
                </a:cubicBezTo>
                <a:cubicBezTo>
                  <a:pt x="8389649" y="604621"/>
                  <a:pt x="8351388" y="568971"/>
                  <a:pt x="8371970" y="567256"/>
                </a:cubicBezTo>
                <a:lnTo>
                  <a:pt x="8732188" y="594966"/>
                </a:lnTo>
                <a:cubicBezTo>
                  <a:pt x="8806079" y="608820"/>
                  <a:pt x="8879557" y="625098"/>
                  <a:pt x="8953861" y="636529"/>
                </a:cubicBezTo>
                <a:cubicBezTo>
                  <a:pt x="9070572" y="654484"/>
                  <a:pt x="9315313" y="679648"/>
                  <a:pt x="9452624" y="705802"/>
                </a:cubicBezTo>
                <a:cubicBezTo>
                  <a:pt x="9497886" y="714423"/>
                  <a:pt x="9599358" y="741541"/>
                  <a:pt x="9646588" y="761220"/>
                </a:cubicBezTo>
                <a:cubicBezTo>
                  <a:pt x="9675185" y="773135"/>
                  <a:pt x="9700540" y="792364"/>
                  <a:pt x="9729715" y="802784"/>
                </a:cubicBezTo>
                <a:cubicBezTo>
                  <a:pt x="9765579" y="815593"/>
                  <a:pt x="9804424" y="818450"/>
                  <a:pt x="9840552" y="830493"/>
                </a:cubicBezTo>
                <a:cubicBezTo>
                  <a:pt x="9873918" y="841615"/>
                  <a:pt x="9903117" y="864810"/>
                  <a:pt x="9937533" y="872056"/>
                </a:cubicBezTo>
                <a:cubicBezTo>
                  <a:pt x="9991951" y="883512"/>
                  <a:pt x="10048286" y="882442"/>
                  <a:pt x="10103788" y="885911"/>
                </a:cubicBezTo>
                <a:cubicBezTo>
                  <a:pt x="10196087" y="891680"/>
                  <a:pt x="10288515" y="895148"/>
                  <a:pt x="10380879" y="899766"/>
                </a:cubicBezTo>
                <a:cubicBezTo>
                  <a:pt x="10440915" y="885911"/>
                  <a:pt x="10500148" y="867937"/>
                  <a:pt x="10560988" y="858202"/>
                </a:cubicBezTo>
                <a:cubicBezTo>
                  <a:pt x="10803543" y="819393"/>
                  <a:pt x="10649482" y="878491"/>
                  <a:pt x="10865788" y="802784"/>
                </a:cubicBezTo>
                <a:cubicBezTo>
                  <a:pt x="10912735" y="786353"/>
                  <a:pt x="10956935" y="762447"/>
                  <a:pt x="11004333" y="747366"/>
                </a:cubicBezTo>
                <a:cubicBezTo>
                  <a:pt x="11058768" y="730046"/>
                  <a:pt x="11225303" y="689387"/>
                  <a:pt x="11170588" y="705802"/>
                </a:cubicBezTo>
                <a:cubicBezTo>
                  <a:pt x="11124406" y="719657"/>
                  <a:pt x="11076809" y="729459"/>
                  <a:pt x="11032042" y="747366"/>
                </a:cubicBezTo>
                <a:cubicBezTo>
                  <a:pt x="10861390" y="815627"/>
                  <a:pt x="10755806" y="862579"/>
                  <a:pt x="10574842" y="913620"/>
                </a:cubicBezTo>
                <a:cubicBezTo>
                  <a:pt x="10285645" y="995188"/>
                  <a:pt x="10297388" y="981544"/>
                  <a:pt x="10006806" y="1010602"/>
                </a:cubicBezTo>
                <a:cubicBezTo>
                  <a:pt x="9854406" y="1005984"/>
                  <a:pt x="9701644" y="1008221"/>
                  <a:pt x="9549606" y="996747"/>
                </a:cubicBezTo>
                <a:cubicBezTo>
                  <a:pt x="9315092" y="979048"/>
                  <a:pt x="9287401" y="950915"/>
                  <a:pt x="9078552" y="913620"/>
                </a:cubicBezTo>
                <a:cubicBezTo>
                  <a:pt x="9014258" y="902139"/>
                  <a:pt x="8949010" y="896648"/>
                  <a:pt x="8884588" y="885911"/>
                </a:cubicBezTo>
                <a:cubicBezTo>
                  <a:pt x="8810432" y="873552"/>
                  <a:pt x="8736950" y="857412"/>
                  <a:pt x="8662915" y="844347"/>
                </a:cubicBezTo>
                <a:cubicBezTo>
                  <a:pt x="8579923" y="829701"/>
                  <a:pt x="8495973" y="820271"/>
                  <a:pt x="8413533" y="802784"/>
                </a:cubicBezTo>
                <a:cubicBezTo>
                  <a:pt x="8343400" y="787907"/>
                  <a:pt x="8275429" y="764097"/>
                  <a:pt x="8205715" y="747366"/>
                </a:cubicBezTo>
                <a:cubicBezTo>
                  <a:pt x="8159919" y="736375"/>
                  <a:pt x="8113352" y="728893"/>
                  <a:pt x="8067170" y="719656"/>
                </a:cubicBezTo>
                <a:cubicBezTo>
                  <a:pt x="8034843" y="701183"/>
                  <a:pt x="8001168" y="684891"/>
                  <a:pt x="7970188" y="664238"/>
                </a:cubicBezTo>
                <a:cubicBezTo>
                  <a:pt x="7945584" y="647835"/>
                  <a:pt x="7871525" y="605554"/>
                  <a:pt x="7900915" y="608820"/>
                </a:cubicBezTo>
                <a:cubicBezTo>
                  <a:pt x="7969149" y="616402"/>
                  <a:pt x="8029953" y="655775"/>
                  <a:pt x="8094879" y="678093"/>
                </a:cubicBezTo>
                <a:cubicBezTo>
                  <a:pt x="8177744" y="706578"/>
                  <a:pt x="8263904" y="726282"/>
                  <a:pt x="8344261" y="761220"/>
                </a:cubicBezTo>
                <a:cubicBezTo>
                  <a:pt x="8450479" y="807402"/>
                  <a:pt x="8552872" y="863633"/>
                  <a:pt x="8662915" y="899766"/>
                </a:cubicBezTo>
                <a:cubicBezTo>
                  <a:pt x="8837293" y="957024"/>
                  <a:pt x="9345435" y="1092289"/>
                  <a:pt x="9591170" y="1135293"/>
                </a:cubicBezTo>
                <a:cubicBezTo>
                  <a:pt x="9669037" y="1148920"/>
                  <a:pt x="9748188" y="1153766"/>
                  <a:pt x="9826697" y="1163002"/>
                </a:cubicBezTo>
                <a:cubicBezTo>
                  <a:pt x="9946770" y="1153766"/>
                  <a:pt x="10067224" y="1148592"/>
                  <a:pt x="10186915" y="1135293"/>
                </a:cubicBezTo>
                <a:cubicBezTo>
                  <a:pt x="10267515" y="1126338"/>
                  <a:pt x="10369617" y="1093298"/>
                  <a:pt x="10450152" y="1079875"/>
                </a:cubicBezTo>
                <a:cubicBezTo>
                  <a:pt x="10491402" y="1073000"/>
                  <a:pt x="10533509" y="1072379"/>
                  <a:pt x="10574842" y="1066020"/>
                </a:cubicBezTo>
                <a:cubicBezTo>
                  <a:pt x="10653637" y="1053897"/>
                  <a:pt x="10731665" y="1037150"/>
                  <a:pt x="10810370" y="1024456"/>
                </a:cubicBezTo>
                <a:cubicBezTo>
                  <a:pt x="10874847" y="1014056"/>
                  <a:pt x="10939679" y="1005983"/>
                  <a:pt x="11004333" y="996747"/>
                </a:cubicBezTo>
                <a:cubicBezTo>
                  <a:pt x="11050515" y="982893"/>
                  <a:pt x="11095812" y="965643"/>
                  <a:pt x="11142879" y="955184"/>
                </a:cubicBezTo>
                <a:cubicBezTo>
                  <a:pt x="11179225" y="947107"/>
                  <a:pt x="11287017" y="924678"/>
                  <a:pt x="11253715" y="941329"/>
                </a:cubicBezTo>
                <a:cubicBezTo>
                  <a:pt x="11193081" y="971645"/>
                  <a:pt x="10967436" y="979591"/>
                  <a:pt x="10921206" y="982893"/>
                </a:cubicBezTo>
                <a:cubicBezTo>
                  <a:pt x="10818679" y="1003398"/>
                  <a:pt x="10651490" y="1033408"/>
                  <a:pt x="10547133" y="1066020"/>
                </a:cubicBezTo>
                <a:cubicBezTo>
                  <a:pt x="10453730" y="1095209"/>
                  <a:pt x="10270042" y="1163002"/>
                  <a:pt x="10270042" y="1163002"/>
                </a:cubicBezTo>
                <a:cubicBezTo>
                  <a:pt x="9932915" y="1135293"/>
                  <a:pt x="9594906" y="1116780"/>
                  <a:pt x="9258661" y="1079875"/>
                </a:cubicBezTo>
                <a:cubicBezTo>
                  <a:pt x="9169858" y="1070128"/>
                  <a:pt x="9126997" y="1028478"/>
                  <a:pt x="9050842" y="996747"/>
                </a:cubicBezTo>
                <a:cubicBezTo>
                  <a:pt x="9023881" y="985513"/>
                  <a:pt x="8995424" y="978274"/>
                  <a:pt x="8967715" y="969038"/>
                </a:cubicBezTo>
                <a:lnTo>
                  <a:pt x="8912297" y="885911"/>
                </a:lnTo>
                <a:cubicBezTo>
                  <a:pt x="8891604" y="854872"/>
                  <a:pt x="8867087" y="816430"/>
                  <a:pt x="8843024" y="788929"/>
                </a:cubicBezTo>
                <a:cubicBezTo>
                  <a:pt x="8825821" y="769269"/>
                  <a:pt x="8804607" y="753346"/>
                  <a:pt x="8787606" y="733511"/>
                </a:cubicBezTo>
                <a:cubicBezTo>
                  <a:pt x="8758674" y="699757"/>
                  <a:pt x="8754651" y="675838"/>
                  <a:pt x="8732188" y="636529"/>
                </a:cubicBezTo>
                <a:cubicBezTo>
                  <a:pt x="8723927" y="622072"/>
                  <a:pt x="8699214" y="579169"/>
                  <a:pt x="8704479" y="594966"/>
                </a:cubicBezTo>
                <a:cubicBezTo>
                  <a:pt x="8714275" y="624356"/>
                  <a:pt x="8729806" y="651709"/>
                  <a:pt x="8746042" y="678093"/>
                </a:cubicBezTo>
                <a:cubicBezTo>
                  <a:pt x="8861119" y="865094"/>
                  <a:pt x="8944920" y="877648"/>
                  <a:pt x="9175533" y="1052166"/>
                </a:cubicBezTo>
                <a:cubicBezTo>
                  <a:pt x="9225621" y="1090071"/>
                  <a:pt x="9277419" y="1125666"/>
                  <a:pt x="9327933" y="1163002"/>
                </a:cubicBezTo>
                <a:cubicBezTo>
                  <a:pt x="9487223" y="1280738"/>
                  <a:pt x="9488339" y="1294882"/>
                  <a:pt x="9660442" y="1384675"/>
                </a:cubicBezTo>
                <a:cubicBezTo>
                  <a:pt x="9709915" y="1410487"/>
                  <a:pt x="9759508" y="1437537"/>
                  <a:pt x="9812842" y="1453947"/>
                </a:cubicBezTo>
                <a:cubicBezTo>
                  <a:pt x="9939662" y="1492968"/>
                  <a:pt x="10033481" y="1496132"/>
                  <a:pt x="10159206" y="1509366"/>
                </a:cubicBezTo>
                <a:lnTo>
                  <a:pt x="10283897" y="1523220"/>
                </a:lnTo>
                <a:cubicBezTo>
                  <a:pt x="10385442" y="1533047"/>
                  <a:pt x="10487302" y="1539663"/>
                  <a:pt x="10588697" y="1550929"/>
                </a:cubicBezTo>
                <a:cubicBezTo>
                  <a:pt x="10630261" y="1555547"/>
                  <a:pt x="10754168" y="1574052"/>
                  <a:pt x="10713388" y="1564784"/>
                </a:cubicBezTo>
                <a:cubicBezTo>
                  <a:pt x="10571194" y="1532467"/>
                  <a:pt x="10426783" y="1510762"/>
                  <a:pt x="10283897" y="1481656"/>
                </a:cubicBezTo>
                <a:cubicBezTo>
                  <a:pt x="10177385" y="1459959"/>
                  <a:pt x="10071081" y="1437155"/>
                  <a:pt x="9965242" y="1412384"/>
                </a:cubicBezTo>
                <a:cubicBezTo>
                  <a:pt x="9854001" y="1386349"/>
                  <a:pt x="9741637" y="1363787"/>
                  <a:pt x="9632733" y="1329256"/>
                </a:cubicBezTo>
                <a:cubicBezTo>
                  <a:pt x="9541571" y="1300351"/>
                  <a:pt x="9149088" y="1122070"/>
                  <a:pt x="9092406" y="1093729"/>
                </a:cubicBezTo>
                <a:cubicBezTo>
                  <a:pt x="8779125" y="937088"/>
                  <a:pt x="9248954" y="1133703"/>
                  <a:pt x="8815315" y="885911"/>
                </a:cubicBezTo>
                <a:cubicBezTo>
                  <a:pt x="8782988" y="867438"/>
                  <a:pt x="8748445" y="852392"/>
                  <a:pt x="8718333" y="830493"/>
                </a:cubicBezTo>
                <a:cubicBezTo>
                  <a:pt x="8697205" y="815127"/>
                  <a:pt x="8683814" y="790750"/>
                  <a:pt x="8662915" y="775075"/>
                </a:cubicBezTo>
                <a:cubicBezTo>
                  <a:pt x="8646393" y="762683"/>
                  <a:pt x="8623482" y="760444"/>
                  <a:pt x="8607497" y="747366"/>
                </a:cubicBezTo>
                <a:cubicBezTo>
                  <a:pt x="8572113" y="718416"/>
                  <a:pt x="8548554" y="675744"/>
                  <a:pt x="8510515" y="650384"/>
                </a:cubicBezTo>
                <a:cubicBezTo>
                  <a:pt x="8496661" y="641148"/>
                  <a:pt x="8457178" y="610901"/>
                  <a:pt x="8468952" y="622675"/>
                </a:cubicBezTo>
                <a:cubicBezTo>
                  <a:pt x="8503665" y="657388"/>
                  <a:pt x="8540677" y="689986"/>
                  <a:pt x="8579788" y="719656"/>
                </a:cubicBezTo>
                <a:cubicBezTo>
                  <a:pt x="8779822" y="871406"/>
                  <a:pt x="8961689" y="998832"/>
                  <a:pt x="9189388" y="1107584"/>
                </a:cubicBezTo>
                <a:cubicBezTo>
                  <a:pt x="9389113" y="1202975"/>
                  <a:pt x="9596210" y="1282105"/>
                  <a:pt x="9798988" y="1370820"/>
                </a:cubicBezTo>
                <a:cubicBezTo>
                  <a:pt x="9891781" y="1411417"/>
                  <a:pt x="9982039" y="1457895"/>
                  <a:pt x="10076079" y="1495511"/>
                </a:cubicBezTo>
                <a:cubicBezTo>
                  <a:pt x="10237715" y="1560166"/>
                  <a:pt x="10405279" y="1611621"/>
                  <a:pt x="10560988" y="1689475"/>
                </a:cubicBezTo>
                <a:cubicBezTo>
                  <a:pt x="10597933" y="1707948"/>
                  <a:pt x="10633472" y="1729552"/>
                  <a:pt x="10671824" y="1744893"/>
                </a:cubicBezTo>
                <a:cubicBezTo>
                  <a:pt x="10732795" y="1769281"/>
                  <a:pt x="10849717" y="1788784"/>
                  <a:pt x="10907352" y="1800311"/>
                </a:cubicBezTo>
                <a:cubicBezTo>
                  <a:pt x="10944539" y="1798354"/>
                  <a:pt x="11172067" y="1809777"/>
                  <a:pt x="11253715" y="1758747"/>
                </a:cubicBezTo>
                <a:cubicBezTo>
                  <a:pt x="11267835" y="1749922"/>
                  <a:pt x="11268632" y="1727844"/>
                  <a:pt x="11281424" y="1717184"/>
                </a:cubicBezTo>
                <a:cubicBezTo>
                  <a:pt x="11297290" y="1703962"/>
                  <a:pt x="11318369" y="1698711"/>
                  <a:pt x="11336842" y="1689475"/>
                </a:cubicBezTo>
                <a:cubicBezTo>
                  <a:pt x="11082842" y="1684857"/>
                  <a:pt x="10828458" y="1690323"/>
                  <a:pt x="10574842" y="1675620"/>
                </a:cubicBezTo>
                <a:cubicBezTo>
                  <a:pt x="10378881" y="1664260"/>
                  <a:pt x="10098676" y="1513121"/>
                  <a:pt x="9951388" y="1467802"/>
                </a:cubicBezTo>
                <a:cubicBezTo>
                  <a:pt x="9417099" y="1303406"/>
                  <a:pt x="10328392" y="1591861"/>
                  <a:pt x="9369497" y="1232275"/>
                </a:cubicBezTo>
                <a:cubicBezTo>
                  <a:pt x="9258661" y="1190711"/>
                  <a:pt x="9146613" y="1152246"/>
                  <a:pt x="9036988" y="1107584"/>
                </a:cubicBezTo>
                <a:cubicBezTo>
                  <a:pt x="9021567" y="1101302"/>
                  <a:pt x="9009702" y="1088442"/>
                  <a:pt x="8995424" y="1079875"/>
                </a:cubicBezTo>
                <a:cubicBezTo>
                  <a:pt x="8769627" y="944397"/>
                  <a:pt x="8894273" y="1026295"/>
                  <a:pt x="8787606" y="955184"/>
                </a:cubicBezTo>
                <a:cubicBezTo>
                  <a:pt x="8801461" y="978275"/>
                  <a:pt x="8810129" y="1005415"/>
                  <a:pt x="8829170" y="1024456"/>
                </a:cubicBezTo>
                <a:cubicBezTo>
                  <a:pt x="8848211" y="1043497"/>
                  <a:pt x="8874166" y="1054367"/>
                  <a:pt x="8898442" y="1066020"/>
                </a:cubicBezTo>
                <a:cubicBezTo>
                  <a:pt x="9173552" y="1198073"/>
                  <a:pt x="9239837" y="1228438"/>
                  <a:pt x="9563461" y="1287693"/>
                </a:cubicBezTo>
                <a:cubicBezTo>
                  <a:pt x="9760688" y="1323805"/>
                  <a:pt x="9964153" y="1324379"/>
                  <a:pt x="10159206" y="1370820"/>
                </a:cubicBezTo>
                <a:cubicBezTo>
                  <a:pt x="10256188" y="1393911"/>
                  <a:pt x="10352304" y="1421001"/>
                  <a:pt x="10450152" y="1440093"/>
                </a:cubicBezTo>
                <a:cubicBezTo>
                  <a:pt x="10666875" y="1482380"/>
                  <a:pt x="10720467" y="1481172"/>
                  <a:pt x="10921206" y="1495511"/>
                </a:cubicBezTo>
                <a:cubicBezTo>
                  <a:pt x="10950035" y="1493589"/>
                  <a:pt x="11129625" y="1490692"/>
                  <a:pt x="11198297" y="1467802"/>
                </a:cubicBezTo>
                <a:cubicBezTo>
                  <a:pt x="11217890" y="1461271"/>
                  <a:pt x="11235242" y="1449329"/>
                  <a:pt x="11253715" y="1440093"/>
                </a:cubicBezTo>
                <a:cubicBezTo>
                  <a:pt x="10955144" y="1415720"/>
                  <a:pt x="10660670" y="1436235"/>
                  <a:pt x="10380879" y="1329256"/>
                </a:cubicBezTo>
                <a:cubicBezTo>
                  <a:pt x="10286274" y="1293083"/>
                  <a:pt x="10192327" y="1253754"/>
                  <a:pt x="10103788" y="1204566"/>
                </a:cubicBezTo>
                <a:cubicBezTo>
                  <a:pt x="9807496" y="1039960"/>
                  <a:pt x="9811821" y="990476"/>
                  <a:pt x="9549606" y="872056"/>
                </a:cubicBezTo>
                <a:cubicBezTo>
                  <a:pt x="9477685" y="839575"/>
                  <a:pt x="9401384" y="817785"/>
                  <a:pt x="9327933" y="788929"/>
                </a:cubicBezTo>
                <a:cubicBezTo>
                  <a:pt x="9272054" y="766977"/>
                  <a:pt x="9218101" y="740173"/>
                  <a:pt x="9161679" y="719656"/>
                </a:cubicBezTo>
                <a:cubicBezTo>
                  <a:pt x="9116367" y="703179"/>
                  <a:pt x="9068010" y="695723"/>
                  <a:pt x="9023133" y="678093"/>
                </a:cubicBezTo>
                <a:cubicBezTo>
                  <a:pt x="8884059" y="623457"/>
                  <a:pt x="8825787" y="593273"/>
                  <a:pt x="8718333" y="539547"/>
                </a:cubicBezTo>
                <a:cubicBezTo>
                  <a:pt x="8732188" y="567256"/>
                  <a:pt x="8740361" y="598631"/>
                  <a:pt x="8759897" y="622675"/>
                </a:cubicBezTo>
                <a:cubicBezTo>
                  <a:pt x="8892750" y="786187"/>
                  <a:pt x="8914165" y="760482"/>
                  <a:pt x="9092406" y="885911"/>
                </a:cubicBezTo>
                <a:cubicBezTo>
                  <a:pt x="9154350" y="929501"/>
                  <a:pt x="9206659" y="987038"/>
                  <a:pt x="9272515" y="1024456"/>
                </a:cubicBezTo>
                <a:cubicBezTo>
                  <a:pt x="9547441" y="1180664"/>
                  <a:pt x="9658833" y="1247913"/>
                  <a:pt x="9937533" y="1273838"/>
                </a:cubicBezTo>
                <a:cubicBezTo>
                  <a:pt x="10057178" y="1284968"/>
                  <a:pt x="10177679" y="1283075"/>
                  <a:pt x="10297752" y="1287693"/>
                </a:cubicBezTo>
                <a:cubicBezTo>
                  <a:pt x="10371798" y="1343227"/>
                  <a:pt x="10506940" y="1446183"/>
                  <a:pt x="10560988" y="1467802"/>
                </a:cubicBezTo>
                <a:cubicBezTo>
                  <a:pt x="10584079" y="1477038"/>
                  <a:pt x="10655131" y="1495511"/>
                  <a:pt x="10630261" y="1495511"/>
                </a:cubicBezTo>
                <a:cubicBezTo>
                  <a:pt x="10601053" y="1495511"/>
                  <a:pt x="10574394" y="1478287"/>
                  <a:pt x="10547133" y="1467802"/>
                </a:cubicBezTo>
                <a:lnTo>
                  <a:pt x="10089933" y="1287693"/>
                </a:lnTo>
                <a:lnTo>
                  <a:pt x="9785133" y="1163002"/>
                </a:lnTo>
                <a:cubicBezTo>
                  <a:pt x="9678431" y="1117950"/>
                  <a:pt x="9574928" y="1065124"/>
                  <a:pt x="9466479" y="1024456"/>
                </a:cubicBezTo>
                <a:lnTo>
                  <a:pt x="9023133" y="858202"/>
                </a:lnTo>
                <a:cubicBezTo>
                  <a:pt x="8972333" y="816638"/>
                  <a:pt x="8806033" y="722465"/>
                  <a:pt x="8870733" y="733511"/>
                </a:cubicBezTo>
                <a:cubicBezTo>
                  <a:pt x="9060079" y="765838"/>
                  <a:pt x="9248810" y="801999"/>
                  <a:pt x="9438770" y="830493"/>
                </a:cubicBezTo>
                <a:lnTo>
                  <a:pt x="9715861" y="872056"/>
                </a:lnTo>
                <a:cubicBezTo>
                  <a:pt x="9798785" y="882967"/>
                  <a:pt x="9882444" y="887938"/>
                  <a:pt x="9965242" y="899766"/>
                </a:cubicBezTo>
                <a:cubicBezTo>
                  <a:pt x="10011865" y="906427"/>
                  <a:pt x="10057498" y="918796"/>
                  <a:pt x="10103788" y="927475"/>
                </a:cubicBezTo>
                <a:cubicBezTo>
                  <a:pt x="10131398" y="932652"/>
                  <a:pt x="10159206" y="936711"/>
                  <a:pt x="10186915" y="941329"/>
                </a:cubicBezTo>
                <a:cubicBezTo>
                  <a:pt x="10302370" y="913620"/>
                  <a:pt x="10417289" y="883575"/>
                  <a:pt x="10533279" y="858202"/>
                </a:cubicBezTo>
                <a:cubicBezTo>
                  <a:pt x="10705794" y="820464"/>
                  <a:pt x="10561167" y="871985"/>
                  <a:pt x="10699533" y="816638"/>
                </a:cubicBezTo>
                <a:cubicBezTo>
                  <a:pt x="10750333" y="821256"/>
                  <a:pt x="10801914" y="820489"/>
                  <a:pt x="10851933" y="830493"/>
                </a:cubicBezTo>
                <a:cubicBezTo>
                  <a:pt x="10872185" y="834543"/>
                  <a:pt x="10907352" y="837549"/>
                  <a:pt x="10907352" y="858202"/>
                </a:cubicBezTo>
                <a:cubicBezTo>
                  <a:pt x="10907352" y="877243"/>
                  <a:pt x="10870693" y="868793"/>
                  <a:pt x="10851933" y="872056"/>
                </a:cubicBezTo>
                <a:cubicBezTo>
                  <a:pt x="10650806" y="907034"/>
                  <a:pt x="10573581" y="915635"/>
                  <a:pt x="10380879" y="941329"/>
                </a:cubicBezTo>
                <a:cubicBezTo>
                  <a:pt x="10154588" y="932093"/>
                  <a:pt x="9927745" y="931923"/>
                  <a:pt x="9702006" y="913620"/>
                </a:cubicBezTo>
                <a:cubicBezTo>
                  <a:pt x="9509484" y="898010"/>
                  <a:pt x="9356441" y="858386"/>
                  <a:pt x="9175533" y="816638"/>
                </a:cubicBezTo>
                <a:cubicBezTo>
                  <a:pt x="9678915" y="807402"/>
                  <a:pt x="10182687" y="810798"/>
                  <a:pt x="10685679" y="788929"/>
                </a:cubicBezTo>
                <a:cubicBezTo>
                  <a:pt x="10716629" y="787583"/>
                  <a:pt x="10740331" y="759569"/>
                  <a:pt x="10768806" y="747366"/>
                </a:cubicBezTo>
                <a:cubicBezTo>
                  <a:pt x="11337912" y="503464"/>
                  <a:pt x="10486348" y="888594"/>
                  <a:pt x="10962770" y="650384"/>
                </a:cubicBezTo>
                <a:cubicBezTo>
                  <a:pt x="11007258" y="628140"/>
                  <a:pt x="11145803" y="572722"/>
                  <a:pt x="11101315" y="594966"/>
                </a:cubicBezTo>
                <a:cubicBezTo>
                  <a:pt x="10800656" y="745295"/>
                  <a:pt x="11256961" y="521978"/>
                  <a:pt x="10768806" y="733511"/>
                </a:cubicBezTo>
                <a:cubicBezTo>
                  <a:pt x="10702479" y="762252"/>
                  <a:pt x="10640475" y="800201"/>
                  <a:pt x="10574842" y="830493"/>
                </a:cubicBezTo>
                <a:cubicBezTo>
                  <a:pt x="10132012" y="1034877"/>
                  <a:pt x="10626343" y="790889"/>
                  <a:pt x="10297752" y="955184"/>
                </a:cubicBezTo>
                <a:cubicBezTo>
                  <a:pt x="10074986" y="933968"/>
                  <a:pt x="9914222" y="913620"/>
                  <a:pt x="9688152" y="913620"/>
                </a:cubicBezTo>
                <a:cubicBezTo>
                  <a:pt x="9544914" y="913620"/>
                  <a:pt x="9401825" y="922857"/>
                  <a:pt x="9258661" y="927475"/>
                </a:cubicBezTo>
                <a:cubicBezTo>
                  <a:pt x="9175534" y="922857"/>
                  <a:pt x="9090918" y="929948"/>
                  <a:pt x="9009279" y="913620"/>
                </a:cubicBezTo>
                <a:cubicBezTo>
                  <a:pt x="8992951" y="910354"/>
                  <a:pt x="9034192" y="885726"/>
                  <a:pt x="9050842" y="885911"/>
                </a:cubicBezTo>
                <a:cubicBezTo>
                  <a:pt x="9452838" y="890378"/>
                  <a:pt x="9854406" y="913620"/>
                  <a:pt x="10256188" y="927475"/>
                </a:cubicBezTo>
                <a:cubicBezTo>
                  <a:pt x="11108359" y="1045015"/>
                  <a:pt x="10267159" y="915815"/>
                  <a:pt x="10948915" y="1052166"/>
                </a:cubicBezTo>
                <a:cubicBezTo>
                  <a:pt x="11059802" y="1074344"/>
                  <a:pt x="11157671" y="1079992"/>
                  <a:pt x="11267570" y="1093729"/>
                </a:cubicBezTo>
                <a:cubicBezTo>
                  <a:pt x="11299973" y="1097779"/>
                  <a:pt x="11332225" y="1102966"/>
                  <a:pt x="11364552" y="1107584"/>
                </a:cubicBezTo>
                <a:cubicBezTo>
                  <a:pt x="11378198" y="1189463"/>
                  <a:pt x="11394151" y="1240460"/>
                  <a:pt x="11364552" y="1329256"/>
                </a:cubicBezTo>
                <a:cubicBezTo>
                  <a:pt x="11350775" y="1370588"/>
                  <a:pt x="11295279" y="1440093"/>
                  <a:pt x="11295279" y="1440093"/>
                </a:cubicBezTo>
                <a:cubicBezTo>
                  <a:pt x="11233756" y="1438283"/>
                  <a:pt x="10841363" y="1453019"/>
                  <a:pt x="10685679" y="1398529"/>
                </a:cubicBezTo>
                <a:cubicBezTo>
                  <a:pt x="10636945" y="1381472"/>
                  <a:pt x="10594665" y="1349421"/>
                  <a:pt x="10547133" y="1329256"/>
                </a:cubicBezTo>
                <a:cubicBezTo>
                  <a:pt x="10442131" y="1284710"/>
                  <a:pt x="10333601" y="1248828"/>
                  <a:pt x="10228479" y="1204566"/>
                </a:cubicBezTo>
                <a:cubicBezTo>
                  <a:pt x="10158025" y="1174901"/>
                  <a:pt x="10091484" y="1136356"/>
                  <a:pt x="10020661" y="1107584"/>
                </a:cubicBezTo>
                <a:cubicBezTo>
                  <a:pt x="9943527" y="1076248"/>
                  <a:pt x="9862118" y="1056156"/>
                  <a:pt x="9785133" y="1024456"/>
                </a:cubicBezTo>
                <a:cubicBezTo>
                  <a:pt x="9704901" y="991419"/>
                  <a:pt x="9631427" y="942498"/>
                  <a:pt x="9549606" y="913620"/>
                </a:cubicBezTo>
                <a:cubicBezTo>
                  <a:pt x="9416316" y="866577"/>
                  <a:pt x="9185898" y="839147"/>
                  <a:pt x="9050842" y="816638"/>
                </a:cubicBezTo>
                <a:cubicBezTo>
                  <a:pt x="8999912" y="808150"/>
                  <a:pt x="8948845" y="800130"/>
                  <a:pt x="8898442" y="788929"/>
                </a:cubicBezTo>
                <a:cubicBezTo>
                  <a:pt x="8437163" y="686423"/>
                  <a:pt x="9073728" y="815671"/>
                  <a:pt x="8732188" y="747366"/>
                </a:cubicBezTo>
                <a:cubicBezTo>
                  <a:pt x="8713715" y="738129"/>
                  <a:pt x="8695753" y="727792"/>
                  <a:pt x="8676770" y="719656"/>
                </a:cubicBezTo>
                <a:cubicBezTo>
                  <a:pt x="8648951" y="707733"/>
                  <a:pt x="8607900" y="698975"/>
                  <a:pt x="8579788" y="691947"/>
                </a:cubicBezTo>
                <a:cubicBezTo>
                  <a:pt x="8793959" y="906118"/>
                  <a:pt x="8718271" y="845836"/>
                  <a:pt x="9258661" y="1052166"/>
                </a:cubicBezTo>
                <a:lnTo>
                  <a:pt x="10020661" y="1343111"/>
                </a:lnTo>
                <a:cubicBezTo>
                  <a:pt x="10158063" y="1394636"/>
                  <a:pt x="10318460" y="1452546"/>
                  <a:pt x="10464006" y="1481656"/>
                </a:cubicBezTo>
                <a:cubicBezTo>
                  <a:pt x="10532535" y="1495362"/>
                  <a:pt x="10602693" y="1499124"/>
                  <a:pt x="10671824" y="1509366"/>
                </a:cubicBezTo>
                <a:cubicBezTo>
                  <a:pt x="11044929" y="1564642"/>
                  <a:pt x="10597123" y="1510302"/>
                  <a:pt x="11087461" y="1564784"/>
                </a:cubicBezTo>
                <a:cubicBezTo>
                  <a:pt x="11110552" y="1574020"/>
                  <a:pt x="11134007" y="1582393"/>
                  <a:pt x="11156733" y="1592493"/>
                </a:cubicBezTo>
                <a:cubicBezTo>
                  <a:pt x="11175606" y="1600881"/>
                  <a:pt x="11192814" y="1612950"/>
                  <a:pt x="11212152" y="1620202"/>
                </a:cubicBezTo>
                <a:cubicBezTo>
                  <a:pt x="11229981" y="1626888"/>
                  <a:pt x="11249097" y="1629438"/>
                  <a:pt x="11267570" y="1634056"/>
                </a:cubicBezTo>
                <a:cubicBezTo>
                  <a:pt x="11119697" y="1658702"/>
                  <a:pt x="11242651" y="1648310"/>
                  <a:pt x="11045897" y="1620202"/>
                </a:cubicBezTo>
                <a:cubicBezTo>
                  <a:pt x="10963099" y="1608374"/>
                  <a:pt x="10879642" y="1601729"/>
                  <a:pt x="10796515" y="1592493"/>
                </a:cubicBezTo>
                <a:cubicBezTo>
                  <a:pt x="10602159" y="1546762"/>
                  <a:pt x="10533670" y="1526859"/>
                  <a:pt x="10339315" y="1495511"/>
                </a:cubicBezTo>
                <a:cubicBezTo>
                  <a:pt x="10270321" y="1484383"/>
                  <a:pt x="10200770" y="1477038"/>
                  <a:pt x="10131497" y="1467802"/>
                </a:cubicBezTo>
                <a:cubicBezTo>
                  <a:pt x="10094552" y="1449329"/>
                  <a:pt x="10055782" y="1434126"/>
                  <a:pt x="10020661" y="1412384"/>
                </a:cubicBezTo>
                <a:cubicBezTo>
                  <a:pt x="9815849" y="1285596"/>
                  <a:pt x="9875559" y="1288026"/>
                  <a:pt x="9660442" y="1190711"/>
                </a:cubicBezTo>
                <a:cubicBezTo>
                  <a:pt x="9367486" y="1058183"/>
                  <a:pt x="9288638" y="1035036"/>
                  <a:pt x="9023133" y="941329"/>
                </a:cubicBezTo>
                <a:cubicBezTo>
                  <a:pt x="8995424" y="913620"/>
                  <a:pt x="8970419" y="882913"/>
                  <a:pt x="8940006" y="858202"/>
                </a:cubicBezTo>
                <a:cubicBezTo>
                  <a:pt x="8896255" y="822654"/>
                  <a:pt x="8848789" y="791844"/>
                  <a:pt x="8801461" y="761220"/>
                </a:cubicBezTo>
                <a:cubicBezTo>
                  <a:pt x="8770201" y="740993"/>
                  <a:pt x="8734265" y="728142"/>
                  <a:pt x="8704479" y="705802"/>
                </a:cubicBezTo>
                <a:cubicBezTo>
                  <a:pt x="8678354" y="686209"/>
                  <a:pt x="8658297" y="659620"/>
                  <a:pt x="8635206" y="636529"/>
                </a:cubicBezTo>
                <a:cubicBezTo>
                  <a:pt x="8675927" y="758690"/>
                  <a:pt x="8674784" y="768607"/>
                  <a:pt x="8732188" y="885911"/>
                </a:cubicBezTo>
                <a:cubicBezTo>
                  <a:pt x="8818430" y="1062146"/>
                  <a:pt x="8862843" y="1267751"/>
                  <a:pt x="8995424" y="1412384"/>
                </a:cubicBezTo>
                <a:cubicBezTo>
                  <a:pt x="9046224" y="1467802"/>
                  <a:pt x="9103076" y="1518228"/>
                  <a:pt x="9147824" y="1578638"/>
                </a:cubicBezTo>
                <a:cubicBezTo>
                  <a:pt x="9195910" y="1643553"/>
                  <a:pt x="9218743" y="1726166"/>
                  <a:pt x="9272515" y="1786456"/>
                </a:cubicBezTo>
                <a:cubicBezTo>
                  <a:pt x="9372595" y="1898667"/>
                  <a:pt x="9498705" y="1984937"/>
                  <a:pt x="9605024" y="2091256"/>
                </a:cubicBezTo>
                <a:cubicBezTo>
                  <a:pt x="9738238" y="2224470"/>
                  <a:pt x="9839836" y="2332638"/>
                  <a:pt x="9937533" y="2479184"/>
                </a:cubicBezTo>
                <a:cubicBezTo>
                  <a:pt x="9961700" y="2515435"/>
                  <a:pt x="9980497" y="2555292"/>
                  <a:pt x="10006806" y="2590020"/>
                </a:cubicBezTo>
                <a:cubicBezTo>
                  <a:pt x="10096089" y="2707873"/>
                  <a:pt x="10201883" y="2813362"/>
                  <a:pt x="10283897" y="2936384"/>
                </a:cubicBezTo>
                <a:cubicBezTo>
                  <a:pt x="10310263" y="2975933"/>
                  <a:pt x="10379129" y="3087034"/>
                  <a:pt x="10422442" y="3130347"/>
                </a:cubicBezTo>
                <a:cubicBezTo>
                  <a:pt x="10438770" y="3146675"/>
                  <a:pt x="10461532" y="3188238"/>
                  <a:pt x="10477861" y="3171911"/>
                </a:cubicBezTo>
                <a:cubicBezTo>
                  <a:pt x="10494189" y="3155584"/>
                  <a:pt x="10449106" y="3135706"/>
                  <a:pt x="10436297" y="3116493"/>
                </a:cubicBezTo>
                <a:cubicBezTo>
                  <a:pt x="10421360" y="3094087"/>
                  <a:pt x="10406199" y="3071585"/>
                  <a:pt x="10394733" y="3047220"/>
                </a:cubicBezTo>
                <a:cubicBezTo>
                  <a:pt x="10369170" y="2992898"/>
                  <a:pt x="10357926" y="2931467"/>
                  <a:pt x="10325461" y="2880966"/>
                </a:cubicBezTo>
                <a:cubicBezTo>
                  <a:pt x="10299028" y="2839848"/>
                  <a:pt x="9877334" y="2216734"/>
                  <a:pt x="9715861" y="2049693"/>
                </a:cubicBezTo>
                <a:cubicBezTo>
                  <a:pt x="9303076" y="1622674"/>
                  <a:pt x="9669085" y="2069991"/>
                  <a:pt x="9327933" y="1689475"/>
                </a:cubicBezTo>
                <a:cubicBezTo>
                  <a:pt x="9260040" y="1613749"/>
                  <a:pt x="9200707" y="1530694"/>
                  <a:pt x="9133970" y="1453947"/>
                </a:cubicBezTo>
                <a:cubicBezTo>
                  <a:pt x="9108257" y="1424377"/>
                  <a:pt x="9075052" y="1401633"/>
                  <a:pt x="9050842" y="1370820"/>
                </a:cubicBezTo>
                <a:cubicBezTo>
                  <a:pt x="9023925" y="1336562"/>
                  <a:pt x="9006369" y="1295805"/>
                  <a:pt x="8981570" y="1259984"/>
                </a:cubicBezTo>
                <a:cubicBezTo>
                  <a:pt x="8964738" y="1235671"/>
                  <a:pt x="8943545" y="1214626"/>
                  <a:pt x="8926152" y="1190711"/>
                </a:cubicBezTo>
                <a:cubicBezTo>
                  <a:pt x="8906564" y="1163778"/>
                  <a:pt x="8837431" y="1107584"/>
                  <a:pt x="8870733" y="1107584"/>
                </a:cubicBezTo>
                <a:cubicBezTo>
                  <a:pt x="8906802" y="1107584"/>
                  <a:pt x="8918147" y="1162020"/>
                  <a:pt x="8940006" y="1190711"/>
                </a:cubicBezTo>
                <a:cubicBezTo>
                  <a:pt x="8992067" y="1259041"/>
                  <a:pt x="9047265" y="1325443"/>
                  <a:pt x="9092406" y="1398529"/>
                </a:cubicBezTo>
                <a:cubicBezTo>
                  <a:pt x="9171320" y="1526295"/>
                  <a:pt x="9299358" y="1801271"/>
                  <a:pt x="9355642" y="1938856"/>
                </a:cubicBezTo>
                <a:cubicBezTo>
                  <a:pt x="9492530" y="2273472"/>
                  <a:pt x="9479150" y="2337061"/>
                  <a:pt x="9674297" y="2673147"/>
                </a:cubicBezTo>
                <a:cubicBezTo>
                  <a:pt x="9766269" y="2831543"/>
                  <a:pt x="9875915" y="2979014"/>
                  <a:pt x="9979097" y="3130347"/>
                </a:cubicBezTo>
                <a:cubicBezTo>
                  <a:pt x="10014482" y="3182246"/>
                  <a:pt x="10050157" y="3234132"/>
                  <a:pt x="10089933" y="3282747"/>
                </a:cubicBezTo>
                <a:cubicBezTo>
                  <a:pt x="10131497" y="3333547"/>
                  <a:pt x="10171197" y="3385930"/>
                  <a:pt x="10214624" y="3435147"/>
                </a:cubicBezTo>
                <a:cubicBezTo>
                  <a:pt x="10240551" y="3464531"/>
                  <a:pt x="10297752" y="3518275"/>
                  <a:pt x="10297752" y="3518275"/>
                </a:cubicBezTo>
                <a:cubicBezTo>
                  <a:pt x="10313486" y="3549743"/>
                  <a:pt x="10346150" y="3618613"/>
                  <a:pt x="10367024" y="3642966"/>
                </a:cubicBezTo>
                <a:cubicBezTo>
                  <a:pt x="10377860" y="3655609"/>
                  <a:pt x="10394733" y="3661439"/>
                  <a:pt x="10408588" y="3670675"/>
                </a:cubicBezTo>
                <a:cubicBezTo>
                  <a:pt x="10399352" y="3615257"/>
                  <a:pt x="10399336" y="3557484"/>
                  <a:pt x="10380879" y="3504420"/>
                </a:cubicBezTo>
                <a:cubicBezTo>
                  <a:pt x="10360438" y="3445652"/>
                  <a:pt x="10171195" y="3144905"/>
                  <a:pt x="10159206" y="3130347"/>
                </a:cubicBezTo>
                <a:cubicBezTo>
                  <a:pt x="10019979" y="2961286"/>
                  <a:pt x="9874644" y="2796281"/>
                  <a:pt x="9715861" y="2645438"/>
                </a:cubicBezTo>
                <a:cubicBezTo>
                  <a:pt x="9598412" y="2533862"/>
                  <a:pt x="9384809" y="2342461"/>
                  <a:pt x="9272515" y="2202093"/>
                </a:cubicBezTo>
                <a:cubicBezTo>
                  <a:pt x="9212483" y="2127053"/>
                  <a:pt x="9158227" y="2047402"/>
                  <a:pt x="9106261" y="1966566"/>
                </a:cubicBezTo>
                <a:cubicBezTo>
                  <a:pt x="9012464" y="1820660"/>
                  <a:pt x="9012315" y="1775069"/>
                  <a:pt x="8940006" y="1606347"/>
                </a:cubicBezTo>
                <a:cubicBezTo>
                  <a:pt x="8723399" y="1100929"/>
                  <a:pt x="8954066" y="1678156"/>
                  <a:pt x="8815315" y="1301547"/>
                </a:cubicBezTo>
                <a:cubicBezTo>
                  <a:pt x="8798120" y="1254875"/>
                  <a:pt x="8779490" y="1208720"/>
                  <a:pt x="8759897" y="1163002"/>
                </a:cubicBezTo>
                <a:cubicBezTo>
                  <a:pt x="8751761" y="1144019"/>
                  <a:pt x="8739246" y="1126994"/>
                  <a:pt x="8732188" y="1107584"/>
                </a:cubicBezTo>
                <a:cubicBezTo>
                  <a:pt x="8720698" y="1075987"/>
                  <a:pt x="8712633" y="1043219"/>
                  <a:pt x="8704479" y="1010602"/>
                </a:cubicBezTo>
                <a:cubicBezTo>
                  <a:pt x="8698768" y="987757"/>
                  <a:pt x="8681348" y="919685"/>
                  <a:pt x="8690624" y="941329"/>
                </a:cubicBezTo>
                <a:cubicBezTo>
                  <a:pt x="8780352" y="1150698"/>
                  <a:pt x="8708074" y="1093132"/>
                  <a:pt x="8843024" y="1315402"/>
                </a:cubicBezTo>
                <a:cubicBezTo>
                  <a:pt x="8960684" y="1509195"/>
                  <a:pt x="9098877" y="1689987"/>
                  <a:pt x="9217097" y="1883438"/>
                </a:cubicBezTo>
                <a:cubicBezTo>
                  <a:pt x="9420297" y="2215947"/>
                  <a:pt x="9599548" y="2564334"/>
                  <a:pt x="9826697" y="2880966"/>
                </a:cubicBezTo>
                <a:lnTo>
                  <a:pt x="10283897" y="3518275"/>
                </a:lnTo>
                <a:cubicBezTo>
                  <a:pt x="10411083" y="3695095"/>
                  <a:pt x="10370722" y="3610648"/>
                  <a:pt x="10422442" y="3739947"/>
                </a:cubicBezTo>
                <a:cubicBezTo>
                  <a:pt x="10417824" y="3679911"/>
                  <a:pt x="10436761" y="3613054"/>
                  <a:pt x="10408588" y="3559838"/>
                </a:cubicBezTo>
                <a:cubicBezTo>
                  <a:pt x="10312545" y="3378424"/>
                  <a:pt x="10217675" y="3190342"/>
                  <a:pt x="10103788" y="3019511"/>
                </a:cubicBezTo>
                <a:cubicBezTo>
                  <a:pt x="9773612" y="2524246"/>
                  <a:pt x="9602560" y="2462044"/>
                  <a:pt x="9147824" y="1855729"/>
                </a:cubicBezTo>
                <a:cubicBezTo>
                  <a:pt x="9009279" y="1671002"/>
                  <a:pt x="8860273" y="1493675"/>
                  <a:pt x="8732188" y="1301547"/>
                </a:cubicBezTo>
                <a:cubicBezTo>
                  <a:pt x="8470947" y="909683"/>
                  <a:pt x="8788979" y="1369072"/>
                  <a:pt x="8579788" y="1107584"/>
                </a:cubicBezTo>
                <a:cubicBezTo>
                  <a:pt x="8544572" y="1063565"/>
                  <a:pt x="8482806" y="969038"/>
                  <a:pt x="8482806" y="969038"/>
                </a:cubicBezTo>
                <a:cubicBezTo>
                  <a:pt x="8487424" y="1001365"/>
                  <a:pt x="8483726" y="1036035"/>
                  <a:pt x="8496661" y="1066020"/>
                </a:cubicBezTo>
                <a:cubicBezTo>
                  <a:pt x="9143436" y="2565362"/>
                  <a:pt x="8354704" y="539017"/>
                  <a:pt x="9355642" y="2728566"/>
                </a:cubicBezTo>
                <a:cubicBezTo>
                  <a:pt x="9665900" y="3407254"/>
                  <a:pt x="9520586" y="3065544"/>
                  <a:pt x="9826697" y="3850784"/>
                </a:cubicBezTo>
                <a:cubicBezTo>
                  <a:pt x="9850060" y="3910715"/>
                  <a:pt x="9895970" y="4030893"/>
                  <a:pt x="9895970" y="4030893"/>
                </a:cubicBezTo>
                <a:cubicBezTo>
                  <a:pt x="9900588" y="4063220"/>
                  <a:pt x="9913430" y="4160331"/>
                  <a:pt x="9909824" y="4127875"/>
                </a:cubicBezTo>
                <a:cubicBezTo>
                  <a:pt x="9901600" y="4053864"/>
                  <a:pt x="9899171" y="3978689"/>
                  <a:pt x="9882115" y="3906202"/>
                </a:cubicBezTo>
                <a:cubicBezTo>
                  <a:pt x="9856377" y="3796814"/>
                  <a:pt x="9709264" y="3415334"/>
                  <a:pt x="9674297" y="3338166"/>
                </a:cubicBezTo>
                <a:cubicBezTo>
                  <a:pt x="9587346" y="3146274"/>
                  <a:pt x="9485297" y="2961500"/>
                  <a:pt x="9397206" y="2770129"/>
                </a:cubicBezTo>
                <a:cubicBezTo>
                  <a:pt x="9229476" y="2405749"/>
                  <a:pt x="9243263" y="2269303"/>
                  <a:pt x="8953861" y="1883438"/>
                </a:cubicBezTo>
                <a:cubicBezTo>
                  <a:pt x="8913963" y="1830241"/>
                  <a:pt x="8850768" y="1750252"/>
                  <a:pt x="8815315" y="1689475"/>
                </a:cubicBezTo>
                <a:cubicBezTo>
                  <a:pt x="8799705" y="1662715"/>
                  <a:pt x="8788797" y="1633428"/>
                  <a:pt x="8773752" y="1606347"/>
                </a:cubicBezTo>
                <a:cubicBezTo>
                  <a:pt x="8765665" y="1591791"/>
                  <a:pt x="8754129" y="1579340"/>
                  <a:pt x="8746042" y="1564784"/>
                </a:cubicBezTo>
                <a:cubicBezTo>
                  <a:pt x="8704169" y="1489413"/>
                  <a:pt x="8693277" y="1455834"/>
                  <a:pt x="8662915" y="1370820"/>
                </a:cubicBezTo>
                <a:cubicBezTo>
                  <a:pt x="8653091" y="1343314"/>
                  <a:pt x="8648268" y="1313817"/>
                  <a:pt x="8635206" y="1287693"/>
                </a:cubicBezTo>
                <a:cubicBezTo>
                  <a:pt x="8606514" y="1230308"/>
                  <a:pt x="8538224" y="1121438"/>
                  <a:pt x="8538224" y="1121438"/>
                </a:cubicBezTo>
                <a:cubicBezTo>
                  <a:pt x="8532591" y="1098907"/>
                  <a:pt x="8455299" y="847289"/>
                  <a:pt x="8579788" y="1107584"/>
                </a:cubicBezTo>
                <a:cubicBezTo>
                  <a:pt x="8664559" y="1284832"/>
                  <a:pt x="8737270" y="1467600"/>
                  <a:pt x="8815315" y="1647911"/>
                </a:cubicBezTo>
                <a:cubicBezTo>
                  <a:pt x="8871198" y="1777020"/>
                  <a:pt x="8914203" y="1912332"/>
                  <a:pt x="8981570" y="2035838"/>
                </a:cubicBezTo>
                <a:cubicBezTo>
                  <a:pt x="9185109" y="2408993"/>
                  <a:pt x="9156660" y="2376492"/>
                  <a:pt x="9438770" y="2783984"/>
                </a:cubicBezTo>
                <a:cubicBezTo>
                  <a:pt x="9504488" y="2878910"/>
                  <a:pt x="9584603" y="2963670"/>
                  <a:pt x="9646588" y="3061075"/>
                </a:cubicBezTo>
                <a:cubicBezTo>
                  <a:pt x="9742710" y="3212124"/>
                  <a:pt x="9731163" y="3279382"/>
                  <a:pt x="9785133" y="3449002"/>
                </a:cubicBezTo>
                <a:cubicBezTo>
                  <a:pt x="9795797" y="3482517"/>
                  <a:pt x="9812842" y="3513657"/>
                  <a:pt x="9826697" y="3545984"/>
                </a:cubicBezTo>
                <a:cubicBezTo>
                  <a:pt x="9835933" y="3647584"/>
                  <a:pt x="9910995" y="3935669"/>
                  <a:pt x="9854406" y="3850784"/>
                </a:cubicBezTo>
                <a:cubicBezTo>
                  <a:pt x="9680807" y="3590383"/>
                  <a:pt x="9833956" y="3830521"/>
                  <a:pt x="9549606" y="3199620"/>
                </a:cubicBezTo>
                <a:cubicBezTo>
                  <a:pt x="9486784" y="3060234"/>
                  <a:pt x="9411354" y="2926361"/>
                  <a:pt x="9355642" y="2783984"/>
                </a:cubicBezTo>
                <a:cubicBezTo>
                  <a:pt x="9314079" y="2677766"/>
                  <a:pt x="9277154" y="2569613"/>
                  <a:pt x="9230952" y="2465329"/>
                </a:cubicBezTo>
                <a:cubicBezTo>
                  <a:pt x="9115455" y="2204635"/>
                  <a:pt x="8960899" y="1959976"/>
                  <a:pt x="8870733" y="1689475"/>
                </a:cubicBezTo>
                <a:cubicBezTo>
                  <a:pt x="8847642" y="1620202"/>
                  <a:pt x="8828225" y="1549594"/>
                  <a:pt x="8801461" y="1481656"/>
                </a:cubicBezTo>
                <a:cubicBezTo>
                  <a:pt x="8717671" y="1268958"/>
                  <a:pt x="8703881" y="1285899"/>
                  <a:pt x="8649061" y="1121438"/>
                </a:cubicBezTo>
                <a:cubicBezTo>
                  <a:pt x="8624580" y="1047996"/>
                  <a:pt x="8614408" y="969008"/>
                  <a:pt x="8579788" y="899766"/>
                </a:cubicBezTo>
                <a:cubicBezTo>
                  <a:pt x="8542952" y="826092"/>
                  <a:pt x="8543057" y="831136"/>
                  <a:pt x="8510515" y="733511"/>
                </a:cubicBezTo>
                <a:cubicBezTo>
                  <a:pt x="8504494" y="715447"/>
                  <a:pt x="8501279" y="696566"/>
                  <a:pt x="8496661" y="678093"/>
                </a:cubicBezTo>
                <a:cubicBezTo>
                  <a:pt x="8501279" y="742747"/>
                  <a:pt x="8494794" y="809172"/>
                  <a:pt x="8510515" y="872056"/>
                </a:cubicBezTo>
                <a:cubicBezTo>
                  <a:pt x="8555150" y="1050595"/>
                  <a:pt x="8627515" y="1221209"/>
                  <a:pt x="8676770" y="1398529"/>
                </a:cubicBezTo>
                <a:cubicBezTo>
                  <a:pt x="8699861" y="1481656"/>
                  <a:pt x="8729966" y="1563147"/>
                  <a:pt x="8746042" y="1647911"/>
                </a:cubicBezTo>
                <a:cubicBezTo>
                  <a:pt x="8754195" y="1690902"/>
                  <a:pt x="8841585" y="2340377"/>
                  <a:pt x="8884588" y="2493038"/>
                </a:cubicBezTo>
                <a:cubicBezTo>
                  <a:pt x="8950324" y="2726400"/>
                  <a:pt x="9106261" y="3185766"/>
                  <a:pt x="9106261" y="3185766"/>
                </a:cubicBezTo>
                <a:cubicBezTo>
                  <a:pt x="9115497" y="3291984"/>
                  <a:pt x="9135808" y="3397817"/>
                  <a:pt x="9133970" y="3504420"/>
                </a:cubicBezTo>
                <a:cubicBezTo>
                  <a:pt x="9127311" y="3890608"/>
                  <a:pt x="9129145" y="3860743"/>
                  <a:pt x="9064697" y="4086311"/>
                </a:cubicBezTo>
                <a:cubicBezTo>
                  <a:pt x="9076697" y="3978313"/>
                  <a:pt x="9098229" y="3805409"/>
                  <a:pt x="9092406" y="3712238"/>
                </a:cubicBezTo>
                <a:cubicBezTo>
                  <a:pt x="9079076" y="3498967"/>
                  <a:pt x="9053054" y="3286511"/>
                  <a:pt x="9023133" y="3074929"/>
                </a:cubicBezTo>
                <a:cubicBezTo>
                  <a:pt x="8985412" y="2808191"/>
                  <a:pt x="8903479" y="2435720"/>
                  <a:pt x="8870733" y="2132820"/>
                </a:cubicBezTo>
                <a:cubicBezTo>
                  <a:pt x="8784934" y="1339174"/>
                  <a:pt x="8897398" y="2168859"/>
                  <a:pt x="8801461" y="1661766"/>
                </a:cubicBezTo>
                <a:cubicBezTo>
                  <a:pt x="8779726" y="1546881"/>
                  <a:pt x="8778163" y="1427826"/>
                  <a:pt x="8746042" y="1315402"/>
                </a:cubicBezTo>
                <a:cubicBezTo>
                  <a:pt x="8736806" y="1283075"/>
                  <a:pt x="8728220" y="1250554"/>
                  <a:pt x="8718333" y="1218420"/>
                </a:cubicBezTo>
                <a:cubicBezTo>
                  <a:pt x="8709743" y="1190504"/>
                  <a:pt x="8690624" y="1135293"/>
                  <a:pt x="8690624" y="1135293"/>
                </a:cubicBezTo>
                <a:cubicBezTo>
                  <a:pt x="8699860" y="1190711"/>
                  <a:pt x="8697790" y="1249255"/>
                  <a:pt x="8718333" y="1301547"/>
                </a:cubicBezTo>
                <a:cubicBezTo>
                  <a:pt x="8886589" y="1729835"/>
                  <a:pt x="9000635" y="1950883"/>
                  <a:pt x="9244806" y="2312929"/>
                </a:cubicBezTo>
                <a:cubicBezTo>
                  <a:pt x="9424618" y="2579547"/>
                  <a:pt x="9633533" y="2826880"/>
                  <a:pt x="9798988" y="3102638"/>
                </a:cubicBezTo>
                <a:cubicBezTo>
                  <a:pt x="9929932" y="3320877"/>
                  <a:pt x="9975261" y="3423291"/>
                  <a:pt x="10186915" y="3615256"/>
                </a:cubicBezTo>
                <a:cubicBezTo>
                  <a:pt x="10287523" y="3706505"/>
                  <a:pt x="10408899" y="3771837"/>
                  <a:pt x="10519424" y="3850784"/>
                </a:cubicBezTo>
                <a:cubicBezTo>
                  <a:pt x="10538214" y="3864205"/>
                  <a:pt x="10558514" y="3876019"/>
                  <a:pt x="10574842" y="3892347"/>
                </a:cubicBezTo>
                <a:cubicBezTo>
                  <a:pt x="10588697" y="3906202"/>
                  <a:pt x="10628646" y="3949211"/>
                  <a:pt x="10616406" y="3933911"/>
                </a:cubicBezTo>
                <a:cubicBezTo>
                  <a:pt x="10567277" y="3872500"/>
                  <a:pt x="10516960" y="3811947"/>
                  <a:pt x="10464006" y="3753802"/>
                </a:cubicBezTo>
                <a:cubicBezTo>
                  <a:pt x="10281387" y="3553279"/>
                  <a:pt x="10069091" y="3377585"/>
                  <a:pt x="9909824" y="3158056"/>
                </a:cubicBezTo>
                <a:cubicBezTo>
                  <a:pt x="9738951" y="2922529"/>
                  <a:pt x="9536543" y="2706927"/>
                  <a:pt x="9397206" y="2451475"/>
                </a:cubicBezTo>
                <a:cubicBezTo>
                  <a:pt x="9341788" y="2349875"/>
                  <a:pt x="9295148" y="2242969"/>
                  <a:pt x="9230952" y="2146675"/>
                </a:cubicBezTo>
                <a:cubicBezTo>
                  <a:pt x="9137705" y="2006804"/>
                  <a:pt x="9007791" y="1891843"/>
                  <a:pt x="8926152" y="1744893"/>
                </a:cubicBezTo>
                <a:cubicBezTo>
                  <a:pt x="8837848" y="1585947"/>
                  <a:pt x="8890500" y="1653823"/>
                  <a:pt x="8773752" y="1537075"/>
                </a:cubicBezTo>
                <a:cubicBezTo>
                  <a:pt x="8764515" y="1509366"/>
                  <a:pt x="8756527" y="1481208"/>
                  <a:pt x="8746042" y="1453947"/>
                </a:cubicBezTo>
                <a:cubicBezTo>
                  <a:pt x="8733416" y="1421121"/>
                  <a:pt x="8676717" y="1335373"/>
                  <a:pt x="8704479" y="1356966"/>
                </a:cubicBezTo>
                <a:cubicBezTo>
                  <a:pt x="8771696" y="1409246"/>
                  <a:pt x="8811761" y="1489499"/>
                  <a:pt x="8870733" y="1550929"/>
                </a:cubicBezTo>
                <a:cubicBezTo>
                  <a:pt x="8922797" y="1605162"/>
                  <a:pt x="8977982" y="1656745"/>
                  <a:pt x="9036988" y="1703329"/>
                </a:cubicBezTo>
                <a:cubicBezTo>
                  <a:pt x="9241424" y="1864726"/>
                  <a:pt x="9451261" y="2019186"/>
                  <a:pt x="9660442" y="2174384"/>
                </a:cubicBezTo>
                <a:cubicBezTo>
                  <a:pt x="9737618" y="2231644"/>
                  <a:pt x="9816861" y="2286080"/>
                  <a:pt x="9895970" y="2340638"/>
                </a:cubicBezTo>
                <a:cubicBezTo>
                  <a:pt x="9950800" y="2378451"/>
                  <a:pt x="10009316" y="2411016"/>
                  <a:pt x="10062224" y="2451475"/>
                </a:cubicBezTo>
                <a:cubicBezTo>
                  <a:pt x="10162133" y="2527876"/>
                  <a:pt x="10342566" y="2673915"/>
                  <a:pt x="10464006" y="2742420"/>
                </a:cubicBezTo>
                <a:cubicBezTo>
                  <a:pt x="10586341" y="2811429"/>
                  <a:pt x="10711320" y="2875885"/>
                  <a:pt x="10838079" y="2936384"/>
                </a:cubicBezTo>
                <a:cubicBezTo>
                  <a:pt x="10914703" y="2972955"/>
                  <a:pt x="10991395" y="3012150"/>
                  <a:pt x="11073606" y="3033366"/>
                </a:cubicBezTo>
                <a:cubicBezTo>
                  <a:pt x="11136369" y="3049563"/>
                  <a:pt x="11202915" y="3042602"/>
                  <a:pt x="11267570" y="3047220"/>
                </a:cubicBezTo>
                <a:cubicBezTo>
                  <a:pt x="10999512" y="2898298"/>
                  <a:pt x="11294591" y="3074405"/>
                  <a:pt x="11004333" y="2853256"/>
                </a:cubicBezTo>
                <a:cubicBezTo>
                  <a:pt x="10762610" y="2669086"/>
                  <a:pt x="10514422" y="2493558"/>
                  <a:pt x="10270042" y="2312929"/>
                </a:cubicBezTo>
                <a:lnTo>
                  <a:pt x="9729715" y="1911147"/>
                </a:lnTo>
                <a:cubicBezTo>
                  <a:pt x="9643603" y="1848790"/>
                  <a:pt x="9549500" y="1797454"/>
                  <a:pt x="9466479" y="1731038"/>
                </a:cubicBezTo>
                <a:cubicBezTo>
                  <a:pt x="9374115" y="1657147"/>
                  <a:pt x="9283623" y="1580855"/>
                  <a:pt x="9189388" y="1509366"/>
                </a:cubicBezTo>
                <a:cubicBezTo>
                  <a:pt x="9149591" y="1479175"/>
                  <a:pt x="9102154" y="1459288"/>
                  <a:pt x="9064697" y="1426238"/>
                </a:cubicBezTo>
                <a:cubicBezTo>
                  <a:pt x="9022998" y="1389445"/>
                  <a:pt x="8988218" y="1345274"/>
                  <a:pt x="8953861" y="1301547"/>
                </a:cubicBezTo>
                <a:cubicBezTo>
                  <a:pt x="8937224" y="1280373"/>
                  <a:pt x="8928454" y="1253818"/>
                  <a:pt x="8912297" y="1232275"/>
                </a:cubicBezTo>
                <a:cubicBezTo>
                  <a:pt x="8900541" y="1216600"/>
                  <a:pt x="8870733" y="1171118"/>
                  <a:pt x="8870733" y="1190711"/>
                </a:cubicBezTo>
                <a:cubicBezTo>
                  <a:pt x="8870733" y="1217640"/>
                  <a:pt x="8892091" y="1242183"/>
                  <a:pt x="8912297" y="1259984"/>
                </a:cubicBezTo>
                <a:cubicBezTo>
                  <a:pt x="9106261" y="1430857"/>
                  <a:pt x="9278237" y="1630529"/>
                  <a:pt x="9494188" y="1772602"/>
                </a:cubicBezTo>
                <a:cubicBezTo>
                  <a:pt x="10336158" y="2326530"/>
                  <a:pt x="10386937" y="2400573"/>
                  <a:pt x="11129024" y="2783984"/>
                </a:cubicBezTo>
                <a:cubicBezTo>
                  <a:pt x="11209842" y="2825740"/>
                  <a:pt x="11293945" y="2861036"/>
                  <a:pt x="11378406" y="2894820"/>
                </a:cubicBezTo>
                <a:cubicBezTo>
                  <a:pt x="11432644" y="2916515"/>
                  <a:pt x="11489243" y="2931765"/>
                  <a:pt x="11544661" y="2950238"/>
                </a:cubicBezTo>
                <a:cubicBezTo>
                  <a:pt x="11427301" y="2803541"/>
                  <a:pt x="11545088" y="2925758"/>
                  <a:pt x="11253715" y="2797838"/>
                </a:cubicBezTo>
                <a:cubicBezTo>
                  <a:pt x="10950993" y="2664935"/>
                  <a:pt x="10622200" y="2574366"/>
                  <a:pt x="10353170" y="2382202"/>
                </a:cubicBezTo>
                <a:cubicBezTo>
                  <a:pt x="10223861" y="2289838"/>
                  <a:pt x="10092369" y="2200456"/>
                  <a:pt x="9965242" y="2105111"/>
                </a:cubicBezTo>
                <a:cubicBezTo>
                  <a:pt x="9833683" y="2006442"/>
                  <a:pt x="9717369" y="1886498"/>
                  <a:pt x="9577315" y="1800311"/>
                </a:cubicBezTo>
                <a:cubicBezTo>
                  <a:pt x="9257761" y="1603663"/>
                  <a:pt x="9532658" y="1782992"/>
                  <a:pt x="9189388" y="1523220"/>
                </a:cubicBezTo>
                <a:cubicBezTo>
                  <a:pt x="8829871" y="1251152"/>
                  <a:pt x="8979484" y="1396441"/>
                  <a:pt x="8843024" y="1259984"/>
                </a:cubicBezTo>
                <a:cubicBezTo>
                  <a:pt x="8833788" y="1241511"/>
                  <a:pt x="8796842" y="1195330"/>
                  <a:pt x="8815315" y="1204566"/>
                </a:cubicBezTo>
                <a:cubicBezTo>
                  <a:pt x="8859224" y="1226520"/>
                  <a:pt x="8887349" y="1271475"/>
                  <a:pt x="8926152" y="1301547"/>
                </a:cubicBezTo>
                <a:cubicBezTo>
                  <a:pt x="9072163" y="1414705"/>
                  <a:pt x="9224325" y="1519822"/>
                  <a:pt x="9369497" y="1634056"/>
                </a:cubicBezTo>
                <a:cubicBezTo>
                  <a:pt x="9506115" y="1741559"/>
                  <a:pt x="9628685" y="1867126"/>
                  <a:pt x="9771279" y="1966566"/>
                </a:cubicBezTo>
                <a:cubicBezTo>
                  <a:pt x="9980480" y="2112456"/>
                  <a:pt x="10201524" y="2240894"/>
                  <a:pt x="10422442" y="2368347"/>
                </a:cubicBezTo>
                <a:cubicBezTo>
                  <a:pt x="11163575" y="2795923"/>
                  <a:pt x="10947504" y="2716408"/>
                  <a:pt x="11392261" y="2853256"/>
                </a:cubicBezTo>
                <a:cubicBezTo>
                  <a:pt x="11419970" y="2848638"/>
                  <a:pt x="11459806" y="2862775"/>
                  <a:pt x="11475388" y="2839402"/>
                </a:cubicBezTo>
                <a:cubicBezTo>
                  <a:pt x="11486844" y="2822218"/>
                  <a:pt x="11436273" y="2824373"/>
                  <a:pt x="11419970" y="2811693"/>
                </a:cubicBezTo>
                <a:cubicBezTo>
                  <a:pt x="11394193" y="2791644"/>
                  <a:pt x="11371824" y="2767320"/>
                  <a:pt x="11350697" y="2742420"/>
                </a:cubicBezTo>
                <a:cubicBezTo>
                  <a:pt x="11242431" y="2614821"/>
                  <a:pt x="11138422" y="2483669"/>
                  <a:pt x="11032042" y="2354493"/>
                </a:cubicBezTo>
                <a:cubicBezTo>
                  <a:pt x="10944458" y="2248141"/>
                  <a:pt x="10882082" y="2114260"/>
                  <a:pt x="10768806" y="2035838"/>
                </a:cubicBezTo>
                <a:cubicBezTo>
                  <a:pt x="10561762" y="1892499"/>
                  <a:pt x="10330532" y="1724753"/>
                  <a:pt x="10103788" y="1634056"/>
                </a:cubicBezTo>
                <a:cubicBezTo>
                  <a:pt x="9404648" y="1354400"/>
                  <a:pt x="10485464" y="1791694"/>
                  <a:pt x="9632733" y="1426238"/>
                </a:cubicBezTo>
                <a:cubicBezTo>
                  <a:pt x="9527895" y="1381307"/>
                  <a:pt x="9417641" y="1349345"/>
                  <a:pt x="9314079" y="1301547"/>
                </a:cubicBezTo>
                <a:cubicBezTo>
                  <a:pt x="9270362" y="1281370"/>
                  <a:pt x="9125166" y="1222207"/>
                  <a:pt x="9064697" y="1176856"/>
                </a:cubicBezTo>
                <a:cubicBezTo>
                  <a:pt x="9030635" y="1151310"/>
                  <a:pt x="8999363" y="1122212"/>
                  <a:pt x="8967715" y="1093729"/>
                </a:cubicBezTo>
                <a:cubicBezTo>
                  <a:pt x="8808853" y="950754"/>
                  <a:pt x="9094510" y="1186642"/>
                  <a:pt x="8843024" y="1010602"/>
                </a:cubicBezTo>
                <a:cubicBezTo>
                  <a:pt x="8821622" y="995621"/>
                  <a:pt x="8781270" y="929840"/>
                  <a:pt x="8787606" y="955184"/>
                </a:cubicBezTo>
                <a:cubicBezTo>
                  <a:pt x="8798173" y="997451"/>
                  <a:pt x="8829581" y="1032064"/>
                  <a:pt x="8856879" y="1066020"/>
                </a:cubicBezTo>
                <a:cubicBezTo>
                  <a:pt x="9019150" y="1267870"/>
                  <a:pt x="9161215" y="1490671"/>
                  <a:pt x="9355642" y="1661766"/>
                </a:cubicBezTo>
                <a:cubicBezTo>
                  <a:pt x="9471097" y="1763366"/>
                  <a:pt x="9584368" y="1867502"/>
                  <a:pt x="9702006" y="1966566"/>
                </a:cubicBezTo>
                <a:cubicBezTo>
                  <a:pt x="9759943" y="2015355"/>
                  <a:pt x="9814781" y="2070424"/>
                  <a:pt x="9882115" y="2105111"/>
                </a:cubicBezTo>
                <a:cubicBezTo>
                  <a:pt x="10054799" y="2194070"/>
                  <a:pt x="10126591" y="2190476"/>
                  <a:pt x="10283897" y="2229802"/>
                </a:cubicBezTo>
                <a:cubicBezTo>
                  <a:pt x="10427336" y="2265662"/>
                  <a:pt x="10572893" y="2294574"/>
                  <a:pt x="10713388" y="2340638"/>
                </a:cubicBezTo>
                <a:cubicBezTo>
                  <a:pt x="11405916" y="2567697"/>
                  <a:pt x="10902990" y="2465796"/>
                  <a:pt x="11281424" y="2534602"/>
                </a:cubicBezTo>
                <a:cubicBezTo>
                  <a:pt x="11258333" y="2506893"/>
                  <a:pt x="11239297" y="2475227"/>
                  <a:pt x="11212152" y="2451475"/>
                </a:cubicBezTo>
                <a:cubicBezTo>
                  <a:pt x="11006621" y="2271635"/>
                  <a:pt x="10836217" y="2248454"/>
                  <a:pt x="10547133" y="2132820"/>
                </a:cubicBezTo>
                <a:cubicBezTo>
                  <a:pt x="10487410" y="2108931"/>
                  <a:pt x="10427185" y="2086311"/>
                  <a:pt x="10367024" y="2063547"/>
                </a:cubicBezTo>
                <a:cubicBezTo>
                  <a:pt x="10256311" y="2021656"/>
                  <a:pt x="10138739" y="1994976"/>
                  <a:pt x="10034515" y="1938856"/>
                </a:cubicBezTo>
                <a:cubicBezTo>
                  <a:pt x="9974479" y="1906529"/>
                  <a:pt x="9917347" y="1868101"/>
                  <a:pt x="9854406" y="1841875"/>
                </a:cubicBezTo>
                <a:cubicBezTo>
                  <a:pt x="9695244" y="1775558"/>
                  <a:pt x="9527062" y="1731795"/>
                  <a:pt x="9369497" y="1661766"/>
                </a:cubicBezTo>
                <a:lnTo>
                  <a:pt x="8995424" y="1495511"/>
                </a:lnTo>
                <a:cubicBezTo>
                  <a:pt x="8963245" y="1481314"/>
                  <a:pt x="8930908" y="1467474"/>
                  <a:pt x="8898442" y="1453947"/>
                </a:cubicBezTo>
                <a:cubicBezTo>
                  <a:pt x="8875486" y="1444382"/>
                  <a:pt x="8829170" y="1426238"/>
                  <a:pt x="8829170" y="1426238"/>
                </a:cubicBezTo>
                <a:cubicBezTo>
                  <a:pt x="8847643" y="1453947"/>
                  <a:pt x="8858226" y="1489017"/>
                  <a:pt x="8884588" y="1509366"/>
                </a:cubicBezTo>
                <a:cubicBezTo>
                  <a:pt x="9204062" y="1755977"/>
                  <a:pt x="10183079" y="2445872"/>
                  <a:pt x="10519424" y="2590020"/>
                </a:cubicBezTo>
                <a:cubicBezTo>
                  <a:pt x="10681060" y="2659293"/>
                  <a:pt x="10839675" y="2736091"/>
                  <a:pt x="11004333" y="2797838"/>
                </a:cubicBezTo>
                <a:cubicBezTo>
                  <a:pt x="11077146" y="2825143"/>
                  <a:pt x="11132506" y="2841491"/>
                  <a:pt x="11198297" y="2880966"/>
                </a:cubicBezTo>
                <a:cubicBezTo>
                  <a:pt x="11218097" y="2892846"/>
                  <a:pt x="11235242" y="2908675"/>
                  <a:pt x="11253715" y="2922529"/>
                </a:cubicBezTo>
                <a:cubicBezTo>
                  <a:pt x="11262951" y="2936384"/>
                  <a:pt x="11289991" y="2949815"/>
                  <a:pt x="11281424" y="2964093"/>
                </a:cubicBezTo>
                <a:cubicBezTo>
                  <a:pt x="11251951" y="3013216"/>
                  <a:pt x="11162266" y="2983487"/>
                  <a:pt x="11129024" y="2977947"/>
                </a:cubicBezTo>
                <a:cubicBezTo>
                  <a:pt x="10794629" y="2850877"/>
                  <a:pt x="10510229" y="2797423"/>
                  <a:pt x="10242333" y="2590020"/>
                </a:cubicBezTo>
                <a:cubicBezTo>
                  <a:pt x="9907434" y="2330743"/>
                  <a:pt x="10020390" y="2364549"/>
                  <a:pt x="9702006" y="1966566"/>
                </a:cubicBezTo>
                <a:cubicBezTo>
                  <a:pt x="9665061" y="1920384"/>
                  <a:pt x="9629659" y="1872924"/>
                  <a:pt x="9591170" y="1828020"/>
                </a:cubicBezTo>
                <a:cubicBezTo>
                  <a:pt x="9546490" y="1775894"/>
                  <a:pt x="9495917" y="1728904"/>
                  <a:pt x="9452624" y="1675620"/>
                </a:cubicBezTo>
                <a:cubicBezTo>
                  <a:pt x="9435643" y="1654721"/>
                  <a:pt x="9426503" y="1628408"/>
                  <a:pt x="9411061" y="1606347"/>
                </a:cubicBezTo>
                <a:cubicBezTo>
                  <a:pt x="9394103" y="1582122"/>
                  <a:pt x="9374115" y="1560166"/>
                  <a:pt x="9355642" y="1537075"/>
                </a:cubicBezTo>
                <a:cubicBezTo>
                  <a:pt x="9351024" y="1523220"/>
                  <a:pt x="9338924" y="1481191"/>
                  <a:pt x="9341788" y="1495511"/>
                </a:cubicBezTo>
                <a:cubicBezTo>
                  <a:pt x="9349257" y="1532854"/>
                  <a:pt x="9357040" y="1570360"/>
                  <a:pt x="9369497" y="1606347"/>
                </a:cubicBezTo>
                <a:cubicBezTo>
                  <a:pt x="9398673" y="1690632"/>
                  <a:pt x="9419970" y="1779623"/>
                  <a:pt x="9466479" y="1855729"/>
                </a:cubicBezTo>
                <a:cubicBezTo>
                  <a:pt x="9514061" y="1933590"/>
                  <a:pt x="10173013" y="2824618"/>
                  <a:pt x="10214624" y="2880966"/>
                </a:cubicBezTo>
                <a:cubicBezTo>
                  <a:pt x="10306804" y="3005793"/>
                  <a:pt x="10390729" y="3137222"/>
                  <a:pt x="10491715" y="3255038"/>
                </a:cubicBezTo>
                <a:cubicBezTo>
                  <a:pt x="10547133" y="3319693"/>
                  <a:pt x="10730182" y="3494134"/>
                  <a:pt x="10657970" y="3449002"/>
                </a:cubicBezTo>
                <a:cubicBezTo>
                  <a:pt x="10621024" y="3425911"/>
                  <a:pt x="10582727" y="3404854"/>
                  <a:pt x="10547133" y="3379729"/>
                </a:cubicBezTo>
                <a:cubicBezTo>
                  <a:pt x="10504115" y="3349364"/>
                  <a:pt x="10461404" y="3318167"/>
                  <a:pt x="10422442" y="3282747"/>
                </a:cubicBezTo>
                <a:cubicBezTo>
                  <a:pt x="10089869" y="2980408"/>
                  <a:pt x="10055746" y="2938722"/>
                  <a:pt x="9771279" y="2576166"/>
                </a:cubicBezTo>
                <a:cubicBezTo>
                  <a:pt x="9639003" y="2407579"/>
                  <a:pt x="9508815" y="2237264"/>
                  <a:pt x="9383352" y="2063547"/>
                </a:cubicBezTo>
                <a:cubicBezTo>
                  <a:pt x="9300365" y="1948643"/>
                  <a:pt x="9210934" y="1843406"/>
                  <a:pt x="9147824" y="1717184"/>
                </a:cubicBezTo>
                <a:cubicBezTo>
                  <a:pt x="9141293" y="1704122"/>
                  <a:pt x="9139098" y="1689294"/>
                  <a:pt x="9133970" y="1675620"/>
                </a:cubicBezTo>
                <a:cubicBezTo>
                  <a:pt x="9125238" y="1652334"/>
                  <a:pt x="9117964" y="1628291"/>
                  <a:pt x="9106261" y="1606347"/>
                </a:cubicBezTo>
                <a:cubicBezTo>
                  <a:pt x="9080916" y="1558826"/>
                  <a:pt x="9023133" y="1467802"/>
                  <a:pt x="9023133" y="1467802"/>
                </a:cubicBezTo>
                <a:cubicBezTo>
                  <a:pt x="9009279" y="1421620"/>
                  <a:pt x="8998878" y="1374258"/>
                  <a:pt x="8981570" y="1329256"/>
                </a:cubicBezTo>
                <a:cubicBezTo>
                  <a:pt x="8975593" y="1313715"/>
                  <a:pt x="8960265" y="1303063"/>
                  <a:pt x="8953861" y="1287693"/>
                </a:cubicBezTo>
                <a:cubicBezTo>
                  <a:pt x="8830635" y="991953"/>
                  <a:pt x="9033237" y="1377169"/>
                  <a:pt x="8815315" y="941329"/>
                </a:cubicBezTo>
                <a:cubicBezTo>
                  <a:pt x="8800480" y="911658"/>
                  <a:pt x="8745124" y="817278"/>
                  <a:pt x="8732188" y="761220"/>
                </a:cubicBezTo>
                <a:cubicBezTo>
                  <a:pt x="8721598" y="715330"/>
                  <a:pt x="8685152" y="579727"/>
                  <a:pt x="8704479" y="622675"/>
                </a:cubicBezTo>
                <a:cubicBezTo>
                  <a:pt x="8783498" y="798273"/>
                  <a:pt x="8838580" y="906941"/>
                  <a:pt x="8898442" y="1079875"/>
                </a:cubicBezTo>
                <a:cubicBezTo>
                  <a:pt x="8918989" y="1139233"/>
                  <a:pt x="8939122" y="1198924"/>
                  <a:pt x="8953861" y="1259984"/>
                </a:cubicBezTo>
                <a:cubicBezTo>
                  <a:pt x="8971501" y="1333063"/>
                  <a:pt x="8975154" y="1409262"/>
                  <a:pt x="8995424" y="1481656"/>
                </a:cubicBezTo>
                <a:cubicBezTo>
                  <a:pt x="9007688" y="1525455"/>
                  <a:pt x="9033478" y="1564308"/>
                  <a:pt x="9050842" y="1606347"/>
                </a:cubicBezTo>
                <a:cubicBezTo>
                  <a:pt x="9121231" y="1776763"/>
                  <a:pt x="9195650" y="1945686"/>
                  <a:pt x="9258661" y="2118966"/>
                </a:cubicBezTo>
                <a:cubicBezTo>
                  <a:pt x="9307655" y="2253701"/>
                  <a:pt x="9362075" y="2418139"/>
                  <a:pt x="9438770" y="2534602"/>
                </a:cubicBezTo>
                <a:cubicBezTo>
                  <a:pt x="9510969" y="2644238"/>
                  <a:pt x="9611851" y="2732580"/>
                  <a:pt x="9688152" y="2839402"/>
                </a:cubicBezTo>
                <a:cubicBezTo>
                  <a:pt x="9795169" y="2989225"/>
                  <a:pt x="9827182" y="3154365"/>
                  <a:pt x="9895970" y="3324311"/>
                </a:cubicBezTo>
                <a:cubicBezTo>
                  <a:pt x="9933971" y="3418196"/>
                  <a:pt x="9975365" y="3510810"/>
                  <a:pt x="10020661" y="3601402"/>
                </a:cubicBezTo>
                <a:cubicBezTo>
                  <a:pt x="10121031" y="3802142"/>
                  <a:pt x="10205615" y="3820073"/>
                  <a:pt x="10089933" y="3781511"/>
                </a:cubicBezTo>
                <a:cubicBezTo>
                  <a:pt x="10057606" y="3753802"/>
                  <a:pt x="10019257" y="3731863"/>
                  <a:pt x="9992952" y="3698384"/>
                </a:cubicBezTo>
                <a:cubicBezTo>
                  <a:pt x="9839473" y="3503047"/>
                  <a:pt x="9745641" y="3339997"/>
                  <a:pt x="9646588" y="3116493"/>
                </a:cubicBezTo>
                <a:cubicBezTo>
                  <a:pt x="9508261" y="2804370"/>
                  <a:pt x="9378141" y="2488672"/>
                  <a:pt x="9244806" y="2174384"/>
                </a:cubicBezTo>
                <a:cubicBezTo>
                  <a:pt x="9184176" y="2031471"/>
                  <a:pt x="9110351" y="1893270"/>
                  <a:pt x="9064697" y="1744893"/>
                </a:cubicBezTo>
                <a:cubicBezTo>
                  <a:pt x="9046224" y="1684857"/>
                  <a:pt x="9022702" y="1626147"/>
                  <a:pt x="9009279" y="1564784"/>
                </a:cubicBezTo>
                <a:cubicBezTo>
                  <a:pt x="8990296" y="1478003"/>
                  <a:pt x="8983891" y="1388895"/>
                  <a:pt x="8967715" y="1301547"/>
                </a:cubicBezTo>
                <a:cubicBezTo>
                  <a:pt x="8960781" y="1264101"/>
                  <a:pt x="8958242" y="1224143"/>
                  <a:pt x="8940006" y="1190711"/>
                </a:cubicBezTo>
                <a:cubicBezTo>
                  <a:pt x="8928949" y="1170440"/>
                  <a:pt x="8903061" y="1163002"/>
                  <a:pt x="8884588" y="1149147"/>
                </a:cubicBezTo>
                <a:cubicBezTo>
                  <a:pt x="8893824" y="1232274"/>
                  <a:pt x="8890746" y="1317714"/>
                  <a:pt x="8912297" y="1398529"/>
                </a:cubicBezTo>
                <a:cubicBezTo>
                  <a:pt x="8977634" y="1643544"/>
                  <a:pt x="9085634" y="1831309"/>
                  <a:pt x="9175533" y="2063547"/>
                </a:cubicBezTo>
                <a:cubicBezTo>
                  <a:pt x="9248317" y="2251571"/>
                  <a:pt x="9307539" y="2444761"/>
                  <a:pt x="9383352" y="2631584"/>
                </a:cubicBezTo>
                <a:cubicBezTo>
                  <a:pt x="9698287" y="3407672"/>
                  <a:pt x="9449929" y="2636337"/>
                  <a:pt x="9674297" y="3393584"/>
                </a:cubicBezTo>
                <a:cubicBezTo>
                  <a:pt x="9665061" y="3509038"/>
                  <a:pt x="9667678" y="3626060"/>
                  <a:pt x="9646588" y="3739947"/>
                </a:cubicBezTo>
                <a:cubicBezTo>
                  <a:pt x="9643556" y="3756320"/>
                  <a:pt x="9618574" y="3777334"/>
                  <a:pt x="9605024" y="3767656"/>
                </a:cubicBezTo>
                <a:cubicBezTo>
                  <a:pt x="9574726" y="3746015"/>
                  <a:pt x="9562570" y="3705578"/>
                  <a:pt x="9549606" y="3670675"/>
                </a:cubicBezTo>
                <a:cubicBezTo>
                  <a:pt x="9502314" y="3543349"/>
                  <a:pt x="9472333" y="3410026"/>
                  <a:pt x="9424915" y="3282747"/>
                </a:cubicBezTo>
                <a:cubicBezTo>
                  <a:pt x="9189581" y="2651059"/>
                  <a:pt x="9349274" y="3289832"/>
                  <a:pt x="9064697" y="2368347"/>
                </a:cubicBezTo>
                <a:cubicBezTo>
                  <a:pt x="9029955" y="2255849"/>
                  <a:pt x="9018515" y="2137438"/>
                  <a:pt x="8995424" y="2021984"/>
                </a:cubicBezTo>
                <a:cubicBezTo>
                  <a:pt x="8990806" y="1915766"/>
                  <a:pt x="8988342" y="1809432"/>
                  <a:pt x="8981570" y="1703329"/>
                </a:cubicBezTo>
                <a:cubicBezTo>
                  <a:pt x="8956612" y="1312321"/>
                  <a:pt x="8970862" y="1268818"/>
                  <a:pt x="8940006" y="1453947"/>
                </a:cubicBezTo>
                <a:cubicBezTo>
                  <a:pt x="8944624" y="1555547"/>
                  <a:pt x="8933915" y="1659017"/>
                  <a:pt x="8953861" y="1758747"/>
                </a:cubicBezTo>
                <a:cubicBezTo>
                  <a:pt x="9034632" y="2162603"/>
                  <a:pt x="9255405" y="2579727"/>
                  <a:pt x="9397206" y="2950238"/>
                </a:cubicBezTo>
                <a:cubicBezTo>
                  <a:pt x="9711323" y="3770996"/>
                  <a:pt x="9330322" y="2937601"/>
                  <a:pt x="9674297" y="3656820"/>
                </a:cubicBezTo>
                <a:cubicBezTo>
                  <a:pt x="9688152" y="3716856"/>
                  <a:pt x="9765152" y="3799960"/>
                  <a:pt x="9715861" y="3836929"/>
                </a:cubicBezTo>
                <a:cubicBezTo>
                  <a:pt x="9670764" y="3870752"/>
                  <a:pt x="9641899" y="3749841"/>
                  <a:pt x="9618879" y="3698384"/>
                </a:cubicBezTo>
                <a:cubicBezTo>
                  <a:pt x="9562807" y="3573046"/>
                  <a:pt x="9536347" y="3435820"/>
                  <a:pt x="9480333" y="3310456"/>
                </a:cubicBezTo>
                <a:cubicBezTo>
                  <a:pt x="9342149" y="3001187"/>
                  <a:pt x="9154091" y="2713907"/>
                  <a:pt x="9036988" y="2396056"/>
                </a:cubicBezTo>
                <a:cubicBezTo>
                  <a:pt x="9004661" y="2308311"/>
                  <a:pt x="8975679" y="2219259"/>
                  <a:pt x="8940006" y="2132820"/>
                </a:cubicBezTo>
                <a:cubicBezTo>
                  <a:pt x="8855569" y="1928223"/>
                  <a:pt x="8676770" y="1523220"/>
                  <a:pt x="8676770" y="1523220"/>
                </a:cubicBezTo>
                <a:cubicBezTo>
                  <a:pt x="8672152" y="1477038"/>
                  <a:pt x="8670545" y="1430456"/>
                  <a:pt x="8662915" y="1384675"/>
                </a:cubicBezTo>
                <a:cubicBezTo>
                  <a:pt x="8656654" y="1347110"/>
                  <a:pt x="8645018" y="1310635"/>
                  <a:pt x="8635206" y="1273838"/>
                </a:cubicBezTo>
                <a:cubicBezTo>
                  <a:pt x="8626543" y="1241352"/>
                  <a:pt x="8616343" y="1209292"/>
                  <a:pt x="8607497" y="1176856"/>
                </a:cubicBezTo>
                <a:cubicBezTo>
                  <a:pt x="8596819" y="1137704"/>
                  <a:pt x="8586384" y="1091742"/>
                  <a:pt x="8579788" y="1052166"/>
                </a:cubicBezTo>
                <a:cubicBezTo>
                  <a:pt x="8574419" y="1019955"/>
                  <a:pt x="8573497" y="986952"/>
                  <a:pt x="8565933" y="955184"/>
                </a:cubicBezTo>
                <a:cubicBezTo>
                  <a:pt x="8550358" y="889771"/>
                  <a:pt x="8510515" y="761220"/>
                  <a:pt x="8510515" y="761220"/>
                </a:cubicBezTo>
                <a:cubicBezTo>
                  <a:pt x="8596798" y="674937"/>
                  <a:pt x="8534978" y="709707"/>
                  <a:pt x="8649061" y="872056"/>
                </a:cubicBezTo>
                <a:cubicBezTo>
                  <a:pt x="8734565" y="993735"/>
                  <a:pt x="8832584" y="1106726"/>
                  <a:pt x="8912297" y="1232275"/>
                </a:cubicBezTo>
                <a:cubicBezTo>
                  <a:pt x="9337481" y="1901941"/>
                  <a:pt x="9121364" y="1685732"/>
                  <a:pt x="9563461" y="2493038"/>
                </a:cubicBezTo>
                <a:cubicBezTo>
                  <a:pt x="10243456" y="3734766"/>
                  <a:pt x="9584782" y="2365163"/>
                  <a:pt x="9951388" y="3144202"/>
                </a:cubicBezTo>
                <a:cubicBezTo>
                  <a:pt x="9969861" y="3227329"/>
                  <a:pt x="9995300" y="3309210"/>
                  <a:pt x="10006806" y="3393584"/>
                </a:cubicBezTo>
                <a:cubicBezTo>
                  <a:pt x="10009379" y="3412451"/>
                  <a:pt x="10004019" y="3464496"/>
                  <a:pt x="9992952" y="3449002"/>
                </a:cubicBezTo>
                <a:cubicBezTo>
                  <a:pt x="9870031" y="3276913"/>
                  <a:pt x="9660442" y="2908675"/>
                  <a:pt x="9660442" y="2908675"/>
                </a:cubicBezTo>
                <a:cubicBezTo>
                  <a:pt x="9480569" y="2324085"/>
                  <a:pt x="9578303" y="2608116"/>
                  <a:pt x="9258661" y="1814166"/>
                </a:cubicBezTo>
                <a:cubicBezTo>
                  <a:pt x="9213818" y="1702781"/>
                  <a:pt x="9166297" y="1592493"/>
                  <a:pt x="9120115" y="1481656"/>
                </a:cubicBezTo>
                <a:cubicBezTo>
                  <a:pt x="9097024" y="1426238"/>
                  <a:pt x="9077690" y="1369100"/>
                  <a:pt x="9050842" y="1315402"/>
                </a:cubicBezTo>
                <a:cubicBezTo>
                  <a:pt x="9046224" y="1306166"/>
                  <a:pt x="9031051" y="1279244"/>
                  <a:pt x="9036988" y="1287693"/>
                </a:cubicBezTo>
                <a:cubicBezTo>
                  <a:pt x="9404387" y="1810530"/>
                  <a:pt x="9762102" y="2332397"/>
                  <a:pt x="10173061" y="2825547"/>
                </a:cubicBezTo>
                <a:cubicBezTo>
                  <a:pt x="11039439" y="3865200"/>
                  <a:pt x="9916557" y="2544202"/>
                  <a:pt x="10713388" y="3407438"/>
                </a:cubicBezTo>
                <a:cubicBezTo>
                  <a:pt x="10742939" y="3439452"/>
                  <a:pt x="10756896" y="3483142"/>
                  <a:pt x="10782661" y="3518275"/>
                </a:cubicBezTo>
                <a:cubicBezTo>
                  <a:pt x="10807840" y="3552610"/>
                  <a:pt x="10840745" y="3580822"/>
                  <a:pt x="10865788" y="3615256"/>
                </a:cubicBezTo>
                <a:cubicBezTo>
                  <a:pt x="10877936" y="3631959"/>
                  <a:pt x="10911970" y="3679911"/>
                  <a:pt x="10893497" y="3670675"/>
                </a:cubicBezTo>
                <a:cubicBezTo>
                  <a:pt x="10867048" y="3657451"/>
                  <a:pt x="10859577" y="3621706"/>
                  <a:pt x="10838079" y="3601402"/>
                </a:cubicBezTo>
                <a:cubicBezTo>
                  <a:pt x="10776170" y="3542932"/>
                  <a:pt x="10704329" y="3495361"/>
                  <a:pt x="10644115" y="3435147"/>
                </a:cubicBezTo>
                <a:cubicBezTo>
                  <a:pt x="10528568" y="3319600"/>
                  <a:pt x="10436472" y="3180336"/>
                  <a:pt x="10311606" y="3074929"/>
                </a:cubicBezTo>
                <a:cubicBezTo>
                  <a:pt x="10079393" y="2878905"/>
                  <a:pt x="9783437" y="2757901"/>
                  <a:pt x="9577315" y="2534602"/>
                </a:cubicBezTo>
                <a:cubicBezTo>
                  <a:pt x="9285546" y="2218519"/>
                  <a:pt x="9236374" y="2184832"/>
                  <a:pt x="8995424" y="1855729"/>
                </a:cubicBezTo>
                <a:cubicBezTo>
                  <a:pt x="8885686" y="1705843"/>
                  <a:pt x="8808125" y="1529884"/>
                  <a:pt x="8676770" y="1398529"/>
                </a:cubicBezTo>
                <a:cubicBezTo>
                  <a:pt x="8577775" y="1299534"/>
                  <a:pt x="8617679" y="1352125"/>
                  <a:pt x="8538224" y="1204566"/>
                </a:cubicBezTo>
                <a:cubicBezTo>
                  <a:pt x="8528432" y="1186381"/>
                  <a:pt x="8495911" y="1163751"/>
                  <a:pt x="8510515" y="1149147"/>
                </a:cubicBezTo>
                <a:cubicBezTo>
                  <a:pt x="8524370" y="1135292"/>
                  <a:pt x="8540133" y="1175181"/>
                  <a:pt x="8552079" y="1190711"/>
                </a:cubicBezTo>
                <a:cubicBezTo>
                  <a:pt x="8586450" y="1235393"/>
                  <a:pt x="8604433" y="1294815"/>
                  <a:pt x="8649061" y="1329256"/>
                </a:cubicBezTo>
                <a:cubicBezTo>
                  <a:pt x="9031568" y="1624452"/>
                  <a:pt x="9457415" y="1862803"/>
                  <a:pt x="9826697" y="2174384"/>
                </a:cubicBezTo>
                <a:cubicBezTo>
                  <a:pt x="9974479" y="2299075"/>
                  <a:pt x="10116680" y="2430696"/>
                  <a:pt x="10270042" y="2548456"/>
                </a:cubicBezTo>
                <a:cubicBezTo>
                  <a:pt x="10375697" y="2629584"/>
                  <a:pt x="10493268" y="2693961"/>
                  <a:pt x="10602552" y="2770129"/>
                </a:cubicBezTo>
                <a:cubicBezTo>
                  <a:pt x="10645750" y="2800237"/>
                  <a:pt x="10685679" y="2834784"/>
                  <a:pt x="10727242" y="2867111"/>
                </a:cubicBezTo>
                <a:cubicBezTo>
                  <a:pt x="10627824" y="2886995"/>
                  <a:pt x="10645283" y="2899056"/>
                  <a:pt x="10533279" y="2811693"/>
                </a:cubicBezTo>
                <a:cubicBezTo>
                  <a:pt x="10339323" y="2660407"/>
                  <a:pt x="10152392" y="2500266"/>
                  <a:pt x="9965242" y="2340638"/>
                </a:cubicBezTo>
                <a:cubicBezTo>
                  <a:pt x="9838312" y="2232374"/>
                  <a:pt x="9706226" y="2128937"/>
                  <a:pt x="9591170" y="2008129"/>
                </a:cubicBezTo>
                <a:cubicBezTo>
                  <a:pt x="9400126" y="1807533"/>
                  <a:pt x="9258881" y="1671088"/>
                  <a:pt x="9092406" y="1453947"/>
                </a:cubicBezTo>
                <a:cubicBezTo>
                  <a:pt x="9055770" y="1406161"/>
                  <a:pt x="9027751" y="1352347"/>
                  <a:pt x="8995424" y="1301547"/>
                </a:cubicBezTo>
                <a:cubicBezTo>
                  <a:pt x="8990806" y="1283074"/>
                  <a:pt x="8971008" y="1261972"/>
                  <a:pt x="8981570" y="1246129"/>
                </a:cubicBezTo>
                <a:cubicBezTo>
                  <a:pt x="8989671" y="1233978"/>
                  <a:pt x="9010071" y="1253453"/>
                  <a:pt x="9023133" y="1259984"/>
                </a:cubicBezTo>
                <a:cubicBezTo>
                  <a:pt x="9121056" y="1308946"/>
                  <a:pt x="9211568" y="1373943"/>
                  <a:pt x="9314079" y="1412384"/>
                </a:cubicBezTo>
                <a:cubicBezTo>
                  <a:pt x="9697394" y="1556127"/>
                  <a:pt x="9818711" y="1553649"/>
                  <a:pt x="10200770" y="1606347"/>
                </a:cubicBezTo>
                <a:cubicBezTo>
                  <a:pt x="10413206" y="1601729"/>
                  <a:pt x="10947403" y="1774698"/>
                  <a:pt x="10838079" y="1592493"/>
                </a:cubicBezTo>
                <a:cubicBezTo>
                  <a:pt x="10762966" y="1467307"/>
                  <a:pt x="9881360" y="1460418"/>
                  <a:pt x="9674297" y="1453947"/>
                </a:cubicBezTo>
                <a:lnTo>
                  <a:pt x="9327933" y="1384675"/>
                </a:lnTo>
                <a:cubicBezTo>
                  <a:pt x="9097890" y="1341154"/>
                  <a:pt x="9231749" y="1383242"/>
                  <a:pt x="9050842" y="1315402"/>
                </a:cubicBezTo>
                <a:cubicBezTo>
                  <a:pt x="9032369" y="1296929"/>
                  <a:pt x="9021548" y="1259984"/>
                  <a:pt x="8995424" y="1259984"/>
                </a:cubicBezTo>
                <a:cubicBezTo>
                  <a:pt x="8974771" y="1259984"/>
                  <a:pt x="9009692" y="1299721"/>
                  <a:pt x="9023133" y="1315402"/>
                </a:cubicBezTo>
                <a:cubicBezTo>
                  <a:pt x="9065637" y="1364990"/>
                  <a:pt x="9109430" y="1414760"/>
                  <a:pt x="9161679" y="1453947"/>
                </a:cubicBezTo>
                <a:cubicBezTo>
                  <a:pt x="9276448" y="1540024"/>
                  <a:pt x="9404620" y="1606848"/>
                  <a:pt x="9521897" y="1689475"/>
                </a:cubicBezTo>
                <a:cubicBezTo>
                  <a:pt x="9607987" y="1750129"/>
                  <a:pt x="9684911" y="1823181"/>
                  <a:pt x="9771279" y="1883438"/>
                </a:cubicBezTo>
                <a:cubicBezTo>
                  <a:pt x="10066986" y="2089745"/>
                  <a:pt x="10225370" y="2186131"/>
                  <a:pt x="10588697" y="2285220"/>
                </a:cubicBezTo>
                <a:cubicBezTo>
                  <a:pt x="10670687" y="2307581"/>
                  <a:pt x="11086910" y="2322799"/>
                  <a:pt x="11170588" y="2326784"/>
                </a:cubicBezTo>
                <a:cubicBezTo>
                  <a:pt x="10633700" y="2121790"/>
                  <a:pt x="10235513" y="1998494"/>
                  <a:pt x="9743570" y="1703329"/>
                </a:cubicBezTo>
                <a:cubicBezTo>
                  <a:pt x="9628115" y="1634056"/>
                  <a:pt x="9517634" y="1555725"/>
                  <a:pt x="9397206" y="1495511"/>
                </a:cubicBezTo>
                <a:cubicBezTo>
                  <a:pt x="9285985" y="1439901"/>
                  <a:pt x="8932875" y="1317644"/>
                  <a:pt x="9050842" y="1356966"/>
                </a:cubicBezTo>
                <a:cubicBezTo>
                  <a:pt x="9222181" y="1414078"/>
                  <a:pt x="9255736" y="1423865"/>
                  <a:pt x="9494188" y="1523220"/>
                </a:cubicBezTo>
                <a:cubicBezTo>
                  <a:pt x="9652606" y="1589228"/>
                  <a:pt x="9804010" y="1672236"/>
                  <a:pt x="9965242" y="1731038"/>
                </a:cubicBezTo>
                <a:cubicBezTo>
                  <a:pt x="10588882" y="1958483"/>
                  <a:pt x="10525716" y="1930233"/>
                  <a:pt x="11032042" y="2008129"/>
                </a:cubicBezTo>
                <a:cubicBezTo>
                  <a:pt x="10925135" y="1947039"/>
                  <a:pt x="10878514" y="1912884"/>
                  <a:pt x="10741097" y="1883438"/>
                </a:cubicBezTo>
                <a:cubicBezTo>
                  <a:pt x="10613375" y="1856069"/>
                  <a:pt x="10482479" y="1846493"/>
                  <a:pt x="10353170" y="1828020"/>
                </a:cubicBezTo>
                <a:cubicBezTo>
                  <a:pt x="10089934" y="1735656"/>
                  <a:pt x="9806322" y="1688198"/>
                  <a:pt x="9563461" y="1550929"/>
                </a:cubicBezTo>
                <a:cubicBezTo>
                  <a:pt x="9015814" y="1241390"/>
                  <a:pt x="9426121" y="1495671"/>
                  <a:pt x="9106261" y="1259984"/>
                </a:cubicBezTo>
                <a:cubicBezTo>
                  <a:pt x="9066046" y="1230352"/>
                  <a:pt x="8933108" y="1164740"/>
                  <a:pt x="8981570" y="1176856"/>
                </a:cubicBezTo>
                <a:cubicBezTo>
                  <a:pt x="9132765" y="1214656"/>
                  <a:pt x="9018283" y="1187148"/>
                  <a:pt x="9327933" y="1246129"/>
                </a:cubicBezTo>
                <a:cubicBezTo>
                  <a:pt x="9361742" y="1243797"/>
                  <a:pt x="10198517" y="1204019"/>
                  <a:pt x="10436297" y="1149147"/>
                </a:cubicBezTo>
                <a:cubicBezTo>
                  <a:pt x="10458796" y="1143955"/>
                  <a:pt x="10473242" y="1121438"/>
                  <a:pt x="10491715" y="1107584"/>
                </a:cubicBezTo>
                <a:lnTo>
                  <a:pt x="9078552" y="1093729"/>
                </a:lnTo>
                <a:cubicBezTo>
                  <a:pt x="9042553" y="1091479"/>
                  <a:pt x="9130362" y="1042351"/>
                  <a:pt x="9161679" y="1024456"/>
                </a:cubicBezTo>
                <a:cubicBezTo>
                  <a:pt x="9366402" y="907472"/>
                  <a:pt x="9381694" y="922806"/>
                  <a:pt x="9618879" y="885911"/>
                </a:cubicBezTo>
                <a:cubicBezTo>
                  <a:pt x="10297116" y="780407"/>
                  <a:pt x="9703813" y="887207"/>
                  <a:pt x="10297752" y="761220"/>
                </a:cubicBezTo>
                <a:cubicBezTo>
                  <a:pt x="10348261" y="750506"/>
                  <a:pt x="10400338" y="747096"/>
                  <a:pt x="10450152" y="733511"/>
                </a:cubicBezTo>
                <a:cubicBezTo>
                  <a:pt x="10527430" y="712435"/>
                  <a:pt x="10623253" y="669221"/>
                  <a:pt x="10699533" y="636529"/>
                </a:cubicBezTo>
                <a:cubicBezTo>
                  <a:pt x="10722624" y="613438"/>
                  <a:pt x="10781670" y="537241"/>
                  <a:pt x="10768806" y="567256"/>
                </a:cubicBezTo>
                <a:cubicBezTo>
                  <a:pt x="10754951" y="599583"/>
                  <a:pt x="10752112" y="639368"/>
                  <a:pt x="10727242" y="664238"/>
                </a:cubicBezTo>
                <a:cubicBezTo>
                  <a:pt x="10633858" y="757622"/>
                  <a:pt x="10399293" y="872071"/>
                  <a:pt x="10283897" y="899766"/>
                </a:cubicBezTo>
                <a:cubicBezTo>
                  <a:pt x="10143532" y="933454"/>
                  <a:pt x="9997355" y="935121"/>
                  <a:pt x="9854406" y="955184"/>
                </a:cubicBezTo>
                <a:cubicBezTo>
                  <a:pt x="9734100" y="972069"/>
                  <a:pt x="9614261" y="992129"/>
                  <a:pt x="9494188" y="1010602"/>
                </a:cubicBezTo>
                <a:cubicBezTo>
                  <a:pt x="9309461" y="992129"/>
                  <a:pt x="9122551" y="988989"/>
                  <a:pt x="8940006" y="955184"/>
                </a:cubicBezTo>
                <a:cubicBezTo>
                  <a:pt x="8870840" y="942375"/>
                  <a:pt x="8811353" y="898181"/>
                  <a:pt x="8746042" y="872056"/>
                </a:cubicBezTo>
                <a:cubicBezTo>
                  <a:pt x="8672771" y="842748"/>
                  <a:pt x="8524370" y="788929"/>
                  <a:pt x="8524370" y="788929"/>
                </a:cubicBezTo>
                <a:cubicBezTo>
                  <a:pt x="8515134" y="825875"/>
                  <a:pt x="8505383" y="862696"/>
                  <a:pt x="8496661" y="899766"/>
                </a:cubicBezTo>
                <a:cubicBezTo>
                  <a:pt x="8486909" y="941211"/>
                  <a:pt x="8489340" y="987078"/>
                  <a:pt x="8468952" y="1024456"/>
                </a:cubicBezTo>
                <a:cubicBezTo>
                  <a:pt x="8253993" y="1418548"/>
                  <a:pt x="8225735" y="1357857"/>
                  <a:pt x="7887061" y="1689475"/>
                </a:cubicBezTo>
                <a:cubicBezTo>
                  <a:pt x="7108017" y="2452288"/>
                  <a:pt x="8244728" y="1456158"/>
                  <a:pt x="6792552" y="2714711"/>
                </a:cubicBezTo>
                <a:cubicBezTo>
                  <a:pt x="6792539" y="2714722"/>
                  <a:pt x="6293802" y="3102627"/>
                  <a:pt x="6293788" y="3102638"/>
                </a:cubicBezTo>
                <a:cubicBezTo>
                  <a:pt x="6238813" y="3144786"/>
                  <a:pt x="6182560" y="3185249"/>
                  <a:pt x="6127533" y="3227329"/>
                </a:cubicBezTo>
                <a:cubicBezTo>
                  <a:pt x="6104043" y="3245292"/>
                  <a:pt x="6036381" y="3302638"/>
                  <a:pt x="6058261" y="3282747"/>
                </a:cubicBezTo>
                <a:cubicBezTo>
                  <a:pt x="6786149" y="2621033"/>
                  <a:pt x="5460991" y="3913986"/>
                  <a:pt x="7388297" y="2243656"/>
                </a:cubicBezTo>
                <a:cubicBezTo>
                  <a:pt x="7596115" y="2063547"/>
                  <a:pt x="7811315" y="1891618"/>
                  <a:pt x="8011752" y="1703329"/>
                </a:cubicBezTo>
                <a:cubicBezTo>
                  <a:pt x="8116584" y="1604851"/>
                  <a:pt x="8215903" y="1499368"/>
                  <a:pt x="8302697" y="1384675"/>
                </a:cubicBezTo>
                <a:cubicBezTo>
                  <a:pt x="8346318" y="1327034"/>
                  <a:pt x="8371204" y="1257152"/>
                  <a:pt x="8399679" y="1190711"/>
                </a:cubicBezTo>
                <a:cubicBezTo>
                  <a:pt x="8412923" y="1159808"/>
                  <a:pt x="8449806" y="1068673"/>
                  <a:pt x="8427388" y="1093729"/>
                </a:cubicBezTo>
                <a:cubicBezTo>
                  <a:pt x="8328224" y="1204559"/>
                  <a:pt x="8253382" y="1334974"/>
                  <a:pt x="8164152" y="1453947"/>
                </a:cubicBezTo>
                <a:cubicBezTo>
                  <a:pt x="8087113" y="1556666"/>
                  <a:pt x="8004848" y="1655421"/>
                  <a:pt x="7928624" y="1758747"/>
                </a:cubicBezTo>
                <a:cubicBezTo>
                  <a:pt x="7797000" y="1937171"/>
                  <a:pt x="7671913" y="2120350"/>
                  <a:pt x="7540697" y="2299075"/>
                </a:cubicBezTo>
                <a:cubicBezTo>
                  <a:pt x="7408673" y="2478900"/>
                  <a:pt x="7074899" y="2953323"/>
                  <a:pt x="6861824" y="3144202"/>
                </a:cubicBezTo>
                <a:cubicBezTo>
                  <a:pt x="6582120" y="3394770"/>
                  <a:pt x="6143467" y="3666679"/>
                  <a:pt x="5808879" y="3795366"/>
                </a:cubicBezTo>
                <a:cubicBezTo>
                  <a:pt x="5748843" y="3818457"/>
                  <a:pt x="5582074" y="3908876"/>
                  <a:pt x="5628770" y="3864638"/>
                </a:cubicBezTo>
                <a:cubicBezTo>
                  <a:pt x="5760889" y="3739473"/>
                  <a:pt x="5923884" y="3651573"/>
                  <a:pt x="6072115" y="3545984"/>
                </a:cubicBezTo>
                <a:cubicBezTo>
                  <a:pt x="6261013" y="3411426"/>
                  <a:pt x="6472301" y="3304246"/>
                  <a:pt x="6640152" y="3144202"/>
                </a:cubicBezTo>
                <a:cubicBezTo>
                  <a:pt x="6838734" y="2954857"/>
                  <a:pt x="7047265" y="2775425"/>
                  <a:pt x="7235897" y="2576166"/>
                </a:cubicBezTo>
                <a:cubicBezTo>
                  <a:pt x="7375736" y="2428448"/>
                  <a:pt x="7506827" y="2271506"/>
                  <a:pt x="7623824" y="2105111"/>
                </a:cubicBezTo>
                <a:cubicBezTo>
                  <a:pt x="7715417" y="1974845"/>
                  <a:pt x="7925248" y="1544505"/>
                  <a:pt x="7859352" y="1689475"/>
                </a:cubicBezTo>
                <a:cubicBezTo>
                  <a:pt x="7836261" y="1740275"/>
                  <a:pt x="7817537" y="1793296"/>
                  <a:pt x="7790079" y="1841875"/>
                </a:cubicBezTo>
                <a:cubicBezTo>
                  <a:pt x="7707563" y="1987864"/>
                  <a:pt x="7525862" y="2212212"/>
                  <a:pt x="7416006" y="2299075"/>
                </a:cubicBezTo>
                <a:cubicBezTo>
                  <a:pt x="7119530" y="2533498"/>
                  <a:pt x="6788668" y="2721542"/>
                  <a:pt x="6487752" y="2950238"/>
                </a:cubicBezTo>
                <a:lnTo>
                  <a:pt x="5448661" y="3739947"/>
                </a:lnTo>
                <a:cubicBezTo>
                  <a:pt x="5179133" y="3940009"/>
                  <a:pt x="5238488" y="3907212"/>
                  <a:pt x="5046879" y="3989329"/>
                </a:cubicBezTo>
                <a:cubicBezTo>
                  <a:pt x="5065352" y="3947765"/>
                  <a:pt x="5071562" y="3898167"/>
                  <a:pt x="5102297" y="3864638"/>
                </a:cubicBezTo>
                <a:cubicBezTo>
                  <a:pt x="5175415" y="3784872"/>
                  <a:pt x="5262352" y="3717890"/>
                  <a:pt x="5351679" y="3656820"/>
                </a:cubicBezTo>
                <a:cubicBezTo>
                  <a:pt x="5715436" y="3408129"/>
                  <a:pt x="6105038" y="3197417"/>
                  <a:pt x="6460042" y="2936384"/>
                </a:cubicBezTo>
                <a:cubicBezTo>
                  <a:pt x="6617060" y="2820929"/>
                  <a:pt x="6779943" y="2713052"/>
                  <a:pt x="6931097" y="2590020"/>
                </a:cubicBezTo>
                <a:cubicBezTo>
                  <a:pt x="6979284" y="2550798"/>
                  <a:pt x="7117919" y="2451475"/>
                  <a:pt x="7055788" y="2451475"/>
                </a:cubicBezTo>
                <a:cubicBezTo>
                  <a:pt x="6990477" y="2451475"/>
                  <a:pt x="6965504" y="2546016"/>
                  <a:pt x="6917242" y="2590020"/>
                </a:cubicBezTo>
                <a:cubicBezTo>
                  <a:pt x="6808412" y="2689248"/>
                  <a:pt x="6707790" y="2800052"/>
                  <a:pt x="6584733" y="2880966"/>
                </a:cubicBezTo>
                <a:cubicBezTo>
                  <a:pt x="6368850" y="3022916"/>
                  <a:pt x="6138825" y="3143310"/>
                  <a:pt x="5905861" y="3255038"/>
                </a:cubicBezTo>
                <a:cubicBezTo>
                  <a:pt x="5685480" y="3360731"/>
                  <a:pt x="5458637" y="3454170"/>
                  <a:pt x="5226988" y="3532129"/>
                </a:cubicBezTo>
                <a:cubicBezTo>
                  <a:pt x="4633094" y="3731997"/>
                  <a:pt x="4653088" y="3717818"/>
                  <a:pt x="4229461" y="3767656"/>
                </a:cubicBezTo>
                <a:cubicBezTo>
                  <a:pt x="4309198" y="3661339"/>
                  <a:pt x="4333249" y="3617433"/>
                  <a:pt x="4506552" y="3545984"/>
                </a:cubicBezTo>
                <a:cubicBezTo>
                  <a:pt x="4946834" y="3364464"/>
                  <a:pt x="5402545" y="3222896"/>
                  <a:pt x="5850442" y="3061075"/>
                </a:cubicBezTo>
                <a:cubicBezTo>
                  <a:pt x="6118363" y="2964278"/>
                  <a:pt x="6399209" y="2897527"/>
                  <a:pt x="6654006" y="2770129"/>
                </a:cubicBezTo>
                <a:cubicBezTo>
                  <a:pt x="6956473" y="2618895"/>
                  <a:pt x="7365276" y="2454300"/>
                  <a:pt x="7637679" y="2215947"/>
                </a:cubicBezTo>
                <a:cubicBezTo>
                  <a:pt x="7726288" y="2138414"/>
                  <a:pt x="7795947" y="2041559"/>
                  <a:pt x="7873206" y="1952711"/>
                </a:cubicBezTo>
                <a:cubicBezTo>
                  <a:pt x="7888358" y="1935286"/>
                  <a:pt x="7930890" y="1880760"/>
                  <a:pt x="7914770" y="1897293"/>
                </a:cubicBezTo>
                <a:cubicBezTo>
                  <a:pt x="7734661" y="2082020"/>
                  <a:pt x="7572988" y="2286724"/>
                  <a:pt x="7374442" y="2451475"/>
                </a:cubicBezTo>
                <a:cubicBezTo>
                  <a:pt x="6940333" y="2811693"/>
                  <a:pt x="6511217" y="3178015"/>
                  <a:pt x="6072115" y="3532129"/>
                </a:cubicBezTo>
                <a:cubicBezTo>
                  <a:pt x="5938379" y="3639981"/>
                  <a:pt x="5795103" y="3735436"/>
                  <a:pt x="5656479" y="3836929"/>
                </a:cubicBezTo>
                <a:cubicBezTo>
                  <a:pt x="5536485" y="3924782"/>
                  <a:pt x="5408183" y="4002236"/>
                  <a:pt x="5296261" y="4100166"/>
                </a:cubicBezTo>
                <a:lnTo>
                  <a:pt x="5185424" y="4197147"/>
                </a:lnTo>
                <a:cubicBezTo>
                  <a:pt x="5230430" y="4062128"/>
                  <a:pt x="5203859" y="4104513"/>
                  <a:pt x="5351679" y="3961620"/>
                </a:cubicBezTo>
                <a:cubicBezTo>
                  <a:pt x="5767312" y="3559842"/>
                  <a:pt x="6050105" y="3407158"/>
                  <a:pt x="6598588" y="2991802"/>
                </a:cubicBezTo>
                <a:cubicBezTo>
                  <a:pt x="6753261" y="2874671"/>
                  <a:pt x="6903597" y="2751921"/>
                  <a:pt x="7055788" y="2631584"/>
                </a:cubicBezTo>
                <a:cubicBezTo>
                  <a:pt x="7102180" y="2594902"/>
                  <a:pt x="7232822" y="2475843"/>
                  <a:pt x="7194333" y="2520747"/>
                </a:cubicBezTo>
                <a:cubicBezTo>
                  <a:pt x="7166624" y="2553074"/>
                  <a:pt x="7143533" y="2590020"/>
                  <a:pt x="7111206" y="2617729"/>
                </a:cubicBezTo>
                <a:cubicBezTo>
                  <a:pt x="6886230" y="2810565"/>
                  <a:pt x="6720063" y="2926288"/>
                  <a:pt x="6446188" y="3047220"/>
                </a:cubicBezTo>
                <a:cubicBezTo>
                  <a:pt x="6214755" y="3149411"/>
                  <a:pt x="5983591" y="3257412"/>
                  <a:pt x="5739606" y="3324311"/>
                </a:cubicBezTo>
                <a:cubicBezTo>
                  <a:pt x="5408554" y="3415083"/>
                  <a:pt x="5064280" y="3448263"/>
                  <a:pt x="4728224" y="3518275"/>
                </a:cubicBezTo>
                <a:cubicBezTo>
                  <a:pt x="3659567" y="3740912"/>
                  <a:pt x="4471255" y="3616304"/>
                  <a:pt x="3675279" y="3726093"/>
                </a:cubicBezTo>
                <a:cubicBezTo>
                  <a:pt x="3616988" y="3706662"/>
                  <a:pt x="3581166" y="3709057"/>
                  <a:pt x="3702988" y="3629111"/>
                </a:cubicBezTo>
                <a:cubicBezTo>
                  <a:pt x="3822243" y="3550850"/>
                  <a:pt x="3942979" y="3469960"/>
                  <a:pt x="4077061" y="3421293"/>
                </a:cubicBezTo>
                <a:cubicBezTo>
                  <a:pt x="4568581" y="3242889"/>
                  <a:pt x="5067866" y="3084043"/>
                  <a:pt x="5573352" y="2950238"/>
                </a:cubicBezTo>
                <a:cubicBezTo>
                  <a:pt x="6663259" y="2661733"/>
                  <a:pt x="6221085" y="2838231"/>
                  <a:pt x="6931097" y="2506893"/>
                </a:cubicBezTo>
                <a:cubicBezTo>
                  <a:pt x="6704117" y="2733873"/>
                  <a:pt x="6778891" y="2676993"/>
                  <a:pt x="6182952" y="2853256"/>
                </a:cubicBezTo>
                <a:cubicBezTo>
                  <a:pt x="5321426" y="3108073"/>
                  <a:pt x="4344704" y="3254809"/>
                  <a:pt x="3467461" y="3421293"/>
                </a:cubicBezTo>
                <a:cubicBezTo>
                  <a:pt x="1891220" y="3720434"/>
                  <a:pt x="3493800" y="3427840"/>
                  <a:pt x="2844006" y="3545984"/>
                </a:cubicBezTo>
                <a:cubicBezTo>
                  <a:pt x="3011985" y="3378005"/>
                  <a:pt x="2968388" y="3408671"/>
                  <a:pt x="3342770" y="3241184"/>
                </a:cubicBezTo>
                <a:cubicBezTo>
                  <a:pt x="3853777" y="3012575"/>
                  <a:pt x="4428348" y="2864911"/>
                  <a:pt x="4963752" y="2728566"/>
                </a:cubicBezTo>
                <a:cubicBezTo>
                  <a:pt x="5372995" y="2624349"/>
                  <a:pt x="5789382" y="2548736"/>
                  <a:pt x="6196806" y="2437620"/>
                </a:cubicBezTo>
                <a:cubicBezTo>
                  <a:pt x="6799739" y="2273184"/>
                  <a:pt x="6721349" y="2247026"/>
                  <a:pt x="7235897" y="2008129"/>
                </a:cubicBezTo>
                <a:cubicBezTo>
                  <a:pt x="7256841" y="1998405"/>
                  <a:pt x="7201132" y="2039366"/>
                  <a:pt x="7180479" y="2049693"/>
                </a:cubicBezTo>
                <a:cubicBezTo>
                  <a:pt x="7060406" y="2109729"/>
                  <a:pt x="6943845" y="2177373"/>
                  <a:pt x="6820261" y="2229802"/>
                </a:cubicBezTo>
                <a:cubicBezTo>
                  <a:pt x="6486315" y="2371476"/>
                  <a:pt x="6157085" y="2529880"/>
                  <a:pt x="5808879" y="2631584"/>
                </a:cubicBezTo>
                <a:cubicBezTo>
                  <a:pt x="5221766" y="2803067"/>
                  <a:pt x="4611513" y="2885481"/>
                  <a:pt x="4021642" y="3047220"/>
                </a:cubicBezTo>
                <a:cubicBezTo>
                  <a:pt x="3751095" y="3121402"/>
                  <a:pt x="3493767" y="3237460"/>
                  <a:pt x="3231933" y="3338166"/>
                </a:cubicBezTo>
                <a:cubicBezTo>
                  <a:pt x="3193380" y="3352994"/>
                  <a:pt x="3121097" y="3434890"/>
                  <a:pt x="3121097" y="3393584"/>
                </a:cubicBezTo>
                <a:cubicBezTo>
                  <a:pt x="3121097" y="3347402"/>
                  <a:pt x="3190299" y="3330440"/>
                  <a:pt x="3231933" y="3310456"/>
                </a:cubicBezTo>
                <a:cubicBezTo>
                  <a:pt x="3422178" y="3219138"/>
                  <a:pt x="3611646" y="3121539"/>
                  <a:pt x="3813824" y="3061075"/>
                </a:cubicBezTo>
                <a:cubicBezTo>
                  <a:pt x="4108015" y="2973093"/>
                  <a:pt x="4414940" y="2935163"/>
                  <a:pt x="4714370" y="2867111"/>
                </a:cubicBezTo>
                <a:cubicBezTo>
                  <a:pt x="5376582" y="2716608"/>
                  <a:pt x="5681714" y="2672126"/>
                  <a:pt x="6266079" y="2409911"/>
                </a:cubicBezTo>
                <a:cubicBezTo>
                  <a:pt x="6396242" y="2351505"/>
                  <a:pt x="6664840" y="2213373"/>
                  <a:pt x="6820261" y="2091256"/>
                </a:cubicBezTo>
                <a:cubicBezTo>
                  <a:pt x="6977865" y="1967423"/>
                  <a:pt x="6868326" y="2056117"/>
                  <a:pt x="6958806" y="1952711"/>
                </a:cubicBezTo>
                <a:cubicBezTo>
                  <a:pt x="6976009" y="1933051"/>
                  <a:pt x="6998185" y="1917914"/>
                  <a:pt x="7014224" y="1897293"/>
                </a:cubicBezTo>
                <a:cubicBezTo>
                  <a:pt x="7030757" y="1876037"/>
                  <a:pt x="7039369" y="1849364"/>
                  <a:pt x="7055788" y="1828020"/>
                </a:cubicBezTo>
                <a:cubicBezTo>
                  <a:pt x="7085720" y="1789109"/>
                  <a:pt x="7122440" y="1755786"/>
                  <a:pt x="7152770" y="1717184"/>
                </a:cubicBezTo>
                <a:cubicBezTo>
                  <a:pt x="7173345" y="1690998"/>
                  <a:pt x="7182304" y="1655010"/>
                  <a:pt x="7208188" y="1634056"/>
                </a:cubicBezTo>
                <a:cubicBezTo>
                  <a:pt x="7369737" y="1503278"/>
                  <a:pt x="7457069" y="1483212"/>
                  <a:pt x="7623824" y="1384675"/>
                </a:cubicBezTo>
                <a:cubicBezTo>
                  <a:pt x="7666830" y="1359262"/>
                  <a:pt x="7707705" y="1330354"/>
                  <a:pt x="7748515" y="1301547"/>
                </a:cubicBezTo>
                <a:cubicBezTo>
                  <a:pt x="7856054" y="1225637"/>
                  <a:pt x="7834746" y="1243027"/>
                  <a:pt x="7900915" y="1176856"/>
                </a:cubicBezTo>
                <a:cubicBezTo>
                  <a:pt x="7926311" y="1100672"/>
                  <a:pt x="7924133" y="1139860"/>
                  <a:pt x="7831642" y="1176856"/>
                </a:cubicBezTo>
                <a:cubicBezTo>
                  <a:pt x="7721735" y="1220819"/>
                  <a:pt x="7612629" y="1267918"/>
                  <a:pt x="7499133" y="1301547"/>
                </a:cubicBezTo>
                <a:cubicBezTo>
                  <a:pt x="7223775" y="1383135"/>
                  <a:pt x="6710466" y="1467629"/>
                  <a:pt x="6460042" y="1509366"/>
                </a:cubicBezTo>
                <a:cubicBezTo>
                  <a:pt x="6280293" y="1539324"/>
                  <a:pt x="5919715" y="1592493"/>
                  <a:pt x="5919715" y="1592493"/>
                </a:cubicBezTo>
                <a:cubicBezTo>
                  <a:pt x="5808879" y="1587875"/>
                  <a:pt x="5696887" y="1595256"/>
                  <a:pt x="5587206" y="1578638"/>
                </a:cubicBezTo>
                <a:cubicBezTo>
                  <a:pt x="5549037" y="1572855"/>
                  <a:pt x="5351416" y="1463411"/>
                  <a:pt x="5323970" y="1453947"/>
                </a:cubicBezTo>
                <a:cubicBezTo>
                  <a:pt x="5073792" y="1367679"/>
                  <a:pt x="4965092" y="1374048"/>
                  <a:pt x="4686661" y="1343111"/>
                </a:cubicBezTo>
                <a:cubicBezTo>
                  <a:pt x="3723667" y="1411897"/>
                  <a:pt x="4318202" y="1349174"/>
                  <a:pt x="3010261" y="1578638"/>
                </a:cubicBezTo>
                <a:cubicBezTo>
                  <a:pt x="2549853" y="1659411"/>
                  <a:pt x="2430715" y="1668107"/>
                  <a:pt x="1957315" y="1786456"/>
                </a:cubicBezTo>
                <a:cubicBezTo>
                  <a:pt x="1812691" y="1822612"/>
                  <a:pt x="1669249" y="1864005"/>
                  <a:pt x="1527824" y="1911147"/>
                </a:cubicBezTo>
                <a:cubicBezTo>
                  <a:pt x="939054" y="2107404"/>
                  <a:pt x="1554021" y="1921742"/>
                  <a:pt x="1153752" y="2077402"/>
                </a:cubicBezTo>
                <a:cubicBezTo>
                  <a:pt x="1081710" y="2105419"/>
                  <a:pt x="1007460" y="2108915"/>
                  <a:pt x="932079" y="2118966"/>
                </a:cubicBezTo>
                <a:lnTo>
                  <a:pt x="835097" y="2132820"/>
                </a:lnTo>
                <a:cubicBezTo>
                  <a:pt x="1746981" y="1676878"/>
                  <a:pt x="1029915" y="2015176"/>
                  <a:pt x="2747024" y="1384675"/>
                </a:cubicBezTo>
                <a:cubicBezTo>
                  <a:pt x="2840407" y="1350386"/>
                  <a:pt x="2928464" y="1301167"/>
                  <a:pt x="3024115" y="1273838"/>
                </a:cubicBezTo>
                <a:cubicBezTo>
                  <a:pt x="3056442" y="1264602"/>
                  <a:pt x="3089201" y="1256761"/>
                  <a:pt x="3121097" y="1246129"/>
                </a:cubicBezTo>
                <a:cubicBezTo>
                  <a:pt x="3186228" y="1224419"/>
                  <a:pt x="3247341" y="1188143"/>
                  <a:pt x="3315061" y="1176856"/>
                </a:cubicBezTo>
                <a:lnTo>
                  <a:pt x="3481315" y="1149147"/>
                </a:lnTo>
                <a:cubicBezTo>
                  <a:pt x="3619861" y="1172238"/>
                  <a:pt x="3762203" y="1178788"/>
                  <a:pt x="3896952" y="1218420"/>
                </a:cubicBezTo>
                <a:cubicBezTo>
                  <a:pt x="4622844" y="1431918"/>
                  <a:pt x="3698990" y="1300431"/>
                  <a:pt x="4561970" y="1481656"/>
                </a:cubicBezTo>
                <a:cubicBezTo>
                  <a:pt x="5292654" y="1635099"/>
                  <a:pt x="5366692" y="1631378"/>
                  <a:pt x="5919715" y="1675620"/>
                </a:cubicBezTo>
                <a:lnTo>
                  <a:pt x="6557024" y="1661766"/>
                </a:lnTo>
                <a:cubicBezTo>
                  <a:pt x="6675545" y="1649002"/>
                  <a:pt x="6943410" y="1525157"/>
                  <a:pt x="7055788" y="1481656"/>
                </a:cubicBezTo>
                <a:cubicBezTo>
                  <a:pt x="7562703" y="1285432"/>
                  <a:pt x="6829062" y="1598560"/>
                  <a:pt x="7596115" y="1246129"/>
                </a:cubicBezTo>
                <a:cubicBezTo>
                  <a:pt x="7722696" y="1187970"/>
                  <a:pt x="7818778" y="1161764"/>
                  <a:pt x="7942479" y="1093729"/>
                </a:cubicBezTo>
                <a:cubicBezTo>
                  <a:pt x="7977289" y="1074584"/>
                  <a:pt x="8007134" y="1047547"/>
                  <a:pt x="8039461" y="1024456"/>
                </a:cubicBezTo>
                <a:cubicBezTo>
                  <a:pt x="8048697" y="1005983"/>
                  <a:pt x="8059034" y="988021"/>
                  <a:pt x="8067170" y="969038"/>
                </a:cubicBezTo>
                <a:cubicBezTo>
                  <a:pt x="8072923" y="955615"/>
                  <a:pt x="8095066" y="931487"/>
                  <a:pt x="8081024" y="927475"/>
                </a:cubicBezTo>
                <a:cubicBezTo>
                  <a:pt x="8045224" y="917246"/>
                  <a:pt x="8006615" y="933623"/>
                  <a:pt x="7970188" y="941329"/>
                </a:cubicBezTo>
                <a:cubicBezTo>
                  <a:pt x="7766318" y="984455"/>
                  <a:pt x="7565076" y="1039779"/>
                  <a:pt x="7360588" y="1079875"/>
                </a:cubicBezTo>
                <a:cubicBezTo>
                  <a:pt x="6648067" y="1219585"/>
                  <a:pt x="6787498" y="1203055"/>
                  <a:pt x="6349206" y="1232275"/>
                </a:cubicBezTo>
                <a:cubicBezTo>
                  <a:pt x="6002842" y="1213802"/>
                  <a:pt x="5655971" y="1203171"/>
                  <a:pt x="5310115" y="1176856"/>
                </a:cubicBezTo>
                <a:cubicBezTo>
                  <a:pt x="4976354" y="1151461"/>
                  <a:pt x="5046980" y="1081566"/>
                  <a:pt x="4645097" y="969038"/>
                </a:cubicBezTo>
                <a:cubicBezTo>
                  <a:pt x="4560135" y="945248"/>
                  <a:pt x="4469810" y="948365"/>
                  <a:pt x="4381861" y="941329"/>
                </a:cubicBezTo>
                <a:cubicBezTo>
                  <a:pt x="4238857" y="929889"/>
                  <a:pt x="4095534" y="922856"/>
                  <a:pt x="3952370" y="913620"/>
                </a:cubicBezTo>
                <a:cubicBezTo>
                  <a:pt x="3818443" y="922856"/>
                  <a:pt x="3683619" y="923314"/>
                  <a:pt x="3550588" y="941329"/>
                </a:cubicBezTo>
                <a:cubicBezTo>
                  <a:pt x="3152479" y="995240"/>
                  <a:pt x="2712396" y="1079873"/>
                  <a:pt x="2303679" y="1149147"/>
                </a:cubicBezTo>
                <a:cubicBezTo>
                  <a:pt x="2054033" y="1191460"/>
                  <a:pt x="1626333" y="1251702"/>
                  <a:pt x="1375424" y="1329256"/>
                </a:cubicBezTo>
                <a:cubicBezTo>
                  <a:pt x="1048411" y="1430333"/>
                  <a:pt x="826745" y="1591439"/>
                  <a:pt x="544152" y="1800311"/>
                </a:cubicBezTo>
                <a:cubicBezTo>
                  <a:pt x="437934" y="1878820"/>
                  <a:pt x="328637" y="1953327"/>
                  <a:pt x="225497" y="2035838"/>
                </a:cubicBezTo>
                <a:cubicBezTo>
                  <a:pt x="202406" y="2054311"/>
                  <a:pt x="126653" y="2091256"/>
                  <a:pt x="156224" y="2091256"/>
                </a:cubicBezTo>
                <a:cubicBezTo>
                  <a:pt x="189526" y="2091256"/>
                  <a:pt x="208506" y="2048391"/>
                  <a:pt x="239352" y="2035838"/>
                </a:cubicBezTo>
                <a:cubicBezTo>
                  <a:pt x="606346" y="1886480"/>
                  <a:pt x="959442" y="1685318"/>
                  <a:pt x="1347715" y="1606347"/>
                </a:cubicBezTo>
                <a:lnTo>
                  <a:pt x="2165133" y="1440093"/>
                </a:lnTo>
                <a:cubicBezTo>
                  <a:pt x="2390238" y="1392424"/>
                  <a:pt x="2521437" y="1351699"/>
                  <a:pt x="2733170" y="1315402"/>
                </a:cubicBezTo>
                <a:cubicBezTo>
                  <a:pt x="2825224" y="1299621"/>
                  <a:pt x="2918262" y="1289938"/>
                  <a:pt x="3010261" y="1273838"/>
                </a:cubicBezTo>
                <a:cubicBezTo>
                  <a:pt x="3433133" y="1199835"/>
                  <a:pt x="3136818" y="1229172"/>
                  <a:pt x="3481315" y="1204566"/>
                </a:cubicBezTo>
                <a:cubicBezTo>
                  <a:pt x="3786115" y="1218420"/>
                  <a:pt x="4091676" y="1220526"/>
                  <a:pt x="4395715" y="1246129"/>
                </a:cubicBezTo>
                <a:cubicBezTo>
                  <a:pt x="4531139" y="1257533"/>
                  <a:pt x="4663174" y="1294737"/>
                  <a:pt x="4797497" y="1315402"/>
                </a:cubicBezTo>
                <a:cubicBezTo>
                  <a:pt x="4963396" y="1340925"/>
                  <a:pt x="5129347" y="1366972"/>
                  <a:pt x="5296261" y="1384675"/>
                </a:cubicBezTo>
                <a:cubicBezTo>
                  <a:pt x="5683835" y="1425781"/>
                  <a:pt x="6529881" y="1433910"/>
                  <a:pt x="6764842" y="1440093"/>
                </a:cubicBezTo>
                <a:cubicBezTo>
                  <a:pt x="6968042" y="1426238"/>
                  <a:pt x="7172400" y="1424243"/>
                  <a:pt x="7374442" y="1398529"/>
                </a:cubicBezTo>
                <a:cubicBezTo>
                  <a:pt x="7428064" y="1391704"/>
                  <a:pt x="7477158" y="1364404"/>
                  <a:pt x="7526842" y="1343111"/>
                </a:cubicBezTo>
                <a:cubicBezTo>
                  <a:pt x="7671227" y="1281232"/>
                  <a:pt x="7813434" y="1214384"/>
                  <a:pt x="7956333" y="1149147"/>
                </a:cubicBezTo>
                <a:cubicBezTo>
                  <a:pt x="8025874" y="1117400"/>
                  <a:pt x="8092803" y="1079608"/>
                  <a:pt x="8164152" y="1052166"/>
                </a:cubicBezTo>
                <a:cubicBezTo>
                  <a:pt x="8287090" y="1004882"/>
                  <a:pt x="8355980" y="991498"/>
                  <a:pt x="8455097" y="913620"/>
                </a:cubicBezTo>
                <a:cubicBezTo>
                  <a:pt x="8485910" y="889410"/>
                  <a:pt x="8518063" y="864095"/>
                  <a:pt x="8538224" y="830493"/>
                </a:cubicBezTo>
                <a:cubicBezTo>
                  <a:pt x="8545738" y="817970"/>
                  <a:pt x="8510335" y="839219"/>
                  <a:pt x="8496661" y="844347"/>
                </a:cubicBezTo>
                <a:cubicBezTo>
                  <a:pt x="8399488" y="880787"/>
                  <a:pt x="8303552" y="920565"/>
                  <a:pt x="8205715" y="955184"/>
                </a:cubicBezTo>
                <a:cubicBezTo>
                  <a:pt x="8003328" y="1026798"/>
                  <a:pt x="7798108" y="1090285"/>
                  <a:pt x="7596115" y="1163002"/>
                </a:cubicBezTo>
                <a:cubicBezTo>
                  <a:pt x="7451674" y="1215001"/>
                  <a:pt x="7308793" y="1271335"/>
                  <a:pt x="7166624" y="1329256"/>
                </a:cubicBezTo>
                <a:cubicBezTo>
                  <a:pt x="6936022" y="1423205"/>
                  <a:pt x="6797387" y="1506514"/>
                  <a:pt x="6557024" y="1564784"/>
                </a:cubicBezTo>
                <a:cubicBezTo>
                  <a:pt x="6502979" y="1577886"/>
                  <a:pt x="6446232" y="1574580"/>
                  <a:pt x="6390770" y="1578638"/>
                </a:cubicBezTo>
                <a:lnTo>
                  <a:pt x="5988988" y="1606347"/>
                </a:lnTo>
                <a:cubicBezTo>
                  <a:pt x="5721133" y="1592493"/>
                  <a:pt x="5449259" y="1613046"/>
                  <a:pt x="5185424" y="1564784"/>
                </a:cubicBezTo>
                <a:cubicBezTo>
                  <a:pt x="5063528" y="1542486"/>
                  <a:pt x="4969509" y="1440503"/>
                  <a:pt x="4852915" y="1398529"/>
                </a:cubicBezTo>
                <a:cubicBezTo>
                  <a:pt x="4737461" y="1356965"/>
                  <a:pt x="4626934" y="1297617"/>
                  <a:pt x="4506552" y="1273838"/>
                </a:cubicBezTo>
                <a:cubicBezTo>
                  <a:pt x="4250862" y="1223331"/>
                  <a:pt x="3730697" y="1176856"/>
                  <a:pt x="3730697" y="1176856"/>
                </a:cubicBezTo>
                <a:cubicBezTo>
                  <a:pt x="3549174" y="1183457"/>
                  <a:pt x="2839853" y="1183679"/>
                  <a:pt x="2566915" y="1259984"/>
                </a:cubicBezTo>
                <a:cubicBezTo>
                  <a:pt x="2265918" y="1344134"/>
                  <a:pt x="1969493" y="1446447"/>
                  <a:pt x="1680224" y="1564784"/>
                </a:cubicBezTo>
                <a:cubicBezTo>
                  <a:pt x="641570" y="1989687"/>
                  <a:pt x="1060377" y="1791579"/>
                  <a:pt x="405606" y="2118966"/>
                </a:cubicBezTo>
                <a:cubicBezTo>
                  <a:pt x="350188" y="2146675"/>
                  <a:pt x="513511" y="2056677"/>
                  <a:pt x="571861" y="2035838"/>
                </a:cubicBezTo>
                <a:cubicBezTo>
                  <a:pt x="701170" y="1989656"/>
                  <a:pt x="826690" y="1931036"/>
                  <a:pt x="959788" y="1897293"/>
                </a:cubicBezTo>
                <a:cubicBezTo>
                  <a:pt x="1285397" y="1814744"/>
                  <a:pt x="1703695" y="1768014"/>
                  <a:pt x="2040442" y="1717184"/>
                </a:cubicBezTo>
                <a:cubicBezTo>
                  <a:pt x="2357089" y="1669388"/>
                  <a:pt x="2301843" y="1663912"/>
                  <a:pt x="2677752" y="1620202"/>
                </a:cubicBezTo>
                <a:cubicBezTo>
                  <a:pt x="2746714" y="1612183"/>
                  <a:pt x="2816297" y="1610965"/>
                  <a:pt x="2885570" y="1606347"/>
                </a:cubicBezTo>
                <a:cubicBezTo>
                  <a:pt x="3462843" y="1615583"/>
                  <a:pt x="4040503" y="1610980"/>
                  <a:pt x="4617388" y="1634056"/>
                </a:cubicBezTo>
                <a:cubicBezTo>
                  <a:pt x="4734218" y="1638729"/>
                  <a:pt x="4848046" y="1672645"/>
                  <a:pt x="4963752" y="1689475"/>
                </a:cubicBezTo>
                <a:cubicBezTo>
                  <a:pt x="5102068" y="1709594"/>
                  <a:pt x="5240843" y="1726420"/>
                  <a:pt x="5379388" y="1744893"/>
                </a:cubicBezTo>
                <a:cubicBezTo>
                  <a:pt x="5665715" y="1731038"/>
                  <a:pt x="5952491" y="1724505"/>
                  <a:pt x="6238370" y="1703329"/>
                </a:cubicBezTo>
                <a:cubicBezTo>
                  <a:pt x="6363513" y="1694059"/>
                  <a:pt x="6715160" y="1620377"/>
                  <a:pt x="6820261" y="1592493"/>
                </a:cubicBezTo>
                <a:cubicBezTo>
                  <a:pt x="6941688" y="1560277"/>
                  <a:pt x="7065101" y="1531357"/>
                  <a:pt x="7180479" y="1481656"/>
                </a:cubicBezTo>
                <a:cubicBezTo>
                  <a:pt x="7366376" y="1401577"/>
                  <a:pt x="7539764" y="1295087"/>
                  <a:pt x="7720806" y="1204566"/>
                </a:cubicBezTo>
                <a:cubicBezTo>
                  <a:pt x="7779948" y="1174995"/>
                  <a:pt x="7845475" y="1157474"/>
                  <a:pt x="7900915" y="1121438"/>
                </a:cubicBezTo>
                <a:cubicBezTo>
                  <a:pt x="7993279" y="1061402"/>
                  <a:pt x="8093378" y="1011853"/>
                  <a:pt x="8178006" y="941329"/>
                </a:cubicBezTo>
                <a:cubicBezTo>
                  <a:pt x="8205715" y="918238"/>
                  <a:pt x="8234175" y="896019"/>
                  <a:pt x="8261133" y="872056"/>
                </a:cubicBezTo>
                <a:cubicBezTo>
                  <a:pt x="8275777" y="859039"/>
                  <a:pt x="8287821" y="843244"/>
                  <a:pt x="8302697" y="830493"/>
                </a:cubicBezTo>
                <a:cubicBezTo>
                  <a:pt x="8320229" y="815466"/>
                  <a:pt x="8378768" y="778602"/>
                  <a:pt x="8358115" y="788929"/>
                </a:cubicBezTo>
                <a:cubicBezTo>
                  <a:pt x="8032815" y="951579"/>
                  <a:pt x="8596905" y="765201"/>
                  <a:pt x="7900915" y="1038311"/>
                </a:cubicBezTo>
                <a:cubicBezTo>
                  <a:pt x="7656209" y="1134335"/>
                  <a:pt x="7403622" y="1209113"/>
                  <a:pt x="7152770" y="1287693"/>
                </a:cubicBezTo>
                <a:cubicBezTo>
                  <a:pt x="7020193" y="1329223"/>
                  <a:pt x="6884915" y="1361584"/>
                  <a:pt x="6750988" y="1398529"/>
                </a:cubicBezTo>
                <a:cubicBezTo>
                  <a:pt x="5826130" y="1332468"/>
                  <a:pt x="7025340" y="1411685"/>
                  <a:pt x="5725752" y="1356966"/>
                </a:cubicBezTo>
                <a:cubicBezTo>
                  <a:pt x="5499238" y="1347429"/>
                  <a:pt x="5273170" y="1329257"/>
                  <a:pt x="5046879" y="1315402"/>
                </a:cubicBezTo>
                <a:lnTo>
                  <a:pt x="4783642" y="1273838"/>
                </a:lnTo>
                <a:cubicBezTo>
                  <a:pt x="4653628" y="1250894"/>
                  <a:pt x="4469373" y="1205896"/>
                  <a:pt x="4340297" y="1190711"/>
                </a:cubicBezTo>
                <a:cubicBezTo>
                  <a:pt x="4183748" y="1172293"/>
                  <a:pt x="4026260" y="1163002"/>
                  <a:pt x="3869242" y="1149147"/>
                </a:cubicBezTo>
                <a:cubicBezTo>
                  <a:pt x="3559824" y="1167620"/>
                  <a:pt x="3249273" y="1172304"/>
                  <a:pt x="2940988" y="1204566"/>
                </a:cubicBezTo>
                <a:cubicBezTo>
                  <a:pt x="2718460" y="1227854"/>
                  <a:pt x="2270402" y="1444366"/>
                  <a:pt x="2137424" y="1495511"/>
                </a:cubicBezTo>
                <a:cubicBezTo>
                  <a:pt x="1838763" y="1610381"/>
                  <a:pt x="1537389" y="1718077"/>
                  <a:pt x="1236879" y="1828020"/>
                </a:cubicBezTo>
                <a:cubicBezTo>
                  <a:pt x="1012948" y="1909946"/>
                  <a:pt x="1005211" y="1903556"/>
                  <a:pt x="793533" y="1994275"/>
                </a:cubicBezTo>
                <a:cubicBezTo>
                  <a:pt x="732757" y="2020322"/>
                  <a:pt x="674063" y="2051037"/>
                  <a:pt x="613424" y="2077402"/>
                </a:cubicBezTo>
                <a:cubicBezTo>
                  <a:pt x="567810" y="2097234"/>
                  <a:pt x="520448" y="2112884"/>
                  <a:pt x="474879" y="2132820"/>
                </a:cubicBezTo>
                <a:cubicBezTo>
                  <a:pt x="446497" y="2145237"/>
                  <a:pt x="391752" y="2205364"/>
                  <a:pt x="391752" y="2174384"/>
                </a:cubicBezTo>
                <a:cubicBezTo>
                  <a:pt x="391752" y="2141082"/>
                  <a:pt x="444187" y="2131889"/>
                  <a:pt x="474879" y="2118966"/>
                </a:cubicBezTo>
                <a:cubicBezTo>
                  <a:pt x="620342" y="2057718"/>
                  <a:pt x="766466" y="1996071"/>
                  <a:pt x="918224" y="1952711"/>
                </a:cubicBezTo>
                <a:cubicBezTo>
                  <a:pt x="1219785" y="1866550"/>
                  <a:pt x="1524840" y="1791303"/>
                  <a:pt x="1832624" y="1731038"/>
                </a:cubicBezTo>
                <a:cubicBezTo>
                  <a:pt x="2185810" y="1661883"/>
                  <a:pt x="2899424" y="1564784"/>
                  <a:pt x="2899424" y="1564784"/>
                </a:cubicBezTo>
                <a:cubicBezTo>
                  <a:pt x="3582915" y="1574020"/>
                  <a:pt x="4266754" y="1568800"/>
                  <a:pt x="4949897" y="1592493"/>
                </a:cubicBezTo>
                <a:cubicBezTo>
                  <a:pt x="5066750" y="1596546"/>
                  <a:pt x="5180080" y="1634758"/>
                  <a:pt x="5296261" y="1647911"/>
                </a:cubicBezTo>
                <a:cubicBezTo>
                  <a:pt x="5425077" y="1662494"/>
                  <a:pt x="5554879" y="1666384"/>
                  <a:pt x="5684188" y="1675620"/>
                </a:cubicBezTo>
                <a:cubicBezTo>
                  <a:pt x="5901243" y="1652529"/>
                  <a:pt x="6118867" y="1634280"/>
                  <a:pt x="6335352" y="1606347"/>
                </a:cubicBezTo>
                <a:cubicBezTo>
                  <a:pt x="6405416" y="1597307"/>
                  <a:pt x="6473665" y="1577421"/>
                  <a:pt x="6543170" y="1564784"/>
                </a:cubicBezTo>
                <a:cubicBezTo>
                  <a:pt x="6888784" y="1501945"/>
                  <a:pt x="7055799" y="1482720"/>
                  <a:pt x="7360588" y="1412384"/>
                </a:cubicBezTo>
                <a:cubicBezTo>
                  <a:pt x="7495330" y="1381290"/>
                  <a:pt x="7522218" y="1353120"/>
                  <a:pt x="7679242" y="1287693"/>
                </a:cubicBezTo>
                <a:cubicBezTo>
                  <a:pt x="7715665" y="1272517"/>
                  <a:pt x="7755750" y="1265582"/>
                  <a:pt x="7790079" y="1246129"/>
                </a:cubicBezTo>
                <a:cubicBezTo>
                  <a:pt x="7894854" y="1186757"/>
                  <a:pt x="8094879" y="1052166"/>
                  <a:pt x="8094879" y="1052166"/>
                </a:cubicBezTo>
                <a:lnTo>
                  <a:pt x="8205715" y="899766"/>
                </a:lnTo>
                <a:cubicBezTo>
                  <a:pt x="8286553" y="789532"/>
                  <a:pt x="8242081" y="869770"/>
                  <a:pt x="8136442" y="913620"/>
                </a:cubicBezTo>
                <a:cubicBezTo>
                  <a:pt x="7931263" y="998789"/>
                  <a:pt x="7725720" y="1085139"/>
                  <a:pt x="7512988" y="1149147"/>
                </a:cubicBezTo>
                <a:cubicBezTo>
                  <a:pt x="7203014" y="1242414"/>
                  <a:pt x="6882126" y="1295747"/>
                  <a:pt x="6570879" y="1384675"/>
                </a:cubicBezTo>
                <a:cubicBezTo>
                  <a:pt x="6364456" y="1443653"/>
                  <a:pt x="6167185" y="1531734"/>
                  <a:pt x="5961279" y="1592493"/>
                </a:cubicBezTo>
                <a:cubicBezTo>
                  <a:pt x="5800998" y="1639789"/>
                  <a:pt x="5641147" y="1638756"/>
                  <a:pt x="5476370" y="1647911"/>
                </a:cubicBezTo>
                <a:cubicBezTo>
                  <a:pt x="5138788" y="1637021"/>
                  <a:pt x="4677925" y="1651705"/>
                  <a:pt x="4312588" y="1578638"/>
                </a:cubicBezTo>
                <a:cubicBezTo>
                  <a:pt x="4204947" y="1557110"/>
                  <a:pt x="4100788" y="1520653"/>
                  <a:pt x="3993933" y="1495511"/>
                </a:cubicBezTo>
                <a:cubicBezTo>
                  <a:pt x="3943673" y="1483685"/>
                  <a:pt x="3891936" y="1479003"/>
                  <a:pt x="3841533" y="1467802"/>
                </a:cubicBezTo>
                <a:cubicBezTo>
                  <a:pt x="3330693" y="1354282"/>
                  <a:pt x="3666450" y="1411026"/>
                  <a:pt x="3315061" y="1356966"/>
                </a:cubicBezTo>
                <a:cubicBezTo>
                  <a:pt x="1941018" y="1405178"/>
                  <a:pt x="2979051" y="1321834"/>
                  <a:pt x="2206697" y="1453947"/>
                </a:cubicBezTo>
                <a:cubicBezTo>
                  <a:pt x="1962704" y="1495683"/>
                  <a:pt x="1472406" y="1564784"/>
                  <a:pt x="1472406" y="1564784"/>
                </a:cubicBezTo>
                <a:cubicBezTo>
                  <a:pt x="1366188" y="1601729"/>
                  <a:pt x="1260671" y="1640755"/>
                  <a:pt x="1153752" y="1675620"/>
                </a:cubicBezTo>
                <a:cubicBezTo>
                  <a:pt x="1048194" y="1710041"/>
                  <a:pt x="939734" y="1735473"/>
                  <a:pt x="835097" y="1772602"/>
                </a:cubicBezTo>
                <a:cubicBezTo>
                  <a:pt x="796169" y="1786415"/>
                  <a:pt x="761906" y="1811019"/>
                  <a:pt x="724261" y="1828020"/>
                </a:cubicBezTo>
                <a:cubicBezTo>
                  <a:pt x="618703" y="1875692"/>
                  <a:pt x="515486" y="1929941"/>
                  <a:pt x="405606" y="1966566"/>
                </a:cubicBezTo>
                <a:cubicBezTo>
                  <a:pt x="391751" y="1971184"/>
                  <a:pt x="353716" y="1990747"/>
                  <a:pt x="364042" y="1980420"/>
                </a:cubicBezTo>
                <a:cubicBezTo>
                  <a:pt x="432974" y="1911486"/>
                  <a:pt x="639015" y="1892704"/>
                  <a:pt x="682697" y="1883438"/>
                </a:cubicBezTo>
                <a:cubicBezTo>
                  <a:pt x="751804" y="1868779"/>
                  <a:pt x="820933" y="1854082"/>
                  <a:pt x="890515" y="1841875"/>
                </a:cubicBezTo>
                <a:cubicBezTo>
                  <a:pt x="1786169" y="1684743"/>
                  <a:pt x="1381119" y="1747147"/>
                  <a:pt x="2594624" y="1717184"/>
                </a:cubicBezTo>
                <a:cubicBezTo>
                  <a:pt x="2742539" y="1693518"/>
                  <a:pt x="3208983" y="1616331"/>
                  <a:pt x="3342770" y="1606347"/>
                </a:cubicBezTo>
                <a:cubicBezTo>
                  <a:pt x="3517835" y="1593282"/>
                  <a:pt x="3693751" y="1597111"/>
                  <a:pt x="3869242" y="1592493"/>
                </a:cubicBezTo>
                <a:cubicBezTo>
                  <a:pt x="4127860" y="1574020"/>
                  <a:pt x="4387282" y="1564575"/>
                  <a:pt x="4645097" y="1537075"/>
                </a:cubicBezTo>
                <a:cubicBezTo>
                  <a:pt x="4734260" y="1527564"/>
                  <a:pt x="4820298" y="1498695"/>
                  <a:pt x="4908333" y="1481656"/>
                </a:cubicBezTo>
                <a:cubicBezTo>
                  <a:pt x="4963492" y="1470980"/>
                  <a:pt x="5018703" y="1459728"/>
                  <a:pt x="5074588" y="1453947"/>
                </a:cubicBezTo>
                <a:cubicBezTo>
                  <a:pt x="5152815" y="1445855"/>
                  <a:pt x="5231484" y="1441567"/>
                  <a:pt x="5310115" y="1440093"/>
                </a:cubicBezTo>
                <a:lnTo>
                  <a:pt x="7291315" y="1412384"/>
                </a:lnTo>
                <a:cubicBezTo>
                  <a:pt x="7360588" y="1393911"/>
                  <a:pt x="7431384" y="1380418"/>
                  <a:pt x="7499133" y="1356966"/>
                </a:cubicBezTo>
                <a:cubicBezTo>
                  <a:pt x="7558065" y="1336567"/>
                  <a:pt x="7719278" y="1256384"/>
                  <a:pt x="7776224" y="1218420"/>
                </a:cubicBezTo>
                <a:cubicBezTo>
                  <a:pt x="7806236" y="1198412"/>
                  <a:pt x="7829696" y="1169678"/>
                  <a:pt x="7859352" y="1149147"/>
                </a:cubicBezTo>
                <a:cubicBezTo>
                  <a:pt x="7889964" y="1127954"/>
                  <a:pt x="7925831" y="1115080"/>
                  <a:pt x="7956333" y="1093729"/>
                </a:cubicBezTo>
                <a:cubicBezTo>
                  <a:pt x="7972384" y="1082493"/>
                  <a:pt x="7982431" y="1064195"/>
                  <a:pt x="7997897" y="1052166"/>
                </a:cubicBezTo>
                <a:cubicBezTo>
                  <a:pt x="8024184" y="1031720"/>
                  <a:pt x="8054091" y="1016335"/>
                  <a:pt x="8081024" y="996747"/>
                </a:cubicBezTo>
                <a:cubicBezTo>
                  <a:pt x="8104939" y="979354"/>
                  <a:pt x="8125693" y="957732"/>
                  <a:pt x="8150297" y="941329"/>
                </a:cubicBezTo>
                <a:cubicBezTo>
                  <a:pt x="8360566" y="801151"/>
                  <a:pt x="8148622" y="964836"/>
                  <a:pt x="8316552" y="830493"/>
                </a:cubicBezTo>
                <a:cubicBezTo>
                  <a:pt x="8307315" y="853584"/>
                  <a:pt x="8306428" y="882180"/>
                  <a:pt x="8288842" y="899766"/>
                </a:cubicBezTo>
                <a:cubicBezTo>
                  <a:pt x="8032634" y="1155973"/>
                  <a:pt x="7600483" y="1308820"/>
                  <a:pt x="7319024" y="1453947"/>
                </a:cubicBezTo>
                <a:cubicBezTo>
                  <a:pt x="7145859" y="1543235"/>
                  <a:pt x="7200527" y="1536651"/>
                  <a:pt x="6972661" y="1620202"/>
                </a:cubicBezTo>
                <a:cubicBezTo>
                  <a:pt x="6734058" y="1707690"/>
                  <a:pt x="6470261" y="1719110"/>
                  <a:pt x="6224515" y="1758747"/>
                </a:cubicBezTo>
                <a:cubicBezTo>
                  <a:pt x="5669496" y="1848267"/>
                  <a:pt x="6150236" y="1808255"/>
                  <a:pt x="5379388" y="1828020"/>
                </a:cubicBezTo>
                <a:cubicBezTo>
                  <a:pt x="4751567" y="1861064"/>
                  <a:pt x="5580354" y="1805653"/>
                  <a:pt x="4603533" y="1938856"/>
                </a:cubicBezTo>
                <a:cubicBezTo>
                  <a:pt x="4470519" y="1956994"/>
                  <a:pt x="4335679" y="1957329"/>
                  <a:pt x="4201752" y="1966566"/>
                </a:cubicBezTo>
                <a:cubicBezTo>
                  <a:pt x="4003934" y="1954929"/>
                  <a:pt x="3948674" y="1957487"/>
                  <a:pt x="3758406" y="1925002"/>
                </a:cubicBezTo>
                <a:cubicBezTo>
                  <a:pt x="3637877" y="1904424"/>
                  <a:pt x="3519812" y="1868311"/>
                  <a:pt x="3398188" y="1855729"/>
                </a:cubicBezTo>
                <a:cubicBezTo>
                  <a:pt x="3251119" y="1840515"/>
                  <a:pt x="3102575" y="1847864"/>
                  <a:pt x="2954842" y="1841875"/>
                </a:cubicBezTo>
                <a:lnTo>
                  <a:pt x="2372952" y="1814166"/>
                </a:lnTo>
                <a:cubicBezTo>
                  <a:pt x="1781849" y="1830585"/>
                  <a:pt x="1402220" y="1797006"/>
                  <a:pt x="862806" y="1925002"/>
                </a:cubicBezTo>
                <a:cubicBezTo>
                  <a:pt x="714448" y="1960205"/>
                  <a:pt x="281740" y="2154238"/>
                  <a:pt x="170079" y="2202093"/>
                </a:cubicBezTo>
                <a:cubicBezTo>
                  <a:pt x="74012" y="2346192"/>
                  <a:pt x="129933" y="2240930"/>
                  <a:pt x="502588" y="2174384"/>
                </a:cubicBezTo>
                <a:cubicBezTo>
                  <a:pt x="770162" y="2126603"/>
                  <a:pt x="1039322" y="2087611"/>
                  <a:pt x="1306152" y="2035838"/>
                </a:cubicBezTo>
                <a:cubicBezTo>
                  <a:pt x="1658261" y="1967518"/>
                  <a:pt x="2006434" y="1879561"/>
                  <a:pt x="2359097" y="1814166"/>
                </a:cubicBezTo>
                <a:cubicBezTo>
                  <a:pt x="3057132" y="1684729"/>
                  <a:pt x="3144274" y="1677783"/>
                  <a:pt x="3633715" y="1620202"/>
                </a:cubicBezTo>
                <a:cubicBezTo>
                  <a:pt x="3795351" y="1624820"/>
                  <a:pt x="3957499" y="1620401"/>
                  <a:pt x="4118624" y="1634056"/>
                </a:cubicBezTo>
                <a:cubicBezTo>
                  <a:pt x="4230588" y="1643545"/>
                  <a:pt x="4339010" y="1682098"/>
                  <a:pt x="4451133" y="1689475"/>
                </a:cubicBezTo>
                <a:cubicBezTo>
                  <a:pt x="4690805" y="1705243"/>
                  <a:pt x="4931424" y="1698711"/>
                  <a:pt x="5171570" y="1703329"/>
                </a:cubicBezTo>
                <a:cubicBezTo>
                  <a:pt x="6457934" y="1685464"/>
                  <a:pt x="5875096" y="1745986"/>
                  <a:pt x="7125061" y="1523220"/>
                </a:cubicBezTo>
                <a:lnTo>
                  <a:pt x="7568406" y="1440093"/>
                </a:lnTo>
                <a:lnTo>
                  <a:pt x="8094879" y="1107584"/>
                </a:lnTo>
                <a:cubicBezTo>
                  <a:pt x="8150978" y="1071681"/>
                  <a:pt x="8200999" y="1025382"/>
                  <a:pt x="8261133" y="996747"/>
                </a:cubicBezTo>
                <a:cubicBezTo>
                  <a:pt x="8358115" y="950565"/>
                  <a:pt x="8468201" y="925304"/>
                  <a:pt x="8552079" y="858202"/>
                </a:cubicBezTo>
                <a:cubicBezTo>
                  <a:pt x="8575170" y="839729"/>
                  <a:pt x="8650923" y="802784"/>
                  <a:pt x="8621352" y="802784"/>
                </a:cubicBezTo>
                <a:cubicBezTo>
                  <a:pt x="8558538" y="802784"/>
                  <a:pt x="8498180" y="831674"/>
                  <a:pt x="8441242" y="858202"/>
                </a:cubicBezTo>
                <a:cubicBezTo>
                  <a:pt x="8091155" y="1021310"/>
                  <a:pt x="7749487" y="1201932"/>
                  <a:pt x="7402152" y="1370820"/>
                </a:cubicBezTo>
                <a:cubicBezTo>
                  <a:pt x="7246087" y="1446705"/>
                  <a:pt x="7079903" y="1503211"/>
                  <a:pt x="6931097" y="1592493"/>
                </a:cubicBezTo>
                <a:cubicBezTo>
                  <a:pt x="6908006" y="1606347"/>
                  <a:pt x="6883602" y="1618218"/>
                  <a:pt x="6861824" y="1634056"/>
                </a:cubicBezTo>
                <a:cubicBezTo>
                  <a:pt x="6832654" y="1655271"/>
                  <a:pt x="6808419" y="1682895"/>
                  <a:pt x="6778697" y="1703329"/>
                </a:cubicBezTo>
                <a:cubicBezTo>
                  <a:pt x="6670471" y="1777735"/>
                  <a:pt x="6418933" y="1904030"/>
                  <a:pt x="6335352" y="1938856"/>
                </a:cubicBezTo>
                <a:cubicBezTo>
                  <a:pt x="6218063" y="1987726"/>
                  <a:pt x="6095676" y="2023366"/>
                  <a:pt x="5975133" y="2063547"/>
                </a:cubicBezTo>
                <a:cubicBezTo>
                  <a:pt x="5915542" y="2083411"/>
                  <a:pt x="5733629" y="2132241"/>
                  <a:pt x="5795024" y="2118966"/>
                </a:cubicBezTo>
                <a:cubicBezTo>
                  <a:pt x="5965897" y="2082020"/>
                  <a:pt x="6138299" y="2051550"/>
                  <a:pt x="6307642" y="2008129"/>
                </a:cubicBezTo>
                <a:cubicBezTo>
                  <a:pt x="6626389" y="1926399"/>
                  <a:pt x="7065465" y="1788667"/>
                  <a:pt x="7374442" y="1661766"/>
                </a:cubicBezTo>
                <a:cubicBezTo>
                  <a:pt x="7469965" y="1622533"/>
                  <a:pt x="7565918" y="1580960"/>
                  <a:pt x="7651533" y="1523220"/>
                </a:cubicBezTo>
                <a:cubicBezTo>
                  <a:pt x="7765757" y="1446185"/>
                  <a:pt x="7884122" y="1367567"/>
                  <a:pt x="7970188" y="1259984"/>
                </a:cubicBezTo>
                <a:cubicBezTo>
                  <a:pt x="7988661" y="1236893"/>
                  <a:pt x="8025606" y="1161140"/>
                  <a:pt x="8025606" y="1190711"/>
                </a:cubicBezTo>
                <a:cubicBezTo>
                  <a:pt x="8025606" y="1224013"/>
                  <a:pt x="7994332" y="1250901"/>
                  <a:pt x="7970188" y="1273838"/>
                </a:cubicBezTo>
                <a:cubicBezTo>
                  <a:pt x="7780196" y="1454331"/>
                  <a:pt x="7635355" y="1531441"/>
                  <a:pt x="7388297" y="1647911"/>
                </a:cubicBezTo>
                <a:cubicBezTo>
                  <a:pt x="7188093" y="1742293"/>
                  <a:pt x="6983817" y="1827990"/>
                  <a:pt x="6778697" y="1911147"/>
                </a:cubicBezTo>
                <a:cubicBezTo>
                  <a:pt x="6572211" y="1994857"/>
                  <a:pt x="6256275" y="2107068"/>
                  <a:pt x="6030552" y="2160529"/>
                </a:cubicBezTo>
                <a:cubicBezTo>
                  <a:pt x="5952366" y="2179047"/>
                  <a:pt x="5627140" y="2210674"/>
                  <a:pt x="5573352" y="2215947"/>
                </a:cubicBezTo>
                <a:cubicBezTo>
                  <a:pt x="5025715" y="2269637"/>
                  <a:pt x="5209224" y="2253110"/>
                  <a:pt x="4631242" y="2285220"/>
                </a:cubicBezTo>
                <a:cubicBezTo>
                  <a:pt x="4989756" y="2165717"/>
                  <a:pt x="4608074" y="2284169"/>
                  <a:pt x="5559497" y="2229802"/>
                </a:cubicBezTo>
                <a:cubicBezTo>
                  <a:pt x="5763203" y="2218162"/>
                  <a:pt x="5965897" y="2192857"/>
                  <a:pt x="6169097" y="2174384"/>
                </a:cubicBezTo>
                <a:cubicBezTo>
                  <a:pt x="6279933" y="2151293"/>
                  <a:pt x="6391922" y="2133170"/>
                  <a:pt x="6501606" y="2105111"/>
                </a:cubicBezTo>
                <a:cubicBezTo>
                  <a:pt x="6631572" y="2071864"/>
                  <a:pt x="6956063" y="1956578"/>
                  <a:pt x="7069642" y="1911147"/>
                </a:cubicBezTo>
                <a:cubicBezTo>
                  <a:pt x="7465399" y="1752844"/>
                  <a:pt x="7261598" y="1793719"/>
                  <a:pt x="7471424" y="1758747"/>
                </a:cubicBezTo>
                <a:cubicBezTo>
                  <a:pt x="7452951" y="1781838"/>
                  <a:pt x="7441363" y="1812806"/>
                  <a:pt x="7416006" y="1828020"/>
                </a:cubicBezTo>
                <a:cubicBezTo>
                  <a:pt x="7245219" y="1930492"/>
                  <a:pt x="7041662" y="1970063"/>
                  <a:pt x="6847970" y="1994275"/>
                </a:cubicBezTo>
                <a:cubicBezTo>
                  <a:pt x="5464035" y="2167267"/>
                  <a:pt x="6428679" y="1972240"/>
                  <a:pt x="4811352" y="2215947"/>
                </a:cubicBezTo>
                <a:cubicBezTo>
                  <a:pt x="4522967" y="2259402"/>
                  <a:pt x="4241759" y="2346030"/>
                  <a:pt x="3952370" y="2382202"/>
                </a:cubicBezTo>
                <a:cubicBezTo>
                  <a:pt x="3915424" y="2386820"/>
                  <a:pt x="3804300" y="2396056"/>
                  <a:pt x="3841533" y="2396056"/>
                </a:cubicBezTo>
                <a:cubicBezTo>
                  <a:pt x="3906352" y="2396056"/>
                  <a:pt x="3971154" y="2390049"/>
                  <a:pt x="4035497" y="2382202"/>
                </a:cubicBezTo>
                <a:cubicBezTo>
                  <a:pt x="4349942" y="2343855"/>
                  <a:pt x="4665141" y="2309588"/>
                  <a:pt x="4977606" y="2257511"/>
                </a:cubicBezTo>
                <a:cubicBezTo>
                  <a:pt x="6318520" y="2034025"/>
                  <a:pt x="6221897" y="2047708"/>
                  <a:pt x="7125061" y="1828020"/>
                </a:cubicBezTo>
                <a:cubicBezTo>
                  <a:pt x="7272843" y="1744893"/>
                  <a:pt x="7423280" y="1666319"/>
                  <a:pt x="7568406" y="1578638"/>
                </a:cubicBezTo>
                <a:cubicBezTo>
                  <a:pt x="7645155" y="1532269"/>
                  <a:pt x="7712225" y="1470726"/>
                  <a:pt x="7790079" y="1426238"/>
                </a:cubicBezTo>
                <a:cubicBezTo>
                  <a:pt x="7842205" y="1396452"/>
                  <a:pt x="7901678" y="1381809"/>
                  <a:pt x="7956333" y="1356966"/>
                </a:cubicBezTo>
                <a:cubicBezTo>
                  <a:pt x="8003338" y="1335600"/>
                  <a:pt x="8048160" y="1309678"/>
                  <a:pt x="8094879" y="1287693"/>
                </a:cubicBezTo>
                <a:cubicBezTo>
                  <a:pt x="8126702" y="1272717"/>
                  <a:pt x="8160984" y="1262971"/>
                  <a:pt x="8191861" y="1246129"/>
                </a:cubicBezTo>
                <a:cubicBezTo>
                  <a:pt x="8212132" y="1235072"/>
                  <a:pt x="8260088" y="1185353"/>
                  <a:pt x="8247279" y="1204566"/>
                </a:cubicBezTo>
                <a:cubicBezTo>
                  <a:pt x="8216432" y="1250836"/>
                  <a:pt x="8176528" y="1290712"/>
                  <a:pt x="8136442" y="1329256"/>
                </a:cubicBezTo>
                <a:cubicBezTo>
                  <a:pt x="7936234" y="1521763"/>
                  <a:pt x="7733497" y="1711725"/>
                  <a:pt x="7526842" y="1897293"/>
                </a:cubicBezTo>
                <a:cubicBezTo>
                  <a:pt x="6850904" y="2504258"/>
                  <a:pt x="6852073" y="2545312"/>
                  <a:pt x="6113679" y="2950238"/>
                </a:cubicBezTo>
                <a:cubicBezTo>
                  <a:pt x="5767779" y="3139925"/>
                  <a:pt x="5410375" y="3307870"/>
                  <a:pt x="5060733" y="3490566"/>
                </a:cubicBezTo>
                <a:cubicBezTo>
                  <a:pt x="4897727" y="3575740"/>
                  <a:pt x="4732087" y="3656811"/>
                  <a:pt x="4575824" y="3753802"/>
                </a:cubicBezTo>
                <a:cubicBezTo>
                  <a:pt x="4441897" y="3836929"/>
                  <a:pt x="4036657" y="4080463"/>
                  <a:pt x="4174042" y="4003184"/>
                </a:cubicBezTo>
                <a:cubicBezTo>
                  <a:pt x="4247933" y="3961620"/>
                  <a:pt x="4316689" y="3909189"/>
                  <a:pt x="4395715" y="3878493"/>
                </a:cubicBezTo>
                <a:cubicBezTo>
                  <a:pt x="4876413" y="3691776"/>
                  <a:pt x="5393974" y="3591958"/>
                  <a:pt x="5850442" y="3352020"/>
                </a:cubicBezTo>
                <a:cubicBezTo>
                  <a:pt x="6210660" y="3162675"/>
                  <a:pt x="6587025" y="3001293"/>
                  <a:pt x="6931097" y="2783984"/>
                </a:cubicBezTo>
                <a:cubicBezTo>
                  <a:pt x="7305612" y="2547448"/>
                  <a:pt x="7675442" y="2107247"/>
                  <a:pt x="7887061" y="1731038"/>
                </a:cubicBezTo>
                <a:cubicBezTo>
                  <a:pt x="8039016" y="1460898"/>
                  <a:pt x="7955428" y="1572730"/>
                  <a:pt x="8122588" y="1384675"/>
                </a:cubicBezTo>
                <a:cubicBezTo>
                  <a:pt x="8113352" y="1435475"/>
                  <a:pt x="8111769" y="1488283"/>
                  <a:pt x="8094879" y="1537075"/>
                </a:cubicBezTo>
                <a:cubicBezTo>
                  <a:pt x="8024165" y="1741361"/>
                  <a:pt x="7919193" y="1849624"/>
                  <a:pt x="7817788" y="2049693"/>
                </a:cubicBezTo>
                <a:cubicBezTo>
                  <a:pt x="7700106" y="2281876"/>
                  <a:pt x="7485279" y="2756275"/>
                  <a:pt x="7485279" y="2756275"/>
                </a:cubicBezTo>
                <a:cubicBezTo>
                  <a:pt x="7471424" y="2844020"/>
                  <a:pt x="7455304" y="2931438"/>
                  <a:pt x="7443715" y="3019511"/>
                </a:cubicBezTo>
                <a:cubicBezTo>
                  <a:pt x="7406757" y="3300391"/>
                  <a:pt x="7393781" y="3580046"/>
                  <a:pt x="7402152" y="3864638"/>
                </a:cubicBezTo>
                <a:cubicBezTo>
                  <a:pt x="7403272" y="3902704"/>
                  <a:pt x="7417956" y="3789976"/>
                  <a:pt x="7429861" y="3753802"/>
                </a:cubicBezTo>
                <a:cubicBezTo>
                  <a:pt x="7538064" y="3425032"/>
                  <a:pt x="7648922" y="3097126"/>
                  <a:pt x="7762370" y="2770129"/>
                </a:cubicBezTo>
                <a:cubicBezTo>
                  <a:pt x="7805953" y="2644506"/>
                  <a:pt x="7840834" y="2514677"/>
                  <a:pt x="7900915" y="2396056"/>
                </a:cubicBezTo>
                <a:lnTo>
                  <a:pt x="8441242" y="1329256"/>
                </a:lnTo>
                <a:cubicBezTo>
                  <a:pt x="8432006" y="1398529"/>
                  <a:pt x="8444423" y="1474386"/>
                  <a:pt x="8413533" y="1537075"/>
                </a:cubicBezTo>
                <a:cubicBezTo>
                  <a:pt x="8285404" y="1797101"/>
                  <a:pt x="8066666" y="2011866"/>
                  <a:pt x="7970188" y="2285220"/>
                </a:cubicBezTo>
                <a:lnTo>
                  <a:pt x="7803933" y="2756275"/>
                </a:lnTo>
                <a:cubicBezTo>
                  <a:pt x="7785460" y="2885584"/>
                  <a:pt x="7752300" y="3013635"/>
                  <a:pt x="7748515" y="3144202"/>
                </a:cubicBezTo>
                <a:cubicBezTo>
                  <a:pt x="7720205" y="4120893"/>
                  <a:pt x="7824803" y="3420765"/>
                  <a:pt x="7748515" y="3878493"/>
                </a:cubicBezTo>
                <a:cubicBezTo>
                  <a:pt x="7757751" y="3319693"/>
                  <a:pt x="7744239" y="2760053"/>
                  <a:pt x="7776224" y="2202093"/>
                </a:cubicBezTo>
                <a:cubicBezTo>
                  <a:pt x="7785917" y="2033002"/>
                  <a:pt x="7844903" y="1870316"/>
                  <a:pt x="7873206" y="1703329"/>
                </a:cubicBezTo>
                <a:cubicBezTo>
                  <a:pt x="7891106" y="1597717"/>
                  <a:pt x="7899621" y="1490716"/>
                  <a:pt x="7914770" y="1384675"/>
                </a:cubicBezTo>
                <a:cubicBezTo>
                  <a:pt x="7918100" y="1361363"/>
                  <a:pt x="7939155" y="1294340"/>
                  <a:pt x="7928624" y="1315402"/>
                </a:cubicBezTo>
                <a:cubicBezTo>
                  <a:pt x="7913588" y="1345473"/>
                  <a:pt x="7911109" y="1380346"/>
                  <a:pt x="7900915" y="1412384"/>
                </a:cubicBezTo>
                <a:cubicBezTo>
                  <a:pt x="7878775" y="1481966"/>
                  <a:pt x="7854733" y="1550929"/>
                  <a:pt x="7831642" y="1620202"/>
                </a:cubicBezTo>
                <a:cubicBezTo>
                  <a:pt x="7711047" y="2584976"/>
                  <a:pt x="7902022" y="1199033"/>
                  <a:pt x="7665388" y="2382202"/>
                </a:cubicBezTo>
                <a:cubicBezTo>
                  <a:pt x="7615946" y="2629410"/>
                  <a:pt x="7591497" y="2880965"/>
                  <a:pt x="7554552" y="3130347"/>
                </a:cubicBezTo>
                <a:cubicBezTo>
                  <a:pt x="7568406" y="3310456"/>
                  <a:pt x="7577778" y="3490967"/>
                  <a:pt x="7596115" y="3670675"/>
                </a:cubicBezTo>
                <a:cubicBezTo>
                  <a:pt x="7600896" y="3717528"/>
                  <a:pt x="7597700" y="3848407"/>
                  <a:pt x="7623824" y="3809220"/>
                </a:cubicBezTo>
                <a:cubicBezTo>
                  <a:pt x="7665130" y="3747260"/>
                  <a:pt x="7642297" y="3661438"/>
                  <a:pt x="7651533" y="3587547"/>
                </a:cubicBezTo>
                <a:cubicBezTo>
                  <a:pt x="7656151" y="3402820"/>
                  <a:pt x="7661141" y="3218102"/>
                  <a:pt x="7665388" y="3033366"/>
                </a:cubicBezTo>
                <a:cubicBezTo>
                  <a:pt x="7670378" y="2816320"/>
                  <a:pt x="7652921" y="2597704"/>
                  <a:pt x="7679242" y="2382202"/>
                </a:cubicBezTo>
                <a:cubicBezTo>
                  <a:pt x="7761204" y="1711135"/>
                  <a:pt x="7804296" y="1549479"/>
                  <a:pt x="7914770" y="1107584"/>
                </a:cubicBezTo>
                <a:cubicBezTo>
                  <a:pt x="7928624" y="1694093"/>
                  <a:pt x="7901679" y="2282990"/>
                  <a:pt x="7956333" y="2867111"/>
                </a:cubicBezTo>
                <a:cubicBezTo>
                  <a:pt x="7976072" y="3078073"/>
                  <a:pt x="8068554" y="3275998"/>
                  <a:pt x="8136442" y="3476711"/>
                </a:cubicBezTo>
                <a:cubicBezTo>
                  <a:pt x="8174914" y="3590454"/>
                  <a:pt x="8231083" y="3697462"/>
                  <a:pt x="8274988" y="3809220"/>
                </a:cubicBezTo>
                <a:cubicBezTo>
                  <a:pt x="8281950" y="3826943"/>
                  <a:pt x="8296400" y="3882115"/>
                  <a:pt x="8288842" y="3864638"/>
                </a:cubicBezTo>
                <a:cubicBezTo>
                  <a:pt x="8207484" y="3676499"/>
                  <a:pt x="8053315" y="3296602"/>
                  <a:pt x="8053315" y="3296602"/>
                </a:cubicBezTo>
                <a:cubicBezTo>
                  <a:pt x="8011751" y="3084166"/>
                  <a:pt x="7962041" y="2873162"/>
                  <a:pt x="7928624" y="2659293"/>
                </a:cubicBezTo>
                <a:cubicBezTo>
                  <a:pt x="7892721" y="2429515"/>
                  <a:pt x="7881768" y="2196286"/>
                  <a:pt x="7845497" y="1966566"/>
                </a:cubicBezTo>
                <a:cubicBezTo>
                  <a:pt x="7826278" y="1844845"/>
                  <a:pt x="7789513" y="1726549"/>
                  <a:pt x="7762370" y="1606347"/>
                </a:cubicBezTo>
                <a:cubicBezTo>
                  <a:pt x="7757183" y="1583377"/>
                  <a:pt x="7742213" y="1514386"/>
                  <a:pt x="7748515" y="1537075"/>
                </a:cubicBezTo>
                <a:cubicBezTo>
                  <a:pt x="7849376" y="1900180"/>
                  <a:pt x="7836745" y="1991534"/>
                  <a:pt x="8067170" y="2368347"/>
                </a:cubicBezTo>
                <a:cubicBezTo>
                  <a:pt x="9280210" y="4352023"/>
                  <a:pt x="8740712" y="3129274"/>
                  <a:pt x="9203242" y="4252566"/>
                </a:cubicBezTo>
                <a:cubicBezTo>
                  <a:pt x="9198624" y="4317220"/>
                  <a:pt x="9253325" y="4435873"/>
                  <a:pt x="9189388" y="4446529"/>
                </a:cubicBezTo>
                <a:cubicBezTo>
                  <a:pt x="9125939" y="4457103"/>
                  <a:pt x="9146559" y="4325057"/>
                  <a:pt x="9120115" y="4266420"/>
                </a:cubicBezTo>
                <a:cubicBezTo>
                  <a:pt x="8934075" y="3853896"/>
                  <a:pt x="8740630" y="3444749"/>
                  <a:pt x="8552079" y="3033366"/>
                </a:cubicBezTo>
                <a:cubicBezTo>
                  <a:pt x="8435829" y="2779729"/>
                  <a:pt x="8321170" y="2525366"/>
                  <a:pt x="8205715" y="2271366"/>
                </a:cubicBezTo>
                <a:cubicBezTo>
                  <a:pt x="7966380" y="1744829"/>
                  <a:pt x="8038498" y="1976572"/>
                  <a:pt x="7942479" y="1592493"/>
                </a:cubicBezTo>
                <a:cubicBezTo>
                  <a:pt x="7929484" y="1761417"/>
                  <a:pt x="7911869" y="1844128"/>
                  <a:pt x="7956333" y="2021984"/>
                </a:cubicBezTo>
                <a:cubicBezTo>
                  <a:pt x="8181629" y="2923163"/>
                  <a:pt x="7959485" y="1614894"/>
                  <a:pt x="8150297" y="2742420"/>
                </a:cubicBezTo>
                <a:cubicBezTo>
                  <a:pt x="8237154" y="3255665"/>
                  <a:pt x="8148451" y="3143648"/>
                  <a:pt x="8371970" y="3545984"/>
                </a:cubicBezTo>
                <a:cubicBezTo>
                  <a:pt x="8384657" y="3568821"/>
                  <a:pt x="8408915" y="3582929"/>
                  <a:pt x="8427388" y="3601402"/>
                </a:cubicBezTo>
                <a:cubicBezTo>
                  <a:pt x="8404206" y="3276857"/>
                  <a:pt x="8411172" y="3217177"/>
                  <a:pt x="8261133" y="2797838"/>
                </a:cubicBezTo>
                <a:cubicBezTo>
                  <a:pt x="8151023" y="2490095"/>
                  <a:pt x="7873206" y="1897293"/>
                  <a:pt x="7873206" y="1897293"/>
                </a:cubicBezTo>
                <a:cubicBezTo>
                  <a:pt x="8070558" y="3245866"/>
                  <a:pt x="7818433" y="1568657"/>
                  <a:pt x="8094879" y="3227329"/>
                </a:cubicBezTo>
                <a:cubicBezTo>
                  <a:pt x="8200745" y="3862526"/>
                  <a:pt x="8260631" y="3960616"/>
                  <a:pt x="8136442" y="3712238"/>
                </a:cubicBezTo>
                <a:cubicBezTo>
                  <a:pt x="7981562" y="2757140"/>
                  <a:pt x="8124747" y="3657366"/>
                  <a:pt x="7956333" y="2534602"/>
                </a:cubicBezTo>
                <a:cubicBezTo>
                  <a:pt x="7950810" y="2497781"/>
                  <a:pt x="7964922" y="2608579"/>
                  <a:pt x="7970188" y="2645438"/>
                </a:cubicBezTo>
                <a:cubicBezTo>
                  <a:pt x="7992633" y="2802550"/>
                  <a:pt x="8021935" y="2958757"/>
                  <a:pt x="8039461" y="3116493"/>
                </a:cubicBezTo>
                <a:cubicBezTo>
                  <a:pt x="8058901" y="3291453"/>
                  <a:pt x="8067170" y="3467475"/>
                  <a:pt x="8081024" y="3642966"/>
                </a:cubicBezTo>
                <a:cubicBezTo>
                  <a:pt x="8067170" y="3679911"/>
                  <a:pt x="8074753" y="3736156"/>
                  <a:pt x="8039461" y="3753802"/>
                </a:cubicBezTo>
                <a:cubicBezTo>
                  <a:pt x="8013012" y="3767026"/>
                  <a:pt x="7977003" y="3727159"/>
                  <a:pt x="7970188" y="3698384"/>
                </a:cubicBezTo>
                <a:cubicBezTo>
                  <a:pt x="7933751" y="3544539"/>
                  <a:pt x="7933243" y="3384347"/>
                  <a:pt x="7914770" y="3227329"/>
                </a:cubicBezTo>
                <a:cubicBezTo>
                  <a:pt x="7913437" y="3128658"/>
                  <a:pt x="7884253" y="1942909"/>
                  <a:pt x="7914770" y="1647911"/>
                </a:cubicBezTo>
                <a:cubicBezTo>
                  <a:pt x="7923648" y="1562094"/>
                  <a:pt x="7960951" y="1481656"/>
                  <a:pt x="7984042" y="1398529"/>
                </a:cubicBezTo>
                <a:cubicBezTo>
                  <a:pt x="7777995" y="2950750"/>
                  <a:pt x="8040587" y="2591323"/>
                  <a:pt x="7471424" y="3462856"/>
                </a:cubicBezTo>
                <a:cubicBezTo>
                  <a:pt x="7430008" y="3526274"/>
                  <a:pt x="7379061" y="3582929"/>
                  <a:pt x="7332879" y="3642966"/>
                </a:cubicBezTo>
                <a:cubicBezTo>
                  <a:pt x="7398958" y="3180409"/>
                  <a:pt x="7474396" y="2507303"/>
                  <a:pt x="7623824" y="2063547"/>
                </a:cubicBezTo>
                <a:cubicBezTo>
                  <a:pt x="7770649" y="1627520"/>
                  <a:pt x="7951361" y="1441408"/>
                  <a:pt x="8219570" y="1093729"/>
                </a:cubicBezTo>
                <a:cubicBezTo>
                  <a:pt x="8276659" y="1019725"/>
                  <a:pt x="8261081" y="1038363"/>
                  <a:pt x="8316552" y="982893"/>
                </a:cubicBezTo>
                <a:cubicBezTo>
                  <a:pt x="8290698" y="1254346"/>
                  <a:pt x="8267834" y="1574777"/>
                  <a:pt x="8191861" y="1828020"/>
                </a:cubicBezTo>
                <a:cubicBezTo>
                  <a:pt x="8134565" y="2019006"/>
                  <a:pt x="7911992" y="2536595"/>
                  <a:pt x="7790079" y="2797838"/>
                </a:cubicBezTo>
                <a:cubicBezTo>
                  <a:pt x="7779562" y="2820374"/>
                  <a:pt x="7804389" y="2749517"/>
                  <a:pt x="7817788" y="2728566"/>
                </a:cubicBezTo>
                <a:cubicBezTo>
                  <a:pt x="8058639" y="2351962"/>
                  <a:pt x="8272818" y="1955422"/>
                  <a:pt x="8552079" y="1606347"/>
                </a:cubicBezTo>
                <a:lnTo>
                  <a:pt x="8829170" y="1259984"/>
                </a:lnTo>
                <a:cubicBezTo>
                  <a:pt x="8847643" y="1209184"/>
                  <a:pt x="8915112" y="1062973"/>
                  <a:pt x="8884588" y="1107584"/>
                </a:cubicBezTo>
                <a:cubicBezTo>
                  <a:pt x="8734758" y="1326566"/>
                  <a:pt x="8585390" y="1548035"/>
                  <a:pt x="8468952" y="1786456"/>
                </a:cubicBezTo>
                <a:lnTo>
                  <a:pt x="8178006" y="2382202"/>
                </a:lnTo>
                <a:cubicBezTo>
                  <a:pt x="8122351" y="2187407"/>
                  <a:pt x="8128297" y="2264265"/>
                  <a:pt x="8219570" y="1938856"/>
                </a:cubicBezTo>
                <a:cubicBezTo>
                  <a:pt x="8294122" y="1673064"/>
                  <a:pt x="8532572" y="880528"/>
                  <a:pt x="8468952" y="1149147"/>
                </a:cubicBezTo>
                <a:cubicBezTo>
                  <a:pt x="8427388" y="1324638"/>
                  <a:pt x="8402079" y="1504794"/>
                  <a:pt x="8344261" y="1675620"/>
                </a:cubicBezTo>
                <a:cubicBezTo>
                  <a:pt x="8299893" y="1806707"/>
                  <a:pt x="8124837" y="2182383"/>
                  <a:pt x="8164152" y="2049693"/>
                </a:cubicBezTo>
                <a:cubicBezTo>
                  <a:pt x="8412571" y="1211276"/>
                  <a:pt x="8766328" y="898398"/>
                  <a:pt x="7956333" y="1994275"/>
                </a:cubicBezTo>
                <a:cubicBezTo>
                  <a:pt x="7376113" y="2779279"/>
                  <a:pt x="7654601" y="2310643"/>
                  <a:pt x="7291315" y="2991802"/>
                </a:cubicBezTo>
                <a:cubicBezTo>
                  <a:pt x="7189412" y="3373938"/>
                  <a:pt x="7246867" y="3135412"/>
                  <a:pt x="7138915" y="3739947"/>
                </a:cubicBezTo>
                <a:cubicBezTo>
                  <a:pt x="7124901" y="3818428"/>
                  <a:pt x="7114647" y="3897651"/>
                  <a:pt x="7097352" y="3975475"/>
                </a:cubicBezTo>
                <a:cubicBezTo>
                  <a:pt x="7088115" y="4017039"/>
                  <a:pt x="7045031" y="4134910"/>
                  <a:pt x="7069642" y="4100166"/>
                </a:cubicBezTo>
                <a:cubicBezTo>
                  <a:pt x="7280278" y="3802797"/>
                  <a:pt x="7617151" y="3054818"/>
                  <a:pt x="7734661" y="2811693"/>
                </a:cubicBezTo>
                <a:cubicBezTo>
                  <a:pt x="7932178" y="1850443"/>
                  <a:pt x="7967747" y="2085631"/>
                  <a:pt x="7928624" y="1440093"/>
                </a:cubicBezTo>
                <a:cubicBezTo>
                  <a:pt x="7926649" y="1407497"/>
                  <a:pt x="7919388" y="1375438"/>
                  <a:pt x="7914770" y="1343111"/>
                </a:cubicBezTo>
                <a:cubicBezTo>
                  <a:pt x="7487602" y="1707766"/>
                  <a:pt x="7139319" y="2024661"/>
                  <a:pt x="6667861" y="2340638"/>
                </a:cubicBezTo>
                <a:cubicBezTo>
                  <a:pt x="6000244" y="2788084"/>
                  <a:pt x="6182089" y="2619092"/>
                  <a:pt x="5531788" y="2894820"/>
                </a:cubicBezTo>
                <a:cubicBezTo>
                  <a:pt x="3256172" y="3859682"/>
                  <a:pt x="4838435" y="3224806"/>
                  <a:pt x="4174042" y="3490566"/>
                </a:cubicBezTo>
                <a:cubicBezTo>
                  <a:pt x="4730057" y="3027222"/>
                  <a:pt x="3423662" y="4093753"/>
                  <a:pt x="5864297" y="3088784"/>
                </a:cubicBezTo>
                <a:cubicBezTo>
                  <a:pt x="6178333" y="2959475"/>
                  <a:pt x="6506962" y="2861085"/>
                  <a:pt x="6806406" y="2700856"/>
                </a:cubicBezTo>
                <a:cubicBezTo>
                  <a:pt x="7036927" y="2577507"/>
                  <a:pt x="7245040" y="2413607"/>
                  <a:pt x="7443715" y="2243656"/>
                </a:cubicBezTo>
                <a:cubicBezTo>
                  <a:pt x="7629844" y="2084438"/>
                  <a:pt x="7789353" y="1896382"/>
                  <a:pt x="7956333" y="1717184"/>
                </a:cubicBezTo>
                <a:cubicBezTo>
                  <a:pt x="7979036" y="1692820"/>
                  <a:pt x="8034719" y="1609940"/>
                  <a:pt x="8011752" y="1634056"/>
                </a:cubicBezTo>
                <a:cubicBezTo>
                  <a:pt x="7896696" y="1754865"/>
                  <a:pt x="7804795" y="1898270"/>
                  <a:pt x="7679242" y="2008129"/>
                </a:cubicBezTo>
                <a:cubicBezTo>
                  <a:pt x="7433853" y="2222844"/>
                  <a:pt x="7167821" y="2413105"/>
                  <a:pt x="6903388" y="2603875"/>
                </a:cubicBezTo>
                <a:cubicBezTo>
                  <a:pt x="5695889" y="3474999"/>
                  <a:pt x="6053201" y="3223591"/>
                  <a:pt x="5046879" y="3795366"/>
                </a:cubicBezTo>
                <a:cubicBezTo>
                  <a:pt x="5019944" y="3810670"/>
                  <a:pt x="5102148" y="3767355"/>
                  <a:pt x="5130006" y="3753802"/>
                </a:cubicBezTo>
                <a:cubicBezTo>
                  <a:pt x="5443895" y="3601099"/>
                  <a:pt x="5764359" y="3461316"/>
                  <a:pt x="6072115" y="3296602"/>
                </a:cubicBezTo>
                <a:cubicBezTo>
                  <a:pt x="7427941" y="2570948"/>
                  <a:pt x="6758757" y="2993919"/>
                  <a:pt x="8067170" y="2008129"/>
                </a:cubicBezTo>
                <a:cubicBezTo>
                  <a:pt x="8159534" y="1855729"/>
                  <a:pt x="8263218" y="1709639"/>
                  <a:pt x="8344261" y="1550929"/>
                </a:cubicBezTo>
                <a:cubicBezTo>
                  <a:pt x="8374841" y="1491043"/>
                  <a:pt x="8352132" y="1404513"/>
                  <a:pt x="8399679" y="1356966"/>
                </a:cubicBezTo>
                <a:cubicBezTo>
                  <a:pt x="8426607" y="1330038"/>
                  <a:pt x="8413387" y="1432387"/>
                  <a:pt x="8427388" y="1467802"/>
                </a:cubicBezTo>
                <a:cubicBezTo>
                  <a:pt x="8492043" y="1631340"/>
                  <a:pt x="8550254" y="1798736"/>
                  <a:pt x="8635206" y="1952711"/>
                </a:cubicBezTo>
                <a:cubicBezTo>
                  <a:pt x="8955667" y="2533546"/>
                  <a:pt x="9248977" y="2913360"/>
                  <a:pt x="9715861" y="3393584"/>
                </a:cubicBezTo>
                <a:cubicBezTo>
                  <a:pt x="9971684" y="3656717"/>
                  <a:pt x="9985466" y="3641153"/>
                  <a:pt x="10242333" y="3739947"/>
                </a:cubicBezTo>
                <a:cubicBezTo>
                  <a:pt x="10219242" y="3716856"/>
                  <a:pt x="10200042" y="3689071"/>
                  <a:pt x="10173061" y="3670675"/>
                </a:cubicBezTo>
                <a:cubicBezTo>
                  <a:pt x="9894726" y="3480901"/>
                  <a:pt x="9327933" y="3116493"/>
                  <a:pt x="9327933" y="3116493"/>
                </a:cubicBezTo>
                <a:cubicBezTo>
                  <a:pt x="8571103" y="1014181"/>
                  <a:pt x="9490629" y="3687935"/>
                  <a:pt x="8967715" y="1814166"/>
                </a:cubicBezTo>
                <a:cubicBezTo>
                  <a:pt x="8911923" y="1614244"/>
                  <a:pt x="8825873" y="1423870"/>
                  <a:pt x="8746042" y="1232275"/>
                </a:cubicBezTo>
                <a:cubicBezTo>
                  <a:pt x="8733233" y="1201534"/>
                  <a:pt x="8679423" y="1117785"/>
                  <a:pt x="8690624" y="1149147"/>
                </a:cubicBezTo>
                <a:cubicBezTo>
                  <a:pt x="8838561" y="1563368"/>
                  <a:pt x="8918573" y="1505504"/>
                  <a:pt x="9203242" y="1994275"/>
                </a:cubicBezTo>
                <a:cubicBezTo>
                  <a:pt x="9333171" y="2217361"/>
                  <a:pt x="9453726" y="2447303"/>
                  <a:pt x="9549606" y="2687002"/>
                </a:cubicBezTo>
                <a:cubicBezTo>
                  <a:pt x="9666765" y="2979898"/>
                  <a:pt x="9977698" y="3871634"/>
                  <a:pt x="9840552" y="3587547"/>
                </a:cubicBezTo>
                <a:cubicBezTo>
                  <a:pt x="9711243" y="3319693"/>
                  <a:pt x="9589175" y="3048220"/>
                  <a:pt x="9452624" y="2783984"/>
                </a:cubicBezTo>
                <a:cubicBezTo>
                  <a:pt x="8888846" y="1693037"/>
                  <a:pt x="9034228" y="1913924"/>
                  <a:pt x="8746042" y="1481656"/>
                </a:cubicBezTo>
                <a:cubicBezTo>
                  <a:pt x="8775990" y="1721234"/>
                  <a:pt x="8753740" y="1654529"/>
                  <a:pt x="8981570" y="1994275"/>
                </a:cubicBezTo>
                <a:cubicBezTo>
                  <a:pt x="9160086" y="2260483"/>
                  <a:pt x="9365000" y="2508107"/>
                  <a:pt x="9549606" y="2770129"/>
                </a:cubicBezTo>
                <a:cubicBezTo>
                  <a:pt x="9651413" y="2914629"/>
                  <a:pt x="9743570" y="3065693"/>
                  <a:pt x="9840552" y="3213475"/>
                </a:cubicBezTo>
                <a:cubicBezTo>
                  <a:pt x="9859025" y="3278129"/>
                  <a:pt x="9934531" y="3462524"/>
                  <a:pt x="9895970" y="3407438"/>
                </a:cubicBezTo>
                <a:cubicBezTo>
                  <a:pt x="9794086" y="3261889"/>
                  <a:pt x="9744767" y="3084457"/>
                  <a:pt x="9646588" y="2936384"/>
                </a:cubicBezTo>
                <a:cubicBezTo>
                  <a:pt x="8894902" y="1802695"/>
                  <a:pt x="9200266" y="2520250"/>
                  <a:pt x="8676770" y="1412384"/>
                </a:cubicBezTo>
                <a:cubicBezTo>
                  <a:pt x="8593598" y="1236368"/>
                  <a:pt x="8533127" y="1050411"/>
                  <a:pt x="8455097" y="872056"/>
                </a:cubicBezTo>
                <a:cubicBezTo>
                  <a:pt x="8436039" y="828496"/>
                  <a:pt x="8346263" y="720991"/>
                  <a:pt x="8385824" y="747366"/>
                </a:cubicBezTo>
                <a:cubicBezTo>
                  <a:pt x="8438088" y="782210"/>
                  <a:pt x="8448533" y="859401"/>
                  <a:pt x="8496661" y="899766"/>
                </a:cubicBezTo>
                <a:cubicBezTo>
                  <a:pt x="9855330" y="2039294"/>
                  <a:pt x="9702034" y="1911474"/>
                  <a:pt x="10727242" y="2617729"/>
                </a:cubicBezTo>
                <a:cubicBezTo>
                  <a:pt x="10814988" y="2576165"/>
                  <a:pt x="10915453" y="2554666"/>
                  <a:pt x="10990479" y="2493038"/>
                </a:cubicBezTo>
                <a:cubicBezTo>
                  <a:pt x="11049872" y="2444251"/>
                  <a:pt x="11077843" y="2366264"/>
                  <a:pt x="11115170" y="2299075"/>
                </a:cubicBezTo>
                <a:cubicBezTo>
                  <a:pt x="11129531" y="2273226"/>
                  <a:pt x="11078225" y="2345256"/>
                  <a:pt x="11059752" y="2368347"/>
                </a:cubicBezTo>
                <a:cubicBezTo>
                  <a:pt x="10304462" y="2116585"/>
                  <a:pt x="10622063" y="2251805"/>
                  <a:pt x="9563461" y="1620202"/>
                </a:cubicBezTo>
                <a:cubicBezTo>
                  <a:pt x="9041034" y="1308502"/>
                  <a:pt x="9131183" y="1381888"/>
                  <a:pt x="8870733" y="1121438"/>
                </a:cubicBezTo>
                <a:cubicBezTo>
                  <a:pt x="8891378" y="1381568"/>
                  <a:pt x="9177588" y="1991975"/>
                  <a:pt x="8759897" y="2146675"/>
                </a:cubicBezTo>
                <a:cubicBezTo>
                  <a:pt x="8699113" y="2169188"/>
                  <a:pt x="8630588" y="2137438"/>
                  <a:pt x="8565933" y="2132820"/>
                </a:cubicBezTo>
                <a:cubicBezTo>
                  <a:pt x="8533606" y="2049693"/>
                  <a:pt x="8473064" y="1972535"/>
                  <a:pt x="8468952" y="1883438"/>
                </a:cubicBezTo>
                <a:cubicBezTo>
                  <a:pt x="8451244" y="1499755"/>
                  <a:pt x="8484885" y="1390215"/>
                  <a:pt x="8552079" y="1121438"/>
                </a:cubicBezTo>
                <a:cubicBezTo>
                  <a:pt x="8547461" y="1324638"/>
                  <a:pt x="8555582" y="1528528"/>
                  <a:pt x="8538224" y="1731038"/>
                </a:cubicBezTo>
                <a:cubicBezTo>
                  <a:pt x="8534588" y="1773460"/>
                  <a:pt x="8519071" y="1648056"/>
                  <a:pt x="8510515" y="1606347"/>
                </a:cubicBezTo>
                <a:cubicBezTo>
                  <a:pt x="8419547" y="1162878"/>
                  <a:pt x="8491128" y="1318192"/>
                  <a:pt x="8399679" y="1135293"/>
                </a:cubicBezTo>
                <a:cubicBezTo>
                  <a:pt x="8371970" y="1347729"/>
                  <a:pt x="8366174" y="1564192"/>
                  <a:pt x="8316552" y="1772602"/>
                </a:cubicBezTo>
                <a:cubicBezTo>
                  <a:pt x="8310501" y="1798016"/>
                  <a:pt x="8272134" y="1740879"/>
                  <a:pt x="8261133" y="1717184"/>
                </a:cubicBezTo>
                <a:cubicBezTo>
                  <a:pt x="7986885" y="1126499"/>
                  <a:pt x="8265315" y="1587191"/>
                  <a:pt x="8039461" y="1232275"/>
                </a:cubicBezTo>
                <a:cubicBezTo>
                  <a:pt x="8034843" y="1250748"/>
                  <a:pt x="8030702" y="1269346"/>
                  <a:pt x="8025606" y="1287693"/>
                </a:cubicBezTo>
                <a:cubicBezTo>
                  <a:pt x="7984518" y="1435608"/>
                  <a:pt x="7782982" y="1632759"/>
                  <a:pt x="7900915" y="1731038"/>
                </a:cubicBezTo>
                <a:cubicBezTo>
                  <a:pt x="8010495" y="1822355"/>
                  <a:pt x="8032153" y="1477307"/>
                  <a:pt x="8108733" y="1356966"/>
                </a:cubicBezTo>
                <a:cubicBezTo>
                  <a:pt x="8194047" y="1222901"/>
                  <a:pt x="8293460" y="1098347"/>
                  <a:pt x="8385824" y="969038"/>
                </a:cubicBezTo>
                <a:cubicBezTo>
                  <a:pt x="8376588" y="1213802"/>
                  <a:pt x="8426698" y="1468189"/>
                  <a:pt x="8358115" y="1703329"/>
                </a:cubicBezTo>
                <a:cubicBezTo>
                  <a:pt x="8320062" y="1833796"/>
                  <a:pt x="8288842" y="1301547"/>
                  <a:pt x="8288842" y="1301547"/>
                </a:cubicBezTo>
                <a:cubicBezTo>
                  <a:pt x="8256515" y="1407765"/>
                  <a:pt x="8246294" y="1523432"/>
                  <a:pt x="8191861" y="1620202"/>
                </a:cubicBezTo>
                <a:cubicBezTo>
                  <a:pt x="8119374" y="1749068"/>
                  <a:pt x="8026601" y="1869847"/>
                  <a:pt x="7914770" y="1966566"/>
                </a:cubicBezTo>
                <a:cubicBezTo>
                  <a:pt x="7614020" y="2226674"/>
                  <a:pt x="6896994" y="2910805"/>
                  <a:pt x="6321497" y="3102638"/>
                </a:cubicBezTo>
                <a:cubicBezTo>
                  <a:pt x="6241548" y="3129288"/>
                  <a:pt x="6155242" y="3130347"/>
                  <a:pt x="6072115" y="3144202"/>
                </a:cubicBezTo>
                <a:cubicBezTo>
                  <a:pt x="6159861" y="3093402"/>
                  <a:pt x="6254554" y="3053052"/>
                  <a:pt x="6335352" y="2991802"/>
                </a:cubicBezTo>
                <a:cubicBezTo>
                  <a:pt x="6541741" y="2835345"/>
                  <a:pt x="6743804" y="2671914"/>
                  <a:pt x="6931097" y="2493038"/>
                </a:cubicBezTo>
                <a:cubicBezTo>
                  <a:pt x="7332025" y="2110129"/>
                  <a:pt x="7431349" y="1981681"/>
                  <a:pt x="7693097" y="1661766"/>
                </a:cubicBezTo>
                <a:cubicBezTo>
                  <a:pt x="7637679" y="1851111"/>
                  <a:pt x="7642644" y="2070075"/>
                  <a:pt x="7526842" y="2229802"/>
                </a:cubicBezTo>
                <a:cubicBezTo>
                  <a:pt x="7363365" y="2455287"/>
                  <a:pt x="7130805" y="2631002"/>
                  <a:pt x="6889533" y="2770129"/>
                </a:cubicBezTo>
                <a:cubicBezTo>
                  <a:pt x="6321307" y="3097792"/>
                  <a:pt x="5809016" y="3262157"/>
                  <a:pt x="5226988" y="3462856"/>
                </a:cubicBezTo>
                <a:cubicBezTo>
                  <a:pt x="5259315" y="3416674"/>
                  <a:pt x="5280806" y="3360569"/>
                  <a:pt x="5323970" y="3324311"/>
                </a:cubicBezTo>
                <a:cubicBezTo>
                  <a:pt x="6516546" y="2322548"/>
                  <a:pt x="6002660" y="2777850"/>
                  <a:pt x="7402152" y="2008129"/>
                </a:cubicBezTo>
                <a:cubicBezTo>
                  <a:pt x="7676272" y="1857363"/>
                  <a:pt x="7937861" y="1684856"/>
                  <a:pt x="8205715" y="1523220"/>
                </a:cubicBezTo>
                <a:cubicBezTo>
                  <a:pt x="8233424" y="1453947"/>
                  <a:pt x="8281418" y="1241163"/>
                  <a:pt x="8288842" y="1315402"/>
                </a:cubicBezTo>
                <a:cubicBezTo>
                  <a:pt x="8300558" y="1432559"/>
                  <a:pt x="8262475" y="1552120"/>
                  <a:pt x="8219570" y="1661766"/>
                </a:cubicBezTo>
                <a:cubicBezTo>
                  <a:pt x="8132696" y="1883777"/>
                  <a:pt x="7789365" y="2507296"/>
                  <a:pt x="7651533" y="2742420"/>
                </a:cubicBezTo>
                <a:cubicBezTo>
                  <a:pt x="7638956" y="2763875"/>
                  <a:pt x="7669677" y="2696104"/>
                  <a:pt x="7679242" y="2673147"/>
                </a:cubicBezTo>
                <a:cubicBezTo>
                  <a:pt x="7762041" y="2474428"/>
                  <a:pt x="7928624" y="2077402"/>
                  <a:pt x="7928624" y="2077402"/>
                </a:cubicBezTo>
                <a:cubicBezTo>
                  <a:pt x="7972577" y="1725790"/>
                  <a:pt x="7901848" y="2300800"/>
                  <a:pt x="7873206" y="2409911"/>
                </a:cubicBezTo>
                <a:cubicBezTo>
                  <a:pt x="7813879" y="2635918"/>
                  <a:pt x="7733970" y="2856291"/>
                  <a:pt x="7651533" y="3074929"/>
                </a:cubicBezTo>
                <a:cubicBezTo>
                  <a:pt x="7627477" y="3138731"/>
                  <a:pt x="7540403" y="3321740"/>
                  <a:pt x="7554552" y="3255038"/>
                </a:cubicBezTo>
                <a:cubicBezTo>
                  <a:pt x="7653552" y="2788325"/>
                  <a:pt x="7674784" y="2765190"/>
                  <a:pt x="7817788" y="2479184"/>
                </a:cubicBezTo>
                <a:cubicBezTo>
                  <a:pt x="7883827" y="2941451"/>
                  <a:pt x="7894387" y="2867012"/>
                  <a:pt x="7803933" y="3518275"/>
                </a:cubicBezTo>
                <a:cubicBezTo>
                  <a:pt x="7791879" y="3605065"/>
                  <a:pt x="7748515" y="3684529"/>
                  <a:pt x="7720806" y="3767656"/>
                </a:cubicBezTo>
                <a:cubicBezTo>
                  <a:pt x="7697715" y="3666056"/>
                  <a:pt x="7687552" y="3560623"/>
                  <a:pt x="7651533" y="3462856"/>
                </a:cubicBezTo>
                <a:cubicBezTo>
                  <a:pt x="7645777" y="3447231"/>
                  <a:pt x="7630983" y="3489386"/>
                  <a:pt x="7623824" y="3504420"/>
                </a:cubicBezTo>
                <a:cubicBezTo>
                  <a:pt x="7538539" y="3683518"/>
                  <a:pt x="7472495" y="3872309"/>
                  <a:pt x="7374442" y="4044747"/>
                </a:cubicBezTo>
                <a:cubicBezTo>
                  <a:pt x="7337281" y="4110099"/>
                  <a:pt x="7272842" y="4155584"/>
                  <a:pt x="7222042" y="4211002"/>
                </a:cubicBezTo>
                <a:cubicBezTo>
                  <a:pt x="7227154" y="4193109"/>
                  <a:pt x="7554236" y="2982040"/>
                  <a:pt x="7623824" y="3019511"/>
                </a:cubicBezTo>
                <a:cubicBezTo>
                  <a:pt x="7835557" y="3133521"/>
                  <a:pt x="7590191" y="3673810"/>
                  <a:pt x="7499133" y="3892347"/>
                </a:cubicBezTo>
                <a:cubicBezTo>
                  <a:pt x="7568406" y="3522893"/>
                  <a:pt x="7586212" y="3139958"/>
                  <a:pt x="7706952" y="2783984"/>
                </a:cubicBezTo>
                <a:cubicBezTo>
                  <a:pt x="7856253" y="2343805"/>
                  <a:pt x="8105026" y="1943904"/>
                  <a:pt x="8302697" y="1523220"/>
                </a:cubicBezTo>
                <a:cubicBezTo>
                  <a:pt x="8320263" y="1485835"/>
                  <a:pt x="8280324" y="1609272"/>
                  <a:pt x="8247279" y="1634056"/>
                </a:cubicBezTo>
                <a:cubicBezTo>
                  <a:pt x="8228806" y="1647911"/>
                  <a:pt x="8212348" y="1664967"/>
                  <a:pt x="8191861" y="1675620"/>
                </a:cubicBezTo>
                <a:cubicBezTo>
                  <a:pt x="8096559" y="1725177"/>
                  <a:pt x="8004882" y="1787162"/>
                  <a:pt x="7900915" y="1814166"/>
                </a:cubicBezTo>
                <a:cubicBezTo>
                  <a:pt x="7646643" y="1880211"/>
                  <a:pt x="7383679" y="1906529"/>
                  <a:pt x="7125061" y="1952711"/>
                </a:cubicBezTo>
                <a:cubicBezTo>
                  <a:pt x="6995752" y="2003511"/>
                  <a:pt x="6868934" y="2061178"/>
                  <a:pt x="6737133" y="2105111"/>
                </a:cubicBezTo>
                <a:cubicBezTo>
                  <a:pt x="6688150" y="2121439"/>
                  <a:pt x="6827621" y="2054718"/>
                  <a:pt x="6875679" y="2035838"/>
                </a:cubicBezTo>
                <a:cubicBezTo>
                  <a:pt x="6957235" y="2003798"/>
                  <a:pt x="7041934" y="1980420"/>
                  <a:pt x="7125061" y="1952711"/>
                </a:cubicBezTo>
                <a:cubicBezTo>
                  <a:pt x="7106588" y="1971184"/>
                  <a:pt x="7093866" y="1998346"/>
                  <a:pt x="7069642" y="2008129"/>
                </a:cubicBezTo>
                <a:cubicBezTo>
                  <a:pt x="6270392" y="2330902"/>
                  <a:pt x="6428144" y="2241199"/>
                  <a:pt x="5476370" y="2340638"/>
                </a:cubicBezTo>
                <a:cubicBezTo>
                  <a:pt x="5559497" y="2266747"/>
                  <a:pt x="5625378" y="2166872"/>
                  <a:pt x="5725752" y="2118966"/>
                </a:cubicBezTo>
                <a:cubicBezTo>
                  <a:pt x="5836101" y="2066300"/>
                  <a:pt x="5965670" y="2071566"/>
                  <a:pt x="6085970" y="2049693"/>
                </a:cubicBezTo>
                <a:cubicBezTo>
                  <a:pt x="6104704" y="2046287"/>
                  <a:pt x="6049499" y="2061652"/>
                  <a:pt x="6030552" y="2063547"/>
                </a:cubicBezTo>
                <a:cubicBezTo>
                  <a:pt x="5864549" y="2080147"/>
                  <a:pt x="5698043" y="2091256"/>
                  <a:pt x="5531788" y="2105111"/>
                </a:cubicBezTo>
                <a:cubicBezTo>
                  <a:pt x="5208515" y="2091256"/>
                  <a:pt x="4277600" y="2217919"/>
                  <a:pt x="4561970" y="2063547"/>
                </a:cubicBezTo>
                <a:cubicBezTo>
                  <a:pt x="4941196" y="1857682"/>
                  <a:pt x="6155364" y="1836437"/>
                  <a:pt x="6723279" y="1814166"/>
                </a:cubicBezTo>
                <a:cubicBezTo>
                  <a:pt x="6704806" y="1818784"/>
                  <a:pt x="6685332" y="1820449"/>
                  <a:pt x="6667861" y="1828020"/>
                </a:cubicBezTo>
                <a:cubicBezTo>
                  <a:pt x="6546519" y="1880601"/>
                  <a:pt x="6432462" y="1950588"/>
                  <a:pt x="6307642" y="1994275"/>
                </a:cubicBezTo>
                <a:cubicBezTo>
                  <a:pt x="6245998" y="2015850"/>
                  <a:pt x="6178333" y="2012748"/>
                  <a:pt x="6113679" y="2021984"/>
                </a:cubicBezTo>
                <a:cubicBezTo>
                  <a:pt x="6358443" y="1915766"/>
                  <a:pt x="6596757" y="1793237"/>
                  <a:pt x="6847970" y="1703329"/>
                </a:cubicBezTo>
                <a:cubicBezTo>
                  <a:pt x="7474971" y="1478929"/>
                  <a:pt x="8117609" y="1300234"/>
                  <a:pt x="8746042" y="1079875"/>
                </a:cubicBezTo>
                <a:cubicBezTo>
                  <a:pt x="8829871" y="1050481"/>
                  <a:pt x="8902116" y="994911"/>
                  <a:pt x="8981570" y="955184"/>
                </a:cubicBezTo>
                <a:cubicBezTo>
                  <a:pt x="8996463" y="947737"/>
                  <a:pt x="8954331" y="974404"/>
                  <a:pt x="8940006" y="982893"/>
                </a:cubicBezTo>
                <a:cubicBezTo>
                  <a:pt x="8829617" y="1048308"/>
                  <a:pt x="8723142" y="1121258"/>
                  <a:pt x="8607497" y="1176856"/>
                </a:cubicBezTo>
                <a:cubicBezTo>
                  <a:pt x="8482286" y="1237053"/>
                  <a:pt x="8348879" y="1278456"/>
                  <a:pt x="8219570" y="1329256"/>
                </a:cubicBezTo>
                <a:cubicBezTo>
                  <a:pt x="8322776" y="1247778"/>
                  <a:pt x="8602878" y="1015221"/>
                  <a:pt x="8732188" y="955184"/>
                </a:cubicBezTo>
                <a:cubicBezTo>
                  <a:pt x="8774284" y="935639"/>
                  <a:pt x="8824551" y="945947"/>
                  <a:pt x="8870733" y="941329"/>
                </a:cubicBezTo>
                <a:cubicBezTo>
                  <a:pt x="8944624" y="1029075"/>
                  <a:pt x="8995464" y="1143235"/>
                  <a:pt x="9092406" y="1204566"/>
                </a:cubicBezTo>
                <a:cubicBezTo>
                  <a:pt x="9229447" y="1291265"/>
                  <a:pt x="9391532" y="1334634"/>
                  <a:pt x="9549606" y="1370820"/>
                </a:cubicBezTo>
                <a:cubicBezTo>
                  <a:pt x="9958511" y="1464425"/>
                  <a:pt x="10177151" y="1464839"/>
                  <a:pt x="10547133" y="1481656"/>
                </a:cubicBezTo>
                <a:cubicBezTo>
                  <a:pt x="10422442" y="1463183"/>
                  <a:pt x="10297236" y="1447910"/>
                  <a:pt x="10173061" y="1426238"/>
                </a:cubicBezTo>
                <a:lnTo>
                  <a:pt x="7609970" y="969038"/>
                </a:lnTo>
                <a:cubicBezTo>
                  <a:pt x="8368664" y="926890"/>
                  <a:pt x="7388993" y="962640"/>
                  <a:pt x="9147824" y="1176856"/>
                </a:cubicBezTo>
                <a:cubicBezTo>
                  <a:pt x="9436963" y="1212072"/>
                  <a:pt x="9729715" y="1204565"/>
                  <a:pt x="10020661" y="1218420"/>
                </a:cubicBezTo>
                <a:cubicBezTo>
                  <a:pt x="9868261" y="1190711"/>
                  <a:pt x="9717918" y="1146975"/>
                  <a:pt x="9563461" y="1135293"/>
                </a:cubicBezTo>
                <a:cubicBezTo>
                  <a:pt x="9167187" y="1105323"/>
                  <a:pt x="8768262" y="1123451"/>
                  <a:pt x="8371970" y="1093729"/>
                </a:cubicBezTo>
                <a:cubicBezTo>
                  <a:pt x="8341077" y="1091412"/>
                  <a:pt x="8424586" y="1057531"/>
                  <a:pt x="8455097" y="1052166"/>
                </a:cubicBezTo>
                <a:cubicBezTo>
                  <a:pt x="8846207" y="983399"/>
                  <a:pt x="9240188" y="932093"/>
                  <a:pt x="9632733" y="872056"/>
                </a:cubicBezTo>
                <a:cubicBezTo>
                  <a:pt x="11016601" y="890265"/>
                  <a:pt x="10945536" y="787029"/>
                  <a:pt x="10256188" y="1010602"/>
                </a:cubicBezTo>
                <a:cubicBezTo>
                  <a:pt x="10226719" y="1020159"/>
                  <a:pt x="10200770" y="1038311"/>
                  <a:pt x="10173061" y="1052166"/>
                </a:cubicBezTo>
                <a:cubicBezTo>
                  <a:pt x="10621025" y="1066020"/>
                  <a:pt x="11069407" y="1069924"/>
                  <a:pt x="11516952" y="1093729"/>
                </a:cubicBezTo>
                <a:cubicBezTo>
                  <a:pt x="11533580" y="1094613"/>
                  <a:pt x="11491613" y="1117694"/>
                  <a:pt x="11475388" y="1121438"/>
                </a:cubicBezTo>
                <a:cubicBezTo>
                  <a:pt x="11430164" y="1131874"/>
                  <a:pt x="11383156" y="1132272"/>
                  <a:pt x="11336842" y="1135293"/>
                </a:cubicBezTo>
                <a:lnTo>
                  <a:pt x="10838079" y="1163002"/>
                </a:lnTo>
                <a:cubicBezTo>
                  <a:pt x="10560988" y="1126057"/>
                  <a:pt x="10281030" y="1106439"/>
                  <a:pt x="10006806" y="1052166"/>
                </a:cubicBezTo>
                <a:cubicBezTo>
                  <a:pt x="9641263" y="979819"/>
                  <a:pt x="9579391" y="935441"/>
                  <a:pt x="9314079" y="802784"/>
                </a:cubicBezTo>
                <a:cubicBezTo>
                  <a:pt x="9281752" y="751984"/>
                  <a:pt x="9238239" y="706764"/>
                  <a:pt x="9217097" y="650384"/>
                </a:cubicBezTo>
                <a:cubicBezTo>
                  <a:pt x="9167213" y="517361"/>
                  <a:pt x="9203381" y="162446"/>
                  <a:pt x="9175533" y="775075"/>
                </a:cubicBezTo>
                <a:cubicBezTo>
                  <a:pt x="9184769" y="909002"/>
                  <a:pt x="9219493" y="1043598"/>
                  <a:pt x="9203242" y="1176856"/>
                </a:cubicBezTo>
                <a:cubicBezTo>
                  <a:pt x="9195475" y="1240542"/>
                  <a:pt x="9170294" y="1339109"/>
                  <a:pt x="9106261" y="1343111"/>
                </a:cubicBezTo>
                <a:cubicBezTo>
                  <a:pt x="9040752" y="1347205"/>
                  <a:pt x="9021314" y="1242947"/>
                  <a:pt x="8981570" y="1190711"/>
                </a:cubicBezTo>
                <a:cubicBezTo>
                  <a:pt x="8476551" y="526971"/>
                  <a:pt x="8799839" y="903077"/>
                  <a:pt x="8358115" y="414856"/>
                </a:cubicBezTo>
                <a:cubicBezTo>
                  <a:pt x="8348879" y="433329"/>
                  <a:pt x="8331143" y="449635"/>
                  <a:pt x="8330406" y="470275"/>
                </a:cubicBezTo>
                <a:cubicBezTo>
                  <a:pt x="8326447" y="581137"/>
                  <a:pt x="8337932" y="692032"/>
                  <a:pt x="8344261" y="802784"/>
                </a:cubicBezTo>
                <a:cubicBezTo>
                  <a:pt x="8347171" y="853710"/>
                  <a:pt x="8358115" y="904175"/>
                  <a:pt x="8358115" y="955184"/>
                </a:cubicBezTo>
                <a:cubicBezTo>
                  <a:pt x="8358115" y="974225"/>
                  <a:pt x="8353915" y="916178"/>
                  <a:pt x="8344261" y="899766"/>
                </a:cubicBezTo>
                <a:cubicBezTo>
                  <a:pt x="8307238" y="836827"/>
                  <a:pt x="8261134" y="779693"/>
                  <a:pt x="8219570" y="719656"/>
                </a:cubicBezTo>
                <a:cubicBezTo>
                  <a:pt x="7920481" y="1783085"/>
                  <a:pt x="8250076" y="1513512"/>
                  <a:pt x="7374442" y="1841875"/>
                </a:cubicBezTo>
                <a:cubicBezTo>
                  <a:pt x="7352393" y="1850143"/>
                  <a:pt x="7328261" y="1851111"/>
                  <a:pt x="7305170" y="1855729"/>
                </a:cubicBezTo>
                <a:cubicBezTo>
                  <a:pt x="7392915" y="1804929"/>
                  <a:pt x="7478867" y="1750897"/>
                  <a:pt x="7568406" y="1703329"/>
                </a:cubicBezTo>
                <a:cubicBezTo>
                  <a:pt x="7626800" y="1672307"/>
                  <a:pt x="7727605" y="1557473"/>
                  <a:pt x="7748515" y="1620202"/>
                </a:cubicBezTo>
                <a:cubicBezTo>
                  <a:pt x="7826518" y="1854211"/>
                  <a:pt x="7362009" y="2314800"/>
                  <a:pt x="7277461" y="2368347"/>
                </a:cubicBezTo>
                <a:cubicBezTo>
                  <a:pt x="7144981" y="2452251"/>
                  <a:pt x="6972661" y="2442238"/>
                  <a:pt x="6820261" y="2479184"/>
                </a:cubicBezTo>
                <a:cubicBezTo>
                  <a:pt x="6866443" y="2437620"/>
                  <a:pt x="6907110" y="2388957"/>
                  <a:pt x="6958806" y="2354493"/>
                </a:cubicBezTo>
                <a:cubicBezTo>
                  <a:pt x="7493942" y="1997735"/>
                  <a:pt x="7413559" y="2041989"/>
                  <a:pt x="7762370" y="1883438"/>
                </a:cubicBezTo>
                <a:cubicBezTo>
                  <a:pt x="7601776" y="2044032"/>
                  <a:pt x="7175724" y="2523960"/>
                  <a:pt x="6931097" y="2437620"/>
                </a:cubicBezTo>
                <a:cubicBezTo>
                  <a:pt x="6773777" y="2382095"/>
                  <a:pt x="7131245" y="2165100"/>
                  <a:pt x="7263606" y="2063547"/>
                </a:cubicBezTo>
                <a:cubicBezTo>
                  <a:pt x="7856529" y="1608632"/>
                  <a:pt x="8216940" y="1397337"/>
                  <a:pt x="8746042" y="1079875"/>
                </a:cubicBezTo>
                <a:cubicBezTo>
                  <a:pt x="8653679" y="1227657"/>
                  <a:pt x="8575157" y="1385050"/>
                  <a:pt x="8468952" y="1523220"/>
                </a:cubicBezTo>
                <a:cubicBezTo>
                  <a:pt x="8098846" y="2004718"/>
                  <a:pt x="7590618" y="2393194"/>
                  <a:pt x="7319024" y="2936384"/>
                </a:cubicBezTo>
                <a:cubicBezTo>
                  <a:pt x="7272842" y="3028748"/>
                  <a:pt x="7202880" y="3112668"/>
                  <a:pt x="7180479" y="3213475"/>
                </a:cubicBezTo>
                <a:cubicBezTo>
                  <a:pt x="7166853" y="3274793"/>
                  <a:pt x="7256701" y="3113491"/>
                  <a:pt x="7291315" y="3061075"/>
                </a:cubicBezTo>
                <a:cubicBezTo>
                  <a:pt x="7695159" y="2449539"/>
                  <a:pt x="7581745" y="2665058"/>
                  <a:pt x="7790079" y="2202093"/>
                </a:cubicBezTo>
                <a:cubicBezTo>
                  <a:pt x="7729920" y="2593128"/>
                  <a:pt x="7729622" y="2620703"/>
                  <a:pt x="7582261" y="3199620"/>
                </a:cubicBezTo>
                <a:cubicBezTo>
                  <a:pt x="7393828" y="3939890"/>
                  <a:pt x="7534791" y="3745853"/>
                  <a:pt x="7208188" y="4072456"/>
                </a:cubicBezTo>
                <a:cubicBezTo>
                  <a:pt x="7360179" y="3692482"/>
                  <a:pt x="7320568" y="3797378"/>
                  <a:pt x="7540697" y="2991802"/>
                </a:cubicBezTo>
                <a:cubicBezTo>
                  <a:pt x="7664994" y="2536926"/>
                  <a:pt x="7786889" y="2080992"/>
                  <a:pt x="7887061" y="1620202"/>
                </a:cubicBezTo>
                <a:cubicBezTo>
                  <a:pt x="7925635" y="1442763"/>
                  <a:pt x="8004111" y="904690"/>
                  <a:pt x="7956333" y="1079875"/>
                </a:cubicBezTo>
                <a:cubicBezTo>
                  <a:pt x="7744634" y="1856096"/>
                  <a:pt x="7998547" y="1670359"/>
                  <a:pt x="7596115" y="2354493"/>
                </a:cubicBezTo>
                <a:cubicBezTo>
                  <a:pt x="7470609" y="2567853"/>
                  <a:pt x="7303695" y="2754035"/>
                  <a:pt x="7152770" y="2950238"/>
                </a:cubicBezTo>
                <a:cubicBezTo>
                  <a:pt x="7118864" y="2994316"/>
                  <a:pt x="7012237" y="3121947"/>
                  <a:pt x="7041933" y="3074929"/>
                </a:cubicBezTo>
                <a:cubicBezTo>
                  <a:pt x="7126789" y="2940574"/>
                  <a:pt x="7235653" y="2822284"/>
                  <a:pt x="7319024" y="2687002"/>
                </a:cubicBezTo>
                <a:cubicBezTo>
                  <a:pt x="7480708" y="2424647"/>
                  <a:pt x="7623824" y="2151293"/>
                  <a:pt x="7776224" y="1883438"/>
                </a:cubicBezTo>
                <a:cubicBezTo>
                  <a:pt x="7872261" y="1403255"/>
                  <a:pt x="7759327" y="2011649"/>
                  <a:pt x="7471424" y="2576166"/>
                </a:cubicBezTo>
                <a:cubicBezTo>
                  <a:pt x="7229282" y="3050955"/>
                  <a:pt x="7158948" y="3075235"/>
                  <a:pt x="6834115" y="3365875"/>
                </a:cubicBezTo>
                <a:cubicBezTo>
                  <a:pt x="6910277" y="2769267"/>
                  <a:pt x="6974171" y="2620933"/>
                  <a:pt x="6861824" y="2008129"/>
                </a:cubicBezTo>
                <a:cubicBezTo>
                  <a:pt x="6852329" y="1956337"/>
                  <a:pt x="6797169" y="1925002"/>
                  <a:pt x="6764842" y="1883438"/>
                </a:cubicBezTo>
                <a:cubicBezTo>
                  <a:pt x="6644769" y="2095874"/>
                  <a:pt x="6583252" y="2354499"/>
                  <a:pt x="6404624" y="2520747"/>
                </a:cubicBezTo>
                <a:cubicBezTo>
                  <a:pt x="5502731" y="3360133"/>
                  <a:pt x="5040770" y="3247630"/>
                  <a:pt x="3827679" y="3462856"/>
                </a:cubicBezTo>
                <a:cubicBezTo>
                  <a:pt x="3767870" y="3473467"/>
                  <a:pt x="3707606" y="3481329"/>
                  <a:pt x="3647570" y="3490566"/>
                </a:cubicBezTo>
                <a:cubicBezTo>
                  <a:pt x="4416767" y="3560493"/>
                  <a:pt x="4090995" y="3555624"/>
                  <a:pt x="5476370" y="3282747"/>
                </a:cubicBezTo>
                <a:cubicBezTo>
                  <a:pt x="5584074" y="3261533"/>
                  <a:pt x="5889606" y="3140974"/>
                  <a:pt x="5781170" y="3158056"/>
                </a:cubicBezTo>
                <a:cubicBezTo>
                  <a:pt x="5000988" y="3280962"/>
                  <a:pt x="3453606" y="3601402"/>
                  <a:pt x="3453606" y="3601402"/>
                </a:cubicBezTo>
              </a:path>
            </a:pathLst>
          </a:custGeom>
          <a:noFill/>
          <a:ln w="9525" cap="flat" cmpd="sng" algn="ctr">
            <a:solidFill>
              <a:srgbClr val="FFFF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05400"/>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F555535A-4C46-AED6-85CD-D06567317843}"/>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7" name="Rectangle 3"/>
          <p:cNvSpPr>
            <a:spLocks noGrp="1" noChangeArrowheads="1"/>
          </p:cNvSpPr>
          <p:nvPr>
            <p:ph type="body" idx="4294967295"/>
          </p:nvPr>
        </p:nvSpPr>
        <p:spPr>
          <a:xfrm>
            <a:off x="457200" y="228600"/>
            <a:ext cx="8077200" cy="5902325"/>
          </a:xfrm>
        </p:spPr>
        <p:txBody>
          <a:bodyPr/>
          <a:lstStyle/>
          <a:p>
            <a:pPr eaLnBrk="1" hangingPunct="1">
              <a:defRPr/>
            </a:pPr>
            <a:r>
              <a:rPr lang="en-US" dirty="0">
                <a:solidFill>
                  <a:srgbClr val="FFCC99"/>
                </a:solidFill>
                <a:effectLst>
                  <a:outerShdw blurRad="38100" dist="38100" dir="2700000" algn="tl">
                    <a:srgbClr val="336699"/>
                  </a:outerShdw>
                </a:effectLst>
              </a:rPr>
              <a:t>Fungus breaks down organic molecules and helps return those nutrients to plants.</a:t>
            </a:r>
          </a:p>
        </p:txBody>
      </p:sp>
      <p:pic>
        <p:nvPicPr>
          <p:cNvPr id="350211" name="Picture 6" descr="mycorrhiza0127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86800" cy="5124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2551" name="Line 7"/>
          <p:cNvSpPr>
            <a:spLocks noChangeShapeType="1"/>
          </p:cNvSpPr>
          <p:nvPr/>
        </p:nvSpPr>
        <p:spPr bwMode="auto">
          <a:xfrm flipV="1">
            <a:off x="2209800" y="3429000"/>
            <a:ext cx="1752600" cy="1066800"/>
          </a:xfrm>
          <a:prstGeom prst="line">
            <a:avLst/>
          </a:prstGeom>
          <a:noFill/>
          <a:ln w="9525">
            <a:noFill/>
            <a:round/>
            <a:headEnd/>
            <a:tailEnd type="triangle" w="med" len="med"/>
          </a:ln>
          <a:effectLst/>
        </p:spPr>
        <p:txBody>
          <a:bodyPr/>
          <a:lstStyle/>
          <a:p>
            <a:pPr eaLnBrk="1" hangingPunct="1">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endParaRPr>
          </a:p>
        </p:txBody>
      </p:sp>
      <p:sp>
        <p:nvSpPr>
          <p:cNvPr id="1132552" name="Text Box 8"/>
          <p:cNvSpPr txBox="1">
            <a:spLocks noChangeArrowheads="1"/>
          </p:cNvSpPr>
          <p:nvPr/>
        </p:nvSpPr>
        <p:spPr bwMode="auto">
          <a:xfrm>
            <a:off x="533400" y="4648200"/>
            <a:ext cx="22860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3200">
              <a:effectLst>
                <a:outerShdw blurRad="38100" dist="38100" dir="2700000" algn="tl">
                  <a:srgbClr val="336699"/>
                </a:outerShdw>
              </a:effectLs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769429"/>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E5419CCA-9729-0B74-C65C-32622BEF8C28}"/>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83652" name="Text Box 6"/>
          <p:cNvSpPr txBox="1">
            <a:spLocks noChangeArrowheads="1"/>
          </p:cNvSpPr>
          <p:nvPr/>
        </p:nvSpPr>
        <p:spPr bwMode="auto">
          <a:xfrm>
            <a:off x="381000" y="1676400"/>
            <a:ext cx="4343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rgbClr val="008000"/>
                </a:solidFill>
              </a:rPr>
              <a:t>Producers (Plants)</a:t>
            </a:r>
          </a:p>
          <a:p>
            <a:pPr>
              <a:spcBef>
                <a:spcPct val="50000"/>
              </a:spcBef>
            </a:pPr>
            <a:endParaRPr lang="en-US" sz="3600"/>
          </a:p>
        </p:txBody>
      </p:sp>
      <p:sp>
        <p:nvSpPr>
          <p:cNvPr id="283654" name="Rectangle 5"/>
          <p:cNvSpPr>
            <a:spLocks noChangeArrowheads="1"/>
          </p:cNvSpPr>
          <p:nvPr/>
        </p:nvSpPr>
        <p:spPr bwMode="auto">
          <a:xfrm>
            <a:off x="152400" y="3886200"/>
            <a:ext cx="4800600" cy="2819400"/>
          </a:xfrm>
          <a:prstGeom prst="rect">
            <a:avLst/>
          </a:prstGeom>
          <a:solidFill>
            <a:srgbClr val="92D050">
              <a:alpha val="67058"/>
            </a:srgbClr>
          </a:solidFill>
          <a:ln w="9525" algn="ctr">
            <a:solidFill>
              <a:schemeClr val="tx1"/>
            </a:solidFill>
            <a:round/>
            <a:headEnd/>
            <a:tailEnd/>
          </a:ln>
        </p:spPr>
        <p:txBody>
          <a:bodyPr/>
          <a:lstStyle/>
          <a:p>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2916" y="3868271"/>
            <a:ext cx="3975768" cy="1384995"/>
          </a:xfrm>
          <a:prstGeom prst="rect">
            <a:avLst/>
          </a:prstGeom>
          <a:noFill/>
        </p:spPr>
        <p:txBody>
          <a:bodyPr wrap="none" lIns="91440" tIns="45720" rIns="91440" bIns="45720">
            <a:spAutoFit/>
          </a:bodyPr>
          <a:lstStyle/>
          <a:p>
            <a:pPr algn="ctr"/>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if we gathered </a:t>
            </a:r>
          </a:p>
          <a:p>
            <a:pPr algn="ctr"/>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all of the plants</a:t>
            </a:r>
          </a:p>
          <a:p>
            <a:pPr algn="ct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and burned them?</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a:extLst>
              <a:ext uri="{FF2B5EF4-FFF2-40B4-BE49-F238E27FC236}">
                <a16:creationId xmlns:a16="http://schemas.microsoft.com/office/drawing/2014/main" id="{D476F8FB-0B11-9500-D871-5A9FB3B0394E}"/>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56830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idx="4294967295"/>
          </p:nvPr>
        </p:nvSpPr>
        <p:spPr/>
        <p:txBody>
          <a:bodyPr anchorCtr="1"/>
          <a:lstStyle/>
          <a:p>
            <a:pPr eaLnBrk="1" hangingPunct="1">
              <a:defRPr/>
            </a:pPr>
            <a:endParaRPr lang="en-US">
              <a:effectLst>
                <a:outerShdw blurRad="38100" dist="38100" dir="2700000" algn="tl">
                  <a:srgbClr val="FFFFFF"/>
                </a:outerShdw>
              </a:effectLst>
            </a:endParaRPr>
          </a:p>
        </p:txBody>
      </p:sp>
      <p:sp>
        <p:nvSpPr>
          <p:cNvPr id="1132547" name="Rectangle 3"/>
          <p:cNvSpPr>
            <a:spLocks noGrp="1" noChangeArrowheads="1"/>
          </p:cNvSpPr>
          <p:nvPr>
            <p:ph type="body" idx="4294967295"/>
          </p:nvPr>
        </p:nvSpPr>
        <p:spPr>
          <a:xfrm>
            <a:off x="0" y="457200"/>
            <a:ext cx="8229600" cy="5902325"/>
          </a:xfrm>
        </p:spPr>
        <p:txBody>
          <a:bodyPr/>
          <a:lstStyle/>
          <a:p>
            <a:pPr eaLnBrk="1" hangingPunct="1">
              <a:defRPr/>
            </a:pPr>
            <a:endParaRPr lang="en-US">
              <a:effectLst>
                <a:outerShdw blurRad="38100" dist="38100" dir="2700000" algn="tl">
                  <a:srgbClr val="336699"/>
                </a:outerShdw>
              </a:effectLst>
            </a:endParaRPr>
          </a:p>
        </p:txBody>
      </p:sp>
      <p:pic>
        <p:nvPicPr>
          <p:cNvPr id="351236" name="Picture 6" descr="mycorrhiza0127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2551" name="Line 7"/>
          <p:cNvSpPr>
            <a:spLocks noChangeShapeType="1"/>
          </p:cNvSpPr>
          <p:nvPr/>
        </p:nvSpPr>
        <p:spPr bwMode="auto">
          <a:xfrm flipV="1">
            <a:off x="2209800" y="3429000"/>
            <a:ext cx="1752600" cy="1066800"/>
          </a:xfrm>
          <a:prstGeom prst="line">
            <a:avLst/>
          </a:prstGeom>
          <a:noFill/>
          <a:ln w="9525">
            <a:noFill/>
            <a:round/>
            <a:headEnd/>
            <a:tailEnd type="triangle" w="med" len="med"/>
          </a:ln>
          <a:effectLst/>
        </p:spPr>
        <p:txBody>
          <a:bodyPr/>
          <a:lstStyle/>
          <a:p>
            <a:pPr eaLnBrk="1" hangingPunct="1">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endParaRPr>
          </a:p>
        </p:txBody>
      </p:sp>
      <p:sp>
        <p:nvSpPr>
          <p:cNvPr id="351239" name="WordArt 9"/>
          <p:cNvSpPr>
            <a:spLocks noChangeArrowheads="1" noChangeShapeType="1" noTextEdit="1"/>
          </p:cNvSpPr>
          <p:nvPr/>
        </p:nvSpPr>
        <p:spPr bwMode="auto">
          <a:xfrm>
            <a:off x="5867400" y="533400"/>
            <a:ext cx="1647825" cy="933450"/>
          </a:xfrm>
          <a:prstGeom prst="rect">
            <a:avLst/>
          </a:prstGeom>
        </p:spPr>
        <p:txBody>
          <a:bodyPr wrap="none" fromWordArt="1">
            <a:prstTxWarp prst="textPlain">
              <a:avLst>
                <a:gd name="adj" fmla="val 50000"/>
              </a:avLst>
            </a:prstTxWarp>
          </a:bodyPr>
          <a:lstStyle/>
          <a:p>
            <a:pPr algn="ctr"/>
            <a:r>
              <a:rPr lang="en-US" sz="3600" kern="10" spc="720">
                <a:ln w="9525">
                  <a:solidFill>
                    <a:srgbClr val="66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Root</a:t>
            </a:r>
          </a:p>
        </p:txBody>
      </p:sp>
      <p:sp>
        <p:nvSpPr>
          <p:cNvPr id="351240" name="AutoShape 10"/>
          <p:cNvSpPr>
            <a:spLocks noChangeArrowheads="1"/>
          </p:cNvSpPr>
          <p:nvPr/>
        </p:nvSpPr>
        <p:spPr bwMode="auto">
          <a:xfrm rot="-2205862">
            <a:off x="4075113" y="1179513"/>
            <a:ext cx="1676400" cy="685800"/>
          </a:xfrm>
          <a:prstGeom prst="leftArrow">
            <a:avLst>
              <a:gd name="adj1" fmla="val 50000"/>
              <a:gd name="adj2" fmla="val 61111"/>
            </a:avLst>
          </a:prstGeom>
          <a:solidFill>
            <a:schemeClr val="tx1"/>
          </a:solidFill>
          <a:ln w="28575">
            <a:solidFill>
              <a:srgbClr val="663300"/>
            </a:solidFill>
            <a:miter lim="800000"/>
            <a:headEnd/>
            <a:tailEnd/>
          </a:ln>
        </p:spPr>
        <p:txBody>
          <a:bodyPr wrap="none" anchor="ctr"/>
          <a:lstStyle/>
          <a:p>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769429"/>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4CC7383D-51C5-755B-71ED-4A9D4181F61B}"/>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idx="4294967295"/>
          </p:nvPr>
        </p:nvSpPr>
        <p:spPr/>
        <p:txBody>
          <a:bodyPr anchorCtr="1"/>
          <a:lstStyle/>
          <a:p>
            <a:pPr eaLnBrk="1" hangingPunct="1">
              <a:defRPr/>
            </a:pPr>
            <a:endParaRPr lang="en-US">
              <a:effectLst>
                <a:outerShdw blurRad="38100" dist="38100" dir="2700000" algn="tl">
                  <a:srgbClr val="FFFFFF"/>
                </a:outerShdw>
              </a:effectLst>
            </a:endParaRPr>
          </a:p>
        </p:txBody>
      </p:sp>
      <p:sp>
        <p:nvSpPr>
          <p:cNvPr id="1132547" name="Rectangle 3"/>
          <p:cNvSpPr>
            <a:spLocks noGrp="1" noChangeArrowheads="1"/>
          </p:cNvSpPr>
          <p:nvPr>
            <p:ph type="body" idx="4294967295"/>
          </p:nvPr>
        </p:nvSpPr>
        <p:spPr>
          <a:xfrm>
            <a:off x="0" y="457200"/>
            <a:ext cx="8229600" cy="5902325"/>
          </a:xfrm>
        </p:spPr>
        <p:txBody>
          <a:bodyPr/>
          <a:lstStyle/>
          <a:p>
            <a:pPr eaLnBrk="1" hangingPunct="1">
              <a:defRPr/>
            </a:pPr>
            <a:endParaRPr lang="en-US">
              <a:effectLst>
                <a:outerShdw blurRad="38100" dist="38100" dir="2700000" algn="tl">
                  <a:srgbClr val="336699"/>
                </a:outerShdw>
              </a:effectLst>
            </a:endParaRPr>
          </a:p>
        </p:txBody>
      </p:sp>
      <p:pic>
        <p:nvPicPr>
          <p:cNvPr id="352260" name="Picture 6" descr="mycorrhiza0127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2551" name="Line 7"/>
          <p:cNvSpPr>
            <a:spLocks noChangeShapeType="1"/>
          </p:cNvSpPr>
          <p:nvPr/>
        </p:nvSpPr>
        <p:spPr bwMode="auto">
          <a:xfrm flipV="1">
            <a:off x="2209800" y="3429000"/>
            <a:ext cx="1752600" cy="1066800"/>
          </a:xfrm>
          <a:prstGeom prst="line">
            <a:avLst/>
          </a:prstGeom>
          <a:noFill/>
          <a:ln w="9525">
            <a:noFill/>
            <a:round/>
            <a:headEnd/>
            <a:tailEnd type="triangle" w="med" len="med"/>
          </a:ln>
          <a:effectLst/>
        </p:spPr>
        <p:txBody>
          <a:bodyPr/>
          <a:lstStyle/>
          <a:p>
            <a:pPr eaLnBrk="1" hangingPunct="1">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endParaRPr>
          </a:p>
        </p:txBody>
      </p:sp>
      <p:sp>
        <p:nvSpPr>
          <p:cNvPr id="352263" name="WordArt 7"/>
          <p:cNvSpPr>
            <a:spLocks noChangeArrowheads="1" noChangeShapeType="1" noTextEdit="1"/>
          </p:cNvSpPr>
          <p:nvPr/>
        </p:nvSpPr>
        <p:spPr bwMode="auto">
          <a:xfrm>
            <a:off x="5867400" y="533400"/>
            <a:ext cx="1647825" cy="933450"/>
          </a:xfrm>
          <a:prstGeom prst="rect">
            <a:avLst/>
          </a:prstGeom>
        </p:spPr>
        <p:txBody>
          <a:bodyPr wrap="none" fromWordArt="1">
            <a:prstTxWarp prst="textPlain">
              <a:avLst>
                <a:gd name="adj" fmla="val 50000"/>
              </a:avLst>
            </a:prstTxWarp>
          </a:bodyPr>
          <a:lstStyle/>
          <a:p>
            <a:pPr algn="ctr"/>
            <a:r>
              <a:rPr lang="en-US" sz="3600" kern="10" spc="720">
                <a:ln w="9525">
                  <a:solidFill>
                    <a:srgbClr val="66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Root</a:t>
            </a:r>
          </a:p>
        </p:txBody>
      </p:sp>
      <p:sp>
        <p:nvSpPr>
          <p:cNvPr id="352264" name="AutoShape 8"/>
          <p:cNvSpPr>
            <a:spLocks noChangeArrowheads="1"/>
          </p:cNvSpPr>
          <p:nvPr/>
        </p:nvSpPr>
        <p:spPr bwMode="auto">
          <a:xfrm rot="-2205862">
            <a:off x="4075113" y="1179513"/>
            <a:ext cx="1676400" cy="685800"/>
          </a:xfrm>
          <a:prstGeom prst="leftArrow">
            <a:avLst>
              <a:gd name="adj1" fmla="val 50000"/>
              <a:gd name="adj2" fmla="val 61111"/>
            </a:avLst>
          </a:prstGeom>
          <a:solidFill>
            <a:schemeClr val="tx1"/>
          </a:solidFill>
          <a:ln w="28575">
            <a:solidFill>
              <a:srgbClr val="663300"/>
            </a:solidFill>
            <a:miter lim="800000"/>
            <a:headEnd/>
            <a:tailEnd/>
          </a:ln>
        </p:spPr>
        <p:txBody>
          <a:bodyPr wrap="none" anchor="ctr"/>
          <a:lstStyle/>
          <a:p>
            <a:endParaRPr lang="en-US"/>
          </a:p>
        </p:txBody>
      </p:sp>
      <p:sp>
        <p:nvSpPr>
          <p:cNvPr id="352265" name="WordArt 9"/>
          <p:cNvSpPr>
            <a:spLocks noChangeArrowheads="1" noChangeShapeType="1" noTextEdit="1"/>
          </p:cNvSpPr>
          <p:nvPr/>
        </p:nvSpPr>
        <p:spPr bwMode="auto">
          <a:xfrm>
            <a:off x="2438400" y="4343400"/>
            <a:ext cx="3771900" cy="857250"/>
          </a:xfrm>
          <a:prstGeom prst="rect">
            <a:avLst/>
          </a:prstGeom>
        </p:spPr>
        <p:txBody>
          <a:bodyPr wrap="none" fromWordArt="1">
            <a:prstTxWarp prst="textPlain">
              <a:avLst>
                <a:gd name="adj" fmla="val 50000"/>
              </a:avLst>
            </a:prstTxWarp>
          </a:bodyPr>
          <a:lstStyle/>
          <a:p>
            <a:pPr algn="ctr"/>
            <a:r>
              <a:rPr lang="en-US" sz="3600" kern="10" spc="720">
                <a:ln w="9525">
                  <a:solidFill>
                    <a:srgbClr val="FFFFCC"/>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Fungal Thread</a:t>
            </a:r>
          </a:p>
        </p:txBody>
      </p:sp>
      <p:sp>
        <p:nvSpPr>
          <p:cNvPr id="352266" name="AutoShape 10"/>
          <p:cNvSpPr>
            <a:spLocks noChangeArrowheads="1"/>
          </p:cNvSpPr>
          <p:nvPr/>
        </p:nvSpPr>
        <p:spPr bwMode="auto">
          <a:xfrm rot="7422424">
            <a:off x="6167438" y="3605213"/>
            <a:ext cx="1524000" cy="685800"/>
          </a:xfrm>
          <a:prstGeom prst="leftArrow">
            <a:avLst>
              <a:gd name="adj1" fmla="val 50000"/>
              <a:gd name="adj2" fmla="val 55556"/>
            </a:avLst>
          </a:prstGeom>
          <a:solidFill>
            <a:srgbClr val="808080"/>
          </a:solidFill>
          <a:ln w="28575">
            <a:solidFill>
              <a:srgbClr val="FFFFCC"/>
            </a:solidFill>
            <a:miter lim="800000"/>
            <a:headEnd/>
            <a:tailEnd/>
          </a:ln>
        </p:spPr>
        <p:txBody>
          <a:bodyPr wrap="none" anchor="ctr"/>
          <a:lstStyle/>
          <a:p>
            <a:endParaRPr lang="en-US"/>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769429"/>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CB45ECEC-AB3F-51E4-1F95-82978F023369}"/>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3"/>
          <p:cNvSpPr>
            <a:spLocks noGrp="1" noChangeArrowheads="1"/>
          </p:cNvSpPr>
          <p:nvPr>
            <p:ph type="body" idx="4294967295"/>
          </p:nvPr>
        </p:nvSpPr>
        <p:spPr>
          <a:xfrm>
            <a:off x="457200" y="304800"/>
            <a:ext cx="8229600" cy="5821363"/>
          </a:xfrm>
        </p:spPr>
        <p:txBody>
          <a:bodyPr/>
          <a:lstStyle/>
          <a:p>
            <a:pPr eaLnBrk="1" hangingPunct="1"/>
            <a:r>
              <a:rPr lang="en-US"/>
              <a:t>Which plant has helpful Mycorrhizae fungi in the soil providing nutrients to the plant?</a:t>
            </a:r>
          </a:p>
        </p:txBody>
      </p:sp>
      <p:pic>
        <p:nvPicPr>
          <p:cNvPr id="3532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5135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D6549DB-59F5-4038-463C-25BB8E72BBD2}"/>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3"/>
          <p:cNvSpPr>
            <a:spLocks noGrp="1" noChangeArrowheads="1"/>
          </p:cNvSpPr>
          <p:nvPr>
            <p:ph type="body" idx="4294967295"/>
          </p:nvPr>
        </p:nvSpPr>
        <p:spPr>
          <a:xfrm>
            <a:off x="457200" y="304800"/>
            <a:ext cx="8229600" cy="5821363"/>
          </a:xfrm>
        </p:spPr>
        <p:txBody>
          <a:bodyPr/>
          <a:lstStyle/>
          <a:p>
            <a:pPr eaLnBrk="1" hangingPunct="1"/>
            <a:r>
              <a:rPr lang="en-US">
                <a:solidFill>
                  <a:srgbClr val="66FF99"/>
                </a:solidFill>
              </a:rPr>
              <a:t>The fungi will help the plant absorb valuable nutrients so the plant can grow?</a:t>
            </a:r>
          </a:p>
        </p:txBody>
      </p:sp>
      <p:pic>
        <p:nvPicPr>
          <p:cNvPr id="3543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5135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4308" name="Line 5"/>
          <p:cNvSpPr>
            <a:spLocks noChangeShapeType="1"/>
          </p:cNvSpPr>
          <p:nvPr/>
        </p:nvSpPr>
        <p:spPr bwMode="auto">
          <a:xfrm>
            <a:off x="2286000" y="1524000"/>
            <a:ext cx="1524000" cy="838200"/>
          </a:xfrm>
          <a:prstGeom prst="line">
            <a:avLst/>
          </a:prstGeom>
          <a:noFill/>
          <a:ln w="76200">
            <a:solidFill>
              <a:srgbClr val="66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0E870F57-1E97-FA03-170B-D43A05A66836}"/>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3"/>
          <p:cNvSpPr>
            <a:spLocks noGrp="1" noChangeArrowheads="1"/>
          </p:cNvSpPr>
          <p:nvPr>
            <p:ph type="body" idx="4294967295"/>
          </p:nvPr>
        </p:nvSpPr>
        <p:spPr>
          <a:xfrm>
            <a:off x="457200" y="304800"/>
            <a:ext cx="8229600" cy="5821363"/>
          </a:xfrm>
        </p:spPr>
        <p:txBody>
          <a:bodyPr/>
          <a:lstStyle/>
          <a:p>
            <a:pPr eaLnBrk="1" hangingPunct="1"/>
            <a:r>
              <a:rPr lang="en-US"/>
              <a:t>Look how the majority of the this plants roots are connected to the symbiotic fungi.</a:t>
            </a:r>
          </a:p>
          <a:p>
            <a:pPr eaLnBrk="1" hangingPunct="1"/>
            <a:endParaRPr lang="en-US"/>
          </a:p>
        </p:txBody>
      </p:sp>
      <p:pic>
        <p:nvPicPr>
          <p:cNvPr id="355331" name="Picture 5" descr="Ro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458200" cy="5124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2B75828-06CB-A534-2706-2300491420AF}"/>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3"/>
          <p:cNvSpPr>
            <a:spLocks noGrp="1" noChangeArrowheads="1"/>
          </p:cNvSpPr>
          <p:nvPr>
            <p:ph type="body" sz="half" idx="4294967295"/>
          </p:nvPr>
        </p:nvSpPr>
        <p:spPr>
          <a:xfrm>
            <a:off x="457200" y="304800"/>
            <a:ext cx="8077200" cy="5821363"/>
          </a:xfrm>
        </p:spPr>
        <p:txBody>
          <a:bodyPr/>
          <a:lstStyle/>
          <a:p>
            <a:pPr eaLnBrk="1" hangingPunct="1"/>
            <a:r>
              <a:rPr lang="en-US"/>
              <a:t>Video Link (Optional) Decomposition of Fruit.</a:t>
            </a:r>
          </a:p>
          <a:p>
            <a:pPr lvl="1" eaLnBrk="1" hangingPunct="1"/>
            <a:r>
              <a:rPr lang="en-US" sz="2400">
                <a:hlinkClick r:id="rId2"/>
              </a:rPr>
              <a:t>http://www.youtube.com/watch?v=c0En-_BVbGc</a:t>
            </a:r>
            <a:r>
              <a:rPr lang="en-US" sz="2400"/>
              <a:t> </a:t>
            </a:r>
          </a:p>
        </p:txBody>
      </p:sp>
      <p:pic>
        <p:nvPicPr>
          <p:cNvPr id="3563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853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181600"/>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60637BFE-4D39-2F3E-1EB7-8978286DA1FF}"/>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3"/>
          <p:cNvSpPr>
            <a:spLocks noGrp="1" noChangeArrowheads="1"/>
          </p:cNvSpPr>
          <p:nvPr>
            <p:ph type="body" idx="1"/>
          </p:nvPr>
        </p:nvSpPr>
        <p:spPr>
          <a:xfrm>
            <a:off x="228600" y="304800"/>
            <a:ext cx="8686800" cy="5821363"/>
          </a:xfrm>
        </p:spPr>
        <p:txBody>
          <a:bodyPr/>
          <a:lstStyle/>
          <a:p>
            <a:r>
              <a:rPr lang="en-US" dirty="0"/>
              <a:t>Video Link! (Optional) Reverse Decomposition of a Watermelon</a:t>
            </a:r>
          </a:p>
          <a:p>
            <a:pPr lvl="1"/>
            <a:r>
              <a:rPr lang="en-US" dirty="0">
                <a:hlinkClick r:id="rId2"/>
              </a:rPr>
              <a:t>http://www.youtube.com/watch?v=S12zZhdOckc</a:t>
            </a:r>
            <a:r>
              <a:rPr lang="en-US" dirty="0"/>
              <a:t> </a:t>
            </a:r>
          </a:p>
          <a:p>
            <a:pPr lvl="1"/>
            <a:endParaRPr lang="en-US" dirty="0"/>
          </a:p>
        </p:txBody>
      </p:sp>
      <p:pic>
        <p:nvPicPr>
          <p:cNvPr id="3573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8686800" cy="4572000"/>
          </a:xfrm>
          <a:prstGeom prst="rect">
            <a:avLst/>
          </a:prstGeom>
          <a:noFill/>
          <a:ln w="57150" cmpd="thickThin">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181600"/>
            <a:ext cx="771525" cy="685800"/>
          </a:xfrm>
          <a:prstGeom prst="rect">
            <a:avLst/>
          </a:prstGeom>
          <a:noFill/>
          <a:ln w="38100">
            <a:solidFill>
              <a:srgbClr val="FF5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EA716A12-285B-BCF0-5D99-D05FD2EB04AE}"/>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7651" name="Rectangle 3"/>
          <p:cNvSpPr>
            <a:spLocks noGrp="1" noChangeArrowheads="1"/>
          </p:cNvSpPr>
          <p:nvPr>
            <p:ph type="body" idx="4294967295"/>
          </p:nvPr>
        </p:nvSpPr>
        <p:spPr>
          <a:xfrm>
            <a:off x="457200" y="381000"/>
            <a:ext cx="8229600" cy="5715000"/>
          </a:xfrm>
        </p:spPr>
        <p:txBody>
          <a:bodyPr/>
          <a:lstStyle/>
          <a:p>
            <a:pPr eaLnBrk="1" hangingPunct="1">
              <a:defRPr/>
            </a:pPr>
            <a:r>
              <a:rPr lang="en-US" dirty="0" err="1">
                <a:solidFill>
                  <a:srgbClr val="FFCC99"/>
                </a:solidFill>
                <a:effectLst>
                  <a:outerShdw blurRad="38100" dist="38100" dir="2700000" algn="tl">
                    <a:srgbClr val="336699"/>
                  </a:outerShdw>
                </a:effectLst>
              </a:rPr>
              <a:t>Hyphae</a:t>
            </a:r>
            <a:r>
              <a:rPr lang="en-US" dirty="0">
                <a:solidFill>
                  <a:srgbClr val="FFCC99"/>
                </a:solidFill>
                <a:effectLst>
                  <a:outerShdw blurRad="38100" dist="38100" dir="2700000" algn="tl">
                    <a:srgbClr val="336699"/>
                  </a:outerShdw>
                </a:effectLst>
              </a:rPr>
              <a:t> / Part of the Mycelium- The part of the fungus that feeds, grows, and ultimately may produce a mushroom. </a:t>
            </a:r>
          </a:p>
        </p:txBody>
      </p:sp>
      <p:pic>
        <p:nvPicPr>
          <p:cNvPr id="3584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686800" cy="44958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4AF6138-6D5B-2E2A-CABB-399E793AC5D9}"/>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itle 1"/>
          <p:cNvSpPr>
            <a:spLocks noGrp="1"/>
          </p:cNvSpPr>
          <p:nvPr>
            <p:ph type="title" idx="4294967295"/>
          </p:nvPr>
        </p:nvSpPr>
        <p:spPr/>
        <p:txBody>
          <a:bodyPr/>
          <a:lstStyle/>
          <a:p>
            <a:endParaRPr lang="en-US"/>
          </a:p>
        </p:txBody>
      </p:sp>
      <p:pic>
        <p:nvPicPr>
          <p:cNvPr id="35942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59428" name="Rectangle 4"/>
          <p:cNvSpPr>
            <a:spLocks noChangeArrowheads="1"/>
          </p:cNvSpPr>
          <p:nvPr/>
        </p:nvSpPr>
        <p:spPr bwMode="auto">
          <a:xfrm>
            <a:off x="304800" y="533400"/>
            <a:ext cx="7391400" cy="28956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59429" name="Freeform 5"/>
          <p:cNvSpPr>
            <a:spLocks/>
          </p:cNvSpPr>
          <p:nvPr/>
        </p:nvSpPr>
        <p:spPr bwMode="auto">
          <a:xfrm>
            <a:off x="222250" y="3302000"/>
            <a:ext cx="8723313" cy="3184525"/>
          </a:xfrm>
          <a:custGeom>
            <a:avLst/>
            <a:gdLst>
              <a:gd name="T0" fmla="*/ 0 w 5495"/>
              <a:gd name="T1" fmla="*/ 2147483647 h 2006"/>
              <a:gd name="T2" fmla="*/ 2147483647 w 5495"/>
              <a:gd name="T3" fmla="*/ 2147483647 h 2006"/>
              <a:gd name="T4" fmla="*/ 2147483647 w 5495"/>
              <a:gd name="T5" fmla="*/ 2147483647 h 2006"/>
              <a:gd name="T6" fmla="*/ 2147483647 w 5495"/>
              <a:gd name="T7" fmla="*/ 2147483647 h 2006"/>
              <a:gd name="T8" fmla="*/ 2147483647 w 5495"/>
              <a:gd name="T9" fmla="*/ 2147483647 h 2006"/>
              <a:gd name="T10" fmla="*/ 2147483647 w 5495"/>
              <a:gd name="T11" fmla="*/ 2147483647 h 2006"/>
              <a:gd name="T12" fmla="*/ 2147483647 w 5495"/>
              <a:gd name="T13" fmla="*/ 2147483647 h 2006"/>
              <a:gd name="T14" fmla="*/ 2147483647 w 5495"/>
              <a:gd name="T15" fmla="*/ 2147483647 h 2006"/>
              <a:gd name="T16" fmla="*/ 2147483647 w 5495"/>
              <a:gd name="T17" fmla="*/ 2147483647 h 2006"/>
              <a:gd name="T18" fmla="*/ 2147483647 w 5495"/>
              <a:gd name="T19" fmla="*/ 2147483647 h 2006"/>
              <a:gd name="T20" fmla="*/ 2147483647 w 5495"/>
              <a:gd name="T21" fmla="*/ 2147483647 h 2006"/>
              <a:gd name="T22" fmla="*/ 2147483647 w 5495"/>
              <a:gd name="T23" fmla="*/ 2147483647 h 2006"/>
              <a:gd name="T24" fmla="*/ 2147483647 w 5495"/>
              <a:gd name="T25" fmla="*/ 2147483647 h 2006"/>
              <a:gd name="T26" fmla="*/ 2147483647 w 5495"/>
              <a:gd name="T27" fmla="*/ 2147483647 h 2006"/>
              <a:gd name="T28" fmla="*/ 2147483647 w 5495"/>
              <a:gd name="T29" fmla="*/ 2147483647 h 2006"/>
              <a:gd name="T30" fmla="*/ 2147483647 w 5495"/>
              <a:gd name="T31" fmla="*/ 2147483647 h 2006"/>
              <a:gd name="T32" fmla="*/ 2147483647 w 5495"/>
              <a:gd name="T33" fmla="*/ 2147483647 h 2006"/>
              <a:gd name="T34" fmla="*/ 2147483647 w 5495"/>
              <a:gd name="T35" fmla="*/ 2147483647 h 2006"/>
              <a:gd name="T36" fmla="*/ 2147483647 w 5495"/>
              <a:gd name="T37" fmla="*/ 2147483647 h 2006"/>
              <a:gd name="T38" fmla="*/ 2147483647 w 5495"/>
              <a:gd name="T39" fmla="*/ 2147483647 h 2006"/>
              <a:gd name="T40" fmla="*/ 2147483647 w 5495"/>
              <a:gd name="T41" fmla="*/ 2147483647 h 2006"/>
              <a:gd name="T42" fmla="*/ 2147483647 w 5495"/>
              <a:gd name="T43" fmla="*/ 2147483647 h 2006"/>
              <a:gd name="T44" fmla="*/ 2147483647 w 5495"/>
              <a:gd name="T45" fmla="*/ 2147483647 h 2006"/>
              <a:gd name="T46" fmla="*/ 2147483647 w 5495"/>
              <a:gd name="T47" fmla="*/ 2147483647 h 2006"/>
              <a:gd name="T48" fmla="*/ 2147483647 w 5495"/>
              <a:gd name="T49" fmla="*/ 2147483647 h 2006"/>
              <a:gd name="T50" fmla="*/ 2147483647 w 5495"/>
              <a:gd name="T51" fmla="*/ 2147483647 h 2006"/>
              <a:gd name="T52" fmla="*/ 2147483647 w 5495"/>
              <a:gd name="T53" fmla="*/ 2147483647 h 2006"/>
              <a:gd name="T54" fmla="*/ 2147483647 w 5495"/>
              <a:gd name="T55" fmla="*/ 2147483647 h 2006"/>
              <a:gd name="T56" fmla="*/ 2147483647 w 5495"/>
              <a:gd name="T57" fmla="*/ 2147483647 h 2006"/>
              <a:gd name="T58" fmla="*/ 2147483647 w 5495"/>
              <a:gd name="T59" fmla="*/ 2147483647 h 2006"/>
              <a:gd name="T60" fmla="*/ 2147483647 w 5495"/>
              <a:gd name="T61" fmla="*/ 2147483647 h 2006"/>
              <a:gd name="T62" fmla="*/ 2147483647 w 5495"/>
              <a:gd name="T63" fmla="*/ 2147483647 h 2006"/>
              <a:gd name="T64" fmla="*/ 2147483647 w 5495"/>
              <a:gd name="T65" fmla="*/ 2147483647 h 2006"/>
              <a:gd name="T66" fmla="*/ 2147483647 w 5495"/>
              <a:gd name="T67" fmla="*/ 2147483647 h 2006"/>
              <a:gd name="T68" fmla="*/ 2147483647 w 5495"/>
              <a:gd name="T69" fmla="*/ 2147483647 h 2006"/>
              <a:gd name="T70" fmla="*/ 2147483647 w 5495"/>
              <a:gd name="T71" fmla="*/ 2147483647 h 2006"/>
              <a:gd name="T72" fmla="*/ 2147483647 w 5495"/>
              <a:gd name="T73" fmla="*/ 2147483647 h 2006"/>
              <a:gd name="T74" fmla="*/ 2147483647 w 5495"/>
              <a:gd name="T75" fmla="*/ 2147483647 h 20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5"/>
              <a:gd name="T115" fmla="*/ 0 h 2006"/>
              <a:gd name="T116" fmla="*/ 5495 w 5495"/>
              <a:gd name="T117" fmla="*/ 2006 h 20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5" h="2006">
                <a:moveTo>
                  <a:pt x="31" y="68"/>
                </a:moveTo>
                <a:cubicBezTo>
                  <a:pt x="12" y="98"/>
                  <a:pt x="7" y="119"/>
                  <a:pt x="0" y="154"/>
                </a:cubicBezTo>
                <a:cubicBezTo>
                  <a:pt x="3" y="211"/>
                  <a:pt x="2" y="268"/>
                  <a:pt x="8" y="325"/>
                </a:cubicBezTo>
                <a:cubicBezTo>
                  <a:pt x="15" y="389"/>
                  <a:pt x="54" y="464"/>
                  <a:pt x="70" y="528"/>
                </a:cubicBezTo>
                <a:cubicBezTo>
                  <a:pt x="65" y="601"/>
                  <a:pt x="60" y="673"/>
                  <a:pt x="55" y="746"/>
                </a:cubicBezTo>
                <a:cubicBezTo>
                  <a:pt x="52" y="785"/>
                  <a:pt x="47" y="862"/>
                  <a:pt x="47" y="862"/>
                </a:cubicBezTo>
                <a:cubicBezTo>
                  <a:pt x="50" y="1012"/>
                  <a:pt x="35" y="1269"/>
                  <a:pt x="70" y="1438"/>
                </a:cubicBezTo>
                <a:cubicBezTo>
                  <a:pt x="78" y="1555"/>
                  <a:pt x="91" y="1682"/>
                  <a:pt x="171" y="1773"/>
                </a:cubicBezTo>
                <a:cubicBezTo>
                  <a:pt x="196" y="1801"/>
                  <a:pt x="240" y="1814"/>
                  <a:pt x="273" y="1827"/>
                </a:cubicBezTo>
                <a:cubicBezTo>
                  <a:pt x="386" y="1942"/>
                  <a:pt x="515" y="1971"/>
                  <a:pt x="670" y="1983"/>
                </a:cubicBezTo>
                <a:cubicBezTo>
                  <a:pt x="858" y="1979"/>
                  <a:pt x="1059" y="1990"/>
                  <a:pt x="1246" y="1952"/>
                </a:cubicBezTo>
                <a:cubicBezTo>
                  <a:pt x="1340" y="1912"/>
                  <a:pt x="1479" y="1925"/>
                  <a:pt x="1572" y="1921"/>
                </a:cubicBezTo>
                <a:cubicBezTo>
                  <a:pt x="1942" y="1950"/>
                  <a:pt x="2333" y="1834"/>
                  <a:pt x="2686" y="1952"/>
                </a:cubicBezTo>
                <a:cubicBezTo>
                  <a:pt x="2691" y="1960"/>
                  <a:pt x="2692" y="1973"/>
                  <a:pt x="2701" y="1975"/>
                </a:cubicBezTo>
                <a:cubicBezTo>
                  <a:pt x="2724" y="1979"/>
                  <a:pt x="2748" y="1968"/>
                  <a:pt x="2771" y="1968"/>
                </a:cubicBezTo>
                <a:cubicBezTo>
                  <a:pt x="2826" y="1968"/>
                  <a:pt x="2880" y="1973"/>
                  <a:pt x="2935" y="1975"/>
                </a:cubicBezTo>
                <a:cubicBezTo>
                  <a:pt x="3033" y="1985"/>
                  <a:pt x="3132" y="1998"/>
                  <a:pt x="3230" y="2006"/>
                </a:cubicBezTo>
                <a:cubicBezTo>
                  <a:pt x="3700" y="1996"/>
                  <a:pt x="4169" y="1989"/>
                  <a:pt x="4639" y="1983"/>
                </a:cubicBezTo>
                <a:cubicBezTo>
                  <a:pt x="4694" y="1974"/>
                  <a:pt x="4748" y="1960"/>
                  <a:pt x="4803" y="1952"/>
                </a:cubicBezTo>
                <a:cubicBezTo>
                  <a:pt x="4842" y="1939"/>
                  <a:pt x="4880" y="1926"/>
                  <a:pt x="4919" y="1913"/>
                </a:cubicBezTo>
                <a:cubicBezTo>
                  <a:pt x="5003" y="1884"/>
                  <a:pt x="5131" y="1897"/>
                  <a:pt x="5223" y="1890"/>
                </a:cubicBezTo>
                <a:cubicBezTo>
                  <a:pt x="5242" y="1883"/>
                  <a:pt x="5261" y="1878"/>
                  <a:pt x="5278" y="1866"/>
                </a:cubicBezTo>
                <a:cubicBezTo>
                  <a:pt x="5287" y="1860"/>
                  <a:pt x="5292" y="1848"/>
                  <a:pt x="5301" y="1843"/>
                </a:cubicBezTo>
                <a:cubicBezTo>
                  <a:pt x="5315" y="1835"/>
                  <a:pt x="5348" y="1827"/>
                  <a:pt x="5348" y="1827"/>
                </a:cubicBezTo>
                <a:cubicBezTo>
                  <a:pt x="5358" y="1812"/>
                  <a:pt x="5369" y="1796"/>
                  <a:pt x="5379" y="1781"/>
                </a:cubicBezTo>
                <a:cubicBezTo>
                  <a:pt x="5384" y="1774"/>
                  <a:pt x="5395" y="1776"/>
                  <a:pt x="5402" y="1773"/>
                </a:cubicBezTo>
                <a:cubicBezTo>
                  <a:pt x="5437" y="1757"/>
                  <a:pt x="5430" y="1760"/>
                  <a:pt x="5457" y="1734"/>
                </a:cubicBezTo>
                <a:cubicBezTo>
                  <a:pt x="5465" y="1709"/>
                  <a:pt x="5495" y="1664"/>
                  <a:pt x="5495" y="1664"/>
                </a:cubicBezTo>
                <a:cubicBezTo>
                  <a:pt x="5493" y="1656"/>
                  <a:pt x="5490" y="1649"/>
                  <a:pt x="5488" y="1641"/>
                </a:cubicBezTo>
                <a:cubicBezTo>
                  <a:pt x="5485" y="1625"/>
                  <a:pt x="5484" y="1609"/>
                  <a:pt x="5480" y="1594"/>
                </a:cubicBezTo>
                <a:cubicBezTo>
                  <a:pt x="5476" y="1578"/>
                  <a:pt x="5464" y="1547"/>
                  <a:pt x="5464" y="1547"/>
                </a:cubicBezTo>
                <a:cubicBezTo>
                  <a:pt x="5439" y="1244"/>
                  <a:pt x="5466" y="1591"/>
                  <a:pt x="5449" y="847"/>
                </a:cubicBezTo>
                <a:cubicBezTo>
                  <a:pt x="5448" y="785"/>
                  <a:pt x="5461" y="640"/>
                  <a:pt x="5410" y="605"/>
                </a:cubicBezTo>
                <a:cubicBezTo>
                  <a:pt x="5390" y="612"/>
                  <a:pt x="5379" y="613"/>
                  <a:pt x="5363" y="629"/>
                </a:cubicBezTo>
                <a:cubicBezTo>
                  <a:pt x="5357" y="636"/>
                  <a:pt x="5355" y="646"/>
                  <a:pt x="5348" y="652"/>
                </a:cubicBezTo>
                <a:cubicBezTo>
                  <a:pt x="5334" y="664"/>
                  <a:pt x="5301" y="683"/>
                  <a:pt x="5301" y="683"/>
                </a:cubicBezTo>
                <a:cubicBezTo>
                  <a:pt x="5273" y="724"/>
                  <a:pt x="5226" y="741"/>
                  <a:pt x="5192" y="777"/>
                </a:cubicBezTo>
                <a:cubicBezTo>
                  <a:pt x="5187" y="792"/>
                  <a:pt x="5183" y="808"/>
                  <a:pt x="5176" y="823"/>
                </a:cubicBezTo>
                <a:cubicBezTo>
                  <a:pt x="5171" y="833"/>
                  <a:pt x="5165" y="843"/>
                  <a:pt x="5161" y="854"/>
                </a:cubicBezTo>
                <a:cubicBezTo>
                  <a:pt x="5157" y="864"/>
                  <a:pt x="5160" y="877"/>
                  <a:pt x="5153" y="886"/>
                </a:cubicBezTo>
                <a:cubicBezTo>
                  <a:pt x="5148" y="892"/>
                  <a:pt x="5138" y="891"/>
                  <a:pt x="5130" y="893"/>
                </a:cubicBezTo>
                <a:cubicBezTo>
                  <a:pt x="5121" y="868"/>
                  <a:pt x="5107" y="849"/>
                  <a:pt x="5098" y="823"/>
                </a:cubicBezTo>
                <a:cubicBezTo>
                  <a:pt x="5094" y="755"/>
                  <a:pt x="5070" y="569"/>
                  <a:pt x="5145" y="520"/>
                </a:cubicBezTo>
                <a:cubicBezTo>
                  <a:pt x="5155" y="489"/>
                  <a:pt x="5161" y="476"/>
                  <a:pt x="5192" y="465"/>
                </a:cubicBezTo>
                <a:cubicBezTo>
                  <a:pt x="5176" y="450"/>
                  <a:pt x="5161" y="434"/>
                  <a:pt x="5145" y="419"/>
                </a:cubicBezTo>
                <a:cubicBezTo>
                  <a:pt x="5138" y="412"/>
                  <a:pt x="5138" y="400"/>
                  <a:pt x="5130" y="395"/>
                </a:cubicBezTo>
                <a:cubicBezTo>
                  <a:pt x="5116" y="386"/>
                  <a:pt x="5083" y="380"/>
                  <a:pt x="5083" y="380"/>
                </a:cubicBezTo>
                <a:cubicBezTo>
                  <a:pt x="5079" y="381"/>
                  <a:pt x="5025" y="393"/>
                  <a:pt x="5021" y="395"/>
                </a:cubicBezTo>
                <a:cubicBezTo>
                  <a:pt x="4984" y="416"/>
                  <a:pt x="4986" y="457"/>
                  <a:pt x="4951" y="481"/>
                </a:cubicBezTo>
                <a:cubicBezTo>
                  <a:pt x="4936" y="502"/>
                  <a:pt x="4911" y="530"/>
                  <a:pt x="4888" y="543"/>
                </a:cubicBezTo>
                <a:cubicBezTo>
                  <a:pt x="4874" y="551"/>
                  <a:pt x="4842" y="559"/>
                  <a:pt x="4842" y="559"/>
                </a:cubicBezTo>
                <a:cubicBezTo>
                  <a:pt x="4811" y="549"/>
                  <a:pt x="4798" y="543"/>
                  <a:pt x="4787" y="512"/>
                </a:cubicBezTo>
                <a:cubicBezTo>
                  <a:pt x="4796" y="454"/>
                  <a:pt x="4811" y="377"/>
                  <a:pt x="4873" y="356"/>
                </a:cubicBezTo>
                <a:cubicBezTo>
                  <a:pt x="4881" y="348"/>
                  <a:pt x="4896" y="344"/>
                  <a:pt x="4896" y="333"/>
                </a:cubicBezTo>
                <a:cubicBezTo>
                  <a:pt x="4896" y="325"/>
                  <a:pt x="4881" y="325"/>
                  <a:pt x="4873" y="325"/>
                </a:cubicBezTo>
                <a:cubicBezTo>
                  <a:pt x="4805" y="325"/>
                  <a:pt x="4738" y="330"/>
                  <a:pt x="4670" y="333"/>
                </a:cubicBezTo>
                <a:cubicBezTo>
                  <a:pt x="4617" y="351"/>
                  <a:pt x="4554" y="356"/>
                  <a:pt x="4499" y="364"/>
                </a:cubicBezTo>
                <a:cubicBezTo>
                  <a:pt x="4491" y="369"/>
                  <a:pt x="4485" y="376"/>
                  <a:pt x="4476" y="380"/>
                </a:cubicBezTo>
                <a:cubicBezTo>
                  <a:pt x="4466" y="384"/>
                  <a:pt x="4454" y="381"/>
                  <a:pt x="4445" y="387"/>
                </a:cubicBezTo>
                <a:cubicBezTo>
                  <a:pt x="4437" y="392"/>
                  <a:pt x="4436" y="405"/>
                  <a:pt x="4429" y="411"/>
                </a:cubicBezTo>
                <a:cubicBezTo>
                  <a:pt x="4423" y="416"/>
                  <a:pt x="4413" y="415"/>
                  <a:pt x="4406" y="419"/>
                </a:cubicBezTo>
                <a:cubicBezTo>
                  <a:pt x="4341" y="451"/>
                  <a:pt x="4423" y="417"/>
                  <a:pt x="4359" y="450"/>
                </a:cubicBezTo>
                <a:cubicBezTo>
                  <a:pt x="4293" y="484"/>
                  <a:pt x="4212" y="491"/>
                  <a:pt x="4141" y="496"/>
                </a:cubicBezTo>
                <a:cubicBezTo>
                  <a:pt x="4089" y="494"/>
                  <a:pt x="4037" y="493"/>
                  <a:pt x="3985" y="489"/>
                </a:cubicBezTo>
                <a:cubicBezTo>
                  <a:pt x="3943" y="485"/>
                  <a:pt x="3961" y="433"/>
                  <a:pt x="3978" y="411"/>
                </a:cubicBezTo>
                <a:cubicBezTo>
                  <a:pt x="3998" y="386"/>
                  <a:pt x="4054" y="380"/>
                  <a:pt x="4079" y="372"/>
                </a:cubicBezTo>
                <a:cubicBezTo>
                  <a:pt x="4118" y="359"/>
                  <a:pt x="4157" y="346"/>
                  <a:pt x="4196" y="333"/>
                </a:cubicBezTo>
                <a:cubicBezTo>
                  <a:pt x="4240" y="267"/>
                  <a:pt x="4234" y="221"/>
                  <a:pt x="4157" y="177"/>
                </a:cubicBezTo>
                <a:cubicBezTo>
                  <a:pt x="4018" y="97"/>
                  <a:pt x="3838" y="127"/>
                  <a:pt x="3690" y="123"/>
                </a:cubicBezTo>
                <a:cubicBezTo>
                  <a:pt x="3597" y="136"/>
                  <a:pt x="3502" y="121"/>
                  <a:pt x="3409" y="115"/>
                </a:cubicBezTo>
                <a:cubicBezTo>
                  <a:pt x="3285" y="121"/>
                  <a:pt x="3167" y="133"/>
                  <a:pt x="3044" y="146"/>
                </a:cubicBezTo>
                <a:cubicBezTo>
                  <a:pt x="2998" y="158"/>
                  <a:pt x="2960" y="165"/>
                  <a:pt x="2919" y="185"/>
                </a:cubicBezTo>
                <a:cubicBezTo>
                  <a:pt x="2149" y="182"/>
                  <a:pt x="1371" y="208"/>
                  <a:pt x="599" y="162"/>
                </a:cubicBezTo>
                <a:cubicBezTo>
                  <a:pt x="584" y="152"/>
                  <a:pt x="563" y="146"/>
                  <a:pt x="553" y="131"/>
                </a:cubicBezTo>
                <a:cubicBezTo>
                  <a:pt x="548" y="123"/>
                  <a:pt x="544" y="113"/>
                  <a:pt x="537" y="107"/>
                </a:cubicBezTo>
                <a:cubicBezTo>
                  <a:pt x="406" y="0"/>
                  <a:pt x="200" y="71"/>
                  <a:pt x="31" y="68"/>
                </a:cubicBezTo>
                <a:close/>
              </a:path>
            </a:pathLst>
          </a:custGeom>
          <a:solidFill>
            <a:schemeClr val="tx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9430" name="Freeform 6"/>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82DA6874-F997-89D8-95A9-FCFC03D35D63}"/>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itle 1"/>
          <p:cNvSpPr>
            <a:spLocks noGrp="1"/>
          </p:cNvSpPr>
          <p:nvPr>
            <p:ph type="title" idx="4294967295"/>
          </p:nvPr>
        </p:nvSpPr>
        <p:spPr/>
        <p:txBody>
          <a:bodyPr/>
          <a:lstStyle/>
          <a:p>
            <a:endParaRPr lang="en-US"/>
          </a:p>
        </p:txBody>
      </p:sp>
      <p:pic>
        <p:nvPicPr>
          <p:cNvPr id="36045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60452" name="Freeform 4"/>
          <p:cNvSpPr>
            <a:spLocks/>
          </p:cNvSpPr>
          <p:nvPr/>
        </p:nvSpPr>
        <p:spPr bwMode="auto">
          <a:xfrm>
            <a:off x="228600" y="3352800"/>
            <a:ext cx="8723313" cy="3184525"/>
          </a:xfrm>
          <a:custGeom>
            <a:avLst/>
            <a:gdLst>
              <a:gd name="T0" fmla="*/ 0 w 5495"/>
              <a:gd name="T1" fmla="*/ 2147483647 h 2006"/>
              <a:gd name="T2" fmla="*/ 2147483647 w 5495"/>
              <a:gd name="T3" fmla="*/ 2147483647 h 2006"/>
              <a:gd name="T4" fmla="*/ 2147483647 w 5495"/>
              <a:gd name="T5" fmla="*/ 2147483647 h 2006"/>
              <a:gd name="T6" fmla="*/ 2147483647 w 5495"/>
              <a:gd name="T7" fmla="*/ 2147483647 h 2006"/>
              <a:gd name="T8" fmla="*/ 2147483647 w 5495"/>
              <a:gd name="T9" fmla="*/ 2147483647 h 2006"/>
              <a:gd name="T10" fmla="*/ 2147483647 w 5495"/>
              <a:gd name="T11" fmla="*/ 2147483647 h 2006"/>
              <a:gd name="T12" fmla="*/ 2147483647 w 5495"/>
              <a:gd name="T13" fmla="*/ 2147483647 h 2006"/>
              <a:gd name="T14" fmla="*/ 2147483647 w 5495"/>
              <a:gd name="T15" fmla="*/ 2147483647 h 2006"/>
              <a:gd name="T16" fmla="*/ 2147483647 w 5495"/>
              <a:gd name="T17" fmla="*/ 2147483647 h 2006"/>
              <a:gd name="T18" fmla="*/ 2147483647 w 5495"/>
              <a:gd name="T19" fmla="*/ 2147483647 h 2006"/>
              <a:gd name="T20" fmla="*/ 2147483647 w 5495"/>
              <a:gd name="T21" fmla="*/ 2147483647 h 2006"/>
              <a:gd name="T22" fmla="*/ 2147483647 w 5495"/>
              <a:gd name="T23" fmla="*/ 2147483647 h 2006"/>
              <a:gd name="T24" fmla="*/ 2147483647 w 5495"/>
              <a:gd name="T25" fmla="*/ 2147483647 h 2006"/>
              <a:gd name="T26" fmla="*/ 2147483647 w 5495"/>
              <a:gd name="T27" fmla="*/ 2147483647 h 2006"/>
              <a:gd name="T28" fmla="*/ 2147483647 w 5495"/>
              <a:gd name="T29" fmla="*/ 2147483647 h 2006"/>
              <a:gd name="T30" fmla="*/ 2147483647 w 5495"/>
              <a:gd name="T31" fmla="*/ 2147483647 h 2006"/>
              <a:gd name="T32" fmla="*/ 2147483647 w 5495"/>
              <a:gd name="T33" fmla="*/ 2147483647 h 2006"/>
              <a:gd name="T34" fmla="*/ 2147483647 w 5495"/>
              <a:gd name="T35" fmla="*/ 2147483647 h 2006"/>
              <a:gd name="T36" fmla="*/ 2147483647 w 5495"/>
              <a:gd name="T37" fmla="*/ 2147483647 h 2006"/>
              <a:gd name="T38" fmla="*/ 2147483647 w 5495"/>
              <a:gd name="T39" fmla="*/ 2147483647 h 2006"/>
              <a:gd name="T40" fmla="*/ 2147483647 w 5495"/>
              <a:gd name="T41" fmla="*/ 2147483647 h 2006"/>
              <a:gd name="T42" fmla="*/ 2147483647 w 5495"/>
              <a:gd name="T43" fmla="*/ 2147483647 h 2006"/>
              <a:gd name="T44" fmla="*/ 2147483647 w 5495"/>
              <a:gd name="T45" fmla="*/ 2147483647 h 2006"/>
              <a:gd name="T46" fmla="*/ 2147483647 w 5495"/>
              <a:gd name="T47" fmla="*/ 2147483647 h 2006"/>
              <a:gd name="T48" fmla="*/ 2147483647 w 5495"/>
              <a:gd name="T49" fmla="*/ 2147483647 h 2006"/>
              <a:gd name="T50" fmla="*/ 2147483647 w 5495"/>
              <a:gd name="T51" fmla="*/ 2147483647 h 2006"/>
              <a:gd name="T52" fmla="*/ 2147483647 w 5495"/>
              <a:gd name="T53" fmla="*/ 2147483647 h 2006"/>
              <a:gd name="T54" fmla="*/ 2147483647 w 5495"/>
              <a:gd name="T55" fmla="*/ 2147483647 h 2006"/>
              <a:gd name="T56" fmla="*/ 2147483647 w 5495"/>
              <a:gd name="T57" fmla="*/ 2147483647 h 2006"/>
              <a:gd name="T58" fmla="*/ 2147483647 w 5495"/>
              <a:gd name="T59" fmla="*/ 2147483647 h 2006"/>
              <a:gd name="T60" fmla="*/ 2147483647 w 5495"/>
              <a:gd name="T61" fmla="*/ 2147483647 h 2006"/>
              <a:gd name="T62" fmla="*/ 2147483647 w 5495"/>
              <a:gd name="T63" fmla="*/ 2147483647 h 2006"/>
              <a:gd name="T64" fmla="*/ 2147483647 w 5495"/>
              <a:gd name="T65" fmla="*/ 2147483647 h 2006"/>
              <a:gd name="T66" fmla="*/ 2147483647 w 5495"/>
              <a:gd name="T67" fmla="*/ 2147483647 h 2006"/>
              <a:gd name="T68" fmla="*/ 2147483647 w 5495"/>
              <a:gd name="T69" fmla="*/ 2147483647 h 2006"/>
              <a:gd name="T70" fmla="*/ 2147483647 w 5495"/>
              <a:gd name="T71" fmla="*/ 2147483647 h 2006"/>
              <a:gd name="T72" fmla="*/ 2147483647 w 5495"/>
              <a:gd name="T73" fmla="*/ 2147483647 h 2006"/>
              <a:gd name="T74" fmla="*/ 2147483647 w 5495"/>
              <a:gd name="T75" fmla="*/ 2147483647 h 20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5"/>
              <a:gd name="T115" fmla="*/ 0 h 2006"/>
              <a:gd name="T116" fmla="*/ 5495 w 5495"/>
              <a:gd name="T117" fmla="*/ 2006 h 20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5" h="2006">
                <a:moveTo>
                  <a:pt x="31" y="68"/>
                </a:moveTo>
                <a:cubicBezTo>
                  <a:pt x="12" y="98"/>
                  <a:pt x="7" y="119"/>
                  <a:pt x="0" y="154"/>
                </a:cubicBezTo>
                <a:cubicBezTo>
                  <a:pt x="3" y="211"/>
                  <a:pt x="2" y="268"/>
                  <a:pt x="8" y="325"/>
                </a:cubicBezTo>
                <a:cubicBezTo>
                  <a:pt x="15" y="389"/>
                  <a:pt x="54" y="464"/>
                  <a:pt x="70" y="528"/>
                </a:cubicBezTo>
                <a:cubicBezTo>
                  <a:pt x="65" y="601"/>
                  <a:pt x="60" y="673"/>
                  <a:pt x="55" y="746"/>
                </a:cubicBezTo>
                <a:cubicBezTo>
                  <a:pt x="52" y="785"/>
                  <a:pt x="47" y="862"/>
                  <a:pt x="47" y="862"/>
                </a:cubicBezTo>
                <a:cubicBezTo>
                  <a:pt x="50" y="1012"/>
                  <a:pt x="35" y="1269"/>
                  <a:pt x="70" y="1438"/>
                </a:cubicBezTo>
                <a:cubicBezTo>
                  <a:pt x="78" y="1555"/>
                  <a:pt x="91" y="1682"/>
                  <a:pt x="171" y="1773"/>
                </a:cubicBezTo>
                <a:cubicBezTo>
                  <a:pt x="196" y="1801"/>
                  <a:pt x="240" y="1814"/>
                  <a:pt x="273" y="1827"/>
                </a:cubicBezTo>
                <a:cubicBezTo>
                  <a:pt x="386" y="1942"/>
                  <a:pt x="515" y="1971"/>
                  <a:pt x="670" y="1983"/>
                </a:cubicBezTo>
                <a:cubicBezTo>
                  <a:pt x="858" y="1979"/>
                  <a:pt x="1059" y="1990"/>
                  <a:pt x="1246" y="1952"/>
                </a:cubicBezTo>
                <a:cubicBezTo>
                  <a:pt x="1340" y="1912"/>
                  <a:pt x="1479" y="1925"/>
                  <a:pt x="1572" y="1921"/>
                </a:cubicBezTo>
                <a:cubicBezTo>
                  <a:pt x="1942" y="1950"/>
                  <a:pt x="2333" y="1834"/>
                  <a:pt x="2686" y="1952"/>
                </a:cubicBezTo>
                <a:cubicBezTo>
                  <a:pt x="2691" y="1960"/>
                  <a:pt x="2692" y="1973"/>
                  <a:pt x="2701" y="1975"/>
                </a:cubicBezTo>
                <a:cubicBezTo>
                  <a:pt x="2724" y="1979"/>
                  <a:pt x="2748" y="1968"/>
                  <a:pt x="2771" y="1968"/>
                </a:cubicBezTo>
                <a:cubicBezTo>
                  <a:pt x="2826" y="1968"/>
                  <a:pt x="2880" y="1973"/>
                  <a:pt x="2935" y="1975"/>
                </a:cubicBezTo>
                <a:cubicBezTo>
                  <a:pt x="3033" y="1985"/>
                  <a:pt x="3132" y="1998"/>
                  <a:pt x="3230" y="2006"/>
                </a:cubicBezTo>
                <a:cubicBezTo>
                  <a:pt x="3700" y="1996"/>
                  <a:pt x="4169" y="1989"/>
                  <a:pt x="4639" y="1983"/>
                </a:cubicBezTo>
                <a:cubicBezTo>
                  <a:pt x="4694" y="1974"/>
                  <a:pt x="4748" y="1960"/>
                  <a:pt x="4803" y="1952"/>
                </a:cubicBezTo>
                <a:cubicBezTo>
                  <a:pt x="4842" y="1939"/>
                  <a:pt x="4880" y="1926"/>
                  <a:pt x="4919" y="1913"/>
                </a:cubicBezTo>
                <a:cubicBezTo>
                  <a:pt x="5003" y="1884"/>
                  <a:pt x="5131" y="1897"/>
                  <a:pt x="5223" y="1890"/>
                </a:cubicBezTo>
                <a:cubicBezTo>
                  <a:pt x="5242" y="1883"/>
                  <a:pt x="5261" y="1878"/>
                  <a:pt x="5278" y="1866"/>
                </a:cubicBezTo>
                <a:cubicBezTo>
                  <a:pt x="5287" y="1860"/>
                  <a:pt x="5292" y="1848"/>
                  <a:pt x="5301" y="1843"/>
                </a:cubicBezTo>
                <a:cubicBezTo>
                  <a:pt x="5315" y="1835"/>
                  <a:pt x="5348" y="1827"/>
                  <a:pt x="5348" y="1827"/>
                </a:cubicBezTo>
                <a:cubicBezTo>
                  <a:pt x="5358" y="1812"/>
                  <a:pt x="5369" y="1796"/>
                  <a:pt x="5379" y="1781"/>
                </a:cubicBezTo>
                <a:cubicBezTo>
                  <a:pt x="5384" y="1774"/>
                  <a:pt x="5395" y="1776"/>
                  <a:pt x="5402" y="1773"/>
                </a:cubicBezTo>
                <a:cubicBezTo>
                  <a:pt x="5437" y="1757"/>
                  <a:pt x="5430" y="1760"/>
                  <a:pt x="5457" y="1734"/>
                </a:cubicBezTo>
                <a:cubicBezTo>
                  <a:pt x="5465" y="1709"/>
                  <a:pt x="5495" y="1664"/>
                  <a:pt x="5495" y="1664"/>
                </a:cubicBezTo>
                <a:cubicBezTo>
                  <a:pt x="5493" y="1656"/>
                  <a:pt x="5490" y="1649"/>
                  <a:pt x="5488" y="1641"/>
                </a:cubicBezTo>
                <a:cubicBezTo>
                  <a:pt x="5485" y="1625"/>
                  <a:pt x="5484" y="1609"/>
                  <a:pt x="5480" y="1594"/>
                </a:cubicBezTo>
                <a:cubicBezTo>
                  <a:pt x="5476" y="1578"/>
                  <a:pt x="5464" y="1547"/>
                  <a:pt x="5464" y="1547"/>
                </a:cubicBezTo>
                <a:cubicBezTo>
                  <a:pt x="5439" y="1244"/>
                  <a:pt x="5466" y="1591"/>
                  <a:pt x="5449" y="847"/>
                </a:cubicBezTo>
                <a:cubicBezTo>
                  <a:pt x="5448" y="785"/>
                  <a:pt x="5461" y="640"/>
                  <a:pt x="5410" y="605"/>
                </a:cubicBezTo>
                <a:cubicBezTo>
                  <a:pt x="5390" y="612"/>
                  <a:pt x="5379" y="613"/>
                  <a:pt x="5363" y="629"/>
                </a:cubicBezTo>
                <a:cubicBezTo>
                  <a:pt x="5357" y="636"/>
                  <a:pt x="5355" y="646"/>
                  <a:pt x="5348" y="652"/>
                </a:cubicBezTo>
                <a:cubicBezTo>
                  <a:pt x="5334" y="664"/>
                  <a:pt x="5301" y="683"/>
                  <a:pt x="5301" y="683"/>
                </a:cubicBezTo>
                <a:cubicBezTo>
                  <a:pt x="5273" y="724"/>
                  <a:pt x="5226" y="741"/>
                  <a:pt x="5192" y="777"/>
                </a:cubicBezTo>
                <a:cubicBezTo>
                  <a:pt x="5187" y="792"/>
                  <a:pt x="5183" y="808"/>
                  <a:pt x="5176" y="823"/>
                </a:cubicBezTo>
                <a:cubicBezTo>
                  <a:pt x="5171" y="833"/>
                  <a:pt x="5165" y="843"/>
                  <a:pt x="5161" y="854"/>
                </a:cubicBezTo>
                <a:cubicBezTo>
                  <a:pt x="5157" y="864"/>
                  <a:pt x="5160" y="877"/>
                  <a:pt x="5153" y="886"/>
                </a:cubicBezTo>
                <a:cubicBezTo>
                  <a:pt x="5148" y="892"/>
                  <a:pt x="5138" y="891"/>
                  <a:pt x="5130" y="893"/>
                </a:cubicBezTo>
                <a:cubicBezTo>
                  <a:pt x="5121" y="868"/>
                  <a:pt x="5107" y="849"/>
                  <a:pt x="5098" y="823"/>
                </a:cubicBezTo>
                <a:cubicBezTo>
                  <a:pt x="5094" y="755"/>
                  <a:pt x="5070" y="569"/>
                  <a:pt x="5145" y="520"/>
                </a:cubicBezTo>
                <a:cubicBezTo>
                  <a:pt x="5155" y="489"/>
                  <a:pt x="5161" y="476"/>
                  <a:pt x="5192" y="465"/>
                </a:cubicBezTo>
                <a:cubicBezTo>
                  <a:pt x="5176" y="450"/>
                  <a:pt x="5161" y="434"/>
                  <a:pt x="5145" y="419"/>
                </a:cubicBezTo>
                <a:cubicBezTo>
                  <a:pt x="5138" y="412"/>
                  <a:pt x="5138" y="400"/>
                  <a:pt x="5130" y="395"/>
                </a:cubicBezTo>
                <a:cubicBezTo>
                  <a:pt x="5116" y="386"/>
                  <a:pt x="5083" y="380"/>
                  <a:pt x="5083" y="380"/>
                </a:cubicBezTo>
                <a:cubicBezTo>
                  <a:pt x="5079" y="381"/>
                  <a:pt x="5025" y="393"/>
                  <a:pt x="5021" y="395"/>
                </a:cubicBezTo>
                <a:cubicBezTo>
                  <a:pt x="4984" y="416"/>
                  <a:pt x="4986" y="457"/>
                  <a:pt x="4951" y="481"/>
                </a:cubicBezTo>
                <a:cubicBezTo>
                  <a:pt x="4936" y="502"/>
                  <a:pt x="4911" y="530"/>
                  <a:pt x="4888" y="543"/>
                </a:cubicBezTo>
                <a:cubicBezTo>
                  <a:pt x="4874" y="551"/>
                  <a:pt x="4842" y="559"/>
                  <a:pt x="4842" y="559"/>
                </a:cubicBezTo>
                <a:cubicBezTo>
                  <a:pt x="4811" y="549"/>
                  <a:pt x="4798" y="543"/>
                  <a:pt x="4787" y="512"/>
                </a:cubicBezTo>
                <a:cubicBezTo>
                  <a:pt x="4796" y="454"/>
                  <a:pt x="4811" y="377"/>
                  <a:pt x="4873" y="356"/>
                </a:cubicBezTo>
                <a:cubicBezTo>
                  <a:pt x="4881" y="348"/>
                  <a:pt x="4896" y="344"/>
                  <a:pt x="4896" y="333"/>
                </a:cubicBezTo>
                <a:cubicBezTo>
                  <a:pt x="4896" y="325"/>
                  <a:pt x="4881" y="325"/>
                  <a:pt x="4873" y="325"/>
                </a:cubicBezTo>
                <a:cubicBezTo>
                  <a:pt x="4805" y="325"/>
                  <a:pt x="4738" y="330"/>
                  <a:pt x="4670" y="333"/>
                </a:cubicBezTo>
                <a:cubicBezTo>
                  <a:pt x="4617" y="351"/>
                  <a:pt x="4554" y="356"/>
                  <a:pt x="4499" y="364"/>
                </a:cubicBezTo>
                <a:cubicBezTo>
                  <a:pt x="4491" y="369"/>
                  <a:pt x="4485" y="376"/>
                  <a:pt x="4476" y="380"/>
                </a:cubicBezTo>
                <a:cubicBezTo>
                  <a:pt x="4466" y="384"/>
                  <a:pt x="4454" y="381"/>
                  <a:pt x="4445" y="387"/>
                </a:cubicBezTo>
                <a:cubicBezTo>
                  <a:pt x="4437" y="392"/>
                  <a:pt x="4436" y="405"/>
                  <a:pt x="4429" y="411"/>
                </a:cubicBezTo>
                <a:cubicBezTo>
                  <a:pt x="4423" y="416"/>
                  <a:pt x="4413" y="415"/>
                  <a:pt x="4406" y="419"/>
                </a:cubicBezTo>
                <a:cubicBezTo>
                  <a:pt x="4341" y="451"/>
                  <a:pt x="4423" y="417"/>
                  <a:pt x="4359" y="450"/>
                </a:cubicBezTo>
                <a:cubicBezTo>
                  <a:pt x="4293" y="484"/>
                  <a:pt x="4212" y="491"/>
                  <a:pt x="4141" y="496"/>
                </a:cubicBezTo>
                <a:cubicBezTo>
                  <a:pt x="4089" y="494"/>
                  <a:pt x="4037" y="493"/>
                  <a:pt x="3985" y="489"/>
                </a:cubicBezTo>
                <a:cubicBezTo>
                  <a:pt x="3943" y="485"/>
                  <a:pt x="3961" y="433"/>
                  <a:pt x="3978" y="411"/>
                </a:cubicBezTo>
                <a:cubicBezTo>
                  <a:pt x="3998" y="386"/>
                  <a:pt x="4054" y="380"/>
                  <a:pt x="4079" y="372"/>
                </a:cubicBezTo>
                <a:cubicBezTo>
                  <a:pt x="4118" y="359"/>
                  <a:pt x="4157" y="346"/>
                  <a:pt x="4196" y="333"/>
                </a:cubicBezTo>
                <a:cubicBezTo>
                  <a:pt x="4240" y="267"/>
                  <a:pt x="4234" y="221"/>
                  <a:pt x="4157" y="177"/>
                </a:cubicBezTo>
                <a:cubicBezTo>
                  <a:pt x="4018" y="97"/>
                  <a:pt x="3838" y="127"/>
                  <a:pt x="3690" y="123"/>
                </a:cubicBezTo>
                <a:cubicBezTo>
                  <a:pt x="3597" y="136"/>
                  <a:pt x="3502" y="121"/>
                  <a:pt x="3409" y="115"/>
                </a:cubicBezTo>
                <a:cubicBezTo>
                  <a:pt x="3285" y="121"/>
                  <a:pt x="3167" y="133"/>
                  <a:pt x="3044" y="146"/>
                </a:cubicBezTo>
                <a:cubicBezTo>
                  <a:pt x="2998" y="158"/>
                  <a:pt x="2960" y="165"/>
                  <a:pt x="2919" y="185"/>
                </a:cubicBezTo>
                <a:cubicBezTo>
                  <a:pt x="2149" y="182"/>
                  <a:pt x="1371" y="208"/>
                  <a:pt x="599" y="162"/>
                </a:cubicBezTo>
                <a:cubicBezTo>
                  <a:pt x="584" y="152"/>
                  <a:pt x="563" y="146"/>
                  <a:pt x="553" y="131"/>
                </a:cubicBezTo>
                <a:cubicBezTo>
                  <a:pt x="548" y="123"/>
                  <a:pt x="544" y="113"/>
                  <a:pt x="537" y="107"/>
                </a:cubicBezTo>
                <a:cubicBezTo>
                  <a:pt x="406" y="0"/>
                  <a:pt x="200" y="71"/>
                  <a:pt x="31" y="68"/>
                </a:cubicBezTo>
                <a:close/>
              </a:path>
            </a:pathLst>
          </a:custGeom>
          <a:solidFill>
            <a:schemeClr val="tx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60453" name="Freeform 5"/>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sp>
        <p:nvSpPr>
          <p:cNvPr id="360454" name="Rectangle 6"/>
          <p:cNvSpPr>
            <a:spLocks noChangeArrowheads="1"/>
          </p:cNvSpPr>
          <p:nvPr/>
        </p:nvSpPr>
        <p:spPr bwMode="auto">
          <a:xfrm>
            <a:off x="228600" y="3505200"/>
            <a:ext cx="6019800" cy="9144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60455" name="Rectangle 7"/>
          <p:cNvSpPr>
            <a:spLocks noChangeArrowheads="1"/>
          </p:cNvSpPr>
          <p:nvPr/>
        </p:nvSpPr>
        <p:spPr bwMode="auto">
          <a:xfrm>
            <a:off x="4419600" y="2133600"/>
            <a:ext cx="2133600" cy="11430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C92ADA0C-AE84-13CC-BFCB-A8B594C31F03}"/>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24400" cy="51054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83652" name="Text Box 6"/>
          <p:cNvSpPr txBox="1">
            <a:spLocks noChangeArrowheads="1"/>
          </p:cNvSpPr>
          <p:nvPr/>
        </p:nvSpPr>
        <p:spPr bwMode="auto">
          <a:xfrm>
            <a:off x="381000" y="1676400"/>
            <a:ext cx="4343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solidFill>
                  <a:srgbClr val="008000"/>
                </a:solidFill>
              </a:rPr>
              <a:t>Producers (Plants)</a:t>
            </a:r>
          </a:p>
          <a:p>
            <a:pPr>
              <a:spcBef>
                <a:spcPct val="50000"/>
              </a:spcBef>
            </a:pPr>
            <a:endParaRPr lang="en-US" sz="3600"/>
          </a:p>
        </p:txBody>
      </p:sp>
      <p:sp>
        <p:nvSpPr>
          <p:cNvPr id="8051719" name="Rectangle 7"/>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endParaRPr>
          </a:p>
        </p:txBody>
      </p:sp>
      <p:sp>
        <p:nvSpPr>
          <p:cNvPr id="283654" name="Rectangle 5"/>
          <p:cNvSpPr>
            <a:spLocks noChangeArrowheads="1"/>
          </p:cNvSpPr>
          <p:nvPr/>
        </p:nvSpPr>
        <p:spPr bwMode="auto">
          <a:xfrm>
            <a:off x="152400" y="3886200"/>
            <a:ext cx="4800600" cy="2819400"/>
          </a:xfrm>
          <a:prstGeom prst="rect">
            <a:avLst/>
          </a:prstGeom>
          <a:solidFill>
            <a:srgbClr val="92D050">
              <a:alpha val="67058"/>
            </a:srgbClr>
          </a:solidFill>
          <a:ln w="9525" algn="ctr">
            <a:solidFill>
              <a:schemeClr val="tx1"/>
            </a:solidFill>
            <a:round/>
            <a:headEnd/>
            <a:tailEnd/>
          </a:ln>
        </p:spPr>
        <p:txBody>
          <a:bodyPr/>
          <a:lstStyle/>
          <a:p>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950" y="44904"/>
            <a:ext cx="11620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2916" y="3868271"/>
            <a:ext cx="3975768" cy="1384995"/>
          </a:xfrm>
          <a:prstGeom prst="rect">
            <a:avLst/>
          </a:prstGeom>
          <a:noFill/>
        </p:spPr>
        <p:txBody>
          <a:bodyPr wrap="none" lIns="91440" tIns="45720" rIns="91440" bIns="45720">
            <a:spAutoFit/>
          </a:bodyPr>
          <a:lstStyle/>
          <a:p>
            <a:pPr algn="ctr"/>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if we gathered </a:t>
            </a:r>
          </a:p>
          <a:p>
            <a:pPr algn="ctr"/>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all of the plants</a:t>
            </a:r>
          </a:p>
          <a:p>
            <a:pPr algn="ct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and burned them?</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descr="http://www.clipartbest.com/cliparts/Kcj/e9B/Kcje9BRKi.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092654"/>
            <a:ext cx="4114800" cy="57653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53167" y="5706070"/>
            <a:ext cx="3066866" cy="923330"/>
          </a:xfrm>
          <a:prstGeom prst="rect">
            <a:avLst/>
          </a:prstGeom>
          <a:noFill/>
        </p:spPr>
        <p:txBody>
          <a:bodyPr wrap="none" lIns="91440" tIns="45720" rIns="91440" bIns="45720">
            <a:spAutoFit/>
          </a:bodyPr>
          <a:lstStyle/>
          <a:p>
            <a:pPr algn="ctr"/>
            <a:r>
              <a:rPr lang="en-US" sz="5400" b="1" cap="none" spc="0" dirty="0">
                <a:ln w="17780" cmpd="sng">
                  <a:solidFill>
                    <a:srgbClr val="FFFF00"/>
                  </a:solidFill>
                  <a:prstDash val="solid"/>
                  <a:miter lim="800000"/>
                </a:ln>
                <a:solidFill>
                  <a:srgbClr val="FF0000"/>
                </a:solidFill>
                <a:effectLst>
                  <a:glow rad="228600">
                    <a:schemeClr val="accent3">
                      <a:satMod val="175000"/>
                      <a:alpha val="40000"/>
                    </a:schemeClr>
                  </a:glow>
                  <a:outerShdw blurRad="50800" algn="tl" rotWithShape="0">
                    <a:srgbClr val="000000"/>
                  </a:outerShdw>
                </a:effectLst>
              </a:rPr>
              <a:t>Big Fire!</a:t>
            </a:r>
          </a:p>
        </p:txBody>
      </p:sp>
    </p:spTree>
    <p:extLst>
      <p:ext uri="{BB962C8B-B14F-4D97-AF65-F5344CB8AC3E}">
        <p14:creationId xmlns:p14="http://schemas.microsoft.com/office/powerpoint/2010/main" val="7461020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Title 1"/>
          <p:cNvSpPr>
            <a:spLocks noGrp="1"/>
          </p:cNvSpPr>
          <p:nvPr>
            <p:ph type="title" idx="4294967295"/>
          </p:nvPr>
        </p:nvSpPr>
        <p:spPr/>
        <p:txBody>
          <a:bodyPr/>
          <a:lstStyle/>
          <a:p>
            <a:endParaRPr lang="en-US"/>
          </a:p>
        </p:txBody>
      </p:sp>
      <p:pic>
        <p:nvPicPr>
          <p:cNvPr id="3614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61476" name="Freeform 4"/>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sp>
        <p:nvSpPr>
          <p:cNvPr id="361477" name="Rectangle 5"/>
          <p:cNvSpPr>
            <a:spLocks noChangeArrowheads="1"/>
          </p:cNvSpPr>
          <p:nvPr/>
        </p:nvSpPr>
        <p:spPr bwMode="auto">
          <a:xfrm>
            <a:off x="4419600" y="2133600"/>
            <a:ext cx="2133600" cy="11430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39BD4B45-30F3-542A-16B0-0859B7276DEB}"/>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itle 1"/>
          <p:cNvSpPr>
            <a:spLocks noGrp="1"/>
          </p:cNvSpPr>
          <p:nvPr>
            <p:ph type="title" idx="4294967295"/>
          </p:nvPr>
        </p:nvSpPr>
        <p:spPr/>
        <p:txBody>
          <a:bodyPr/>
          <a:lstStyle/>
          <a:p>
            <a:endParaRPr lang="en-US"/>
          </a:p>
        </p:txBody>
      </p:sp>
      <p:pic>
        <p:nvPicPr>
          <p:cNvPr id="362499"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62500" name="Freeform 4"/>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8D4BB607-B2A8-483C-F0CC-72A71858036F}"/>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itle 1"/>
          <p:cNvSpPr>
            <a:spLocks noGrp="1"/>
          </p:cNvSpPr>
          <p:nvPr>
            <p:ph type="title" idx="4294967295"/>
          </p:nvPr>
        </p:nvSpPr>
        <p:spPr/>
        <p:txBody>
          <a:bodyPr/>
          <a:lstStyle/>
          <a:p>
            <a:endParaRPr lang="en-US"/>
          </a:p>
        </p:txBody>
      </p:sp>
      <p:pic>
        <p:nvPicPr>
          <p:cNvPr id="363523"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63524" name="Freeform 4"/>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pic>
        <p:nvPicPr>
          <p:cNvPr id="363526" name="Picture 5" descr="http://web.unbc.ca/forestry/Hugues/Images/ecto%20051%20sem%20euk%20pt%20mantle%20hypha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181600"/>
            <a:ext cx="1371600" cy="10287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63527" name="Straight Connector 7"/>
          <p:cNvCxnSpPr>
            <a:cxnSpLocks noChangeShapeType="1"/>
          </p:cNvCxnSpPr>
          <p:nvPr/>
        </p:nvCxnSpPr>
        <p:spPr bwMode="auto">
          <a:xfrm flipV="1">
            <a:off x="762000" y="4267200"/>
            <a:ext cx="1600200" cy="8382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3528" name="Straight Connector 8"/>
          <p:cNvCxnSpPr>
            <a:cxnSpLocks noChangeShapeType="1"/>
          </p:cNvCxnSpPr>
          <p:nvPr/>
        </p:nvCxnSpPr>
        <p:spPr bwMode="auto">
          <a:xfrm rot="5400000" flipH="1" flipV="1">
            <a:off x="1828800" y="4648200"/>
            <a:ext cx="9144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3529" name="Straight Connector 12"/>
          <p:cNvCxnSpPr>
            <a:cxnSpLocks noChangeShapeType="1"/>
          </p:cNvCxnSpPr>
          <p:nvPr/>
        </p:nvCxnSpPr>
        <p:spPr bwMode="auto">
          <a:xfrm rot="5400000" flipH="1" flipV="1">
            <a:off x="1371600" y="5181600"/>
            <a:ext cx="18288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694D8A4F-C7C8-D859-A31D-2DC9A8EE4CBD}"/>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itle 1"/>
          <p:cNvSpPr>
            <a:spLocks noGrp="1"/>
          </p:cNvSpPr>
          <p:nvPr>
            <p:ph type="title" idx="4294967295"/>
          </p:nvPr>
        </p:nvSpPr>
        <p:spPr/>
        <p:txBody>
          <a:bodyPr/>
          <a:lstStyle/>
          <a:p>
            <a:endParaRPr lang="en-US"/>
          </a:p>
        </p:txBody>
      </p:sp>
      <p:pic>
        <p:nvPicPr>
          <p:cNvPr id="36454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64548" name="Freeform 4"/>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sp>
        <p:nvSpPr>
          <p:cNvPr id="108339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endParaRPr>
          </a:p>
        </p:txBody>
      </p:sp>
      <p:pic>
        <p:nvPicPr>
          <p:cNvPr id="364550" name="Picture 5" descr="http://web.unbc.ca/forestry/Hugues/Images/ecto%20051%20sem%20euk%20pt%20mantle%20hypha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181600"/>
            <a:ext cx="1371600" cy="10287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64551" name="Straight Connector 7"/>
          <p:cNvCxnSpPr>
            <a:cxnSpLocks noChangeShapeType="1"/>
          </p:cNvCxnSpPr>
          <p:nvPr/>
        </p:nvCxnSpPr>
        <p:spPr bwMode="auto">
          <a:xfrm flipV="1">
            <a:off x="762000" y="4267200"/>
            <a:ext cx="1600200" cy="8382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4552" name="Straight Connector 8"/>
          <p:cNvCxnSpPr>
            <a:cxnSpLocks noChangeShapeType="1"/>
          </p:cNvCxnSpPr>
          <p:nvPr/>
        </p:nvCxnSpPr>
        <p:spPr bwMode="auto">
          <a:xfrm rot="5400000" flipH="1" flipV="1">
            <a:off x="1828800" y="4648200"/>
            <a:ext cx="9144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4553" name="Straight Connector 12"/>
          <p:cNvCxnSpPr>
            <a:cxnSpLocks noChangeShapeType="1"/>
          </p:cNvCxnSpPr>
          <p:nvPr/>
        </p:nvCxnSpPr>
        <p:spPr bwMode="auto">
          <a:xfrm rot="5400000" flipH="1" flipV="1">
            <a:off x="1371600" y="5181600"/>
            <a:ext cx="18288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pic>
        <p:nvPicPr>
          <p:cNvPr id="364554" name="Picture 5" descr="mycel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85800"/>
            <a:ext cx="2819400" cy="1524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4555" name="TextBox 10"/>
          <p:cNvSpPr txBox="1">
            <a:spLocks noChangeArrowheads="1"/>
          </p:cNvSpPr>
          <p:nvPr/>
        </p:nvSpPr>
        <p:spPr bwMode="auto">
          <a:xfrm>
            <a:off x="457200" y="762000"/>
            <a:ext cx="495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They look for molecules to break down. </a:t>
            </a: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itle 1"/>
          <p:cNvSpPr>
            <a:spLocks noGrp="1"/>
          </p:cNvSpPr>
          <p:nvPr>
            <p:ph type="title" idx="4294967295"/>
          </p:nvPr>
        </p:nvSpPr>
        <p:spPr/>
        <p:txBody>
          <a:bodyPr/>
          <a:lstStyle/>
          <a:p>
            <a:endParaRPr lang="en-US"/>
          </a:p>
        </p:txBody>
      </p:sp>
      <p:pic>
        <p:nvPicPr>
          <p:cNvPr id="36557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65572" name="Freeform 4"/>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pic>
        <p:nvPicPr>
          <p:cNvPr id="365574" name="Picture 5" descr="http://web.unbc.ca/forestry/Hugues/Images/ecto%20051%20sem%20euk%20pt%20mantle%20hypha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181600"/>
            <a:ext cx="1371600" cy="10287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65575" name="Straight Connector 7"/>
          <p:cNvCxnSpPr>
            <a:cxnSpLocks noChangeShapeType="1"/>
          </p:cNvCxnSpPr>
          <p:nvPr/>
        </p:nvCxnSpPr>
        <p:spPr bwMode="auto">
          <a:xfrm flipV="1">
            <a:off x="762000" y="4267200"/>
            <a:ext cx="1600200" cy="8382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5576" name="Straight Connector 8"/>
          <p:cNvCxnSpPr>
            <a:cxnSpLocks noChangeShapeType="1"/>
          </p:cNvCxnSpPr>
          <p:nvPr/>
        </p:nvCxnSpPr>
        <p:spPr bwMode="auto">
          <a:xfrm rot="5400000" flipH="1" flipV="1">
            <a:off x="1828800" y="4648200"/>
            <a:ext cx="9144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5577" name="Straight Connector 12"/>
          <p:cNvCxnSpPr>
            <a:cxnSpLocks noChangeShapeType="1"/>
          </p:cNvCxnSpPr>
          <p:nvPr/>
        </p:nvCxnSpPr>
        <p:spPr bwMode="auto">
          <a:xfrm rot="5400000" flipH="1" flipV="1">
            <a:off x="1371600" y="5181600"/>
            <a:ext cx="18288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pic>
        <p:nvPicPr>
          <p:cNvPr id="365578" name="Picture 5" descr="mycel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85800"/>
            <a:ext cx="2819400" cy="1524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5579" name="TextBox 10"/>
          <p:cNvSpPr txBox="1">
            <a:spLocks noChangeArrowheads="1"/>
          </p:cNvSpPr>
          <p:nvPr/>
        </p:nvSpPr>
        <p:spPr bwMode="auto">
          <a:xfrm>
            <a:off x="457200" y="762000"/>
            <a:ext cx="495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They look for molecules to break down. </a:t>
            </a:r>
          </a:p>
        </p:txBody>
      </p:sp>
      <p:sp>
        <p:nvSpPr>
          <p:cNvPr id="365580" name="Oval 11"/>
          <p:cNvSpPr>
            <a:spLocks noChangeArrowheads="1"/>
          </p:cNvSpPr>
          <p:nvPr/>
        </p:nvSpPr>
        <p:spPr bwMode="auto">
          <a:xfrm>
            <a:off x="3886200" y="3276600"/>
            <a:ext cx="457200" cy="152400"/>
          </a:xfrm>
          <a:prstGeom prst="ellipse">
            <a:avLst/>
          </a:prstGeom>
          <a:solidFill>
            <a:srgbClr val="663300"/>
          </a:solidFill>
          <a:ln w="9525" algn="ctr">
            <a:solidFill>
              <a:srgbClr val="663300"/>
            </a:solidFill>
            <a:round/>
            <a:headEnd/>
            <a:tailEnd/>
          </a:ln>
        </p:spPr>
        <p:txBody>
          <a:bodyPr/>
          <a:lstStyle/>
          <a:p>
            <a:endParaRPr lang="en-US"/>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9752EFE0-8EBE-DAC5-2478-E44E8FD0ED9B}"/>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le 1"/>
          <p:cNvSpPr>
            <a:spLocks noGrp="1"/>
          </p:cNvSpPr>
          <p:nvPr>
            <p:ph type="title" idx="4294967295"/>
          </p:nvPr>
        </p:nvSpPr>
        <p:spPr/>
        <p:txBody>
          <a:bodyPr/>
          <a:lstStyle/>
          <a:p>
            <a:endParaRPr lang="en-US"/>
          </a:p>
        </p:txBody>
      </p:sp>
      <p:pic>
        <p:nvPicPr>
          <p:cNvPr id="36659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66596" name="Freeform 4"/>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pic>
        <p:nvPicPr>
          <p:cNvPr id="366598" name="Picture 5" descr="http://web.unbc.ca/forestry/Hugues/Images/ecto%20051%20sem%20euk%20pt%20mantle%20hypha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181600"/>
            <a:ext cx="1371600" cy="10287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66599" name="Straight Connector 7"/>
          <p:cNvCxnSpPr>
            <a:cxnSpLocks noChangeShapeType="1"/>
          </p:cNvCxnSpPr>
          <p:nvPr/>
        </p:nvCxnSpPr>
        <p:spPr bwMode="auto">
          <a:xfrm flipV="1">
            <a:off x="762000" y="4267200"/>
            <a:ext cx="1600200" cy="8382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6600" name="Straight Connector 8"/>
          <p:cNvCxnSpPr>
            <a:cxnSpLocks noChangeShapeType="1"/>
          </p:cNvCxnSpPr>
          <p:nvPr/>
        </p:nvCxnSpPr>
        <p:spPr bwMode="auto">
          <a:xfrm rot="5400000" flipH="1" flipV="1">
            <a:off x="1828800" y="4648200"/>
            <a:ext cx="9144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6601" name="Straight Connector 12"/>
          <p:cNvCxnSpPr>
            <a:cxnSpLocks noChangeShapeType="1"/>
          </p:cNvCxnSpPr>
          <p:nvPr/>
        </p:nvCxnSpPr>
        <p:spPr bwMode="auto">
          <a:xfrm rot="5400000" flipH="1" flipV="1">
            <a:off x="1371600" y="5181600"/>
            <a:ext cx="18288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pic>
        <p:nvPicPr>
          <p:cNvPr id="366602" name="Picture 5" descr="mycel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85800"/>
            <a:ext cx="2819400" cy="1524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6603" name="TextBox 10"/>
          <p:cNvSpPr txBox="1">
            <a:spLocks noChangeArrowheads="1"/>
          </p:cNvSpPr>
          <p:nvPr/>
        </p:nvSpPr>
        <p:spPr bwMode="auto">
          <a:xfrm>
            <a:off x="457200" y="762000"/>
            <a:ext cx="495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They look for molecules to break down. </a:t>
            </a:r>
          </a:p>
        </p:txBody>
      </p:sp>
      <p:sp>
        <p:nvSpPr>
          <p:cNvPr id="366604" name="Oval 11"/>
          <p:cNvSpPr>
            <a:spLocks noChangeArrowheads="1"/>
          </p:cNvSpPr>
          <p:nvPr/>
        </p:nvSpPr>
        <p:spPr bwMode="auto">
          <a:xfrm>
            <a:off x="3886200" y="3276600"/>
            <a:ext cx="457200" cy="152400"/>
          </a:xfrm>
          <a:prstGeom prst="ellipse">
            <a:avLst/>
          </a:prstGeom>
          <a:solidFill>
            <a:srgbClr val="663300"/>
          </a:solidFill>
          <a:ln w="9525" algn="ctr">
            <a:solidFill>
              <a:srgbClr val="663300"/>
            </a:solidFill>
            <a:round/>
            <a:headEnd/>
            <a:tailEnd/>
          </a:ln>
        </p:spPr>
        <p:txBody>
          <a:bodyPr/>
          <a:lstStyle/>
          <a:p>
            <a:endParaRPr lang="en-US"/>
          </a:p>
        </p:txBody>
      </p:sp>
      <p:sp>
        <p:nvSpPr>
          <p:cNvPr id="14" name="Freeform 13"/>
          <p:cNvSpPr/>
          <p:nvPr/>
        </p:nvSpPr>
        <p:spPr bwMode="auto">
          <a:xfrm>
            <a:off x="2890838" y="3160713"/>
            <a:ext cx="4175125" cy="1162050"/>
          </a:xfrm>
          <a:custGeom>
            <a:avLst/>
            <a:gdLst>
              <a:gd name="connsiteX0" fmla="*/ 121023 w 4174927"/>
              <a:gd name="connsiteY0" fmla="*/ 578223 h 1162786"/>
              <a:gd name="connsiteX1" fmla="*/ 336176 w 4174927"/>
              <a:gd name="connsiteY1" fmla="*/ 524435 h 1162786"/>
              <a:gd name="connsiteX2" fmla="*/ 443753 w 4174927"/>
              <a:gd name="connsiteY2" fmla="*/ 457200 h 1162786"/>
              <a:gd name="connsiteX3" fmla="*/ 537882 w 4174927"/>
              <a:gd name="connsiteY3" fmla="*/ 389965 h 1162786"/>
              <a:gd name="connsiteX4" fmla="*/ 712694 w 4174927"/>
              <a:gd name="connsiteY4" fmla="*/ 363070 h 1162786"/>
              <a:gd name="connsiteX5" fmla="*/ 927847 w 4174927"/>
              <a:gd name="connsiteY5" fmla="*/ 309282 h 1162786"/>
              <a:gd name="connsiteX6" fmla="*/ 941294 w 4174927"/>
              <a:gd name="connsiteY6" fmla="*/ 268941 h 1162786"/>
              <a:gd name="connsiteX7" fmla="*/ 954741 w 4174927"/>
              <a:gd name="connsiteY7" fmla="*/ 201706 h 1162786"/>
              <a:gd name="connsiteX8" fmla="*/ 1062317 w 4174927"/>
              <a:gd name="connsiteY8" fmla="*/ 121023 h 1162786"/>
              <a:gd name="connsiteX9" fmla="*/ 1183341 w 4174927"/>
              <a:gd name="connsiteY9" fmla="*/ 67235 h 1162786"/>
              <a:gd name="connsiteX10" fmla="*/ 1237129 w 4174927"/>
              <a:gd name="connsiteY10" fmla="*/ 40341 h 1162786"/>
              <a:gd name="connsiteX11" fmla="*/ 1452282 w 4174927"/>
              <a:gd name="connsiteY11" fmla="*/ 80682 h 1162786"/>
              <a:gd name="connsiteX12" fmla="*/ 1452282 w 4174927"/>
              <a:gd name="connsiteY12" fmla="*/ 80682 h 1162786"/>
              <a:gd name="connsiteX13" fmla="*/ 1519517 w 4174927"/>
              <a:gd name="connsiteY13" fmla="*/ 94129 h 1162786"/>
              <a:gd name="connsiteX14" fmla="*/ 1600200 w 4174927"/>
              <a:gd name="connsiteY14" fmla="*/ 121023 h 1162786"/>
              <a:gd name="connsiteX15" fmla="*/ 1680882 w 4174927"/>
              <a:gd name="connsiteY15" fmla="*/ 215153 h 1162786"/>
              <a:gd name="connsiteX16" fmla="*/ 1775011 w 4174927"/>
              <a:gd name="connsiteY16" fmla="*/ 268941 h 1162786"/>
              <a:gd name="connsiteX17" fmla="*/ 1936376 w 4174927"/>
              <a:gd name="connsiteY17" fmla="*/ 322729 h 1162786"/>
              <a:gd name="connsiteX18" fmla="*/ 2084294 w 4174927"/>
              <a:gd name="connsiteY18" fmla="*/ 416859 h 1162786"/>
              <a:gd name="connsiteX19" fmla="*/ 2164976 w 4174927"/>
              <a:gd name="connsiteY19" fmla="*/ 470647 h 1162786"/>
              <a:gd name="connsiteX20" fmla="*/ 2245658 w 4174927"/>
              <a:gd name="connsiteY20" fmla="*/ 524435 h 1162786"/>
              <a:gd name="connsiteX21" fmla="*/ 2326341 w 4174927"/>
              <a:gd name="connsiteY21" fmla="*/ 578223 h 1162786"/>
              <a:gd name="connsiteX22" fmla="*/ 2407023 w 4174927"/>
              <a:gd name="connsiteY22" fmla="*/ 658906 h 1162786"/>
              <a:gd name="connsiteX23" fmla="*/ 2514600 w 4174927"/>
              <a:gd name="connsiteY23" fmla="*/ 685800 h 1162786"/>
              <a:gd name="connsiteX24" fmla="*/ 2702858 w 4174927"/>
              <a:gd name="connsiteY24" fmla="*/ 658906 h 1162786"/>
              <a:gd name="connsiteX25" fmla="*/ 2770094 w 4174927"/>
              <a:gd name="connsiteY25" fmla="*/ 672353 h 1162786"/>
              <a:gd name="connsiteX26" fmla="*/ 2702858 w 4174927"/>
              <a:gd name="connsiteY26" fmla="*/ 685800 h 1162786"/>
              <a:gd name="connsiteX27" fmla="*/ 2407023 w 4174927"/>
              <a:gd name="connsiteY27" fmla="*/ 672353 h 1162786"/>
              <a:gd name="connsiteX28" fmla="*/ 2299447 w 4174927"/>
              <a:gd name="connsiteY28" fmla="*/ 632012 h 1162786"/>
              <a:gd name="connsiteX29" fmla="*/ 2205317 w 4174927"/>
              <a:gd name="connsiteY29" fmla="*/ 605117 h 1162786"/>
              <a:gd name="connsiteX30" fmla="*/ 2057400 w 4174927"/>
              <a:gd name="connsiteY30" fmla="*/ 537882 h 1162786"/>
              <a:gd name="connsiteX31" fmla="*/ 2017058 w 4174927"/>
              <a:gd name="connsiteY31" fmla="*/ 510988 h 1162786"/>
              <a:gd name="connsiteX32" fmla="*/ 1882588 w 4174927"/>
              <a:gd name="connsiteY32" fmla="*/ 403412 h 1162786"/>
              <a:gd name="connsiteX33" fmla="*/ 1788458 w 4174927"/>
              <a:gd name="connsiteY33" fmla="*/ 349623 h 1162786"/>
              <a:gd name="connsiteX34" fmla="*/ 1694329 w 4174927"/>
              <a:gd name="connsiteY34" fmla="*/ 282388 h 1162786"/>
              <a:gd name="connsiteX35" fmla="*/ 1640541 w 4174927"/>
              <a:gd name="connsiteY35" fmla="*/ 242047 h 1162786"/>
              <a:gd name="connsiteX36" fmla="*/ 1573306 w 4174927"/>
              <a:gd name="connsiteY36" fmla="*/ 228600 h 1162786"/>
              <a:gd name="connsiteX37" fmla="*/ 1519517 w 4174927"/>
              <a:gd name="connsiteY37" fmla="*/ 215153 h 1162786"/>
              <a:gd name="connsiteX38" fmla="*/ 1479176 w 4174927"/>
              <a:gd name="connsiteY38" fmla="*/ 188259 h 1162786"/>
              <a:gd name="connsiteX39" fmla="*/ 1452282 w 4174927"/>
              <a:gd name="connsiteY39" fmla="*/ 147917 h 1162786"/>
              <a:gd name="connsiteX40" fmla="*/ 1277470 w 4174927"/>
              <a:gd name="connsiteY40" fmla="*/ 161365 h 1162786"/>
              <a:gd name="connsiteX41" fmla="*/ 1237129 w 4174927"/>
              <a:gd name="connsiteY41" fmla="*/ 174812 h 1162786"/>
              <a:gd name="connsiteX42" fmla="*/ 1156447 w 4174927"/>
              <a:gd name="connsiteY42" fmla="*/ 215153 h 1162786"/>
              <a:gd name="connsiteX43" fmla="*/ 1048870 w 4174927"/>
              <a:gd name="connsiteY43" fmla="*/ 228600 h 1162786"/>
              <a:gd name="connsiteX44" fmla="*/ 1021976 w 4174927"/>
              <a:gd name="connsiteY44" fmla="*/ 268941 h 1162786"/>
              <a:gd name="connsiteX45" fmla="*/ 981635 w 4174927"/>
              <a:gd name="connsiteY45" fmla="*/ 376517 h 1162786"/>
              <a:gd name="connsiteX46" fmla="*/ 860611 w 4174927"/>
              <a:gd name="connsiteY46" fmla="*/ 430306 h 1162786"/>
              <a:gd name="connsiteX47" fmla="*/ 685800 w 4174927"/>
              <a:gd name="connsiteY47" fmla="*/ 457200 h 1162786"/>
              <a:gd name="connsiteX48" fmla="*/ 645458 w 4174927"/>
              <a:gd name="connsiteY48" fmla="*/ 470647 h 1162786"/>
              <a:gd name="connsiteX49" fmla="*/ 605117 w 4174927"/>
              <a:gd name="connsiteY49" fmla="*/ 497541 h 1162786"/>
              <a:gd name="connsiteX50" fmla="*/ 551329 w 4174927"/>
              <a:gd name="connsiteY50" fmla="*/ 537882 h 1162786"/>
              <a:gd name="connsiteX51" fmla="*/ 510988 w 4174927"/>
              <a:gd name="connsiteY51" fmla="*/ 551329 h 1162786"/>
              <a:gd name="connsiteX52" fmla="*/ 457200 w 4174927"/>
              <a:gd name="connsiteY52" fmla="*/ 578223 h 1162786"/>
              <a:gd name="connsiteX53" fmla="*/ 403411 w 4174927"/>
              <a:gd name="connsiteY53" fmla="*/ 591670 h 1162786"/>
              <a:gd name="connsiteX54" fmla="*/ 900953 w 4174927"/>
              <a:gd name="connsiteY54" fmla="*/ 578223 h 1162786"/>
              <a:gd name="connsiteX55" fmla="*/ 914400 w 4174927"/>
              <a:gd name="connsiteY55" fmla="*/ 470647 h 1162786"/>
              <a:gd name="connsiteX56" fmla="*/ 995082 w 4174927"/>
              <a:gd name="connsiteY56" fmla="*/ 403412 h 1162786"/>
              <a:gd name="connsiteX57" fmla="*/ 1021976 w 4174927"/>
              <a:gd name="connsiteY57" fmla="*/ 363070 h 1162786"/>
              <a:gd name="connsiteX58" fmla="*/ 1062317 w 4174927"/>
              <a:gd name="connsiteY58" fmla="*/ 282388 h 1162786"/>
              <a:gd name="connsiteX59" fmla="*/ 1143000 w 4174927"/>
              <a:gd name="connsiteY59" fmla="*/ 268941 h 1162786"/>
              <a:gd name="connsiteX60" fmla="*/ 1196788 w 4174927"/>
              <a:gd name="connsiteY60" fmla="*/ 255494 h 1162786"/>
              <a:gd name="connsiteX61" fmla="*/ 1264023 w 4174927"/>
              <a:gd name="connsiteY61" fmla="*/ 242047 h 1162786"/>
              <a:gd name="connsiteX62" fmla="*/ 1317811 w 4174927"/>
              <a:gd name="connsiteY62" fmla="*/ 255494 h 1162786"/>
              <a:gd name="connsiteX63" fmla="*/ 1519517 w 4174927"/>
              <a:gd name="connsiteY63" fmla="*/ 268941 h 1162786"/>
              <a:gd name="connsiteX64" fmla="*/ 1613647 w 4174927"/>
              <a:gd name="connsiteY64" fmla="*/ 349623 h 1162786"/>
              <a:gd name="connsiteX65" fmla="*/ 1680882 w 4174927"/>
              <a:gd name="connsiteY65" fmla="*/ 389965 h 1162786"/>
              <a:gd name="connsiteX66" fmla="*/ 1842247 w 4174927"/>
              <a:gd name="connsiteY66" fmla="*/ 510988 h 1162786"/>
              <a:gd name="connsiteX67" fmla="*/ 1882588 w 4174927"/>
              <a:gd name="connsiteY67" fmla="*/ 537882 h 1162786"/>
              <a:gd name="connsiteX68" fmla="*/ 1922929 w 4174927"/>
              <a:gd name="connsiteY68" fmla="*/ 578223 h 1162786"/>
              <a:gd name="connsiteX69" fmla="*/ 2043953 w 4174927"/>
              <a:gd name="connsiteY69" fmla="*/ 618565 h 1162786"/>
              <a:gd name="connsiteX70" fmla="*/ 2084294 w 4174927"/>
              <a:gd name="connsiteY70" fmla="*/ 645459 h 1162786"/>
              <a:gd name="connsiteX71" fmla="*/ 2057400 w 4174927"/>
              <a:gd name="connsiteY71" fmla="*/ 605117 h 1162786"/>
              <a:gd name="connsiteX72" fmla="*/ 2003611 w 4174927"/>
              <a:gd name="connsiteY72" fmla="*/ 564776 h 1162786"/>
              <a:gd name="connsiteX73" fmla="*/ 1949823 w 4174927"/>
              <a:gd name="connsiteY73" fmla="*/ 551329 h 1162786"/>
              <a:gd name="connsiteX74" fmla="*/ 1909482 w 4174927"/>
              <a:gd name="connsiteY74" fmla="*/ 537882 h 1162786"/>
              <a:gd name="connsiteX75" fmla="*/ 1869141 w 4174927"/>
              <a:gd name="connsiteY75" fmla="*/ 510988 h 1162786"/>
              <a:gd name="connsiteX76" fmla="*/ 1788458 w 4174927"/>
              <a:gd name="connsiteY76" fmla="*/ 443753 h 1162786"/>
              <a:gd name="connsiteX77" fmla="*/ 1734670 w 4174927"/>
              <a:gd name="connsiteY77" fmla="*/ 363070 h 1162786"/>
              <a:gd name="connsiteX78" fmla="*/ 1640541 w 4174927"/>
              <a:gd name="connsiteY78" fmla="*/ 242047 h 1162786"/>
              <a:gd name="connsiteX79" fmla="*/ 1586753 w 4174927"/>
              <a:gd name="connsiteY79" fmla="*/ 161365 h 1162786"/>
              <a:gd name="connsiteX80" fmla="*/ 1559858 w 4174927"/>
              <a:gd name="connsiteY80" fmla="*/ 121023 h 1162786"/>
              <a:gd name="connsiteX81" fmla="*/ 1506070 w 4174927"/>
              <a:gd name="connsiteY81" fmla="*/ 67235 h 1162786"/>
              <a:gd name="connsiteX82" fmla="*/ 1452282 w 4174927"/>
              <a:gd name="connsiteY82" fmla="*/ 26894 h 1162786"/>
              <a:gd name="connsiteX83" fmla="*/ 1344706 w 4174927"/>
              <a:gd name="connsiteY83" fmla="*/ 13447 h 1162786"/>
              <a:gd name="connsiteX84" fmla="*/ 1264023 w 4174927"/>
              <a:gd name="connsiteY84" fmla="*/ 0 h 1162786"/>
              <a:gd name="connsiteX85" fmla="*/ 1210235 w 4174927"/>
              <a:gd name="connsiteY85" fmla="*/ 13447 h 1162786"/>
              <a:gd name="connsiteX86" fmla="*/ 1196788 w 4174927"/>
              <a:gd name="connsiteY86" fmla="*/ 67235 h 1162786"/>
              <a:gd name="connsiteX87" fmla="*/ 1156447 w 4174927"/>
              <a:gd name="connsiteY87" fmla="*/ 147917 h 1162786"/>
              <a:gd name="connsiteX88" fmla="*/ 1102658 w 4174927"/>
              <a:gd name="connsiteY88" fmla="*/ 282388 h 1162786"/>
              <a:gd name="connsiteX89" fmla="*/ 1021976 w 4174927"/>
              <a:gd name="connsiteY89" fmla="*/ 309282 h 1162786"/>
              <a:gd name="connsiteX90" fmla="*/ 1048870 w 4174927"/>
              <a:gd name="connsiteY90" fmla="*/ 255494 h 1162786"/>
              <a:gd name="connsiteX91" fmla="*/ 1156447 w 4174927"/>
              <a:gd name="connsiteY91" fmla="*/ 201706 h 1162786"/>
              <a:gd name="connsiteX92" fmla="*/ 1210235 w 4174927"/>
              <a:gd name="connsiteY92" fmla="*/ 174812 h 1162786"/>
              <a:gd name="connsiteX93" fmla="*/ 1290917 w 4174927"/>
              <a:gd name="connsiteY93" fmla="*/ 188259 h 1162786"/>
              <a:gd name="connsiteX94" fmla="*/ 1358153 w 4174927"/>
              <a:gd name="connsiteY94" fmla="*/ 309282 h 1162786"/>
              <a:gd name="connsiteX95" fmla="*/ 1492623 w 4174927"/>
              <a:gd name="connsiteY95" fmla="*/ 349623 h 1162786"/>
              <a:gd name="connsiteX96" fmla="*/ 1532964 w 4174927"/>
              <a:gd name="connsiteY96" fmla="*/ 363070 h 1162786"/>
              <a:gd name="connsiteX97" fmla="*/ 1734670 w 4174927"/>
              <a:gd name="connsiteY97" fmla="*/ 336176 h 1162786"/>
              <a:gd name="connsiteX98" fmla="*/ 1788458 w 4174927"/>
              <a:gd name="connsiteY98" fmla="*/ 309282 h 1162786"/>
              <a:gd name="connsiteX99" fmla="*/ 1748117 w 4174927"/>
              <a:gd name="connsiteY99" fmla="*/ 295835 h 1162786"/>
              <a:gd name="connsiteX100" fmla="*/ 1815353 w 4174927"/>
              <a:gd name="connsiteY100" fmla="*/ 403412 h 1162786"/>
              <a:gd name="connsiteX101" fmla="*/ 1855694 w 4174927"/>
              <a:gd name="connsiteY101" fmla="*/ 484094 h 1162786"/>
              <a:gd name="connsiteX102" fmla="*/ 1976717 w 4174927"/>
              <a:gd name="connsiteY102" fmla="*/ 524435 h 1162786"/>
              <a:gd name="connsiteX103" fmla="*/ 2138082 w 4174927"/>
              <a:gd name="connsiteY103" fmla="*/ 551329 h 1162786"/>
              <a:gd name="connsiteX104" fmla="*/ 2232211 w 4174927"/>
              <a:gd name="connsiteY104" fmla="*/ 578223 h 1162786"/>
              <a:gd name="connsiteX105" fmla="*/ 2286000 w 4174927"/>
              <a:gd name="connsiteY105" fmla="*/ 605117 h 1162786"/>
              <a:gd name="connsiteX106" fmla="*/ 2393576 w 4174927"/>
              <a:gd name="connsiteY106" fmla="*/ 645459 h 1162786"/>
              <a:gd name="connsiteX107" fmla="*/ 2837329 w 4174927"/>
              <a:gd name="connsiteY107" fmla="*/ 605117 h 1162786"/>
              <a:gd name="connsiteX108" fmla="*/ 2891117 w 4174927"/>
              <a:gd name="connsiteY108" fmla="*/ 564776 h 1162786"/>
              <a:gd name="connsiteX109" fmla="*/ 2944906 w 4174927"/>
              <a:gd name="connsiteY109" fmla="*/ 551329 h 1162786"/>
              <a:gd name="connsiteX110" fmla="*/ 3106270 w 4174927"/>
              <a:gd name="connsiteY110" fmla="*/ 578223 h 1162786"/>
              <a:gd name="connsiteX111" fmla="*/ 3133164 w 4174927"/>
              <a:gd name="connsiteY111" fmla="*/ 645459 h 1162786"/>
              <a:gd name="connsiteX112" fmla="*/ 3092823 w 4174927"/>
              <a:gd name="connsiteY112" fmla="*/ 658906 h 1162786"/>
              <a:gd name="connsiteX113" fmla="*/ 2864223 w 4174927"/>
              <a:gd name="connsiteY113" fmla="*/ 672353 h 1162786"/>
              <a:gd name="connsiteX114" fmla="*/ 2554941 w 4174927"/>
              <a:gd name="connsiteY114" fmla="*/ 645459 h 1162786"/>
              <a:gd name="connsiteX115" fmla="*/ 2420470 w 4174927"/>
              <a:gd name="connsiteY115" fmla="*/ 605117 h 1162786"/>
              <a:gd name="connsiteX116" fmla="*/ 2259106 w 4174927"/>
              <a:gd name="connsiteY116" fmla="*/ 578223 h 1162786"/>
              <a:gd name="connsiteX117" fmla="*/ 2111188 w 4174927"/>
              <a:gd name="connsiteY117" fmla="*/ 510988 h 1162786"/>
              <a:gd name="connsiteX118" fmla="*/ 2057400 w 4174927"/>
              <a:gd name="connsiteY118" fmla="*/ 497541 h 1162786"/>
              <a:gd name="connsiteX119" fmla="*/ 2017058 w 4174927"/>
              <a:gd name="connsiteY119" fmla="*/ 484094 h 1162786"/>
              <a:gd name="connsiteX120" fmla="*/ 1949823 w 4174927"/>
              <a:gd name="connsiteY120" fmla="*/ 457200 h 1162786"/>
              <a:gd name="connsiteX121" fmla="*/ 1788458 w 4174927"/>
              <a:gd name="connsiteY121" fmla="*/ 443753 h 1162786"/>
              <a:gd name="connsiteX122" fmla="*/ 1748117 w 4174927"/>
              <a:gd name="connsiteY122" fmla="*/ 416859 h 1162786"/>
              <a:gd name="connsiteX123" fmla="*/ 1600200 w 4174927"/>
              <a:gd name="connsiteY123" fmla="*/ 322729 h 1162786"/>
              <a:gd name="connsiteX124" fmla="*/ 1573306 w 4174927"/>
              <a:gd name="connsiteY124" fmla="*/ 282388 h 1162786"/>
              <a:gd name="connsiteX125" fmla="*/ 1546411 w 4174927"/>
              <a:gd name="connsiteY125" fmla="*/ 255494 h 1162786"/>
              <a:gd name="connsiteX126" fmla="*/ 1519517 w 4174927"/>
              <a:gd name="connsiteY126" fmla="*/ 215153 h 1162786"/>
              <a:gd name="connsiteX127" fmla="*/ 1452282 w 4174927"/>
              <a:gd name="connsiteY127" fmla="*/ 201706 h 1162786"/>
              <a:gd name="connsiteX128" fmla="*/ 1411941 w 4174927"/>
              <a:gd name="connsiteY128" fmla="*/ 188259 h 1162786"/>
              <a:gd name="connsiteX129" fmla="*/ 1331258 w 4174927"/>
              <a:gd name="connsiteY129" fmla="*/ 174812 h 1162786"/>
              <a:gd name="connsiteX130" fmla="*/ 1264023 w 4174927"/>
              <a:gd name="connsiteY130" fmla="*/ 161365 h 1162786"/>
              <a:gd name="connsiteX131" fmla="*/ 1183341 w 4174927"/>
              <a:gd name="connsiteY131" fmla="*/ 174812 h 1162786"/>
              <a:gd name="connsiteX132" fmla="*/ 1102658 w 4174927"/>
              <a:gd name="connsiteY132" fmla="*/ 255494 h 1162786"/>
              <a:gd name="connsiteX133" fmla="*/ 1048870 w 4174927"/>
              <a:gd name="connsiteY133" fmla="*/ 309282 h 1162786"/>
              <a:gd name="connsiteX134" fmla="*/ 981635 w 4174927"/>
              <a:gd name="connsiteY134" fmla="*/ 389965 h 1162786"/>
              <a:gd name="connsiteX135" fmla="*/ 779929 w 4174927"/>
              <a:gd name="connsiteY135" fmla="*/ 376517 h 1162786"/>
              <a:gd name="connsiteX136" fmla="*/ 658906 w 4174927"/>
              <a:gd name="connsiteY136" fmla="*/ 322729 h 1162786"/>
              <a:gd name="connsiteX137" fmla="*/ 618564 w 4174927"/>
              <a:gd name="connsiteY137" fmla="*/ 309282 h 1162786"/>
              <a:gd name="connsiteX138" fmla="*/ 497541 w 4174927"/>
              <a:gd name="connsiteY138" fmla="*/ 322729 h 1162786"/>
              <a:gd name="connsiteX139" fmla="*/ 484094 w 4174927"/>
              <a:gd name="connsiteY139" fmla="*/ 363070 h 1162786"/>
              <a:gd name="connsiteX140" fmla="*/ 403411 w 4174927"/>
              <a:gd name="connsiteY140" fmla="*/ 484094 h 1162786"/>
              <a:gd name="connsiteX141" fmla="*/ 107576 w 4174927"/>
              <a:gd name="connsiteY141" fmla="*/ 524435 h 1162786"/>
              <a:gd name="connsiteX142" fmla="*/ 0 w 4174927"/>
              <a:gd name="connsiteY142" fmla="*/ 551329 h 1162786"/>
              <a:gd name="connsiteX143" fmla="*/ 13447 w 4174927"/>
              <a:gd name="connsiteY143" fmla="*/ 605117 h 1162786"/>
              <a:gd name="connsiteX144" fmla="*/ 53788 w 4174927"/>
              <a:gd name="connsiteY144" fmla="*/ 618565 h 1162786"/>
              <a:gd name="connsiteX145" fmla="*/ 107576 w 4174927"/>
              <a:gd name="connsiteY145" fmla="*/ 658906 h 1162786"/>
              <a:gd name="connsiteX146" fmla="*/ 349623 w 4174927"/>
              <a:gd name="connsiteY146" fmla="*/ 645459 h 1162786"/>
              <a:gd name="connsiteX147" fmla="*/ 457200 w 4174927"/>
              <a:gd name="connsiteY147" fmla="*/ 618565 h 1162786"/>
              <a:gd name="connsiteX148" fmla="*/ 605117 w 4174927"/>
              <a:gd name="connsiteY148" fmla="*/ 578223 h 1162786"/>
              <a:gd name="connsiteX149" fmla="*/ 658906 w 4174927"/>
              <a:gd name="connsiteY149" fmla="*/ 470647 h 1162786"/>
              <a:gd name="connsiteX150" fmla="*/ 739588 w 4174927"/>
              <a:gd name="connsiteY150" fmla="*/ 416859 h 1162786"/>
              <a:gd name="connsiteX151" fmla="*/ 766482 w 4174927"/>
              <a:gd name="connsiteY151" fmla="*/ 363070 h 1162786"/>
              <a:gd name="connsiteX152" fmla="*/ 820270 w 4174927"/>
              <a:gd name="connsiteY152" fmla="*/ 336176 h 1162786"/>
              <a:gd name="connsiteX153" fmla="*/ 1062317 w 4174927"/>
              <a:gd name="connsiteY153" fmla="*/ 322729 h 1162786"/>
              <a:gd name="connsiteX154" fmla="*/ 1048870 w 4174927"/>
              <a:gd name="connsiteY154" fmla="*/ 268941 h 1162786"/>
              <a:gd name="connsiteX155" fmla="*/ 1035423 w 4174927"/>
              <a:gd name="connsiteY155" fmla="*/ 161365 h 1162786"/>
              <a:gd name="connsiteX156" fmla="*/ 1075764 w 4174927"/>
              <a:gd name="connsiteY156" fmla="*/ 147917 h 1162786"/>
              <a:gd name="connsiteX157" fmla="*/ 1116106 w 4174927"/>
              <a:gd name="connsiteY157" fmla="*/ 121023 h 1162786"/>
              <a:gd name="connsiteX158" fmla="*/ 1277470 w 4174927"/>
              <a:gd name="connsiteY158" fmla="*/ 147917 h 1162786"/>
              <a:gd name="connsiteX159" fmla="*/ 1385047 w 4174927"/>
              <a:gd name="connsiteY159" fmla="*/ 188259 h 1162786"/>
              <a:gd name="connsiteX160" fmla="*/ 1425388 w 4174927"/>
              <a:gd name="connsiteY160" fmla="*/ 215153 h 1162786"/>
              <a:gd name="connsiteX161" fmla="*/ 1519517 w 4174927"/>
              <a:gd name="connsiteY161" fmla="*/ 242047 h 1162786"/>
              <a:gd name="connsiteX162" fmla="*/ 1653988 w 4174927"/>
              <a:gd name="connsiteY162" fmla="*/ 268941 h 1162786"/>
              <a:gd name="connsiteX163" fmla="*/ 1707776 w 4174927"/>
              <a:gd name="connsiteY163" fmla="*/ 309282 h 1162786"/>
              <a:gd name="connsiteX164" fmla="*/ 2003611 w 4174927"/>
              <a:gd name="connsiteY164" fmla="*/ 430306 h 1162786"/>
              <a:gd name="connsiteX165" fmla="*/ 2205317 w 4174927"/>
              <a:gd name="connsiteY165" fmla="*/ 443753 h 1162786"/>
              <a:gd name="connsiteX166" fmla="*/ 2245658 w 4174927"/>
              <a:gd name="connsiteY166" fmla="*/ 457200 h 1162786"/>
              <a:gd name="connsiteX167" fmla="*/ 2393576 w 4174927"/>
              <a:gd name="connsiteY167" fmla="*/ 497541 h 1162786"/>
              <a:gd name="connsiteX168" fmla="*/ 2433917 w 4174927"/>
              <a:gd name="connsiteY168" fmla="*/ 524435 h 1162786"/>
              <a:gd name="connsiteX169" fmla="*/ 2756647 w 4174927"/>
              <a:gd name="connsiteY169" fmla="*/ 524435 h 1162786"/>
              <a:gd name="connsiteX170" fmla="*/ 2796988 w 4174927"/>
              <a:gd name="connsiteY170" fmla="*/ 484094 h 1162786"/>
              <a:gd name="connsiteX171" fmla="*/ 2985247 w 4174927"/>
              <a:gd name="connsiteY171" fmla="*/ 497541 h 1162786"/>
              <a:gd name="connsiteX172" fmla="*/ 3079376 w 4174927"/>
              <a:gd name="connsiteY172" fmla="*/ 564776 h 1162786"/>
              <a:gd name="connsiteX173" fmla="*/ 3092823 w 4174927"/>
              <a:gd name="connsiteY173" fmla="*/ 605117 h 1162786"/>
              <a:gd name="connsiteX174" fmla="*/ 3173506 w 4174927"/>
              <a:gd name="connsiteY174" fmla="*/ 632012 h 1162786"/>
              <a:gd name="connsiteX175" fmla="*/ 3227294 w 4174927"/>
              <a:gd name="connsiteY175" fmla="*/ 645459 h 1162786"/>
              <a:gd name="connsiteX176" fmla="*/ 3307976 w 4174927"/>
              <a:gd name="connsiteY176" fmla="*/ 672353 h 1162786"/>
              <a:gd name="connsiteX177" fmla="*/ 3402106 w 4174927"/>
              <a:gd name="connsiteY177" fmla="*/ 685800 h 1162786"/>
              <a:gd name="connsiteX178" fmla="*/ 3469341 w 4174927"/>
              <a:gd name="connsiteY178" fmla="*/ 779929 h 1162786"/>
              <a:gd name="connsiteX179" fmla="*/ 3482788 w 4174927"/>
              <a:gd name="connsiteY179" fmla="*/ 820270 h 1162786"/>
              <a:gd name="connsiteX180" fmla="*/ 3630706 w 4174927"/>
              <a:gd name="connsiteY180" fmla="*/ 954741 h 1162786"/>
              <a:gd name="connsiteX181" fmla="*/ 3697941 w 4174927"/>
              <a:gd name="connsiteY181" fmla="*/ 995082 h 1162786"/>
              <a:gd name="connsiteX182" fmla="*/ 3778623 w 4174927"/>
              <a:gd name="connsiteY182" fmla="*/ 1021976 h 1162786"/>
              <a:gd name="connsiteX183" fmla="*/ 3980329 w 4174927"/>
              <a:gd name="connsiteY183" fmla="*/ 1075765 h 1162786"/>
              <a:gd name="connsiteX184" fmla="*/ 4074458 w 4174927"/>
              <a:gd name="connsiteY184" fmla="*/ 1129553 h 1162786"/>
              <a:gd name="connsiteX185" fmla="*/ 4168588 w 4174927"/>
              <a:gd name="connsiteY185" fmla="*/ 1156447 h 1162786"/>
              <a:gd name="connsiteX186" fmla="*/ 4141694 w 4174927"/>
              <a:gd name="connsiteY186" fmla="*/ 1156447 h 116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4174927" h="1162786">
                <a:moveTo>
                  <a:pt x="121023" y="578223"/>
                </a:moveTo>
                <a:cubicBezTo>
                  <a:pt x="192741" y="560294"/>
                  <a:pt x="272786" y="562469"/>
                  <a:pt x="336176" y="524435"/>
                </a:cubicBezTo>
                <a:cubicBezTo>
                  <a:pt x="345543" y="518815"/>
                  <a:pt x="426017" y="471980"/>
                  <a:pt x="443753" y="457200"/>
                </a:cubicBezTo>
                <a:cubicBezTo>
                  <a:pt x="494054" y="415283"/>
                  <a:pt x="471527" y="412084"/>
                  <a:pt x="537882" y="389965"/>
                </a:cubicBezTo>
                <a:cubicBezTo>
                  <a:pt x="574850" y="377642"/>
                  <a:pt x="686325" y="366366"/>
                  <a:pt x="712694" y="363070"/>
                </a:cubicBezTo>
                <a:cubicBezTo>
                  <a:pt x="836742" y="321721"/>
                  <a:pt x="765578" y="341736"/>
                  <a:pt x="927847" y="309282"/>
                </a:cubicBezTo>
                <a:cubicBezTo>
                  <a:pt x="932329" y="295835"/>
                  <a:pt x="937856" y="282692"/>
                  <a:pt x="941294" y="268941"/>
                </a:cubicBezTo>
                <a:cubicBezTo>
                  <a:pt x="946837" y="246768"/>
                  <a:pt x="942982" y="221304"/>
                  <a:pt x="954741" y="201706"/>
                </a:cubicBezTo>
                <a:cubicBezTo>
                  <a:pt x="993370" y="137323"/>
                  <a:pt x="1009182" y="138735"/>
                  <a:pt x="1062317" y="121023"/>
                </a:cubicBezTo>
                <a:cubicBezTo>
                  <a:pt x="1089361" y="39892"/>
                  <a:pt x="1056170" y="99028"/>
                  <a:pt x="1183341" y="67235"/>
                </a:cubicBezTo>
                <a:cubicBezTo>
                  <a:pt x="1202788" y="62373"/>
                  <a:pt x="1219200" y="49306"/>
                  <a:pt x="1237129" y="40341"/>
                </a:cubicBezTo>
                <a:cubicBezTo>
                  <a:pt x="1399808" y="56609"/>
                  <a:pt x="1328864" y="39543"/>
                  <a:pt x="1452282" y="80682"/>
                </a:cubicBezTo>
                <a:lnTo>
                  <a:pt x="1452282" y="80682"/>
                </a:lnTo>
                <a:cubicBezTo>
                  <a:pt x="1474694" y="85164"/>
                  <a:pt x="1497467" y="88115"/>
                  <a:pt x="1519517" y="94129"/>
                </a:cubicBezTo>
                <a:cubicBezTo>
                  <a:pt x="1546867" y="101588"/>
                  <a:pt x="1600200" y="121023"/>
                  <a:pt x="1600200" y="121023"/>
                </a:cubicBezTo>
                <a:cubicBezTo>
                  <a:pt x="1629879" y="160596"/>
                  <a:pt x="1643422" y="183936"/>
                  <a:pt x="1680882" y="215153"/>
                </a:cubicBezTo>
                <a:cubicBezTo>
                  <a:pt x="1706211" y="236260"/>
                  <a:pt x="1746076" y="255789"/>
                  <a:pt x="1775011" y="268941"/>
                </a:cubicBezTo>
                <a:cubicBezTo>
                  <a:pt x="1878399" y="315935"/>
                  <a:pt x="1843534" y="304161"/>
                  <a:pt x="1936376" y="322729"/>
                </a:cubicBezTo>
                <a:cubicBezTo>
                  <a:pt x="1962308" y="338288"/>
                  <a:pt x="2067221" y="399786"/>
                  <a:pt x="2084294" y="416859"/>
                </a:cubicBezTo>
                <a:cubicBezTo>
                  <a:pt x="2134658" y="467223"/>
                  <a:pt x="2106594" y="451186"/>
                  <a:pt x="2164976" y="470647"/>
                </a:cubicBezTo>
                <a:cubicBezTo>
                  <a:pt x="2293664" y="599335"/>
                  <a:pt x="2128897" y="446595"/>
                  <a:pt x="2245658" y="524435"/>
                </a:cubicBezTo>
                <a:cubicBezTo>
                  <a:pt x="2346387" y="591587"/>
                  <a:pt x="2230420" y="546249"/>
                  <a:pt x="2326341" y="578223"/>
                </a:cubicBezTo>
                <a:cubicBezTo>
                  <a:pt x="2350815" y="610856"/>
                  <a:pt x="2366468" y="644159"/>
                  <a:pt x="2407023" y="658906"/>
                </a:cubicBezTo>
                <a:cubicBezTo>
                  <a:pt x="2441760" y="671538"/>
                  <a:pt x="2514600" y="685800"/>
                  <a:pt x="2514600" y="685800"/>
                </a:cubicBezTo>
                <a:cubicBezTo>
                  <a:pt x="2577353" y="676835"/>
                  <a:pt x="2639556" y="662238"/>
                  <a:pt x="2702858" y="658906"/>
                </a:cubicBezTo>
                <a:cubicBezTo>
                  <a:pt x="2725682" y="657705"/>
                  <a:pt x="2770094" y="649497"/>
                  <a:pt x="2770094" y="672353"/>
                </a:cubicBezTo>
                <a:cubicBezTo>
                  <a:pt x="2770094" y="695209"/>
                  <a:pt x="2725270" y="681318"/>
                  <a:pt x="2702858" y="685800"/>
                </a:cubicBezTo>
                <a:cubicBezTo>
                  <a:pt x="2604246" y="681318"/>
                  <a:pt x="2505446" y="679924"/>
                  <a:pt x="2407023" y="672353"/>
                </a:cubicBezTo>
                <a:cubicBezTo>
                  <a:pt x="2347164" y="667748"/>
                  <a:pt x="2355257" y="652307"/>
                  <a:pt x="2299447" y="632012"/>
                </a:cubicBezTo>
                <a:cubicBezTo>
                  <a:pt x="2268779" y="620860"/>
                  <a:pt x="2236048" y="616093"/>
                  <a:pt x="2205317" y="605117"/>
                </a:cubicBezTo>
                <a:cubicBezTo>
                  <a:pt x="2178143" y="595412"/>
                  <a:pt x="2091584" y="557415"/>
                  <a:pt x="2057400" y="537882"/>
                </a:cubicBezTo>
                <a:cubicBezTo>
                  <a:pt x="2043368" y="529864"/>
                  <a:pt x="2029868" y="520842"/>
                  <a:pt x="2017058" y="510988"/>
                </a:cubicBezTo>
                <a:cubicBezTo>
                  <a:pt x="1971560" y="475990"/>
                  <a:pt x="1933929" y="429084"/>
                  <a:pt x="1882588" y="403412"/>
                </a:cubicBezTo>
                <a:cubicBezTo>
                  <a:pt x="1849712" y="386973"/>
                  <a:pt x="1816965" y="373379"/>
                  <a:pt x="1788458" y="349623"/>
                </a:cubicBezTo>
                <a:cubicBezTo>
                  <a:pt x="1650025" y="234264"/>
                  <a:pt x="1853583" y="381922"/>
                  <a:pt x="1694329" y="282388"/>
                </a:cubicBezTo>
                <a:cubicBezTo>
                  <a:pt x="1675324" y="270510"/>
                  <a:pt x="1661021" y="251149"/>
                  <a:pt x="1640541" y="242047"/>
                </a:cubicBezTo>
                <a:cubicBezTo>
                  <a:pt x="1619655" y="232765"/>
                  <a:pt x="1595617" y="233558"/>
                  <a:pt x="1573306" y="228600"/>
                </a:cubicBezTo>
                <a:cubicBezTo>
                  <a:pt x="1555265" y="224591"/>
                  <a:pt x="1537447" y="219635"/>
                  <a:pt x="1519517" y="215153"/>
                </a:cubicBezTo>
                <a:cubicBezTo>
                  <a:pt x="1506070" y="206188"/>
                  <a:pt x="1490604" y="199687"/>
                  <a:pt x="1479176" y="188259"/>
                </a:cubicBezTo>
                <a:cubicBezTo>
                  <a:pt x="1467748" y="176831"/>
                  <a:pt x="1468302" y="150053"/>
                  <a:pt x="1452282" y="147917"/>
                </a:cubicBezTo>
                <a:cubicBezTo>
                  <a:pt x="1394352" y="140193"/>
                  <a:pt x="1335741" y="156882"/>
                  <a:pt x="1277470" y="161365"/>
                </a:cubicBezTo>
                <a:cubicBezTo>
                  <a:pt x="1264023" y="165847"/>
                  <a:pt x="1249807" y="168473"/>
                  <a:pt x="1237129" y="174812"/>
                </a:cubicBezTo>
                <a:cubicBezTo>
                  <a:pt x="1187913" y="199420"/>
                  <a:pt x="1209560" y="205496"/>
                  <a:pt x="1156447" y="215153"/>
                </a:cubicBezTo>
                <a:cubicBezTo>
                  <a:pt x="1120892" y="221618"/>
                  <a:pt x="1084729" y="224118"/>
                  <a:pt x="1048870" y="228600"/>
                </a:cubicBezTo>
                <a:cubicBezTo>
                  <a:pt x="1039905" y="242047"/>
                  <a:pt x="1029204" y="254486"/>
                  <a:pt x="1021976" y="268941"/>
                </a:cubicBezTo>
                <a:cubicBezTo>
                  <a:pt x="1006202" y="300489"/>
                  <a:pt x="1004758" y="350091"/>
                  <a:pt x="981635" y="376517"/>
                </a:cubicBezTo>
                <a:cubicBezTo>
                  <a:pt x="953422" y="408761"/>
                  <a:pt x="900957" y="422970"/>
                  <a:pt x="860611" y="430306"/>
                </a:cubicBezTo>
                <a:cubicBezTo>
                  <a:pt x="801630" y="441030"/>
                  <a:pt x="744292" y="444202"/>
                  <a:pt x="685800" y="457200"/>
                </a:cubicBezTo>
                <a:cubicBezTo>
                  <a:pt x="671963" y="460275"/>
                  <a:pt x="658905" y="466165"/>
                  <a:pt x="645458" y="470647"/>
                </a:cubicBezTo>
                <a:cubicBezTo>
                  <a:pt x="632011" y="479612"/>
                  <a:pt x="618268" y="488147"/>
                  <a:pt x="605117" y="497541"/>
                </a:cubicBezTo>
                <a:cubicBezTo>
                  <a:pt x="586880" y="510568"/>
                  <a:pt x="570788" y="526763"/>
                  <a:pt x="551329" y="537882"/>
                </a:cubicBezTo>
                <a:cubicBezTo>
                  <a:pt x="539022" y="544914"/>
                  <a:pt x="524016" y="545745"/>
                  <a:pt x="510988" y="551329"/>
                </a:cubicBezTo>
                <a:cubicBezTo>
                  <a:pt x="492563" y="559225"/>
                  <a:pt x="475969" y="571185"/>
                  <a:pt x="457200" y="578223"/>
                </a:cubicBezTo>
                <a:cubicBezTo>
                  <a:pt x="439895" y="584712"/>
                  <a:pt x="384930" y="591670"/>
                  <a:pt x="403411" y="591670"/>
                </a:cubicBezTo>
                <a:cubicBezTo>
                  <a:pt x="569319" y="591670"/>
                  <a:pt x="735106" y="582705"/>
                  <a:pt x="900953" y="578223"/>
                </a:cubicBezTo>
                <a:cubicBezTo>
                  <a:pt x="905435" y="542364"/>
                  <a:pt x="902050" y="504609"/>
                  <a:pt x="914400" y="470647"/>
                </a:cubicBezTo>
                <a:cubicBezTo>
                  <a:pt x="922683" y="447869"/>
                  <a:pt x="975874" y="416218"/>
                  <a:pt x="995082" y="403412"/>
                </a:cubicBezTo>
                <a:cubicBezTo>
                  <a:pt x="1004047" y="389965"/>
                  <a:pt x="1014748" y="377525"/>
                  <a:pt x="1021976" y="363070"/>
                </a:cubicBezTo>
                <a:cubicBezTo>
                  <a:pt x="1032583" y="341856"/>
                  <a:pt x="1036626" y="295233"/>
                  <a:pt x="1062317" y="282388"/>
                </a:cubicBezTo>
                <a:cubicBezTo>
                  <a:pt x="1086704" y="270195"/>
                  <a:pt x="1116264" y="274288"/>
                  <a:pt x="1143000" y="268941"/>
                </a:cubicBezTo>
                <a:cubicBezTo>
                  <a:pt x="1161122" y="265317"/>
                  <a:pt x="1178747" y="259503"/>
                  <a:pt x="1196788" y="255494"/>
                </a:cubicBezTo>
                <a:cubicBezTo>
                  <a:pt x="1219099" y="250536"/>
                  <a:pt x="1241611" y="246529"/>
                  <a:pt x="1264023" y="242047"/>
                </a:cubicBezTo>
                <a:cubicBezTo>
                  <a:pt x="1281952" y="246529"/>
                  <a:pt x="1299431" y="253559"/>
                  <a:pt x="1317811" y="255494"/>
                </a:cubicBezTo>
                <a:cubicBezTo>
                  <a:pt x="1384825" y="262548"/>
                  <a:pt x="1453578" y="255059"/>
                  <a:pt x="1519517" y="268941"/>
                </a:cubicBezTo>
                <a:cubicBezTo>
                  <a:pt x="1550205" y="275402"/>
                  <a:pt x="1589969" y="331864"/>
                  <a:pt x="1613647" y="349623"/>
                </a:cubicBezTo>
                <a:cubicBezTo>
                  <a:pt x="1634556" y="365305"/>
                  <a:pt x="1659745" y="374592"/>
                  <a:pt x="1680882" y="389965"/>
                </a:cubicBezTo>
                <a:cubicBezTo>
                  <a:pt x="1970999" y="600961"/>
                  <a:pt x="1561991" y="324152"/>
                  <a:pt x="1842247" y="510988"/>
                </a:cubicBezTo>
                <a:cubicBezTo>
                  <a:pt x="1855694" y="519953"/>
                  <a:pt x="1871160" y="526454"/>
                  <a:pt x="1882588" y="537882"/>
                </a:cubicBezTo>
                <a:cubicBezTo>
                  <a:pt x="1896035" y="551329"/>
                  <a:pt x="1907454" y="567170"/>
                  <a:pt x="1922929" y="578223"/>
                </a:cubicBezTo>
                <a:cubicBezTo>
                  <a:pt x="1966230" y="609152"/>
                  <a:pt x="1992327" y="608239"/>
                  <a:pt x="2043953" y="618565"/>
                </a:cubicBezTo>
                <a:cubicBezTo>
                  <a:pt x="2057400" y="627530"/>
                  <a:pt x="2072867" y="656887"/>
                  <a:pt x="2084294" y="645459"/>
                </a:cubicBezTo>
                <a:cubicBezTo>
                  <a:pt x="2095722" y="634031"/>
                  <a:pt x="2068828" y="616545"/>
                  <a:pt x="2057400" y="605117"/>
                </a:cubicBezTo>
                <a:cubicBezTo>
                  <a:pt x="2041552" y="589269"/>
                  <a:pt x="2023657" y="574799"/>
                  <a:pt x="2003611" y="564776"/>
                </a:cubicBezTo>
                <a:cubicBezTo>
                  <a:pt x="1987081" y="556511"/>
                  <a:pt x="1967593" y="556406"/>
                  <a:pt x="1949823" y="551329"/>
                </a:cubicBezTo>
                <a:cubicBezTo>
                  <a:pt x="1936194" y="547435"/>
                  <a:pt x="1922160" y="544221"/>
                  <a:pt x="1909482" y="537882"/>
                </a:cubicBezTo>
                <a:cubicBezTo>
                  <a:pt x="1895027" y="530654"/>
                  <a:pt x="1882292" y="520382"/>
                  <a:pt x="1869141" y="510988"/>
                </a:cubicBezTo>
                <a:cubicBezTo>
                  <a:pt x="1849588" y="497022"/>
                  <a:pt x="1806097" y="467271"/>
                  <a:pt x="1788458" y="443753"/>
                </a:cubicBezTo>
                <a:cubicBezTo>
                  <a:pt x="1769064" y="417895"/>
                  <a:pt x="1754514" y="388584"/>
                  <a:pt x="1734670" y="363070"/>
                </a:cubicBezTo>
                <a:cubicBezTo>
                  <a:pt x="1703294" y="322729"/>
                  <a:pt x="1668890" y="284570"/>
                  <a:pt x="1640541" y="242047"/>
                </a:cubicBezTo>
                <a:lnTo>
                  <a:pt x="1586753" y="161365"/>
                </a:lnTo>
                <a:lnTo>
                  <a:pt x="1559858" y="121023"/>
                </a:lnTo>
                <a:cubicBezTo>
                  <a:pt x="1536655" y="51415"/>
                  <a:pt x="1565131" y="100984"/>
                  <a:pt x="1506070" y="67235"/>
                </a:cubicBezTo>
                <a:cubicBezTo>
                  <a:pt x="1486611" y="56116"/>
                  <a:pt x="1473544" y="33981"/>
                  <a:pt x="1452282" y="26894"/>
                </a:cubicBezTo>
                <a:cubicBezTo>
                  <a:pt x="1417999" y="15466"/>
                  <a:pt x="1380481" y="18558"/>
                  <a:pt x="1344706" y="13447"/>
                </a:cubicBezTo>
                <a:cubicBezTo>
                  <a:pt x="1317715" y="9591"/>
                  <a:pt x="1290917" y="4482"/>
                  <a:pt x="1264023" y="0"/>
                </a:cubicBezTo>
                <a:cubicBezTo>
                  <a:pt x="1246094" y="4482"/>
                  <a:pt x="1223303" y="379"/>
                  <a:pt x="1210235" y="13447"/>
                </a:cubicBezTo>
                <a:cubicBezTo>
                  <a:pt x="1197167" y="26515"/>
                  <a:pt x="1201865" y="49465"/>
                  <a:pt x="1196788" y="67235"/>
                </a:cubicBezTo>
                <a:cubicBezTo>
                  <a:pt x="1182870" y="115949"/>
                  <a:pt x="1185914" y="103717"/>
                  <a:pt x="1156447" y="147917"/>
                </a:cubicBezTo>
                <a:cubicBezTo>
                  <a:pt x="1148564" y="179450"/>
                  <a:pt x="1148115" y="259660"/>
                  <a:pt x="1102658" y="282388"/>
                </a:cubicBezTo>
                <a:cubicBezTo>
                  <a:pt x="1077302" y="295066"/>
                  <a:pt x="1021976" y="309282"/>
                  <a:pt x="1021976" y="309282"/>
                </a:cubicBezTo>
                <a:cubicBezTo>
                  <a:pt x="1030941" y="291353"/>
                  <a:pt x="1035824" y="270714"/>
                  <a:pt x="1048870" y="255494"/>
                </a:cubicBezTo>
                <a:cubicBezTo>
                  <a:pt x="1086274" y="211856"/>
                  <a:pt x="1106619" y="214163"/>
                  <a:pt x="1156447" y="201706"/>
                </a:cubicBezTo>
                <a:cubicBezTo>
                  <a:pt x="1174376" y="192741"/>
                  <a:pt x="1190289" y="176807"/>
                  <a:pt x="1210235" y="174812"/>
                </a:cubicBezTo>
                <a:cubicBezTo>
                  <a:pt x="1237365" y="172099"/>
                  <a:pt x="1271638" y="168980"/>
                  <a:pt x="1290917" y="188259"/>
                </a:cubicBezTo>
                <a:cubicBezTo>
                  <a:pt x="1408746" y="306088"/>
                  <a:pt x="1247821" y="260246"/>
                  <a:pt x="1358153" y="309282"/>
                </a:cubicBezTo>
                <a:cubicBezTo>
                  <a:pt x="1415675" y="334847"/>
                  <a:pt x="1437861" y="333977"/>
                  <a:pt x="1492623" y="349623"/>
                </a:cubicBezTo>
                <a:cubicBezTo>
                  <a:pt x="1506252" y="353517"/>
                  <a:pt x="1519517" y="358588"/>
                  <a:pt x="1532964" y="363070"/>
                </a:cubicBezTo>
                <a:cubicBezTo>
                  <a:pt x="1564704" y="359896"/>
                  <a:pt x="1686924" y="352091"/>
                  <a:pt x="1734670" y="336176"/>
                </a:cubicBezTo>
                <a:cubicBezTo>
                  <a:pt x="1753687" y="329837"/>
                  <a:pt x="1770529" y="318247"/>
                  <a:pt x="1788458" y="309282"/>
                </a:cubicBezTo>
                <a:cubicBezTo>
                  <a:pt x="1775011" y="304800"/>
                  <a:pt x="1748117" y="281661"/>
                  <a:pt x="1748117" y="295835"/>
                </a:cubicBezTo>
                <a:cubicBezTo>
                  <a:pt x="1748117" y="303945"/>
                  <a:pt x="1804047" y="386454"/>
                  <a:pt x="1815353" y="403412"/>
                </a:cubicBezTo>
                <a:cubicBezTo>
                  <a:pt x="1824531" y="430946"/>
                  <a:pt x="1831632" y="464042"/>
                  <a:pt x="1855694" y="484094"/>
                </a:cubicBezTo>
                <a:cubicBezTo>
                  <a:pt x="1892206" y="514521"/>
                  <a:pt x="1932831" y="514683"/>
                  <a:pt x="1976717" y="524435"/>
                </a:cubicBezTo>
                <a:cubicBezTo>
                  <a:pt x="2090948" y="549819"/>
                  <a:pt x="1962535" y="529386"/>
                  <a:pt x="2138082" y="551329"/>
                </a:cubicBezTo>
                <a:cubicBezTo>
                  <a:pt x="2169458" y="560294"/>
                  <a:pt x="2201544" y="567071"/>
                  <a:pt x="2232211" y="578223"/>
                </a:cubicBezTo>
                <a:cubicBezTo>
                  <a:pt x="2251050" y="585074"/>
                  <a:pt x="2267230" y="598078"/>
                  <a:pt x="2286000" y="605117"/>
                </a:cubicBezTo>
                <a:cubicBezTo>
                  <a:pt x="2432466" y="660043"/>
                  <a:pt x="2243828" y="570585"/>
                  <a:pt x="2393576" y="645459"/>
                </a:cubicBezTo>
                <a:cubicBezTo>
                  <a:pt x="2602416" y="561923"/>
                  <a:pt x="2306610" y="671458"/>
                  <a:pt x="2837329" y="605117"/>
                </a:cubicBezTo>
                <a:cubicBezTo>
                  <a:pt x="2859568" y="602337"/>
                  <a:pt x="2871071" y="574799"/>
                  <a:pt x="2891117" y="564776"/>
                </a:cubicBezTo>
                <a:cubicBezTo>
                  <a:pt x="2907647" y="556511"/>
                  <a:pt x="2926976" y="555811"/>
                  <a:pt x="2944906" y="551329"/>
                </a:cubicBezTo>
                <a:cubicBezTo>
                  <a:pt x="2998694" y="560294"/>
                  <a:pt x="3052799" y="567529"/>
                  <a:pt x="3106270" y="578223"/>
                </a:cubicBezTo>
                <a:cubicBezTo>
                  <a:pt x="3144906" y="585950"/>
                  <a:pt x="3175133" y="592997"/>
                  <a:pt x="3133164" y="645459"/>
                </a:cubicBezTo>
                <a:cubicBezTo>
                  <a:pt x="3124309" y="656527"/>
                  <a:pt x="3106927" y="657496"/>
                  <a:pt x="3092823" y="658906"/>
                </a:cubicBezTo>
                <a:cubicBezTo>
                  <a:pt x="3016870" y="666501"/>
                  <a:pt x="2940423" y="667871"/>
                  <a:pt x="2864223" y="672353"/>
                </a:cubicBezTo>
                <a:cubicBezTo>
                  <a:pt x="2824921" y="670041"/>
                  <a:pt x="2633579" y="666906"/>
                  <a:pt x="2554941" y="645459"/>
                </a:cubicBezTo>
                <a:cubicBezTo>
                  <a:pt x="2390513" y="600615"/>
                  <a:pt x="2583312" y="632258"/>
                  <a:pt x="2420470" y="605117"/>
                </a:cubicBezTo>
                <a:cubicBezTo>
                  <a:pt x="2370990" y="596870"/>
                  <a:pt x="2308908" y="591805"/>
                  <a:pt x="2259106" y="578223"/>
                </a:cubicBezTo>
                <a:cubicBezTo>
                  <a:pt x="2100905" y="535078"/>
                  <a:pt x="2251339" y="573278"/>
                  <a:pt x="2111188" y="510988"/>
                </a:cubicBezTo>
                <a:cubicBezTo>
                  <a:pt x="2094300" y="503482"/>
                  <a:pt x="2075170" y="502618"/>
                  <a:pt x="2057400" y="497541"/>
                </a:cubicBezTo>
                <a:cubicBezTo>
                  <a:pt x="2043771" y="493647"/>
                  <a:pt x="2030330" y="489071"/>
                  <a:pt x="2017058" y="484094"/>
                </a:cubicBezTo>
                <a:cubicBezTo>
                  <a:pt x="1994457" y="475619"/>
                  <a:pt x="1973594" y="461395"/>
                  <a:pt x="1949823" y="457200"/>
                </a:cubicBezTo>
                <a:cubicBezTo>
                  <a:pt x="1896670" y="447820"/>
                  <a:pt x="1842246" y="448235"/>
                  <a:pt x="1788458" y="443753"/>
                </a:cubicBezTo>
                <a:cubicBezTo>
                  <a:pt x="1775011" y="434788"/>
                  <a:pt x="1761975" y="425174"/>
                  <a:pt x="1748117" y="416859"/>
                </a:cubicBezTo>
                <a:cubicBezTo>
                  <a:pt x="1709760" y="393845"/>
                  <a:pt x="1636242" y="358771"/>
                  <a:pt x="1600200" y="322729"/>
                </a:cubicBezTo>
                <a:cubicBezTo>
                  <a:pt x="1588772" y="311301"/>
                  <a:pt x="1583402" y="295008"/>
                  <a:pt x="1573306" y="282388"/>
                </a:cubicBezTo>
                <a:cubicBezTo>
                  <a:pt x="1565386" y="272488"/>
                  <a:pt x="1554331" y="265394"/>
                  <a:pt x="1546411" y="255494"/>
                </a:cubicBezTo>
                <a:cubicBezTo>
                  <a:pt x="1536315" y="242874"/>
                  <a:pt x="1533549" y="223171"/>
                  <a:pt x="1519517" y="215153"/>
                </a:cubicBezTo>
                <a:cubicBezTo>
                  <a:pt x="1499673" y="203813"/>
                  <a:pt x="1474455" y="207249"/>
                  <a:pt x="1452282" y="201706"/>
                </a:cubicBezTo>
                <a:cubicBezTo>
                  <a:pt x="1438531" y="198268"/>
                  <a:pt x="1425778" y="191334"/>
                  <a:pt x="1411941" y="188259"/>
                </a:cubicBezTo>
                <a:cubicBezTo>
                  <a:pt x="1385325" y="182344"/>
                  <a:pt x="1358084" y="179689"/>
                  <a:pt x="1331258" y="174812"/>
                </a:cubicBezTo>
                <a:cubicBezTo>
                  <a:pt x="1308771" y="170724"/>
                  <a:pt x="1286435" y="165847"/>
                  <a:pt x="1264023" y="161365"/>
                </a:cubicBezTo>
                <a:cubicBezTo>
                  <a:pt x="1237129" y="165847"/>
                  <a:pt x="1206892" y="161074"/>
                  <a:pt x="1183341" y="174812"/>
                </a:cubicBezTo>
                <a:cubicBezTo>
                  <a:pt x="1150488" y="193976"/>
                  <a:pt x="1129552" y="228600"/>
                  <a:pt x="1102658" y="255494"/>
                </a:cubicBezTo>
                <a:cubicBezTo>
                  <a:pt x="1084729" y="273423"/>
                  <a:pt x="1062935" y="288185"/>
                  <a:pt x="1048870" y="309282"/>
                </a:cubicBezTo>
                <a:cubicBezTo>
                  <a:pt x="1011427" y="365446"/>
                  <a:pt x="1033404" y="338195"/>
                  <a:pt x="981635" y="389965"/>
                </a:cubicBezTo>
                <a:cubicBezTo>
                  <a:pt x="914400" y="385482"/>
                  <a:pt x="846636" y="386047"/>
                  <a:pt x="779929" y="376517"/>
                </a:cubicBezTo>
                <a:cubicBezTo>
                  <a:pt x="682789" y="362639"/>
                  <a:pt x="723477" y="355014"/>
                  <a:pt x="658906" y="322729"/>
                </a:cubicBezTo>
                <a:cubicBezTo>
                  <a:pt x="646228" y="316390"/>
                  <a:pt x="632011" y="313764"/>
                  <a:pt x="618564" y="309282"/>
                </a:cubicBezTo>
                <a:cubicBezTo>
                  <a:pt x="578223" y="313764"/>
                  <a:pt x="535227" y="307655"/>
                  <a:pt x="497541" y="322729"/>
                </a:cubicBezTo>
                <a:cubicBezTo>
                  <a:pt x="484380" y="327993"/>
                  <a:pt x="487988" y="349441"/>
                  <a:pt x="484094" y="363070"/>
                </a:cubicBezTo>
                <a:cubicBezTo>
                  <a:pt x="472246" y="404537"/>
                  <a:pt x="467789" y="477656"/>
                  <a:pt x="403411" y="484094"/>
                </a:cubicBezTo>
                <a:cubicBezTo>
                  <a:pt x="236478" y="500787"/>
                  <a:pt x="286990" y="492774"/>
                  <a:pt x="107576" y="524435"/>
                </a:cubicBezTo>
                <a:cubicBezTo>
                  <a:pt x="38612" y="536605"/>
                  <a:pt x="54476" y="533170"/>
                  <a:pt x="0" y="551329"/>
                </a:cubicBezTo>
                <a:cubicBezTo>
                  <a:pt x="4482" y="569258"/>
                  <a:pt x="1902" y="590686"/>
                  <a:pt x="13447" y="605117"/>
                </a:cubicBezTo>
                <a:cubicBezTo>
                  <a:pt x="22302" y="616185"/>
                  <a:pt x="41481" y="611532"/>
                  <a:pt x="53788" y="618565"/>
                </a:cubicBezTo>
                <a:cubicBezTo>
                  <a:pt x="73247" y="629684"/>
                  <a:pt x="89647" y="645459"/>
                  <a:pt x="107576" y="658906"/>
                </a:cubicBezTo>
                <a:cubicBezTo>
                  <a:pt x="188258" y="654424"/>
                  <a:pt x="269120" y="652459"/>
                  <a:pt x="349623" y="645459"/>
                </a:cubicBezTo>
                <a:cubicBezTo>
                  <a:pt x="425611" y="638851"/>
                  <a:pt x="398367" y="633274"/>
                  <a:pt x="457200" y="618565"/>
                </a:cubicBezTo>
                <a:cubicBezTo>
                  <a:pt x="609249" y="580552"/>
                  <a:pt x="432033" y="635918"/>
                  <a:pt x="605117" y="578223"/>
                </a:cubicBezTo>
                <a:cubicBezTo>
                  <a:pt x="623047" y="542364"/>
                  <a:pt x="625548" y="492886"/>
                  <a:pt x="658906" y="470647"/>
                </a:cubicBezTo>
                <a:lnTo>
                  <a:pt x="739588" y="416859"/>
                </a:lnTo>
                <a:cubicBezTo>
                  <a:pt x="748553" y="398929"/>
                  <a:pt x="752307" y="377245"/>
                  <a:pt x="766482" y="363070"/>
                </a:cubicBezTo>
                <a:cubicBezTo>
                  <a:pt x="780656" y="348896"/>
                  <a:pt x="800408" y="338884"/>
                  <a:pt x="820270" y="336176"/>
                </a:cubicBezTo>
                <a:cubicBezTo>
                  <a:pt x="900336" y="325258"/>
                  <a:pt x="981635" y="327211"/>
                  <a:pt x="1062317" y="322729"/>
                </a:cubicBezTo>
                <a:cubicBezTo>
                  <a:pt x="1057835" y="304800"/>
                  <a:pt x="1056150" y="285928"/>
                  <a:pt x="1048870" y="268941"/>
                </a:cubicBezTo>
                <a:cubicBezTo>
                  <a:pt x="1028628" y="221711"/>
                  <a:pt x="991469" y="227296"/>
                  <a:pt x="1035423" y="161365"/>
                </a:cubicBezTo>
                <a:cubicBezTo>
                  <a:pt x="1043286" y="149571"/>
                  <a:pt x="1063086" y="154256"/>
                  <a:pt x="1075764" y="147917"/>
                </a:cubicBezTo>
                <a:cubicBezTo>
                  <a:pt x="1090219" y="140689"/>
                  <a:pt x="1102659" y="129988"/>
                  <a:pt x="1116106" y="121023"/>
                </a:cubicBezTo>
                <a:cubicBezTo>
                  <a:pt x="1137423" y="124068"/>
                  <a:pt x="1247977" y="138086"/>
                  <a:pt x="1277470" y="147917"/>
                </a:cubicBezTo>
                <a:cubicBezTo>
                  <a:pt x="1488412" y="218233"/>
                  <a:pt x="1182161" y="137538"/>
                  <a:pt x="1385047" y="188259"/>
                </a:cubicBezTo>
                <a:cubicBezTo>
                  <a:pt x="1398494" y="197224"/>
                  <a:pt x="1410383" y="209151"/>
                  <a:pt x="1425388" y="215153"/>
                </a:cubicBezTo>
                <a:cubicBezTo>
                  <a:pt x="1455686" y="227272"/>
                  <a:pt x="1488261" y="232670"/>
                  <a:pt x="1519517" y="242047"/>
                </a:cubicBezTo>
                <a:cubicBezTo>
                  <a:pt x="1604862" y="267650"/>
                  <a:pt x="1512429" y="248719"/>
                  <a:pt x="1653988" y="268941"/>
                </a:cubicBezTo>
                <a:cubicBezTo>
                  <a:pt x="1671917" y="282388"/>
                  <a:pt x="1688243" y="298294"/>
                  <a:pt x="1707776" y="309282"/>
                </a:cubicBezTo>
                <a:cubicBezTo>
                  <a:pt x="1793590" y="357553"/>
                  <a:pt x="1902902" y="414193"/>
                  <a:pt x="2003611" y="430306"/>
                </a:cubicBezTo>
                <a:cubicBezTo>
                  <a:pt x="2070149" y="440952"/>
                  <a:pt x="2138082" y="439271"/>
                  <a:pt x="2205317" y="443753"/>
                </a:cubicBezTo>
                <a:cubicBezTo>
                  <a:pt x="2218764" y="448235"/>
                  <a:pt x="2232081" y="453127"/>
                  <a:pt x="2245658" y="457200"/>
                </a:cubicBezTo>
                <a:cubicBezTo>
                  <a:pt x="2325583" y="481177"/>
                  <a:pt x="2326239" y="480707"/>
                  <a:pt x="2393576" y="497541"/>
                </a:cubicBezTo>
                <a:cubicBezTo>
                  <a:pt x="2407023" y="506506"/>
                  <a:pt x="2418585" y="519324"/>
                  <a:pt x="2433917" y="524435"/>
                </a:cubicBezTo>
                <a:cubicBezTo>
                  <a:pt x="2525568" y="554985"/>
                  <a:pt x="2691100" y="528076"/>
                  <a:pt x="2756647" y="524435"/>
                </a:cubicBezTo>
                <a:cubicBezTo>
                  <a:pt x="2770094" y="510988"/>
                  <a:pt x="2781165" y="494643"/>
                  <a:pt x="2796988" y="484094"/>
                </a:cubicBezTo>
                <a:cubicBezTo>
                  <a:pt x="2850346" y="448522"/>
                  <a:pt x="2945451" y="490305"/>
                  <a:pt x="2985247" y="497541"/>
                </a:cubicBezTo>
                <a:cubicBezTo>
                  <a:pt x="3003643" y="509805"/>
                  <a:pt x="3068951" y="552267"/>
                  <a:pt x="3079376" y="564776"/>
                </a:cubicBezTo>
                <a:cubicBezTo>
                  <a:pt x="3088450" y="575665"/>
                  <a:pt x="3081289" y="596878"/>
                  <a:pt x="3092823" y="605117"/>
                </a:cubicBezTo>
                <a:cubicBezTo>
                  <a:pt x="3115892" y="621595"/>
                  <a:pt x="3146003" y="625136"/>
                  <a:pt x="3173506" y="632012"/>
                </a:cubicBezTo>
                <a:cubicBezTo>
                  <a:pt x="3191435" y="636494"/>
                  <a:pt x="3209592" y="640148"/>
                  <a:pt x="3227294" y="645459"/>
                </a:cubicBezTo>
                <a:cubicBezTo>
                  <a:pt x="3254447" y="653605"/>
                  <a:pt x="3280353" y="665979"/>
                  <a:pt x="3307976" y="672353"/>
                </a:cubicBezTo>
                <a:cubicBezTo>
                  <a:pt x="3338860" y="679480"/>
                  <a:pt x="3370729" y="681318"/>
                  <a:pt x="3402106" y="685800"/>
                </a:cubicBezTo>
                <a:cubicBezTo>
                  <a:pt x="3411243" y="697982"/>
                  <a:pt x="3459510" y="760266"/>
                  <a:pt x="3469341" y="779929"/>
                </a:cubicBezTo>
                <a:cubicBezTo>
                  <a:pt x="3475680" y="792607"/>
                  <a:pt x="3473933" y="809202"/>
                  <a:pt x="3482788" y="820270"/>
                </a:cubicBezTo>
                <a:cubicBezTo>
                  <a:pt x="3520382" y="867263"/>
                  <a:pt x="3577977" y="919589"/>
                  <a:pt x="3630706" y="954741"/>
                </a:cubicBezTo>
                <a:cubicBezTo>
                  <a:pt x="3652453" y="969239"/>
                  <a:pt x="3674147" y="984267"/>
                  <a:pt x="3697941" y="995082"/>
                </a:cubicBezTo>
                <a:cubicBezTo>
                  <a:pt x="3723749" y="1006813"/>
                  <a:pt x="3751528" y="1013639"/>
                  <a:pt x="3778623" y="1021976"/>
                </a:cubicBezTo>
                <a:cubicBezTo>
                  <a:pt x="3858883" y="1046671"/>
                  <a:pt x="3897062" y="1054948"/>
                  <a:pt x="3980329" y="1075765"/>
                </a:cubicBezTo>
                <a:cubicBezTo>
                  <a:pt x="4011705" y="1093694"/>
                  <a:pt x="4041559" y="1114599"/>
                  <a:pt x="4074458" y="1129553"/>
                </a:cubicBezTo>
                <a:cubicBezTo>
                  <a:pt x="4075098" y="1129844"/>
                  <a:pt x="4162023" y="1149882"/>
                  <a:pt x="4168588" y="1156447"/>
                </a:cubicBezTo>
                <a:cubicBezTo>
                  <a:pt x="4174927" y="1162786"/>
                  <a:pt x="4150659" y="1156447"/>
                  <a:pt x="4141694" y="1156447"/>
                </a:cubicBezTo>
              </a:path>
            </a:pathLst>
          </a:custGeom>
          <a:no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pic>
        <p:nvPicPr>
          <p:cNvPr id="3666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771900"/>
            <a:ext cx="2476500" cy="1562100"/>
          </a:xfrm>
          <a:prstGeom prst="rect">
            <a:avLst/>
          </a:prstGeom>
          <a:noFill/>
          <a:ln w="38100">
            <a:solidFill>
              <a:srgbClr val="0D0D0D"/>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362E05A9-E1F1-27DE-6DBC-64730FB79ADA}"/>
              </a:ext>
            </a:extLst>
          </p:cNvPr>
          <p:cNvPicPr>
            <a:picLocks noChangeAspect="1"/>
          </p:cNvPicPr>
          <p:nvPr/>
        </p:nvPicPr>
        <p:blipFill>
          <a:blip r:embed="rId7"/>
          <a:stretch>
            <a:fillRect/>
          </a:stretch>
        </p:blipFill>
        <p:spPr>
          <a:xfrm>
            <a:off x="7418674" y="6787306"/>
            <a:ext cx="1633537" cy="70694"/>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itle 1"/>
          <p:cNvSpPr>
            <a:spLocks noGrp="1"/>
          </p:cNvSpPr>
          <p:nvPr>
            <p:ph type="title" idx="4294967295"/>
          </p:nvPr>
        </p:nvSpPr>
        <p:spPr/>
        <p:txBody>
          <a:bodyPr/>
          <a:lstStyle/>
          <a:p>
            <a:endParaRPr lang="en-US"/>
          </a:p>
        </p:txBody>
      </p:sp>
      <p:pic>
        <p:nvPicPr>
          <p:cNvPr id="367619"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67620" name="Freeform 4"/>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pic>
        <p:nvPicPr>
          <p:cNvPr id="367622" name="Picture 5" descr="http://web.unbc.ca/forestry/Hugues/Images/ecto%20051%20sem%20euk%20pt%20mantle%20hypha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181600"/>
            <a:ext cx="1371600" cy="10287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67623" name="Straight Connector 7"/>
          <p:cNvCxnSpPr>
            <a:cxnSpLocks noChangeShapeType="1"/>
          </p:cNvCxnSpPr>
          <p:nvPr/>
        </p:nvCxnSpPr>
        <p:spPr bwMode="auto">
          <a:xfrm flipV="1">
            <a:off x="762000" y="4267200"/>
            <a:ext cx="1600200" cy="8382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7624" name="Straight Connector 8"/>
          <p:cNvCxnSpPr>
            <a:cxnSpLocks noChangeShapeType="1"/>
          </p:cNvCxnSpPr>
          <p:nvPr/>
        </p:nvCxnSpPr>
        <p:spPr bwMode="auto">
          <a:xfrm rot="5400000" flipH="1" flipV="1">
            <a:off x="1828800" y="4648200"/>
            <a:ext cx="9144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7625" name="Straight Connector 12"/>
          <p:cNvCxnSpPr>
            <a:cxnSpLocks noChangeShapeType="1"/>
          </p:cNvCxnSpPr>
          <p:nvPr/>
        </p:nvCxnSpPr>
        <p:spPr bwMode="auto">
          <a:xfrm rot="5400000" flipH="1" flipV="1">
            <a:off x="1371600" y="5181600"/>
            <a:ext cx="18288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pic>
        <p:nvPicPr>
          <p:cNvPr id="367626" name="Picture 5" descr="mycel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85800"/>
            <a:ext cx="2819400" cy="1524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7627" name="TextBox 10"/>
          <p:cNvSpPr txBox="1">
            <a:spLocks noChangeArrowheads="1"/>
          </p:cNvSpPr>
          <p:nvPr/>
        </p:nvSpPr>
        <p:spPr bwMode="auto">
          <a:xfrm>
            <a:off x="457200" y="762000"/>
            <a:ext cx="495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They look for molecules to break down. </a:t>
            </a:r>
          </a:p>
        </p:txBody>
      </p:sp>
      <p:sp>
        <p:nvSpPr>
          <p:cNvPr id="367628" name="Oval 11"/>
          <p:cNvSpPr>
            <a:spLocks noChangeArrowheads="1"/>
          </p:cNvSpPr>
          <p:nvPr/>
        </p:nvSpPr>
        <p:spPr bwMode="auto">
          <a:xfrm>
            <a:off x="3886200" y="3276600"/>
            <a:ext cx="457200" cy="152400"/>
          </a:xfrm>
          <a:prstGeom prst="ellipse">
            <a:avLst/>
          </a:prstGeom>
          <a:solidFill>
            <a:srgbClr val="663300"/>
          </a:solidFill>
          <a:ln w="9525" algn="ctr">
            <a:solidFill>
              <a:srgbClr val="663300"/>
            </a:solidFill>
            <a:round/>
            <a:headEnd/>
            <a:tailEnd/>
          </a:ln>
        </p:spPr>
        <p:txBody>
          <a:bodyPr/>
          <a:lstStyle/>
          <a:p>
            <a:endParaRPr lang="en-US"/>
          </a:p>
        </p:txBody>
      </p:sp>
      <p:sp>
        <p:nvSpPr>
          <p:cNvPr id="14" name="Freeform 13"/>
          <p:cNvSpPr/>
          <p:nvPr/>
        </p:nvSpPr>
        <p:spPr bwMode="auto">
          <a:xfrm>
            <a:off x="2890838" y="3160713"/>
            <a:ext cx="4175125" cy="1162050"/>
          </a:xfrm>
          <a:custGeom>
            <a:avLst/>
            <a:gdLst>
              <a:gd name="connsiteX0" fmla="*/ 121023 w 4174927"/>
              <a:gd name="connsiteY0" fmla="*/ 578223 h 1162786"/>
              <a:gd name="connsiteX1" fmla="*/ 336176 w 4174927"/>
              <a:gd name="connsiteY1" fmla="*/ 524435 h 1162786"/>
              <a:gd name="connsiteX2" fmla="*/ 443753 w 4174927"/>
              <a:gd name="connsiteY2" fmla="*/ 457200 h 1162786"/>
              <a:gd name="connsiteX3" fmla="*/ 537882 w 4174927"/>
              <a:gd name="connsiteY3" fmla="*/ 389965 h 1162786"/>
              <a:gd name="connsiteX4" fmla="*/ 712694 w 4174927"/>
              <a:gd name="connsiteY4" fmla="*/ 363070 h 1162786"/>
              <a:gd name="connsiteX5" fmla="*/ 927847 w 4174927"/>
              <a:gd name="connsiteY5" fmla="*/ 309282 h 1162786"/>
              <a:gd name="connsiteX6" fmla="*/ 941294 w 4174927"/>
              <a:gd name="connsiteY6" fmla="*/ 268941 h 1162786"/>
              <a:gd name="connsiteX7" fmla="*/ 954741 w 4174927"/>
              <a:gd name="connsiteY7" fmla="*/ 201706 h 1162786"/>
              <a:gd name="connsiteX8" fmla="*/ 1062317 w 4174927"/>
              <a:gd name="connsiteY8" fmla="*/ 121023 h 1162786"/>
              <a:gd name="connsiteX9" fmla="*/ 1183341 w 4174927"/>
              <a:gd name="connsiteY9" fmla="*/ 67235 h 1162786"/>
              <a:gd name="connsiteX10" fmla="*/ 1237129 w 4174927"/>
              <a:gd name="connsiteY10" fmla="*/ 40341 h 1162786"/>
              <a:gd name="connsiteX11" fmla="*/ 1452282 w 4174927"/>
              <a:gd name="connsiteY11" fmla="*/ 80682 h 1162786"/>
              <a:gd name="connsiteX12" fmla="*/ 1452282 w 4174927"/>
              <a:gd name="connsiteY12" fmla="*/ 80682 h 1162786"/>
              <a:gd name="connsiteX13" fmla="*/ 1519517 w 4174927"/>
              <a:gd name="connsiteY13" fmla="*/ 94129 h 1162786"/>
              <a:gd name="connsiteX14" fmla="*/ 1600200 w 4174927"/>
              <a:gd name="connsiteY14" fmla="*/ 121023 h 1162786"/>
              <a:gd name="connsiteX15" fmla="*/ 1680882 w 4174927"/>
              <a:gd name="connsiteY15" fmla="*/ 215153 h 1162786"/>
              <a:gd name="connsiteX16" fmla="*/ 1775011 w 4174927"/>
              <a:gd name="connsiteY16" fmla="*/ 268941 h 1162786"/>
              <a:gd name="connsiteX17" fmla="*/ 1936376 w 4174927"/>
              <a:gd name="connsiteY17" fmla="*/ 322729 h 1162786"/>
              <a:gd name="connsiteX18" fmla="*/ 2084294 w 4174927"/>
              <a:gd name="connsiteY18" fmla="*/ 416859 h 1162786"/>
              <a:gd name="connsiteX19" fmla="*/ 2164976 w 4174927"/>
              <a:gd name="connsiteY19" fmla="*/ 470647 h 1162786"/>
              <a:gd name="connsiteX20" fmla="*/ 2245658 w 4174927"/>
              <a:gd name="connsiteY20" fmla="*/ 524435 h 1162786"/>
              <a:gd name="connsiteX21" fmla="*/ 2326341 w 4174927"/>
              <a:gd name="connsiteY21" fmla="*/ 578223 h 1162786"/>
              <a:gd name="connsiteX22" fmla="*/ 2407023 w 4174927"/>
              <a:gd name="connsiteY22" fmla="*/ 658906 h 1162786"/>
              <a:gd name="connsiteX23" fmla="*/ 2514600 w 4174927"/>
              <a:gd name="connsiteY23" fmla="*/ 685800 h 1162786"/>
              <a:gd name="connsiteX24" fmla="*/ 2702858 w 4174927"/>
              <a:gd name="connsiteY24" fmla="*/ 658906 h 1162786"/>
              <a:gd name="connsiteX25" fmla="*/ 2770094 w 4174927"/>
              <a:gd name="connsiteY25" fmla="*/ 672353 h 1162786"/>
              <a:gd name="connsiteX26" fmla="*/ 2702858 w 4174927"/>
              <a:gd name="connsiteY26" fmla="*/ 685800 h 1162786"/>
              <a:gd name="connsiteX27" fmla="*/ 2407023 w 4174927"/>
              <a:gd name="connsiteY27" fmla="*/ 672353 h 1162786"/>
              <a:gd name="connsiteX28" fmla="*/ 2299447 w 4174927"/>
              <a:gd name="connsiteY28" fmla="*/ 632012 h 1162786"/>
              <a:gd name="connsiteX29" fmla="*/ 2205317 w 4174927"/>
              <a:gd name="connsiteY29" fmla="*/ 605117 h 1162786"/>
              <a:gd name="connsiteX30" fmla="*/ 2057400 w 4174927"/>
              <a:gd name="connsiteY30" fmla="*/ 537882 h 1162786"/>
              <a:gd name="connsiteX31" fmla="*/ 2017058 w 4174927"/>
              <a:gd name="connsiteY31" fmla="*/ 510988 h 1162786"/>
              <a:gd name="connsiteX32" fmla="*/ 1882588 w 4174927"/>
              <a:gd name="connsiteY32" fmla="*/ 403412 h 1162786"/>
              <a:gd name="connsiteX33" fmla="*/ 1788458 w 4174927"/>
              <a:gd name="connsiteY33" fmla="*/ 349623 h 1162786"/>
              <a:gd name="connsiteX34" fmla="*/ 1694329 w 4174927"/>
              <a:gd name="connsiteY34" fmla="*/ 282388 h 1162786"/>
              <a:gd name="connsiteX35" fmla="*/ 1640541 w 4174927"/>
              <a:gd name="connsiteY35" fmla="*/ 242047 h 1162786"/>
              <a:gd name="connsiteX36" fmla="*/ 1573306 w 4174927"/>
              <a:gd name="connsiteY36" fmla="*/ 228600 h 1162786"/>
              <a:gd name="connsiteX37" fmla="*/ 1519517 w 4174927"/>
              <a:gd name="connsiteY37" fmla="*/ 215153 h 1162786"/>
              <a:gd name="connsiteX38" fmla="*/ 1479176 w 4174927"/>
              <a:gd name="connsiteY38" fmla="*/ 188259 h 1162786"/>
              <a:gd name="connsiteX39" fmla="*/ 1452282 w 4174927"/>
              <a:gd name="connsiteY39" fmla="*/ 147917 h 1162786"/>
              <a:gd name="connsiteX40" fmla="*/ 1277470 w 4174927"/>
              <a:gd name="connsiteY40" fmla="*/ 161365 h 1162786"/>
              <a:gd name="connsiteX41" fmla="*/ 1237129 w 4174927"/>
              <a:gd name="connsiteY41" fmla="*/ 174812 h 1162786"/>
              <a:gd name="connsiteX42" fmla="*/ 1156447 w 4174927"/>
              <a:gd name="connsiteY42" fmla="*/ 215153 h 1162786"/>
              <a:gd name="connsiteX43" fmla="*/ 1048870 w 4174927"/>
              <a:gd name="connsiteY43" fmla="*/ 228600 h 1162786"/>
              <a:gd name="connsiteX44" fmla="*/ 1021976 w 4174927"/>
              <a:gd name="connsiteY44" fmla="*/ 268941 h 1162786"/>
              <a:gd name="connsiteX45" fmla="*/ 981635 w 4174927"/>
              <a:gd name="connsiteY45" fmla="*/ 376517 h 1162786"/>
              <a:gd name="connsiteX46" fmla="*/ 860611 w 4174927"/>
              <a:gd name="connsiteY46" fmla="*/ 430306 h 1162786"/>
              <a:gd name="connsiteX47" fmla="*/ 685800 w 4174927"/>
              <a:gd name="connsiteY47" fmla="*/ 457200 h 1162786"/>
              <a:gd name="connsiteX48" fmla="*/ 645458 w 4174927"/>
              <a:gd name="connsiteY48" fmla="*/ 470647 h 1162786"/>
              <a:gd name="connsiteX49" fmla="*/ 605117 w 4174927"/>
              <a:gd name="connsiteY49" fmla="*/ 497541 h 1162786"/>
              <a:gd name="connsiteX50" fmla="*/ 551329 w 4174927"/>
              <a:gd name="connsiteY50" fmla="*/ 537882 h 1162786"/>
              <a:gd name="connsiteX51" fmla="*/ 510988 w 4174927"/>
              <a:gd name="connsiteY51" fmla="*/ 551329 h 1162786"/>
              <a:gd name="connsiteX52" fmla="*/ 457200 w 4174927"/>
              <a:gd name="connsiteY52" fmla="*/ 578223 h 1162786"/>
              <a:gd name="connsiteX53" fmla="*/ 403411 w 4174927"/>
              <a:gd name="connsiteY53" fmla="*/ 591670 h 1162786"/>
              <a:gd name="connsiteX54" fmla="*/ 900953 w 4174927"/>
              <a:gd name="connsiteY54" fmla="*/ 578223 h 1162786"/>
              <a:gd name="connsiteX55" fmla="*/ 914400 w 4174927"/>
              <a:gd name="connsiteY55" fmla="*/ 470647 h 1162786"/>
              <a:gd name="connsiteX56" fmla="*/ 995082 w 4174927"/>
              <a:gd name="connsiteY56" fmla="*/ 403412 h 1162786"/>
              <a:gd name="connsiteX57" fmla="*/ 1021976 w 4174927"/>
              <a:gd name="connsiteY57" fmla="*/ 363070 h 1162786"/>
              <a:gd name="connsiteX58" fmla="*/ 1062317 w 4174927"/>
              <a:gd name="connsiteY58" fmla="*/ 282388 h 1162786"/>
              <a:gd name="connsiteX59" fmla="*/ 1143000 w 4174927"/>
              <a:gd name="connsiteY59" fmla="*/ 268941 h 1162786"/>
              <a:gd name="connsiteX60" fmla="*/ 1196788 w 4174927"/>
              <a:gd name="connsiteY60" fmla="*/ 255494 h 1162786"/>
              <a:gd name="connsiteX61" fmla="*/ 1264023 w 4174927"/>
              <a:gd name="connsiteY61" fmla="*/ 242047 h 1162786"/>
              <a:gd name="connsiteX62" fmla="*/ 1317811 w 4174927"/>
              <a:gd name="connsiteY62" fmla="*/ 255494 h 1162786"/>
              <a:gd name="connsiteX63" fmla="*/ 1519517 w 4174927"/>
              <a:gd name="connsiteY63" fmla="*/ 268941 h 1162786"/>
              <a:gd name="connsiteX64" fmla="*/ 1613647 w 4174927"/>
              <a:gd name="connsiteY64" fmla="*/ 349623 h 1162786"/>
              <a:gd name="connsiteX65" fmla="*/ 1680882 w 4174927"/>
              <a:gd name="connsiteY65" fmla="*/ 389965 h 1162786"/>
              <a:gd name="connsiteX66" fmla="*/ 1842247 w 4174927"/>
              <a:gd name="connsiteY66" fmla="*/ 510988 h 1162786"/>
              <a:gd name="connsiteX67" fmla="*/ 1882588 w 4174927"/>
              <a:gd name="connsiteY67" fmla="*/ 537882 h 1162786"/>
              <a:gd name="connsiteX68" fmla="*/ 1922929 w 4174927"/>
              <a:gd name="connsiteY68" fmla="*/ 578223 h 1162786"/>
              <a:gd name="connsiteX69" fmla="*/ 2043953 w 4174927"/>
              <a:gd name="connsiteY69" fmla="*/ 618565 h 1162786"/>
              <a:gd name="connsiteX70" fmla="*/ 2084294 w 4174927"/>
              <a:gd name="connsiteY70" fmla="*/ 645459 h 1162786"/>
              <a:gd name="connsiteX71" fmla="*/ 2057400 w 4174927"/>
              <a:gd name="connsiteY71" fmla="*/ 605117 h 1162786"/>
              <a:gd name="connsiteX72" fmla="*/ 2003611 w 4174927"/>
              <a:gd name="connsiteY72" fmla="*/ 564776 h 1162786"/>
              <a:gd name="connsiteX73" fmla="*/ 1949823 w 4174927"/>
              <a:gd name="connsiteY73" fmla="*/ 551329 h 1162786"/>
              <a:gd name="connsiteX74" fmla="*/ 1909482 w 4174927"/>
              <a:gd name="connsiteY74" fmla="*/ 537882 h 1162786"/>
              <a:gd name="connsiteX75" fmla="*/ 1869141 w 4174927"/>
              <a:gd name="connsiteY75" fmla="*/ 510988 h 1162786"/>
              <a:gd name="connsiteX76" fmla="*/ 1788458 w 4174927"/>
              <a:gd name="connsiteY76" fmla="*/ 443753 h 1162786"/>
              <a:gd name="connsiteX77" fmla="*/ 1734670 w 4174927"/>
              <a:gd name="connsiteY77" fmla="*/ 363070 h 1162786"/>
              <a:gd name="connsiteX78" fmla="*/ 1640541 w 4174927"/>
              <a:gd name="connsiteY78" fmla="*/ 242047 h 1162786"/>
              <a:gd name="connsiteX79" fmla="*/ 1586753 w 4174927"/>
              <a:gd name="connsiteY79" fmla="*/ 161365 h 1162786"/>
              <a:gd name="connsiteX80" fmla="*/ 1559858 w 4174927"/>
              <a:gd name="connsiteY80" fmla="*/ 121023 h 1162786"/>
              <a:gd name="connsiteX81" fmla="*/ 1506070 w 4174927"/>
              <a:gd name="connsiteY81" fmla="*/ 67235 h 1162786"/>
              <a:gd name="connsiteX82" fmla="*/ 1452282 w 4174927"/>
              <a:gd name="connsiteY82" fmla="*/ 26894 h 1162786"/>
              <a:gd name="connsiteX83" fmla="*/ 1344706 w 4174927"/>
              <a:gd name="connsiteY83" fmla="*/ 13447 h 1162786"/>
              <a:gd name="connsiteX84" fmla="*/ 1264023 w 4174927"/>
              <a:gd name="connsiteY84" fmla="*/ 0 h 1162786"/>
              <a:gd name="connsiteX85" fmla="*/ 1210235 w 4174927"/>
              <a:gd name="connsiteY85" fmla="*/ 13447 h 1162786"/>
              <a:gd name="connsiteX86" fmla="*/ 1196788 w 4174927"/>
              <a:gd name="connsiteY86" fmla="*/ 67235 h 1162786"/>
              <a:gd name="connsiteX87" fmla="*/ 1156447 w 4174927"/>
              <a:gd name="connsiteY87" fmla="*/ 147917 h 1162786"/>
              <a:gd name="connsiteX88" fmla="*/ 1102658 w 4174927"/>
              <a:gd name="connsiteY88" fmla="*/ 282388 h 1162786"/>
              <a:gd name="connsiteX89" fmla="*/ 1021976 w 4174927"/>
              <a:gd name="connsiteY89" fmla="*/ 309282 h 1162786"/>
              <a:gd name="connsiteX90" fmla="*/ 1048870 w 4174927"/>
              <a:gd name="connsiteY90" fmla="*/ 255494 h 1162786"/>
              <a:gd name="connsiteX91" fmla="*/ 1156447 w 4174927"/>
              <a:gd name="connsiteY91" fmla="*/ 201706 h 1162786"/>
              <a:gd name="connsiteX92" fmla="*/ 1210235 w 4174927"/>
              <a:gd name="connsiteY92" fmla="*/ 174812 h 1162786"/>
              <a:gd name="connsiteX93" fmla="*/ 1290917 w 4174927"/>
              <a:gd name="connsiteY93" fmla="*/ 188259 h 1162786"/>
              <a:gd name="connsiteX94" fmla="*/ 1358153 w 4174927"/>
              <a:gd name="connsiteY94" fmla="*/ 309282 h 1162786"/>
              <a:gd name="connsiteX95" fmla="*/ 1492623 w 4174927"/>
              <a:gd name="connsiteY95" fmla="*/ 349623 h 1162786"/>
              <a:gd name="connsiteX96" fmla="*/ 1532964 w 4174927"/>
              <a:gd name="connsiteY96" fmla="*/ 363070 h 1162786"/>
              <a:gd name="connsiteX97" fmla="*/ 1734670 w 4174927"/>
              <a:gd name="connsiteY97" fmla="*/ 336176 h 1162786"/>
              <a:gd name="connsiteX98" fmla="*/ 1788458 w 4174927"/>
              <a:gd name="connsiteY98" fmla="*/ 309282 h 1162786"/>
              <a:gd name="connsiteX99" fmla="*/ 1748117 w 4174927"/>
              <a:gd name="connsiteY99" fmla="*/ 295835 h 1162786"/>
              <a:gd name="connsiteX100" fmla="*/ 1815353 w 4174927"/>
              <a:gd name="connsiteY100" fmla="*/ 403412 h 1162786"/>
              <a:gd name="connsiteX101" fmla="*/ 1855694 w 4174927"/>
              <a:gd name="connsiteY101" fmla="*/ 484094 h 1162786"/>
              <a:gd name="connsiteX102" fmla="*/ 1976717 w 4174927"/>
              <a:gd name="connsiteY102" fmla="*/ 524435 h 1162786"/>
              <a:gd name="connsiteX103" fmla="*/ 2138082 w 4174927"/>
              <a:gd name="connsiteY103" fmla="*/ 551329 h 1162786"/>
              <a:gd name="connsiteX104" fmla="*/ 2232211 w 4174927"/>
              <a:gd name="connsiteY104" fmla="*/ 578223 h 1162786"/>
              <a:gd name="connsiteX105" fmla="*/ 2286000 w 4174927"/>
              <a:gd name="connsiteY105" fmla="*/ 605117 h 1162786"/>
              <a:gd name="connsiteX106" fmla="*/ 2393576 w 4174927"/>
              <a:gd name="connsiteY106" fmla="*/ 645459 h 1162786"/>
              <a:gd name="connsiteX107" fmla="*/ 2837329 w 4174927"/>
              <a:gd name="connsiteY107" fmla="*/ 605117 h 1162786"/>
              <a:gd name="connsiteX108" fmla="*/ 2891117 w 4174927"/>
              <a:gd name="connsiteY108" fmla="*/ 564776 h 1162786"/>
              <a:gd name="connsiteX109" fmla="*/ 2944906 w 4174927"/>
              <a:gd name="connsiteY109" fmla="*/ 551329 h 1162786"/>
              <a:gd name="connsiteX110" fmla="*/ 3106270 w 4174927"/>
              <a:gd name="connsiteY110" fmla="*/ 578223 h 1162786"/>
              <a:gd name="connsiteX111" fmla="*/ 3133164 w 4174927"/>
              <a:gd name="connsiteY111" fmla="*/ 645459 h 1162786"/>
              <a:gd name="connsiteX112" fmla="*/ 3092823 w 4174927"/>
              <a:gd name="connsiteY112" fmla="*/ 658906 h 1162786"/>
              <a:gd name="connsiteX113" fmla="*/ 2864223 w 4174927"/>
              <a:gd name="connsiteY113" fmla="*/ 672353 h 1162786"/>
              <a:gd name="connsiteX114" fmla="*/ 2554941 w 4174927"/>
              <a:gd name="connsiteY114" fmla="*/ 645459 h 1162786"/>
              <a:gd name="connsiteX115" fmla="*/ 2420470 w 4174927"/>
              <a:gd name="connsiteY115" fmla="*/ 605117 h 1162786"/>
              <a:gd name="connsiteX116" fmla="*/ 2259106 w 4174927"/>
              <a:gd name="connsiteY116" fmla="*/ 578223 h 1162786"/>
              <a:gd name="connsiteX117" fmla="*/ 2111188 w 4174927"/>
              <a:gd name="connsiteY117" fmla="*/ 510988 h 1162786"/>
              <a:gd name="connsiteX118" fmla="*/ 2057400 w 4174927"/>
              <a:gd name="connsiteY118" fmla="*/ 497541 h 1162786"/>
              <a:gd name="connsiteX119" fmla="*/ 2017058 w 4174927"/>
              <a:gd name="connsiteY119" fmla="*/ 484094 h 1162786"/>
              <a:gd name="connsiteX120" fmla="*/ 1949823 w 4174927"/>
              <a:gd name="connsiteY120" fmla="*/ 457200 h 1162786"/>
              <a:gd name="connsiteX121" fmla="*/ 1788458 w 4174927"/>
              <a:gd name="connsiteY121" fmla="*/ 443753 h 1162786"/>
              <a:gd name="connsiteX122" fmla="*/ 1748117 w 4174927"/>
              <a:gd name="connsiteY122" fmla="*/ 416859 h 1162786"/>
              <a:gd name="connsiteX123" fmla="*/ 1600200 w 4174927"/>
              <a:gd name="connsiteY123" fmla="*/ 322729 h 1162786"/>
              <a:gd name="connsiteX124" fmla="*/ 1573306 w 4174927"/>
              <a:gd name="connsiteY124" fmla="*/ 282388 h 1162786"/>
              <a:gd name="connsiteX125" fmla="*/ 1546411 w 4174927"/>
              <a:gd name="connsiteY125" fmla="*/ 255494 h 1162786"/>
              <a:gd name="connsiteX126" fmla="*/ 1519517 w 4174927"/>
              <a:gd name="connsiteY126" fmla="*/ 215153 h 1162786"/>
              <a:gd name="connsiteX127" fmla="*/ 1452282 w 4174927"/>
              <a:gd name="connsiteY127" fmla="*/ 201706 h 1162786"/>
              <a:gd name="connsiteX128" fmla="*/ 1411941 w 4174927"/>
              <a:gd name="connsiteY128" fmla="*/ 188259 h 1162786"/>
              <a:gd name="connsiteX129" fmla="*/ 1331258 w 4174927"/>
              <a:gd name="connsiteY129" fmla="*/ 174812 h 1162786"/>
              <a:gd name="connsiteX130" fmla="*/ 1264023 w 4174927"/>
              <a:gd name="connsiteY130" fmla="*/ 161365 h 1162786"/>
              <a:gd name="connsiteX131" fmla="*/ 1183341 w 4174927"/>
              <a:gd name="connsiteY131" fmla="*/ 174812 h 1162786"/>
              <a:gd name="connsiteX132" fmla="*/ 1102658 w 4174927"/>
              <a:gd name="connsiteY132" fmla="*/ 255494 h 1162786"/>
              <a:gd name="connsiteX133" fmla="*/ 1048870 w 4174927"/>
              <a:gd name="connsiteY133" fmla="*/ 309282 h 1162786"/>
              <a:gd name="connsiteX134" fmla="*/ 981635 w 4174927"/>
              <a:gd name="connsiteY134" fmla="*/ 389965 h 1162786"/>
              <a:gd name="connsiteX135" fmla="*/ 779929 w 4174927"/>
              <a:gd name="connsiteY135" fmla="*/ 376517 h 1162786"/>
              <a:gd name="connsiteX136" fmla="*/ 658906 w 4174927"/>
              <a:gd name="connsiteY136" fmla="*/ 322729 h 1162786"/>
              <a:gd name="connsiteX137" fmla="*/ 618564 w 4174927"/>
              <a:gd name="connsiteY137" fmla="*/ 309282 h 1162786"/>
              <a:gd name="connsiteX138" fmla="*/ 497541 w 4174927"/>
              <a:gd name="connsiteY138" fmla="*/ 322729 h 1162786"/>
              <a:gd name="connsiteX139" fmla="*/ 484094 w 4174927"/>
              <a:gd name="connsiteY139" fmla="*/ 363070 h 1162786"/>
              <a:gd name="connsiteX140" fmla="*/ 403411 w 4174927"/>
              <a:gd name="connsiteY140" fmla="*/ 484094 h 1162786"/>
              <a:gd name="connsiteX141" fmla="*/ 107576 w 4174927"/>
              <a:gd name="connsiteY141" fmla="*/ 524435 h 1162786"/>
              <a:gd name="connsiteX142" fmla="*/ 0 w 4174927"/>
              <a:gd name="connsiteY142" fmla="*/ 551329 h 1162786"/>
              <a:gd name="connsiteX143" fmla="*/ 13447 w 4174927"/>
              <a:gd name="connsiteY143" fmla="*/ 605117 h 1162786"/>
              <a:gd name="connsiteX144" fmla="*/ 53788 w 4174927"/>
              <a:gd name="connsiteY144" fmla="*/ 618565 h 1162786"/>
              <a:gd name="connsiteX145" fmla="*/ 107576 w 4174927"/>
              <a:gd name="connsiteY145" fmla="*/ 658906 h 1162786"/>
              <a:gd name="connsiteX146" fmla="*/ 349623 w 4174927"/>
              <a:gd name="connsiteY146" fmla="*/ 645459 h 1162786"/>
              <a:gd name="connsiteX147" fmla="*/ 457200 w 4174927"/>
              <a:gd name="connsiteY147" fmla="*/ 618565 h 1162786"/>
              <a:gd name="connsiteX148" fmla="*/ 605117 w 4174927"/>
              <a:gd name="connsiteY148" fmla="*/ 578223 h 1162786"/>
              <a:gd name="connsiteX149" fmla="*/ 658906 w 4174927"/>
              <a:gd name="connsiteY149" fmla="*/ 470647 h 1162786"/>
              <a:gd name="connsiteX150" fmla="*/ 739588 w 4174927"/>
              <a:gd name="connsiteY150" fmla="*/ 416859 h 1162786"/>
              <a:gd name="connsiteX151" fmla="*/ 766482 w 4174927"/>
              <a:gd name="connsiteY151" fmla="*/ 363070 h 1162786"/>
              <a:gd name="connsiteX152" fmla="*/ 820270 w 4174927"/>
              <a:gd name="connsiteY152" fmla="*/ 336176 h 1162786"/>
              <a:gd name="connsiteX153" fmla="*/ 1062317 w 4174927"/>
              <a:gd name="connsiteY153" fmla="*/ 322729 h 1162786"/>
              <a:gd name="connsiteX154" fmla="*/ 1048870 w 4174927"/>
              <a:gd name="connsiteY154" fmla="*/ 268941 h 1162786"/>
              <a:gd name="connsiteX155" fmla="*/ 1035423 w 4174927"/>
              <a:gd name="connsiteY155" fmla="*/ 161365 h 1162786"/>
              <a:gd name="connsiteX156" fmla="*/ 1075764 w 4174927"/>
              <a:gd name="connsiteY156" fmla="*/ 147917 h 1162786"/>
              <a:gd name="connsiteX157" fmla="*/ 1116106 w 4174927"/>
              <a:gd name="connsiteY157" fmla="*/ 121023 h 1162786"/>
              <a:gd name="connsiteX158" fmla="*/ 1277470 w 4174927"/>
              <a:gd name="connsiteY158" fmla="*/ 147917 h 1162786"/>
              <a:gd name="connsiteX159" fmla="*/ 1385047 w 4174927"/>
              <a:gd name="connsiteY159" fmla="*/ 188259 h 1162786"/>
              <a:gd name="connsiteX160" fmla="*/ 1425388 w 4174927"/>
              <a:gd name="connsiteY160" fmla="*/ 215153 h 1162786"/>
              <a:gd name="connsiteX161" fmla="*/ 1519517 w 4174927"/>
              <a:gd name="connsiteY161" fmla="*/ 242047 h 1162786"/>
              <a:gd name="connsiteX162" fmla="*/ 1653988 w 4174927"/>
              <a:gd name="connsiteY162" fmla="*/ 268941 h 1162786"/>
              <a:gd name="connsiteX163" fmla="*/ 1707776 w 4174927"/>
              <a:gd name="connsiteY163" fmla="*/ 309282 h 1162786"/>
              <a:gd name="connsiteX164" fmla="*/ 2003611 w 4174927"/>
              <a:gd name="connsiteY164" fmla="*/ 430306 h 1162786"/>
              <a:gd name="connsiteX165" fmla="*/ 2205317 w 4174927"/>
              <a:gd name="connsiteY165" fmla="*/ 443753 h 1162786"/>
              <a:gd name="connsiteX166" fmla="*/ 2245658 w 4174927"/>
              <a:gd name="connsiteY166" fmla="*/ 457200 h 1162786"/>
              <a:gd name="connsiteX167" fmla="*/ 2393576 w 4174927"/>
              <a:gd name="connsiteY167" fmla="*/ 497541 h 1162786"/>
              <a:gd name="connsiteX168" fmla="*/ 2433917 w 4174927"/>
              <a:gd name="connsiteY168" fmla="*/ 524435 h 1162786"/>
              <a:gd name="connsiteX169" fmla="*/ 2756647 w 4174927"/>
              <a:gd name="connsiteY169" fmla="*/ 524435 h 1162786"/>
              <a:gd name="connsiteX170" fmla="*/ 2796988 w 4174927"/>
              <a:gd name="connsiteY170" fmla="*/ 484094 h 1162786"/>
              <a:gd name="connsiteX171" fmla="*/ 2985247 w 4174927"/>
              <a:gd name="connsiteY171" fmla="*/ 497541 h 1162786"/>
              <a:gd name="connsiteX172" fmla="*/ 3079376 w 4174927"/>
              <a:gd name="connsiteY172" fmla="*/ 564776 h 1162786"/>
              <a:gd name="connsiteX173" fmla="*/ 3092823 w 4174927"/>
              <a:gd name="connsiteY173" fmla="*/ 605117 h 1162786"/>
              <a:gd name="connsiteX174" fmla="*/ 3173506 w 4174927"/>
              <a:gd name="connsiteY174" fmla="*/ 632012 h 1162786"/>
              <a:gd name="connsiteX175" fmla="*/ 3227294 w 4174927"/>
              <a:gd name="connsiteY175" fmla="*/ 645459 h 1162786"/>
              <a:gd name="connsiteX176" fmla="*/ 3307976 w 4174927"/>
              <a:gd name="connsiteY176" fmla="*/ 672353 h 1162786"/>
              <a:gd name="connsiteX177" fmla="*/ 3402106 w 4174927"/>
              <a:gd name="connsiteY177" fmla="*/ 685800 h 1162786"/>
              <a:gd name="connsiteX178" fmla="*/ 3469341 w 4174927"/>
              <a:gd name="connsiteY178" fmla="*/ 779929 h 1162786"/>
              <a:gd name="connsiteX179" fmla="*/ 3482788 w 4174927"/>
              <a:gd name="connsiteY179" fmla="*/ 820270 h 1162786"/>
              <a:gd name="connsiteX180" fmla="*/ 3630706 w 4174927"/>
              <a:gd name="connsiteY180" fmla="*/ 954741 h 1162786"/>
              <a:gd name="connsiteX181" fmla="*/ 3697941 w 4174927"/>
              <a:gd name="connsiteY181" fmla="*/ 995082 h 1162786"/>
              <a:gd name="connsiteX182" fmla="*/ 3778623 w 4174927"/>
              <a:gd name="connsiteY182" fmla="*/ 1021976 h 1162786"/>
              <a:gd name="connsiteX183" fmla="*/ 3980329 w 4174927"/>
              <a:gd name="connsiteY183" fmla="*/ 1075765 h 1162786"/>
              <a:gd name="connsiteX184" fmla="*/ 4074458 w 4174927"/>
              <a:gd name="connsiteY184" fmla="*/ 1129553 h 1162786"/>
              <a:gd name="connsiteX185" fmla="*/ 4168588 w 4174927"/>
              <a:gd name="connsiteY185" fmla="*/ 1156447 h 1162786"/>
              <a:gd name="connsiteX186" fmla="*/ 4141694 w 4174927"/>
              <a:gd name="connsiteY186" fmla="*/ 1156447 h 116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4174927" h="1162786">
                <a:moveTo>
                  <a:pt x="121023" y="578223"/>
                </a:moveTo>
                <a:cubicBezTo>
                  <a:pt x="192741" y="560294"/>
                  <a:pt x="272786" y="562469"/>
                  <a:pt x="336176" y="524435"/>
                </a:cubicBezTo>
                <a:cubicBezTo>
                  <a:pt x="345543" y="518815"/>
                  <a:pt x="426017" y="471980"/>
                  <a:pt x="443753" y="457200"/>
                </a:cubicBezTo>
                <a:cubicBezTo>
                  <a:pt x="494054" y="415283"/>
                  <a:pt x="471527" y="412084"/>
                  <a:pt x="537882" y="389965"/>
                </a:cubicBezTo>
                <a:cubicBezTo>
                  <a:pt x="574850" y="377642"/>
                  <a:pt x="686325" y="366366"/>
                  <a:pt x="712694" y="363070"/>
                </a:cubicBezTo>
                <a:cubicBezTo>
                  <a:pt x="836742" y="321721"/>
                  <a:pt x="765578" y="341736"/>
                  <a:pt x="927847" y="309282"/>
                </a:cubicBezTo>
                <a:cubicBezTo>
                  <a:pt x="932329" y="295835"/>
                  <a:pt x="937856" y="282692"/>
                  <a:pt x="941294" y="268941"/>
                </a:cubicBezTo>
                <a:cubicBezTo>
                  <a:pt x="946837" y="246768"/>
                  <a:pt x="942982" y="221304"/>
                  <a:pt x="954741" y="201706"/>
                </a:cubicBezTo>
                <a:cubicBezTo>
                  <a:pt x="993370" y="137323"/>
                  <a:pt x="1009182" y="138735"/>
                  <a:pt x="1062317" y="121023"/>
                </a:cubicBezTo>
                <a:cubicBezTo>
                  <a:pt x="1089361" y="39892"/>
                  <a:pt x="1056170" y="99028"/>
                  <a:pt x="1183341" y="67235"/>
                </a:cubicBezTo>
                <a:cubicBezTo>
                  <a:pt x="1202788" y="62373"/>
                  <a:pt x="1219200" y="49306"/>
                  <a:pt x="1237129" y="40341"/>
                </a:cubicBezTo>
                <a:cubicBezTo>
                  <a:pt x="1399808" y="56609"/>
                  <a:pt x="1328864" y="39543"/>
                  <a:pt x="1452282" y="80682"/>
                </a:cubicBezTo>
                <a:lnTo>
                  <a:pt x="1452282" y="80682"/>
                </a:lnTo>
                <a:cubicBezTo>
                  <a:pt x="1474694" y="85164"/>
                  <a:pt x="1497467" y="88115"/>
                  <a:pt x="1519517" y="94129"/>
                </a:cubicBezTo>
                <a:cubicBezTo>
                  <a:pt x="1546867" y="101588"/>
                  <a:pt x="1600200" y="121023"/>
                  <a:pt x="1600200" y="121023"/>
                </a:cubicBezTo>
                <a:cubicBezTo>
                  <a:pt x="1629879" y="160596"/>
                  <a:pt x="1643422" y="183936"/>
                  <a:pt x="1680882" y="215153"/>
                </a:cubicBezTo>
                <a:cubicBezTo>
                  <a:pt x="1706211" y="236260"/>
                  <a:pt x="1746076" y="255789"/>
                  <a:pt x="1775011" y="268941"/>
                </a:cubicBezTo>
                <a:cubicBezTo>
                  <a:pt x="1878399" y="315935"/>
                  <a:pt x="1843534" y="304161"/>
                  <a:pt x="1936376" y="322729"/>
                </a:cubicBezTo>
                <a:cubicBezTo>
                  <a:pt x="1962308" y="338288"/>
                  <a:pt x="2067221" y="399786"/>
                  <a:pt x="2084294" y="416859"/>
                </a:cubicBezTo>
                <a:cubicBezTo>
                  <a:pt x="2134658" y="467223"/>
                  <a:pt x="2106594" y="451186"/>
                  <a:pt x="2164976" y="470647"/>
                </a:cubicBezTo>
                <a:cubicBezTo>
                  <a:pt x="2293664" y="599335"/>
                  <a:pt x="2128897" y="446595"/>
                  <a:pt x="2245658" y="524435"/>
                </a:cubicBezTo>
                <a:cubicBezTo>
                  <a:pt x="2346387" y="591587"/>
                  <a:pt x="2230420" y="546249"/>
                  <a:pt x="2326341" y="578223"/>
                </a:cubicBezTo>
                <a:cubicBezTo>
                  <a:pt x="2350815" y="610856"/>
                  <a:pt x="2366468" y="644159"/>
                  <a:pt x="2407023" y="658906"/>
                </a:cubicBezTo>
                <a:cubicBezTo>
                  <a:pt x="2441760" y="671538"/>
                  <a:pt x="2514600" y="685800"/>
                  <a:pt x="2514600" y="685800"/>
                </a:cubicBezTo>
                <a:cubicBezTo>
                  <a:pt x="2577353" y="676835"/>
                  <a:pt x="2639556" y="662238"/>
                  <a:pt x="2702858" y="658906"/>
                </a:cubicBezTo>
                <a:cubicBezTo>
                  <a:pt x="2725682" y="657705"/>
                  <a:pt x="2770094" y="649497"/>
                  <a:pt x="2770094" y="672353"/>
                </a:cubicBezTo>
                <a:cubicBezTo>
                  <a:pt x="2770094" y="695209"/>
                  <a:pt x="2725270" y="681318"/>
                  <a:pt x="2702858" y="685800"/>
                </a:cubicBezTo>
                <a:cubicBezTo>
                  <a:pt x="2604246" y="681318"/>
                  <a:pt x="2505446" y="679924"/>
                  <a:pt x="2407023" y="672353"/>
                </a:cubicBezTo>
                <a:cubicBezTo>
                  <a:pt x="2347164" y="667748"/>
                  <a:pt x="2355257" y="652307"/>
                  <a:pt x="2299447" y="632012"/>
                </a:cubicBezTo>
                <a:cubicBezTo>
                  <a:pt x="2268779" y="620860"/>
                  <a:pt x="2236048" y="616093"/>
                  <a:pt x="2205317" y="605117"/>
                </a:cubicBezTo>
                <a:cubicBezTo>
                  <a:pt x="2178143" y="595412"/>
                  <a:pt x="2091584" y="557415"/>
                  <a:pt x="2057400" y="537882"/>
                </a:cubicBezTo>
                <a:cubicBezTo>
                  <a:pt x="2043368" y="529864"/>
                  <a:pt x="2029868" y="520842"/>
                  <a:pt x="2017058" y="510988"/>
                </a:cubicBezTo>
                <a:cubicBezTo>
                  <a:pt x="1971560" y="475990"/>
                  <a:pt x="1933929" y="429084"/>
                  <a:pt x="1882588" y="403412"/>
                </a:cubicBezTo>
                <a:cubicBezTo>
                  <a:pt x="1849712" y="386973"/>
                  <a:pt x="1816965" y="373379"/>
                  <a:pt x="1788458" y="349623"/>
                </a:cubicBezTo>
                <a:cubicBezTo>
                  <a:pt x="1650025" y="234264"/>
                  <a:pt x="1853583" y="381922"/>
                  <a:pt x="1694329" y="282388"/>
                </a:cubicBezTo>
                <a:cubicBezTo>
                  <a:pt x="1675324" y="270510"/>
                  <a:pt x="1661021" y="251149"/>
                  <a:pt x="1640541" y="242047"/>
                </a:cubicBezTo>
                <a:cubicBezTo>
                  <a:pt x="1619655" y="232765"/>
                  <a:pt x="1595617" y="233558"/>
                  <a:pt x="1573306" y="228600"/>
                </a:cubicBezTo>
                <a:cubicBezTo>
                  <a:pt x="1555265" y="224591"/>
                  <a:pt x="1537447" y="219635"/>
                  <a:pt x="1519517" y="215153"/>
                </a:cubicBezTo>
                <a:cubicBezTo>
                  <a:pt x="1506070" y="206188"/>
                  <a:pt x="1490604" y="199687"/>
                  <a:pt x="1479176" y="188259"/>
                </a:cubicBezTo>
                <a:cubicBezTo>
                  <a:pt x="1467748" y="176831"/>
                  <a:pt x="1468302" y="150053"/>
                  <a:pt x="1452282" y="147917"/>
                </a:cubicBezTo>
                <a:cubicBezTo>
                  <a:pt x="1394352" y="140193"/>
                  <a:pt x="1335741" y="156882"/>
                  <a:pt x="1277470" y="161365"/>
                </a:cubicBezTo>
                <a:cubicBezTo>
                  <a:pt x="1264023" y="165847"/>
                  <a:pt x="1249807" y="168473"/>
                  <a:pt x="1237129" y="174812"/>
                </a:cubicBezTo>
                <a:cubicBezTo>
                  <a:pt x="1187913" y="199420"/>
                  <a:pt x="1209560" y="205496"/>
                  <a:pt x="1156447" y="215153"/>
                </a:cubicBezTo>
                <a:cubicBezTo>
                  <a:pt x="1120892" y="221618"/>
                  <a:pt x="1084729" y="224118"/>
                  <a:pt x="1048870" y="228600"/>
                </a:cubicBezTo>
                <a:cubicBezTo>
                  <a:pt x="1039905" y="242047"/>
                  <a:pt x="1029204" y="254486"/>
                  <a:pt x="1021976" y="268941"/>
                </a:cubicBezTo>
                <a:cubicBezTo>
                  <a:pt x="1006202" y="300489"/>
                  <a:pt x="1004758" y="350091"/>
                  <a:pt x="981635" y="376517"/>
                </a:cubicBezTo>
                <a:cubicBezTo>
                  <a:pt x="953422" y="408761"/>
                  <a:pt x="900957" y="422970"/>
                  <a:pt x="860611" y="430306"/>
                </a:cubicBezTo>
                <a:cubicBezTo>
                  <a:pt x="801630" y="441030"/>
                  <a:pt x="744292" y="444202"/>
                  <a:pt x="685800" y="457200"/>
                </a:cubicBezTo>
                <a:cubicBezTo>
                  <a:pt x="671963" y="460275"/>
                  <a:pt x="658905" y="466165"/>
                  <a:pt x="645458" y="470647"/>
                </a:cubicBezTo>
                <a:cubicBezTo>
                  <a:pt x="632011" y="479612"/>
                  <a:pt x="618268" y="488147"/>
                  <a:pt x="605117" y="497541"/>
                </a:cubicBezTo>
                <a:cubicBezTo>
                  <a:pt x="586880" y="510568"/>
                  <a:pt x="570788" y="526763"/>
                  <a:pt x="551329" y="537882"/>
                </a:cubicBezTo>
                <a:cubicBezTo>
                  <a:pt x="539022" y="544914"/>
                  <a:pt x="524016" y="545745"/>
                  <a:pt x="510988" y="551329"/>
                </a:cubicBezTo>
                <a:cubicBezTo>
                  <a:pt x="492563" y="559225"/>
                  <a:pt x="475969" y="571185"/>
                  <a:pt x="457200" y="578223"/>
                </a:cubicBezTo>
                <a:cubicBezTo>
                  <a:pt x="439895" y="584712"/>
                  <a:pt x="384930" y="591670"/>
                  <a:pt x="403411" y="591670"/>
                </a:cubicBezTo>
                <a:cubicBezTo>
                  <a:pt x="569319" y="591670"/>
                  <a:pt x="735106" y="582705"/>
                  <a:pt x="900953" y="578223"/>
                </a:cubicBezTo>
                <a:cubicBezTo>
                  <a:pt x="905435" y="542364"/>
                  <a:pt x="902050" y="504609"/>
                  <a:pt x="914400" y="470647"/>
                </a:cubicBezTo>
                <a:cubicBezTo>
                  <a:pt x="922683" y="447869"/>
                  <a:pt x="975874" y="416218"/>
                  <a:pt x="995082" y="403412"/>
                </a:cubicBezTo>
                <a:cubicBezTo>
                  <a:pt x="1004047" y="389965"/>
                  <a:pt x="1014748" y="377525"/>
                  <a:pt x="1021976" y="363070"/>
                </a:cubicBezTo>
                <a:cubicBezTo>
                  <a:pt x="1032583" y="341856"/>
                  <a:pt x="1036626" y="295233"/>
                  <a:pt x="1062317" y="282388"/>
                </a:cubicBezTo>
                <a:cubicBezTo>
                  <a:pt x="1086704" y="270195"/>
                  <a:pt x="1116264" y="274288"/>
                  <a:pt x="1143000" y="268941"/>
                </a:cubicBezTo>
                <a:cubicBezTo>
                  <a:pt x="1161122" y="265317"/>
                  <a:pt x="1178747" y="259503"/>
                  <a:pt x="1196788" y="255494"/>
                </a:cubicBezTo>
                <a:cubicBezTo>
                  <a:pt x="1219099" y="250536"/>
                  <a:pt x="1241611" y="246529"/>
                  <a:pt x="1264023" y="242047"/>
                </a:cubicBezTo>
                <a:cubicBezTo>
                  <a:pt x="1281952" y="246529"/>
                  <a:pt x="1299431" y="253559"/>
                  <a:pt x="1317811" y="255494"/>
                </a:cubicBezTo>
                <a:cubicBezTo>
                  <a:pt x="1384825" y="262548"/>
                  <a:pt x="1453578" y="255059"/>
                  <a:pt x="1519517" y="268941"/>
                </a:cubicBezTo>
                <a:cubicBezTo>
                  <a:pt x="1550205" y="275402"/>
                  <a:pt x="1589969" y="331864"/>
                  <a:pt x="1613647" y="349623"/>
                </a:cubicBezTo>
                <a:cubicBezTo>
                  <a:pt x="1634556" y="365305"/>
                  <a:pt x="1659745" y="374592"/>
                  <a:pt x="1680882" y="389965"/>
                </a:cubicBezTo>
                <a:cubicBezTo>
                  <a:pt x="1970999" y="600961"/>
                  <a:pt x="1561991" y="324152"/>
                  <a:pt x="1842247" y="510988"/>
                </a:cubicBezTo>
                <a:cubicBezTo>
                  <a:pt x="1855694" y="519953"/>
                  <a:pt x="1871160" y="526454"/>
                  <a:pt x="1882588" y="537882"/>
                </a:cubicBezTo>
                <a:cubicBezTo>
                  <a:pt x="1896035" y="551329"/>
                  <a:pt x="1907454" y="567170"/>
                  <a:pt x="1922929" y="578223"/>
                </a:cubicBezTo>
                <a:cubicBezTo>
                  <a:pt x="1966230" y="609152"/>
                  <a:pt x="1992327" y="608239"/>
                  <a:pt x="2043953" y="618565"/>
                </a:cubicBezTo>
                <a:cubicBezTo>
                  <a:pt x="2057400" y="627530"/>
                  <a:pt x="2072867" y="656887"/>
                  <a:pt x="2084294" y="645459"/>
                </a:cubicBezTo>
                <a:cubicBezTo>
                  <a:pt x="2095722" y="634031"/>
                  <a:pt x="2068828" y="616545"/>
                  <a:pt x="2057400" y="605117"/>
                </a:cubicBezTo>
                <a:cubicBezTo>
                  <a:pt x="2041552" y="589269"/>
                  <a:pt x="2023657" y="574799"/>
                  <a:pt x="2003611" y="564776"/>
                </a:cubicBezTo>
                <a:cubicBezTo>
                  <a:pt x="1987081" y="556511"/>
                  <a:pt x="1967593" y="556406"/>
                  <a:pt x="1949823" y="551329"/>
                </a:cubicBezTo>
                <a:cubicBezTo>
                  <a:pt x="1936194" y="547435"/>
                  <a:pt x="1922160" y="544221"/>
                  <a:pt x="1909482" y="537882"/>
                </a:cubicBezTo>
                <a:cubicBezTo>
                  <a:pt x="1895027" y="530654"/>
                  <a:pt x="1882292" y="520382"/>
                  <a:pt x="1869141" y="510988"/>
                </a:cubicBezTo>
                <a:cubicBezTo>
                  <a:pt x="1849588" y="497022"/>
                  <a:pt x="1806097" y="467271"/>
                  <a:pt x="1788458" y="443753"/>
                </a:cubicBezTo>
                <a:cubicBezTo>
                  <a:pt x="1769064" y="417895"/>
                  <a:pt x="1754514" y="388584"/>
                  <a:pt x="1734670" y="363070"/>
                </a:cubicBezTo>
                <a:cubicBezTo>
                  <a:pt x="1703294" y="322729"/>
                  <a:pt x="1668890" y="284570"/>
                  <a:pt x="1640541" y="242047"/>
                </a:cubicBezTo>
                <a:lnTo>
                  <a:pt x="1586753" y="161365"/>
                </a:lnTo>
                <a:lnTo>
                  <a:pt x="1559858" y="121023"/>
                </a:lnTo>
                <a:cubicBezTo>
                  <a:pt x="1536655" y="51415"/>
                  <a:pt x="1565131" y="100984"/>
                  <a:pt x="1506070" y="67235"/>
                </a:cubicBezTo>
                <a:cubicBezTo>
                  <a:pt x="1486611" y="56116"/>
                  <a:pt x="1473544" y="33981"/>
                  <a:pt x="1452282" y="26894"/>
                </a:cubicBezTo>
                <a:cubicBezTo>
                  <a:pt x="1417999" y="15466"/>
                  <a:pt x="1380481" y="18558"/>
                  <a:pt x="1344706" y="13447"/>
                </a:cubicBezTo>
                <a:cubicBezTo>
                  <a:pt x="1317715" y="9591"/>
                  <a:pt x="1290917" y="4482"/>
                  <a:pt x="1264023" y="0"/>
                </a:cubicBezTo>
                <a:cubicBezTo>
                  <a:pt x="1246094" y="4482"/>
                  <a:pt x="1223303" y="379"/>
                  <a:pt x="1210235" y="13447"/>
                </a:cubicBezTo>
                <a:cubicBezTo>
                  <a:pt x="1197167" y="26515"/>
                  <a:pt x="1201865" y="49465"/>
                  <a:pt x="1196788" y="67235"/>
                </a:cubicBezTo>
                <a:cubicBezTo>
                  <a:pt x="1182870" y="115949"/>
                  <a:pt x="1185914" y="103717"/>
                  <a:pt x="1156447" y="147917"/>
                </a:cubicBezTo>
                <a:cubicBezTo>
                  <a:pt x="1148564" y="179450"/>
                  <a:pt x="1148115" y="259660"/>
                  <a:pt x="1102658" y="282388"/>
                </a:cubicBezTo>
                <a:cubicBezTo>
                  <a:pt x="1077302" y="295066"/>
                  <a:pt x="1021976" y="309282"/>
                  <a:pt x="1021976" y="309282"/>
                </a:cubicBezTo>
                <a:cubicBezTo>
                  <a:pt x="1030941" y="291353"/>
                  <a:pt x="1035824" y="270714"/>
                  <a:pt x="1048870" y="255494"/>
                </a:cubicBezTo>
                <a:cubicBezTo>
                  <a:pt x="1086274" y="211856"/>
                  <a:pt x="1106619" y="214163"/>
                  <a:pt x="1156447" y="201706"/>
                </a:cubicBezTo>
                <a:cubicBezTo>
                  <a:pt x="1174376" y="192741"/>
                  <a:pt x="1190289" y="176807"/>
                  <a:pt x="1210235" y="174812"/>
                </a:cubicBezTo>
                <a:cubicBezTo>
                  <a:pt x="1237365" y="172099"/>
                  <a:pt x="1271638" y="168980"/>
                  <a:pt x="1290917" y="188259"/>
                </a:cubicBezTo>
                <a:cubicBezTo>
                  <a:pt x="1408746" y="306088"/>
                  <a:pt x="1247821" y="260246"/>
                  <a:pt x="1358153" y="309282"/>
                </a:cubicBezTo>
                <a:cubicBezTo>
                  <a:pt x="1415675" y="334847"/>
                  <a:pt x="1437861" y="333977"/>
                  <a:pt x="1492623" y="349623"/>
                </a:cubicBezTo>
                <a:cubicBezTo>
                  <a:pt x="1506252" y="353517"/>
                  <a:pt x="1519517" y="358588"/>
                  <a:pt x="1532964" y="363070"/>
                </a:cubicBezTo>
                <a:cubicBezTo>
                  <a:pt x="1564704" y="359896"/>
                  <a:pt x="1686924" y="352091"/>
                  <a:pt x="1734670" y="336176"/>
                </a:cubicBezTo>
                <a:cubicBezTo>
                  <a:pt x="1753687" y="329837"/>
                  <a:pt x="1770529" y="318247"/>
                  <a:pt x="1788458" y="309282"/>
                </a:cubicBezTo>
                <a:cubicBezTo>
                  <a:pt x="1775011" y="304800"/>
                  <a:pt x="1748117" y="281661"/>
                  <a:pt x="1748117" y="295835"/>
                </a:cubicBezTo>
                <a:cubicBezTo>
                  <a:pt x="1748117" y="303945"/>
                  <a:pt x="1804047" y="386454"/>
                  <a:pt x="1815353" y="403412"/>
                </a:cubicBezTo>
                <a:cubicBezTo>
                  <a:pt x="1824531" y="430946"/>
                  <a:pt x="1831632" y="464042"/>
                  <a:pt x="1855694" y="484094"/>
                </a:cubicBezTo>
                <a:cubicBezTo>
                  <a:pt x="1892206" y="514521"/>
                  <a:pt x="1932831" y="514683"/>
                  <a:pt x="1976717" y="524435"/>
                </a:cubicBezTo>
                <a:cubicBezTo>
                  <a:pt x="2090948" y="549819"/>
                  <a:pt x="1962535" y="529386"/>
                  <a:pt x="2138082" y="551329"/>
                </a:cubicBezTo>
                <a:cubicBezTo>
                  <a:pt x="2169458" y="560294"/>
                  <a:pt x="2201544" y="567071"/>
                  <a:pt x="2232211" y="578223"/>
                </a:cubicBezTo>
                <a:cubicBezTo>
                  <a:pt x="2251050" y="585074"/>
                  <a:pt x="2267230" y="598078"/>
                  <a:pt x="2286000" y="605117"/>
                </a:cubicBezTo>
                <a:cubicBezTo>
                  <a:pt x="2432466" y="660043"/>
                  <a:pt x="2243828" y="570585"/>
                  <a:pt x="2393576" y="645459"/>
                </a:cubicBezTo>
                <a:cubicBezTo>
                  <a:pt x="2602416" y="561923"/>
                  <a:pt x="2306610" y="671458"/>
                  <a:pt x="2837329" y="605117"/>
                </a:cubicBezTo>
                <a:cubicBezTo>
                  <a:pt x="2859568" y="602337"/>
                  <a:pt x="2871071" y="574799"/>
                  <a:pt x="2891117" y="564776"/>
                </a:cubicBezTo>
                <a:cubicBezTo>
                  <a:pt x="2907647" y="556511"/>
                  <a:pt x="2926976" y="555811"/>
                  <a:pt x="2944906" y="551329"/>
                </a:cubicBezTo>
                <a:cubicBezTo>
                  <a:pt x="2998694" y="560294"/>
                  <a:pt x="3052799" y="567529"/>
                  <a:pt x="3106270" y="578223"/>
                </a:cubicBezTo>
                <a:cubicBezTo>
                  <a:pt x="3144906" y="585950"/>
                  <a:pt x="3175133" y="592997"/>
                  <a:pt x="3133164" y="645459"/>
                </a:cubicBezTo>
                <a:cubicBezTo>
                  <a:pt x="3124309" y="656527"/>
                  <a:pt x="3106927" y="657496"/>
                  <a:pt x="3092823" y="658906"/>
                </a:cubicBezTo>
                <a:cubicBezTo>
                  <a:pt x="3016870" y="666501"/>
                  <a:pt x="2940423" y="667871"/>
                  <a:pt x="2864223" y="672353"/>
                </a:cubicBezTo>
                <a:cubicBezTo>
                  <a:pt x="2824921" y="670041"/>
                  <a:pt x="2633579" y="666906"/>
                  <a:pt x="2554941" y="645459"/>
                </a:cubicBezTo>
                <a:cubicBezTo>
                  <a:pt x="2390513" y="600615"/>
                  <a:pt x="2583312" y="632258"/>
                  <a:pt x="2420470" y="605117"/>
                </a:cubicBezTo>
                <a:cubicBezTo>
                  <a:pt x="2370990" y="596870"/>
                  <a:pt x="2308908" y="591805"/>
                  <a:pt x="2259106" y="578223"/>
                </a:cubicBezTo>
                <a:cubicBezTo>
                  <a:pt x="2100905" y="535078"/>
                  <a:pt x="2251339" y="573278"/>
                  <a:pt x="2111188" y="510988"/>
                </a:cubicBezTo>
                <a:cubicBezTo>
                  <a:pt x="2094300" y="503482"/>
                  <a:pt x="2075170" y="502618"/>
                  <a:pt x="2057400" y="497541"/>
                </a:cubicBezTo>
                <a:cubicBezTo>
                  <a:pt x="2043771" y="493647"/>
                  <a:pt x="2030330" y="489071"/>
                  <a:pt x="2017058" y="484094"/>
                </a:cubicBezTo>
                <a:cubicBezTo>
                  <a:pt x="1994457" y="475619"/>
                  <a:pt x="1973594" y="461395"/>
                  <a:pt x="1949823" y="457200"/>
                </a:cubicBezTo>
                <a:cubicBezTo>
                  <a:pt x="1896670" y="447820"/>
                  <a:pt x="1842246" y="448235"/>
                  <a:pt x="1788458" y="443753"/>
                </a:cubicBezTo>
                <a:cubicBezTo>
                  <a:pt x="1775011" y="434788"/>
                  <a:pt x="1761975" y="425174"/>
                  <a:pt x="1748117" y="416859"/>
                </a:cubicBezTo>
                <a:cubicBezTo>
                  <a:pt x="1709760" y="393845"/>
                  <a:pt x="1636242" y="358771"/>
                  <a:pt x="1600200" y="322729"/>
                </a:cubicBezTo>
                <a:cubicBezTo>
                  <a:pt x="1588772" y="311301"/>
                  <a:pt x="1583402" y="295008"/>
                  <a:pt x="1573306" y="282388"/>
                </a:cubicBezTo>
                <a:cubicBezTo>
                  <a:pt x="1565386" y="272488"/>
                  <a:pt x="1554331" y="265394"/>
                  <a:pt x="1546411" y="255494"/>
                </a:cubicBezTo>
                <a:cubicBezTo>
                  <a:pt x="1536315" y="242874"/>
                  <a:pt x="1533549" y="223171"/>
                  <a:pt x="1519517" y="215153"/>
                </a:cubicBezTo>
                <a:cubicBezTo>
                  <a:pt x="1499673" y="203813"/>
                  <a:pt x="1474455" y="207249"/>
                  <a:pt x="1452282" y="201706"/>
                </a:cubicBezTo>
                <a:cubicBezTo>
                  <a:pt x="1438531" y="198268"/>
                  <a:pt x="1425778" y="191334"/>
                  <a:pt x="1411941" y="188259"/>
                </a:cubicBezTo>
                <a:cubicBezTo>
                  <a:pt x="1385325" y="182344"/>
                  <a:pt x="1358084" y="179689"/>
                  <a:pt x="1331258" y="174812"/>
                </a:cubicBezTo>
                <a:cubicBezTo>
                  <a:pt x="1308771" y="170724"/>
                  <a:pt x="1286435" y="165847"/>
                  <a:pt x="1264023" y="161365"/>
                </a:cubicBezTo>
                <a:cubicBezTo>
                  <a:pt x="1237129" y="165847"/>
                  <a:pt x="1206892" y="161074"/>
                  <a:pt x="1183341" y="174812"/>
                </a:cubicBezTo>
                <a:cubicBezTo>
                  <a:pt x="1150488" y="193976"/>
                  <a:pt x="1129552" y="228600"/>
                  <a:pt x="1102658" y="255494"/>
                </a:cubicBezTo>
                <a:cubicBezTo>
                  <a:pt x="1084729" y="273423"/>
                  <a:pt x="1062935" y="288185"/>
                  <a:pt x="1048870" y="309282"/>
                </a:cubicBezTo>
                <a:cubicBezTo>
                  <a:pt x="1011427" y="365446"/>
                  <a:pt x="1033404" y="338195"/>
                  <a:pt x="981635" y="389965"/>
                </a:cubicBezTo>
                <a:cubicBezTo>
                  <a:pt x="914400" y="385482"/>
                  <a:pt x="846636" y="386047"/>
                  <a:pt x="779929" y="376517"/>
                </a:cubicBezTo>
                <a:cubicBezTo>
                  <a:pt x="682789" y="362639"/>
                  <a:pt x="723477" y="355014"/>
                  <a:pt x="658906" y="322729"/>
                </a:cubicBezTo>
                <a:cubicBezTo>
                  <a:pt x="646228" y="316390"/>
                  <a:pt x="632011" y="313764"/>
                  <a:pt x="618564" y="309282"/>
                </a:cubicBezTo>
                <a:cubicBezTo>
                  <a:pt x="578223" y="313764"/>
                  <a:pt x="535227" y="307655"/>
                  <a:pt x="497541" y="322729"/>
                </a:cubicBezTo>
                <a:cubicBezTo>
                  <a:pt x="484380" y="327993"/>
                  <a:pt x="487988" y="349441"/>
                  <a:pt x="484094" y="363070"/>
                </a:cubicBezTo>
                <a:cubicBezTo>
                  <a:pt x="472246" y="404537"/>
                  <a:pt x="467789" y="477656"/>
                  <a:pt x="403411" y="484094"/>
                </a:cubicBezTo>
                <a:cubicBezTo>
                  <a:pt x="236478" y="500787"/>
                  <a:pt x="286990" y="492774"/>
                  <a:pt x="107576" y="524435"/>
                </a:cubicBezTo>
                <a:cubicBezTo>
                  <a:pt x="38612" y="536605"/>
                  <a:pt x="54476" y="533170"/>
                  <a:pt x="0" y="551329"/>
                </a:cubicBezTo>
                <a:cubicBezTo>
                  <a:pt x="4482" y="569258"/>
                  <a:pt x="1902" y="590686"/>
                  <a:pt x="13447" y="605117"/>
                </a:cubicBezTo>
                <a:cubicBezTo>
                  <a:pt x="22302" y="616185"/>
                  <a:pt x="41481" y="611532"/>
                  <a:pt x="53788" y="618565"/>
                </a:cubicBezTo>
                <a:cubicBezTo>
                  <a:pt x="73247" y="629684"/>
                  <a:pt x="89647" y="645459"/>
                  <a:pt x="107576" y="658906"/>
                </a:cubicBezTo>
                <a:cubicBezTo>
                  <a:pt x="188258" y="654424"/>
                  <a:pt x="269120" y="652459"/>
                  <a:pt x="349623" y="645459"/>
                </a:cubicBezTo>
                <a:cubicBezTo>
                  <a:pt x="425611" y="638851"/>
                  <a:pt x="398367" y="633274"/>
                  <a:pt x="457200" y="618565"/>
                </a:cubicBezTo>
                <a:cubicBezTo>
                  <a:pt x="609249" y="580552"/>
                  <a:pt x="432033" y="635918"/>
                  <a:pt x="605117" y="578223"/>
                </a:cubicBezTo>
                <a:cubicBezTo>
                  <a:pt x="623047" y="542364"/>
                  <a:pt x="625548" y="492886"/>
                  <a:pt x="658906" y="470647"/>
                </a:cubicBezTo>
                <a:lnTo>
                  <a:pt x="739588" y="416859"/>
                </a:lnTo>
                <a:cubicBezTo>
                  <a:pt x="748553" y="398929"/>
                  <a:pt x="752307" y="377245"/>
                  <a:pt x="766482" y="363070"/>
                </a:cubicBezTo>
                <a:cubicBezTo>
                  <a:pt x="780656" y="348896"/>
                  <a:pt x="800408" y="338884"/>
                  <a:pt x="820270" y="336176"/>
                </a:cubicBezTo>
                <a:cubicBezTo>
                  <a:pt x="900336" y="325258"/>
                  <a:pt x="981635" y="327211"/>
                  <a:pt x="1062317" y="322729"/>
                </a:cubicBezTo>
                <a:cubicBezTo>
                  <a:pt x="1057835" y="304800"/>
                  <a:pt x="1056150" y="285928"/>
                  <a:pt x="1048870" y="268941"/>
                </a:cubicBezTo>
                <a:cubicBezTo>
                  <a:pt x="1028628" y="221711"/>
                  <a:pt x="991469" y="227296"/>
                  <a:pt x="1035423" y="161365"/>
                </a:cubicBezTo>
                <a:cubicBezTo>
                  <a:pt x="1043286" y="149571"/>
                  <a:pt x="1063086" y="154256"/>
                  <a:pt x="1075764" y="147917"/>
                </a:cubicBezTo>
                <a:cubicBezTo>
                  <a:pt x="1090219" y="140689"/>
                  <a:pt x="1102659" y="129988"/>
                  <a:pt x="1116106" y="121023"/>
                </a:cubicBezTo>
                <a:cubicBezTo>
                  <a:pt x="1137423" y="124068"/>
                  <a:pt x="1247977" y="138086"/>
                  <a:pt x="1277470" y="147917"/>
                </a:cubicBezTo>
                <a:cubicBezTo>
                  <a:pt x="1488412" y="218233"/>
                  <a:pt x="1182161" y="137538"/>
                  <a:pt x="1385047" y="188259"/>
                </a:cubicBezTo>
                <a:cubicBezTo>
                  <a:pt x="1398494" y="197224"/>
                  <a:pt x="1410383" y="209151"/>
                  <a:pt x="1425388" y="215153"/>
                </a:cubicBezTo>
                <a:cubicBezTo>
                  <a:pt x="1455686" y="227272"/>
                  <a:pt x="1488261" y="232670"/>
                  <a:pt x="1519517" y="242047"/>
                </a:cubicBezTo>
                <a:cubicBezTo>
                  <a:pt x="1604862" y="267650"/>
                  <a:pt x="1512429" y="248719"/>
                  <a:pt x="1653988" y="268941"/>
                </a:cubicBezTo>
                <a:cubicBezTo>
                  <a:pt x="1671917" y="282388"/>
                  <a:pt x="1688243" y="298294"/>
                  <a:pt x="1707776" y="309282"/>
                </a:cubicBezTo>
                <a:cubicBezTo>
                  <a:pt x="1793590" y="357553"/>
                  <a:pt x="1902902" y="414193"/>
                  <a:pt x="2003611" y="430306"/>
                </a:cubicBezTo>
                <a:cubicBezTo>
                  <a:pt x="2070149" y="440952"/>
                  <a:pt x="2138082" y="439271"/>
                  <a:pt x="2205317" y="443753"/>
                </a:cubicBezTo>
                <a:cubicBezTo>
                  <a:pt x="2218764" y="448235"/>
                  <a:pt x="2232081" y="453127"/>
                  <a:pt x="2245658" y="457200"/>
                </a:cubicBezTo>
                <a:cubicBezTo>
                  <a:pt x="2325583" y="481177"/>
                  <a:pt x="2326239" y="480707"/>
                  <a:pt x="2393576" y="497541"/>
                </a:cubicBezTo>
                <a:cubicBezTo>
                  <a:pt x="2407023" y="506506"/>
                  <a:pt x="2418585" y="519324"/>
                  <a:pt x="2433917" y="524435"/>
                </a:cubicBezTo>
                <a:cubicBezTo>
                  <a:pt x="2525568" y="554985"/>
                  <a:pt x="2691100" y="528076"/>
                  <a:pt x="2756647" y="524435"/>
                </a:cubicBezTo>
                <a:cubicBezTo>
                  <a:pt x="2770094" y="510988"/>
                  <a:pt x="2781165" y="494643"/>
                  <a:pt x="2796988" y="484094"/>
                </a:cubicBezTo>
                <a:cubicBezTo>
                  <a:pt x="2850346" y="448522"/>
                  <a:pt x="2945451" y="490305"/>
                  <a:pt x="2985247" y="497541"/>
                </a:cubicBezTo>
                <a:cubicBezTo>
                  <a:pt x="3003643" y="509805"/>
                  <a:pt x="3068951" y="552267"/>
                  <a:pt x="3079376" y="564776"/>
                </a:cubicBezTo>
                <a:cubicBezTo>
                  <a:pt x="3088450" y="575665"/>
                  <a:pt x="3081289" y="596878"/>
                  <a:pt x="3092823" y="605117"/>
                </a:cubicBezTo>
                <a:cubicBezTo>
                  <a:pt x="3115892" y="621595"/>
                  <a:pt x="3146003" y="625136"/>
                  <a:pt x="3173506" y="632012"/>
                </a:cubicBezTo>
                <a:cubicBezTo>
                  <a:pt x="3191435" y="636494"/>
                  <a:pt x="3209592" y="640148"/>
                  <a:pt x="3227294" y="645459"/>
                </a:cubicBezTo>
                <a:cubicBezTo>
                  <a:pt x="3254447" y="653605"/>
                  <a:pt x="3280353" y="665979"/>
                  <a:pt x="3307976" y="672353"/>
                </a:cubicBezTo>
                <a:cubicBezTo>
                  <a:pt x="3338860" y="679480"/>
                  <a:pt x="3370729" y="681318"/>
                  <a:pt x="3402106" y="685800"/>
                </a:cubicBezTo>
                <a:cubicBezTo>
                  <a:pt x="3411243" y="697982"/>
                  <a:pt x="3459510" y="760266"/>
                  <a:pt x="3469341" y="779929"/>
                </a:cubicBezTo>
                <a:cubicBezTo>
                  <a:pt x="3475680" y="792607"/>
                  <a:pt x="3473933" y="809202"/>
                  <a:pt x="3482788" y="820270"/>
                </a:cubicBezTo>
                <a:cubicBezTo>
                  <a:pt x="3520382" y="867263"/>
                  <a:pt x="3577977" y="919589"/>
                  <a:pt x="3630706" y="954741"/>
                </a:cubicBezTo>
                <a:cubicBezTo>
                  <a:pt x="3652453" y="969239"/>
                  <a:pt x="3674147" y="984267"/>
                  <a:pt x="3697941" y="995082"/>
                </a:cubicBezTo>
                <a:cubicBezTo>
                  <a:pt x="3723749" y="1006813"/>
                  <a:pt x="3751528" y="1013639"/>
                  <a:pt x="3778623" y="1021976"/>
                </a:cubicBezTo>
                <a:cubicBezTo>
                  <a:pt x="3858883" y="1046671"/>
                  <a:pt x="3897062" y="1054948"/>
                  <a:pt x="3980329" y="1075765"/>
                </a:cubicBezTo>
                <a:cubicBezTo>
                  <a:pt x="4011705" y="1093694"/>
                  <a:pt x="4041559" y="1114599"/>
                  <a:pt x="4074458" y="1129553"/>
                </a:cubicBezTo>
                <a:cubicBezTo>
                  <a:pt x="4075098" y="1129844"/>
                  <a:pt x="4162023" y="1149882"/>
                  <a:pt x="4168588" y="1156447"/>
                </a:cubicBezTo>
                <a:cubicBezTo>
                  <a:pt x="4174927" y="1162786"/>
                  <a:pt x="4150659" y="1156447"/>
                  <a:pt x="4141694" y="1156447"/>
                </a:cubicBezTo>
              </a:path>
            </a:pathLst>
          </a:custGeom>
          <a:no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pic>
        <p:nvPicPr>
          <p:cNvPr id="3676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771900"/>
            <a:ext cx="2476500" cy="1562100"/>
          </a:xfrm>
          <a:prstGeom prst="rect">
            <a:avLst/>
          </a:prstGeom>
          <a:noFill/>
          <a:ln w="38100">
            <a:solidFill>
              <a:srgbClr val="0D0D0D"/>
            </a:solidFill>
            <a:miter lim="800000"/>
            <a:headEnd/>
            <a:tailEnd/>
          </a:ln>
          <a:extLst>
            <a:ext uri="{909E8E84-426E-40DD-AFC4-6F175D3DCCD1}">
              <a14:hiddenFill xmlns:a14="http://schemas.microsoft.com/office/drawing/2010/main">
                <a:solidFill>
                  <a:srgbClr val="FFFFFF"/>
                </a:solidFill>
              </a14:hiddenFill>
            </a:ext>
          </a:extLst>
        </p:spPr>
      </p:pic>
      <p:sp>
        <p:nvSpPr>
          <p:cNvPr id="16" name="Freeform 15"/>
          <p:cNvSpPr/>
          <p:nvPr/>
        </p:nvSpPr>
        <p:spPr bwMode="auto">
          <a:xfrm>
            <a:off x="7489825" y="4184650"/>
            <a:ext cx="766763" cy="320675"/>
          </a:xfrm>
          <a:custGeom>
            <a:avLst/>
            <a:gdLst>
              <a:gd name="connsiteX0" fmla="*/ 591670 w 766482"/>
              <a:gd name="connsiteY0" fmla="*/ 104601 h 321033"/>
              <a:gd name="connsiteX1" fmla="*/ 255494 w 766482"/>
              <a:gd name="connsiteY1" fmla="*/ 118048 h 321033"/>
              <a:gd name="connsiteX2" fmla="*/ 215153 w 766482"/>
              <a:gd name="connsiteY2" fmla="*/ 131495 h 321033"/>
              <a:gd name="connsiteX3" fmla="*/ 188259 w 766482"/>
              <a:gd name="connsiteY3" fmla="*/ 171836 h 321033"/>
              <a:gd name="connsiteX4" fmla="*/ 80682 w 766482"/>
              <a:gd name="connsiteY4" fmla="*/ 265965 h 321033"/>
              <a:gd name="connsiteX5" fmla="*/ 0 w 766482"/>
              <a:gd name="connsiteY5" fmla="*/ 292860 h 321033"/>
              <a:gd name="connsiteX6" fmla="*/ 349623 w 766482"/>
              <a:gd name="connsiteY6" fmla="*/ 292860 h 321033"/>
              <a:gd name="connsiteX7" fmla="*/ 389964 w 766482"/>
              <a:gd name="connsiteY7" fmla="*/ 265965 h 321033"/>
              <a:gd name="connsiteX8" fmla="*/ 416859 w 766482"/>
              <a:gd name="connsiteY8" fmla="*/ 239071 h 321033"/>
              <a:gd name="connsiteX9" fmla="*/ 672353 w 766482"/>
              <a:gd name="connsiteY9" fmla="*/ 225624 h 321033"/>
              <a:gd name="connsiteX10" fmla="*/ 699247 w 766482"/>
              <a:gd name="connsiteY10" fmla="*/ 185283 h 321033"/>
              <a:gd name="connsiteX11" fmla="*/ 726141 w 766482"/>
              <a:gd name="connsiteY11" fmla="*/ 104601 h 321033"/>
              <a:gd name="connsiteX12" fmla="*/ 766482 w 766482"/>
              <a:gd name="connsiteY12" fmla="*/ 77707 h 321033"/>
              <a:gd name="connsiteX13" fmla="*/ 739588 w 766482"/>
              <a:gd name="connsiteY13" fmla="*/ 37365 h 321033"/>
              <a:gd name="connsiteX14" fmla="*/ 672353 w 766482"/>
              <a:gd name="connsiteY14" fmla="*/ 50813 h 321033"/>
              <a:gd name="connsiteX15" fmla="*/ 632012 w 766482"/>
              <a:gd name="connsiteY15" fmla="*/ 64260 h 321033"/>
              <a:gd name="connsiteX16" fmla="*/ 605117 w 766482"/>
              <a:gd name="connsiteY16" fmla="*/ 91154 h 321033"/>
              <a:gd name="connsiteX17" fmla="*/ 497541 w 766482"/>
              <a:gd name="connsiteY17" fmla="*/ 118048 h 32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482" h="321033">
                <a:moveTo>
                  <a:pt x="591670" y="104601"/>
                </a:moveTo>
                <a:cubicBezTo>
                  <a:pt x="479611" y="109083"/>
                  <a:pt x="367357" y="110058"/>
                  <a:pt x="255494" y="118048"/>
                </a:cubicBezTo>
                <a:cubicBezTo>
                  <a:pt x="241356" y="119058"/>
                  <a:pt x="226221" y="122640"/>
                  <a:pt x="215153" y="131495"/>
                </a:cubicBezTo>
                <a:cubicBezTo>
                  <a:pt x="202533" y="141591"/>
                  <a:pt x="198901" y="159673"/>
                  <a:pt x="188259" y="171836"/>
                </a:cubicBezTo>
                <a:cubicBezTo>
                  <a:pt x="167316" y="195771"/>
                  <a:pt x="117963" y="249395"/>
                  <a:pt x="80682" y="265965"/>
                </a:cubicBezTo>
                <a:cubicBezTo>
                  <a:pt x="54777" y="277479"/>
                  <a:pt x="0" y="292860"/>
                  <a:pt x="0" y="292860"/>
                </a:cubicBezTo>
                <a:cubicBezTo>
                  <a:pt x="144863" y="317004"/>
                  <a:pt x="133636" y="321033"/>
                  <a:pt x="349623" y="292860"/>
                </a:cubicBezTo>
                <a:cubicBezTo>
                  <a:pt x="365649" y="290770"/>
                  <a:pt x="377344" y="276061"/>
                  <a:pt x="389964" y="265965"/>
                </a:cubicBezTo>
                <a:cubicBezTo>
                  <a:pt x="399864" y="258045"/>
                  <a:pt x="404308" y="240864"/>
                  <a:pt x="416859" y="239071"/>
                </a:cubicBezTo>
                <a:cubicBezTo>
                  <a:pt x="501284" y="227010"/>
                  <a:pt x="587188" y="230106"/>
                  <a:pt x="672353" y="225624"/>
                </a:cubicBezTo>
                <a:cubicBezTo>
                  <a:pt x="681318" y="212177"/>
                  <a:pt x="692683" y="200051"/>
                  <a:pt x="699247" y="185283"/>
                </a:cubicBezTo>
                <a:cubicBezTo>
                  <a:pt x="710761" y="159378"/>
                  <a:pt x="702553" y="120326"/>
                  <a:pt x="726141" y="104601"/>
                </a:cubicBezTo>
                <a:lnTo>
                  <a:pt x="766482" y="77707"/>
                </a:lnTo>
                <a:cubicBezTo>
                  <a:pt x="757517" y="64260"/>
                  <a:pt x="752208" y="47461"/>
                  <a:pt x="739588" y="37365"/>
                </a:cubicBezTo>
                <a:cubicBezTo>
                  <a:pt x="692883" y="0"/>
                  <a:pt x="704204" y="31702"/>
                  <a:pt x="672353" y="50813"/>
                </a:cubicBezTo>
                <a:cubicBezTo>
                  <a:pt x="660199" y="58106"/>
                  <a:pt x="645459" y="59778"/>
                  <a:pt x="632012" y="64260"/>
                </a:cubicBezTo>
                <a:cubicBezTo>
                  <a:pt x="623047" y="73225"/>
                  <a:pt x="616457" y="85484"/>
                  <a:pt x="605117" y="91154"/>
                </a:cubicBezTo>
                <a:cubicBezTo>
                  <a:pt x="545659" y="120883"/>
                  <a:pt x="543383" y="118048"/>
                  <a:pt x="497541" y="118048"/>
                </a:cubicBezTo>
              </a:path>
            </a:pathLst>
          </a:custGeom>
          <a:solidFill>
            <a:srgbClr val="996600"/>
          </a:solid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57C66E0C-25B2-6C91-0A89-BCEA139D0F4A}"/>
              </a:ext>
            </a:extLst>
          </p:cNvPr>
          <p:cNvPicPr>
            <a:picLocks noChangeAspect="1"/>
          </p:cNvPicPr>
          <p:nvPr/>
        </p:nvPicPr>
        <p:blipFill>
          <a:blip r:embed="rId7"/>
          <a:stretch>
            <a:fillRect/>
          </a:stretch>
        </p:blipFill>
        <p:spPr>
          <a:xfrm>
            <a:off x="7418674" y="6787306"/>
            <a:ext cx="1633537" cy="70694"/>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itle 1"/>
          <p:cNvSpPr>
            <a:spLocks noGrp="1"/>
          </p:cNvSpPr>
          <p:nvPr>
            <p:ph type="title" idx="4294967295"/>
          </p:nvPr>
        </p:nvSpPr>
        <p:spPr/>
        <p:txBody>
          <a:bodyPr/>
          <a:lstStyle/>
          <a:p>
            <a:endParaRPr lang="en-US"/>
          </a:p>
        </p:txBody>
      </p:sp>
      <p:pic>
        <p:nvPicPr>
          <p:cNvPr id="368643"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68644" name="Freeform 4"/>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sp>
        <p:nvSpPr>
          <p:cNvPr id="108339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endParaRPr>
          </a:p>
        </p:txBody>
      </p:sp>
      <p:pic>
        <p:nvPicPr>
          <p:cNvPr id="368646" name="Picture 5" descr="http://web.unbc.ca/forestry/Hugues/Images/ecto%20051%20sem%20euk%20pt%20mantle%20hypha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181600"/>
            <a:ext cx="1371600" cy="10287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68647" name="Straight Connector 7"/>
          <p:cNvCxnSpPr>
            <a:cxnSpLocks noChangeShapeType="1"/>
          </p:cNvCxnSpPr>
          <p:nvPr/>
        </p:nvCxnSpPr>
        <p:spPr bwMode="auto">
          <a:xfrm flipV="1">
            <a:off x="762000" y="4267200"/>
            <a:ext cx="1600200" cy="8382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8648" name="Straight Connector 8"/>
          <p:cNvCxnSpPr>
            <a:cxnSpLocks noChangeShapeType="1"/>
          </p:cNvCxnSpPr>
          <p:nvPr/>
        </p:nvCxnSpPr>
        <p:spPr bwMode="auto">
          <a:xfrm rot="5400000" flipH="1" flipV="1">
            <a:off x="1828800" y="4648200"/>
            <a:ext cx="9144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8649" name="Straight Connector 12"/>
          <p:cNvCxnSpPr>
            <a:cxnSpLocks noChangeShapeType="1"/>
          </p:cNvCxnSpPr>
          <p:nvPr/>
        </p:nvCxnSpPr>
        <p:spPr bwMode="auto">
          <a:xfrm rot="5400000" flipH="1" flipV="1">
            <a:off x="1371600" y="5181600"/>
            <a:ext cx="18288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pic>
        <p:nvPicPr>
          <p:cNvPr id="368650" name="Picture 5" descr="mycel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85800"/>
            <a:ext cx="2819400" cy="1524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8651" name="TextBox 10"/>
          <p:cNvSpPr txBox="1">
            <a:spLocks noChangeArrowheads="1"/>
          </p:cNvSpPr>
          <p:nvPr/>
        </p:nvSpPr>
        <p:spPr bwMode="auto">
          <a:xfrm>
            <a:off x="457200" y="762000"/>
            <a:ext cx="495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They look for molecules to break down. </a:t>
            </a:r>
          </a:p>
        </p:txBody>
      </p:sp>
      <p:sp>
        <p:nvSpPr>
          <p:cNvPr id="368652" name="Oval 11"/>
          <p:cNvSpPr>
            <a:spLocks noChangeArrowheads="1"/>
          </p:cNvSpPr>
          <p:nvPr/>
        </p:nvSpPr>
        <p:spPr bwMode="auto">
          <a:xfrm>
            <a:off x="3886200" y="3276600"/>
            <a:ext cx="457200" cy="152400"/>
          </a:xfrm>
          <a:prstGeom prst="ellipse">
            <a:avLst/>
          </a:prstGeom>
          <a:solidFill>
            <a:srgbClr val="663300"/>
          </a:solidFill>
          <a:ln w="9525" algn="ctr">
            <a:solidFill>
              <a:srgbClr val="663300"/>
            </a:solidFill>
            <a:round/>
            <a:headEnd/>
            <a:tailEnd/>
          </a:ln>
        </p:spPr>
        <p:txBody>
          <a:bodyPr/>
          <a:lstStyle/>
          <a:p>
            <a:endParaRPr lang="en-US"/>
          </a:p>
        </p:txBody>
      </p:sp>
      <p:sp>
        <p:nvSpPr>
          <p:cNvPr id="14" name="Freeform 13"/>
          <p:cNvSpPr/>
          <p:nvPr/>
        </p:nvSpPr>
        <p:spPr bwMode="auto">
          <a:xfrm>
            <a:off x="2890838" y="3160713"/>
            <a:ext cx="4175125" cy="1162050"/>
          </a:xfrm>
          <a:custGeom>
            <a:avLst/>
            <a:gdLst>
              <a:gd name="connsiteX0" fmla="*/ 121023 w 4174927"/>
              <a:gd name="connsiteY0" fmla="*/ 578223 h 1162786"/>
              <a:gd name="connsiteX1" fmla="*/ 336176 w 4174927"/>
              <a:gd name="connsiteY1" fmla="*/ 524435 h 1162786"/>
              <a:gd name="connsiteX2" fmla="*/ 443753 w 4174927"/>
              <a:gd name="connsiteY2" fmla="*/ 457200 h 1162786"/>
              <a:gd name="connsiteX3" fmla="*/ 537882 w 4174927"/>
              <a:gd name="connsiteY3" fmla="*/ 389965 h 1162786"/>
              <a:gd name="connsiteX4" fmla="*/ 712694 w 4174927"/>
              <a:gd name="connsiteY4" fmla="*/ 363070 h 1162786"/>
              <a:gd name="connsiteX5" fmla="*/ 927847 w 4174927"/>
              <a:gd name="connsiteY5" fmla="*/ 309282 h 1162786"/>
              <a:gd name="connsiteX6" fmla="*/ 941294 w 4174927"/>
              <a:gd name="connsiteY6" fmla="*/ 268941 h 1162786"/>
              <a:gd name="connsiteX7" fmla="*/ 954741 w 4174927"/>
              <a:gd name="connsiteY7" fmla="*/ 201706 h 1162786"/>
              <a:gd name="connsiteX8" fmla="*/ 1062317 w 4174927"/>
              <a:gd name="connsiteY8" fmla="*/ 121023 h 1162786"/>
              <a:gd name="connsiteX9" fmla="*/ 1183341 w 4174927"/>
              <a:gd name="connsiteY9" fmla="*/ 67235 h 1162786"/>
              <a:gd name="connsiteX10" fmla="*/ 1237129 w 4174927"/>
              <a:gd name="connsiteY10" fmla="*/ 40341 h 1162786"/>
              <a:gd name="connsiteX11" fmla="*/ 1452282 w 4174927"/>
              <a:gd name="connsiteY11" fmla="*/ 80682 h 1162786"/>
              <a:gd name="connsiteX12" fmla="*/ 1452282 w 4174927"/>
              <a:gd name="connsiteY12" fmla="*/ 80682 h 1162786"/>
              <a:gd name="connsiteX13" fmla="*/ 1519517 w 4174927"/>
              <a:gd name="connsiteY13" fmla="*/ 94129 h 1162786"/>
              <a:gd name="connsiteX14" fmla="*/ 1600200 w 4174927"/>
              <a:gd name="connsiteY14" fmla="*/ 121023 h 1162786"/>
              <a:gd name="connsiteX15" fmla="*/ 1680882 w 4174927"/>
              <a:gd name="connsiteY15" fmla="*/ 215153 h 1162786"/>
              <a:gd name="connsiteX16" fmla="*/ 1775011 w 4174927"/>
              <a:gd name="connsiteY16" fmla="*/ 268941 h 1162786"/>
              <a:gd name="connsiteX17" fmla="*/ 1936376 w 4174927"/>
              <a:gd name="connsiteY17" fmla="*/ 322729 h 1162786"/>
              <a:gd name="connsiteX18" fmla="*/ 2084294 w 4174927"/>
              <a:gd name="connsiteY18" fmla="*/ 416859 h 1162786"/>
              <a:gd name="connsiteX19" fmla="*/ 2164976 w 4174927"/>
              <a:gd name="connsiteY19" fmla="*/ 470647 h 1162786"/>
              <a:gd name="connsiteX20" fmla="*/ 2245658 w 4174927"/>
              <a:gd name="connsiteY20" fmla="*/ 524435 h 1162786"/>
              <a:gd name="connsiteX21" fmla="*/ 2326341 w 4174927"/>
              <a:gd name="connsiteY21" fmla="*/ 578223 h 1162786"/>
              <a:gd name="connsiteX22" fmla="*/ 2407023 w 4174927"/>
              <a:gd name="connsiteY22" fmla="*/ 658906 h 1162786"/>
              <a:gd name="connsiteX23" fmla="*/ 2514600 w 4174927"/>
              <a:gd name="connsiteY23" fmla="*/ 685800 h 1162786"/>
              <a:gd name="connsiteX24" fmla="*/ 2702858 w 4174927"/>
              <a:gd name="connsiteY24" fmla="*/ 658906 h 1162786"/>
              <a:gd name="connsiteX25" fmla="*/ 2770094 w 4174927"/>
              <a:gd name="connsiteY25" fmla="*/ 672353 h 1162786"/>
              <a:gd name="connsiteX26" fmla="*/ 2702858 w 4174927"/>
              <a:gd name="connsiteY26" fmla="*/ 685800 h 1162786"/>
              <a:gd name="connsiteX27" fmla="*/ 2407023 w 4174927"/>
              <a:gd name="connsiteY27" fmla="*/ 672353 h 1162786"/>
              <a:gd name="connsiteX28" fmla="*/ 2299447 w 4174927"/>
              <a:gd name="connsiteY28" fmla="*/ 632012 h 1162786"/>
              <a:gd name="connsiteX29" fmla="*/ 2205317 w 4174927"/>
              <a:gd name="connsiteY29" fmla="*/ 605117 h 1162786"/>
              <a:gd name="connsiteX30" fmla="*/ 2057400 w 4174927"/>
              <a:gd name="connsiteY30" fmla="*/ 537882 h 1162786"/>
              <a:gd name="connsiteX31" fmla="*/ 2017058 w 4174927"/>
              <a:gd name="connsiteY31" fmla="*/ 510988 h 1162786"/>
              <a:gd name="connsiteX32" fmla="*/ 1882588 w 4174927"/>
              <a:gd name="connsiteY32" fmla="*/ 403412 h 1162786"/>
              <a:gd name="connsiteX33" fmla="*/ 1788458 w 4174927"/>
              <a:gd name="connsiteY33" fmla="*/ 349623 h 1162786"/>
              <a:gd name="connsiteX34" fmla="*/ 1694329 w 4174927"/>
              <a:gd name="connsiteY34" fmla="*/ 282388 h 1162786"/>
              <a:gd name="connsiteX35" fmla="*/ 1640541 w 4174927"/>
              <a:gd name="connsiteY35" fmla="*/ 242047 h 1162786"/>
              <a:gd name="connsiteX36" fmla="*/ 1573306 w 4174927"/>
              <a:gd name="connsiteY36" fmla="*/ 228600 h 1162786"/>
              <a:gd name="connsiteX37" fmla="*/ 1519517 w 4174927"/>
              <a:gd name="connsiteY37" fmla="*/ 215153 h 1162786"/>
              <a:gd name="connsiteX38" fmla="*/ 1479176 w 4174927"/>
              <a:gd name="connsiteY38" fmla="*/ 188259 h 1162786"/>
              <a:gd name="connsiteX39" fmla="*/ 1452282 w 4174927"/>
              <a:gd name="connsiteY39" fmla="*/ 147917 h 1162786"/>
              <a:gd name="connsiteX40" fmla="*/ 1277470 w 4174927"/>
              <a:gd name="connsiteY40" fmla="*/ 161365 h 1162786"/>
              <a:gd name="connsiteX41" fmla="*/ 1237129 w 4174927"/>
              <a:gd name="connsiteY41" fmla="*/ 174812 h 1162786"/>
              <a:gd name="connsiteX42" fmla="*/ 1156447 w 4174927"/>
              <a:gd name="connsiteY42" fmla="*/ 215153 h 1162786"/>
              <a:gd name="connsiteX43" fmla="*/ 1048870 w 4174927"/>
              <a:gd name="connsiteY43" fmla="*/ 228600 h 1162786"/>
              <a:gd name="connsiteX44" fmla="*/ 1021976 w 4174927"/>
              <a:gd name="connsiteY44" fmla="*/ 268941 h 1162786"/>
              <a:gd name="connsiteX45" fmla="*/ 981635 w 4174927"/>
              <a:gd name="connsiteY45" fmla="*/ 376517 h 1162786"/>
              <a:gd name="connsiteX46" fmla="*/ 860611 w 4174927"/>
              <a:gd name="connsiteY46" fmla="*/ 430306 h 1162786"/>
              <a:gd name="connsiteX47" fmla="*/ 685800 w 4174927"/>
              <a:gd name="connsiteY47" fmla="*/ 457200 h 1162786"/>
              <a:gd name="connsiteX48" fmla="*/ 645458 w 4174927"/>
              <a:gd name="connsiteY48" fmla="*/ 470647 h 1162786"/>
              <a:gd name="connsiteX49" fmla="*/ 605117 w 4174927"/>
              <a:gd name="connsiteY49" fmla="*/ 497541 h 1162786"/>
              <a:gd name="connsiteX50" fmla="*/ 551329 w 4174927"/>
              <a:gd name="connsiteY50" fmla="*/ 537882 h 1162786"/>
              <a:gd name="connsiteX51" fmla="*/ 510988 w 4174927"/>
              <a:gd name="connsiteY51" fmla="*/ 551329 h 1162786"/>
              <a:gd name="connsiteX52" fmla="*/ 457200 w 4174927"/>
              <a:gd name="connsiteY52" fmla="*/ 578223 h 1162786"/>
              <a:gd name="connsiteX53" fmla="*/ 403411 w 4174927"/>
              <a:gd name="connsiteY53" fmla="*/ 591670 h 1162786"/>
              <a:gd name="connsiteX54" fmla="*/ 900953 w 4174927"/>
              <a:gd name="connsiteY54" fmla="*/ 578223 h 1162786"/>
              <a:gd name="connsiteX55" fmla="*/ 914400 w 4174927"/>
              <a:gd name="connsiteY55" fmla="*/ 470647 h 1162786"/>
              <a:gd name="connsiteX56" fmla="*/ 995082 w 4174927"/>
              <a:gd name="connsiteY56" fmla="*/ 403412 h 1162786"/>
              <a:gd name="connsiteX57" fmla="*/ 1021976 w 4174927"/>
              <a:gd name="connsiteY57" fmla="*/ 363070 h 1162786"/>
              <a:gd name="connsiteX58" fmla="*/ 1062317 w 4174927"/>
              <a:gd name="connsiteY58" fmla="*/ 282388 h 1162786"/>
              <a:gd name="connsiteX59" fmla="*/ 1143000 w 4174927"/>
              <a:gd name="connsiteY59" fmla="*/ 268941 h 1162786"/>
              <a:gd name="connsiteX60" fmla="*/ 1196788 w 4174927"/>
              <a:gd name="connsiteY60" fmla="*/ 255494 h 1162786"/>
              <a:gd name="connsiteX61" fmla="*/ 1264023 w 4174927"/>
              <a:gd name="connsiteY61" fmla="*/ 242047 h 1162786"/>
              <a:gd name="connsiteX62" fmla="*/ 1317811 w 4174927"/>
              <a:gd name="connsiteY62" fmla="*/ 255494 h 1162786"/>
              <a:gd name="connsiteX63" fmla="*/ 1519517 w 4174927"/>
              <a:gd name="connsiteY63" fmla="*/ 268941 h 1162786"/>
              <a:gd name="connsiteX64" fmla="*/ 1613647 w 4174927"/>
              <a:gd name="connsiteY64" fmla="*/ 349623 h 1162786"/>
              <a:gd name="connsiteX65" fmla="*/ 1680882 w 4174927"/>
              <a:gd name="connsiteY65" fmla="*/ 389965 h 1162786"/>
              <a:gd name="connsiteX66" fmla="*/ 1842247 w 4174927"/>
              <a:gd name="connsiteY66" fmla="*/ 510988 h 1162786"/>
              <a:gd name="connsiteX67" fmla="*/ 1882588 w 4174927"/>
              <a:gd name="connsiteY67" fmla="*/ 537882 h 1162786"/>
              <a:gd name="connsiteX68" fmla="*/ 1922929 w 4174927"/>
              <a:gd name="connsiteY68" fmla="*/ 578223 h 1162786"/>
              <a:gd name="connsiteX69" fmla="*/ 2043953 w 4174927"/>
              <a:gd name="connsiteY69" fmla="*/ 618565 h 1162786"/>
              <a:gd name="connsiteX70" fmla="*/ 2084294 w 4174927"/>
              <a:gd name="connsiteY70" fmla="*/ 645459 h 1162786"/>
              <a:gd name="connsiteX71" fmla="*/ 2057400 w 4174927"/>
              <a:gd name="connsiteY71" fmla="*/ 605117 h 1162786"/>
              <a:gd name="connsiteX72" fmla="*/ 2003611 w 4174927"/>
              <a:gd name="connsiteY72" fmla="*/ 564776 h 1162786"/>
              <a:gd name="connsiteX73" fmla="*/ 1949823 w 4174927"/>
              <a:gd name="connsiteY73" fmla="*/ 551329 h 1162786"/>
              <a:gd name="connsiteX74" fmla="*/ 1909482 w 4174927"/>
              <a:gd name="connsiteY74" fmla="*/ 537882 h 1162786"/>
              <a:gd name="connsiteX75" fmla="*/ 1869141 w 4174927"/>
              <a:gd name="connsiteY75" fmla="*/ 510988 h 1162786"/>
              <a:gd name="connsiteX76" fmla="*/ 1788458 w 4174927"/>
              <a:gd name="connsiteY76" fmla="*/ 443753 h 1162786"/>
              <a:gd name="connsiteX77" fmla="*/ 1734670 w 4174927"/>
              <a:gd name="connsiteY77" fmla="*/ 363070 h 1162786"/>
              <a:gd name="connsiteX78" fmla="*/ 1640541 w 4174927"/>
              <a:gd name="connsiteY78" fmla="*/ 242047 h 1162786"/>
              <a:gd name="connsiteX79" fmla="*/ 1586753 w 4174927"/>
              <a:gd name="connsiteY79" fmla="*/ 161365 h 1162786"/>
              <a:gd name="connsiteX80" fmla="*/ 1559858 w 4174927"/>
              <a:gd name="connsiteY80" fmla="*/ 121023 h 1162786"/>
              <a:gd name="connsiteX81" fmla="*/ 1506070 w 4174927"/>
              <a:gd name="connsiteY81" fmla="*/ 67235 h 1162786"/>
              <a:gd name="connsiteX82" fmla="*/ 1452282 w 4174927"/>
              <a:gd name="connsiteY82" fmla="*/ 26894 h 1162786"/>
              <a:gd name="connsiteX83" fmla="*/ 1344706 w 4174927"/>
              <a:gd name="connsiteY83" fmla="*/ 13447 h 1162786"/>
              <a:gd name="connsiteX84" fmla="*/ 1264023 w 4174927"/>
              <a:gd name="connsiteY84" fmla="*/ 0 h 1162786"/>
              <a:gd name="connsiteX85" fmla="*/ 1210235 w 4174927"/>
              <a:gd name="connsiteY85" fmla="*/ 13447 h 1162786"/>
              <a:gd name="connsiteX86" fmla="*/ 1196788 w 4174927"/>
              <a:gd name="connsiteY86" fmla="*/ 67235 h 1162786"/>
              <a:gd name="connsiteX87" fmla="*/ 1156447 w 4174927"/>
              <a:gd name="connsiteY87" fmla="*/ 147917 h 1162786"/>
              <a:gd name="connsiteX88" fmla="*/ 1102658 w 4174927"/>
              <a:gd name="connsiteY88" fmla="*/ 282388 h 1162786"/>
              <a:gd name="connsiteX89" fmla="*/ 1021976 w 4174927"/>
              <a:gd name="connsiteY89" fmla="*/ 309282 h 1162786"/>
              <a:gd name="connsiteX90" fmla="*/ 1048870 w 4174927"/>
              <a:gd name="connsiteY90" fmla="*/ 255494 h 1162786"/>
              <a:gd name="connsiteX91" fmla="*/ 1156447 w 4174927"/>
              <a:gd name="connsiteY91" fmla="*/ 201706 h 1162786"/>
              <a:gd name="connsiteX92" fmla="*/ 1210235 w 4174927"/>
              <a:gd name="connsiteY92" fmla="*/ 174812 h 1162786"/>
              <a:gd name="connsiteX93" fmla="*/ 1290917 w 4174927"/>
              <a:gd name="connsiteY93" fmla="*/ 188259 h 1162786"/>
              <a:gd name="connsiteX94" fmla="*/ 1358153 w 4174927"/>
              <a:gd name="connsiteY94" fmla="*/ 309282 h 1162786"/>
              <a:gd name="connsiteX95" fmla="*/ 1492623 w 4174927"/>
              <a:gd name="connsiteY95" fmla="*/ 349623 h 1162786"/>
              <a:gd name="connsiteX96" fmla="*/ 1532964 w 4174927"/>
              <a:gd name="connsiteY96" fmla="*/ 363070 h 1162786"/>
              <a:gd name="connsiteX97" fmla="*/ 1734670 w 4174927"/>
              <a:gd name="connsiteY97" fmla="*/ 336176 h 1162786"/>
              <a:gd name="connsiteX98" fmla="*/ 1788458 w 4174927"/>
              <a:gd name="connsiteY98" fmla="*/ 309282 h 1162786"/>
              <a:gd name="connsiteX99" fmla="*/ 1748117 w 4174927"/>
              <a:gd name="connsiteY99" fmla="*/ 295835 h 1162786"/>
              <a:gd name="connsiteX100" fmla="*/ 1815353 w 4174927"/>
              <a:gd name="connsiteY100" fmla="*/ 403412 h 1162786"/>
              <a:gd name="connsiteX101" fmla="*/ 1855694 w 4174927"/>
              <a:gd name="connsiteY101" fmla="*/ 484094 h 1162786"/>
              <a:gd name="connsiteX102" fmla="*/ 1976717 w 4174927"/>
              <a:gd name="connsiteY102" fmla="*/ 524435 h 1162786"/>
              <a:gd name="connsiteX103" fmla="*/ 2138082 w 4174927"/>
              <a:gd name="connsiteY103" fmla="*/ 551329 h 1162786"/>
              <a:gd name="connsiteX104" fmla="*/ 2232211 w 4174927"/>
              <a:gd name="connsiteY104" fmla="*/ 578223 h 1162786"/>
              <a:gd name="connsiteX105" fmla="*/ 2286000 w 4174927"/>
              <a:gd name="connsiteY105" fmla="*/ 605117 h 1162786"/>
              <a:gd name="connsiteX106" fmla="*/ 2393576 w 4174927"/>
              <a:gd name="connsiteY106" fmla="*/ 645459 h 1162786"/>
              <a:gd name="connsiteX107" fmla="*/ 2837329 w 4174927"/>
              <a:gd name="connsiteY107" fmla="*/ 605117 h 1162786"/>
              <a:gd name="connsiteX108" fmla="*/ 2891117 w 4174927"/>
              <a:gd name="connsiteY108" fmla="*/ 564776 h 1162786"/>
              <a:gd name="connsiteX109" fmla="*/ 2944906 w 4174927"/>
              <a:gd name="connsiteY109" fmla="*/ 551329 h 1162786"/>
              <a:gd name="connsiteX110" fmla="*/ 3106270 w 4174927"/>
              <a:gd name="connsiteY110" fmla="*/ 578223 h 1162786"/>
              <a:gd name="connsiteX111" fmla="*/ 3133164 w 4174927"/>
              <a:gd name="connsiteY111" fmla="*/ 645459 h 1162786"/>
              <a:gd name="connsiteX112" fmla="*/ 3092823 w 4174927"/>
              <a:gd name="connsiteY112" fmla="*/ 658906 h 1162786"/>
              <a:gd name="connsiteX113" fmla="*/ 2864223 w 4174927"/>
              <a:gd name="connsiteY113" fmla="*/ 672353 h 1162786"/>
              <a:gd name="connsiteX114" fmla="*/ 2554941 w 4174927"/>
              <a:gd name="connsiteY114" fmla="*/ 645459 h 1162786"/>
              <a:gd name="connsiteX115" fmla="*/ 2420470 w 4174927"/>
              <a:gd name="connsiteY115" fmla="*/ 605117 h 1162786"/>
              <a:gd name="connsiteX116" fmla="*/ 2259106 w 4174927"/>
              <a:gd name="connsiteY116" fmla="*/ 578223 h 1162786"/>
              <a:gd name="connsiteX117" fmla="*/ 2111188 w 4174927"/>
              <a:gd name="connsiteY117" fmla="*/ 510988 h 1162786"/>
              <a:gd name="connsiteX118" fmla="*/ 2057400 w 4174927"/>
              <a:gd name="connsiteY118" fmla="*/ 497541 h 1162786"/>
              <a:gd name="connsiteX119" fmla="*/ 2017058 w 4174927"/>
              <a:gd name="connsiteY119" fmla="*/ 484094 h 1162786"/>
              <a:gd name="connsiteX120" fmla="*/ 1949823 w 4174927"/>
              <a:gd name="connsiteY120" fmla="*/ 457200 h 1162786"/>
              <a:gd name="connsiteX121" fmla="*/ 1788458 w 4174927"/>
              <a:gd name="connsiteY121" fmla="*/ 443753 h 1162786"/>
              <a:gd name="connsiteX122" fmla="*/ 1748117 w 4174927"/>
              <a:gd name="connsiteY122" fmla="*/ 416859 h 1162786"/>
              <a:gd name="connsiteX123" fmla="*/ 1600200 w 4174927"/>
              <a:gd name="connsiteY123" fmla="*/ 322729 h 1162786"/>
              <a:gd name="connsiteX124" fmla="*/ 1573306 w 4174927"/>
              <a:gd name="connsiteY124" fmla="*/ 282388 h 1162786"/>
              <a:gd name="connsiteX125" fmla="*/ 1546411 w 4174927"/>
              <a:gd name="connsiteY125" fmla="*/ 255494 h 1162786"/>
              <a:gd name="connsiteX126" fmla="*/ 1519517 w 4174927"/>
              <a:gd name="connsiteY126" fmla="*/ 215153 h 1162786"/>
              <a:gd name="connsiteX127" fmla="*/ 1452282 w 4174927"/>
              <a:gd name="connsiteY127" fmla="*/ 201706 h 1162786"/>
              <a:gd name="connsiteX128" fmla="*/ 1411941 w 4174927"/>
              <a:gd name="connsiteY128" fmla="*/ 188259 h 1162786"/>
              <a:gd name="connsiteX129" fmla="*/ 1331258 w 4174927"/>
              <a:gd name="connsiteY129" fmla="*/ 174812 h 1162786"/>
              <a:gd name="connsiteX130" fmla="*/ 1264023 w 4174927"/>
              <a:gd name="connsiteY130" fmla="*/ 161365 h 1162786"/>
              <a:gd name="connsiteX131" fmla="*/ 1183341 w 4174927"/>
              <a:gd name="connsiteY131" fmla="*/ 174812 h 1162786"/>
              <a:gd name="connsiteX132" fmla="*/ 1102658 w 4174927"/>
              <a:gd name="connsiteY132" fmla="*/ 255494 h 1162786"/>
              <a:gd name="connsiteX133" fmla="*/ 1048870 w 4174927"/>
              <a:gd name="connsiteY133" fmla="*/ 309282 h 1162786"/>
              <a:gd name="connsiteX134" fmla="*/ 981635 w 4174927"/>
              <a:gd name="connsiteY134" fmla="*/ 389965 h 1162786"/>
              <a:gd name="connsiteX135" fmla="*/ 779929 w 4174927"/>
              <a:gd name="connsiteY135" fmla="*/ 376517 h 1162786"/>
              <a:gd name="connsiteX136" fmla="*/ 658906 w 4174927"/>
              <a:gd name="connsiteY136" fmla="*/ 322729 h 1162786"/>
              <a:gd name="connsiteX137" fmla="*/ 618564 w 4174927"/>
              <a:gd name="connsiteY137" fmla="*/ 309282 h 1162786"/>
              <a:gd name="connsiteX138" fmla="*/ 497541 w 4174927"/>
              <a:gd name="connsiteY138" fmla="*/ 322729 h 1162786"/>
              <a:gd name="connsiteX139" fmla="*/ 484094 w 4174927"/>
              <a:gd name="connsiteY139" fmla="*/ 363070 h 1162786"/>
              <a:gd name="connsiteX140" fmla="*/ 403411 w 4174927"/>
              <a:gd name="connsiteY140" fmla="*/ 484094 h 1162786"/>
              <a:gd name="connsiteX141" fmla="*/ 107576 w 4174927"/>
              <a:gd name="connsiteY141" fmla="*/ 524435 h 1162786"/>
              <a:gd name="connsiteX142" fmla="*/ 0 w 4174927"/>
              <a:gd name="connsiteY142" fmla="*/ 551329 h 1162786"/>
              <a:gd name="connsiteX143" fmla="*/ 13447 w 4174927"/>
              <a:gd name="connsiteY143" fmla="*/ 605117 h 1162786"/>
              <a:gd name="connsiteX144" fmla="*/ 53788 w 4174927"/>
              <a:gd name="connsiteY144" fmla="*/ 618565 h 1162786"/>
              <a:gd name="connsiteX145" fmla="*/ 107576 w 4174927"/>
              <a:gd name="connsiteY145" fmla="*/ 658906 h 1162786"/>
              <a:gd name="connsiteX146" fmla="*/ 349623 w 4174927"/>
              <a:gd name="connsiteY146" fmla="*/ 645459 h 1162786"/>
              <a:gd name="connsiteX147" fmla="*/ 457200 w 4174927"/>
              <a:gd name="connsiteY147" fmla="*/ 618565 h 1162786"/>
              <a:gd name="connsiteX148" fmla="*/ 605117 w 4174927"/>
              <a:gd name="connsiteY148" fmla="*/ 578223 h 1162786"/>
              <a:gd name="connsiteX149" fmla="*/ 658906 w 4174927"/>
              <a:gd name="connsiteY149" fmla="*/ 470647 h 1162786"/>
              <a:gd name="connsiteX150" fmla="*/ 739588 w 4174927"/>
              <a:gd name="connsiteY150" fmla="*/ 416859 h 1162786"/>
              <a:gd name="connsiteX151" fmla="*/ 766482 w 4174927"/>
              <a:gd name="connsiteY151" fmla="*/ 363070 h 1162786"/>
              <a:gd name="connsiteX152" fmla="*/ 820270 w 4174927"/>
              <a:gd name="connsiteY152" fmla="*/ 336176 h 1162786"/>
              <a:gd name="connsiteX153" fmla="*/ 1062317 w 4174927"/>
              <a:gd name="connsiteY153" fmla="*/ 322729 h 1162786"/>
              <a:gd name="connsiteX154" fmla="*/ 1048870 w 4174927"/>
              <a:gd name="connsiteY154" fmla="*/ 268941 h 1162786"/>
              <a:gd name="connsiteX155" fmla="*/ 1035423 w 4174927"/>
              <a:gd name="connsiteY155" fmla="*/ 161365 h 1162786"/>
              <a:gd name="connsiteX156" fmla="*/ 1075764 w 4174927"/>
              <a:gd name="connsiteY156" fmla="*/ 147917 h 1162786"/>
              <a:gd name="connsiteX157" fmla="*/ 1116106 w 4174927"/>
              <a:gd name="connsiteY157" fmla="*/ 121023 h 1162786"/>
              <a:gd name="connsiteX158" fmla="*/ 1277470 w 4174927"/>
              <a:gd name="connsiteY158" fmla="*/ 147917 h 1162786"/>
              <a:gd name="connsiteX159" fmla="*/ 1385047 w 4174927"/>
              <a:gd name="connsiteY159" fmla="*/ 188259 h 1162786"/>
              <a:gd name="connsiteX160" fmla="*/ 1425388 w 4174927"/>
              <a:gd name="connsiteY160" fmla="*/ 215153 h 1162786"/>
              <a:gd name="connsiteX161" fmla="*/ 1519517 w 4174927"/>
              <a:gd name="connsiteY161" fmla="*/ 242047 h 1162786"/>
              <a:gd name="connsiteX162" fmla="*/ 1653988 w 4174927"/>
              <a:gd name="connsiteY162" fmla="*/ 268941 h 1162786"/>
              <a:gd name="connsiteX163" fmla="*/ 1707776 w 4174927"/>
              <a:gd name="connsiteY163" fmla="*/ 309282 h 1162786"/>
              <a:gd name="connsiteX164" fmla="*/ 2003611 w 4174927"/>
              <a:gd name="connsiteY164" fmla="*/ 430306 h 1162786"/>
              <a:gd name="connsiteX165" fmla="*/ 2205317 w 4174927"/>
              <a:gd name="connsiteY165" fmla="*/ 443753 h 1162786"/>
              <a:gd name="connsiteX166" fmla="*/ 2245658 w 4174927"/>
              <a:gd name="connsiteY166" fmla="*/ 457200 h 1162786"/>
              <a:gd name="connsiteX167" fmla="*/ 2393576 w 4174927"/>
              <a:gd name="connsiteY167" fmla="*/ 497541 h 1162786"/>
              <a:gd name="connsiteX168" fmla="*/ 2433917 w 4174927"/>
              <a:gd name="connsiteY168" fmla="*/ 524435 h 1162786"/>
              <a:gd name="connsiteX169" fmla="*/ 2756647 w 4174927"/>
              <a:gd name="connsiteY169" fmla="*/ 524435 h 1162786"/>
              <a:gd name="connsiteX170" fmla="*/ 2796988 w 4174927"/>
              <a:gd name="connsiteY170" fmla="*/ 484094 h 1162786"/>
              <a:gd name="connsiteX171" fmla="*/ 2985247 w 4174927"/>
              <a:gd name="connsiteY171" fmla="*/ 497541 h 1162786"/>
              <a:gd name="connsiteX172" fmla="*/ 3079376 w 4174927"/>
              <a:gd name="connsiteY172" fmla="*/ 564776 h 1162786"/>
              <a:gd name="connsiteX173" fmla="*/ 3092823 w 4174927"/>
              <a:gd name="connsiteY173" fmla="*/ 605117 h 1162786"/>
              <a:gd name="connsiteX174" fmla="*/ 3173506 w 4174927"/>
              <a:gd name="connsiteY174" fmla="*/ 632012 h 1162786"/>
              <a:gd name="connsiteX175" fmla="*/ 3227294 w 4174927"/>
              <a:gd name="connsiteY175" fmla="*/ 645459 h 1162786"/>
              <a:gd name="connsiteX176" fmla="*/ 3307976 w 4174927"/>
              <a:gd name="connsiteY176" fmla="*/ 672353 h 1162786"/>
              <a:gd name="connsiteX177" fmla="*/ 3402106 w 4174927"/>
              <a:gd name="connsiteY177" fmla="*/ 685800 h 1162786"/>
              <a:gd name="connsiteX178" fmla="*/ 3469341 w 4174927"/>
              <a:gd name="connsiteY178" fmla="*/ 779929 h 1162786"/>
              <a:gd name="connsiteX179" fmla="*/ 3482788 w 4174927"/>
              <a:gd name="connsiteY179" fmla="*/ 820270 h 1162786"/>
              <a:gd name="connsiteX180" fmla="*/ 3630706 w 4174927"/>
              <a:gd name="connsiteY180" fmla="*/ 954741 h 1162786"/>
              <a:gd name="connsiteX181" fmla="*/ 3697941 w 4174927"/>
              <a:gd name="connsiteY181" fmla="*/ 995082 h 1162786"/>
              <a:gd name="connsiteX182" fmla="*/ 3778623 w 4174927"/>
              <a:gd name="connsiteY182" fmla="*/ 1021976 h 1162786"/>
              <a:gd name="connsiteX183" fmla="*/ 3980329 w 4174927"/>
              <a:gd name="connsiteY183" fmla="*/ 1075765 h 1162786"/>
              <a:gd name="connsiteX184" fmla="*/ 4074458 w 4174927"/>
              <a:gd name="connsiteY184" fmla="*/ 1129553 h 1162786"/>
              <a:gd name="connsiteX185" fmla="*/ 4168588 w 4174927"/>
              <a:gd name="connsiteY185" fmla="*/ 1156447 h 1162786"/>
              <a:gd name="connsiteX186" fmla="*/ 4141694 w 4174927"/>
              <a:gd name="connsiteY186" fmla="*/ 1156447 h 116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4174927" h="1162786">
                <a:moveTo>
                  <a:pt x="121023" y="578223"/>
                </a:moveTo>
                <a:cubicBezTo>
                  <a:pt x="192741" y="560294"/>
                  <a:pt x="272786" y="562469"/>
                  <a:pt x="336176" y="524435"/>
                </a:cubicBezTo>
                <a:cubicBezTo>
                  <a:pt x="345543" y="518815"/>
                  <a:pt x="426017" y="471980"/>
                  <a:pt x="443753" y="457200"/>
                </a:cubicBezTo>
                <a:cubicBezTo>
                  <a:pt x="494054" y="415283"/>
                  <a:pt x="471527" y="412084"/>
                  <a:pt x="537882" y="389965"/>
                </a:cubicBezTo>
                <a:cubicBezTo>
                  <a:pt x="574850" y="377642"/>
                  <a:pt x="686325" y="366366"/>
                  <a:pt x="712694" y="363070"/>
                </a:cubicBezTo>
                <a:cubicBezTo>
                  <a:pt x="836742" y="321721"/>
                  <a:pt x="765578" y="341736"/>
                  <a:pt x="927847" y="309282"/>
                </a:cubicBezTo>
                <a:cubicBezTo>
                  <a:pt x="932329" y="295835"/>
                  <a:pt x="937856" y="282692"/>
                  <a:pt x="941294" y="268941"/>
                </a:cubicBezTo>
                <a:cubicBezTo>
                  <a:pt x="946837" y="246768"/>
                  <a:pt x="942982" y="221304"/>
                  <a:pt x="954741" y="201706"/>
                </a:cubicBezTo>
                <a:cubicBezTo>
                  <a:pt x="993370" y="137323"/>
                  <a:pt x="1009182" y="138735"/>
                  <a:pt x="1062317" y="121023"/>
                </a:cubicBezTo>
                <a:cubicBezTo>
                  <a:pt x="1089361" y="39892"/>
                  <a:pt x="1056170" y="99028"/>
                  <a:pt x="1183341" y="67235"/>
                </a:cubicBezTo>
                <a:cubicBezTo>
                  <a:pt x="1202788" y="62373"/>
                  <a:pt x="1219200" y="49306"/>
                  <a:pt x="1237129" y="40341"/>
                </a:cubicBezTo>
                <a:cubicBezTo>
                  <a:pt x="1399808" y="56609"/>
                  <a:pt x="1328864" y="39543"/>
                  <a:pt x="1452282" y="80682"/>
                </a:cubicBezTo>
                <a:lnTo>
                  <a:pt x="1452282" y="80682"/>
                </a:lnTo>
                <a:cubicBezTo>
                  <a:pt x="1474694" y="85164"/>
                  <a:pt x="1497467" y="88115"/>
                  <a:pt x="1519517" y="94129"/>
                </a:cubicBezTo>
                <a:cubicBezTo>
                  <a:pt x="1546867" y="101588"/>
                  <a:pt x="1600200" y="121023"/>
                  <a:pt x="1600200" y="121023"/>
                </a:cubicBezTo>
                <a:cubicBezTo>
                  <a:pt x="1629879" y="160596"/>
                  <a:pt x="1643422" y="183936"/>
                  <a:pt x="1680882" y="215153"/>
                </a:cubicBezTo>
                <a:cubicBezTo>
                  <a:pt x="1706211" y="236260"/>
                  <a:pt x="1746076" y="255789"/>
                  <a:pt x="1775011" y="268941"/>
                </a:cubicBezTo>
                <a:cubicBezTo>
                  <a:pt x="1878399" y="315935"/>
                  <a:pt x="1843534" y="304161"/>
                  <a:pt x="1936376" y="322729"/>
                </a:cubicBezTo>
                <a:cubicBezTo>
                  <a:pt x="1962308" y="338288"/>
                  <a:pt x="2067221" y="399786"/>
                  <a:pt x="2084294" y="416859"/>
                </a:cubicBezTo>
                <a:cubicBezTo>
                  <a:pt x="2134658" y="467223"/>
                  <a:pt x="2106594" y="451186"/>
                  <a:pt x="2164976" y="470647"/>
                </a:cubicBezTo>
                <a:cubicBezTo>
                  <a:pt x="2293664" y="599335"/>
                  <a:pt x="2128897" y="446595"/>
                  <a:pt x="2245658" y="524435"/>
                </a:cubicBezTo>
                <a:cubicBezTo>
                  <a:pt x="2346387" y="591587"/>
                  <a:pt x="2230420" y="546249"/>
                  <a:pt x="2326341" y="578223"/>
                </a:cubicBezTo>
                <a:cubicBezTo>
                  <a:pt x="2350815" y="610856"/>
                  <a:pt x="2366468" y="644159"/>
                  <a:pt x="2407023" y="658906"/>
                </a:cubicBezTo>
                <a:cubicBezTo>
                  <a:pt x="2441760" y="671538"/>
                  <a:pt x="2514600" y="685800"/>
                  <a:pt x="2514600" y="685800"/>
                </a:cubicBezTo>
                <a:cubicBezTo>
                  <a:pt x="2577353" y="676835"/>
                  <a:pt x="2639556" y="662238"/>
                  <a:pt x="2702858" y="658906"/>
                </a:cubicBezTo>
                <a:cubicBezTo>
                  <a:pt x="2725682" y="657705"/>
                  <a:pt x="2770094" y="649497"/>
                  <a:pt x="2770094" y="672353"/>
                </a:cubicBezTo>
                <a:cubicBezTo>
                  <a:pt x="2770094" y="695209"/>
                  <a:pt x="2725270" y="681318"/>
                  <a:pt x="2702858" y="685800"/>
                </a:cubicBezTo>
                <a:cubicBezTo>
                  <a:pt x="2604246" y="681318"/>
                  <a:pt x="2505446" y="679924"/>
                  <a:pt x="2407023" y="672353"/>
                </a:cubicBezTo>
                <a:cubicBezTo>
                  <a:pt x="2347164" y="667748"/>
                  <a:pt x="2355257" y="652307"/>
                  <a:pt x="2299447" y="632012"/>
                </a:cubicBezTo>
                <a:cubicBezTo>
                  <a:pt x="2268779" y="620860"/>
                  <a:pt x="2236048" y="616093"/>
                  <a:pt x="2205317" y="605117"/>
                </a:cubicBezTo>
                <a:cubicBezTo>
                  <a:pt x="2178143" y="595412"/>
                  <a:pt x="2091584" y="557415"/>
                  <a:pt x="2057400" y="537882"/>
                </a:cubicBezTo>
                <a:cubicBezTo>
                  <a:pt x="2043368" y="529864"/>
                  <a:pt x="2029868" y="520842"/>
                  <a:pt x="2017058" y="510988"/>
                </a:cubicBezTo>
                <a:cubicBezTo>
                  <a:pt x="1971560" y="475990"/>
                  <a:pt x="1933929" y="429084"/>
                  <a:pt x="1882588" y="403412"/>
                </a:cubicBezTo>
                <a:cubicBezTo>
                  <a:pt x="1849712" y="386973"/>
                  <a:pt x="1816965" y="373379"/>
                  <a:pt x="1788458" y="349623"/>
                </a:cubicBezTo>
                <a:cubicBezTo>
                  <a:pt x="1650025" y="234264"/>
                  <a:pt x="1853583" y="381922"/>
                  <a:pt x="1694329" y="282388"/>
                </a:cubicBezTo>
                <a:cubicBezTo>
                  <a:pt x="1675324" y="270510"/>
                  <a:pt x="1661021" y="251149"/>
                  <a:pt x="1640541" y="242047"/>
                </a:cubicBezTo>
                <a:cubicBezTo>
                  <a:pt x="1619655" y="232765"/>
                  <a:pt x="1595617" y="233558"/>
                  <a:pt x="1573306" y="228600"/>
                </a:cubicBezTo>
                <a:cubicBezTo>
                  <a:pt x="1555265" y="224591"/>
                  <a:pt x="1537447" y="219635"/>
                  <a:pt x="1519517" y="215153"/>
                </a:cubicBezTo>
                <a:cubicBezTo>
                  <a:pt x="1506070" y="206188"/>
                  <a:pt x="1490604" y="199687"/>
                  <a:pt x="1479176" y="188259"/>
                </a:cubicBezTo>
                <a:cubicBezTo>
                  <a:pt x="1467748" y="176831"/>
                  <a:pt x="1468302" y="150053"/>
                  <a:pt x="1452282" y="147917"/>
                </a:cubicBezTo>
                <a:cubicBezTo>
                  <a:pt x="1394352" y="140193"/>
                  <a:pt x="1335741" y="156882"/>
                  <a:pt x="1277470" y="161365"/>
                </a:cubicBezTo>
                <a:cubicBezTo>
                  <a:pt x="1264023" y="165847"/>
                  <a:pt x="1249807" y="168473"/>
                  <a:pt x="1237129" y="174812"/>
                </a:cubicBezTo>
                <a:cubicBezTo>
                  <a:pt x="1187913" y="199420"/>
                  <a:pt x="1209560" y="205496"/>
                  <a:pt x="1156447" y="215153"/>
                </a:cubicBezTo>
                <a:cubicBezTo>
                  <a:pt x="1120892" y="221618"/>
                  <a:pt x="1084729" y="224118"/>
                  <a:pt x="1048870" y="228600"/>
                </a:cubicBezTo>
                <a:cubicBezTo>
                  <a:pt x="1039905" y="242047"/>
                  <a:pt x="1029204" y="254486"/>
                  <a:pt x="1021976" y="268941"/>
                </a:cubicBezTo>
                <a:cubicBezTo>
                  <a:pt x="1006202" y="300489"/>
                  <a:pt x="1004758" y="350091"/>
                  <a:pt x="981635" y="376517"/>
                </a:cubicBezTo>
                <a:cubicBezTo>
                  <a:pt x="953422" y="408761"/>
                  <a:pt x="900957" y="422970"/>
                  <a:pt x="860611" y="430306"/>
                </a:cubicBezTo>
                <a:cubicBezTo>
                  <a:pt x="801630" y="441030"/>
                  <a:pt x="744292" y="444202"/>
                  <a:pt x="685800" y="457200"/>
                </a:cubicBezTo>
                <a:cubicBezTo>
                  <a:pt x="671963" y="460275"/>
                  <a:pt x="658905" y="466165"/>
                  <a:pt x="645458" y="470647"/>
                </a:cubicBezTo>
                <a:cubicBezTo>
                  <a:pt x="632011" y="479612"/>
                  <a:pt x="618268" y="488147"/>
                  <a:pt x="605117" y="497541"/>
                </a:cubicBezTo>
                <a:cubicBezTo>
                  <a:pt x="586880" y="510568"/>
                  <a:pt x="570788" y="526763"/>
                  <a:pt x="551329" y="537882"/>
                </a:cubicBezTo>
                <a:cubicBezTo>
                  <a:pt x="539022" y="544914"/>
                  <a:pt x="524016" y="545745"/>
                  <a:pt x="510988" y="551329"/>
                </a:cubicBezTo>
                <a:cubicBezTo>
                  <a:pt x="492563" y="559225"/>
                  <a:pt x="475969" y="571185"/>
                  <a:pt x="457200" y="578223"/>
                </a:cubicBezTo>
                <a:cubicBezTo>
                  <a:pt x="439895" y="584712"/>
                  <a:pt x="384930" y="591670"/>
                  <a:pt x="403411" y="591670"/>
                </a:cubicBezTo>
                <a:cubicBezTo>
                  <a:pt x="569319" y="591670"/>
                  <a:pt x="735106" y="582705"/>
                  <a:pt x="900953" y="578223"/>
                </a:cubicBezTo>
                <a:cubicBezTo>
                  <a:pt x="905435" y="542364"/>
                  <a:pt x="902050" y="504609"/>
                  <a:pt x="914400" y="470647"/>
                </a:cubicBezTo>
                <a:cubicBezTo>
                  <a:pt x="922683" y="447869"/>
                  <a:pt x="975874" y="416218"/>
                  <a:pt x="995082" y="403412"/>
                </a:cubicBezTo>
                <a:cubicBezTo>
                  <a:pt x="1004047" y="389965"/>
                  <a:pt x="1014748" y="377525"/>
                  <a:pt x="1021976" y="363070"/>
                </a:cubicBezTo>
                <a:cubicBezTo>
                  <a:pt x="1032583" y="341856"/>
                  <a:pt x="1036626" y="295233"/>
                  <a:pt x="1062317" y="282388"/>
                </a:cubicBezTo>
                <a:cubicBezTo>
                  <a:pt x="1086704" y="270195"/>
                  <a:pt x="1116264" y="274288"/>
                  <a:pt x="1143000" y="268941"/>
                </a:cubicBezTo>
                <a:cubicBezTo>
                  <a:pt x="1161122" y="265317"/>
                  <a:pt x="1178747" y="259503"/>
                  <a:pt x="1196788" y="255494"/>
                </a:cubicBezTo>
                <a:cubicBezTo>
                  <a:pt x="1219099" y="250536"/>
                  <a:pt x="1241611" y="246529"/>
                  <a:pt x="1264023" y="242047"/>
                </a:cubicBezTo>
                <a:cubicBezTo>
                  <a:pt x="1281952" y="246529"/>
                  <a:pt x="1299431" y="253559"/>
                  <a:pt x="1317811" y="255494"/>
                </a:cubicBezTo>
                <a:cubicBezTo>
                  <a:pt x="1384825" y="262548"/>
                  <a:pt x="1453578" y="255059"/>
                  <a:pt x="1519517" y="268941"/>
                </a:cubicBezTo>
                <a:cubicBezTo>
                  <a:pt x="1550205" y="275402"/>
                  <a:pt x="1589969" y="331864"/>
                  <a:pt x="1613647" y="349623"/>
                </a:cubicBezTo>
                <a:cubicBezTo>
                  <a:pt x="1634556" y="365305"/>
                  <a:pt x="1659745" y="374592"/>
                  <a:pt x="1680882" y="389965"/>
                </a:cubicBezTo>
                <a:cubicBezTo>
                  <a:pt x="1970999" y="600961"/>
                  <a:pt x="1561991" y="324152"/>
                  <a:pt x="1842247" y="510988"/>
                </a:cubicBezTo>
                <a:cubicBezTo>
                  <a:pt x="1855694" y="519953"/>
                  <a:pt x="1871160" y="526454"/>
                  <a:pt x="1882588" y="537882"/>
                </a:cubicBezTo>
                <a:cubicBezTo>
                  <a:pt x="1896035" y="551329"/>
                  <a:pt x="1907454" y="567170"/>
                  <a:pt x="1922929" y="578223"/>
                </a:cubicBezTo>
                <a:cubicBezTo>
                  <a:pt x="1966230" y="609152"/>
                  <a:pt x="1992327" y="608239"/>
                  <a:pt x="2043953" y="618565"/>
                </a:cubicBezTo>
                <a:cubicBezTo>
                  <a:pt x="2057400" y="627530"/>
                  <a:pt x="2072867" y="656887"/>
                  <a:pt x="2084294" y="645459"/>
                </a:cubicBezTo>
                <a:cubicBezTo>
                  <a:pt x="2095722" y="634031"/>
                  <a:pt x="2068828" y="616545"/>
                  <a:pt x="2057400" y="605117"/>
                </a:cubicBezTo>
                <a:cubicBezTo>
                  <a:pt x="2041552" y="589269"/>
                  <a:pt x="2023657" y="574799"/>
                  <a:pt x="2003611" y="564776"/>
                </a:cubicBezTo>
                <a:cubicBezTo>
                  <a:pt x="1987081" y="556511"/>
                  <a:pt x="1967593" y="556406"/>
                  <a:pt x="1949823" y="551329"/>
                </a:cubicBezTo>
                <a:cubicBezTo>
                  <a:pt x="1936194" y="547435"/>
                  <a:pt x="1922160" y="544221"/>
                  <a:pt x="1909482" y="537882"/>
                </a:cubicBezTo>
                <a:cubicBezTo>
                  <a:pt x="1895027" y="530654"/>
                  <a:pt x="1882292" y="520382"/>
                  <a:pt x="1869141" y="510988"/>
                </a:cubicBezTo>
                <a:cubicBezTo>
                  <a:pt x="1849588" y="497022"/>
                  <a:pt x="1806097" y="467271"/>
                  <a:pt x="1788458" y="443753"/>
                </a:cubicBezTo>
                <a:cubicBezTo>
                  <a:pt x="1769064" y="417895"/>
                  <a:pt x="1754514" y="388584"/>
                  <a:pt x="1734670" y="363070"/>
                </a:cubicBezTo>
                <a:cubicBezTo>
                  <a:pt x="1703294" y="322729"/>
                  <a:pt x="1668890" y="284570"/>
                  <a:pt x="1640541" y="242047"/>
                </a:cubicBezTo>
                <a:lnTo>
                  <a:pt x="1586753" y="161365"/>
                </a:lnTo>
                <a:lnTo>
                  <a:pt x="1559858" y="121023"/>
                </a:lnTo>
                <a:cubicBezTo>
                  <a:pt x="1536655" y="51415"/>
                  <a:pt x="1565131" y="100984"/>
                  <a:pt x="1506070" y="67235"/>
                </a:cubicBezTo>
                <a:cubicBezTo>
                  <a:pt x="1486611" y="56116"/>
                  <a:pt x="1473544" y="33981"/>
                  <a:pt x="1452282" y="26894"/>
                </a:cubicBezTo>
                <a:cubicBezTo>
                  <a:pt x="1417999" y="15466"/>
                  <a:pt x="1380481" y="18558"/>
                  <a:pt x="1344706" y="13447"/>
                </a:cubicBezTo>
                <a:cubicBezTo>
                  <a:pt x="1317715" y="9591"/>
                  <a:pt x="1290917" y="4482"/>
                  <a:pt x="1264023" y="0"/>
                </a:cubicBezTo>
                <a:cubicBezTo>
                  <a:pt x="1246094" y="4482"/>
                  <a:pt x="1223303" y="379"/>
                  <a:pt x="1210235" y="13447"/>
                </a:cubicBezTo>
                <a:cubicBezTo>
                  <a:pt x="1197167" y="26515"/>
                  <a:pt x="1201865" y="49465"/>
                  <a:pt x="1196788" y="67235"/>
                </a:cubicBezTo>
                <a:cubicBezTo>
                  <a:pt x="1182870" y="115949"/>
                  <a:pt x="1185914" y="103717"/>
                  <a:pt x="1156447" y="147917"/>
                </a:cubicBezTo>
                <a:cubicBezTo>
                  <a:pt x="1148564" y="179450"/>
                  <a:pt x="1148115" y="259660"/>
                  <a:pt x="1102658" y="282388"/>
                </a:cubicBezTo>
                <a:cubicBezTo>
                  <a:pt x="1077302" y="295066"/>
                  <a:pt x="1021976" y="309282"/>
                  <a:pt x="1021976" y="309282"/>
                </a:cubicBezTo>
                <a:cubicBezTo>
                  <a:pt x="1030941" y="291353"/>
                  <a:pt x="1035824" y="270714"/>
                  <a:pt x="1048870" y="255494"/>
                </a:cubicBezTo>
                <a:cubicBezTo>
                  <a:pt x="1086274" y="211856"/>
                  <a:pt x="1106619" y="214163"/>
                  <a:pt x="1156447" y="201706"/>
                </a:cubicBezTo>
                <a:cubicBezTo>
                  <a:pt x="1174376" y="192741"/>
                  <a:pt x="1190289" y="176807"/>
                  <a:pt x="1210235" y="174812"/>
                </a:cubicBezTo>
                <a:cubicBezTo>
                  <a:pt x="1237365" y="172099"/>
                  <a:pt x="1271638" y="168980"/>
                  <a:pt x="1290917" y="188259"/>
                </a:cubicBezTo>
                <a:cubicBezTo>
                  <a:pt x="1408746" y="306088"/>
                  <a:pt x="1247821" y="260246"/>
                  <a:pt x="1358153" y="309282"/>
                </a:cubicBezTo>
                <a:cubicBezTo>
                  <a:pt x="1415675" y="334847"/>
                  <a:pt x="1437861" y="333977"/>
                  <a:pt x="1492623" y="349623"/>
                </a:cubicBezTo>
                <a:cubicBezTo>
                  <a:pt x="1506252" y="353517"/>
                  <a:pt x="1519517" y="358588"/>
                  <a:pt x="1532964" y="363070"/>
                </a:cubicBezTo>
                <a:cubicBezTo>
                  <a:pt x="1564704" y="359896"/>
                  <a:pt x="1686924" y="352091"/>
                  <a:pt x="1734670" y="336176"/>
                </a:cubicBezTo>
                <a:cubicBezTo>
                  <a:pt x="1753687" y="329837"/>
                  <a:pt x="1770529" y="318247"/>
                  <a:pt x="1788458" y="309282"/>
                </a:cubicBezTo>
                <a:cubicBezTo>
                  <a:pt x="1775011" y="304800"/>
                  <a:pt x="1748117" y="281661"/>
                  <a:pt x="1748117" y="295835"/>
                </a:cubicBezTo>
                <a:cubicBezTo>
                  <a:pt x="1748117" y="303945"/>
                  <a:pt x="1804047" y="386454"/>
                  <a:pt x="1815353" y="403412"/>
                </a:cubicBezTo>
                <a:cubicBezTo>
                  <a:pt x="1824531" y="430946"/>
                  <a:pt x="1831632" y="464042"/>
                  <a:pt x="1855694" y="484094"/>
                </a:cubicBezTo>
                <a:cubicBezTo>
                  <a:pt x="1892206" y="514521"/>
                  <a:pt x="1932831" y="514683"/>
                  <a:pt x="1976717" y="524435"/>
                </a:cubicBezTo>
                <a:cubicBezTo>
                  <a:pt x="2090948" y="549819"/>
                  <a:pt x="1962535" y="529386"/>
                  <a:pt x="2138082" y="551329"/>
                </a:cubicBezTo>
                <a:cubicBezTo>
                  <a:pt x="2169458" y="560294"/>
                  <a:pt x="2201544" y="567071"/>
                  <a:pt x="2232211" y="578223"/>
                </a:cubicBezTo>
                <a:cubicBezTo>
                  <a:pt x="2251050" y="585074"/>
                  <a:pt x="2267230" y="598078"/>
                  <a:pt x="2286000" y="605117"/>
                </a:cubicBezTo>
                <a:cubicBezTo>
                  <a:pt x="2432466" y="660043"/>
                  <a:pt x="2243828" y="570585"/>
                  <a:pt x="2393576" y="645459"/>
                </a:cubicBezTo>
                <a:cubicBezTo>
                  <a:pt x="2602416" y="561923"/>
                  <a:pt x="2306610" y="671458"/>
                  <a:pt x="2837329" y="605117"/>
                </a:cubicBezTo>
                <a:cubicBezTo>
                  <a:pt x="2859568" y="602337"/>
                  <a:pt x="2871071" y="574799"/>
                  <a:pt x="2891117" y="564776"/>
                </a:cubicBezTo>
                <a:cubicBezTo>
                  <a:pt x="2907647" y="556511"/>
                  <a:pt x="2926976" y="555811"/>
                  <a:pt x="2944906" y="551329"/>
                </a:cubicBezTo>
                <a:cubicBezTo>
                  <a:pt x="2998694" y="560294"/>
                  <a:pt x="3052799" y="567529"/>
                  <a:pt x="3106270" y="578223"/>
                </a:cubicBezTo>
                <a:cubicBezTo>
                  <a:pt x="3144906" y="585950"/>
                  <a:pt x="3175133" y="592997"/>
                  <a:pt x="3133164" y="645459"/>
                </a:cubicBezTo>
                <a:cubicBezTo>
                  <a:pt x="3124309" y="656527"/>
                  <a:pt x="3106927" y="657496"/>
                  <a:pt x="3092823" y="658906"/>
                </a:cubicBezTo>
                <a:cubicBezTo>
                  <a:pt x="3016870" y="666501"/>
                  <a:pt x="2940423" y="667871"/>
                  <a:pt x="2864223" y="672353"/>
                </a:cubicBezTo>
                <a:cubicBezTo>
                  <a:pt x="2824921" y="670041"/>
                  <a:pt x="2633579" y="666906"/>
                  <a:pt x="2554941" y="645459"/>
                </a:cubicBezTo>
                <a:cubicBezTo>
                  <a:pt x="2390513" y="600615"/>
                  <a:pt x="2583312" y="632258"/>
                  <a:pt x="2420470" y="605117"/>
                </a:cubicBezTo>
                <a:cubicBezTo>
                  <a:pt x="2370990" y="596870"/>
                  <a:pt x="2308908" y="591805"/>
                  <a:pt x="2259106" y="578223"/>
                </a:cubicBezTo>
                <a:cubicBezTo>
                  <a:pt x="2100905" y="535078"/>
                  <a:pt x="2251339" y="573278"/>
                  <a:pt x="2111188" y="510988"/>
                </a:cubicBezTo>
                <a:cubicBezTo>
                  <a:pt x="2094300" y="503482"/>
                  <a:pt x="2075170" y="502618"/>
                  <a:pt x="2057400" y="497541"/>
                </a:cubicBezTo>
                <a:cubicBezTo>
                  <a:pt x="2043771" y="493647"/>
                  <a:pt x="2030330" y="489071"/>
                  <a:pt x="2017058" y="484094"/>
                </a:cubicBezTo>
                <a:cubicBezTo>
                  <a:pt x="1994457" y="475619"/>
                  <a:pt x="1973594" y="461395"/>
                  <a:pt x="1949823" y="457200"/>
                </a:cubicBezTo>
                <a:cubicBezTo>
                  <a:pt x="1896670" y="447820"/>
                  <a:pt x="1842246" y="448235"/>
                  <a:pt x="1788458" y="443753"/>
                </a:cubicBezTo>
                <a:cubicBezTo>
                  <a:pt x="1775011" y="434788"/>
                  <a:pt x="1761975" y="425174"/>
                  <a:pt x="1748117" y="416859"/>
                </a:cubicBezTo>
                <a:cubicBezTo>
                  <a:pt x="1709760" y="393845"/>
                  <a:pt x="1636242" y="358771"/>
                  <a:pt x="1600200" y="322729"/>
                </a:cubicBezTo>
                <a:cubicBezTo>
                  <a:pt x="1588772" y="311301"/>
                  <a:pt x="1583402" y="295008"/>
                  <a:pt x="1573306" y="282388"/>
                </a:cubicBezTo>
                <a:cubicBezTo>
                  <a:pt x="1565386" y="272488"/>
                  <a:pt x="1554331" y="265394"/>
                  <a:pt x="1546411" y="255494"/>
                </a:cubicBezTo>
                <a:cubicBezTo>
                  <a:pt x="1536315" y="242874"/>
                  <a:pt x="1533549" y="223171"/>
                  <a:pt x="1519517" y="215153"/>
                </a:cubicBezTo>
                <a:cubicBezTo>
                  <a:pt x="1499673" y="203813"/>
                  <a:pt x="1474455" y="207249"/>
                  <a:pt x="1452282" y="201706"/>
                </a:cubicBezTo>
                <a:cubicBezTo>
                  <a:pt x="1438531" y="198268"/>
                  <a:pt x="1425778" y="191334"/>
                  <a:pt x="1411941" y="188259"/>
                </a:cubicBezTo>
                <a:cubicBezTo>
                  <a:pt x="1385325" y="182344"/>
                  <a:pt x="1358084" y="179689"/>
                  <a:pt x="1331258" y="174812"/>
                </a:cubicBezTo>
                <a:cubicBezTo>
                  <a:pt x="1308771" y="170724"/>
                  <a:pt x="1286435" y="165847"/>
                  <a:pt x="1264023" y="161365"/>
                </a:cubicBezTo>
                <a:cubicBezTo>
                  <a:pt x="1237129" y="165847"/>
                  <a:pt x="1206892" y="161074"/>
                  <a:pt x="1183341" y="174812"/>
                </a:cubicBezTo>
                <a:cubicBezTo>
                  <a:pt x="1150488" y="193976"/>
                  <a:pt x="1129552" y="228600"/>
                  <a:pt x="1102658" y="255494"/>
                </a:cubicBezTo>
                <a:cubicBezTo>
                  <a:pt x="1084729" y="273423"/>
                  <a:pt x="1062935" y="288185"/>
                  <a:pt x="1048870" y="309282"/>
                </a:cubicBezTo>
                <a:cubicBezTo>
                  <a:pt x="1011427" y="365446"/>
                  <a:pt x="1033404" y="338195"/>
                  <a:pt x="981635" y="389965"/>
                </a:cubicBezTo>
                <a:cubicBezTo>
                  <a:pt x="914400" y="385482"/>
                  <a:pt x="846636" y="386047"/>
                  <a:pt x="779929" y="376517"/>
                </a:cubicBezTo>
                <a:cubicBezTo>
                  <a:pt x="682789" y="362639"/>
                  <a:pt x="723477" y="355014"/>
                  <a:pt x="658906" y="322729"/>
                </a:cubicBezTo>
                <a:cubicBezTo>
                  <a:pt x="646228" y="316390"/>
                  <a:pt x="632011" y="313764"/>
                  <a:pt x="618564" y="309282"/>
                </a:cubicBezTo>
                <a:cubicBezTo>
                  <a:pt x="578223" y="313764"/>
                  <a:pt x="535227" y="307655"/>
                  <a:pt x="497541" y="322729"/>
                </a:cubicBezTo>
                <a:cubicBezTo>
                  <a:pt x="484380" y="327993"/>
                  <a:pt x="487988" y="349441"/>
                  <a:pt x="484094" y="363070"/>
                </a:cubicBezTo>
                <a:cubicBezTo>
                  <a:pt x="472246" y="404537"/>
                  <a:pt x="467789" y="477656"/>
                  <a:pt x="403411" y="484094"/>
                </a:cubicBezTo>
                <a:cubicBezTo>
                  <a:pt x="236478" y="500787"/>
                  <a:pt x="286990" y="492774"/>
                  <a:pt x="107576" y="524435"/>
                </a:cubicBezTo>
                <a:cubicBezTo>
                  <a:pt x="38612" y="536605"/>
                  <a:pt x="54476" y="533170"/>
                  <a:pt x="0" y="551329"/>
                </a:cubicBezTo>
                <a:cubicBezTo>
                  <a:pt x="4482" y="569258"/>
                  <a:pt x="1902" y="590686"/>
                  <a:pt x="13447" y="605117"/>
                </a:cubicBezTo>
                <a:cubicBezTo>
                  <a:pt x="22302" y="616185"/>
                  <a:pt x="41481" y="611532"/>
                  <a:pt x="53788" y="618565"/>
                </a:cubicBezTo>
                <a:cubicBezTo>
                  <a:pt x="73247" y="629684"/>
                  <a:pt x="89647" y="645459"/>
                  <a:pt x="107576" y="658906"/>
                </a:cubicBezTo>
                <a:cubicBezTo>
                  <a:pt x="188258" y="654424"/>
                  <a:pt x="269120" y="652459"/>
                  <a:pt x="349623" y="645459"/>
                </a:cubicBezTo>
                <a:cubicBezTo>
                  <a:pt x="425611" y="638851"/>
                  <a:pt x="398367" y="633274"/>
                  <a:pt x="457200" y="618565"/>
                </a:cubicBezTo>
                <a:cubicBezTo>
                  <a:pt x="609249" y="580552"/>
                  <a:pt x="432033" y="635918"/>
                  <a:pt x="605117" y="578223"/>
                </a:cubicBezTo>
                <a:cubicBezTo>
                  <a:pt x="623047" y="542364"/>
                  <a:pt x="625548" y="492886"/>
                  <a:pt x="658906" y="470647"/>
                </a:cubicBezTo>
                <a:lnTo>
                  <a:pt x="739588" y="416859"/>
                </a:lnTo>
                <a:cubicBezTo>
                  <a:pt x="748553" y="398929"/>
                  <a:pt x="752307" y="377245"/>
                  <a:pt x="766482" y="363070"/>
                </a:cubicBezTo>
                <a:cubicBezTo>
                  <a:pt x="780656" y="348896"/>
                  <a:pt x="800408" y="338884"/>
                  <a:pt x="820270" y="336176"/>
                </a:cubicBezTo>
                <a:cubicBezTo>
                  <a:pt x="900336" y="325258"/>
                  <a:pt x="981635" y="327211"/>
                  <a:pt x="1062317" y="322729"/>
                </a:cubicBezTo>
                <a:cubicBezTo>
                  <a:pt x="1057835" y="304800"/>
                  <a:pt x="1056150" y="285928"/>
                  <a:pt x="1048870" y="268941"/>
                </a:cubicBezTo>
                <a:cubicBezTo>
                  <a:pt x="1028628" y="221711"/>
                  <a:pt x="991469" y="227296"/>
                  <a:pt x="1035423" y="161365"/>
                </a:cubicBezTo>
                <a:cubicBezTo>
                  <a:pt x="1043286" y="149571"/>
                  <a:pt x="1063086" y="154256"/>
                  <a:pt x="1075764" y="147917"/>
                </a:cubicBezTo>
                <a:cubicBezTo>
                  <a:pt x="1090219" y="140689"/>
                  <a:pt x="1102659" y="129988"/>
                  <a:pt x="1116106" y="121023"/>
                </a:cubicBezTo>
                <a:cubicBezTo>
                  <a:pt x="1137423" y="124068"/>
                  <a:pt x="1247977" y="138086"/>
                  <a:pt x="1277470" y="147917"/>
                </a:cubicBezTo>
                <a:cubicBezTo>
                  <a:pt x="1488412" y="218233"/>
                  <a:pt x="1182161" y="137538"/>
                  <a:pt x="1385047" y="188259"/>
                </a:cubicBezTo>
                <a:cubicBezTo>
                  <a:pt x="1398494" y="197224"/>
                  <a:pt x="1410383" y="209151"/>
                  <a:pt x="1425388" y="215153"/>
                </a:cubicBezTo>
                <a:cubicBezTo>
                  <a:pt x="1455686" y="227272"/>
                  <a:pt x="1488261" y="232670"/>
                  <a:pt x="1519517" y="242047"/>
                </a:cubicBezTo>
                <a:cubicBezTo>
                  <a:pt x="1604862" y="267650"/>
                  <a:pt x="1512429" y="248719"/>
                  <a:pt x="1653988" y="268941"/>
                </a:cubicBezTo>
                <a:cubicBezTo>
                  <a:pt x="1671917" y="282388"/>
                  <a:pt x="1688243" y="298294"/>
                  <a:pt x="1707776" y="309282"/>
                </a:cubicBezTo>
                <a:cubicBezTo>
                  <a:pt x="1793590" y="357553"/>
                  <a:pt x="1902902" y="414193"/>
                  <a:pt x="2003611" y="430306"/>
                </a:cubicBezTo>
                <a:cubicBezTo>
                  <a:pt x="2070149" y="440952"/>
                  <a:pt x="2138082" y="439271"/>
                  <a:pt x="2205317" y="443753"/>
                </a:cubicBezTo>
                <a:cubicBezTo>
                  <a:pt x="2218764" y="448235"/>
                  <a:pt x="2232081" y="453127"/>
                  <a:pt x="2245658" y="457200"/>
                </a:cubicBezTo>
                <a:cubicBezTo>
                  <a:pt x="2325583" y="481177"/>
                  <a:pt x="2326239" y="480707"/>
                  <a:pt x="2393576" y="497541"/>
                </a:cubicBezTo>
                <a:cubicBezTo>
                  <a:pt x="2407023" y="506506"/>
                  <a:pt x="2418585" y="519324"/>
                  <a:pt x="2433917" y="524435"/>
                </a:cubicBezTo>
                <a:cubicBezTo>
                  <a:pt x="2525568" y="554985"/>
                  <a:pt x="2691100" y="528076"/>
                  <a:pt x="2756647" y="524435"/>
                </a:cubicBezTo>
                <a:cubicBezTo>
                  <a:pt x="2770094" y="510988"/>
                  <a:pt x="2781165" y="494643"/>
                  <a:pt x="2796988" y="484094"/>
                </a:cubicBezTo>
                <a:cubicBezTo>
                  <a:pt x="2850346" y="448522"/>
                  <a:pt x="2945451" y="490305"/>
                  <a:pt x="2985247" y="497541"/>
                </a:cubicBezTo>
                <a:cubicBezTo>
                  <a:pt x="3003643" y="509805"/>
                  <a:pt x="3068951" y="552267"/>
                  <a:pt x="3079376" y="564776"/>
                </a:cubicBezTo>
                <a:cubicBezTo>
                  <a:pt x="3088450" y="575665"/>
                  <a:pt x="3081289" y="596878"/>
                  <a:pt x="3092823" y="605117"/>
                </a:cubicBezTo>
                <a:cubicBezTo>
                  <a:pt x="3115892" y="621595"/>
                  <a:pt x="3146003" y="625136"/>
                  <a:pt x="3173506" y="632012"/>
                </a:cubicBezTo>
                <a:cubicBezTo>
                  <a:pt x="3191435" y="636494"/>
                  <a:pt x="3209592" y="640148"/>
                  <a:pt x="3227294" y="645459"/>
                </a:cubicBezTo>
                <a:cubicBezTo>
                  <a:pt x="3254447" y="653605"/>
                  <a:pt x="3280353" y="665979"/>
                  <a:pt x="3307976" y="672353"/>
                </a:cubicBezTo>
                <a:cubicBezTo>
                  <a:pt x="3338860" y="679480"/>
                  <a:pt x="3370729" y="681318"/>
                  <a:pt x="3402106" y="685800"/>
                </a:cubicBezTo>
                <a:cubicBezTo>
                  <a:pt x="3411243" y="697982"/>
                  <a:pt x="3459510" y="760266"/>
                  <a:pt x="3469341" y="779929"/>
                </a:cubicBezTo>
                <a:cubicBezTo>
                  <a:pt x="3475680" y="792607"/>
                  <a:pt x="3473933" y="809202"/>
                  <a:pt x="3482788" y="820270"/>
                </a:cubicBezTo>
                <a:cubicBezTo>
                  <a:pt x="3520382" y="867263"/>
                  <a:pt x="3577977" y="919589"/>
                  <a:pt x="3630706" y="954741"/>
                </a:cubicBezTo>
                <a:cubicBezTo>
                  <a:pt x="3652453" y="969239"/>
                  <a:pt x="3674147" y="984267"/>
                  <a:pt x="3697941" y="995082"/>
                </a:cubicBezTo>
                <a:cubicBezTo>
                  <a:pt x="3723749" y="1006813"/>
                  <a:pt x="3751528" y="1013639"/>
                  <a:pt x="3778623" y="1021976"/>
                </a:cubicBezTo>
                <a:cubicBezTo>
                  <a:pt x="3858883" y="1046671"/>
                  <a:pt x="3897062" y="1054948"/>
                  <a:pt x="3980329" y="1075765"/>
                </a:cubicBezTo>
                <a:cubicBezTo>
                  <a:pt x="4011705" y="1093694"/>
                  <a:pt x="4041559" y="1114599"/>
                  <a:pt x="4074458" y="1129553"/>
                </a:cubicBezTo>
                <a:cubicBezTo>
                  <a:pt x="4075098" y="1129844"/>
                  <a:pt x="4162023" y="1149882"/>
                  <a:pt x="4168588" y="1156447"/>
                </a:cubicBezTo>
                <a:cubicBezTo>
                  <a:pt x="4174927" y="1162786"/>
                  <a:pt x="4150659" y="1156447"/>
                  <a:pt x="4141694" y="1156447"/>
                </a:cubicBezTo>
              </a:path>
            </a:pathLst>
          </a:custGeom>
          <a:no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pic>
        <p:nvPicPr>
          <p:cNvPr id="36865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771900"/>
            <a:ext cx="2476500" cy="1562100"/>
          </a:xfrm>
          <a:prstGeom prst="rect">
            <a:avLst/>
          </a:prstGeom>
          <a:noFill/>
          <a:ln w="38100">
            <a:solidFill>
              <a:srgbClr val="0D0D0D"/>
            </a:solidFill>
            <a:miter lim="800000"/>
            <a:headEnd/>
            <a:tailEnd/>
          </a:ln>
          <a:extLst>
            <a:ext uri="{909E8E84-426E-40DD-AFC4-6F175D3DCCD1}">
              <a14:hiddenFill xmlns:a14="http://schemas.microsoft.com/office/drawing/2010/main">
                <a:solidFill>
                  <a:srgbClr val="FFFFFF"/>
                </a:solidFill>
              </a14:hiddenFill>
            </a:ext>
          </a:extLst>
        </p:spPr>
      </p:pic>
      <p:sp>
        <p:nvSpPr>
          <p:cNvPr id="16" name="Freeform 15"/>
          <p:cNvSpPr/>
          <p:nvPr/>
        </p:nvSpPr>
        <p:spPr bwMode="auto">
          <a:xfrm>
            <a:off x="7489825" y="4184650"/>
            <a:ext cx="766763" cy="320675"/>
          </a:xfrm>
          <a:custGeom>
            <a:avLst/>
            <a:gdLst>
              <a:gd name="connsiteX0" fmla="*/ 591670 w 766482"/>
              <a:gd name="connsiteY0" fmla="*/ 104601 h 321033"/>
              <a:gd name="connsiteX1" fmla="*/ 255494 w 766482"/>
              <a:gd name="connsiteY1" fmla="*/ 118048 h 321033"/>
              <a:gd name="connsiteX2" fmla="*/ 215153 w 766482"/>
              <a:gd name="connsiteY2" fmla="*/ 131495 h 321033"/>
              <a:gd name="connsiteX3" fmla="*/ 188259 w 766482"/>
              <a:gd name="connsiteY3" fmla="*/ 171836 h 321033"/>
              <a:gd name="connsiteX4" fmla="*/ 80682 w 766482"/>
              <a:gd name="connsiteY4" fmla="*/ 265965 h 321033"/>
              <a:gd name="connsiteX5" fmla="*/ 0 w 766482"/>
              <a:gd name="connsiteY5" fmla="*/ 292860 h 321033"/>
              <a:gd name="connsiteX6" fmla="*/ 349623 w 766482"/>
              <a:gd name="connsiteY6" fmla="*/ 292860 h 321033"/>
              <a:gd name="connsiteX7" fmla="*/ 389964 w 766482"/>
              <a:gd name="connsiteY7" fmla="*/ 265965 h 321033"/>
              <a:gd name="connsiteX8" fmla="*/ 416859 w 766482"/>
              <a:gd name="connsiteY8" fmla="*/ 239071 h 321033"/>
              <a:gd name="connsiteX9" fmla="*/ 672353 w 766482"/>
              <a:gd name="connsiteY9" fmla="*/ 225624 h 321033"/>
              <a:gd name="connsiteX10" fmla="*/ 699247 w 766482"/>
              <a:gd name="connsiteY10" fmla="*/ 185283 h 321033"/>
              <a:gd name="connsiteX11" fmla="*/ 726141 w 766482"/>
              <a:gd name="connsiteY11" fmla="*/ 104601 h 321033"/>
              <a:gd name="connsiteX12" fmla="*/ 766482 w 766482"/>
              <a:gd name="connsiteY12" fmla="*/ 77707 h 321033"/>
              <a:gd name="connsiteX13" fmla="*/ 739588 w 766482"/>
              <a:gd name="connsiteY13" fmla="*/ 37365 h 321033"/>
              <a:gd name="connsiteX14" fmla="*/ 672353 w 766482"/>
              <a:gd name="connsiteY14" fmla="*/ 50813 h 321033"/>
              <a:gd name="connsiteX15" fmla="*/ 632012 w 766482"/>
              <a:gd name="connsiteY15" fmla="*/ 64260 h 321033"/>
              <a:gd name="connsiteX16" fmla="*/ 605117 w 766482"/>
              <a:gd name="connsiteY16" fmla="*/ 91154 h 321033"/>
              <a:gd name="connsiteX17" fmla="*/ 497541 w 766482"/>
              <a:gd name="connsiteY17" fmla="*/ 118048 h 32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482" h="321033">
                <a:moveTo>
                  <a:pt x="591670" y="104601"/>
                </a:moveTo>
                <a:cubicBezTo>
                  <a:pt x="479611" y="109083"/>
                  <a:pt x="367357" y="110058"/>
                  <a:pt x="255494" y="118048"/>
                </a:cubicBezTo>
                <a:cubicBezTo>
                  <a:pt x="241356" y="119058"/>
                  <a:pt x="226221" y="122640"/>
                  <a:pt x="215153" y="131495"/>
                </a:cubicBezTo>
                <a:cubicBezTo>
                  <a:pt x="202533" y="141591"/>
                  <a:pt x="198901" y="159673"/>
                  <a:pt x="188259" y="171836"/>
                </a:cubicBezTo>
                <a:cubicBezTo>
                  <a:pt x="167316" y="195771"/>
                  <a:pt x="117963" y="249395"/>
                  <a:pt x="80682" y="265965"/>
                </a:cubicBezTo>
                <a:cubicBezTo>
                  <a:pt x="54777" y="277479"/>
                  <a:pt x="0" y="292860"/>
                  <a:pt x="0" y="292860"/>
                </a:cubicBezTo>
                <a:cubicBezTo>
                  <a:pt x="144863" y="317004"/>
                  <a:pt x="133636" y="321033"/>
                  <a:pt x="349623" y="292860"/>
                </a:cubicBezTo>
                <a:cubicBezTo>
                  <a:pt x="365649" y="290770"/>
                  <a:pt x="377344" y="276061"/>
                  <a:pt x="389964" y="265965"/>
                </a:cubicBezTo>
                <a:cubicBezTo>
                  <a:pt x="399864" y="258045"/>
                  <a:pt x="404308" y="240864"/>
                  <a:pt x="416859" y="239071"/>
                </a:cubicBezTo>
                <a:cubicBezTo>
                  <a:pt x="501284" y="227010"/>
                  <a:pt x="587188" y="230106"/>
                  <a:pt x="672353" y="225624"/>
                </a:cubicBezTo>
                <a:cubicBezTo>
                  <a:pt x="681318" y="212177"/>
                  <a:pt x="692683" y="200051"/>
                  <a:pt x="699247" y="185283"/>
                </a:cubicBezTo>
                <a:cubicBezTo>
                  <a:pt x="710761" y="159378"/>
                  <a:pt x="702553" y="120326"/>
                  <a:pt x="726141" y="104601"/>
                </a:cubicBezTo>
                <a:lnTo>
                  <a:pt x="766482" y="77707"/>
                </a:lnTo>
                <a:cubicBezTo>
                  <a:pt x="757517" y="64260"/>
                  <a:pt x="752208" y="47461"/>
                  <a:pt x="739588" y="37365"/>
                </a:cubicBezTo>
                <a:cubicBezTo>
                  <a:pt x="692883" y="0"/>
                  <a:pt x="704204" y="31702"/>
                  <a:pt x="672353" y="50813"/>
                </a:cubicBezTo>
                <a:cubicBezTo>
                  <a:pt x="660199" y="58106"/>
                  <a:pt x="645459" y="59778"/>
                  <a:pt x="632012" y="64260"/>
                </a:cubicBezTo>
                <a:cubicBezTo>
                  <a:pt x="623047" y="73225"/>
                  <a:pt x="616457" y="85484"/>
                  <a:pt x="605117" y="91154"/>
                </a:cubicBezTo>
                <a:cubicBezTo>
                  <a:pt x="545659" y="120883"/>
                  <a:pt x="543383" y="118048"/>
                  <a:pt x="497541" y="118048"/>
                </a:cubicBezTo>
              </a:path>
            </a:pathLst>
          </a:custGeom>
          <a:solidFill>
            <a:srgbClr val="996600"/>
          </a:solid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951663" y="4141788"/>
            <a:ext cx="1358900" cy="661987"/>
          </a:xfrm>
          <a:custGeom>
            <a:avLst/>
            <a:gdLst>
              <a:gd name="connsiteX0" fmla="*/ 309283 w 1358880"/>
              <a:gd name="connsiteY0" fmla="*/ 336177 h 661741"/>
              <a:gd name="connsiteX1" fmla="*/ 524436 w 1358880"/>
              <a:gd name="connsiteY1" fmla="*/ 309282 h 661741"/>
              <a:gd name="connsiteX2" fmla="*/ 578224 w 1358880"/>
              <a:gd name="connsiteY2" fmla="*/ 282388 h 661741"/>
              <a:gd name="connsiteX3" fmla="*/ 658906 w 1358880"/>
              <a:gd name="connsiteY3" fmla="*/ 228600 h 661741"/>
              <a:gd name="connsiteX4" fmla="*/ 1129553 w 1358880"/>
              <a:gd name="connsiteY4" fmla="*/ 228600 h 661741"/>
              <a:gd name="connsiteX5" fmla="*/ 1196789 w 1358880"/>
              <a:gd name="connsiteY5" fmla="*/ 188259 h 661741"/>
              <a:gd name="connsiteX6" fmla="*/ 1277471 w 1358880"/>
              <a:gd name="connsiteY6" fmla="*/ 121024 h 661741"/>
              <a:gd name="connsiteX7" fmla="*/ 1344706 w 1358880"/>
              <a:gd name="connsiteY7" fmla="*/ 134471 h 661741"/>
              <a:gd name="connsiteX8" fmla="*/ 1304365 w 1358880"/>
              <a:gd name="connsiteY8" fmla="*/ 121024 h 661741"/>
              <a:gd name="connsiteX9" fmla="*/ 1008530 w 1358880"/>
              <a:gd name="connsiteY9" fmla="*/ 107577 h 661741"/>
              <a:gd name="connsiteX10" fmla="*/ 927847 w 1358880"/>
              <a:gd name="connsiteY10" fmla="*/ 26894 h 661741"/>
              <a:gd name="connsiteX11" fmla="*/ 887506 w 1358880"/>
              <a:gd name="connsiteY11" fmla="*/ 0 h 661741"/>
              <a:gd name="connsiteX12" fmla="*/ 900953 w 1358880"/>
              <a:gd name="connsiteY12" fmla="*/ 188259 h 661741"/>
              <a:gd name="connsiteX13" fmla="*/ 914400 w 1358880"/>
              <a:gd name="connsiteY13" fmla="*/ 228600 h 661741"/>
              <a:gd name="connsiteX14" fmla="*/ 766483 w 1358880"/>
              <a:gd name="connsiteY14" fmla="*/ 242047 h 661741"/>
              <a:gd name="connsiteX15" fmla="*/ 672353 w 1358880"/>
              <a:gd name="connsiteY15" fmla="*/ 268941 h 661741"/>
              <a:gd name="connsiteX16" fmla="*/ 632012 w 1358880"/>
              <a:gd name="connsiteY16" fmla="*/ 295835 h 661741"/>
              <a:gd name="connsiteX17" fmla="*/ 591671 w 1358880"/>
              <a:gd name="connsiteY17" fmla="*/ 309282 h 661741"/>
              <a:gd name="connsiteX18" fmla="*/ 632012 w 1358880"/>
              <a:gd name="connsiteY18" fmla="*/ 282388 h 661741"/>
              <a:gd name="connsiteX19" fmla="*/ 941295 w 1358880"/>
              <a:gd name="connsiteY19" fmla="*/ 322730 h 661741"/>
              <a:gd name="connsiteX20" fmla="*/ 981636 w 1358880"/>
              <a:gd name="connsiteY20" fmla="*/ 349624 h 661741"/>
              <a:gd name="connsiteX21" fmla="*/ 1021977 w 1358880"/>
              <a:gd name="connsiteY21" fmla="*/ 336177 h 661741"/>
              <a:gd name="connsiteX22" fmla="*/ 1035424 w 1358880"/>
              <a:gd name="connsiteY22" fmla="*/ 295835 h 661741"/>
              <a:gd name="connsiteX23" fmla="*/ 1075765 w 1358880"/>
              <a:gd name="connsiteY23" fmla="*/ 255494 h 661741"/>
              <a:gd name="connsiteX24" fmla="*/ 1129553 w 1358880"/>
              <a:gd name="connsiteY24" fmla="*/ 215153 h 661741"/>
              <a:gd name="connsiteX25" fmla="*/ 1169895 w 1358880"/>
              <a:gd name="connsiteY25" fmla="*/ 188259 h 661741"/>
              <a:gd name="connsiteX26" fmla="*/ 1089212 w 1358880"/>
              <a:gd name="connsiteY26" fmla="*/ 201706 h 661741"/>
              <a:gd name="connsiteX27" fmla="*/ 981636 w 1358880"/>
              <a:gd name="connsiteY27" fmla="*/ 255494 h 661741"/>
              <a:gd name="connsiteX28" fmla="*/ 941295 w 1358880"/>
              <a:gd name="connsiteY28" fmla="*/ 349624 h 661741"/>
              <a:gd name="connsiteX29" fmla="*/ 645459 w 1358880"/>
              <a:gd name="connsiteY29" fmla="*/ 363071 h 661741"/>
              <a:gd name="connsiteX30" fmla="*/ 551330 w 1358880"/>
              <a:gd name="connsiteY30" fmla="*/ 443753 h 661741"/>
              <a:gd name="connsiteX31" fmla="*/ 497542 w 1358880"/>
              <a:gd name="connsiteY31" fmla="*/ 457200 h 661741"/>
              <a:gd name="connsiteX32" fmla="*/ 403412 w 1358880"/>
              <a:gd name="connsiteY32" fmla="*/ 497541 h 661741"/>
              <a:gd name="connsiteX33" fmla="*/ 295836 w 1358880"/>
              <a:gd name="connsiteY33" fmla="*/ 510988 h 661741"/>
              <a:gd name="connsiteX34" fmla="*/ 268942 w 1358880"/>
              <a:gd name="connsiteY34" fmla="*/ 551330 h 661741"/>
              <a:gd name="connsiteX35" fmla="*/ 228600 w 1358880"/>
              <a:gd name="connsiteY35" fmla="*/ 564777 h 661741"/>
              <a:gd name="connsiteX36" fmla="*/ 282389 w 1358880"/>
              <a:gd name="connsiteY36" fmla="*/ 551330 h 661741"/>
              <a:gd name="connsiteX37" fmla="*/ 564777 w 1358880"/>
              <a:gd name="connsiteY37" fmla="*/ 497541 h 661741"/>
              <a:gd name="connsiteX38" fmla="*/ 632012 w 1358880"/>
              <a:gd name="connsiteY38" fmla="*/ 470647 h 661741"/>
              <a:gd name="connsiteX39" fmla="*/ 739589 w 1358880"/>
              <a:gd name="connsiteY39" fmla="*/ 416859 h 661741"/>
              <a:gd name="connsiteX40" fmla="*/ 847165 w 1358880"/>
              <a:gd name="connsiteY40" fmla="*/ 363071 h 661741"/>
              <a:gd name="connsiteX41" fmla="*/ 941295 w 1358880"/>
              <a:gd name="connsiteY41" fmla="*/ 255494 h 661741"/>
              <a:gd name="connsiteX42" fmla="*/ 995083 w 1358880"/>
              <a:gd name="connsiteY42" fmla="*/ 242047 h 661741"/>
              <a:gd name="connsiteX43" fmla="*/ 927847 w 1358880"/>
              <a:gd name="connsiteY43" fmla="*/ 228600 h 661741"/>
              <a:gd name="connsiteX44" fmla="*/ 699247 w 1358880"/>
              <a:gd name="connsiteY44" fmla="*/ 255494 h 661741"/>
              <a:gd name="connsiteX45" fmla="*/ 591671 w 1358880"/>
              <a:gd name="connsiteY45" fmla="*/ 309282 h 661741"/>
              <a:gd name="connsiteX46" fmla="*/ 510989 w 1358880"/>
              <a:gd name="connsiteY46" fmla="*/ 349624 h 661741"/>
              <a:gd name="connsiteX47" fmla="*/ 295836 w 1358880"/>
              <a:gd name="connsiteY47" fmla="*/ 376518 h 661741"/>
              <a:gd name="connsiteX48" fmla="*/ 282389 w 1358880"/>
              <a:gd name="connsiteY48" fmla="*/ 443753 h 661741"/>
              <a:gd name="connsiteX49" fmla="*/ 268942 w 1358880"/>
              <a:gd name="connsiteY49" fmla="*/ 524435 h 661741"/>
              <a:gd name="connsiteX50" fmla="*/ 188259 w 1358880"/>
              <a:gd name="connsiteY50" fmla="*/ 578224 h 661741"/>
              <a:gd name="connsiteX51" fmla="*/ 107577 w 1358880"/>
              <a:gd name="connsiteY51" fmla="*/ 618565 h 661741"/>
              <a:gd name="connsiteX52" fmla="*/ 67236 w 1358880"/>
              <a:gd name="connsiteY52" fmla="*/ 645459 h 661741"/>
              <a:gd name="connsiteX53" fmla="*/ 0 w 1358880"/>
              <a:gd name="connsiteY53" fmla="*/ 658906 h 66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58880" h="661741">
                <a:moveTo>
                  <a:pt x="309283" y="336177"/>
                </a:moveTo>
                <a:cubicBezTo>
                  <a:pt x="381001" y="327212"/>
                  <a:pt x="453564" y="323457"/>
                  <a:pt x="524436" y="309282"/>
                </a:cubicBezTo>
                <a:cubicBezTo>
                  <a:pt x="544092" y="305351"/>
                  <a:pt x="561035" y="292701"/>
                  <a:pt x="578224" y="282388"/>
                </a:cubicBezTo>
                <a:cubicBezTo>
                  <a:pt x="605940" y="265758"/>
                  <a:pt x="658906" y="228600"/>
                  <a:pt x="658906" y="228600"/>
                </a:cubicBezTo>
                <a:cubicBezTo>
                  <a:pt x="821967" y="238791"/>
                  <a:pt x="965144" y="256001"/>
                  <a:pt x="1129553" y="228600"/>
                </a:cubicBezTo>
                <a:cubicBezTo>
                  <a:pt x="1155334" y="224303"/>
                  <a:pt x="1174625" y="202111"/>
                  <a:pt x="1196789" y="188259"/>
                </a:cubicBezTo>
                <a:cubicBezTo>
                  <a:pt x="1246712" y="157058"/>
                  <a:pt x="1233046" y="165449"/>
                  <a:pt x="1277471" y="121024"/>
                </a:cubicBezTo>
                <a:cubicBezTo>
                  <a:pt x="1299883" y="125506"/>
                  <a:pt x="1321850" y="134471"/>
                  <a:pt x="1344706" y="134471"/>
                </a:cubicBezTo>
                <a:cubicBezTo>
                  <a:pt x="1358880" y="134471"/>
                  <a:pt x="1318494" y="122154"/>
                  <a:pt x="1304365" y="121024"/>
                </a:cubicBezTo>
                <a:cubicBezTo>
                  <a:pt x="1205966" y="113152"/>
                  <a:pt x="1107142" y="112059"/>
                  <a:pt x="1008530" y="107577"/>
                </a:cubicBezTo>
                <a:cubicBezTo>
                  <a:pt x="913456" y="44192"/>
                  <a:pt x="1027928" y="126973"/>
                  <a:pt x="927847" y="26894"/>
                </a:cubicBezTo>
                <a:cubicBezTo>
                  <a:pt x="916419" y="15466"/>
                  <a:pt x="900953" y="8965"/>
                  <a:pt x="887506" y="0"/>
                </a:cubicBezTo>
                <a:cubicBezTo>
                  <a:pt x="891988" y="62753"/>
                  <a:pt x="893602" y="125777"/>
                  <a:pt x="900953" y="188259"/>
                </a:cubicBezTo>
                <a:cubicBezTo>
                  <a:pt x="902609" y="202336"/>
                  <a:pt x="927561" y="223336"/>
                  <a:pt x="914400" y="228600"/>
                </a:cubicBezTo>
                <a:cubicBezTo>
                  <a:pt x="868432" y="246987"/>
                  <a:pt x="815789" y="237565"/>
                  <a:pt x="766483" y="242047"/>
                </a:cubicBezTo>
                <a:cubicBezTo>
                  <a:pt x="735106" y="251012"/>
                  <a:pt x="702651" y="256822"/>
                  <a:pt x="672353" y="268941"/>
                </a:cubicBezTo>
                <a:cubicBezTo>
                  <a:pt x="657348" y="274943"/>
                  <a:pt x="646467" y="288607"/>
                  <a:pt x="632012" y="295835"/>
                </a:cubicBezTo>
                <a:cubicBezTo>
                  <a:pt x="619334" y="302174"/>
                  <a:pt x="591671" y="323456"/>
                  <a:pt x="591671" y="309282"/>
                </a:cubicBezTo>
                <a:cubicBezTo>
                  <a:pt x="591671" y="293121"/>
                  <a:pt x="618565" y="291353"/>
                  <a:pt x="632012" y="282388"/>
                </a:cubicBezTo>
                <a:cubicBezTo>
                  <a:pt x="662860" y="284203"/>
                  <a:pt x="872152" y="276635"/>
                  <a:pt x="941295" y="322730"/>
                </a:cubicBezTo>
                <a:lnTo>
                  <a:pt x="981636" y="349624"/>
                </a:lnTo>
                <a:cubicBezTo>
                  <a:pt x="995083" y="345142"/>
                  <a:pt x="1011954" y="346200"/>
                  <a:pt x="1021977" y="336177"/>
                </a:cubicBezTo>
                <a:cubicBezTo>
                  <a:pt x="1032000" y="326154"/>
                  <a:pt x="1027561" y="307629"/>
                  <a:pt x="1035424" y="295835"/>
                </a:cubicBezTo>
                <a:cubicBezTo>
                  <a:pt x="1045973" y="280012"/>
                  <a:pt x="1061326" y="267870"/>
                  <a:pt x="1075765" y="255494"/>
                </a:cubicBezTo>
                <a:cubicBezTo>
                  <a:pt x="1092781" y="240909"/>
                  <a:pt x="1111316" y="228179"/>
                  <a:pt x="1129553" y="215153"/>
                </a:cubicBezTo>
                <a:cubicBezTo>
                  <a:pt x="1142704" y="205759"/>
                  <a:pt x="1185227" y="193370"/>
                  <a:pt x="1169895" y="188259"/>
                </a:cubicBezTo>
                <a:cubicBezTo>
                  <a:pt x="1144029" y="179637"/>
                  <a:pt x="1116106" y="197224"/>
                  <a:pt x="1089212" y="201706"/>
                </a:cubicBezTo>
                <a:cubicBezTo>
                  <a:pt x="1053353" y="219635"/>
                  <a:pt x="991360" y="216600"/>
                  <a:pt x="981636" y="255494"/>
                </a:cubicBezTo>
                <a:cubicBezTo>
                  <a:pt x="979044" y="265862"/>
                  <a:pt x="965520" y="345586"/>
                  <a:pt x="941295" y="349624"/>
                </a:cubicBezTo>
                <a:cubicBezTo>
                  <a:pt x="843924" y="365853"/>
                  <a:pt x="744071" y="358589"/>
                  <a:pt x="645459" y="363071"/>
                </a:cubicBezTo>
                <a:cubicBezTo>
                  <a:pt x="618545" y="389985"/>
                  <a:pt x="585831" y="426503"/>
                  <a:pt x="551330" y="443753"/>
                </a:cubicBezTo>
                <a:cubicBezTo>
                  <a:pt x="534800" y="452018"/>
                  <a:pt x="514846" y="450711"/>
                  <a:pt x="497542" y="457200"/>
                </a:cubicBezTo>
                <a:cubicBezTo>
                  <a:pt x="453910" y="473562"/>
                  <a:pt x="446624" y="489684"/>
                  <a:pt x="403412" y="497541"/>
                </a:cubicBezTo>
                <a:cubicBezTo>
                  <a:pt x="367857" y="504006"/>
                  <a:pt x="331695" y="506506"/>
                  <a:pt x="295836" y="510988"/>
                </a:cubicBezTo>
                <a:cubicBezTo>
                  <a:pt x="286871" y="524435"/>
                  <a:pt x="281562" y="541234"/>
                  <a:pt x="268942" y="551330"/>
                </a:cubicBezTo>
                <a:cubicBezTo>
                  <a:pt x="257873" y="560185"/>
                  <a:pt x="214425" y="564777"/>
                  <a:pt x="228600" y="564777"/>
                </a:cubicBezTo>
                <a:cubicBezTo>
                  <a:pt x="247081" y="564777"/>
                  <a:pt x="264266" y="554955"/>
                  <a:pt x="282389" y="551330"/>
                </a:cubicBezTo>
                <a:lnTo>
                  <a:pt x="564777" y="497541"/>
                </a:lnTo>
                <a:cubicBezTo>
                  <a:pt x="587189" y="488576"/>
                  <a:pt x="610096" y="480762"/>
                  <a:pt x="632012" y="470647"/>
                </a:cubicBezTo>
                <a:cubicBezTo>
                  <a:pt x="668413" y="453846"/>
                  <a:pt x="701555" y="429537"/>
                  <a:pt x="739589" y="416859"/>
                </a:cubicBezTo>
                <a:cubicBezTo>
                  <a:pt x="804725" y="395147"/>
                  <a:pt x="767776" y="410705"/>
                  <a:pt x="847165" y="363071"/>
                </a:cubicBezTo>
                <a:cubicBezTo>
                  <a:pt x="880371" y="307727"/>
                  <a:pt x="882602" y="284840"/>
                  <a:pt x="941295" y="255494"/>
                </a:cubicBezTo>
                <a:cubicBezTo>
                  <a:pt x="957825" y="247229"/>
                  <a:pt x="977154" y="246529"/>
                  <a:pt x="995083" y="242047"/>
                </a:cubicBezTo>
                <a:cubicBezTo>
                  <a:pt x="972671" y="237565"/>
                  <a:pt x="950703" y="228600"/>
                  <a:pt x="927847" y="228600"/>
                </a:cubicBezTo>
                <a:cubicBezTo>
                  <a:pt x="768822" y="228600"/>
                  <a:pt x="789501" y="225410"/>
                  <a:pt x="699247" y="255494"/>
                </a:cubicBezTo>
                <a:cubicBezTo>
                  <a:pt x="605779" y="317806"/>
                  <a:pt x="723263" y="243485"/>
                  <a:pt x="591671" y="309282"/>
                </a:cubicBezTo>
                <a:cubicBezTo>
                  <a:pt x="525937" y="342150"/>
                  <a:pt x="578589" y="332724"/>
                  <a:pt x="510989" y="349624"/>
                </a:cubicBezTo>
                <a:cubicBezTo>
                  <a:pt x="431596" y="369472"/>
                  <a:pt x="387689" y="368168"/>
                  <a:pt x="295836" y="376518"/>
                </a:cubicBezTo>
                <a:cubicBezTo>
                  <a:pt x="291354" y="398930"/>
                  <a:pt x="286478" y="421266"/>
                  <a:pt x="282389" y="443753"/>
                </a:cubicBezTo>
                <a:cubicBezTo>
                  <a:pt x="277512" y="470578"/>
                  <a:pt x="284577" y="502099"/>
                  <a:pt x="268942" y="524435"/>
                </a:cubicBezTo>
                <a:cubicBezTo>
                  <a:pt x="250406" y="550915"/>
                  <a:pt x="215153" y="560294"/>
                  <a:pt x="188259" y="578224"/>
                </a:cubicBezTo>
                <a:cubicBezTo>
                  <a:pt x="72649" y="655298"/>
                  <a:pt x="218921" y="562893"/>
                  <a:pt x="107577" y="618565"/>
                </a:cubicBezTo>
                <a:cubicBezTo>
                  <a:pt x="93122" y="625793"/>
                  <a:pt x="81691" y="638231"/>
                  <a:pt x="67236" y="645459"/>
                </a:cubicBezTo>
                <a:cubicBezTo>
                  <a:pt x="34672" y="661741"/>
                  <a:pt x="30771" y="658906"/>
                  <a:pt x="0" y="658906"/>
                </a:cubicBezTo>
              </a:path>
            </a:pathLst>
          </a:custGeom>
          <a:no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itle 1"/>
          <p:cNvSpPr>
            <a:spLocks noGrp="1"/>
          </p:cNvSpPr>
          <p:nvPr>
            <p:ph type="title" idx="4294967295"/>
          </p:nvPr>
        </p:nvSpPr>
        <p:spPr/>
        <p:txBody>
          <a:bodyPr/>
          <a:lstStyle/>
          <a:p>
            <a:endParaRPr lang="en-US"/>
          </a:p>
        </p:txBody>
      </p:sp>
      <p:pic>
        <p:nvPicPr>
          <p:cNvPr id="36966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69668" name="Freeform 4"/>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pic>
        <p:nvPicPr>
          <p:cNvPr id="369670" name="Picture 5" descr="http://web.unbc.ca/forestry/Hugues/Images/ecto%20051%20sem%20euk%20pt%20mantle%20hypha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181600"/>
            <a:ext cx="1371600" cy="10287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69671" name="Straight Connector 7"/>
          <p:cNvCxnSpPr>
            <a:cxnSpLocks noChangeShapeType="1"/>
          </p:cNvCxnSpPr>
          <p:nvPr/>
        </p:nvCxnSpPr>
        <p:spPr bwMode="auto">
          <a:xfrm flipV="1">
            <a:off x="762000" y="4267200"/>
            <a:ext cx="1600200" cy="8382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9672" name="Straight Connector 8"/>
          <p:cNvCxnSpPr>
            <a:cxnSpLocks noChangeShapeType="1"/>
          </p:cNvCxnSpPr>
          <p:nvPr/>
        </p:nvCxnSpPr>
        <p:spPr bwMode="auto">
          <a:xfrm rot="5400000" flipH="1" flipV="1">
            <a:off x="1828800" y="4648200"/>
            <a:ext cx="9144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69673" name="Straight Connector 12"/>
          <p:cNvCxnSpPr>
            <a:cxnSpLocks noChangeShapeType="1"/>
          </p:cNvCxnSpPr>
          <p:nvPr/>
        </p:nvCxnSpPr>
        <p:spPr bwMode="auto">
          <a:xfrm rot="5400000" flipH="1" flipV="1">
            <a:off x="1371600" y="5181600"/>
            <a:ext cx="18288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pic>
        <p:nvPicPr>
          <p:cNvPr id="369674" name="Picture 5" descr="mycel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85800"/>
            <a:ext cx="2819400" cy="1524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9675" name="TextBox 10"/>
          <p:cNvSpPr txBox="1">
            <a:spLocks noChangeArrowheads="1"/>
          </p:cNvSpPr>
          <p:nvPr/>
        </p:nvSpPr>
        <p:spPr bwMode="auto">
          <a:xfrm>
            <a:off x="457200" y="762000"/>
            <a:ext cx="495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They look for molecules to break down. </a:t>
            </a:r>
          </a:p>
        </p:txBody>
      </p:sp>
      <p:sp>
        <p:nvSpPr>
          <p:cNvPr id="369676" name="Oval 11"/>
          <p:cNvSpPr>
            <a:spLocks noChangeArrowheads="1"/>
          </p:cNvSpPr>
          <p:nvPr/>
        </p:nvSpPr>
        <p:spPr bwMode="auto">
          <a:xfrm>
            <a:off x="3886200" y="3276600"/>
            <a:ext cx="457200" cy="152400"/>
          </a:xfrm>
          <a:prstGeom prst="ellipse">
            <a:avLst/>
          </a:prstGeom>
          <a:solidFill>
            <a:srgbClr val="663300"/>
          </a:solidFill>
          <a:ln w="9525" algn="ctr">
            <a:solidFill>
              <a:srgbClr val="663300"/>
            </a:solidFill>
            <a:round/>
            <a:headEnd/>
            <a:tailEnd/>
          </a:ln>
        </p:spPr>
        <p:txBody>
          <a:bodyPr/>
          <a:lstStyle/>
          <a:p>
            <a:endParaRPr lang="en-US"/>
          </a:p>
        </p:txBody>
      </p:sp>
      <p:sp>
        <p:nvSpPr>
          <p:cNvPr id="14" name="Freeform 13"/>
          <p:cNvSpPr/>
          <p:nvPr/>
        </p:nvSpPr>
        <p:spPr bwMode="auto">
          <a:xfrm>
            <a:off x="2890838" y="3160713"/>
            <a:ext cx="4175125" cy="1162050"/>
          </a:xfrm>
          <a:custGeom>
            <a:avLst/>
            <a:gdLst>
              <a:gd name="connsiteX0" fmla="*/ 121023 w 4174927"/>
              <a:gd name="connsiteY0" fmla="*/ 578223 h 1162786"/>
              <a:gd name="connsiteX1" fmla="*/ 336176 w 4174927"/>
              <a:gd name="connsiteY1" fmla="*/ 524435 h 1162786"/>
              <a:gd name="connsiteX2" fmla="*/ 443753 w 4174927"/>
              <a:gd name="connsiteY2" fmla="*/ 457200 h 1162786"/>
              <a:gd name="connsiteX3" fmla="*/ 537882 w 4174927"/>
              <a:gd name="connsiteY3" fmla="*/ 389965 h 1162786"/>
              <a:gd name="connsiteX4" fmla="*/ 712694 w 4174927"/>
              <a:gd name="connsiteY4" fmla="*/ 363070 h 1162786"/>
              <a:gd name="connsiteX5" fmla="*/ 927847 w 4174927"/>
              <a:gd name="connsiteY5" fmla="*/ 309282 h 1162786"/>
              <a:gd name="connsiteX6" fmla="*/ 941294 w 4174927"/>
              <a:gd name="connsiteY6" fmla="*/ 268941 h 1162786"/>
              <a:gd name="connsiteX7" fmla="*/ 954741 w 4174927"/>
              <a:gd name="connsiteY7" fmla="*/ 201706 h 1162786"/>
              <a:gd name="connsiteX8" fmla="*/ 1062317 w 4174927"/>
              <a:gd name="connsiteY8" fmla="*/ 121023 h 1162786"/>
              <a:gd name="connsiteX9" fmla="*/ 1183341 w 4174927"/>
              <a:gd name="connsiteY9" fmla="*/ 67235 h 1162786"/>
              <a:gd name="connsiteX10" fmla="*/ 1237129 w 4174927"/>
              <a:gd name="connsiteY10" fmla="*/ 40341 h 1162786"/>
              <a:gd name="connsiteX11" fmla="*/ 1452282 w 4174927"/>
              <a:gd name="connsiteY11" fmla="*/ 80682 h 1162786"/>
              <a:gd name="connsiteX12" fmla="*/ 1452282 w 4174927"/>
              <a:gd name="connsiteY12" fmla="*/ 80682 h 1162786"/>
              <a:gd name="connsiteX13" fmla="*/ 1519517 w 4174927"/>
              <a:gd name="connsiteY13" fmla="*/ 94129 h 1162786"/>
              <a:gd name="connsiteX14" fmla="*/ 1600200 w 4174927"/>
              <a:gd name="connsiteY14" fmla="*/ 121023 h 1162786"/>
              <a:gd name="connsiteX15" fmla="*/ 1680882 w 4174927"/>
              <a:gd name="connsiteY15" fmla="*/ 215153 h 1162786"/>
              <a:gd name="connsiteX16" fmla="*/ 1775011 w 4174927"/>
              <a:gd name="connsiteY16" fmla="*/ 268941 h 1162786"/>
              <a:gd name="connsiteX17" fmla="*/ 1936376 w 4174927"/>
              <a:gd name="connsiteY17" fmla="*/ 322729 h 1162786"/>
              <a:gd name="connsiteX18" fmla="*/ 2084294 w 4174927"/>
              <a:gd name="connsiteY18" fmla="*/ 416859 h 1162786"/>
              <a:gd name="connsiteX19" fmla="*/ 2164976 w 4174927"/>
              <a:gd name="connsiteY19" fmla="*/ 470647 h 1162786"/>
              <a:gd name="connsiteX20" fmla="*/ 2245658 w 4174927"/>
              <a:gd name="connsiteY20" fmla="*/ 524435 h 1162786"/>
              <a:gd name="connsiteX21" fmla="*/ 2326341 w 4174927"/>
              <a:gd name="connsiteY21" fmla="*/ 578223 h 1162786"/>
              <a:gd name="connsiteX22" fmla="*/ 2407023 w 4174927"/>
              <a:gd name="connsiteY22" fmla="*/ 658906 h 1162786"/>
              <a:gd name="connsiteX23" fmla="*/ 2514600 w 4174927"/>
              <a:gd name="connsiteY23" fmla="*/ 685800 h 1162786"/>
              <a:gd name="connsiteX24" fmla="*/ 2702858 w 4174927"/>
              <a:gd name="connsiteY24" fmla="*/ 658906 h 1162786"/>
              <a:gd name="connsiteX25" fmla="*/ 2770094 w 4174927"/>
              <a:gd name="connsiteY25" fmla="*/ 672353 h 1162786"/>
              <a:gd name="connsiteX26" fmla="*/ 2702858 w 4174927"/>
              <a:gd name="connsiteY26" fmla="*/ 685800 h 1162786"/>
              <a:gd name="connsiteX27" fmla="*/ 2407023 w 4174927"/>
              <a:gd name="connsiteY27" fmla="*/ 672353 h 1162786"/>
              <a:gd name="connsiteX28" fmla="*/ 2299447 w 4174927"/>
              <a:gd name="connsiteY28" fmla="*/ 632012 h 1162786"/>
              <a:gd name="connsiteX29" fmla="*/ 2205317 w 4174927"/>
              <a:gd name="connsiteY29" fmla="*/ 605117 h 1162786"/>
              <a:gd name="connsiteX30" fmla="*/ 2057400 w 4174927"/>
              <a:gd name="connsiteY30" fmla="*/ 537882 h 1162786"/>
              <a:gd name="connsiteX31" fmla="*/ 2017058 w 4174927"/>
              <a:gd name="connsiteY31" fmla="*/ 510988 h 1162786"/>
              <a:gd name="connsiteX32" fmla="*/ 1882588 w 4174927"/>
              <a:gd name="connsiteY32" fmla="*/ 403412 h 1162786"/>
              <a:gd name="connsiteX33" fmla="*/ 1788458 w 4174927"/>
              <a:gd name="connsiteY33" fmla="*/ 349623 h 1162786"/>
              <a:gd name="connsiteX34" fmla="*/ 1694329 w 4174927"/>
              <a:gd name="connsiteY34" fmla="*/ 282388 h 1162786"/>
              <a:gd name="connsiteX35" fmla="*/ 1640541 w 4174927"/>
              <a:gd name="connsiteY35" fmla="*/ 242047 h 1162786"/>
              <a:gd name="connsiteX36" fmla="*/ 1573306 w 4174927"/>
              <a:gd name="connsiteY36" fmla="*/ 228600 h 1162786"/>
              <a:gd name="connsiteX37" fmla="*/ 1519517 w 4174927"/>
              <a:gd name="connsiteY37" fmla="*/ 215153 h 1162786"/>
              <a:gd name="connsiteX38" fmla="*/ 1479176 w 4174927"/>
              <a:gd name="connsiteY38" fmla="*/ 188259 h 1162786"/>
              <a:gd name="connsiteX39" fmla="*/ 1452282 w 4174927"/>
              <a:gd name="connsiteY39" fmla="*/ 147917 h 1162786"/>
              <a:gd name="connsiteX40" fmla="*/ 1277470 w 4174927"/>
              <a:gd name="connsiteY40" fmla="*/ 161365 h 1162786"/>
              <a:gd name="connsiteX41" fmla="*/ 1237129 w 4174927"/>
              <a:gd name="connsiteY41" fmla="*/ 174812 h 1162786"/>
              <a:gd name="connsiteX42" fmla="*/ 1156447 w 4174927"/>
              <a:gd name="connsiteY42" fmla="*/ 215153 h 1162786"/>
              <a:gd name="connsiteX43" fmla="*/ 1048870 w 4174927"/>
              <a:gd name="connsiteY43" fmla="*/ 228600 h 1162786"/>
              <a:gd name="connsiteX44" fmla="*/ 1021976 w 4174927"/>
              <a:gd name="connsiteY44" fmla="*/ 268941 h 1162786"/>
              <a:gd name="connsiteX45" fmla="*/ 981635 w 4174927"/>
              <a:gd name="connsiteY45" fmla="*/ 376517 h 1162786"/>
              <a:gd name="connsiteX46" fmla="*/ 860611 w 4174927"/>
              <a:gd name="connsiteY46" fmla="*/ 430306 h 1162786"/>
              <a:gd name="connsiteX47" fmla="*/ 685800 w 4174927"/>
              <a:gd name="connsiteY47" fmla="*/ 457200 h 1162786"/>
              <a:gd name="connsiteX48" fmla="*/ 645458 w 4174927"/>
              <a:gd name="connsiteY48" fmla="*/ 470647 h 1162786"/>
              <a:gd name="connsiteX49" fmla="*/ 605117 w 4174927"/>
              <a:gd name="connsiteY49" fmla="*/ 497541 h 1162786"/>
              <a:gd name="connsiteX50" fmla="*/ 551329 w 4174927"/>
              <a:gd name="connsiteY50" fmla="*/ 537882 h 1162786"/>
              <a:gd name="connsiteX51" fmla="*/ 510988 w 4174927"/>
              <a:gd name="connsiteY51" fmla="*/ 551329 h 1162786"/>
              <a:gd name="connsiteX52" fmla="*/ 457200 w 4174927"/>
              <a:gd name="connsiteY52" fmla="*/ 578223 h 1162786"/>
              <a:gd name="connsiteX53" fmla="*/ 403411 w 4174927"/>
              <a:gd name="connsiteY53" fmla="*/ 591670 h 1162786"/>
              <a:gd name="connsiteX54" fmla="*/ 900953 w 4174927"/>
              <a:gd name="connsiteY54" fmla="*/ 578223 h 1162786"/>
              <a:gd name="connsiteX55" fmla="*/ 914400 w 4174927"/>
              <a:gd name="connsiteY55" fmla="*/ 470647 h 1162786"/>
              <a:gd name="connsiteX56" fmla="*/ 995082 w 4174927"/>
              <a:gd name="connsiteY56" fmla="*/ 403412 h 1162786"/>
              <a:gd name="connsiteX57" fmla="*/ 1021976 w 4174927"/>
              <a:gd name="connsiteY57" fmla="*/ 363070 h 1162786"/>
              <a:gd name="connsiteX58" fmla="*/ 1062317 w 4174927"/>
              <a:gd name="connsiteY58" fmla="*/ 282388 h 1162786"/>
              <a:gd name="connsiteX59" fmla="*/ 1143000 w 4174927"/>
              <a:gd name="connsiteY59" fmla="*/ 268941 h 1162786"/>
              <a:gd name="connsiteX60" fmla="*/ 1196788 w 4174927"/>
              <a:gd name="connsiteY60" fmla="*/ 255494 h 1162786"/>
              <a:gd name="connsiteX61" fmla="*/ 1264023 w 4174927"/>
              <a:gd name="connsiteY61" fmla="*/ 242047 h 1162786"/>
              <a:gd name="connsiteX62" fmla="*/ 1317811 w 4174927"/>
              <a:gd name="connsiteY62" fmla="*/ 255494 h 1162786"/>
              <a:gd name="connsiteX63" fmla="*/ 1519517 w 4174927"/>
              <a:gd name="connsiteY63" fmla="*/ 268941 h 1162786"/>
              <a:gd name="connsiteX64" fmla="*/ 1613647 w 4174927"/>
              <a:gd name="connsiteY64" fmla="*/ 349623 h 1162786"/>
              <a:gd name="connsiteX65" fmla="*/ 1680882 w 4174927"/>
              <a:gd name="connsiteY65" fmla="*/ 389965 h 1162786"/>
              <a:gd name="connsiteX66" fmla="*/ 1842247 w 4174927"/>
              <a:gd name="connsiteY66" fmla="*/ 510988 h 1162786"/>
              <a:gd name="connsiteX67" fmla="*/ 1882588 w 4174927"/>
              <a:gd name="connsiteY67" fmla="*/ 537882 h 1162786"/>
              <a:gd name="connsiteX68" fmla="*/ 1922929 w 4174927"/>
              <a:gd name="connsiteY68" fmla="*/ 578223 h 1162786"/>
              <a:gd name="connsiteX69" fmla="*/ 2043953 w 4174927"/>
              <a:gd name="connsiteY69" fmla="*/ 618565 h 1162786"/>
              <a:gd name="connsiteX70" fmla="*/ 2084294 w 4174927"/>
              <a:gd name="connsiteY70" fmla="*/ 645459 h 1162786"/>
              <a:gd name="connsiteX71" fmla="*/ 2057400 w 4174927"/>
              <a:gd name="connsiteY71" fmla="*/ 605117 h 1162786"/>
              <a:gd name="connsiteX72" fmla="*/ 2003611 w 4174927"/>
              <a:gd name="connsiteY72" fmla="*/ 564776 h 1162786"/>
              <a:gd name="connsiteX73" fmla="*/ 1949823 w 4174927"/>
              <a:gd name="connsiteY73" fmla="*/ 551329 h 1162786"/>
              <a:gd name="connsiteX74" fmla="*/ 1909482 w 4174927"/>
              <a:gd name="connsiteY74" fmla="*/ 537882 h 1162786"/>
              <a:gd name="connsiteX75" fmla="*/ 1869141 w 4174927"/>
              <a:gd name="connsiteY75" fmla="*/ 510988 h 1162786"/>
              <a:gd name="connsiteX76" fmla="*/ 1788458 w 4174927"/>
              <a:gd name="connsiteY76" fmla="*/ 443753 h 1162786"/>
              <a:gd name="connsiteX77" fmla="*/ 1734670 w 4174927"/>
              <a:gd name="connsiteY77" fmla="*/ 363070 h 1162786"/>
              <a:gd name="connsiteX78" fmla="*/ 1640541 w 4174927"/>
              <a:gd name="connsiteY78" fmla="*/ 242047 h 1162786"/>
              <a:gd name="connsiteX79" fmla="*/ 1586753 w 4174927"/>
              <a:gd name="connsiteY79" fmla="*/ 161365 h 1162786"/>
              <a:gd name="connsiteX80" fmla="*/ 1559858 w 4174927"/>
              <a:gd name="connsiteY80" fmla="*/ 121023 h 1162786"/>
              <a:gd name="connsiteX81" fmla="*/ 1506070 w 4174927"/>
              <a:gd name="connsiteY81" fmla="*/ 67235 h 1162786"/>
              <a:gd name="connsiteX82" fmla="*/ 1452282 w 4174927"/>
              <a:gd name="connsiteY82" fmla="*/ 26894 h 1162786"/>
              <a:gd name="connsiteX83" fmla="*/ 1344706 w 4174927"/>
              <a:gd name="connsiteY83" fmla="*/ 13447 h 1162786"/>
              <a:gd name="connsiteX84" fmla="*/ 1264023 w 4174927"/>
              <a:gd name="connsiteY84" fmla="*/ 0 h 1162786"/>
              <a:gd name="connsiteX85" fmla="*/ 1210235 w 4174927"/>
              <a:gd name="connsiteY85" fmla="*/ 13447 h 1162786"/>
              <a:gd name="connsiteX86" fmla="*/ 1196788 w 4174927"/>
              <a:gd name="connsiteY86" fmla="*/ 67235 h 1162786"/>
              <a:gd name="connsiteX87" fmla="*/ 1156447 w 4174927"/>
              <a:gd name="connsiteY87" fmla="*/ 147917 h 1162786"/>
              <a:gd name="connsiteX88" fmla="*/ 1102658 w 4174927"/>
              <a:gd name="connsiteY88" fmla="*/ 282388 h 1162786"/>
              <a:gd name="connsiteX89" fmla="*/ 1021976 w 4174927"/>
              <a:gd name="connsiteY89" fmla="*/ 309282 h 1162786"/>
              <a:gd name="connsiteX90" fmla="*/ 1048870 w 4174927"/>
              <a:gd name="connsiteY90" fmla="*/ 255494 h 1162786"/>
              <a:gd name="connsiteX91" fmla="*/ 1156447 w 4174927"/>
              <a:gd name="connsiteY91" fmla="*/ 201706 h 1162786"/>
              <a:gd name="connsiteX92" fmla="*/ 1210235 w 4174927"/>
              <a:gd name="connsiteY92" fmla="*/ 174812 h 1162786"/>
              <a:gd name="connsiteX93" fmla="*/ 1290917 w 4174927"/>
              <a:gd name="connsiteY93" fmla="*/ 188259 h 1162786"/>
              <a:gd name="connsiteX94" fmla="*/ 1358153 w 4174927"/>
              <a:gd name="connsiteY94" fmla="*/ 309282 h 1162786"/>
              <a:gd name="connsiteX95" fmla="*/ 1492623 w 4174927"/>
              <a:gd name="connsiteY95" fmla="*/ 349623 h 1162786"/>
              <a:gd name="connsiteX96" fmla="*/ 1532964 w 4174927"/>
              <a:gd name="connsiteY96" fmla="*/ 363070 h 1162786"/>
              <a:gd name="connsiteX97" fmla="*/ 1734670 w 4174927"/>
              <a:gd name="connsiteY97" fmla="*/ 336176 h 1162786"/>
              <a:gd name="connsiteX98" fmla="*/ 1788458 w 4174927"/>
              <a:gd name="connsiteY98" fmla="*/ 309282 h 1162786"/>
              <a:gd name="connsiteX99" fmla="*/ 1748117 w 4174927"/>
              <a:gd name="connsiteY99" fmla="*/ 295835 h 1162786"/>
              <a:gd name="connsiteX100" fmla="*/ 1815353 w 4174927"/>
              <a:gd name="connsiteY100" fmla="*/ 403412 h 1162786"/>
              <a:gd name="connsiteX101" fmla="*/ 1855694 w 4174927"/>
              <a:gd name="connsiteY101" fmla="*/ 484094 h 1162786"/>
              <a:gd name="connsiteX102" fmla="*/ 1976717 w 4174927"/>
              <a:gd name="connsiteY102" fmla="*/ 524435 h 1162786"/>
              <a:gd name="connsiteX103" fmla="*/ 2138082 w 4174927"/>
              <a:gd name="connsiteY103" fmla="*/ 551329 h 1162786"/>
              <a:gd name="connsiteX104" fmla="*/ 2232211 w 4174927"/>
              <a:gd name="connsiteY104" fmla="*/ 578223 h 1162786"/>
              <a:gd name="connsiteX105" fmla="*/ 2286000 w 4174927"/>
              <a:gd name="connsiteY105" fmla="*/ 605117 h 1162786"/>
              <a:gd name="connsiteX106" fmla="*/ 2393576 w 4174927"/>
              <a:gd name="connsiteY106" fmla="*/ 645459 h 1162786"/>
              <a:gd name="connsiteX107" fmla="*/ 2837329 w 4174927"/>
              <a:gd name="connsiteY107" fmla="*/ 605117 h 1162786"/>
              <a:gd name="connsiteX108" fmla="*/ 2891117 w 4174927"/>
              <a:gd name="connsiteY108" fmla="*/ 564776 h 1162786"/>
              <a:gd name="connsiteX109" fmla="*/ 2944906 w 4174927"/>
              <a:gd name="connsiteY109" fmla="*/ 551329 h 1162786"/>
              <a:gd name="connsiteX110" fmla="*/ 3106270 w 4174927"/>
              <a:gd name="connsiteY110" fmla="*/ 578223 h 1162786"/>
              <a:gd name="connsiteX111" fmla="*/ 3133164 w 4174927"/>
              <a:gd name="connsiteY111" fmla="*/ 645459 h 1162786"/>
              <a:gd name="connsiteX112" fmla="*/ 3092823 w 4174927"/>
              <a:gd name="connsiteY112" fmla="*/ 658906 h 1162786"/>
              <a:gd name="connsiteX113" fmla="*/ 2864223 w 4174927"/>
              <a:gd name="connsiteY113" fmla="*/ 672353 h 1162786"/>
              <a:gd name="connsiteX114" fmla="*/ 2554941 w 4174927"/>
              <a:gd name="connsiteY114" fmla="*/ 645459 h 1162786"/>
              <a:gd name="connsiteX115" fmla="*/ 2420470 w 4174927"/>
              <a:gd name="connsiteY115" fmla="*/ 605117 h 1162786"/>
              <a:gd name="connsiteX116" fmla="*/ 2259106 w 4174927"/>
              <a:gd name="connsiteY116" fmla="*/ 578223 h 1162786"/>
              <a:gd name="connsiteX117" fmla="*/ 2111188 w 4174927"/>
              <a:gd name="connsiteY117" fmla="*/ 510988 h 1162786"/>
              <a:gd name="connsiteX118" fmla="*/ 2057400 w 4174927"/>
              <a:gd name="connsiteY118" fmla="*/ 497541 h 1162786"/>
              <a:gd name="connsiteX119" fmla="*/ 2017058 w 4174927"/>
              <a:gd name="connsiteY119" fmla="*/ 484094 h 1162786"/>
              <a:gd name="connsiteX120" fmla="*/ 1949823 w 4174927"/>
              <a:gd name="connsiteY120" fmla="*/ 457200 h 1162786"/>
              <a:gd name="connsiteX121" fmla="*/ 1788458 w 4174927"/>
              <a:gd name="connsiteY121" fmla="*/ 443753 h 1162786"/>
              <a:gd name="connsiteX122" fmla="*/ 1748117 w 4174927"/>
              <a:gd name="connsiteY122" fmla="*/ 416859 h 1162786"/>
              <a:gd name="connsiteX123" fmla="*/ 1600200 w 4174927"/>
              <a:gd name="connsiteY123" fmla="*/ 322729 h 1162786"/>
              <a:gd name="connsiteX124" fmla="*/ 1573306 w 4174927"/>
              <a:gd name="connsiteY124" fmla="*/ 282388 h 1162786"/>
              <a:gd name="connsiteX125" fmla="*/ 1546411 w 4174927"/>
              <a:gd name="connsiteY125" fmla="*/ 255494 h 1162786"/>
              <a:gd name="connsiteX126" fmla="*/ 1519517 w 4174927"/>
              <a:gd name="connsiteY126" fmla="*/ 215153 h 1162786"/>
              <a:gd name="connsiteX127" fmla="*/ 1452282 w 4174927"/>
              <a:gd name="connsiteY127" fmla="*/ 201706 h 1162786"/>
              <a:gd name="connsiteX128" fmla="*/ 1411941 w 4174927"/>
              <a:gd name="connsiteY128" fmla="*/ 188259 h 1162786"/>
              <a:gd name="connsiteX129" fmla="*/ 1331258 w 4174927"/>
              <a:gd name="connsiteY129" fmla="*/ 174812 h 1162786"/>
              <a:gd name="connsiteX130" fmla="*/ 1264023 w 4174927"/>
              <a:gd name="connsiteY130" fmla="*/ 161365 h 1162786"/>
              <a:gd name="connsiteX131" fmla="*/ 1183341 w 4174927"/>
              <a:gd name="connsiteY131" fmla="*/ 174812 h 1162786"/>
              <a:gd name="connsiteX132" fmla="*/ 1102658 w 4174927"/>
              <a:gd name="connsiteY132" fmla="*/ 255494 h 1162786"/>
              <a:gd name="connsiteX133" fmla="*/ 1048870 w 4174927"/>
              <a:gd name="connsiteY133" fmla="*/ 309282 h 1162786"/>
              <a:gd name="connsiteX134" fmla="*/ 981635 w 4174927"/>
              <a:gd name="connsiteY134" fmla="*/ 389965 h 1162786"/>
              <a:gd name="connsiteX135" fmla="*/ 779929 w 4174927"/>
              <a:gd name="connsiteY135" fmla="*/ 376517 h 1162786"/>
              <a:gd name="connsiteX136" fmla="*/ 658906 w 4174927"/>
              <a:gd name="connsiteY136" fmla="*/ 322729 h 1162786"/>
              <a:gd name="connsiteX137" fmla="*/ 618564 w 4174927"/>
              <a:gd name="connsiteY137" fmla="*/ 309282 h 1162786"/>
              <a:gd name="connsiteX138" fmla="*/ 497541 w 4174927"/>
              <a:gd name="connsiteY138" fmla="*/ 322729 h 1162786"/>
              <a:gd name="connsiteX139" fmla="*/ 484094 w 4174927"/>
              <a:gd name="connsiteY139" fmla="*/ 363070 h 1162786"/>
              <a:gd name="connsiteX140" fmla="*/ 403411 w 4174927"/>
              <a:gd name="connsiteY140" fmla="*/ 484094 h 1162786"/>
              <a:gd name="connsiteX141" fmla="*/ 107576 w 4174927"/>
              <a:gd name="connsiteY141" fmla="*/ 524435 h 1162786"/>
              <a:gd name="connsiteX142" fmla="*/ 0 w 4174927"/>
              <a:gd name="connsiteY142" fmla="*/ 551329 h 1162786"/>
              <a:gd name="connsiteX143" fmla="*/ 13447 w 4174927"/>
              <a:gd name="connsiteY143" fmla="*/ 605117 h 1162786"/>
              <a:gd name="connsiteX144" fmla="*/ 53788 w 4174927"/>
              <a:gd name="connsiteY144" fmla="*/ 618565 h 1162786"/>
              <a:gd name="connsiteX145" fmla="*/ 107576 w 4174927"/>
              <a:gd name="connsiteY145" fmla="*/ 658906 h 1162786"/>
              <a:gd name="connsiteX146" fmla="*/ 349623 w 4174927"/>
              <a:gd name="connsiteY146" fmla="*/ 645459 h 1162786"/>
              <a:gd name="connsiteX147" fmla="*/ 457200 w 4174927"/>
              <a:gd name="connsiteY147" fmla="*/ 618565 h 1162786"/>
              <a:gd name="connsiteX148" fmla="*/ 605117 w 4174927"/>
              <a:gd name="connsiteY148" fmla="*/ 578223 h 1162786"/>
              <a:gd name="connsiteX149" fmla="*/ 658906 w 4174927"/>
              <a:gd name="connsiteY149" fmla="*/ 470647 h 1162786"/>
              <a:gd name="connsiteX150" fmla="*/ 739588 w 4174927"/>
              <a:gd name="connsiteY150" fmla="*/ 416859 h 1162786"/>
              <a:gd name="connsiteX151" fmla="*/ 766482 w 4174927"/>
              <a:gd name="connsiteY151" fmla="*/ 363070 h 1162786"/>
              <a:gd name="connsiteX152" fmla="*/ 820270 w 4174927"/>
              <a:gd name="connsiteY152" fmla="*/ 336176 h 1162786"/>
              <a:gd name="connsiteX153" fmla="*/ 1062317 w 4174927"/>
              <a:gd name="connsiteY153" fmla="*/ 322729 h 1162786"/>
              <a:gd name="connsiteX154" fmla="*/ 1048870 w 4174927"/>
              <a:gd name="connsiteY154" fmla="*/ 268941 h 1162786"/>
              <a:gd name="connsiteX155" fmla="*/ 1035423 w 4174927"/>
              <a:gd name="connsiteY155" fmla="*/ 161365 h 1162786"/>
              <a:gd name="connsiteX156" fmla="*/ 1075764 w 4174927"/>
              <a:gd name="connsiteY156" fmla="*/ 147917 h 1162786"/>
              <a:gd name="connsiteX157" fmla="*/ 1116106 w 4174927"/>
              <a:gd name="connsiteY157" fmla="*/ 121023 h 1162786"/>
              <a:gd name="connsiteX158" fmla="*/ 1277470 w 4174927"/>
              <a:gd name="connsiteY158" fmla="*/ 147917 h 1162786"/>
              <a:gd name="connsiteX159" fmla="*/ 1385047 w 4174927"/>
              <a:gd name="connsiteY159" fmla="*/ 188259 h 1162786"/>
              <a:gd name="connsiteX160" fmla="*/ 1425388 w 4174927"/>
              <a:gd name="connsiteY160" fmla="*/ 215153 h 1162786"/>
              <a:gd name="connsiteX161" fmla="*/ 1519517 w 4174927"/>
              <a:gd name="connsiteY161" fmla="*/ 242047 h 1162786"/>
              <a:gd name="connsiteX162" fmla="*/ 1653988 w 4174927"/>
              <a:gd name="connsiteY162" fmla="*/ 268941 h 1162786"/>
              <a:gd name="connsiteX163" fmla="*/ 1707776 w 4174927"/>
              <a:gd name="connsiteY163" fmla="*/ 309282 h 1162786"/>
              <a:gd name="connsiteX164" fmla="*/ 2003611 w 4174927"/>
              <a:gd name="connsiteY164" fmla="*/ 430306 h 1162786"/>
              <a:gd name="connsiteX165" fmla="*/ 2205317 w 4174927"/>
              <a:gd name="connsiteY165" fmla="*/ 443753 h 1162786"/>
              <a:gd name="connsiteX166" fmla="*/ 2245658 w 4174927"/>
              <a:gd name="connsiteY166" fmla="*/ 457200 h 1162786"/>
              <a:gd name="connsiteX167" fmla="*/ 2393576 w 4174927"/>
              <a:gd name="connsiteY167" fmla="*/ 497541 h 1162786"/>
              <a:gd name="connsiteX168" fmla="*/ 2433917 w 4174927"/>
              <a:gd name="connsiteY168" fmla="*/ 524435 h 1162786"/>
              <a:gd name="connsiteX169" fmla="*/ 2756647 w 4174927"/>
              <a:gd name="connsiteY169" fmla="*/ 524435 h 1162786"/>
              <a:gd name="connsiteX170" fmla="*/ 2796988 w 4174927"/>
              <a:gd name="connsiteY170" fmla="*/ 484094 h 1162786"/>
              <a:gd name="connsiteX171" fmla="*/ 2985247 w 4174927"/>
              <a:gd name="connsiteY171" fmla="*/ 497541 h 1162786"/>
              <a:gd name="connsiteX172" fmla="*/ 3079376 w 4174927"/>
              <a:gd name="connsiteY172" fmla="*/ 564776 h 1162786"/>
              <a:gd name="connsiteX173" fmla="*/ 3092823 w 4174927"/>
              <a:gd name="connsiteY173" fmla="*/ 605117 h 1162786"/>
              <a:gd name="connsiteX174" fmla="*/ 3173506 w 4174927"/>
              <a:gd name="connsiteY174" fmla="*/ 632012 h 1162786"/>
              <a:gd name="connsiteX175" fmla="*/ 3227294 w 4174927"/>
              <a:gd name="connsiteY175" fmla="*/ 645459 h 1162786"/>
              <a:gd name="connsiteX176" fmla="*/ 3307976 w 4174927"/>
              <a:gd name="connsiteY176" fmla="*/ 672353 h 1162786"/>
              <a:gd name="connsiteX177" fmla="*/ 3402106 w 4174927"/>
              <a:gd name="connsiteY177" fmla="*/ 685800 h 1162786"/>
              <a:gd name="connsiteX178" fmla="*/ 3469341 w 4174927"/>
              <a:gd name="connsiteY178" fmla="*/ 779929 h 1162786"/>
              <a:gd name="connsiteX179" fmla="*/ 3482788 w 4174927"/>
              <a:gd name="connsiteY179" fmla="*/ 820270 h 1162786"/>
              <a:gd name="connsiteX180" fmla="*/ 3630706 w 4174927"/>
              <a:gd name="connsiteY180" fmla="*/ 954741 h 1162786"/>
              <a:gd name="connsiteX181" fmla="*/ 3697941 w 4174927"/>
              <a:gd name="connsiteY181" fmla="*/ 995082 h 1162786"/>
              <a:gd name="connsiteX182" fmla="*/ 3778623 w 4174927"/>
              <a:gd name="connsiteY182" fmla="*/ 1021976 h 1162786"/>
              <a:gd name="connsiteX183" fmla="*/ 3980329 w 4174927"/>
              <a:gd name="connsiteY183" fmla="*/ 1075765 h 1162786"/>
              <a:gd name="connsiteX184" fmla="*/ 4074458 w 4174927"/>
              <a:gd name="connsiteY184" fmla="*/ 1129553 h 1162786"/>
              <a:gd name="connsiteX185" fmla="*/ 4168588 w 4174927"/>
              <a:gd name="connsiteY185" fmla="*/ 1156447 h 1162786"/>
              <a:gd name="connsiteX186" fmla="*/ 4141694 w 4174927"/>
              <a:gd name="connsiteY186" fmla="*/ 1156447 h 116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4174927" h="1162786">
                <a:moveTo>
                  <a:pt x="121023" y="578223"/>
                </a:moveTo>
                <a:cubicBezTo>
                  <a:pt x="192741" y="560294"/>
                  <a:pt x="272786" y="562469"/>
                  <a:pt x="336176" y="524435"/>
                </a:cubicBezTo>
                <a:cubicBezTo>
                  <a:pt x="345543" y="518815"/>
                  <a:pt x="426017" y="471980"/>
                  <a:pt x="443753" y="457200"/>
                </a:cubicBezTo>
                <a:cubicBezTo>
                  <a:pt x="494054" y="415283"/>
                  <a:pt x="471527" y="412084"/>
                  <a:pt x="537882" y="389965"/>
                </a:cubicBezTo>
                <a:cubicBezTo>
                  <a:pt x="574850" y="377642"/>
                  <a:pt x="686325" y="366366"/>
                  <a:pt x="712694" y="363070"/>
                </a:cubicBezTo>
                <a:cubicBezTo>
                  <a:pt x="836742" y="321721"/>
                  <a:pt x="765578" y="341736"/>
                  <a:pt x="927847" y="309282"/>
                </a:cubicBezTo>
                <a:cubicBezTo>
                  <a:pt x="932329" y="295835"/>
                  <a:pt x="937856" y="282692"/>
                  <a:pt x="941294" y="268941"/>
                </a:cubicBezTo>
                <a:cubicBezTo>
                  <a:pt x="946837" y="246768"/>
                  <a:pt x="942982" y="221304"/>
                  <a:pt x="954741" y="201706"/>
                </a:cubicBezTo>
                <a:cubicBezTo>
                  <a:pt x="993370" y="137323"/>
                  <a:pt x="1009182" y="138735"/>
                  <a:pt x="1062317" y="121023"/>
                </a:cubicBezTo>
                <a:cubicBezTo>
                  <a:pt x="1089361" y="39892"/>
                  <a:pt x="1056170" y="99028"/>
                  <a:pt x="1183341" y="67235"/>
                </a:cubicBezTo>
                <a:cubicBezTo>
                  <a:pt x="1202788" y="62373"/>
                  <a:pt x="1219200" y="49306"/>
                  <a:pt x="1237129" y="40341"/>
                </a:cubicBezTo>
                <a:cubicBezTo>
                  <a:pt x="1399808" y="56609"/>
                  <a:pt x="1328864" y="39543"/>
                  <a:pt x="1452282" y="80682"/>
                </a:cubicBezTo>
                <a:lnTo>
                  <a:pt x="1452282" y="80682"/>
                </a:lnTo>
                <a:cubicBezTo>
                  <a:pt x="1474694" y="85164"/>
                  <a:pt x="1497467" y="88115"/>
                  <a:pt x="1519517" y="94129"/>
                </a:cubicBezTo>
                <a:cubicBezTo>
                  <a:pt x="1546867" y="101588"/>
                  <a:pt x="1600200" y="121023"/>
                  <a:pt x="1600200" y="121023"/>
                </a:cubicBezTo>
                <a:cubicBezTo>
                  <a:pt x="1629879" y="160596"/>
                  <a:pt x="1643422" y="183936"/>
                  <a:pt x="1680882" y="215153"/>
                </a:cubicBezTo>
                <a:cubicBezTo>
                  <a:pt x="1706211" y="236260"/>
                  <a:pt x="1746076" y="255789"/>
                  <a:pt x="1775011" y="268941"/>
                </a:cubicBezTo>
                <a:cubicBezTo>
                  <a:pt x="1878399" y="315935"/>
                  <a:pt x="1843534" y="304161"/>
                  <a:pt x="1936376" y="322729"/>
                </a:cubicBezTo>
                <a:cubicBezTo>
                  <a:pt x="1962308" y="338288"/>
                  <a:pt x="2067221" y="399786"/>
                  <a:pt x="2084294" y="416859"/>
                </a:cubicBezTo>
                <a:cubicBezTo>
                  <a:pt x="2134658" y="467223"/>
                  <a:pt x="2106594" y="451186"/>
                  <a:pt x="2164976" y="470647"/>
                </a:cubicBezTo>
                <a:cubicBezTo>
                  <a:pt x="2293664" y="599335"/>
                  <a:pt x="2128897" y="446595"/>
                  <a:pt x="2245658" y="524435"/>
                </a:cubicBezTo>
                <a:cubicBezTo>
                  <a:pt x="2346387" y="591587"/>
                  <a:pt x="2230420" y="546249"/>
                  <a:pt x="2326341" y="578223"/>
                </a:cubicBezTo>
                <a:cubicBezTo>
                  <a:pt x="2350815" y="610856"/>
                  <a:pt x="2366468" y="644159"/>
                  <a:pt x="2407023" y="658906"/>
                </a:cubicBezTo>
                <a:cubicBezTo>
                  <a:pt x="2441760" y="671538"/>
                  <a:pt x="2514600" y="685800"/>
                  <a:pt x="2514600" y="685800"/>
                </a:cubicBezTo>
                <a:cubicBezTo>
                  <a:pt x="2577353" y="676835"/>
                  <a:pt x="2639556" y="662238"/>
                  <a:pt x="2702858" y="658906"/>
                </a:cubicBezTo>
                <a:cubicBezTo>
                  <a:pt x="2725682" y="657705"/>
                  <a:pt x="2770094" y="649497"/>
                  <a:pt x="2770094" y="672353"/>
                </a:cubicBezTo>
                <a:cubicBezTo>
                  <a:pt x="2770094" y="695209"/>
                  <a:pt x="2725270" y="681318"/>
                  <a:pt x="2702858" y="685800"/>
                </a:cubicBezTo>
                <a:cubicBezTo>
                  <a:pt x="2604246" y="681318"/>
                  <a:pt x="2505446" y="679924"/>
                  <a:pt x="2407023" y="672353"/>
                </a:cubicBezTo>
                <a:cubicBezTo>
                  <a:pt x="2347164" y="667748"/>
                  <a:pt x="2355257" y="652307"/>
                  <a:pt x="2299447" y="632012"/>
                </a:cubicBezTo>
                <a:cubicBezTo>
                  <a:pt x="2268779" y="620860"/>
                  <a:pt x="2236048" y="616093"/>
                  <a:pt x="2205317" y="605117"/>
                </a:cubicBezTo>
                <a:cubicBezTo>
                  <a:pt x="2178143" y="595412"/>
                  <a:pt x="2091584" y="557415"/>
                  <a:pt x="2057400" y="537882"/>
                </a:cubicBezTo>
                <a:cubicBezTo>
                  <a:pt x="2043368" y="529864"/>
                  <a:pt x="2029868" y="520842"/>
                  <a:pt x="2017058" y="510988"/>
                </a:cubicBezTo>
                <a:cubicBezTo>
                  <a:pt x="1971560" y="475990"/>
                  <a:pt x="1933929" y="429084"/>
                  <a:pt x="1882588" y="403412"/>
                </a:cubicBezTo>
                <a:cubicBezTo>
                  <a:pt x="1849712" y="386973"/>
                  <a:pt x="1816965" y="373379"/>
                  <a:pt x="1788458" y="349623"/>
                </a:cubicBezTo>
                <a:cubicBezTo>
                  <a:pt x="1650025" y="234264"/>
                  <a:pt x="1853583" y="381922"/>
                  <a:pt x="1694329" y="282388"/>
                </a:cubicBezTo>
                <a:cubicBezTo>
                  <a:pt x="1675324" y="270510"/>
                  <a:pt x="1661021" y="251149"/>
                  <a:pt x="1640541" y="242047"/>
                </a:cubicBezTo>
                <a:cubicBezTo>
                  <a:pt x="1619655" y="232765"/>
                  <a:pt x="1595617" y="233558"/>
                  <a:pt x="1573306" y="228600"/>
                </a:cubicBezTo>
                <a:cubicBezTo>
                  <a:pt x="1555265" y="224591"/>
                  <a:pt x="1537447" y="219635"/>
                  <a:pt x="1519517" y="215153"/>
                </a:cubicBezTo>
                <a:cubicBezTo>
                  <a:pt x="1506070" y="206188"/>
                  <a:pt x="1490604" y="199687"/>
                  <a:pt x="1479176" y="188259"/>
                </a:cubicBezTo>
                <a:cubicBezTo>
                  <a:pt x="1467748" y="176831"/>
                  <a:pt x="1468302" y="150053"/>
                  <a:pt x="1452282" y="147917"/>
                </a:cubicBezTo>
                <a:cubicBezTo>
                  <a:pt x="1394352" y="140193"/>
                  <a:pt x="1335741" y="156882"/>
                  <a:pt x="1277470" y="161365"/>
                </a:cubicBezTo>
                <a:cubicBezTo>
                  <a:pt x="1264023" y="165847"/>
                  <a:pt x="1249807" y="168473"/>
                  <a:pt x="1237129" y="174812"/>
                </a:cubicBezTo>
                <a:cubicBezTo>
                  <a:pt x="1187913" y="199420"/>
                  <a:pt x="1209560" y="205496"/>
                  <a:pt x="1156447" y="215153"/>
                </a:cubicBezTo>
                <a:cubicBezTo>
                  <a:pt x="1120892" y="221618"/>
                  <a:pt x="1084729" y="224118"/>
                  <a:pt x="1048870" y="228600"/>
                </a:cubicBezTo>
                <a:cubicBezTo>
                  <a:pt x="1039905" y="242047"/>
                  <a:pt x="1029204" y="254486"/>
                  <a:pt x="1021976" y="268941"/>
                </a:cubicBezTo>
                <a:cubicBezTo>
                  <a:pt x="1006202" y="300489"/>
                  <a:pt x="1004758" y="350091"/>
                  <a:pt x="981635" y="376517"/>
                </a:cubicBezTo>
                <a:cubicBezTo>
                  <a:pt x="953422" y="408761"/>
                  <a:pt x="900957" y="422970"/>
                  <a:pt x="860611" y="430306"/>
                </a:cubicBezTo>
                <a:cubicBezTo>
                  <a:pt x="801630" y="441030"/>
                  <a:pt x="744292" y="444202"/>
                  <a:pt x="685800" y="457200"/>
                </a:cubicBezTo>
                <a:cubicBezTo>
                  <a:pt x="671963" y="460275"/>
                  <a:pt x="658905" y="466165"/>
                  <a:pt x="645458" y="470647"/>
                </a:cubicBezTo>
                <a:cubicBezTo>
                  <a:pt x="632011" y="479612"/>
                  <a:pt x="618268" y="488147"/>
                  <a:pt x="605117" y="497541"/>
                </a:cubicBezTo>
                <a:cubicBezTo>
                  <a:pt x="586880" y="510568"/>
                  <a:pt x="570788" y="526763"/>
                  <a:pt x="551329" y="537882"/>
                </a:cubicBezTo>
                <a:cubicBezTo>
                  <a:pt x="539022" y="544914"/>
                  <a:pt x="524016" y="545745"/>
                  <a:pt x="510988" y="551329"/>
                </a:cubicBezTo>
                <a:cubicBezTo>
                  <a:pt x="492563" y="559225"/>
                  <a:pt x="475969" y="571185"/>
                  <a:pt x="457200" y="578223"/>
                </a:cubicBezTo>
                <a:cubicBezTo>
                  <a:pt x="439895" y="584712"/>
                  <a:pt x="384930" y="591670"/>
                  <a:pt x="403411" y="591670"/>
                </a:cubicBezTo>
                <a:cubicBezTo>
                  <a:pt x="569319" y="591670"/>
                  <a:pt x="735106" y="582705"/>
                  <a:pt x="900953" y="578223"/>
                </a:cubicBezTo>
                <a:cubicBezTo>
                  <a:pt x="905435" y="542364"/>
                  <a:pt x="902050" y="504609"/>
                  <a:pt x="914400" y="470647"/>
                </a:cubicBezTo>
                <a:cubicBezTo>
                  <a:pt x="922683" y="447869"/>
                  <a:pt x="975874" y="416218"/>
                  <a:pt x="995082" y="403412"/>
                </a:cubicBezTo>
                <a:cubicBezTo>
                  <a:pt x="1004047" y="389965"/>
                  <a:pt x="1014748" y="377525"/>
                  <a:pt x="1021976" y="363070"/>
                </a:cubicBezTo>
                <a:cubicBezTo>
                  <a:pt x="1032583" y="341856"/>
                  <a:pt x="1036626" y="295233"/>
                  <a:pt x="1062317" y="282388"/>
                </a:cubicBezTo>
                <a:cubicBezTo>
                  <a:pt x="1086704" y="270195"/>
                  <a:pt x="1116264" y="274288"/>
                  <a:pt x="1143000" y="268941"/>
                </a:cubicBezTo>
                <a:cubicBezTo>
                  <a:pt x="1161122" y="265317"/>
                  <a:pt x="1178747" y="259503"/>
                  <a:pt x="1196788" y="255494"/>
                </a:cubicBezTo>
                <a:cubicBezTo>
                  <a:pt x="1219099" y="250536"/>
                  <a:pt x="1241611" y="246529"/>
                  <a:pt x="1264023" y="242047"/>
                </a:cubicBezTo>
                <a:cubicBezTo>
                  <a:pt x="1281952" y="246529"/>
                  <a:pt x="1299431" y="253559"/>
                  <a:pt x="1317811" y="255494"/>
                </a:cubicBezTo>
                <a:cubicBezTo>
                  <a:pt x="1384825" y="262548"/>
                  <a:pt x="1453578" y="255059"/>
                  <a:pt x="1519517" y="268941"/>
                </a:cubicBezTo>
                <a:cubicBezTo>
                  <a:pt x="1550205" y="275402"/>
                  <a:pt x="1589969" y="331864"/>
                  <a:pt x="1613647" y="349623"/>
                </a:cubicBezTo>
                <a:cubicBezTo>
                  <a:pt x="1634556" y="365305"/>
                  <a:pt x="1659745" y="374592"/>
                  <a:pt x="1680882" y="389965"/>
                </a:cubicBezTo>
                <a:cubicBezTo>
                  <a:pt x="1970999" y="600961"/>
                  <a:pt x="1561991" y="324152"/>
                  <a:pt x="1842247" y="510988"/>
                </a:cubicBezTo>
                <a:cubicBezTo>
                  <a:pt x="1855694" y="519953"/>
                  <a:pt x="1871160" y="526454"/>
                  <a:pt x="1882588" y="537882"/>
                </a:cubicBezTo>
                <a:cubicBezTo>
                  <a:pt x="1896035" y="551329"/>
                  <a:pt x="1907454" y="567170"/>
                  <a:pt x="1922929" y="578223"/>
                </a:cubicBezTo>
                <a:cubicBezTo>
                  <a:pt x="1966230" y="609152"/>
                  <a:pt x="1992327" y="608239"/>
                  <a:pt x="2043953" y="618565"/>
                </a:cubicBezTo>
                <a:cubicBezTo>
                  <a:pt x="2057400" y="627530"/>
                  <a:pt x="2072867" y="656887"/>
                  <a:pt x="2084294" y="645459"/>
                </a:cubicBezTo>
                <a:cubicBezTo>
                  <a:pt x="2095722" y="634031"/>
                  <a:pt x="2068828" y="616545"/>
                  <a:pt x="2057400" y="605117"/>
                </a:cubicBezTo>
                <a:cubicBezTo>
                  <a:pt x="2041552" y="589269"/>
                  <a:pt x="2023657" y="574799"/>
                  <a:pt x="2003611" y="564776"/>
                </a:cubicBezTo>
                <a:cubicBezTo>
                  <a:pt x="1987081" y="556511"/>
                  <a:pt x="1967593" y="556406"/>
                  <a:pt x="1949823" y="551329"/>
                </a:cubicBezTo>
                <a:cubicBezTo>
                  <a:pt x="1936194" y="547435"/>
                  <a:pt x="1922160" y="544221"/>
                  <a:pt x="1909482" y="537882"/>
                </a:cubicBezTo>
                <a:cubicBezTo>
                  <a:pt x="1895027" y="530654"/>
                  <a:pt x="1882292" y="520382"/>
                  <a:pt x="1869141" y="510988"/>
                </a:cubicBezTo>
                <a:cubicBezTo>
                  <a:pt x="1849588" y="497022"/>
                  <a:pt x="1806097" y="467271"/>
                  <a:pt x="1788458" y="443753"/>
                </a:cubicBezTo>
                <a:cubicBezTo>
                  <a:pt x="1769064" y="417895"/>
                  <a:pt x="1754514" y="388584"/>
                  <a:pt x="1734670" y="363070"/>
                </a:cubicBezTo>
                <a:cubicBezTo>
                  <a:pt x="1703294" y="322729"/>
                  <a:pt x="1668890" y="284570"/>
                  <a:pt x="1640541" y="242047"/>
                </a:cubicBezTo>
                <a:lnTo>
                  <a:pt x="1586753" y="161365"/>
                </a:lnTo>
                <a:lnTo>
                  <a:pt x="1559858" y="121023"/>
                </a:lnTo>
                <a:cubicBezTo>
                  <a:pt x="1536655" y="51415"/>
                  <a:pt x="1565131" y="100984"/>
                  <a:pt x="1506070" y="67235"/>
                </a:cubicBezTo>
                <a:cubicBezTo>
                  <a:pt x="1486611" y="56116"/>
                  <a:pt x="1473544" y="33981"/>
                  <a:pt x="1452282" y="26894"/>
                </a:cubicBezTo>
                <a:cubicBezTo>
                  <a:pt x="1417999" y="15466"/>
                  <a:pt x="1380481" y="18558"/>
                  <a:pt x="1344706" y="13447"/>
                </a:cubicBezTo>
                <a:cubicBezTo>
                  <a:pt x="1317715" y="9591"/>
                  <a:pt x="1290917" y="4482"/>
                  <a:pt x="1264023" y="0"/>
                </a:cubicBezTo>
                <a:cubicBezTo>
                  <a:pt x="1246094" y="4482"/>
                  <a:pt x="1223303" y="379"/>
                  <a:pt x="1210235" y="13447"/>
                </a:cubicBezTo>
                <a:cubicBezTo>
                  <a:pt x="1197167" y="26515"/>
                  <a:pt x="1201865" y="49465"/>
                  <a:pt x="1196788" y="67235"/>
                </a:cubicBezTo>
                <a:cubicBezTo>
                  <a:pt x="1182870" y="115949"/>
                  <a:pt x="1185914" y="103717"/>
                  <a:pt x="1156447" y="147917"/>
                </a:cubicBezTo>
                <a:cubicBezTo>
                  <a:pt x="1148564" y="179450"/>
                  <a:pt x="1148115" y="259660"/>
                  <a:pt x="1102658" y="282388"/>
                </a:cubicBezTo>
                <a:cubicBezTo>
                  <a:pt x="1077302" y="295066"/>
                  <a:pt x="1021976" y="309282"/>
                  <a:pt x="1021976" y="309282"/>
                </a:cubicBezTo>
                <a:cubicBezTo>
                  <a:pt x="1030941" y="291353"/>
                  <a:pt x="1035824" y="270714"/>
                  <a:pt x="1048870" y="255494"/>
                </a:cubicBezTo>
                <a:cubicBezTo>
                  <a:pt x="1086274" y="211856"/>
                  <a:pt x="1106619" y="214163"/>
                  <a:pt x="1156447" y="201706"/>
                </a:cubicBezTo>
                <a:cubicBezTo>
                  <a:pt x="1174376" y="192741"/>
                  <a:pt x="1190289" y="176807"/>
                  <a:pt x="1210235" y="174812"/>
                </a:cubicBezTo>
                <a:cubicBezTo>
                  <a:pt x="1237365" y="172099"/>
                  <a:pt x="1271638" y="168980"/>
                  <a:pt x="1290917" y="188259"/>
                </a:cubicBezTo>
                <a:cubicBezTo>
                  <a:pt x="1408746" y="306088"/>
                  <a:pt x="1247821" y="260246"/>
                  <a:pt x="1358153" y="309282"/>
                </a:cubicBezTo>
                <a:cubicBezTo>
                  <a:pt x="1415675" y="334847"/>
                  <a:pt x="1437861" y="333977"/>
                  <a:pt x="1492623" y="349623"/>
                </a:cubicBezTo>
                <a:cubicBezTo>
                  <a:pt x="1506252" y="353517"/>
                  <a:pt x="1519517" y="358588"/>
                  <a:pt x="1532964" y="363070"/>
                </a:cubicBezTo>
                <a:cubicBezTo>
                  <a:pt x="1564704" y="359896"/>
                  <a:pt x="1686924" y="352091"/>
                  <a:pt x="1734670" y="336176"/>
                </a:cubicBezTo>
                <a:cubicBezTo>
                  <a:pt x="1753687" y="329837"/>
                  <a:pt x="1770529" y="318247"/>
                  <a:pt x="1788458" y="309282"/>
                </a:cubicBezTo>
                <a:cubicBezTo>
                  <a:pt x="1775011" y="304800"/>
                  <a:pt x="1748117" y="281661"/>
                  <a:pt x="1748117" y="295835"/>
                </a:cubicBezTo>
                <a:cubicBezTo>
                  <a:pt x="1748117" y="303945"/>
                  <a:pt x="1804047" y="386454"/>
                  <a:pt x="1815353" y="403412"/>
                </a:cubicBezTo>
                <a:cubicBezTo>
                  <a:pt x="1824531" y="430946"/>
                  <a:pt x="1831632" y="464042"/>
                  <a:pt x="1855694" y="484094"/>
                </a:cubicBezTo>
                <a:cubicBezTo>
                  <a:pt x="1892206" y="514521"/>
                  <a:pt x="1932831" y="514683"/>
                  <a:pt x="1976717" y="524435"/>
                </a:cubicBezTo>
                <a:cubicBezTo>
                  <a:pt x="2090948" y="549819"/>
                  <a:pt x="1962535" y="529386"/>
                  <a:pt x="2138082" y="551329"/>
                </a:cubicBezTo>
                <a:cubicBezTo>
                  <a:pt x="2169458" y="560294"/>
                  <a:pt x="2201544" y="567071"/>
                  <a:pt x="2232211" y="578223"/>
                </a:cubicBezTo>
                <a:cubicBezTo>
                  <a:pt x="2251050" y="585074"/>
                  <a:pt x="2267230" y="598078"/>
                  <a:pt x="2286000" y="605117"/>
                </a:cubicBezTo>
                <a:cubicBezTo>
                  <a:pt x="2432466" y="660043"/>
                  <a:pt x="2243828" y="570585"/>
                  <a:pt x="2393576" y="645459"/>
                </a:cubicBezTo>
                <a:cubicBezTo>
                  <a:pt x="2602416" y="561923"/>
                  <a:pt x="2306610" y="671458"/>
                  <a:pt x="2837329" y="605117"/>
                </a:cubicBezTo>
                <a:cubicBezTo>
                  <a:pt x="2859568" y="602337"/>
                  <a:pt x="2871071" y="574799"/>
                  <a:pt x="2891117" y="564776"/>
                </a:cubicBezTo>
                <a:cubicBezTo>
                  <a:pt x="2907647" y="556511"/>
                  <a:pt x="2926976" y="555811"/>
                  <a:pt x="2944906" y="551329"/>
                </a:cubicBezTo>
                <a:cubicBezTo>
                  <a:pt x="2998694" y="560294"/>
                  <a:pt x="3052799" y="567529"/>
                  <a:pt x="3106270" y="578223"/>
                </a:cubicBezTo>
                <a:cubicBezTo>
                  <a:pt x="3144906" y="585950"/>
                  <a:pt x="3175133" y="592997"/>
                  <a:pt x="3133164" y="645459"/>
                </a:cubicBezTo>
                <a:cubicBezTo>
                  <a:pt x="3124309" y="656527"/>
                  <a:pt x="3106927" y="657496"/>
                  <a:pt x="3092823" y="658906"/>
                </a:cubicBezTo>
                <a:cubicBezTo>
                  <a:pt x="3016870" y="666501"/>
                  <a:pt x="2940423" y="667871"/>
                  <a:pt x="2864223" y="672353"/>
                </a:cubicBezTo>
                <a:cubicBezTo>
                  <a:pt x="2824921" y="670041"/>
                  <a:pt x="2633579" y="666906"/>
                  <a:pt x="2554941" y="645459"/>
                </a:cubicBezTo>
                <a:cubicBezTo>
                  <a:pt x="2390513" y="600615"/>
                  <a:pt x="2583312" y="632258"/>
                  <a:pt x="2420470" y="605117"/>
                </a:cubicBezTo>
                <a:cubicBezTo>
                  <a:pt x="2370990" y="596870"/>
                  <a:pt x="2308908" y="591805"/>
                  <a:pt x="2259106" y="578223"/>
                </a:cubicBezTo>
                <a:cubicBezTo>
                  <a:pt x="2100905" y="535078"/>
                  <a:pt x="2251339" y="573278"/>
                  <a:pt x="2111188" y="510988"/>
                </a:cubicBezTo>
                <a:cubicBezTo>
                  <a:pt x="2094300" y="503482"/>
                  <a:pt x="2075170" y="502618"/>
                  <a:pt x="2057400" y="497541"/>
                </a:cubicBezTo>
                <a:cubicBezTo>
                  <a:pt x="2043771" y="493647"/>
                  <a:pt x="2030330" y="489071"/>
                  <a:pt x="2017058" y="484094"/>
                </a:cubicBezTo>
                <a:cubicBezTo>
                  <a:pt x="1994457" y="475619"/>
                  <a:pt x="1973594" y="461395"/>
                  <a:pt x="1949823" y="457200"/>
                </a:cubicBezTo>
                <a:cubicBezTo>
                  <a:pt x="1896670" y="447820"/>
                  <a:pt x="1842246" y="448235"/>
                  <a:pt x="1788458" y="443753"/>
                </a:cubicBezTo>
                <a:cubicBezTo>
                  <a:pt x="1775011" y="434788"/>
                  <a:pt x="1761975" y="425174"/>
                  <a:pt x="1748117" y="416859"/>
                </a:cubicBezTo>
                <a:cubicBezTo>
                  <a:pt x="1709760" y="393845"/>
                  <a:pt x="1636242" y="358771"/>
                  <a:pt x="1600200" y="322729"/>
                </a:cubicBezTo>
                <a:cubicBezTo>
                  <a:pt x="1588772" y="311301"/>
                  <a:pt x="1583402" y="295008"/>
                  <a:pt x="1573306" y="282388"/>
                </a:cubicBezTo>
                <a:cubicBezTo>
                  <a:pt x="1565386" y="272488"/>
                  <a:pt x="1554331" y="265394"/>
                  <a:pt x="1546411" y="255494"/>
                </a:cubicBezTo>
                <a:cubicBezTo>
                  <a:pt x="1536315" y="242874"/>
                  <a:pt x="1533549" y="223171"/>
                  <a:pt x="1519517" y="215153"/>
                </a:cubicBezTo>
                <a:cubicBezTo>
                  <a:pt x="1499673" y="203813"/>
                  <a:pt x="1474455" y="207249"/>
                  <a:pt x="1452282" y="201706"/>
                </a:cubicBezTo>
                <a:cubicBezTo>
                  <a:pt x="1438531" y="198268"/>
                  <a:pt x="1425778" y="191334"/>
                  <a:pt x="1411941" y="188259"/>
                </a:cubicBezTo>
                <a:cubicBezTo>
                  <a:pt x="1385325" y="182344"/>
                  <a:pt x="1358084" y="179689"/>
                  <a:pt x="1331258" y="174812"/>
                </a:cubicBezTo>
                <a:cubicBezTo>
                  <a:pt x="1308771" y="170724"/>
                  <a:pt x="1286435" y="165847"/>
                  <a:pt x="1264023" y="161365"/>
                </a:cubicBezTo>
                <a:cubicBezTo>
                  <a:pt x="1237129" y="165847"/>
                  <a:pt x="1206892" y="161074"/>
                  <a:pt x="1183341" y="174812"/>
                </a:cubicBezTo>
                <a:cubicBezTo>
                  <a:pt x="1150488" y="193976"/>
                  <a:pt x="1129552" y="228600"/>
                  <a:pt x="1102658" y="255494"/>
                </a:cubicBezTo>
                <a:cubicBezTo>
                  <a:pt x="1084729" y="273423"/>
                  <a:pt x="1062935" y="288185"/>
                  <a:pt x="1048870" y="309282"/>
                </a:cubicBezTo>
                <a:cubicBezTo>
                  <a:pt x="1011427" y="365446"/>
                  <a:pt x="1033404" y="338195"/>
                  <a:pt x="981635" y="389965"/>
                </a:cubicBezTo>
                <a:cubicBezTo>
                  <a:pt x="914400" y="385482"/>
                  <a:pt x="846636" y="386047"/>
                  <a:pt x="779929" y="376517"/>
                </a:cubicBezTo>
                <a:cubicBezTo>
                  <a:pt x="682789" y="362639"/>
                  <a:pt x="723477" y="355014"/>
                  <a:pt x="658906" y="322729"/>
                </a:cubicBezTo>
                <a:cubicBezTo>
                  <a:pt x="646228" y="316390"/>
                  <a:pt x="632011" y="313764"/>
                  <a:pt x="618564" y="309282"/>
                </a:cubicBezTo>
                <a:cubicBezTo>
                  <a:pt x="578223" y="313764"/>
                  <a:pt x="535227" y="307655"/>
                  <a:pt x="497541" y="322729"/>
                </a:cubicBezTo>
                <a:cubicBezTo>
                  <a:pt x="484380" y="327993"/>
                  <a:pt x="487988" y="349441"/>
                  <a:pt x="484094" y="363070"/>
                </a:cubicBezTo>
                <a:cubicBezTo>
                  <a:pt x="472246" y="404537"/>
                  <a:pt x="467789" y="477656"/>
                  <a:pt x="403411" y="484094"/>
                </a:cubicBezTo>
                <a:cubicBezTo>
                  <a:pt x="236478" y="500787"/>
                  <a:pt x="286990" y="492774"/>
                  <a:pt x="107576" y="524435"/>
                </a:cubicBezTo>
                <a:cubicBezTo>
                  <a:pt x="38612" y="536605"/>
                  <a:pt x="54476" y="533170"/>
                  <a:pt x="0" y="551329"/>
                </a:cubicBezTo>
                <a:cubicBezTo>
                  <a:pt x="4482" y="569258"/>
                  <a:pt x="1902" y="590686"/>
                  <a:pt x="13447" y="605117"/>
                </a:cubicBezTo>
                <a:cubicBezTo>
                  <a:pt x="22302" y="616185"/>
                  <a:pt x="41481" y="611532"/>
                  <a:pt x="53788" y="618565"/>
                </a:cubicBezTo>
                <a:cubicBezTo>
                  <a:pt x="73247" y="629684"/>
                  <a:pt x="89647" y="645459"/>
                  <a:pt x="107576" y="658906"/>
                </a:cubicBezTo>
                <a:cubicBezTo>
                  <a:pt x="188258" y="654424"/>
                  <a:pt x="269120" y="652459"/>
                  <a:pt x="349623" y="645459"/>
                </a:cubicBezTo>
                <a:cubicBezTo>
                  <a:pt x="425611" y="638851"/>
                  <a:pt x="398367" y="633274"/>
                  <a:pt x="457200" y="618565"/>
                </a:cubicBezTo>
                <a:cubicBezTo>
                  <a:pt x="609249" y="580552"/>
                  <a:pt x="432033" y="635918"/>
                  <a:pt x="605117" y="578223"/>
                </a:cubicBezTo>
                <a:cubicBezTo>
                  <a:pt x="623047" y="542364"/>
                  <a:pt x="625548" y="492886"/>
                  <a:pt x="658906" y="470647"/>
                </a:cubicBezTo>
                <a:lnTo>
                  <a:pt x="739588" y="416859"/>
                </a:lnTo>
                <a:cubicBezTo>
                  <a:pt x="748553" y="398929"/>
                  <a:pt x="752307" y="377245"/>
                  <a:pt x="766482" y="363070"/>
                </a:cubicBezTo>
                <a:cubicBezTo>
                  <a:pt x="780656" y="348896"/>
                  <a:pt x="800408" y="338884"/>
                  <a:pt x="820270" y="336176"/>
                </a:cubicBezTo>
                <a:cubicBezTo>
                  <a:pt x="900336" y="325258"/>
                  <a:pt x="981635" y="327211"/>
                  <a:pt x="1062317" y="322729"/>
                </a:cubicBezTo>
                <a:cubicBezTo>
                  <a:pt x="1057835" y="304800"/>
                  <a:pt x="1056150" y="285928"/>
                  <a:pt x="1048870" y="268941"/>
                </a:cubicBezTo>
                <a:cubicBezTo>
                  <a:pt x="1028628" y="221711"/>
                  <a:pt x="991469" y="227296"/>
                  <a:pt x="1035423" y="161365"/>
                </a:cubicBezTo>
                <a:cubicBezTo>
                  <a:pt x="1043286" y="149571"/>
                  <a:pt x="1063086" y="154256"/>
                  <a:pt x="1075764" y="147917"/>
                </a:cubicBezTo>
                <a:cubicBezTo>
                  <a:pt x="1090219" y="140689"/>
                  <a:pt x="1102659" y="129988"/>
                  <a:pt x="1116106" y="121023"/>
                </a:cubicBezTo>
                <a:cubicBezTo>
                  <a:pt x="1137423" y="124068"/>
                  <a:pt x="1247977" y="138086"/>
                  <a:pt x="1277470" y="147917"/>
                </a:cubicBezTo>
                <a:cubicBezTo>
                  <a:pt x="1488412" y="218233"/>
                  <a:pt x="1182161" y="137538"/>
                  <a:pt x="1385047" y="188259"/>
                </a:cubicBezTo>
                <a:cubicBezTo>
                  <a:pt x="1398494" y="197224"/>
                  <a:pt x="1410383" y="209151"/>
                  <a:pt x="1425388" y="215153"/>
                </a:cubicBezTo>
                <a:cubicBezTo>
                  <a:pt x="1455686" y="227272"/>
                  <a:pt x="1488261" y="232670"/>
                  <a:pt x="1519517" y="242047"/>
                </a:cubicBezTo>
                <a:cubicBezTo>
                  <a:pt x="1604862" y="267650"/>
                  <a:pt x="1512429" y="248719"/>
                  <a:pt x="1653988" y="268941"/>
                </a:cubicBezTo>
                <a:cubicBezTo>
                  <a:pt x="1671917" y="282388"/>
                  <a:pt x="1688243" y="298294"/>
                  <a:pt x="1707776" y="309282"/>
                </a:cubicBezTo>
                <a:cubicBezTo>
                  <a:pt x="1793590" y="357553"/>
                  <a:pt x="1902902" y="414193"/>
                  <a:pt x="2003611" y="430306"/>
                </a:cubicBezTo>
                <a:cubicBezTo>
                  <a:pt x="2070149" y="440952"/>
                  <a:pt x="2138082" y="439271"/>
                  <a:pt x="2205317" y="443753"/>
                </a:cubicBezTo>
                <a:cubicBezTo>
                  <a:pt x="2218764" y="448235"/>
                  <a:pt x="2232081" y="453127"/>
                  <a:pt x="2245658" y="457200"/>
                </a:cubicBezTo>
                <a:cubicBezTo>
                  <a:pt x="2325583" y="481177"/>
                  <a:pt x="2326239" y="480707"/>
                  <a:pt x="2393576" y="497541"/>
                </a:cubicBezTo>
                <a:cubicBezTo>
                  <a:pt x="2407023" y="506506"/>
                  <a:pt x="2418585" y="519324"/>
                  <a:pt x="2433917" y="524435"/>
                </a:cubicBezTo>
                <a:cubicBezTo>
                  <a:pt x="2525568" y="554985"/>
                  <a:pt x="2691100" y="528076"/>
                  <a:pt x="2756647" y="524435"/>
                </a:cubicBezTo>
                <a:cubicBezTo>
                  <a:pt x="2770094" y="510988"/>
                  <a:pt x="2781165" y="494643"/>
                  <a:pt x="2796988" y="484094"/>
                </a:cubicBezTo>
                <a:cubicBezTo>
                  <a:pt x="2850346" y="448522"/>
                  <a:pt x="2945451" y="490305"/>
                  <a:pt x="2985247" y="497541"/>
                </a:cubicBezTo>
                <a:cubicBezTo>
                  <a:pt x="3003643" y="509805"/>
                  <a:pt x="3068951" y="552267"/>
                  <a:pt x="3079376" y="564776"/>
                </a:cubicBezTo>
                <a:cubicBezTo>
                  <a:pt x="3088450" y="575665"/>
                  <a:pt x="3081289" y="596878"/>
                  <a:pt x="3092823" y="605117"/>
                </a:cubicBezTo>
                <a:cubicBezTo>
                  <a:pt x="3115892" y="621595"/>
                  <a:pt x="3146003" y="625136"/>
                  <a:pt x="3173506" y="632012"/>
                </a:cubicBezTo>
                <a:cubicBezTo>
                  <a:pt x="3191435" y="636494"/>
                  <a:pt x="3209592" y="640148"/>
                  <a:pt x="3227294" y="645459"/>
                </a:cubicBezTo>
                <a:cubicBezTo>
                  <a:pt x="3254447" y="653605"/>
                  <a:pt x="3280353" y="665979"/>
                  <a:pt x="3307976" y="672353"/>
                </a:cubicBezTo>
                <a:cubicBezTo>
                  <a:pt x="3338860" y="679480"/>
                  <a:pt x="3370729" y="681318"/>
                  <a:pt x="3402106" y="685800"/>
                </a:cubicBezTo>
                <a:cubicBezTo>
                  <a:pt x="3411243" y="697982"/>
                  <a:pt x="3459510" y="760266"/>
                  <a:pt x="3469341" y="779929"/>
                </a:cubicBezTo>
                <a:cubicBezTo>
                  <a:pt x="3475680" y="792607"/>
                  <a:pt x="3473933" y="809202"/>
                  <a:pt x="3482788" y="820270"/>
                </a:cubicBezTo>
                <a:cubicBezTo>
                  <a:pt x="3520382" y="867263"/>
                  <a:pt x="3577977" y="919589"/>
                  <a:pt x="3630706" y="954741"/>
                </a:cubicBezTo>
                <a:cubicBezTo>
                  <a:pt x="3652453" y="969239"/>
                  <a:pt x="3674147" y="984267"/>
                  <a:pt x="3697941" y="995082"/>
                </a:cubicBezTo>
                <a:cubicBezTo>
                  <a:pt x="3723749" y="1006813"/>
                  <a:pt x="3751528" y="1013639"/>
                  <a:pt x="3778623" y="1021976"/>
                </a:cubicBezTo>
                <a:cubicBezTo>
                  <a:pt x="3858883" y="1046671"/>
                  <a:pt x="3897062" y="1054948"/>
                  <a:pt x="3980329" y="1075765"/>
                </a:cubicBezTo>
                <a:cubicBezTo>
                  <a:pt x="4011705" y="1093694"/>
                  <a:pt x="4041559" y="1114599"/>
                  <a:pt x="4074458" y="1129553"/>
                </a:cubicBezTo>
                <a:cubicBezTo>
                  <a:pt x="4075098" y="1129844"/>
                  <a:pt x="4162023" y="1149882"/>
                  <a:pt x="4168588" y="1156447"/>
                </a:cubicBezTo>
                <a:cubicBezTo>
                  <a:pt x="4174927" y="1162786"/>
                  <a:pt x="4150659" y="1156447"/>
                  <a:pt x="4141694" y="1156447"/>
                </a:cubicBezTo>
              </a:path>
            </a:pathLst>
          </a:custGeom>
          <a:no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pic>
        <p:nvPicPr>
          <p:cNvPr id="36967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771900"/>
            <a:ext cx="2476500" cy="1562100"/>
          </a:xfrm>
          <a:prstGeom prst="rect">
            <a:avLst/>
          </a:prstGeom>
          <a:noFill/>
          <a:ln w="38100">
            <a:solidFill>
              <a:srgbClr val="0D0D0D"/>
            </a:solidFill>
            <a:miter lim="800000"/>
            <a:headEnd/>
            <a:tailEnd/>
          </a:ln>
          <a:extLst>
            <a:ext uri="{909E8E84-426E-40DD-AFC4-6F175D3DCCD1}">
              <a14:hiddenFill xmlns:a14="http://schemas.microsoft.com/office/drawing/2010/main">
                <a:solidFill>
                  <a:srgbClr val="FFFFFF"/>
                </a:solidFill>
              </a14:hiddenFill>
            </a:ext>
          </a:extLst>
        </p:spPr>
      </p:pic>
      <p:sp>
        <p:nvSpPr>
          <p:cNvPr id="16" name="Freeform 15"/>
          <p:cNvSpPr/>
          <p:nvPr/>
        </p:nvSpPr>
        <p:spPr bwMode="auto">
          <a:xfrm>
            <a:off x="7489825" y="4184650"/>
            <a:ext cx="766763" cy="320675"/>
          </a:xfrm>
          <a:custGeom>
            <a:avLst/>
            <a:gdLst>
              <a:gd name="connsiteX0" fmla="*/ 591670 w 766482"/>
              <a:gd name="connsiteY0" fmla="*/ 104601 h 321033"/>
              <a:gd name="connsiteX1" fmla="*/ 255494 w 766482"/>
              <a:gd name="connsiteY1" fmla="*/ 118048 h 321033"/>
              <a:gd name="connsiteX2" fmla="*/ 215153 w 766482"/>
              <a:gd name="connsiteY2" fmla="*/ 131495 h 321033"/>
              <a:gd name="connsiteX3" fmla="*/ 188259 w 766482"/>
              <a:gd name="connsiteY3" fmla="*/ 171836 h 321033"/>
              <a:gd name="connsiteX4" fmla="*/ 80682 w 766482"/>
              <a:gd name="connsiteY4" fmla="*/ 265965 h 321033"/>
              <a:gd name="connsiteX5" fmla="*/ 0 w 766482"/>
              <a:gd name="connsiteY5" fmla="*/ 292860 h 321033"/>
              <a:gd name="connsiteX6" fmla="*/ 349623 w 766482"/>
              <a:gd name="connsiteY6" fmla="*/ 292860 h 321033"/>
              <a:gd name="connsiteX7" fmla="*/ 389964 w 766482"/>
              <a:gd name="connsiteY7" fmla="*/ 265965 h 321033"/>
              <a:gd name="connsiteX8" fmla="*/ 416859 w 766482"/>
              <a:gd name="connsiteY8" fmla="*/ 239071 h 321033"/>
              <a:gd name="connsiteX9" fmla="*/ 672353 w 766482"/>
              <a:gd name="connsiteY9" fmla="*/ 225624 h 321033"/>
              <a:gd name="connsiteX10" fmla="*/ 699247 w 766482"/>
              <a:gd name="connsiteY10" fmla="*/ 185283 h 321033"/>
              <a:gd name="connsiteX11" fmla="*/ 726141 w 766482"/>
              <a:gd name="connsiteY11" fmla="*/ 104601 h 321033"/>
              <a:gd name="connsiteX12" fmla="*/ 766482 w 766482"/>
              <a:gd name="connsiteY12" fmla="*/ 77707 h 321033"/>
              <a:gd name="connsiteX13" fmla="*/ 739588 w 766482"/>
              <a:gd name="connsiteY13" fmla="*/ 37365 h 321033"/>
              <a:gd name="connsiteX14" fmla="*/ 672353 w 766482"/>
              <a:gd name="connsiteY14" fmla="*/ 50813 h 321033"/>
              <a:gd name="connsiteX15" fmla="*/ 632012 w 766482"/>
              <a:gd name="connsiteY15" fmla="*/ 64260 h 321033"/>
              <a:gd name="connsiteX16" fmla="*/ 605117 w 766482"/>
              <a:gd name="connsiteY16" fmla="*/ 91154 h 321033"/>
              <a:gd name="connsiteX17" fmla="*/ 497541 w 766482"/>
              <a:gd name="connsiteY17" fmla="*/ 118048 h 32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482" h="321033">
                <a:moveTo>
                  <a:pt x="591670" y="104601"/>
                </a:moveTo>
                <a:cubicBezTo>
                  <a:pt x="479611" y="109083"/>
                  <a:pt x="367357" y="110058"/>
                  <a:pt x="255494" y="118048"/>
                </a:cubicBezTo>
                <a:cubicBezTo>
                  <a:pt x="241356" y="119058"/>
                  <a:pt x="226221" y="122640"/>
                  <a:pt x="215153" y="131495"/>
                </a:cubicBezTo>
                <a:cubicBezTo>
                  <a:pt x="202533" y="141591"/>
                  <a:pt x="198901" y="159673"/>
                  <a:pt x="188259" y="171836"/>
                </a:cubicBezTo>
                <a:cubicBezTo>
                  <a:pt x="167316" y="195771"/>
                  <a:pt x="117963" y="249395"/>
                  <a:pt x="80682" y="265965"/>
                </a:cubicBezTo>
                <a:cubicBezTo>
                  <a:pt x="54777" y="277479"/>
                  <a:pt x="0" y="292860"/>
                  <a:pt x="0" y="292860"/>
                </a:cubicBezTo>
                <a:cubicBezTo>
                  <a:pt x="144863" y="317004"/>
                  <a:pt x="133636" y="321033"/>
                  <a:pt x="349623" y="292860"/>
                </a:cubicBezTo>
                <a:cubicBezTo>
                  <a:pt x="365649" y="290770"/>
                  <a:pt x="377344" y="276061"/>
                  <a:pt x="389964" y="265965"/>
                </a:cubicBezTo>
                <a:cubicBezTo>
                  <a:pt x="399864" y="258045"/>
                  <a:pt x="404308" y="240864"/>
                  <a:pt x="416859" y="239071"/>
                </a:cubicBezTo>
                <a:cubicBezTo>
                  <a:pt x="501284" y="227010"/>
                  <a:pt x="587188" y="230106"/>
                  <a:pt x="672353" y="225624"/>
                </a:cubicBezTo>
                <a:cubicBezTo>
                  <a:pt x="681318" y="212177"/>
                  <a:pt x="692683" y="200051"/>
                  <a:pt x="699247" y="185283"/>
                </a:cubicBezTo>
                <a:cubicBezTo>
                  <a:pt x="710761" y="159378"/>
                  <a:pt x="702553" y="120326"/>
                  <a:pt x="726141" y="104601"/>
                </a:cubicBezTo>
                <a:lnTo>
                  <a:pt x="766482" y="77707"/>
                </a:lnTo>
                <a:cubicBezTo>
                  <a:pt x="757517" y="64260"/>
                  <a:pt x="752208" y="47461"/>
                  <a:pt x="739588" y="37365"/>
                </a:cubicBezTo>
                <a:cubicBezTo>
                  <a:pt x="692883" y="0"/>
                  <a:pt x="704204" y="31702"/>
                  <a:pt x="672353" y="50813"/>
                </a:cubicBezTo>
                <a:cubicBezTo>
                  <a:pt x="660199" y="58106"/>
                  <a:pt x="645459" y="59778"/>
                  <a:pt x="632012" y="64260"/>
                </a:cubicBezTo>
                <a:cubicBezTo>
                  <a:pt x="623047" y="73225"/>
                  <a:pt x="616457" y="85484"/>
                  <a:pt x="605117" y="91154"/>
                </a:cubicBezTo>
                <a:cubicBezTo>
                  <a:pt x="545659" y="120883"/>
                  <a:pt x="543383" y="118048"/>
                  <a:pt x="497541" y="118048"/>
                </a:cubicBezTo>
              </a:path>
            </a:pathLst>
          </a:custGeom>
          <a:solidFill>
            <a:srgbClr val="996600"/>
          </a:solid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951663" y="4141788"/>
            <a:ext cx="1358900" cy="661987"/>
          </a:xfrm>
          <a:custGeom>
            <a:avLst/>
            <a:gdLst>
              <a:gd name="connsiteX0" fmla="*/ 309283 w 1358880"/>
              <a:gd name="connsiteY0" fmla="*/ 336177 h 661741"/>
              <a:gd name="connsiteX1" fmla="*/ 524436 w 1358880"/>
              <a:gd name="connsiteY1" fmla="*/ 309282 h 661741"/>
              <a:gd name="connsiteX2" fmla="*/ 578224 w 1358880"/>
              <a:gd name="connsiteY2" fmla="*/ 282388 h 661741"/>
              <a:gd name="connsiteX3" fmla="*/ 658906 w 1358880"/>
              <a:gd name="connsiteY3" fmla="*/ 228600 h 661741"/>
              <a:gd name="connsiteX4" fmla="*/ 1129553 w 1358880"/>
              <a:gd name="connsiteY4" fmla="*/ 228600 h 661741"/>
              <a:gd name="connsiteX5" fmla="*/ 1196789 w 1358880"/>
              <a:gd name="connsiteY5" fmla="*/ 188259 h 661741"/>
              <a:gd name="connsiteX6" fmla="*/ 1277471 w 1358880"/>
              <a:gd name="connsiteY6" fmla="*/ 121024 h 661741"/>
              <a:gd name="connsiteX7" fmla="*/ 1344706 w 1358880"/>
              <a:gd name="connsiteY7" fmla="*/ 134471 h 661741"/>
              <a:gd name="connsiteX8" fmla="*/ 1304365 w 1358880"/>
              <a:gd name="connsiteY8" fmla="*/ 121024 h 661741"/>
              <a:gd name="connsiteX9" fmla="*/ 1008530 w 1358880"/>
              <a:gd name="connsiteY9" fmla="*/ 107577 h 661741"/>
              <a:gd name="connsiteX10" fmla="*/ 927847 w 1358880"/>
              <a:gd name="connsiteY10" fmla="*/ 26894 h 661741"/>
              <a:gd name="connsiteX11" fmla="*/ 887506 w 1358880"/>
              <a:gd name="connsiteY11" fmla="*/ 0 h 661741"/>
              <a:gd name="connsiteX12" fmla="*/ 900953 w 1358880"/>
              <a:gd name="connsiteY12" fmla="*/ 188259 h 661741"/>
              <a:gd name="connsiteX13" fmla="*/ 914400 w 1358880"/>
              <a:gd name="connsiteY13" fmla="*/ 228600 h 661741"/>
              <a:gd name="connsiteX14" fmla="*/ 766483 w 1358880"/>
              <a:gd name="connsiteY14" fmla="*/ 242047 h 661741"/>
              <a:gd name="connsiteX15" fmla="*/ 672353 w 1358880"/>
              <a:gd name="connsiteY15" fmla="*/ 268941 h 661741"/>
              <a:gd name="connsiteX16" fmla="*/ 632012 w 1358880"/>
              <a:gd name="connsiteY16" fmla="*/ 295835 h 661741"/>
              <a:gd name="connsiteX17" fmla="*/ 591671 w 1358880"/>
              <a:gd name="connsiteY17" fmla="*/ 309282 h 661741"/>
              <a:gd name="connsiteX18" fmla="*/ 632012 w 1358880"/>
              <a:gd name="connsiteY18" fmla="*/ 282388 h 661741"/>
              <a:gd name="connsiteX19" fmla="*/ 941295 w 1358880"/>
              <a:gd name="connsiteY19" fmla="*/ 322730 h 661741"/>
              <a:gd name="connsiteX20" fmla="*/ 981636 w 1358880"/>
              <a:gd name="connsiteY20" fmla="*/ 349624 h 661741"/>
              <a:gd name="connsiteX21" fmla="*/ 1021977 w 1358880"/>
              <a:gd name="connsiteY21" fmla="*/ 336177 h 661741"/>
              <a:gd name="connsiteX22" fmla="*/ 1035424 w 1358880"/>
              <a:gd name="connsiteY22" fmla="*/ 295835 h 661741"/>
              <a:gd name="connsiteX23" fmla="*/ 1075765 w 1358880"/>
              <a:gd name="connsiteY23" fmla="*/ 255494 h 661741"/>
              <a:gd name="connsiteX24" fmla="*/ 1129553 w 1358880"/>
              <a:gd name="connsiteY24" fmla="*/ 215153 h 661741"/>
              <a:gd name="connsiteX25" fmla="*/ 1169895 w 1358880"/>
              <a:gd name="connsiteY25" fmla="*/ 188259 h 661741"/>
              <a:gd name="connsiteX26" fmla="*/ 1089212 w 1358880"/>
              <a:gd name="connsiteY26" fmla="*/ 201706 h 661741"/>
              <a:gd name="connsiteX27" fmla="*/ 981636 w 1358880"/>
              <a:gd name="connsiteY27" fmla="*/ 255494 h 661741"/>
              <a:gd name="connsiteX28" fmla="*/ 941295 w 1358880"/>
              <a:gd name="connsiteY28" fmla="*/ 349624 h 661741"/>
              <a:gd name="connsiteX29" fmla="*/ 645459 w 1358880"/>
              <a:gd name="connsiteY29" fmla="*/ 363071 h 661741"/>
              <a:gd name="connsiteX30" fmla="*/ 551330 w 1358880"/>
              <a:gd name="connsiteY30" fmla="*/ 443753 h 661741"/>
              <a:gd name="connsiteX31" fmla="*/ 497542 w 1358880"/>
              <a:gd name="connsiteY31" fmla="*/ 457200 h 661741"/>
              <a:gd name="connsiteX32" fmla="*/ 403412 w 1358880"/>
              <a:gd name="connsiteY32" fmla="*/ 497541 h 661741"/>
              <a:gd name="connsiteX33" fmla="*/ 295836 w 1358880"/>
              <a:gd name="connsiteY33" fmla="*/ 510988 h 661741"/>
              <a:gd name="connsiteX34" fmla="*/ 268942 w 1358880"/>
              <a:gd name="connsiteY34" fmla="*/ 551330 h 661741"/>
              <a:gd name="connsiteX35" fmla="*/ 228600 w 1358880"/>
              <a:gd name="connsiteY35" fmla="*/ 564777 h 661741"/>
              <a:gd name="connsiteX36" fmla="*/ 282389 w 1358880"/>
              <a:gd name="connsiteY36" fmla="*/ 551330 h 661741"/>
              <a:gd name="connsiteX37" fmla="*/ 564777 w 1358880"/>
              <a:gd name="connsiteY37" fmla="*/ 497541 h 661741"/>
              <a:gd name="connsiteX38" fmla="*/ 632012 w 1358880"/>
              <a:gd name="connsiteY38" fmla="*/ 470647 h 661741"/>
              <a:gd name="connsiteX39" fmla="*/ 739589 w 1358880"/>
              <a:gd name="connsiteY39" fmla="*/ 416859 h 661741"/>
              <a:gd name="connsiteX40" fmla="*/ 847165 w 1358880"/>
              <a:gd name="connsiteY40" fmla="*/ 363071 h 661741"/>
              <a:gd name="connsiteX41" fmla="*/ 941295 w 1358880"/>
              <a:gd name="connsiteY41" fmla="*/ 255494 h 661741"/>
              <a:gd name="connsiteX42" fmla="*/ 995083 w 1358880"/>
              <a:gd name="connsiteY42" fmla="*/ 242047 h 661741"/>
              <a:gd name="connsiteX43" fmla="*/ 927847 w 1358880"/>
              <a:gd name="connsiteY43" fmla="*/ 228600 h 661741"/>
              <a:gd name="connsiteX44" fmla="*/ 699247 w 1358880"/>
              <a:gd name="connsiteY44" fmla="*/ 255494 h 661741"/>
              <a:gd name="connsiteX45" fmla="*/ 591671 w 1358880"/>
              <a:gd name="connsiteY45" fmla="*/ 309282 h 661741"/>
              <a:gd name="connsiteX46" fmla="*/ 510989 w 1358880"/>
              <a:gd name="connsiteY46" fmla="*/ 349624 h 661741"/>
              <a:gd name="connsiteX47" fmla="*/ 295836 w 1358880"/>
              <a:gd name="connsiteY47" fmla="*/ 376518 h 661741"/>
              <a:gd name="connsiteX48" fmla="*/ 282389 w 1358880"/>
              <a:gd name="connsiteY48" fmla="*/ 443753 h 661741"/>
              <a:gd name="connsiteX49" fmla="*/ 268942 w 1358880"/>
              <a:gd name="connsiteY49" fmla="*/ 524435 h 661741"/>
              <a:gd name="connsiteX50" fmla="*/ 188259 w 1358880"/>
              <a:gd name="connsiteY50" fmla="*/ 578224 h 661741"/>
              <a:gd name="connsiteX51" fmla="*/ 107577 w 1358880"/>
              <a:gd name="connsiteY51" fmla="*/ 618565 h 661741"/>
              <a:gd name="connsiteX52" fmla="*/ 67236 w 1358880"/>
              <a:gd name="connsiteY52" fmla="*/ 645459 h 661741"/>
              <a:gd name="connsiteX53" fmla="*/ 0 w 1358880"/>
              <a:gd name="connsiteY53" fmla="*/ 658906 h 66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58880" h="661741">
                <a:moveTo>
                  <a:pt x="309283" y="336177"/>
                </a:moveTo>
                <a:cubicBezTo>
                  <a:pt x="381001" y="327212"/>
                  <a:pt x="453564" y="323457"/>
                  <a:pt x="524436" y="309282"/>
                </a:cubicBezTo>
                <a:cubicBezTo>
                  <a:pt x="544092" y="305351"/>
                  <a:pt x="561035" y="292701"/>
                  <a:pt x="578224" y="282388"/>
                </a:cubicBezTo>
                <a:cubicBezTo>
                  <a:pt x="605940" y="265758"/>
                  <a:pt x="658906" y="228600"/>
                  <a:pt x="658906" y="228600"/>
                </a:cubicBezTo>
                <a:cubicBezTo>
                  <a:pt x="821967" y="238791"/>
                  <a:pt x="965144" y="256001"/>
                  <a:pt x="1129553" y="228600"/>
                </a:cubicBezTo>
                <a:cubicBezTo>
                  <a:pt x="1155334" y="224303"/>
                  <a:pt x="1174625" y="202111"/>
                  <a:pt x="1196789" y="188259"/>
                </a:cubicBezTo>
                <a:cubicBezTo>
                  <a:pt x="1246712" y="157058"/>
                  <a:pt x="1233046" y="165449"/>
                  <a:pt x="1277471" y="121024"/>
                </a:cubicBezTo>
                <a:cubicBezTo>
                  <a:pt x="1299883" y="125506"/>
                  <a:pt x="1321850" y="134471"/>
                  <a:pt x="1344706" y="134471"/>
                </a:cubicBezTo>
                <a:cubicBezTo>
                  <a:pt x="1358880" y="134471"/>
                  <a:pt x="1318494" y="122154"/>
                  <a:pt x="1304365" y="121024"/>
                </a:cubicBezTo>
                <a:cubicBezTo>
                  <a:pt x="1205966" y="113152"/>
                  <a:pt x="1107142" y="112059"/>
                  <a:pt x="1008530" y="107577"/>
                </a:cubicBezTo>
                <a:cubicBezTo>
                  <a:pt x="913456" y="44192"/>
                  <a:pt x="1027928" y="126973"/>
                  <a:pt x="927847" y="26894"/>
                </a:cubicBezTo>
                <a:cubicBezTo>
                  <a:pt x="916419" y="15466"/>
                  <a:pt x="900953" y="8965"/>
                  <a:pt x="887506" y="0"/>
                </a:cubicBezTo>
                <a:cubicBezTo>
                  <a:pt x="891988" y="62753"/>
                  <a:pt x="893602" y="125777"/>
                  <a:pt x="900953" y="188259"/>
                </a:cubicBezTo>
                <a:cubicBezTo>
                  <a:pt x="902609" y="202336"/>
                  <a:pt x="927561" y="223336"/>
                  <a:pt x="914400" y="228600"/>
                </a:cubicBezTo>
                <a:cubicBezTo>
                  <a:pt x="868432" y="246987"/>
                  <a:pt x="815789" y="237565"/>
                  <a:pt x="766483" y="242047"/>
                </a:cubicBezTo>
                <a:cubicBezTo>
                  <a:pt x="735106" y="251012"/>
                  <a:pt x="702651" y="256822"/>
                  <a:pt x="672353" y="268941"/>
                </a:cubicBezTo>
                <a:cubicBezTo>
                  <a:pt x="657348" y="274943"/>
                  <a:pt x="646467" y="288607"/>
                  <a:pt x="632012" y="295835"/>
                </a:cubicBezTo>
                <a:cubicBezTo>
                  <a:pt x="619334" y="302174"/>
                  <a:pt x="591671" y="323456"/>
                  <a:pt x="591671" y="309282"/>
                </a:cubicBezTo>
                <a:cubicBezTo>
                  <a:pt x="591671" y="293121"/>
                  <a:pt x="618565" y="291353"/>
                  <a:pt x="632012" y="282388"/>
                </a:cubicBezTo>
                <a:cubicBezTo>
                  <a:pt x="662860" y="284203"/>
                  <a:pt x="872152" y="276635"/>
                  <a:pt x="941295" y="322730"/>
                </a:cubicBezTo>
                <a:lnTo>
                  <a:pt x="981636" y="349624"/>
                </a:lnTo>
                <a:cubicBezTo>
                  <a:pt x="995083" y="345142"/>
                  <a:pt x="1011954" y="346200"/>
                  <a:pt x="1021977" y="336177"/>
                </a:cubicBezTo>
                <a:cubicBezTo>
                  <a:pt x="1032000" y="326154"/>
                  <a:pt x="1027561" y="307629"/>
                  <a:pt x="1035424" y="295835"/>
                </a:cubicBezTo>
                <a:cubicBezTo>
                  <a:pt x="1045973" y="280012"/>
                  <a:pt x="1061326" y="267870"/>
                  <a:pt x="1075765" y="255494"/>
                </a:cubicBezTo>
                <a:cubicBezTo>
                  <a:pt x="1092781" y="240909"/>
                  <a:pt x="1111316" y="228179"/>
                  <a:pt x="1129553" y="215153"/>
                </a:cubicBezTo>
                <a:cubicBezTo>
                  <a:pt x="1142704" y="205759"/>
                  <a:pt x="1185227" y="193370"/>
                  <a:pt x="1169895" y="188259"/>
                </a:cubicBezTo>
                <a:cubicBezTo>
                  <a:pt x="1144029" y="179637"/>
                  <a:pt x="1116106" y="197224"/>
                  <a:pt x="1089212" y="201706"/>
                </a:cubicBezTo>
                <a:cubicBezTo>
                  <a:pt x="1053353" y="219635"/>
                  <a:pt x="991360" y="216600"/>
                  <a:pt x="981636" y="255494"/>
                </a:cubicBezTo>
                <a:cubicBezTo>
                  <a:pt x="979044" y="265862"/>
                  <a:pt x="965520" y="345586"/>
                  <a:pt x="941295" y="349624"/>
                </a:cubicBezTo>
                <a:cubicBezTo>
                  <a:pt x="843924" y="365853"/>
                  <a:pt x="744071" y="358589"/>
                  <a:pt x="645459" y="363071"/>
                </a:cubicBezTo>
                <a:cubicBezTo>
                  <a:pt x="618545" y="389985"/>
                  <a:pt x="585831" y="426503"/>
                  <a:pt x="551330" y="443753"/>
                </a:cubicBezTo>
                <a:cubicBezTo>
                  <a:pt x="534800" y="452018"/>
                  <a:pt x="514846" y="450711"/>
                  <a:pt x="497542" y="457200"/>
                </a:cubicBezTo>
                <a:cubicBezTo>
                  <a:pt x="453910" y="473562"/>
                  <a:pt x="446624" y="489684"/>
                  <a:pt x="403412" y="497541"/>
                </a:cubicBezTo>
                <a:cubicBezTo>
                  <a:pt x="367857" y="504006"/>
                  <a:pt x="331695" y="506506"/>
                  <a:pt x="295836" y="510988"/>
                </a:cubicBezTo>
                <a:cubicBezTo>
                  <a:pt x="286871" y="524435"/>
                  <a:pt x="281562" y="541234"/>
                  <a:pt x="268942" y="551330"/>
                </a:cubicBezTo>
                <a:cubicBezTo>
                  <a:pt x="257873" y="560185"/>
                  <a:pt x="214425" y="564777"/>
                  <a:pt x="228600" y="564777"/>
                </a:cubicBezTo>
                <a:cubicBezTo>
                  <a:pt x="247081" y="564777"/>
                  <a:pt x="264266" y="554955"/>
                  <a:pt x="282389" y="551330"/>
                </a:cubicBezTo>
                <a:lnTo>
                  <a:pt x="564777" y="497541"/>
                </a:lnTo>
                <a:cubicBezTo>
                  <a:pt x="587189" y="488576"/>
                  <a:pt x="610096" y="480762"/>
                  <a:pt x="632012" y="470647"/>
                </a:cubicBezTo>
                <a:cubicBezTo>
                  <a:pt x="668413" y="453846"/>
                  <a:pt x="701555" y="429537"/>
                  <a:pt x="739589" y="416859"/>
                </a:cubicBezTo>
                <a:cubicBezTo>
                  <a:pt x="804725" y="395147"/>
                  <a:pt x="767776" y="410705"/>
                  <a:pt x="847165" y="363071"/>
                </a:cubicBezTo>
                <a:cubicBezTo>
                  <a:pt x="880371" y="307727"/>
                  <a:pt x="882602" y="284840"/>
                  <a:pt x="941295" y="255494"/>
                </a:cubicBezTo>
                <a:cubicBezTo>
                  <a:pt x="957825" y="247229"/>
                  <a:pt x="977154" y="246529"/>
                  <a:pt x="995083" y="242047"/>
                </a:cubicBezTo>
                <a:cubicBezTo>
                  <a:pt x="972671" y="237565"/>
                  <a:pt x="950703" y="228600"/>
                  <a:pt x="927847" y="228600"/>
                </a:cubicBezTo>
                <a:cubicBezTo>
                  <a:pt x="768822" y="228600"/>
                  <a:pt x="789501" y="225410"/>
                  <a:pt x="699247" y="255494"/>
                </a:cubicBezTo>
                <a:cubicBezTo>
                  <a:pt x="605779" y="317806"/>
                  <a:pt x="723263" y="243485"/>
                  <a:pt x="591671" y="309282"/>
                </a:cubicBezTo>
                <a:cubicBezTo>
                  <a:pt x="525937" y="342150"/>
                  <a:pt x="578589" y="332724"/>
                  <a:pt x="510989" y="349624"/>
                </a:cubicBezTo>
                <a:cubicBezTo>
                  <a:pt x="431596" y="369472"/>
                  <a:pt x="387689" y="368168"/>
                  <a:pt x="295836" y="376518"/>
                </a:cubicBezTo>
                <a:cubicBezTo>
                  <a:pt x="291354" y="398930"/>
                  <a:pt x="286478" y="421266"/>
                  <a:pt x="282389" y="443753"/>
                </a:cubicBezTo>
                <a:cubicBezTo>
                  <a:pt x="277512" y="470578"/>
                  <a:pt x="284577" y="502099"/>
                  <a:pt x="268942" y="524435"/>
                </a:cubicBezTo>
                <a:cubicBezTo>
                  <a:pt x="250406" y="550915"/>
                  <a:pt x="215153" y="560294"/>
                  <a:pt x="188259" y="578224"/>
                </a:cubicBezTo>
                <a:cubicBezTo>
                  <a:pt x="72649" y="655298"/>
                  <a:pt x="218921" y="562893"/>
                  <a:pt x="107577" y="618565"/>
                </a:cubicBezTo>
                <a:cubicBezTo>
                  <a:pt x="93122" y="625793"/>
                  <a:pt x="81691" y="638231"/>
                  <a:pt x="67236" y="645459"/>
                </a:cubicBezTo>
                <a:cubicBezTo>
                  <a:pt x="34672" y="661741"/>
                  <a:pt x="30771" y="658906"/>
                  <a:pt x="0" y="658906"/>
                </a:cubicBezTo>
              </a:path>
            </a:pathLst>
          </a:custGeom>
          <a:no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pic>
        <p:nvPicPr>
          <p:cNvPr id="18" name="Picture 3"/>
          <p:cNvPicPr>
            <a:picLocks noChangeAspect="1" noChangeArrowheads="1"/>
          </p:cNvPicPr>
          <p:nvPr/>
        </p:nvPicPr>
        <p:blipFill>
          <a:blip r:embed="rId6"/>
          <a:srcRect/>
          <a:stretch>
            <a:fillRect/>
          </a:stretch>
        </p:blipFill>
        <p:spPr bwMode="auto">
          <a:xfrm>
            <a:off x="6629400" y="2362200"/>
            <a:ext cx="2057400" cy="1543050"/>
          </a:xfrm>
          <a:prstGeom prst="rect">
            <a:avLst/>
          </a:prstGeom>
          <a:noFill/>
          <a:ln w="57150">
            <a:solidFill>
              <a:schemeClr val="bg1">
                <a:lumMod val="95000"/>
                <a:lumOff val="5000"/>
              </a:schemeClr>
            </a:solidFill>
            <a:miter lim="800000"/>
            <a:headEnd/>
            <a:tailEnd/>
          </a:ln>
        </p:spPr>
      </p:pic>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E6C86314-3821-331E-CB64-5CB41C76F628}"/>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itle 1"/>
          <p:cNvSpPr>
            <a:spLocks noGrp="1"/>
          </p:cNvSpPr>
          <p:nvPr>
            <p:ph type="title" idx="4294967295"/>
          </p:nvPr>
        </p:nvSpPr>
        <p:spPr/>
        <p:txBody>
          <a:bodyPr/>
          <a:lstStyle/>
          <a:p>
            <a:endParaRPr lang="en-US"/>
          </a:p>
        </p:txBody>
      </p:sp>
      <p:pic>
        <p:nvPicPr>
          <p:cNvPr id="37069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8686800" cy="6278563"/>
          </a:xfrm>
          <a:noFill/>
        </p:spPr>
      </p:pic>
      <p:sp>
        <p:nvSpPr>
          <p:cNvPr id="370692" name="Freeform 4"/>
          <p:cNvSpPr>
            <a:spLocks/>
          </p:cNvSpPr>
          <p:nvPr/>
        </p:nvSpPr>
        <p:spPr bwMode="auto">
          <a:xfrm>
            <a:off x="2952750" y="-204788"/>
            <a:ext cx="6067425" cy="1023938"/>
          </a:xfrm>
          <a:custGeom>
            <a:avLst/>
            <a:gdLst>
              <a:gd name="T0" fmla="*/ 2147483647 w 3822"/>
              <a:gd name="T1" fmla="*/ 2147483647 h 645"/>
              <a:gd name="T2" fmla="*/ 2147483647 w 3822"/>
              <a:gd name="T3" fmla="*/ 2147483647 h 645"/>
              <a:gd name="T4" fmla="*/ 2147483647 w 3822"/>
              <a:gd name="T5" fmla="*/ 2147483647 h 645"/>
              <a:gd name="T6" fmla="*/ 2147483647 w 3822"/>
              <a:gd name="T7" fmla="*/ 2147483647 h 645"/>
              <a:gd name="T8" fmla="*/ 2147483647 w 3822"/>
              <a:gd name="T9" fmla="*/ 2147483647 h 645"/>
              <a:gd name="T10" fmla="*/ 2147483647 w 3822"/>
              <a:gd name="T11" fmla="*/ 2147483647 h 645"/>
              <a:gd name="T12" fmla="*/ 2147483647 w 3822"/>
              <a:gd name="T13" fmla="*/ 2147483647 h 645"/>
              <a:gd name="T14" fmla="*/ 2147483647 w 3822"/>
              <a:gd name="T15" fmla="*/ 2147483647 h 645"/>
              <a:gd name="T16" fmla="*/ 2147483647 w 3822"/>
              <a:gd name="T17" fmla="*/ 2147483647 h 645"/>
              <a:gd name="T18" fmla="*/ 2147483647 w 3822"/>
              <a:gd name="T19" fmla="*/ 2147483647 h 645"/>
              <a:gd name="T20" fmla="*/ 2147483647 w 3822"/>
              <a:gd name="T21" fmla="*/ 2147483647 h 645"/>
              <a:gd name="T22" fmla="*/ 2147483647 w 3822"/>
              <a:gd name="T23" fmla="*/ 2147483647 h 645"/>
              <a:gd name="T24" fmla="*/ 2147483647 w 3822"/>
              <a:gd name="T25" fmla="*/ 2147483647 h 645"/>
              <a:gd name="T26" fmla="*/ 2147483647 w 3822"/>
              <a:gd name="T27" fmla="*/ 2147483647 h 645"/>
              <a:gd name="T28" fmla="*/ 2147483647 w 3822"/>
              <a:gd name="T29" fmla="*/ 2147483647 h 645"/>
              <a:gd name="T30" fmla="*/ 2147483647 w 3822"/>
              <a:gd name="T31" fmla="*/ 2147483647 h 645"/>
              <a:gd name="T32" fmla="*/ 2147483647 w 3822"/>
              <a:gd name="T33" fmla="*/ 2147483647 h 645"/>
              <a:gd name="T34" fmla="*/ 2147483647 w 3822"/>
              <a:gd name="T35" fmla="*/ 2147483647 h 645"/>
              <a:gd name="T36" fmla="*/ 2147483647 w 3822"/>
              <a:gd name="T37" fmla="*/ 2147483647 h 645"/>
              <a:gd name="T38" fmla="*/ 2147483647 w 3822"/>
              <a:gd name="T39" fmla="*/ 2147483647 h 645"/>
              <a:gd name="T40" fmla="*/ 2147483647 w 3822"/>
              <a:gd name="T41" fmla="*/ 2147483647 h 645"/>
              <a:gd name="T42" fmla="*/ 2147483647 w 3822"/>
              <a:gd name="T43" fmla="*/ 2147483647 h 645"/>
              <a:gd name="T44" fmla="*/ 2147483647 w 3822"/>
              <a:gd name="T45" fmla="*/ 2147483647 h 645"/>
              <a:gd name="T46" fmla="*/ 2147483647 w 3822"/>
              <a:gd name="T47" fmla="*/ 2147483647 h 645"/>
              <a:gd name="T48" fmla="*/ 2147483647 w 3822"/>
              <a:gd name="T49" fmla="*/ 2147483647 h 645"/>
              <a:gd name="T50" fmla="*/ 2147483647 w 3822"/>
              <a:gd name="T51" fmla="*/ 2147483647 h 645"/>
              <a:gd name="T52" fmla="*/ 2147483647 w 3822"/>
              <a:gd name="T53" fmla="*/ 2147483647 h 645"/>
              <a:gd name="T54" fmla="*/ 2147483647 w 3822"/>
              <a:gd name="T55" fmla="*/ 2147483647 h 645"/>
              <a:gd name="T56" fmla="*/ 2147483647 w 3822"/>
              <a:gd name="T57" fmla="*/ 2147483647 h 645"/>
              <a:gd name="T58" fmla="*/ 2147483647 w 3822"/>
              <a:gd name="T59" fmla="*/ 2147483647 h 645"/>
              <a:gd name="T60" fmla="*/ 2147483647 w 3822"/>
              <a:gd name="T61" fmla="*/ 2147483647 h 645"/>
              <a:gd name="T62" fmla="*/ 2147483647 w 3822"/>
              <a:gd name="T63" fmla="*/ 2147483647 h 645"/>
              <a:gd name="T64" fmla="*/ 0 w 3822"/>
              <a:gd name="T65" fmla="*/ 2147483647 h 645"/>
              <a:gd name="T66" fmla="*/ 2147483647 w 3822"/>
              <a:gd name="T67" fmla="*/ 2147483647 h 645"/>
              <a:gd name="T68" fmla="*/ 2147483647 w 3822"/>
              <a:gd name="T69" fmla="*/ 2147483647 h 645"/>
              <a:gd name="T70" fmla="*/ 2147483647 w 3822"/>
              <a:gd name="T71" fmla="*/ 2147483647 h 645"/>
              <a:gd name="T72" fmla="*/ 2147483647 w 3822"/>
              <a:gd name="T73" fmla="*/ 2147483647 h 645"/>
              <a:gd name="T74" fmla="*/ 2147483647 w 3822"/>
              <a:gd name="T75" fmla="*/ 2147483647 h 645"/>
              <a:gd name="T76" fmla="*/ 2147483647 w 3822"/>
              <a:gd name="T77" fmla="*/ 2147483647 h 645"/>
              <a:gd name="T78" fmla="*/ 2147483647 w 3822"/>
              <a:gd name="T79" fmla="*/ 2147483647 h 645"/>
              <a:gd name="T80" fmla="*/ 2147483647 w 3822"/>
              <a:gd name="T81" fmla="*/ 2147483647 h 645"/>
              <a:gd name="T82" fmla="*/ 2147483647 w 3822"/>
              <a:gd name="T83" fmla="*/ 2147483647 h 645"/>
              <a:gd name="T84" fmla="*/ 2147483647 w 3822"/>
              <a:gd name="T85" fmla="*/ 2147483647 h 645"/>
              <a:gd name="T86" fmla="*/ 2147483647 w 3822"/>
              <a:gd name="T87" fmla="*/ 2147483647 h 645"/>
              <a:gd name="T88" fmla="*/ 2147483647 w 3822"/>
              <a:gd name="T89" fmla="*/ 2147483647 h 645"/>
              <a:gd name="T90" fmla="*/ 2147483647 w 3822"/>
              <a:gd name="T91" fmla="*/ 2147483647 h 645"/>
              <a:gd name="T92" fmla="*/ 2147483647 w 3822"/>
              <a:gd name="T93" fmla="*/ 2147483647 h 645"/>
              <a:gd name="T94" fmla="*/ 2147483647 w 3822"/>
              <a:gd name="T95" fmla="*/ 2147483647 h 645"/>
              <a:gd name="T96" fmla="*/ 2147483647 w 3822"/>
              <a:gd name="T97" fmla="*/ 2147483647 h 645"/>
              <a:gd name="T98" fmla="*/ 2147483647 w 3822"/>
              <a:gd name="T99" fmla="*/ 2147483647 h 645"/>
              <a:gd name="T100" fmla="*/ 2147483647 w 3822"/>
              <a:gd name="T101" fmla="*/ 2147483647 h 645"/>
              <a:gd name="T102" fmla="*/ 2147483647 w 3822"/>
              <a:gd name="T103" fmla="*/ 2147483647 h 6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2"/>
              <a:gd name="T157" fmla="*/ 0 h 645"/>
              <a:gd name="T158" fmla="*/ 3822 w 3822"/>
              <a:gd name="T159" fmla="*/ 645 h 6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2" h="645">
                <a:moveTo>
                  <a:pt x="2974" y="285"/>
                </a:moveTo>
                <a:cubicBezTo>
                  <a:pt x="2944" y="314"/>
                  <a:pt x="2924" y="346"/>
                  <a:pt x="2888" y="370"/>
                </a:cubicBezTo>
                <a:cubicBezTo>
                  <a:pt x="2878" y="368"/>
                  <a:pt x="2867" y="367"/>
                  <a:pt x="2857" y="363"/>
                </a:cubicBezTo>
                <a:cubicBezTo>
                  <a:pt x="2848" y="359"/>
                  <a:pt x="2843" y="345"/>
                  <a:pt x="2834" y="347"/>
                </a:cubicBezTo>
                <a:cubicBezTo>
                  <a:pt x="2826" y="349"/>
                  <a:pt x="2830" y="363"/>
                  <a:pt x="2826" y="370"/>
                </a:cubicBezTo>
                <a:cubicBezTo>
                  <a:pt x="2822" y="379"/>
                  <a:pt x="2817" y="388"/>
                  <a:pt x="2810" y="394"/>
                </a:cubicBezTo>
                <a:cubicBezTo>
                  <a:pt x="2757" y="441"/>
                  <a:pt x="2684" y="465"/>
                  <a:pt x="2616" y="479"/>
                </a:cubicBezTo>
                <a:cubicBezTo>
                  <a:pt x="2551" y="476"/>
                  <a:pt x="2486" y="475"/>
                  <a:pt x="2421" y="471"/>
                </a:cubicBezTo>
                <a:cubicBezTo>
                  <a:pt x="2413" y="470"/>
                  <a:pt x="2406" y="463"/>
                  <a:pt x="2398" y="464"/>
                </a:cubicBezTo>
                <a:cubicBezTo>
                  <a:pt x="2381" y="467"/>
                  <a:pt x="2367" y="481"/>
                  <a:pt x="2351" y="487"/>
                </a:cubicBezTo>
                <a:cubicBezTo>
                  <a:pt x="2333" y="484"/>
                  <a:pt x="2314" y="484"/>
                  <a:pt x="2297" y="479"/>
                </a:cubicBezTo>
                <a:cubicBezTo>
                  <a:pt x="2288" y="476"/>
                  <a:pt x="2281" y="460"/>
                  <a:pt x="2273" y="464"/>
                </a:cubicBezTo>
                <a:cubicBezTo>
                  <a:pt x="2263" y="469"/>
                  <a:pt x="2269" y="485"/>
                  <a:pt x="2265" y="495"/>
                </a:cubicBezTo>
                <a:cubicBezTo>
                  <a:pt x="2252" y="529"/>
                  <a:pt x="2251" y="525"/>
                  <a:pt x="2226" y="549"/>
                </a:cubicBezTo>
                <a:cubicBezTo>
                  <a:pt x="2217" y="581"/>
                  <a:pt x="2203" y="585"/>
                  <a:pt x="2172" y="596"/>
                </a:cubicBezTo>
                <a:cubicBezTo>
                  <a:pt x="2045" y="591"/>
                  <a:pt x="1918" y="592"/>
                  <a:pt x="1791" y="580"/>
                </a:cubicBezTo>
                <a:cubicBezTo>
                  <a:pt x="1776" y="579"/>
                  <a:pt x="1761" y="569"/>
                  <a:pt x="1752" y="557"/>
                </a:cubicBezTo>
                <a:cubicBezTo>
                  <a:pt x="1736" y="534"/>
                  <a:pt x="1737" y="502"/>
                  <a:pt x="1721" y="479"/>
                </a:cubicBezTo>
                <a:cubicBezTo>
                  <a:pt x="1716" y="471"/>
                  <a:pt x="1710" y="464"/>
                  <a:pt x="1705" y="456"/>
                </a:cubicBezTo>
                <a:cubicBezTo>
                  <a:pt x="1700" y="472"/>
                  <a:pt x="1694" y="487"/>
                  <a:pt x="1689" y="503"/>
                </a:cubicBezTo>
                <a:cubicBezTo>
                  <a:pt x="1683" y="519"/>
                  <a:pt x="1648" y="537"/>
                  <a:pt x="1635" y="542"/>
                </a:cubicBezTo>
                <a:cubicBezTo>
                  <a:pt x="1545" y="576"/>
                  <a:pt x="1466" y="588"/>
                  <a:pt x="1370" y="596"/>
                </a:cubicBezTo>
                <a:cubicBezTo>
                  <a:pt x="1249" y="624"/>
                  <a:pt x="1138" y="622"/>
                  <a:pt x="1012" y="627"/>
                </a:cubicBezTo>
                <a:cubicBezTo>
                  <a:pt x="609" y="615"/>
                  <a:pt x="833" y="645"/>
                  <a:pt x="685" y="596"/>
                </a:cubicBezTo>
                <a:cubicBezTo>
                  <a:pt x="650" y="572"/>
                  <a:pt x="650" y="564"/>
                  <a:pt x="670" y="526"/>
                </a:cubicBezTo>
                <a:cubicBezTo>
                  <a:pt x="683" y="529"/>
                  <a:pt x="701" y="523"/>
                  <a:pt x="709" y="534"/>
                </a:cubicBezTo>
                <a:cubicBezTo>
                  <a:pt x="716" y="544"/>
                  <a:pt x="672" y="572"/>
                  <a:pt x="670" y="573"/>
                </a:cubicBezTo>
                <a:cubicBezTo>
                  <a:pt x="610" y="596"/>
                  <a:pt x="544" y="607"/>
                  <a:pt x="483" y="627"/>
                </a:cubicBezTo>
                <a:cubicBezTo>
                  <a:pt x="416" y="624"/>
                  <a:pt x="347" y="631"/>
                  <a:pt x="281" y="619"/>
                </a:cubicBezTo>
                <a:cubicBezTo>
                  <a:pt x="257" y="615"/>
                  <a:pt x="240" y="591"/>
                  <a:pt x="218" y="580"/>
                </a:cubicBezTo>
                <a:cubicBezTo>
                  <a:pt x="153" y="548"/>
                  <a:pt x="137" y="548"/>
                  <a:pt x="70" y="534"/>
                </a:cubicBezTo>
                <a:cubicBezTo>
                  <a:pt x="36" y="500"/>
                  <a:pt x="24" y="487"/>
                  <a:pt x="16" y="440"/>
                </a:cubicBezTo>
                <a:cubicBezTo>
                  <a:pt x="10" y="404"/>
                  <a:pt x="0" y="331"/>
                  <a:pt x="0" y="331"/>
                </a:cubicBezTo>
                <a:cubicBezTo>
                  <a:pt x="14" y="235"/>
                  <a:pt x="42" y="234"/>
                  <a:pt x="109" y="176"/>
                </a:cubicBezTo>
                <a:cubicBezTo>
                  <a:pt x="176" y="118"/>
                  <a:pt x="145" y="110"/>
                  <a:pt x="242" y="90"/>
                </a:cubicBezTo>
                <a:cubicBezTo>
                  <a:pt x="270" y="76"/>
                  <a:pt x="298" y="69"/>
                  <a:pt x="327" y="59"/>
                </a:cubicBezTo>
                <a:cubicBezTo>
                  <a:pt x="931" y="64"/>
                  <a:pt x="2111" y="0"/>
                  <a:pt x="2639" y="90"/>
                </a:cubicBezTo>
                <a:cubicBezTo>
                  <a:pt x="2710" y="127"/>
                  <a:pt x="2825" y="123"/>
                  <a:pt x="2904" y="129"/>
                </a:cubicBezTo>
                <a:cubicBezTo>
                  <a:pt x="3151" y="178"/>
                  <a:pt x="3386" y="164"/>
                  <a:pt x="3643" y="168"/>
                </a:cubicBezTo>
                <a:cubicBezTo>
                  <a:pt x="3761" y="192"/>
                  <a:pt x="3614" y="168"/>
                  <a:pt x="3713" y="168"/>
                </a:cubicBezTo>
                <a:cubicBezTo>
                  <a:pt x="3737" y="168"/>
                  <a:pt x="3739" y="183"/>
                  <a:pt x="3760" y="191"/>
                </a:cubicBezTo>
                <a:cubicBezTo>
                  <a:pt x="3772" y="196"/>
                  <a:pt x="3786" y="196"/>
                  <a:pt x="3799" y="199"/>
                </a:cubicBezTo>
                <a:cubicBezTo>
                  <a:pt x="3807" y="222"/>
                  <a:pt x="3814" y="246"/>
                  <a:pt x="3822" y="269"/>
                </a:cubicBezTo>
                <a:cubicBezTo>
                  <a:pt x="3821" y="274"/>
                  <a:pt x="3811" y="328"/>
                  <a:pt x="3807" y="331"/>
                </a:cubicBezTo>
                <a:cubicBezTo>
                  <a:pt x="3794" y="341"/>
                  <a:pt x="3774" y="338"/>
                  <a:pt x="3760" y="347"/>
                </a:cubicBezTo>
                <a:cubicBezTo>
                  <a:pt x="3730" y="368"/>
                  <a:pt x="3746" y="360"/>
                  <a:pt x="3713" y="370"/>
                </a:cubicBezTo>
                <a:cubicBezTo>
                  <a:pt x="3664" y="368"/>
                  <a:pt x="3613" y="374"/>
                  <a:pt x="3565" y="363"/>
                </a:cubicBezTo>
                <a:cubicBezTo>
                  <a:pt x="3545" y="358"/>
                  <a:pt x="3536" y="334"/>
                  <a:pt x="3519" y="324"/>
                </a:cubicBezTo>
                <a:cubicBezTo>
                  <a:pt x="3510" y="318"/>
                  <a:pt x="3498" y="319"/>
                  <a:pt x="3487" y="316"/>
                </a:cubicBezTo>
                <a:cubicBezTo>
                  <a:pt x="3442" y="285"/>
                  <a:pt x="3277" y="315"/>
                  <a:pt x="3262" y="316"/>
                </a:cubicBezTo>
                <a:cubicBezTo>
                  <a:pt x="3189" y="335"/>
                  <a:pt x="3036" y="308"/>
                  <a:pt x="3036" y="308"/>
                </a:cubicBezTo>
                <a:cubicBezTo>
                  <a:pt x="2984" y="290"/>
                  <a:pt x="3004" y="299"/>
                  <a:pt x="2974" y="285"/>
                </a:cubicBezTo>
                <a:close/>
              </a:path>
            </a:pathLst>
          </a:custGeom>
          <a:solidFill>
            <a:schemeClr val="accent2"/>
          </a:solidFill>
          <a:ln w="9525" cap="flat" cmpd="sng">
            <a:solidFill>
              <a:schemeClr val="bg1"/>
            </a:solidFill>
            <a:prstDash val="solid"/>
            <a:round/>
            <a:headEnd/>
            <a:tailEnd/>
          </a:ln>
        </p:spPr>
        <p:txBody>
          <a:bodyPr/>
          <a:lstStyle/>
          <a:p>
            <a:endParaRPr lang="en-US"/>
          </a:p>
        </p:txBody>
      </p:sp>
      <p:pic>
        <p:nvPicPr>
          <p:cNvPr id="370694" name="Picture 5" descr="http://web.unbc.ca/forestry/Hugues/Images/ecto%20051%20sem%20euk%20pt%20mantle%20hypha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181600"/>
            <a:ext cx="1371600" cy="10287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70695" name="Straight Connector 7"/>
          <p:cNvCxnSpPr>
            <a:cxnSpLocks noChangeShapeType="1"/>
          </p:cNvCxnSpPr>
          <p:nvPr/>
        </p:nvCxnSpPr>
        <p:spPr bwMode="auto">
          <a:xfrm flipV="1">
            <a:off x="762000" y="4267200"/>
            <a:ext cx="1600200" cy="8382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70696" name="Straight Connector 8"/>
          <p:cNvCxnSpPr>
            <a:cxnSpLocks noChangeShapeType="1"/>
          </p:cNvCxnSpPr>
          <p:nvPr/>
        </p:nvCxnSpPr>
        <p:spPr bwMode="auto">
          <a:xfrm rot="5400000" flipH="1" flipV="1">
            <a:off x="1828800" y="4648200"/>
            <a:ext cx="9144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370697" name="Straight Connector 12"/>
          <p:cNvCxnSpPr>
            <a:cxnSpLocks noChangeShapeType="1"/>
          </p:cNvCxnSpPr>
          <p:nvPr/>
        </p:nvCxnSpPr>
        <p:spPr bwMode="auto">
          <a:xfrm rot="5400000" flipH="1" flipV="1">
            <a:off x="1371600" y="5181600"/>
            <a:ext cx="1828800" cy="1524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pic>
        <p:nvPicPr>
          <p:cNvPr id="370698" name="Picture 5" descr="mycel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85800"/>
            <a:ext cx="2819400" cy="1524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70699" name="TextBox 10"/>
          <p:cNvSpPr txBox="1">
            <a:spLocks noChangeArrowheads="1"/>
          </p:cNvSpPr>
          <p:nvPr/>
        </p:nvSpPr>
        <p:spPr bwMode="auto">
          <a:xfrm>
            <a:off x="457200" y="762000"/>
            <a:ext cx="495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They look for molecules to break down. </a:t>
            </a:r>
          </a:p>
        </p:txBody>
      </p:sp>
      <p:sp>
        <p:nvSpPr>
          <p:cNvPr id="370700" name="Oval 11"/>
          <p:cNvSpPr>
            <a:spLocks noChangeArrowheads="1"/>
          </p:cNvSpPr>
          <p:nvPr/>
        </p:nvSpPr>
        <p:spPr bwMode="auto">
          <a:xfrm>
            <a:off x="3886200" y="3276600"/>
            <a:ext cx="457200" cy="152400"/>
          </a:xfrm>
          <a:prstGeom prst="ellipse">
            <a:avLst/>
          </a:prstGeom>
          <a:solidFill>
            <a:srgbClr val="663300"/>
          </a:solidFill>
          <a:ln w="9525" algn="ctr">
            <a:solidFill>
              <a:srgbClr val="663300"/>
            </a:solidFill>
            <a:round/>
            <a:headEnd/>
            <a:tailEnd/>
          </a:ln>
        </p:spPr>
        <p:txBody>
          <a:bodyPr/>
          <a:lstStyle/>
          <a:p>
            <a:endParaRPr lang="en-US"/>
          </a:p>
        </p:txBody>
      </p:sp>
      <p:sp>
        <p:nvSpPr>
          <p:cNvPr id="14" name="Freeform 13"/>
          <p:cNvSpPr/>
          <p:nvPr/>
        </p:nvSpPr>
        <p:spPr bwMode="auto">
          <a:xfrm>
            <a:off x="2890838" y="3160713"/>
            <a:ext cx="4175125" cy="1162050"/>
          </a:xfrm>
          <a:custGeom>
            <a:avLst/>
            <a:gdLst>
              <a:gd name="connsiteX0" fmla="*/ 121023 w 4174927"/>
              <a:gd name="connsiteY0" fmla="*/ 578223 h 1162786"/>
              <a:gd name="connsiteX1" fmla="*/ 336176 w 4174927"/>
              <a:gd name="connsiteY1" fmla="*/ 524435 h 1162786"/>
              <a:gd name="connsiteX2" fmla="*/ 443753 w 4174927"/>
              <a:gd name="connsiteY2" fmla="*/ 457200 h 1162786"/>
              <a:gd name="connsiteX3" fmla="*/ 537882 w 4174927"/>
              <a:gd name="connsiteY3" fmla="*/ 389965 h 1162786"/>
              <a:gd name="connsiteX4" fmla="*/ 712694 w 4174927"/>
              <a:gd name="connsiteY4" fmla="*/ 363070 h 1162786"/>
              <a:gd name="connsiteX5" fmla="*/ 927847 w 4174927"/>
              <a:gd name="connsiteY5" fmla="*/ 309282 h 1162786"/>
              <a:gd name="connsiteX6" fmla="*/ 941294 w 4174927"/>
              <a:gd name="connsiteY6" fmla="*/ 268941 h 1162786"/>
              <a:gd name="connsiteX7" fmla="*/ 954741 w 4174927"/>
              <a:gd name="connsiteY7" fmla="*/ 201706 h 1162786"/>
              <a:gd name="connsiteX8" fmla="*/ 1062317 w 4174927"/>
              <a:gd name="connsiteY8" fmla="*/ 121023 h 1162786"/>
              <a:gd name="connsiteX9" fmla="*/ 1183341 w 4174927"/>
              <a:gd name="connsiteY9" fmla="*/ 67235 h 1162786"/>
              <a:gd name="connsiteX10" fmla="*/ 1237129 w 4174927"/>
              <a:gd name="connsiteY10" fmla="*/ 40341 h 1162786"/>
              <a:gd name="connsiteX11" fmla="*/ 1452282 w 4174927"/>
              <a:gd name="connsiteY11" fmla="*/ 80682 h 1162786"/>
              <a:gd name="connsiteX12" fmla="*/ 1452282 w 4174927"/>
              <a:gd name="connsiteY12" fmla="*/ 80682 h 1162786"/>
              <a:gd name="connsiteX13" fmla="*/ 1519517 w 4174927"/>
              <a:gd name="connsiteY13" fmla="*/ 94129 h 1162786"/>
              <a:gd name="connsiteX14" fmla="*/ 1600200 w 4174927"/>
              <a:gd name="connsiteY14" fmla="*/ 121023 h 1162786"/>
              <a:gd name="connsiteX15" fmla="*/ 1680882 w 4174927"/>
              <a:gd name="connsiteY15" fmla="*/ 215153 h 1162786"/>
              <a:gd name="connsiteX16" fmla="*/ 1775011 w 4174927"/>
              <a:gd name="connsiteY16" fmla="*/ 268941 h 1162786"/>
              <a:gd name="connsiteX17" fmla="*/ 1936376 w 4174927"/>
              <a:gd name="connsiteY17" fmla="*/ 322729 h 1162786"/>
              <a:gd name="connsiteX18" fmla="*/ 2084294 w 4174927"/>
              <a:gd name="connsiteY18" fmla="*/ 416859 h 1162786"/>
              <a:gd name="connsiteX19" fmla="*/ 2164976 w 4174927"/>
              <a:gd name="connsiteY19" fmla="*/ 470647 h 1162786"/>
              <a:gd name="connsiteX20" fmla="*/ 2245658 w 4174927"/>
              <a:gd name="connsiteY20" fmla="*/ 524435 h 1162786"/>
              <a:gd name="connsiteX21" fmla="*/ 2326341 w 4174927"/>
              <a:gd name="connsiteY21" fmla="*/ 578223 h 1162786"/>
              <a:gd name="connsiteX22" fmla="*/ 2407023 w 4174927"/>
              <a:gd name="connsiteY22" fmla="*/ 658906 h 1162786"/>
              <a:gd name="connsiteX23" fmla="*/ 2514600 w 4174927"/>
              <a:gd name="connsiteY23" fmla="*/ 685800 h 1162786"/>
              <a:gd name="connsiteX24" fmla="*/ 2702858 w 4174927"/>
              <a:gd name="connsiteY24" fmla="*/ 658906 h 1162786"/>
              <a:gd name="connsiteX25" fmla="*/ 2770094 w 4174927"/>
              <a:gd name="connsiteY25" fmla="*/ 672353 h 1162786"/>
              <a:gd name="connsiteX26" fmla="*/ 2702858 w 4174927"/>
              <a:gd name="connsiteY26" fmla="*/ 685800 h 1162786"/>
              <a:gd name="connsiteX27" fmla="*/ 2407023 w 4174927"/>
              <a:gd name="connsiteY27" fmla="*/ 672353 h 1162786"/>
              <a:gd name="connsiteX28" fmla="*/ 2299447 w 4174927"/>
              <a:gd name="connsiteY28" fmla="*/ 632012 h 1162786"/>
              <a:gd name="connsiteX29" fmla="*/ 2205317 w 4174927"/>
              <a:gd name="connsiteY29" fmla="*/ 605117 h 1162786"/>
              <a:gd name="connsiteX30" fmla="*/ 2057400 w 4174927"/>
              <a:gd name="connsiteY30" fmla="*/ 537882 h 1162786"/>
              <a:gd name="connsiteX31" fmla="*/ 2017058 w 4174927"/>
              <a:gd name="connsiteY31" fmla="*/ 510988 h 1162786"/>
              <a:gd name="connsiteX32" fmla="*/ 1882588 w 4174927"/>
              <a:gd name="connsiteY32" fmla="*/ 403412 h 1162786"/>
              <a:gd name="connsiteX33" fmla="*/ 1788458 w 4174927"/>
              <a:gd name="connsiteY33" fmla="*/ 349623 h 1162786"/>
              <a:gd name="connsiteX34" fmla="*/ 1694329 w 4174927"/>
              <a:gd name="connsiteY34" fmla="*/ 282388 h 1162786"/>
              <a:gd name="connsiteX35" fmla="*/ 1640541 w 4174927"/>
              <a:gd name="connsiteY35" fmla="*/ 242047 h 1162786"/>
              <a:gd name="connsiteX36" fmla="*/ 1573306 w 4174927"/>
              <a:gd name="connsiteY36" fmla="*/ 228600 h 1162786"/>
              <a:gd name="connsiteX37" fmla="*/ 1519517 w 4174927"/>
              <a:gd name="connsiteY37" fmla="*/ 215153 h 1162786"/>
              <a:gd name="connsiteX38" fmla="*/ 1479176 w 4174927"/>
              <a:gd name="connsiteY38" fmla="*/ 188259 h 1162786"/>
              <a:gd name="connsiteX39" fmla="*/ 1452282 w 4174927"/>
              <a:gd name="connsiteY39" fmla="*/ 147917 h 1162786"/>
              <a:gd name="connsiteX40" fmla="*/ 1277470 w 4174927"/>
              <a:gd name="connsiteY40" fmla="*/ 161365 h 1162786"/>
              <a:gd name="connsiteX41" fmla="*/ 1237129 w 4174927"/>
              <a:gd name="connsiteY41" fmla="*/ 174812 h 1162786"/>
              <a:gd name="connsiteX42" fmla="*/ 1156447 w 4174927"/>
              <a:gd name="connsiteY42" fmla="*/ 215153 h 1162786"/>
              <a:gd name="connsiteX43" fmla="*/ 1048870 w 4174927"/>
              <a:gd name="connsiteY43" fmla="*/ 228600 h 1162786"/>
              <a:gd name="connsiteX44" fmla="*/ 1021976 w 4174927"/>
              <a:gd name="connsiteY44" fmla="*/ 268941 h 1162786"/>
              <a:gd name="connsiteX45" fmla="*/ 981635 w 4174927"/>
              <a:gd name="connsiteY45" fmla="*/ 376517 h 1162786"/>
              <a:gd name="connsiteX46" fmla="*/ 860611 w 4174927"/>
              <a:gd name="connsiteY46" fmla="*/ 430306 h 1162786"/>
              <a:gd name="connsiteX47" fmla="*/ 685800 w 4174927"/>
              <a:gd name="connsiteY47" fmla="*/ 457200 h 1162786"/>
              <a:gd name="connsiteX48" fmla="*/ 645458 w 4174927"/>
              <a:gd name="connsiteY48" fmla="*/ 470647 h 1162786"/>
              <a:gd name="connsiteX49" fmla="*/ 605117 w 4174927"/>
              <a:gd name="connsiteY49" fmla="*/ 497541 h 1162786"/>
              <a:gd name="connsiteX50" fmla="*/ 551329 w 4174927"/>
              <a:gd name="connsiteY50" fmla="*/ 537882 h 1162786"/>
              <a:gd name="connsiteX51" fmla="*/ 510988 w 4174927"/>
              <a:gd name="connsiteY51" fmla="*/ 551329 h 1162786"/>
              <a:gd name="connsiteX52" fmla="*/ 457200 w 4174927"/>
              <a:gd name="connsiteY52" fmla="*/ 578223 h 1162786"/>
              <a:gd name="connsiteX53" fmla="*/ 403411 w 4174927"/>
              <a:gd name="connsiteY53" fmla="*/ 591670 h 1162786"/>
              <a:gd name="connsiteX54" fmla="*/ 900953 w 4174927"/>
              <a:gd name="connsiteY54" fmla="*/ 578223 h 1162786"/>
              <a:gd name="connsiteX55" fmla="*/ 914400 w 4174927"/>
              <a:gd name="connsiteY55" fmla="*/ 470647 h 1162786"/>
              <a:gd name="connsiteX56" fmla="*/ 995082 w 4174927"/>
              <a:gd name="connsiteY56" fmla="*/ 403412 h 1162786"/>
              <a:gd name="connsiteX57" fmla="*/ 1021976 w 4174927"/>
              <a:gd name="connsiteY57" fmla="*/ 363070 h 1162786"/>
              <a:gd name="connsiteX58" fmla="*/ 1062317 w 4174927"/>
              <a:gd name="connsiteY58" fmla="*/ 282388 h 1162786"/>
              <a:gd name="connsiteX59" fmla="*/ 1143000 w 4174927"/>
              <a:gd name="connsiteY59" fmla="*/ 268941 h 1162786"/>
              <a:gd name="connsiteX60" fmla="*/ 1196788 w 4174927"/>
              <a:gd name="connsiteY60" fmla="*/ 255494 h 1162786"/>
              <a:gd name="connsiteX61" fmla="*/ 1264023 w 4174927"/>
              <a:gd name="connsiteY61" fmla="*/ 242047 h 1162786"/>
              <a:gd name="connsiteX62" fmla="*/ 1317811 w 4174927"/>
              <a:gd name="connsiteY62" fmla="*/ 255494 h 1162786"/>
              <a:gd name="connsiteX63" fmla="*/ 1519517 w 4174927"/>
              <a:gd name="connsiteY63" fmla="*/ 268941 h 1162786"/>
              <a:gd name="connsiteX64" fmla="*/ 1613647 w 4174927"/>
              <a:gd name="connsiteY64" fmla="*/ 349623 h 1162786"/>
              <a:gd name="connsiteX65" fmla="*/ 1680882 w 4174927"/>
              <a:gd name="connsiteY65" fmla="*/ 389965 h 1162786"/>
              <a:gd name="connsiteX66" fmla="*/ 1842247 w 4174927"/>
              <a:gd name="connsiteY66" fmla="*/ 510988 h 1162786"/>
              <a:gd name="connsiteX67" fmla="*/ 1882588 w 4174927"/>
              <a:gd name="connsiteY67" fmla="*/ 537882 h 1162786"/>
              <a:gd name="connsiteX68" fmla="*/ 1922929 w 4174927"/>
              <a:gd name="connsiteY68" fmla="*/ 578223 h 1162786"/>
              <a:gd name="connsiteX69" fmla="*/ 2043953 w 4174927"/>
              <a:gd name="connsiteY69" fmla="*/ 618565 h 1162786"/>
              <a:gd name="connsiteX70" fmla="*/ 2084294 w 4174927"/>
              <a:gd name="connsiteY70" fmla="*/ 645459 h 1162786"/>
              <a:gd name="connsiteX71" fmla="*/ 2057400 w 4174927"/>
              <a:gd name="connsiteY71" fmla="*/ 605117 h 1162786"/>
              <a:gd name="connsiteX72" fmla="*/ 2003611 w 4174927"/>
              <a:gd name="connsiteY72" fmla="*/ 564776 h 1162786"/>
              <a:gd name="connsiteX73" fmla="*/ 1949823 w 4174927"/>
              <a:gd name="connsiteY73" fmla="*/ 551329 h 1162786"/>
              <a:gd name="connsiteX74" fmla="*/ 1909482 w 4174927"/>
              <a:gd name="connsiteY74" fmla="*/ 537882 h 1162786"/>
              <a:gd name="connsiteX75" fmla="*/ 1869141 w 4174927"/>
              <a:gd name="connsiteY75" fmla="*/ 510988 h 1162786"/>
              <a:gd name="connsiteX76" fmla="*/ 1788458 w 4174927"/>
              <a:gd name="connsiteY76" fmla="*/ 443753 h 1162786"/>
              <a:gd name="connsiteX77" fmla="*/ 1734670 w 4174927"/>
              <a:gd name="connsiteY77" fmla="*/ 363070 h 1162786"/>
              <a:gd name="connsiteX78" fmla="*/ 1640541 w 4174927"/>
              <a:gd name="connsiteY78" fmla="*/ 242047 h 1162786"/>
              <a:gd name="connsiteX79" fmla="*/ 1586753 w 4174927"/>
              <a:gd name="connsiteY79" fmla="*/ 161365 h 1162786"/>
              <a:gd name="connsiteX80" fmla="*/ 1559858 w 4174927"/>
              <a:gd name="connsiteY80" fmla="*/ 121023 h 1162786"/>
              <a:gd name="connsiteX81" fmla="*/ 1506070 w 4174927"/>
              <a:gd name="connsiteY81" fmla="*/ 67235 h 1162786"/>
              <a:gd name="connsiteX82" fmla="*/ 1452282 w 4174927"/>
              <a:gd name="connsiteY82" fmla="*/ 26894 h 1162786"/>
              <a:gd name="connsiteX83" fmla="*/ 1344706 w 4174927"/>
              <a:gd name="connsiteY83" fmla="*/ 13447 h 1162786"/>
              <a:gd name="connsiteX84" fmla="*/ 1264023 w 4174927"/>
              <a:gd name="connsiteY84" fmla="*/ 0 h 1162786"/>
              <a:gd name="connsiteX85" fmla="*/ 1210235 w 4174927"/>
              <a:gd name="connsiteY85" fmla="*/ 13447 h 1162786"/>
              <a:gd name="connsiteX86" fmla="*/ 1196788 w 4174927"/>
              <a:gd name="connsiteY86" fmla="*/ 67235 h 1162786"/>
              <a:gd name="connsiteX87" fmla="*/ 1156447 w 4174927"/>
              <a:gd name="connsiteY87" fmla="*/ 147917 h 1162786"/>
              <a:gd name="connsiteX88" fmla="*/ 1102658 w 4174927"/>
              <a:gd name="connsiteY88" fmla="*/ 282388 h 1162786"/>
              <a:gd name="connsiteX89" fmla="*/ 1021976 w 4174927"/>
              <a:gd name="connsiteY89" fmla="*/ 309282 h 1162786"/>
              <a:gd name="connsiteX90" fmla="*/ 1048870 w 4174927"/>
              <a:gd name="connsiteY90" fmla="*/ 255494 h 1162786"/>
              <a:gd name="connsiteX91" fmla="*/ 1156447 w 4174927"/>
              <a:gd name="connsiteY91" fmla="*/ 201706 h 1162786"/>
              <a:gd name="connsiteX92" fmla="*/ 1210235 w 4174927"/>
              <a:gd name="connsiteY92" fmla="*/ 174812 h 1162786"/>
              <a:gd name="connsiteX93" fmla="*/ 1290917 w 4174927"/>
              <a:gd name="connsiteY93" fmla="*/ 188259 h 1162786"/>
              <a:gd name="connsiteX94" fmla="*/ 1358153 w 4174927"/>
              <a:gd name="connsiteY94" fmla="*/ 309282 h 1162786"/>
              <a:gd name="connsiteX95" fmla="*/ 1492623 w 4174927"/>
              <a:gd name="connsiteY95" fmla="*/ 349623 h 1162786"/>
              <a:gd name="connsiteX96" fmla="*/ 1532964 w 4174927"/>
              <a:gd name="connsiteY96" fmla="*/ 363070 h 1162786"/>
              <a:gd name="connsiteX97" fmla="*/ 1734670 w 4174927"/>
              <a:gd name="connsiteY97" fmla="*/ 336176 h 1162786"/>
              <a:gd name="connsiteX98" fmla="*/ 1788458 w 4174927"/>
              <a:gd name="connsiteY98" fmla="*/ 309282 h 1162786"/>
              <a:gd name="connsiteX99" fmla="*/ 1748117 w 4174927"/>
              <a:gd name="connsiteY99" fmla="*/ 295835 h 1162786"/>
              <a:gd name="connsiteX100" fmla="*/ 1815353 w 4174927"/>
              <a:gd name="connsiteY100" fmla="*/ 403412 h 1162786"/>
              <a:gd name="connsiteX101" fmla="*/ 1855694 w 4174927"/>
              <a:gd name="connsiteY101" fmla="*/ 484094 h 1162786"/>
              <a:gd name="connsiteX102" fmla="*/ 1976717 w 4174927"/>
              <a:gd name="connsiteY102" fmla="*/ 524435 h 1162786"/>
              <a:gd name="connsiteX103" fmla="*/ 2138082 w 4174927"/>
              <a:gd name="connsiteY103" fmla="*/ 551329 h 1162786"/>
              <a:gd name="connsiteX104" fmla="*/ 2232211 w 4174927"/>
              <a:gd name="connsiteY104" fmla="*/ 578223 h 1162786"/>
              <a:gd name="connsiteX105" fmla="*/ 2286000 w 4174927"/>
              <a:gd name="connsiteY105" fmla="*/ 605117 h 1162786"/>
              <a:gd name="connsiteX106" fmla="*/ 2393576 w 4174927"/>
              <a:gd name="connsiteY106" fmla="*/ 645459 h 1162786"/>
              <a:gd name="connsiteX107" fmla="*/ 2837329 w 4174927"/>
              <a:gd name="connsiteY107" fmla="*/ 605117 h 1162786"/>
              <a:gd name="connsiteX108" fmla="*/ 2891117 w 4174927"/>
              <a:gd name="connsiteY108" fmla="*/ 564776 h 1162786"/>
              <a:gd name="connsiteX109" fmla="*/ 2944906 w 4174927"/>
              <a:gd name="connsiteY109" fmla="*/ 551329 h 1162786"/>
              <a:gd name="connsiteX110" fmla="*/ 3106270 w 4174927"/>
              <a:gd name="connsiteY110" fmla="*/ 578223 h 1162786"/>
              <a:gd name="connsiteX111" fmla="*/ 3133164 w 4174927"/>
              <a:gd name="connsiteY111" fmla="*/ 645459 h 1162786"/>
              <a:gd name="connsiteX112" fmla="*/ 3092823 w 4174927"/>
              <a:gd name="connsiteY112" fmla="*/ 658906 h 1162786"/>
              <a:gd name="connsiteX113" fmla="*/ 2864223 w 4174927"/>
              <a:gd name="connsiteY113" fmla="*/ 672353 h 1162786"/>
              <a:gd name="connsiteX114" fmla="*/ 2554941 w 4174927"/>
              <a:gd name="connsiteY114" fmla="*/ 645459 h 1162786"/>
              <a:gd name="connsiteX115" fmla="*/ 2420470 w 4174927"/>
              <a:gd name="connsiteY115" fmla="*/ 605117 h 1162786"/>
              <a:gd name="connsiteX116" fmla="*/ 2259106 w 4174927"/>
              <a:gd name="connsiteY116" fmla="*/ 578223 h 1162786"/>
              <a:gd name="connsiteX117" fmla="*/ 2111188 w 4174927"/>
              <a:gd name="connsiteY117" fmla="*/ 510988 h 1162786"/>
              <a:gd name="connsiteX118" fmla="*/ 2057400 w 4174927"/>
              <a:gd name="connsiteY118" fmla="*/ 497541 h 1162786"/>
              <a:gd name="connsiteX119" fmla="*/ 2017058 w 4174927"/>
              <a:gd name="connsiteY119" fmla="*/ 484094 h 1162786"/>
              <a:gd name="connsiteX120" fmla="*/ 1949823 w 4174927"/>
              <a:gd name="connsiteY120" fmla="*/ 457200 h 1162786"/>
              <a:gd name="connsiteX121" fmla="*/ 1788458 w 4174927"/>
              <a:gd name="connsiteY121" fmla="*/ 443753 h 1162786"/>
              <a:gd name="connsiteX122" fmla="*/ 1748117 w 4174927"/>
              <a:gd name="connsiteY122" fmla="*/ 416859 h 1162786"/>
              <a:gd name="connsiteX123" fmla="*/ 1600200 w 4174927"/>
              <a:gd name="connsiteY123" fmla="*/ 322729 h 1162786"/>
              <a:gd name="connsiteX124" fmla="*/ 1573306 w 4174927"/>
              <a:gd name="connsiteY124" fmla="*/ 282388 h 1162786"/>
              <a:gd name="connsiteX125" fmla="*/ 1546411 w 4174927"/>
              <a:gd name="connsiteY125" fmla="*/ 255494 h 1162786"/>
              <a:gd name="connsiteX126" fmla="*/ 1519517 w 4174927"/>
              <a:gd name="connsiteY126" fmla="*/ 215153 h 1162786"/>
              <a:gd name="connsiteX127" fmla="*/ 1452282 w 4174927"/>
              <a:gd name="connsiteY127" fmla="*/ 201706 h 1162786"/>
              <a:gd name="connsiteX128" fmla="*/ 1411941 w 4174927"/>
              <a:gd name="connsiteY128" fmla="*/ 188259 h 1162786"/>
              <a:gd name="connsiteX129" fmla="*/ 1331258 w 4174927"/>
              <a:gd name="connsiteY129" fmla="*/ 174812 h 1162786"/>
              <a:gd name="connsiteX130" fmla="*/ 1264023 w 4174927"/>
              <a:gd name="connsiteY130" fmla="*/ 161365 h 1162786"/>
              <a:gd name="connsiteX131" fmla="*/ 1183341 w 4174927"/>
              <a:gd name="connsiteY131" fmla="*/ 174812 h 1162786"/>
              <a:gd name="connsiteX132" fmla="*/ 1102658 w 4174927"/>
              <a:gd name="connsiteY132" fmla="*/ 255494 h 1162786"/>
              <a:gd name="connsiteX133" fmla="*/ 1048870 w 4174927"/>
              <a:gd name="connsiteY133" fmla="*/ 309282 h 1162786"/>
              <a:gd name="connsiteX134" fmla="*/ 981635 w 4174927"/>
              <a:gd name="connsiteY134" fmla="*/ 389965 h 1162786"/>
              <a:gd name="connsiteX135" fmla="*/ 779929 w 4174927"/>
              <a:gd name="connsiteY135" fmla="*/ 376517 h 1162786"/>
              <a:gd name="connsiteX136" fmla="*/ 658906 w 4174927"/>
              <a:gd name="connsiteY136" fmla="*/ 322729 h 1162786"/>
              <a:gd name="connsiteX137" fmla="*/ 618564 w 4174927"/>
              <a:gd name="connsiteY137" fmla="*/ 309282 h 1162786"/>
              <a:gd name="connsiteX138" fmla="*/ 497541 w 4174927"/>
              <a:gd name="connsiteY138" fmla="*/ 322729 h 1162786"/>
              <a:gd name="connsiteX139" fmla="*/ 484094 w 4174927"/>
              <a:gd name="connsiteY139" fmla="*/ 363070 h 1162786"/>
              <a:gd name="connsiteX140" fmla="*/ 403411 w 4174927"/>
              <a:gd name="connsiteY140" fmla="*/ 484094 h 1162786"/>
              <a:gd name="connsiteX141" fmla="*/ 107576 w 4174927"/>
              <a:gd name="connsiteY141" fmla="*/ 524435 h 1162786"/>
              <a:gd name="connsiteX142" fmla="*/ 0 w 4174927"/>
              <a:gd name="connsiteY142" fmla="*/ 551329 h 1162786"/>
              <a:gd name="connsiteX143" fmla="*/ 13447 w 4174927"/>
              <a:gd name="connsiteY143" fmla="*/ 605117 h 1162786"/>
              <a:gd name="connsiteX144" fmla="*/ 53788 w 4174927"/>
              <a:gd name="connsiteY144" fmla="*/ 618565 h 1162786"/>
              <a:gd name="connsiteX145" fmla="*/ 107576 w 4174927"/>
              <a:gd name="connsiteY145" fmla="*/ 658906 h 1162786"/>
              <a:gd name="connsiteX146" fmla="*/ 349623 w 4174927"/>
              <a:gd name="connsiteY146" fmla="*/ 645459 h 1162786"/>
              <a:gd name="connsiteX147" fmla="*/ 457200 w 4174927"/>
              <a:gd name="connsiteY147" fmla="*/ 618565 h 1162786"/>
              <a:gd name="connsiteX148" fmla="*/ 605117 w 4174927"/>
              <a:gd name="connsiteY148" fmla="*/ 578223 h 1162786"/>
              <a:gd name="connsiteX149" fmla="*/ 658906 w 4174927"/>
              <a:gd name="connsiteY149" fmla="*/ 470647 h 1162786"/>
              <a:gd name="connsiteX150" fmla="*/ 739588 w 4174927"/>
              <a:gd name="connsiteY150" fmla="*/ 416859 h 1162786"/>
              <a:gd name="connsiteX151" fmla="*/ 766482 w 4174927"/>
              <a:gd name="connsiteY151" fmla="*/ 363070 h 1162786"/>
              <a:gd name="connsiteX152" fmla="*/ 820270 w 4174927"/>
              <a:gd name="connsiteY152" fmla="*/ 336176 h 1162786"/>
              <a:gd name="connsiteX153" fmla="*/ 1062317 w 4174927"/>
              <a:gd name="connsiteY153" fmla="*/ 322729 h 1162786"/>
              <a:gd name="connsiteX154" fmla="*/ 1048870 w 4174927"/>
              <a:gd name="connsiteY154" fmla="*/ 268941 h 1162786"/>
              <a:gd name="connsiteX155" fmla="*/ 1035423 w 4174927"/>
              <a:gd name="connsiteY155" fmla="*/ 161365 h 1162786"/>
              <a:gd name="connsiteX156" fmla="*/ 1075764 w 4174927"/>
              <a:gd name="connsiteY156" fmla="*/ 147917 h 1162786"/>
              <a:gd name="connsiteX157" fmla="*/ 1116106 w 4174927"/>
              <a:gd name="connsiteY157" fmla="*/ 121023 h 1162786"/>
              <a:gd name="connsiteX158" fmla="*/ 1277470 w 4174927"/>
              <a:gd name="connsiteY158" fmla="*/ 147917 h 1162786"/>
              <a:gd name="connsiteX159" fmla="*/ 1385047 w 4174927"/>
              <a:gd name="connsiteY159" fmla="*/ 188259 h 1162786"/>
              <a:gd name="connsiteX160" fmla="*/ 1425388 w 4174927"/>
              <a:gd name="connsiteY160" fmla="*/ 215153 h 1162786"/>
              <a:gd name="connsiteX161" fmla="*/ 1519517 w 4174927"/>
              <a:gd name="connsiteY161" fmla="*/ 242047 h 1162786"/>
              <a:gd name="connsiteX162" fmla="*/ 1653988 w 4174927"/>
              <a:gd name="connsiteY162" fmla="*/ 268941 h 1162786"/>
              <a:gd name="connsiteX163" fmla="*/ 1707776 w 4174927"/>
              <a:gd name="connsiteY163" fmla="*/ 309282 h 1162786"/>
              <a:gd name="connsiteX164" fmla="*/ 2003611 w 4174927"/>
              <a:gd name="connsiteY164" fmla="*/ 430306 h 1162786"/>
              <a:gd name="connsiteX165" fmla="*/ 2205317 w 4174927"/>
              <a:gd name="connsiteY165" fmla="*/ 443753 h 1162786"/>
              <a:gd name="connsiteX166" fmla="*/ 2245658 w 4174927"/>
              <a:gd name="connsiteY166" fmla="*/ 457200 h 1162786"/>
              <a:gd name="connsiteX167" fmla="*/ 2393576 w 4174927"/>
              <a:gd name="connsiteY167" fmla="*/ 497541 h 1162786"/>
              <a:gd name="connsiteX168" fmla="*/ 2433917 w 4174927"/>
              <a:gd name="connsiteY168" fmla="*/ 524435 h 1162786"/>
              <a:gd name="connsiteX169" fmla="*/ 2756647 w 4174927"/>
              <a:gd name="connsiteY169" fmla="*/ 524435 h 1162786"/>
              <a:gd name="connsiteX170" fmla="*/ 2796988 w 4174927"/>
              <a:gd name="connsiteY170" fmla="*/ 484094 h 1162786"/>
              <a:gd name="connsiteX171" fmla="*/ 2985247 w 4174927"/>
              <a:gd name="connsiteY171" fmla="*/ 497541 h 1162786"/>
              <a:gd name="connsiteX172" fmla="*/ 3079376 w 4174927"/>
              <a:gd name="connsiteY172" fmla="*/ 564776 h 1162786"/>
              <a:gd name="connsiteX173" fmla="*/ 3092823 w 4174927"/>
              <a:gd name="connsiteY173" fmla="*/ 605117 h 1162786"/>
              <a:gd name="connsiteX174" fmla="*/ 3173506 w 4174927"/>
              <a:gd name="connsiteY174" fmla="*/ 632012 h 1162786"/>
              <a:gd name="connsiteX175" fmla="*/ 3227294 w 4174927"/>
              <a:gd name="connsiteY175" fmla="*/ 645459 h 1162786"/>
              <a:gd name="connsiteX176" fmla="*/ 3307976 w 4174927"/>
              <a:gd name="connsiteY176" fmla="*/ 672353 h 1162786"/>
              <a:gd name="connsiteX177" fmla="*/ 3402106 w 4174927"/>
              <a:gd name="connsiteY177" fmla="*/ 685800 h 1162786"/>
              <a:gd name="connsiteX178" fmla="*/ 3469341 w 4174927"/>
              <a:gd name="connsiteY178" fmla="*/ 779929 h 1162786"/>
              <a:gd name="connsiteX179" fmla="*/ 3482788 w 4174927"/>
              <a:gd name="connsiteY179" fmla="*/ 820270 h 1162786"/>
              <a:gd name="connsiteX180" fmla="*/ 3630706 w 4174927"/>
              <a:gd name="connsiteY180" fmla="*/ 954741 h 1162786"/>
              <a:gd name="connsiteX181" fmla="*/ 3697941 w 4174927"/>
              <a:gd name="connsiteY181" fmla="*/ 995082 h 1162786"/>
              <a:gd name="connsiteX182" fmla="*/ 3778623 w 4174927"/>
              <a:gd name="connsiteY182" fmla="*/ 1021976 h 1162786"/>
              <a:gd name="connsiteX183" fmla="*/ 3980329 w 4174927"/>
              <a:gd name="connsiteY183" fmla="*/ 1075765 h 1162786"/>
              <a:gd name="connsiteX184" fmla="*/ 4074458 w 4174927"/>
              <a:gd name="connsiteY184" fmla="*/ 1129553 h 1162786"/>
              <a:gd name="connsiteX185" fmla="*/ 4168588 w 4174927"/>
              <a:gd name="connsiteY185" fmla="*/ 1156447 h 1162786"/>
              <a:gd name="connsiteX186" fmla="*/ 4141694 w 4174927"/>
              <a:gd name="connsiteY186" fmla="*/ 1156447 h 116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4174927" h="1162786">
                <a:moveTo>
                  <a:pt x="121023" y="578223"/>
                </a:moveTo>
                <a:cubicBezTo>
                  <a:pt x="192741" y="560294"/>
                  <a:pt x="272786" y="562469"/>
                  <a:pt x="336176" y="524435"/>
                </a:cubicBezTo>
                <a:cubicBezTo>
                  <a:pt x="345543" y="518815"/>
                  <a:pt x="426017" y="471980"/>
                  <a:pt x="443753" y="457200"/>
                </a:cubicBezTo>
                <a:cubicBezTo>
                  <a:pt x="494054" y="415283"/>
                  <a:pt x="471527" y="412084"/>
                  <a:pt x="537882" y="389965"/>
                </a:cubicBezTo>
                <a:cubicBezTo>
                  <a:pt x="574850" y="377642"/>
                  <a:pt x="686325" y="366366"/>
                  <a:pt x="712694" y="363070"/>
                </a:cubicBezTo>
                <a:cubicBezTo>
                  <a:pt x="836742" y="321721"/>
                  <a:pt x="765578" y="341736"/>
                  <a:pt x="927847" y="309282"/>
                </a:cubicBezTo>
                <a:cubicBezTo>
                  <a:pt x="932329" y="295835"/>
                  <a:pt x="937856" y="282692"/>
                  <a:pt x="941294" y="268941"/>
                </a:cubicBezTo>
                <a:cubicBezTo>
                  <a:pt x="946837" y="246768"/>
                  <a:pt x="942982" y="221304"/>
                  <a:pt x="954741" y="201706"/>
                </a:cubicBezTo>
                <a:cubicBezTo>
                  <a:pt x="993370" y="137323"/>
                  <a:pt x="1009182" y="138735"/>
                  <a:pt x="1062317" y="121023"/>
                </a:cubicBezTo>
                <a:cubicBezTo>
                  <a:pt x="1089361" y="39892"/>
                  <a:pt x="1056170" y="99028"/>
                  <a:pt x="1183341" y="67235"/>
                </a:cubicBezTo>
                <a:cubicBezTo>
                  <a:pt x="1202788" y="62373"/>
                  <a:pt x="1219200" y="49306"/>
                  <a:pt x="1237129" y="40341"/>
                </a:cubicBezTo>
                <a:cubicBezTo>
                  <a:pt x="1399808" y="56609"/>
                  <a:pt x="1328864" y="39543"/>
                  <a:pt x="1452282" y="80682"/>
                </a:cubicBezTo>
                <a:lnTo>
                  <a:pt x="1452282" y="80682"/>
                </a:lnTo>
                <a:cubicBezTo>
                  <a:pt x="1474694" y="85164"/>
                  <a:pt x="1497467" y="88115"/>
                  <a:pt x="1519517" y="94129"/>
                </a:cubicBezTo>
                <a:cubicBezTo>
                  <a:pt x="1546867" y="101588"/>
                  <a:pt x="1600200" y="121023"/>
                  <a:pt x="1600200" y="121023"/>
                </a:cubicBezTo>
                <a:cubicBezTo>
                  <a:pt x="1629879" y="160596"/>
                  <a:pt x="1643422" y="183936"/>
                  <a:pt x="1680882" y="215153"/>
                </a:cubicBezTo>
                <a:cubicBezTo>
                  <a:pt x="1706211" y="236260"/>
                  <a:pt x="1746076" y="255789"/>
                  <a:pt x="1775011" y="268941"/>
                </a:cubicBezTo>
                <a:cubicBezTo>
                  <a:pt x="1878399" y="315935"/>
                  <a:pt x="1843534" y="304161"/>
                  <a:pt x="1936376" y="322729"/>
                </a:cubicBezTo>
                <a:cubicBezTo>
                  <a:pt x="1962308" y="338288"/>
                  <a:pt x="2067221" y="399786"/>
                  <a:pt x="2084294" y="416859"/>
                </a:cubicBezTo>
                <a:cubicBezTo>
                  <a:pt x="2134658" y="467223"/>
                  <a:pt x="2106594" y="451186"/>
                  <a:pt x="2164976" y="470647"/>
                </a:cubicBezTo>
                <a:cubicBezTo>
                  <a:pt x="2293664" y="599335"/>
                  <a:pt x="2128897" y="446595"/>
                  <a:pt x="2245658" y="524435"/>
                </a:cubicBezTo>
                <a:cubicBezTo>
                  <a:pt x="2346387" y="591587"/>
                  <a:pt x="2230420" y="546249"/>
                  <a:pt x="2326341" y="578223"/>
                </a:cubicBezTo>
                <a:cubicBezTo>
                  <a:pt x="2350815" y="610856"/>
                  <a:pt x="2366468" y="644159"/>
                  <a:pt x="2407023" y="658906"/>
                </a:cubicBezTo>
                <a:cubicBezTo>
                  <a:pt x="2441760" y="671538"/>
                  <a:pt x="2514600" y="685800"/>
                  <a:pt x="2514600" y="685800"/>
                </a:cubicBezTo>
                <a:cubicBezTo>
                  <a:pt x="2577353" y="676835"/>
                  <a:pt x="2639556" y="662238"/>
                  <a:pt x="2702858" y="658906"/>
                </a:cubicBezTo>
                <a:cubicBezTo>
                  <a:pt x="2725682" y="657705"/>
                  <a:pt x="2770094" y="649497"/>
                  <a:pt x="2770094" y="672353"/>
                </a:cubicBezTo>
                <a:cubicBezTo>
                  <a:pt x="2770094" y="695209"/>
                  <a:pt x="2725270" y="681318"/>
                  <a:pt x="2702858" y="685800"/>
                </a:cubicBezTo>
                <a:cubicBezTo>
                  <a:pt x="2604246" y="681318"/>
                  <a:pt x="2505446" y="679924"/>
                  <a:pt x="2407023" y="672353"/>
                </a:cubicBezTo>
                <a:cubicBezTo>
                  <a:pt x="2347164" y="667748"/>
                  <a:pt x="2355257" y="652307"/>
                  <a:pt x="2299447" y="632012"/>
                </a:cubicBezTo>
                <a:cubicBezTo>
                  <a:pt x="2268779" y="620860"/>
                  <a:pt x="2236048" y="616093"/>
                  <a:pt x="2205317" y="605117"/>
                </a:cubicBezTo>
                <a:cubicBezTo>
                  <a:pt x="2178143" y="595412"/>
                  <a:pt x="2091584" y="557415"/>
                  <a:pt x="2057400" y="537882"/>
                </a:cubicBezTo>
                <a:cubicBezTo>
                  <a:pt x="2043368" y="529864"/>
                  <a:pt x="2029868" y="520842"/>
                  <a:pt x="2017058" y="510988"/>
                </a:cubicBezTo>
                <a:cubicBezTo>
                  <a:pt x="1971560" y="475990"/>
                  <a:pt x="1933929" y="429084"/>
                  <a:pt x="1882588" y="403412"/>
                </a:cubicBezTo>
                <a:cubicBezTo>
                  <a:pt x="1849712" y="386973"/>
                  <a:pt x="1816965" y="373379"/>
                  <a:pt x="1788458" y="349623"/>
                </a:cubicBezTo>
                <a:cubicBezTo>
                  <a:pt x="1650025" y="234264"/>
                  <a:pt x="1853583" y="381922"/>
                  <a:pt x="1694329" y="282388"/>
                </a:cubicBezTo>
                <a:cubicBezTo>
                  <a:pt x="1675324" y="270510"/>
                  <a:pt x="1661021" y="251149"/>
                  <a:pt x="1640541" y="242047"/>
                </a:cubicBezTo>
                <a:cubicBezTo>
                  <a:pt x="1619655" y="232765"/>
                  <a:pt x="1595617" y="233558"/>
                  <a:pt x="1573306" y="228600"/>
                </a:cubicBezTo>
                <a:cubicBezTo>
                  <a:pt x="1555265" y="224591"/>
                  <a:pt x="1537447" y="219635"/>
                  <a:pt x="1519517" y="215153"/>
                </a:cubicBezTo>
                <a:cubicBezTo>
                  <a:pt x="1506070" y="206188"/>
                  <a:pt x="1490604" y="199687"/>
                  <a:pt x="1479176" y="188259"/>
                </a:cubicBezTo>
                <a:cubicBezTo>
                  <a:pt x="1467748" y="176831"/>
                  <a:pt x="1468302" y="150053"/>
                  <a:pt x="1452282" y="147917"/>
                </a:cubicBezTo>
                <a:cubicBezTo>
                  <a:pt x="1394352" y="140193"/>
                  <a:pt x="1335741" y="156882"/>
                  <a:pt x="1277470" y="161365"/>
                </a:cubicBezTo>
                <a:cubicBezTo>
                  <a:pt x="1264023" y="165847"/>
                  <a:pt x="1249807" y="168473"/>
                  <a:pt x="1237129" y="174812"/>
                </a:cubicBezTo>
                <a:cubicBezTo>
                  <a:pt x="1187913" y="199420"/>
                  <a:pt x="1209560" y="205496"/>
                  <a:pt x="1156447" y="215153"/>
                </a:cubicBezTo>
                <a:cubicBezTo>
                  <a:pt x="1120892" y="221618"/>
                  <a:pt x="1084729" y="224118"/>
                  <a:pt x="1048870" y="228600"/>
                </a:cubicBezTo>
                <a:cubicBezTo>
                  <a:pt x="1039905" y="242047"/>
                  <a:pt x="1029204" y="254486"/>
                  <a:pt x="1021976" y="268941"/>
                </a:cubicBezTo>
                <a:cubicBezTo>
                  <a:pt x="1006202" y="300489"/>
                  <a:pt x="1004758" y="350091"/>
                  <a:pt x="981635" y="376517"/>
                </a:cubicBezTo>
                <a:cubicBezTo>
                  <a:pt x="953422" y="408761"/>
                  <a:pt x="900957" y="422970"/>
                  <a:pt x="860611" y="430306"/>
                </a:cubicBezTo>
                <a:cubicBezTo>
                  <a:pt x="801630" y="441030"/>
                  <a:pt x="744292" y="444202"/>
                  <a:pt x="685800" y="457200"/>
                </a:cubicBezTo>
                <a:cubicBezTo>
                  <a:pt x="671963" y="460275"/>
                  <a:pt x="658905" y="466165"/>
                  <a:pt x="645458" y="470647"/>
                </a:cubicBezTo>
                <a:cubicBezTo>
                  <a:pt x="632011" y="479612"/>
                  <a:pt x="618268" y="488147"/>
                  <a:pt x="605117" y="497541"/>
                </a:cubicBezTo>
                <a:cubicBezTo>
                  <a:pt x="586880" y="510568"/>
                  <a:pt x="570788" y="526763"/>
                  <a:pt x="551329" y="537882"/>
                </a:cubicBezTo>
                <a:cubicBezTo>
                  <a:pt x="539022" y="544914"/>
                  <a:pt x="524016" y="545745"/>
                  <a:pt x="510988" y="551329"/>
                </a:cubicBezTo>
                <a:cubicBezTo>
                  <a:pt x="492563" y="559225"/>
                  <a:pt x="475969" y="571185"/>
                  <a:pt x="457200" y="578223"/>
                </a:cubicBezTo>
                <a:cubicBezTo>
                  <a:pt x="439895" y="584712"/>
                  <a:pt x="384930" y="591670"/>
                  <a:pt x="403411" y="591670"/>
                </a:cubicBezTo>
                <a:cubicBezTo>
                  <a:pt x="569319" y="591670"/>
                  <a:pt x="735106" y="582705"/>
                  <a:pt x="900953" y="578223"/>
                </a:cubicBezTo>
                <a:cubicBezTo>
                  <a:pt x="905435" y="542364"/>
                  <a:pt x="902050" y="504609"/>
                  <a:pt x="914400" y="470647"/>
                </a:cubicBezTo>
                <a:cubicBezTo>
                  <a:pt x="922683" y="447869"/>
                  <a:pt x="975874" y="416218"/>
                  <a:pt x="995082" y="403412"/>
                </a:cubicBezTo>
                <a:cubicBezTo>
                  <a:pt x="1004047" y="389965"/>
                  <a:pt x="1014748" y="377525"/>
                  <a:pt x="1021976" y="363070"/>
                </a:cubicBezTo>
                <a:cubicBezTo>
                  <a:pt x="1032583" y="341856"/>
                  <a:pt x="1036626" y="295233"/>
                  <a:pt x="1062317" y="282388"/>
                </a:cubicBezTo>
                <a:cubicBezTo>
                  <a:pt x="1086704" y="270195"/>
                  <a:pt x="1116264" y="274288"/>
                  <a:pt x="1143000" y="268941"/>
                </a:cubicBezTo>
                <a:cubicBezTo>
                  <a:pt x="1161122" y="265317"/>
                  <a:pt x="1178747" y="259503"/>
                  <a:pt x="1196788" y="255494"/>
                </a:cubicBezTo>
                <a:cubicBezTo>
                  <a:pt x="1219099" y="250536"/>
                  <a:pt x="1241611" y="246529"/>
                  <a:pt x="1264023" y="242047"/>
                </a:cubicBezTo>
                <a:cubicBezTo>
                  <a:pt x="1281952" y="246529"/>
                  <a:pt x="1299431" y="253559"/>
                  <a:pt x="1317811" y="255494"/>
                </a:cubicBezTo>
                <a:cubicBezTo>
                  <a:pt x="1384825" y="262548"/>
                  <a:pt x="1453578" y="255059"/>
                  <a:pt x="1519517" y="268941"/>
                </a:cubicBezTo>
                <a:cubicBezTo>
                  <a:pt x="1550205" y="275402"/>
                  <a:pt x="1589969" y="331864"/>
                  <a:pt x="1613647" y="349623"/>
                </a:cubicBezTo>
                <a:cubicBezTo>
                  <a:pt x="1634556" y="365305"/>
                  <a:pt x="1659745" y="374592"/>
                  <a:pt x="1680882" y="389965"/>
                </a:cubicBezTo>
                <a:cubicBezTo>
                  <a:pt x="1970999" y="600961"/>
                  <a:pt x="1561991" y="324152"/>
                  <a:pt x="1842247" y="510988"/>
                </a:cubicBezTo>
                <a:cubicBezTo>
                  <a:pt x="1855694" y="519953"/>
                  <a:pt x="1871160" y="526454"/>
                  <a:pt x="1882588" y="537882"/>
                </a:cubicBezTo>
                <a:cubicBezTo>
                  <a:pt x="1896035" y="551329"/>
                  <a:pt x="1907454" y="567170"/>
                  <a:pt x="1922929" y="578223"/>
                </a:cubicBezTo>
                <a:cubicBezTo>
                  <a:pt x="1966230" y="609152"/>
                  <a:pt x="1992327" y="608239"/>
                  <a:pt x="2043953" y="618565"/>
                </a:cubicBezTo>
                <a:cubicBezTo>
                  <a:pt x="2057400" y="627530"/>
                  <a:pt x="2072867" y="656887"/>
                  <a:pt x="2084294" y="645459"/>
                </a:cubicBezTo>
                <a:cubicBezTo>
                  <a:pt x="2095722" y="634031"/>
                  <a:pt x="2068828" y="616545"/>
                  <a:pt x="2057400" y="605117"/>
                </a:cubicBezTo>
                <a:cubicBezTo>
                  <a:pt x="2041552" y="589269"/>
                  <a:pt x="2023657" y="574799"/>
                  <a:pt x="2003611" y="564776"/>
                </a:cubicBezTo>
                <a:cubicBezTo>
                  <a:pt x="1987081" y="556511"/>
                  <a:pt x="1967593" y="556406"/>
                  <a:pt x="1949823" y="551329"/>
                </a:cubicBezTo>
                <a:cubicBezTo>
                  <a:pt x="1936194" y="547435"/>
                  <a:pt x="1922160" y="544221"/>
                  <a:pt x="1909482" y="537882"/>
                </a:cubicBezTo>
                <a:cubicBezTo>
                  <a:pt x="1895027" y="530654"/>
                  <a:pt x="1882292" y="520382"/>
                  <a:pt x="1869141" y="510988"/>
                </a:cubicBezTo>
                <a:cubicBezTo>
                  <a:pt x="1849588" y="497022"/>
                  <a:pt x="1806097" y="467271"/>
                  <a:pt x="1788458" y="443753"/>
                </a:cubicBezTo>
                <a:cubicBezTo>
                  <a:pt x="1769064" y="417895"/>
                  <a:pt x="1754514" y="388584"/>
                  <a:pt x="1734670" y="363070"/>
                </a:cubicBezTo>
                <a:cubicBezTo>
                  <a:pt x="1703294" y="322729"/>
                  <a:pt x="1668890" y="284570"/>
                  <a:pt x="1640541" y="242047"/>
                </a:cubicBezTo>
                <a:lnTo>
                  <a:pt x="1586753" y="161365"/>
                </a:lnTo>
                <a:lnTo>
                  <a:pt x="1559858" y="121023"/>
                </a:lnTo>
                <a:cubicBezTo>
                  <a:pt x="1536655" y="51415"/>
                  <a:pt x="1565131" y="100984"/>
                  <a:pt x="1506070" y="67235"/>
                </a:cubicBezTo>
                <a:cubicBezTo>
                  <a:pt x="1486611" y="56116"/>
                  <a:pt x="1473544" y="33981"/>
                  <a:pt x="1452282" y="26894"/>
                </a:cubicBezTo>
                <a:cubicBezTo>
                  <a:pt x="1417999" y="15466"/>
                  <a:pt x="1380481" y="18558"/>
                  <a:pt x="1344706" y="13447"/>
                </a:cubicBezTo>
                <a:cubicBezTo>
                  <a:pt x="1317715" y="9591"/>
                  <a:pt x="1290917" y="4482"/>
                  <a:pt x="1264023" y="0"/>
                </a:cubicBezTo>
                <a:cubicBezTo>
                  <a:pt x="1246094" y="4482"/>
                  <a:pt x="1223303" y="379"/>
                  <a:pt x="1210235" y="13447"/>
                </a:cubicBezTo>
                <a:cubicBezTo>
                  <a:pt x="1197167" y="26515"/>
                  <a:pt x="1201865" y="49465"/>
                  <a:pt x="1196788" y="67235"/>
                </a:cubicBezTo>
                <a:cubicBezTo>
                  <a:pt x="1182870" y="115949"/>
                  <a:pt x="1185914" y="103717"/>
                  <a:pt x="1156447" y="147917"/>
                </a:cubicBezTo>
                <a:cubicBezTo>
                  <a:pt x="1148564" y="179450"/>
                  <a:pt x="1148115" y="259660"/>
                  <a:pt x="1102658" y="282388"/>
                </a:cubicBezTo>
                <a:cubicBezTo>
                  <a:pt x="1077302" y="295066"/>
                  <a:pt x="1021976" y="309282"/>
                  <a:pt x="1021976" y="309282"/>
                </a:cubicBezTo>
                <a:cubicBezTo>
                  <a:pt x="1030941" y="291353"/>
                  <a:pt x="1035824" y="270714"/>
                  <a:pt x="1048870" y="255494"/>
                </a:cubicBezTo>
                <a:cubicBezTo>
                  <a:pt x="1086274" y="211856"/>
                  <a:pt x="1106619" y="214163"/>
                  <a:pt x="1156447" y="201706"/>
                </a:cubicBezTo>
                <a:cubicBezTo>
                  <a:pt x="1174376" y="192741"/>
                  <a:pt x="1190289" y="176807"/>
                  <a:pt x="1210235" y="174812"/>
                </a:cubicBezTo>
                <a:cubicBezTo>
                  <a:pt x="1237365" y="172099"/>
                  <a:pt x="1271638" y="168980"/>
                  <a:pt x="1290917" y="188259"/>
                </a:cubicBezTo>
                <a:cubicBezTo>
                  <a:pt x="1408746" y="306088"/>
                  <a:pt x="1247821" y="260246"/>
                  <a:pt x="1358153" y="309282"/>
                </a:cubicBezTo>
                <a:cubicBezTo>
                  <a:pt x="1415675" y="334847"/>
                  <a:pt x="1437861" y="333977"/>
                  <a:pt x="1492623" y="349623"/>
                </a:cubicBezTo>
                <a:cubicBezTo>
                  <a:pt x="1506252" y="353517"/>
                  <a:pt x="1519517" y="358588"/>
                  <a:pt x="1532964" y="363070"/>
                </a:cubicBezTo>
                <a:cubicBezTo>
                  <a:pt x="1564704" y="359896"/>
                  <a:pt x="1686924" y="352091"/>
                  <a:pt x="1734670" y="336176"/>
                </a:cubicBezTo>
                <a:cubicBezTo>
                  <a:pt x="1753687" y="329837"/>
                  <a:pt x="1770529" y="318247"/>
                  <a:pt x="1788458" y="309282"/>
                </a:cubicBezTo>
                <a:cubicBezTo>
                  <a:pt x="1775011" y="304800"/>
                  <a:pt x="1748117" y="281661"/>
                  <a:pt x="1748117" y="295835"/>
                </a:cubicBezTo>
                <a:cubicBezTo>
                  <a:pt x="1748117" y="303945"/>
                  <a:pt x="1804047" y="386454"/>
                  <a:pt x="1815353" y="403412"/>
                </a:cubicBezTo>
                <a:cubicBezTo>
                  <a:pt x="1824531" y="430946"/>
                  <a:pt x="1831632" y="464042"/>
                  <a:pt x="1855694" y="484094"/>
                </a:cubicBezTo>
                <a:cubicBezTo>
                  <a:pt x="1892206" y="514521"/>
                  <a:pt x="1932831" y="514683"/>
                  <a:pt x="1976717" y="524435"/>
                </a:cubicBezTo>
                <a:cubicBezTo>
                  <a:pt x="2090948" y="549819"/>
                  <a:pt x="1962535" y="529386"/>
                  <a:pt x="2138082" y="551329"/>
                </a:cubicBezTo>
                <a:cubicBezTo>
                  <a:pt x="2169458" y="560294"/>
                  <a:pt x="2201544" y="567071"/>
                  <a:pt x="2232211" y="578223"/>
                </a:cubicBezTo>
                <a:cubicBezTo>
                  <a:pt x="2251050" y="585074"/>
                  <a:pt x="2267230" y="598078"/>
                  <a:pt x="2286000" y="605117"/>
                </a:cubicBezTo>
                <a:cubicBezTo>
                  <a:pt x="2432466" y="660043"/>
                  <a:pt x="2243828" y="570585"/>
                  <a:pt x="2393576" y="645459"/>
                </a:cubicBezTo>
                <a:cubicBezTo>
                  <a:pt x="2602416" y="561923"/>
                  <a:pt x="2306610" y="671458"/>
                  <a:pt x="2837329" y="605117"/>
                </a:cubicBezTo>
                <a:cubicBezTo>
                  <a:pt x="2859568" y="602337"/>
                  <a:pt x="2871071" y="574799"/>
                  <a:pt x="2891117" y="564776"/>
                </a:cubicBezTo>
                <a:cubicBezTo>
                  <a:pt x="2907647" y="556511"/>
                  <a:pt x="2926976" y="555811"/>
                  <a:pt x="2944906" y="551329"/>
                </a:cubicBezTo>
                <a:cubicBezTo>
                  <a:pt x="2998694" y="560294"/>
                  <a:pt x="3052799" y="567529"/>
                  <a:pt x="3106270" y="578223"/>
                </a:cubicBezTo>
                <a:cubicBezTo>
                  <a:pt x="3144906" y="585950"/>
                  <a:pt x="3175133" y="592997"/>
                  <a:pt x="3133164" y="645459"/>
                </a:cubicBezTo>
                <a:cubicBezTo>
                  <a:pt x="3124309" y="656527"/>
                  <a:pt x="3106927" y="657496"/>
                  <a:pt x="3092823" y="658906"/>
                </a:cubicBezTo>
                <a:cubicBezTo>
                  <a:pt x="3016870" y="666501"/>
                  <a:pt x="2940423" y="667871"/>
                  <a:pt x="2864223" y="672353"/>
                </a:cubicBezTo>
                <a:cubicBezTo>
                  <a:pt x="2824921" y="670041"/>
                  <a:pt x="2633579" y="666906"/>
                  <a:pt x="2554941" y="645459"/>
                </a:cubicBezTo>
                <a:cubicBezTo>
                  <a:pt x="2390513" y="600615"/>
                  <a:pt x="2583312" y="632258"/>
                  <a:pt x="2420470" y="605117"/>
                </a:cubicBezTo>
                <a:cubicBezTo>
                  <a:pt x="2370990" y="596870"/>
                  <a:pt x="2308908" y="591805"/>
                  <a:pt x="2259106" y="578223"/>
                </a:cubicBezTo>
                <a:cubicBezTo>
                  <a:pt x="2100905" y="535078"/>
                  <a:pt x="2251339" y="573278"/>
                  <a:pt x="2111188" y="510988"/>
                </a:cubicBezTo>
                <a:cubicBezTo>
                  <a:pt x="2094300" y="503482"/>
                  <a:pt x="2075170" y="502618"/>
                  <a:pt x="2057400" y="497541"/>
                </a:cubicBezTo>
                <a:cubicBezTo>
                  <a:pt x="2043771" y="493647"/>
                  <a:pt x="2030330" y="489071"/>
                  <a:pt x="2017058" y="484094"/>
                </a:cubicBezTo>
                <a:cubicBezTo>
                  <a:pt x="1994457" y="475619"/>
                  <a:pt x="1973594" y="461395"/>
                  <a:pt x="1949823" y="457200"/>
                </a:cubicBezTo>
                <a:cubicBezTo>
                  <a:pt x="1896670" y="447820"/>
                  <a:pt x="1842246" y="448235"/>
                  <a:pt x="1788458" y="443753"/>
                </a:cubicBezTo>
                <a:cubicBezTo>
                  <a:pt x="1775011" y="434788"/>
                  <a:pt x="1761975" y="425174"/>
                  <a:pt x="1748117" y="416859"/>
                </a:cubicBezTo>
                <a:cubicBezTo>
                  <a:pt x="1709760" y="393845"/>
                  <a:pt x="1636242" y="358771"/>
                  <a:pt x="1600200" y="322729"/>
                </a:cubicBezTo>
                <a:cubicBezTo>
                  <a:pt x="1588772" y="311301"/>
                  <a:pt x="1583402" y="295008"/>
                  <a:pt x="1573306" y="282388"/>
                </a:cubicBezTo>
                <a:cubicBezTo>
                  <a:pt x="1565386" y="272488"/>
                  <a:pt x="1554331" y="265394"/>
                  <a:pt x="1546411" y="255494"/>
                </a:cubicBezTo>
                <a:cubicBezTo>
                  <a:pt x="1536315" y="242874"/>
                  <a:pt x="1533549" y="223171"/>
                  <a:pt x="1519517" y="215153"/>
                </a:cubicBezTo>
                <a:cubicBezTo>
                  <a:pt x="1499673" y="203813"/>
                  <a:pt x="1474455" y="207249"/>
                  <a:pt x="1452282" y="201706"/>
                </a:cubicBezTo>
                <a:cubicBezTo>
                  <a:pt x="1438531" y="198268"/>
                  <a:pt x="1425778" y="191334"/>
                  <a:pt x="1411941" y="188259"/>
                </a:cubicBezTo>
                <a:cubicBezTo>
                  <a:pt x="1385325" y="182344"/>
                  <a:pt x="1358084" y="179689"/>
                  <a:pt x="1331258" y="174812"/>
                </a:cubicBezTo>
                <a:cubicBezTo>
                  <a:pt x="1308771" y="170724"/>
                  <a:pt x="1286435" y="165847"/>
                  <a:pt x="1264023" y="161365"/>
                </a:cubicBezTo>
                <a:cubicBezTo>
                  <a:pt x="1237129" y="165847"/>
                  <a:pt x="1206892" y="161074"/>
                  <a:pt x="1183341" y="174812"/>
                </a:cubicBezTo>
                <a:cubicBezTo>
                  <a:pt x="1150488" y="193976"/>
                  <a:pt x="1129552" y="228600"/>
                  <a:pt x="1102658" y="255494"/>
                </a:cubicBezTo>
                <a:cubicBezTo>
                  <a:pt x="1084729" y="273423"/>
                  <a:pt x="1062935" y="288185"/>
                  <a:pt x="1048870" y="309282"/>
                </a:cubicBezTo>
                <a:cubicBezTo>
                  <a:pt x="1011427" y="365446"/>
                  <a:pt x="1033404" y="338195"/>
                  <a:pt x="981635" y="389965"/>
                </a:cubicBezTo>
                <a:cubicBezTo>
                  <a:pt x="914400" y="385482"/>
                  <a:pt x="846636" y="386047"/>
                  <a:pt x="779929" y="376517"/>
                </a:cubicBezTo>
                <a:cubicBezTo>
                  <a:pt x="682789" y="362639"/>
                  <a:pt x="723477" y="355014"/>
                  <a:pt x="658906" y="322729"/>
                </a:cubicBezTo>
                <a:cubicBezTo>
                  <a:pt x="646228" y="316390"/>
                  <a:pt x="632011" y="313764"/>
                  <a:pt x="618564" y="309282"/>
                </a:cubicBezTo>
                <a:cubicBezTo>
                  <a:pt x="578223" y="313764"/>
                  <a:pt x="535227" y="307655"/>
                  <a:pt x="497541" y="322729"/>
                </a:cubicBezTo>
                <a:cubicBezTo>
                  <a:pt x="484380" y="327993"/>
                  <a:pt x="487988" y="349441"/>
                  <a:pt x="484094" y="363070"/>
                </a:cubicBezTo>
                <a:cubicBezTo>
                  <a:pt x="472246" y="404537"/>
                  <a:pt x="467789" y="477656"/>
                  <a:pt x="403411" y="484094"/>
                </a:cubicBezTo>
                <a:cubicBezTo>
                  <a:pt x="236478" y="500787"/>
                  <a:pt x="286990" y="492774"/>
                  <a:pt x="107576" y="524435"/>
                </a:cubicBezTo>
                <a:cubicBezTo>
                  <a:pt x="38612" y="536605"/>
                  <a:pt x="54476" y="533170"/>
                  <a:pt x="0" y="551329"/>
                </a:cubicBezTo>
                <a:cubicBezTo>
                  <a:pt x="4482" y="569258"/>
                  <a:pt x="1902" y="590686"/>
                  <a:pt x="13447" y="605117"/>
                </a:cubicBezTo>
                <a:cubicBezTo>
                  <a:pt x="22302" y="616185"/>
                  <a:pt x="41481" y="611532"/>
                  <a:pt x="53788" y="618565"/>
                </a:cubicBezTo>
                <a:cubicBezTo>
                  <a:pt x="73247" y="629684"/>
                  <a:pt x="89647" y="645459"/>
                  <a:pt x="107576" y="658906"/>
                </a:cubicBezTo>
                <a:cubicBezTo>
                  <a:pt x="188258" y="654424"/>
                  <a:pt x="269120" y="652459"/>
                  <a:pt x="349623" y="645459"/>
                </a:cubicBezTo>
                <a:cubicBezTo>
                  <a:pt x="425611" y="638851"/>
                  <a:pt x="398367" y="633274"/>
                  <a:pt x="457200" y="618565"/>
                </a:cubicBezTo>
                <a:cubicBezTo>
                  <a:pt x="609249" y="580552"/>
                  <a:pt x="432033" y="635918"/>
                  <a:pt x="605117" y="578223"/>
                </a:cubicBezTo>
                <a:cubicBezTo>
                  <a:pt x="623047" y="542364"/>
                  <a:pt x="625548" y="492886"/>
                  <a:pt x="658906" y="470647"/>
                </a:cubicBezTo>
                <a:lnTo>
                  <a:pt x="739588" y="416859"/>
                </a:lnTo>
                <a:cubicBezTo>
                  <a:pt x="748553" y="398929"/>
                  <a:pt x="752307" y="377245"/>
                  <a:pt x="766482" y="363070"/>
                </a:cubicBezTo>
                <a:cubicBezTo>
                  <a:pt x="780656" y="348896"/>
                  <a:pt x="800408" y="338884"/>
                  <a:pt x="820270" y="336176"/>
                </a:cubicBezTo>
                <a:cubicBezTo>
                  <a:pt x="900336" y="325258"/>
                  <a:pt x="981635" y="327211"/>
                  <a:pt x="1062317" y="322729"/>
                </a:cubicBezTo>
                <a:cubicBezTo>
                  <a:pt x="1057835" y="304800"/>
                  <a:pt x="1056150" y="285928"/>
                  <a:pt x="1048870" y="268941"/>
                </a:cubicBezTo>
                <a:cubicBezTo>
                  <a:pt x="1028628" y="221711"/>
                  <a:pt x="991469" y="227296"/>
                  <a:pt x="1035423" y="161365"/>
                </a:cubicBezTo>
                <a:cubicBezTo>
                  <a:pt x="1043286" y="149571"/>
                  <a:pt x="1063086" y="154256"/>
                  <a:pt x="1075764" y="147917"/>
                </a:cubicBezTo>
                <a:cubicBezTo>
                  <a:pt x="1090219" y="140689"/>
                  <a:pt x="1102659" y="129988"/>
                  <a:pt x="1116106" y="121023"/>
                </a:cubicBezTo>
                <a:cubicBezTo>
                  <a:pt x="1137423" y="124068"/>
                  <a:pt x="1247977" y="138086"/>
                  <a:pt x="1277470" y="147917"/>
                </a:cubicBezTo>
                <a:cubicBezTo>
                  <a:pt x="1488412" y="218233"/>
                  <a:pt x="1182161" y="137538"/>
                  <a:pt x="1385047" y="188259"/>
                </a:cubicBezTo>
                <a:cubicBezTo>
                  <a:pt x="1398494" y="197224"/>
                  <a:pt x="1410383" y="209151"/>
                  <a:pt x="1425388" y="215153"/>
                </a:cubicBezTo>
                <a:cubicBezTo>
                  <a:pt x="1455686" y="227272"/>
                  <a:pt x="1488261" y="232670"/>
                  <a:pt x="1519517" y="242047"/>
                </a:cubicBezTo>
                <a:cubicBezTo>
                  <a:pt x="1604862" y="267650"/>
                  <a:pt x="1512429" y="248719"/>
                  <a:pt x="1653988" y="268941"/>
                </a:cubicBezTo>
                <a:cubicBezTo>
                  <a:pt x="1671917" y="282388"/>
                  <a:pt x="1688243" y="298294"/>
                  <a:pt x="1707776" y="309282"/>
                </a:cubicBezTo>
                <a:cubicBezTo>
                  <a:pt x="1793590" y="357553"/>
                  <a:pt x="1902902" y="414193"/>
                  <a:pt x="2003611" y="430306"/>
                </a:cubicBezTo>
                <a:cubicBezTo>
                  <a:pt x="2070149" y="440952"/>
                  <a:pt x="2138082" y="439271"/>
                  <a:pt x="2205317" y="443753"/>
                </a:cubicBezTo>
                <a:cubicBezTo>
                  <a:pt x="2218764" y="448235"/>
                  <a:pt x="2232081" y="453127"/>
                  <a:pt x="2245658" y="457200"/>
                </a:cubicBezTo>
                <a:cubicBezTo>
                  <a:pt x="2325583" y="481177"/>
                  <a:pt x="2326239" y="480707"/>
                  <a:pt x="2393576" y="497541"/>
                </a:cubicBezTo>
                <a:cubicBezTo>
                  <a:pt x="2407023" y="506506"/>
                  <a:pt x="2418585" y="519324"/>
                  <a:pt x="2433917" y="524435"/>
                </a:cubicBezTo>
                <a:cubicBezTo>
                  <a:pt x="2525568" y="554985"/>
                  <a:pt x="2691100" y="528076"/>
                  <a:pt x="2756647" y="524435"/>
                </a:cubicBezTo>
                <a:cubicBezTo>
                  <a:pt x="2770094" y="510988"/>
                  <a:pt x="2781165" y="494643"/>
                  <a:pt x="2796988" y="484094"/>
                </a:cubicBezTo>
                <a:cubicBezTo>
                  <a:pt x="2850346" y="448522"/>
                  <a:pt x="2945451" y="490305"/>
                  <a:pt x="2985247" y="497541"/>
                </a:cubicBezTo>
                <a:cubicBezTo>
                  <a:pt x="3003643" y="509805"/>
                  <a:pt x="3068951" y="552267"/>
                  <a:pt x="3079376" y="564776"/>
                </a:cubicBezTo>
                <a:cubicBezTo>
                  <a:pt x="3088450" y="575665"/>
                  <a:pt x="3081289" y="596878"/>
                  <a:pt x="3092823" y="605117"/>
                </a:cubicBezTo>
                <a:cubicBezTo>
                  <a:pt x="3115892" y="621595"/>
                  <a:pt x="3146003" y="625136"/>
                  <a:pt x="3173506" y="632012"/>
                </a:cubicBezTo>
                <a:cubicBezTo>
                  <a:pt x="3191435" y="636494"/>
                  <a:pt x="3209592" y="640148"/>
                  <a:pt x="3227294" y="645459"/>
                </a:cubicBezTo>
                <a:cubicBezTo>
                  <a:pt x="3254447" y="653605"/>
                  <a:pt x="3280353" y="665979"/>
                  <a:pt x="3307976" y="672353"/>
                </a:cubicBezTo>
                <a:cubicBezTo>
                  <a:pt x="3338860" y="679480"/>
                  <a:pt x="3370729" y="681318"/>
                  <a:pt x="3402106" y="685800"/>
                </a:cubicBezTo>
                <a:cubicBezTo>
                  <a:pt x="3411243" y="697982"/>
                  <a:pt x="3459510" y="760266"/>
                  <a:pt x="3469341" y="779929"/>
                </a:cubicBezTo>
                <a:cubicBezTo>
                  <a:pt x="3475680" y="792607"/>
                  <a:pt x="3473933" y="809202"/>
                  <a:pt x="3482788" y="820270"/>
                </a:cubicBezTo>
                <a:cubicBezTo>
                  <a:pt x="3520382" y="867263"/>
                  <a:pt x="3577977" y="919589"/>
                  <a:pt x="3630706" y="954741"/>
                </a:cubicBezTo>
                <a:cubicBezTo>
                  <a:pt x="3652453" y="969239"/>
                  <a:pt x="3674147" y="984267"/>
                  <a:pt x="3697941" y="995082"/>
                </a:cubicBezTo>
                <a:cubicBezTo>
                  <a:pt x="3723749" y="1006813"/>
                  <a:pt x="3751528" y="1013639"/>
                  <a:pt x="3778623" y="1021976"/>
                </a:cubicBezTo>
                <a:cubicBezTo>
                  <a:pt x="3858883" y="1046671"/>
                  <a:pt x="3897062" y="1054948"/>
                  <a:pt x="3980329" y="1075765"/>
                </a:cubicBezTo>
                <a:cubicBezTo>
                  <a:pt x="4011705" y="1093694"/>
                  <a:pt x="4041559" y="1114599"/>
                  <a:pt x="4074458" y="1129553"/>
                </a:cubicBezTo>
                <a:cubicBezTo>
                  <a:pt x="4075098" y="1129844"/>
                  <a:pt x="4162023" y="1149882"/>
                  <a:pt x="4168588" y="1156447"/>
                </a:cubicBezTo>
                <a:cubicBezTo>
                  <a:pt x="4174927" y="1162786"/>
                  <a:pt x="4150659" y="1156447"/>
                  <a:pt x="4141694" y="1156447"/>
                </a:cubicBezTo>
              </a:path>
            </a:pathLst>
          </a:custGeom>
          <a:no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pic>
        <p:nvPicPr>
          <p:cNvPr id="37070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771900"/>
            <a:ext cx="2476500" cy="1562100"/>
          </a:xfrm>
          <a:prstGeom prst="rect">
            <a:avLst/>
          </a:prstGeom>
          <a:noFill/>
          <a:ln w="38100">
            <a:solidFill>
              <a:srgbClr val="0D0D0D"/>
            </a:solidFill>
            <a:miter lim="800000"/>
            <a:headEnd/>
            <a:tailEnd/>
          </a:ln>
          <a:extLst>
            <a:ext uri="{909E8E84-426E-40DD-AFC4-6F175D3DCCD1}">
              <a14:hiddenFill xmlns:a14="http://schemas.microsoft.com/office/drawing/2010/main">
                <a:solidFill>
                  <a:srgbClr val="FFFFFF"/>
                </a:solidFill>
              </a14:hiddenFill>
            </a:ext>
          </a:extLst>
        </p:spPr>
      </p:pic>
      <p:sp>
        <p:nvSpPr>
          <p:cNvPr id="16" name="Freeform 15"/>
          <p:cNvSpPr/>
          <p:nvPr/>
        </p:nvSpPr>
        <p:spPr bwMode="auto">
          <a:xfrm>
            <a:off x="7489825" y="4184650"/>
            <a:ext cx="766763" cy="320675"/>
          </a:xfrm>
          <a:custGeom>
            <a:avLst/>
            <a:gdLst>
              <a:gd name="connsiteX0" fmla="*/ 591670 w 766482"/>
              <a:gd name="connsiteY0" fmla="*/ 104601 h 321033"/>
              <a:gd name="connsiteX1" fmla="*/ 255494 w 766482"/>
              <a:gd name="connsiteY1" fmla="*/ 118048 h 321033"/>
              <a:gd name="connsiteX2" fmla="*/ 215153 w 766482"/>
              <a:gd name="connsiteY2" fmla="*/ 131495 h 321033"/>
              <a:gd name="connsiteX3" fmla="*/ 188259 w 766482"/>
              <a:gd name="connsiteY3" fmla="*/ 171836 h 321033"/>
              <a:gd name="connsiteX4" fmla="*/ 80682 w 766482"/>
              <a:gd name="connsiteY4" fmla="*/ 265965 h 321033"/>
              <a:gd name="connsiteX5" fmla="*/ 0 w 766482"/>
              <a:gd name="connsiteY5" fmla="*/ 292860 h 321033"/>
              <a:gd name="connsiteX6" fmla="*/ 349623 w 766482"/>
              <a:gd name="connsiteY6" fmla="*/ 292860 h 321033"/>
              <a:gd name="connsiteX7" fmla="*/ 389964 w 766482"/>
              <a:gd name="connsiteY7" fmla="*/ 265965 h 321033"/>
              <a:gd name="connsiteX8" fmla="*/ 416859 w 766482"/>
              <a:gd name="connsiteY8" fmla="*/ 239071 h 321033"/>
              <a:gd name="connsiteX9" fmla="*/ 672353 w 766482"/>
              <a:gd name="connsiteY9" fmla="*/ 225624 h 321033"/>
              <a:gd name="connsiteX10" fmla="*/ 699247 w 766482"/>
              <a:gd name="connsiteY10" fmla="*/ 185283 h 321033"/>
              <a:gd name="connsiteX11" fmla="*/ 726141 w 766482"/>
              <a:gd name="connsiteY11" fmla="*/ 104601 h 321033"/>
              <a:gd name="connsiteX12" fmla="*/ 766482 w 766482"/>
              <a:gd name="connsiteY12" fmla="*/ 77707 h 321033"/>
              <a:gd name="connsiteX13" fmla="*/ 739588 w 766482"/>
              <a:gd name="connsiteY13" fmla="*/ 37365 h 321033"/>
              <a:gd name="connsiteX14" fmla="*/ 672353 w 766482"/>
              <a:gd name="connsiteY14" fmla="*/ 50813 h 321033"/>
              <a:gd name="connsiteX15" fmla="*/ 632012 w 766482"/>
              <a:gd name="connsiteY15" fmla="*/ 64260 h 321033"/>
              <a:gd name="connsiteX16" fmla="*/ 605117 w 766482"/>
              <a:gd name="connsiteY16" fmla="*/ 91154 h 321033"/>
              <a:gd name="connsiteX17" fmla="*/ 497541 w 766482"/>
              <a:gd name="connsiteY17" fmla="*/ 118048 h 32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482" h="321033">
                <a:moveTo>
                  <a:pt x="591670" y="104601"/>
                </a:moveTo>
                <a:cubicBezTo>
                  <a:pt x="479611" y="109083"/>
                  <a:pt x="367357" y="110058"/>
                  <a:pt x="255494" y="118048"/>
                </a:cubicBezTo>
                <a:cubicBezTo>
                  <a:pt x="241356" y="119058"/>
                  <a:pt x="226221" y="122640"/>
                  <a:pt x="215153" y="131495"/>
                </a:cubicBezTo>
                <a:cubicBezTo>
                  <a:pt x="202533" y="141591"/>
                  <a:pt x="198901" y="159673"/>
                  <a:pt x="188259" y="171836"/>
                </a:cubicBezTo>
                <a:cubicBezTo>
                  <a:pt x="167316" y="195771"/>
                  <a:pt x="117963" y="249395"/>
                  <a:pt x="80682" y="265965"/>
                </a:cubicBezTo>
                <a:cubicBezTo>
                  <a:pt x="54777" y="277479"/>
                  <a:pt x="0" y="292860"/>
                  <a:pt x="0" y="292860"/>
                </a:cubicBezTo>
                <a:cubicBezTo>
                  <a:pt x="144863" y="317004"/>
                  <a:pt x="133636" y="321033"/>
                  <a:pt x="349623" y="292860"/>
                </a:cubicBezTo>
                <a:cubicBezTo>
                  <a:pt x="365649" y="290770"/>
                  <a:pt x="377344" y="276061"/>
                  <a:pt x="389964" y="265965"/>
                </a:cubicBezTo>
                <a:cubicBezTo>
                  <a:pt x="399864" y="258045"/>
                  <a:pt x="404308" y="240864"/>
                  <a:pt x="416859" y="239071"/>
                </a:cubicBezTo>
                <a:cubicBezTo>
                  <a:pt x="501284" y="227010"/>
                  <a:pt x="587188" y="230106"/>
                  <a:pt x="672353" y="225624"/>
                </a:cubicBezTo>
                <a:cubicBezTo>
                  <a:pt x="681318" y="212177"/>
                  <a:pt x="692683" y="200051"/>
                  <a:pt x="699247" y="185283"/>
                </a:cubicBezTo>
                <a:cubicBezTo>
                  <a:pt x="710761" y="159378"/>
                  <a:pt x="702553" y="120326"/>
                  <a:pt x="726141" y="104601"/>
                </a:cubicBezTo>
                <a:lnTo>
                  <a:pt x="766482" y="77707"/>
                </a:lnTo>
                <a:cubicBezTo>
                  <a:pt x="757517" y="64260"/>
                  <a:pt x="752208" y="47461"/>
                  <a:pt x="739588" y="37365"/>
                </a:cubicBezTo>
                <a:cubicBezTo>
                  <a:pt x="692883" y="0"/>
                  <a:pt x="704204" y="31702"/>
                  <a:pt x="672353" y="50813"/>
                </a:cubicBezTo>
                <a:cubicBezTo>
                  <a:pt x="660199" y="58106"/>
                  <a:pt x="645459" y="59778"/>
                  <a:pt x="632012" y="64260"/>
                </a:cubicBezTo>
                <a:cubicBezTo>
                  <a:pt x="623047" y="73225"/>
                  <a:pt x="616457" y="85484"/>
                  <a:pt x="605117" y="91154"/>
                </a:cubicBezTo>
                <a:cubicBezTo>
                  <a:pt x="545659" y="120883"/>
                  <a:pt x="543383" y="118048"/>
                  <a:pt x="497541" y="118048"/>
                </a:cubicBezTo>
              </a:path>
            </a:pathLst>
          </a:custGeom>
          <a:solidFill>
            <a:srgbClr val="996600"/>
          </a:solid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951663" y="4141788"/>
            <a:ext cx="1358900" cy="661987"/>
          </a:xfrm>
          <a:custGeom>
            <a:avLst/>
            <a:gdLst>
              <a:gd name="connsiteX0" fmla="*/ 309283 w 1358880"/>
              <a:gd name="connsiteY0" fmla="*/ 336177 h 661741"/>
              <a:gd name="connsiteX1" fmla="*/ 524436 w 1358880"/>
              <a:gd name="connsiteY1" fmla="*/ 309282 h 661741"/>
              <a:gd name="connsiteX2" fmla="*/ 578224 w 1358880"/>
              <a:gd name="connsiteY2" fmla="*/ 282388 h 661741"/>
              <a:gd name="connsiteX3" fmla="*/ 658906 w 1358880"/>
              <a:gd name="connsiteY3" fmla="*/ 228600 h 661741"/>
              <a:gd name="connsiteX4" fmla="*/ 1129553 w 1358880"/>
              <a:gd name="connsiteY4" fmla="*/ 228600 h 661741"/>
              <a:gd name="connsiteX5" fmla="*/ 1196789 w 1358880"/>
              <a:gd name="connsiteY5" fmla="*/ 188259 h 661741"/>
              <a:gd name="connsiteX6" fmla="*/ 1277471 w 1358880"/>
              <a:gd name="connsiteY6" fmla="*/ 121024 h 661741"/>
              <a:gd name="connsiteX7" fmla="*/ 1344706 w 1358880"/>
              <a:gd name="connsiteY7" fmla="*/ 134471 h 661741"/>
              <a:gd name="connsiteX8" fmla="*/ 1304365 w 1358880"/>
              <a:gd name="connsiteY8" fmla="*/ 121024 h 661741"/>
              <a:gd name="connsiteX9" fmla="*/ 1008530 w 1358880"/>
              <a:gd name="connsiteY9" fmla="*/ 107577 h 661741"/>
              <a:gd name="connsiteX10" fmla="*/ 927847 w 1358880"/>
              <a:gd name="connsiteY10" fmla="*/ 26894 h 661741"/>
              <a:gd name="connsiteX11" fmla="*/ 887506 w 1358880"/>
              <a:gd name="connsiteY11" fmla="*/ 0 h 661741"/>
              <a:gd name="connsiteX12" fmla="*/ 900953 w 1358880"/>
              <a:gd name="connsiteY12" fmla="*/ 188259 h 661741"/>
              <a:gd name="connsiteX13" fmla="*/ 914400 w 1358880"/>
              <a:gd name="connsiteY13" fmla="*/ 228600 h 661741"/>
              <a:gd name="connsiteX14" fmla="*/ 766483 w 1358880"/>
              <a:gd name="connsiteY14" fmla="*/ 242047 h 661741"/>
              <a:gd name="connsiteX15" fmla="*/ 672353 w 1358880"/>
              <a:gd name="connsiteY15" fmla="*/ 268941 h 661741"/>
              <a:gd name="connsiteX16" fmla="*/ 632012 w 1358880"/>
              <a:gd name="connsiteY16" fmla="*/ 295835 h 661741"/>
              <a:gd name="connsiteX17" fmla="*/ 591671 w 1358880"/>
              <a:gd name="connsiteY17" fmla="*/ 309282 h 661741"/>
              <a:gd name="connsiteX18" fmla="*/ 632012 w 1358880"/>
              <a:gd name="connsiteY18" fmla="*/ 282388 h 661741"/>
              <a:gd name="connsiteX19" fmla="*/ 941295 w 1358880"/>
              <a:gd name="connsiteY19" fmla="*/ 322730 h 661741"/>
              <a:gd name="connsiteX20" fmla="*/ 981636 w 1358880"/>
              <a:gd name="connsiteY20" fmla="*/ 349624 h 661741"/>
              <a:gd name="connsiteX21" fmla="*/ 1021977 w 1358880"/>
              <a:gd name="connsiteY21" fmla="*/ 336177 h 661741"/>
              <a:gd name="connsiteX22" fmla="*/ 1035424 w 1358880"/>
              <a:gd name="connsiteY22" fmla="*/ 295835 h 661741"/>
              <a:gd name="connsiteX23" fmla="*/ 1075765 w 1358880"/>
              <a:gd name="connsiteY23" fmla="*/ 255494 h 661741"/>
              <a:gd name="connsiteX24" fmla="*/ 1129553 w 1358880"/>
              <a:gd name="connsiteY24" fmla="*/ 215153 h 661741"/>
              <a:gd name="connsiteX25" fmla="*/ 1169895 w 1358880"/>
              <a:gd name="connsiteY25" fmla="*/ 188259 h 661741"/>
              <a:gd name="connsiteX26" fmla="*/ 1089212 w 1358880"/>
              <a:gd name="connsiteY26" fmla="*/ 201706 h 661741"/>
              <a:gd name="connsiteX27" fmla="*/ 981636 w 1358880"/>
              <a:gd name="connsiteY27" fmla="*/ 255494 h 661741"/>
              <a:gd name="connsiteX28" fmla="*/ 941295 w 1358880"/>
              <a:gd name="connsiteY28" fmla="*/ 349624 h 661741"/>
              <a:gd name="connsiteX29" fmla="*/ 645459 w 1358880"/>
              <a:gd name="connsiteY29" fmla="*/ 363071 h 661741"/>
              <a:gd name="connsiteX30" fmla="*/ 551330 w 1358880"/>
              <a:gd name="connsiteY30" fmla="*/ 443753 h 661741"/>
              <a:gd name="connsiteX31" fmla="*/ 497542 w 1358880"/>
              <a:gd name="connsiteY31" fmla="*/ 457200 h 661741"/>
              <a:gd name="connsiteX32" fmla="*/ 403412 w 1358880"/>
              <a:gd name="connsiteY32" fmla="*/ 497541 h 661741"/>
              <a:gd name="connsiteX33" fmla="*/ 295836 w 1358880"/>
              <a:gd name="connsiteY33" fmla="*/ 510988 h 661741"/>
              <a:gd name="connsiteX34" fmla="*/ 268942 w 1358880"/>
              <a:gd name="connsiteY34" fmla="*/ 551330 h 661741"/>
              <a:gd name="connsiteX35" fmla="*/ 228600 w 1358880"/>
              <a:gd name="connsiteY35" fmla="*/ 564777 h 661741"/>
              <a:gd name="connsiteX36" fmla="*/ 282389 w 1358880"/>
              <a:gd name="connsiteY36" fmla="*/ 551330 h 661741"/>
              <a:gd name="connsiteX37" fmla="*/ 564777 w 1358880"/>
              <a:gd name="connsiteY37" fmla="*/ 497541 h 661741"/>
              <a:gd name="connsiteX38" fmla="*/ 632012 w 1358880"/>
              <a:gd name="connsiteY38" fmla="*/ 470647 h 661741"/>
              <a:gd name="connsiteX39" fmla="*/ 739589 w 1358880"/>
              <a:gd name="connsiteY39" fmla="*/ 416859 h 661741"/>
              <a:gd name="connsiteX40" fmla="*/ 847165 w 1358880"/>
              <a:gd name="connsiteY40" fmla="*/ 363071 h 661741"/>
              <a:gd name="connsiteX41" fmla="*/ 941295 w 1358880"/>
              <a:gd name="connsiteY41" fmla="*/ 255494 h 661741"/>
              <a:gd name="connsiteX42" fmla="*/ 995083 w 1358880"/>
              <a:gd name="connsiteY42" fmla="*/ 242047 h 661741"/>
              <a:gd name="connsiteX43" fmla="*/ 927847 w 1358880"/>
              <a:gd name="connsiteY43" fmla="*/ 228600 h 661741"/>
              <a:gd name="connsiteX44" fmla="*/ 699247 w 1358880"/>
              <a:gd name="connsiteY44" fmla="*/ 255494 h 661741"/>
              <a:gd name="connsiteX45" fmla="*/ 591671 w 1358880"/>
              <a:gd name="connsiteY45" fmla="*/ 309282 h 661741"/>
              <a:gd name="connsiteX46" fmla="*/ 510989 w 1358880"/>
              <a:gd name="connsiteY46" fmla="*/ 349624 h 661741"/>
              <a:gd name="connsiteX47" fmla="*/ 295836 w 1358880"/>
              <a:gd name="connsiteY47" fmla="*/ 376518 h 661741"/>
              <a:gd name="connsiteX48" fmla="*/ 282389 w 1358880"/>
              <a:gd name="connsiteY48" fmla="*/ 443753 h 661741"/>
              <a:gd name="connsiteX49" fmla="*/ 268942 w 1358880"/>
              <a:gd name="connsiteY49" fmla="*/ 524435 h 661741"/>
              <a:gd name="connsiteX50" fmla="*/ 188259 w 1358880"/>
              <a:gd name="connsiteY50" fmla="*/ 578224 h 661741"/>
              <a:gd name="connsiteX51" fmla="*/ 107577 w 1358880"/>
              <a:gd name="connsiteY51" fmla="*/ 618565 h 661741"/>
              <a:gd name="connsiteX52" fmla="*/ 67236 w 1358880"/>
              <a:gd name="connsiteY52" fmla="*/ 645459 h 661741"/>
              <a:gd name="connsiteX53" fmla="*/ 0 w 1358880"/>
              <a:gd name="connsiteY53" fmla="*/ 658906 h 66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58880" h="661741">
                <a:moveTo>
                  <a:pt x="309283" y="336177"/>
                </a:moveTo>
                <a:cubicBezTo>
                  <a:pt x="381001" y="327212"/>
                  <a:pt x="453564" y="323457"/>
                  <a:pt x="524436" y="309282"/>
                </a:cubicBezTo>
                <a:cubicBezTo>
                  <a:pt x="544092" y="305351"/>
                  <a:pt x="561035" y="292701"/>
                  <a:pt x="578224" y="282388"/>
                </a:cubicBezTo>
                <a:cubicBezTo>
                  <a:pt x="605940" y="265758"/>
                  <a:pt x="658906" y="228600"/>
                  <a:pt x="658906" y="228600"/>
                </a:cubicBezTo>
                <a:cubicBezTo>
                  <a:pt x="821967" y="238791"/>
                  <a:pt x="965144" y="256001"/>
                  <a:pt x="1129553" y="228600"/>
                </a:cubicBezTo>
                <a:cubicBezTo>
                  <a:pt x="1155334" y="224303"/>
                  <a:pt x="1174625" y="202111"/>
                  <a:pt x="1196789" y="188259"/>
                </a:cubicBezTo>
                <a:cubicBezTo>
                  <a:pt x="1246712" y="157058"/>
                  <a:pt x="1233046" y="165449"/>
                  <a:pt x="1277471" y="121024"/>
                </a:cubicBezTo>
                <a:cubicBezTo>
                  <a:pt x="1299883" y="125506"/>
                  <a:pt x="1321850" y="134471"/>
                  <a:pt x="1344706" y="134471"/>
                </a:cubicBezTo>
                <a:cubicBezTo>
                  <a:pt x="1358880" y="134471"/>
                  <a:pt x="1318494" y="122154"/>
                  <a:pt x="1304365" y="121024"/>
                </a:cubicBezTo>
                <a:cubicBezTo>
                  <a:pt x="1205966" y="113152"/>
                  <a:pt x="1107142" y="112059"/>
                  <a:pt x="1008530" y="107577"/>
                </a:cubicBezTo>
                <a:cubicBezTo>
                  <a:pt x="913456" y="44192"/>
                  <a:pt x="1027928" y="126973"/>
                  <a:pt x="927847" y="26894"/>
                </a:cubicBezTo>
                <a:cubicBezTo>
                  <a:pt x="916419" y="15466"/>
                  <a:pt x="900953" y="8965"/>
                  <a:pt x="887506" y="0"/>
                </a:cubicBezTo>
                <a:cubicBezTo>
                  <a:pt x="891988" y="62753"/>
                  <a:pt x="893602" y="125777"/>
                  <a:pt x="900953" y="188259"/>
                </a:cubicBezTo>
                <a:cubicBezTo>
                  <a:pt x="902609" y="202336"/>
                  <a:pt x="927561" y="223336"/>
                  <a:pt x="914400" y="228600"/>
                </a:cubicBezTo>
                <a:cubicBezTo>
                  <a:pt x="868432" y="246987"/>
                  <a:pt x="815789" y="237565"/>
                  <a:pt x="766483" y="242047"/>
                </a:cubicBezTo>
                <a:cubicBezTo>
                  <a:pt x="735106" y="251012"/>
                  <a:pt x="702651" y="256822"/>
                  <a:pt x="672353" y="268941"/>
                </a:cubicBezTo>
                <a:cubicBezTo>
                  <a:pt x="657348" y="274943"/>
                  <a:pt x="646467" y="288607"/>
                  <a:pt x="632012" y="295835"/>
                </a:cubicBezTo>
                <a:cubicBezTo>
                  <a:pt x="619334" y="302174"/>
                  <a:pt x="591671" y="323456"/>
                  <a:pt x="591671" y="309282"/>
                </a:cubicBezTo>
                <a:cubicBezTo>
                  <a:pt x="591671" y="293121"/>
                  <a:pt x="618565" y="291353"/>
                  <a:pt x="632012" y="282388"/>
                </a:cubicBezTo>
                <a:cubicBezTo>
                  <a:pt x="662860" y="284203"/>
                  <a:pt x="872152" y="276635"/>
                  <a:pt x="941295" y="322730"/>
                </a:cubicBezTo>
                <a:lnTo>
                  <a:pt x="981636" y="349624"/>
                </a:lnTo>
                <a:cubicBezTo>
                  <a:pt x="995083" y="345142"/>
                  <a:pt x="1011954" y="346200"/>
                  <a:pt x="1021977" y="336177"/>
                </a:cubicBezTo>
                <a:cubicBezTo>
                  <a:pt x="1032000" y="326154"/>
                  <a:pt x="1027561" y="307629"/>
                  <a:pt x="1035424" y="295835"/>
                </a:cubicBezTo>
                <a:cubicBezTo>
                  <a:pt x="1045973" y="280012"/>
                  <a:pt x="1061326" y="267870"/>
                  <a:pt x="1075765" y="255494"/>
                </a:cubicBezTo>
                <a:cubicBezTo>
                  <a:pt x="1092781" y="240909"/>
                  <a:pt x="1111316" y="228179"/>
                  <a:pt x="1129553" y="215153"/>
                </a:cubicBezTo>
                <a:cubicBezTo>
                  <a:pt x="1142704" y="205759"/>
                  <a:pt x="1185227" y="193370"/>
                  <a:pt x="1169895" y="188259"/>
                </a:cubicBezTo>
                <a:cubicBezTo>
                  <a:pt x="1144029" y="179637"/>
                  <a:pt x="1116106" y="197224"/>
                  <a:pt x="1089212" y="201706"/>
                </a:cubicBezTo>
                <a:cubicBezTo>
                  <a:pt x="1053353" y="219635"/>
                  <a:pt x="991360" y="216600"/>
                  <a:pt x="981636" y="255494"/>
                </a:cubicBezTo>
                <a:cubicBezTo>
                  <a:pt x="979044" y="265862"/>
                  <a:pt x="965520" y="345586"/>
                  <a:pt x="941295" y="349624"/>
                </a:cubicBezTo>
                <a:cubicBezTo>
                  <a:pt x="843924" y="365853"/>
                  <a:pt x="744071" y="358589"/>
                  <a:pt x="645459" y="363071"/>
                </a:cubicBezTo>
                <a:cubicBezTo>
                  <a:pt x="618545" y="389985"/>
                  <a:pt x="585831" y="426503"/>
                  <a:pt x="551330" y="443753"/>
                </a:cubicBezTo>
                <a:cubicBezTo>
                  <a:pt x="534800" y="452018"/>
                  <a:pt x="514846" y="450711"/>
                  <a:pt x="497542" y="457200"/>
                </a:cubicBezTo>
                <a:cubicBezTo>
                  <a:pt x="453910" y="473562"/>
                  <a:pt x="446624" y="489684"/>
                  <a:pt x="403412" y="497541"/>
                </a:cubicBezTo>
                <a:cubicBezTo>
                  <a:pt x="367857" y="504006"/>
                  <a:pt x="331695" y="506506"/>
                  <a:pt x="295836" y="510988"/>
                </a:cubicBezTo>
                <a:cubicBezTo>
                  <a:pt x="286871" y="524435"/>
                  <a:pt x="281562" y="541234"/>
                  <a:pt x="268942" y="551330"/>
                </a:cubicBezTo>
                <a:cubicBezTo>
                  <a:pt x="257873" y="560185"/>
                  <a:pt x="214425" y="564777"/>
                  <a:pt x="228600" y="564777"/>
                </a:cubicBezTo>
                <a:cubicBezTo>
                  <a:pt x="247081" y="564777"/>
                  <a:pt x="264266" y="554955"/>
                  <a:pt x="282389" y="551330"/>
                </a:cubicBezTo>
                <a:lnTo>
                  <a:pt x="564777" y="497541"/>
                </a:lnTo>
                <a:cubicBezTo>
                  <a:pt x="587189" y="488576"/>
                  <a:pt x="610096" y="480762"/>
                  <a:pt x="632012" y="470647"/>
                </a:cubicBezTo>
                <a:cubicBezTo>
                  <a:pt x="668413" y="453846"/>
                  <a:pt x="701555" y="429537"/>
                  <a:pt x="739589" y="416859"/>
                </a:cubicBezTo>
                <a:cubicBezTo>
                  <a:pt x="804725" y="395147"/>
                  <a:pt x="767776" y="410705"/>
                  <a:pt x="847165" y="363071"/>
                </a:cubicBezTo>
                <a:cubicBezTo>
                  <a:pt x="880371" y="307727"/>
                  <a:pt x="882602" y="284840"/>
                  <a:pt x="941295" y="255494"/>
                </a:cubicBezTo>
                <a:cubicBezTo>
                  <a:pt x="957825" y="247229"/>
                  <a:pt x="977154" y="246529"/>
                  <a:pt x="995083" y="242047"/>
                </a:cubicBezTo>
                <a:cubicBezTo>
                  <a:pt x="972671" y="237565"/>
                  <a:pt x="950703" y="228600"/>
                  <a:pt x="927847" y="228600"/>
                </a:cubicBezTo>
                <a:cubicBezTo>
                  <a:pt x="768822" y="228600"/>
                  <a:pt x="789501" y="225410"/>
                  <a:pt x="699247" y="255494"/>
                </a:cubicBezTo>
                <a:cubicBezTo>
                  <a:pt x="605779" y="317806"/>
                  <a:pt x="723263" y="243485"/>
                  <a:pt x="591671" y="309282"/>
                </a:cubicBezTo>
                <a:cubicBezTo>
                  <a:pt x="525937" y="342150"/>
                  <a:pt x="578589" y="332724"/>
                  <a:pt x="510989" y="349624"/>
                </a:cubicBezTo>
                <a:cubicBezTo>
                  <a:pt x="431596" y="369472"/>
                  <a:pt x="387689" y="368168"/>
                  <a:pt x="295836" y="376518"/>
                </a:cubicBezTo>
                <a:cubicBezTo>
                  <a:pt x="291354" y="398930"/>
                  <a:pt x="286478" y="421266"/>
                  <a:pt x="282389" y="443753"/>
                </a:cubicBezTo>
                <a:cubicBezTo>
                  <a:pt x="277512" y="470578"/>
                  <a:pt x="284577" y="502099"/>
                  <a:pt x="268942" y="524435"/>
                </a:cubicBezTo>
                <a:cubicBezTo>
                  <a:pt x="250406" y="550915"/>
                  <a:pt x="215153" y="560294"/>
                  <a:pt x="188259" y="578224"/>
                </a:cubicBezTo>
                <a:cubicBezTo>
                  <a:pt x="72649" y="655298"/>
                  <a:pt x="218921" y="562893"/>
                  <a:pt x="107577" y="618565"/>
                </a:cubicBezTo>
                <a:cubicBezTo>
                  <a:pt x="93122" y="625793"/>
                  <a:pt x="81691" y="638231"/>
                  <a:pt x="67236" y="645459"/>
                </a:cubicBezTo>
                <a:cubicBezTo>
                  <a:pt x="34672" y="661741"/>
                  <a:pt x="30771" y="658906"/>
                  <a:pt x="0" y="658906"/>
                </a:cubicBezTo>
              </a:path>
            </a:pathLst>
          </a:custGeom>
          <a:noFill/>
          <a:ln w="9525"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pic>
        <p:nvPicPr>
          <p:cNvPr id="18" name="Picture 3"/>
          <p:cNvPicPr>
            <a:picLocks noChangeAspect="1" noChangeArrowheads="1"/>
          </p:cNvPicPr>
          <p:nvPr/>
        </p:nvPicPr>
        <p:blipFill>
          <a:blip r:embed="rId6"/>
          <a:srcRect/>
          <a:stretch>
            <a:fillRect/>
          </a:stretch>
        </p:blipFill>
        <p:spPr bwMode="auto">
          <a:xfrm>
            <a:off x="6629400" y="2362200"/>
            <a:ext cx="2057400" cy="1543050"/>
          </a:xfrm>
          <a:prstGeom prst="rect">
            <a:avLst/>
          </a:prstGeom>
          <a:noFill/>
          <a:ln w="57150">
            <a:solidFill>
              <a:schemeClr val="bg1">
                <a:lumMod val="95000"/>
                <a:lumOff val="5000"/>
              </a:schemeClr>
            </a:solidFill>
            <a:miter lim="800000"/>
            <a:headEnd/>
            <a:tailEnd/>
          </a:ln>
        </p:spPr>
      </p:pic>
      <p:sp>
        <p:nvSpPr>
          <p:cNvPr id="370706" name="Oval 18"/>
          <p:cNvSpPr>
            <a:spLocks noChangeArrowheads="1"/>
          </p:cNvSpPr>
          <p:nvPr/>
        </p:nvSpPr>
        <p:spPr bwMode="auto">
          <a:xfrm>
            <a:off x="304800" y="3276600"/>
            <a:ext cx="1219200" cy="228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0549" y="5693229"/>
            <a:ext cx="771525" cy="6858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322A5DDA-119B-41F1-F229-AD39CA96B43E}"/>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2c96a8d629a7352b47153c11a5a24158bf1c0"/>
</p:tagLst>
</file>

<file path=ppt/theme/theme1.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2012</Words>
  <Application>Microsoft Office PowerPoint</Application>
  <PresentationFormat>On-screen Show (4:3)</PresentationFormat>
  <Paragraphs>377</Paragraphs>
  <Slides>119</Slides>
  <Notes>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119</vt:i4>
      </vt:variant>
    </vt:vector>
  </HeadingPairs>
  <TitlesOfParts>
    <vt:vector size="136" baseType="lpstr">
      <vt:lpstr>Aptos</vt:lpstr>
      <vt:lpstr>Aptos Display</vt:lpstr>
      <vt:lpstr>Arial</vt:lpstr>
      <vt:lpstr>Arial Black</vt:lpstr>
      <vt:lpstr>Arial Narrow</vt:lpstr>
      <vt:lpstr>Calibri</vt:lpstr>
      <vt:lpstr>Century Gothic</vt:lpstr>
      <vt:lpstr>Google Sans</vt:lpstr>
      <vt:lpstr>Tahoma</vt:lpstr>
      <vt:lpstr>Times New Roman</vt:lpstr>
      <vt:lpstr>Verdana</vt:lpstr>
      <vt:lpstr>Wingdings</vt:lpstr>
      <vt:lpstr>1_Curtain Call</vt:lpstr>
      <vt:lpstr>Default Design</vt:lpstr>
      <vt:lpstr>3_Default Design</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14</cp:revision>
  <dcterms:modified xsi:type="dcterms:W3CDTF">2024-08-14T13:24:56Z</dcterms:modified>
</cp:coreProperties>
</file>