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4380" r:id="rId2"/>
    <p:sldMasterId id="2147484395" r:id="rId3"/>
    <p:sldMasterId id="2147484410" r:id="rId4"/>
    <p:sldMasterId id="2147484426" r:id="rId5"/>
  </p:sldMasterIdLst>
  <p:notesMasterIdLst>
    <p:notesMasterId r:id="rId171"/>
  </p:notesMasterIdLst>
  <p:handoutMasterIdLst>
    <p:handoutMasterId r:id="rId172"/>
  </p:handoutMasterIdLst>
  <p:sldIdLst>
    <p:sldId id="4592" r:id="rId6"/>
    <p:sldId id="4590" r:id="rId7"/>
    <p:sldId id="4586" r:id="rId8"/>
    <p:sldId id="4558" r:id="rId9"/>
    <p:sldId id="4577" r:id="rId10"/>
    <p:sldId id="4496" r:id="rId11"/>
    <p:sldId id="4559" r:id="rId12"/>
    <p:sldId id="4497" r:id="rId13"/>
    <p:sldId id="4498" r:id="rId14"/>
    <p:sldId id="4499" r:id="rId15"/>
    <p:sldId id="4500" r:id="rId16"/>
    <p:sldId id="4501" r:id="rId17"/>
    <p:sldId id="4502" r:id="rId18"/>
    <p:sldId id="4503" r:id="rId19"/>
    <p:sldId id="4504" r:id="rId20"/>
    <p:sldId id="4505" r:id="rId21"/>
    <p:sldId id="4506" r:id="rId22"/>
    <p:sldId id="4507" r:id="rId23"/>
    <p:sldId id="4598" r:id="rId24"/>
    <p:sldId id="4508" r:id="rId25"/>
    <p:sldId id="4509" r:id="rId26"/>
    <p:sldId id="4510" r:id="rId27"/>
    <p:sldId id="4511" r:id="rId28"/>
    <p:sldId id="4512" r:id="rId29"/>
    <p:sldId id="4513" r:id="rId30"/>
    <p:sldId id="4514" r:id="rId31"/>
    <p:sldId id="4515" r:id="rId32"/>
    <p:sldId id="4516" r:id="rId33"/>
    <p:sldId id="4517" r:id="rId34"/>
    <p:sldId id="4518" r:id="rId35"/>
    <p:sldId id="4580" r:id="rId36"/>
    <p:sldId id="4581" r:id="rId37"/>
    <p:sldId id="4519" r:id="rId38"/>
    <p:sldId id="4520" r:id="rId39"/>
    <p:sldId id="4521" r:id="rId40"/>
    <p:sldId id="4522" r:id="rId41"/>
    <p:sldId id="4523" r:id="rId42"/>
    <p:sldId id="4524" r:id="rId43"/>
    <p:sldId id="4525" r:id="rId44"/>
    <p:sldId id="4526" r:id="rId45"/>
    <p:sldId id="4527" r:id="rId46"/>
    <p:sldId id="4576" r:id="rId47"/>
    <p:sldId id="4594" r:id="rId48"/>
    <p:sldId id="4595" r:id="rId49"/>
    <p:sldId id="4596" r:id="rId50"/>
    <p:sldId id="4560" r:id="rId51"/>
    <p:sldId id="4561" r:id="rId52"/>
    <p:sldId id="4562" r:id="rId53"/>
    <p:sldId id="4563" r:id="rId54"/>
    <p:sldId id="4564" r:id="rId55"/>
    <p:sldId id="4565" r:id="rId56"/>
    <p:sldId id="4566" r:id="rId57"/>
    <p:sldId id="4567" r:id="rId58"/>
    <p:sldId id="4570" r:id="rId59"/>
    <p:sldId id="4571" r:id="rId60"/>
    <p:sldId id="4572" r:id="rId61"/>
    <p:sldId id="4573" r:id="rId62"/>
    <p:sldId id="4574" r:id="rId63"/>
    <p:sldId id="4575" r:id="rId64"/>
    <p:sldId id="4529" r:id="rId65"/>
    <p:sldId id="4530" r:id="rId66"/>
    <p:sldId id="4531" r:id="rId67"/>
    <p:sldId id="4532" r:id="rId68"/>
    <p:sldId id="4533" r:id="rId69"/>
    <p:sldId id="4534" r:id="rId70"/>
    <p:sldId id="4535" r:id="rId71"/>
    <p:sldId id="4536" r:id="rId72"/>
    <p:sldId id="4537" r:id="rId73"/>
    <p:sldId id="4538" r:id="rId74"/>
    <p:sldId id="4539" r:id="rId75"/>
    <p:sldId id="4540" r:id="rId76"/>
    <p:sldId id="4541" r:id="rId77"/>
    <p:sldId id="4542" r:id="rId78"/>
    <p:sldId id="4543" r:id="rId79"/>
    <p:sldId id="4544" r:id="rId80"/>
    <p:sldId id="4545" r:id="rId81"/>
    <p:sldId id="4546" r:id="rId82"/>
    <p:sldId id="4547" r:id="rId83"/>
    <p:sldId id="4548" r:id="rId84"/>
    <p:sldId id="4549" r:id="rId85"/>
    <p:sldId id="4550" r:id="rId86"/>
    <p:sldId id="4551" r:id="rId87"/>
    <p:sldId id="4552" r:id="rId88"/>
    <p:sldId id="4553" r:id="rId89"/>
    <p:sldId id="4554" r:id="rId90"/>
    <p:sldId id="4555" r:id="rId91"/>
    <p:sldId id="4556" r:id="rId92"/>
    <p:sldId id="4557" r:id="rId93"/>
    <p:sldId id="4218" r:id="rId94"/>
    <p:sldId id="4219" r:id="rId95"/>
    <p:sldId id="4220" r:id="rId96"/>
    <p:sldId id="4221" r:id="rId97"/>
    <p:sldId id="4222" r:id="rId98"/>
    <p:sldId id="4223" r:id="rId99"/>
    <p:sldId id="4224" r:id="rId100"/>
    <p:sldId id="4225" r:id="rId101"/>
    <p:sldId id="4226" r:id="rId102"/>
    <p:sldId id="4227" r:id="rId103"/>
    <p:sldId id="4228" r:id="rId104"/>
    <p:sldId id="4229" r:id="rId105"/>
    <p:sldId id="4366" r:id="rId106"/>
    <p:sldId id="4015" r:id="rId107"/>
    <p:sldId id="4014" r:id="rId108"/>
    <p:sldId id="4016" r:id="rId109"/>
    <p:sldId id="4017" r:id="rId110"/>
    <p:sldId id="4018" r:id="rId111"/>
    <p:sldId id="4019" r:id="rId112"/>
    <p:sldId id="4020" r:id="rId113"/>
    <p:sldId id="4021" r:id="rId114"/>
    <p:sldId id="4022" r:id="rId115"/>
    <p:sldId id="4023" r:id="rId116"/>
    <p:sldId id="4024" r:id="rId117"/>
    <p:sldId id="4025" r:id="rId118"/>
    <p:sldId id="4027" r:id="rId119"/>
    <p:sldId id="4028" r:id="rId120"/>
    <p:sldId id="4029" r:id="rId121"/>
    <p:sldId id="4030" r:id="rId122"/>
    <p:sldId id="4031" r:id="rId123"/>
    <p:sldId id="4032" r:id="rId124"/>
    <p:sldId id="4230" r:id="rId125"/>
    <p:sldId id="4231" r:id="rId126"/>
    <p:sldId id="4232" r:id="rId127"/>
    <p:sldId id="4233" r:id="rId128"/>
    <p:sldId id="4234" r:id="rId129"/>
    <p:sldId id="4235" r:id="rId130"/>
    <p:sldId id="4236" r:id="rId131"/>
    <p:sldId id="4237" r:id="rId132"/>
    <p:sldId id="4238" r:id="rId133"/>
    <p:sldId id="4239" r:id="rId134"/>
    <p:sldId id="4240" r:id="rId135"/>
    <p:sldId id="4241" r:id="rId136"/>
    <p:sldId id="4242" r:id="rId137"/>
    <p:sldId id="4244" r:id="rId138"/>
    <p:sldId id="4321" r:id="rId139"/>
    <p:sldId id="4322" r:id="rId140"/>
    <p:sldId id="4323" r:id="rId141"/>
    <p:sldId id="4324" r:id="rId142"/>
    <p:sldId id="4325" r:id="rId143"/>
    <p:sldId id="4247" r:id="rId144"/>
    <p:sldId id="4249" r:id="rId145"/>
    <p:sldId id="4250" r:id="rId146"/>
    <p:sldId id="4251" r:id="rId147"/>
    <p:sldId id="4252" r:id="rId148"/>
    <p:sldId id="4253" r:id="rId149"/>
    <p:sldId id="4254" r:id="rId150"/>
    <p:sldId id="4255" r:id="rId151"/>
    <p:sldId id="4256" r:id="rId152"/>
    <p:sldId id="4257" r:id="rId153"/>
    <p:sldId id="4326" r:id="rId154"/>
    <p:sldId id="4327" r:id="rId155"/>
    <p:sldId id="4266" r:id="rId156"/>
    <p:sldId id="4334" r:id="rId157"/>
    <p:sldId id="4470" r:id="rId158"/>
    <p:sldId id="4474" r:id="rId159"/>
    <p:sldId id="4487" r:id="rId160"/>
    <p:sldId id="4475" r:id="rId161"/>
    <p:sldId id="4307" r:id="rId162"/>
    <p:sldId id="4346" r:id="rId163"/>
    <p:sldId id="4347" r:id="rId164"/>
    <p:sldId id="4597" r:id="rId165"/>
    <p:sldId id="1542" r:id="rId166"/>
    <p:sldId id="1579" r:id="rId167"/>
    <p:sldId id="1580" r:id="rId168"/>
    <p:sldId id="4682" r:id="rId169"/>
    <p:sldId id="1474" r:id="rId170"/>
  </p:sldIdLst>
  <p:sldSz cx="9144000" cy="6858000" type="screen4x3"/>
  <p:notesSz cx="6858000" cy="9144000"/>
  <p:custDataLst>
    <p:tags r:id="rId173"/>
  </p:custDataLst>
  <p:defaultTextStyle>
    <a:defPPr>
      <a:defRPr lang="en-US"/>
    </a:defPPr>
    <a:lvl1pPr algn="l" rtl="0" eaLnBrk="0" fontAlgn="base" hangingPunct="0">
      <a:spcBef>
        <a:spcPct val="20000"/>
      </a:spcBef>
      <a:spcAft>
        <a:spcPct val="0"/>
      </a:spcAft>
      <a:buChar char="–"/>
      <a:defRPr sz="2800" kern="1200">
        <a:solidFill>
          <a:schemeClr val="tx1"/>
        </a:solidFill>
        <a:latin typeface="Arial" charset="0"/>
        <a:ea typeface="+mn-ea"/>
        <a:cs typeface="+mn-cs"/>
      </a:defRPr>
    </a:lvl1pPr>
    <a:lvl2pPr marL="45720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914400" algn="l" rtl="0" eaLnBrk="0" fontAlgn="base" hangingPunct="0">
      <a:spcBef>
        <a:spcPct val="20000"/>
      </a:spcBef>
      <a:spcAft>
        <a:spcPct val="0"/>
      </a:spcAft>
      <a:buChar char="–"/>
      <a:defRPr sz="2800" kern="1200">
        <a:solidFill>
          <a:schemeClr val="tx1"/>
        </a:solidFill>
        <a:latin typeface="Arial" charset="0"/>
        <a:ea typeface="+mn-ea"/>
        <a:cs typeface="+mn-cs"/>
      </a:defRPr>
    </a:lvl3pPr>
    <a:lvl4pPr marL="1371600" algn="l" rtl="0" eaLnBrk="0" fontAlgn="base" hangingPunct="0">
      <a:spcBef>
        <a:spcPct val="20000"/>
      </a:spcBef>
      <a:spcAft>
        <a:spcPct val="0"/>
      </a:spcAft>
      <a:buChar char="–"/>
      <a:defRPr sz="2800" kern="1200">
        <a:solidFill>
          <a:schemeClr val="tx1"/>
        </a:solidFill>
        <a:latin typeface="Arial" charset="0"/>
        <a:ea typeface="+mn-ea"/>
        <a:cs typeface="+mn-cs"/>
      </a:defRPr>
    </a:lvl4pPr>
    <a:lvl5pPr marL="1828800" algn="l" rtl="0" eaLnBrk="0" fontAlgn="base" hangingPunct="0">
      <a:spcBef>
        <a:spcPct val="20000"/>
      </a:spcBef>
      <a:spcAft>
        <a:spcPct val="0"/>
      </a:spcAft>
      <a:buChar char="–"/>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CCFF"/>
    <a:srgbClr val="FFFFCC"/>
    <a:srgbClr val="CC99FF"/>
    <a:srgbClr val="99FFCC"/>
    <a:srgbClr val="FF00FF"/>
    <a:srgbClr val="00FF00"/>
    <a:srgbClr val="FFCC99"/>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7694" autoAdjust="0"/>
  </p:normalViewPr>
  <p:slideViewPr>
    <p:cSldViewPr>
      <p:cViewPr varScale="1">
        <p:scale>
          <a:sx n="106" d="100"/>
          <a:sy n="106" d="100"/>
        </p:scale>
        <p:origin x="57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viewProps" Target="viewProps.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notesMaster" Target="notesMasters/notesMaster1.xml"/><Relationship Id="rId176"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tags" Target="tags/tag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15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SzTx/>
              <a:buFontTx/>
              <a:buNone/>
              <a:defRPr sz="1200">
                <a:effectLst/>
                <a:latin typeface="Arial" charset="0"/>
              </a:defRPr>
            </a:lvl1pPr>
          </a:lstStyle>
          <a:p>
            <a:pPr>
              <a:defRPr/>
            </a:pPr>
            <a:endParaRPr lang="en-US"/>
          </a:p>
        </p:txBody>
      </p:sp>
      <p:sp>
        <p:nvSpPr>
          <p:cNvPr id="25415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a:effectLst/>
                <a:latin typeface="Arial" charset="0"/>
              </a:defRPr>
            </a:lvl1pPr>
          </a:lstStyle>
          <a:p>
            <a:pPr>
              <a:defRPr/>
            </a:pPr>
            <a:endParaRPr lang="en-US"/>
          </a:p>
        </p:txBody>
      </p:sp>
      <p:sp>
        <p:nvSpPr>
          <p:cNvPr id="25415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effectLst/>
                <a:latin typeface="Arial" charset="0"/>
              </a:defRPr>
            </a:lvl1pPr>
          </a:lstStyle>
          <a:p>
            <a:pPr>
              <a:defRPr/>
            </a:pPr>
            <a:endParaRPr lang="en-US"/>
          </a:p>
        </p:txBody>
      </p:sp>
      <p:sp>
        <p:nvSpPr>
          <p:cNvPr id="25415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effectLst/>
                <a:latin typeface="Arial" charset="0"/>
              </a:defRPr>
            </a:lvl1pPr>
          </a:lstStyle>
          <a:p>
            <a:pPr>
              <a:defRPr/>
            </a:pPr>
            <a:fld id="{63537D00-070A-416F-B418-AD5834487E46}" type="slidenum">
              <a:rPr lang="en-US"/>
              <a:pPr>
                <a:defRPr/>
              </a:pPr>
              <a:t>‹#›</a:t>
            </a:fld>
            <a:endParaRPr lang="en-US"/>
          </a:p>
        </p:txBody>
      </p:sp>
    </p:spTree>
    <p:extLst>
      <p:ext uri="{BB962C8B-B14F-4D97-AF65-F5344CB8AC3E}">
        <p14:creationId xmlns:p14="http://schemas.microsoft.com/office/powerpoint/2010/main" val="2289227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77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SzTx/>
              <a:buFontTx/>
              <a:buNone/>
              <a:defRPr sz="1200">
                <a:effectLst/>
                <a:latin typeface="Arial" charset="0"/>
              </a:defRPr>
            </a:lvl1pPr>
          </a:lstStyle>
          <a:p>
            <a:pPr>
              <a:defRPr/>
            </a:pPr>
            <a:endParaRPr lang="en-US"/>
          </a:p>
        </p:txBody>
      </p:sp>
      <p:sp>
        <p:nvSpPr>
          <p:cNvPr id="25477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a:effectLst/>
                <a:latin typeface="Arial" charset="0"/>
              </a:defRPr>
            </a:lvl1pPr>
          </a:lstStyle>
          <a:p>
            <a:pPr>
              <a:defRPr/>
            </a:pPr>
            <a:endParaRPr lang="en-US"/>
          </a:p>
        </p:txBody>
      </p:sp>
      <p:sp>
        <p:nvSpPr>
          <p:cNvPr id="412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77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477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effectLst/>
                <a:latin typeface="Arial" charset="0"/>
              </a:defRPr>
            </a:lvl1pPr>
          </a:lstStyle>
          <a:p>
            <a:pPr>
              <a:defRPr/>
            </a:pPr>
            <a:endParaRPr lang="en-US"/>
          </a:p>
        </p:txBody>
      </p:sp>
      <p:sp>
        <p:nvSpPr>
          <p:cNvPr id="25477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effectLst/>
                <a:latin typeface="Arial" charset="0"/>
              </a:defRPr>
            </a:lvl1pPr>
          </a:lstStyle>
          <a:p>
            <a:pPr>
              <a:defRPr/>
            </a:pPr>
            <a:fld id="{065A1C13-BFAB-49C7-B7CE-CEA2031CCD8A}" type="slidenum">
              <a:rPr lang="en-US"/>
              <a:pPr>
                <a:defRPr/>
              </a:pPr>
              <a:t>‹#›</a:t>
            </a:fld>
            <a:endParaRPr lang="en-US"/>
          </a:p>
        </p:txBody>
      </p:sp>
    </p:spTree>
    <p:extLst>
      <p:ext uri="{BB962C8B-B14F-4D97-AF65-F5344CB8AC3E}">
        <p14:creationId xmlns:p14="http://schemas.microsoft.com/office/powerpoint/2010/main" val="3859853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65A1C13-BFAB-49C7-B7CE-CEA2031CCD8A}" type="slidenum">
              <a:rPr lang="en-US" smtClean="0"/>
              <a:pPr>
                <a:defRPr/>
              </a:pPr>
              <a:t>6</a:t>
            </a:fld>
            <a:endParaRPr lang="en-US"/>
          </a:p>
        </p:txBody>
      </p:sp>
    </p:spTree>
    <p:extLst>
      <p:ext uri="{BB962C8B-B14F-4D97-AF65-F5344CB8AC3E}">
        <p14:creationId xmlns:p14="http://schemas.microsoft.com/office/powerpoint/2010/main" val="406255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BBCC38-980B-46AB-8803-E823E2B22F36}" type="slidenum">
              <a:rPr lang="en-US"/>
              <a:pPr>
                <a:defRPr/>
              </a:pPr>
              <a:t>‹#›</a:t>
            </a:fld>
            <a:endParaRPr lang="en-US"/>
          </a:p>
        </p:txBody>
      </p:sp>
    </p:spTree>
    <p:extLst>
      <p:ext uri="{BB962C8B-B14F-4D97-AF65-F5344CB8AC3E}">
        <p14:creationId xmlns:p14="http://schemas.microsoft.com/office/powerpoint/2010/main" val="14084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9EEE9-8918-4856-987D-7101F10D5DE2}" type="slidenum">
              <a:rPr lang="en-US"/>
              <a:pPr>
                <a:defRPr/>
              </a:pPr>
              <a:t>‹#›</a:t>
            </a:fld>
            <a:endParaRPr lang="en-US"/>
          </a:p>
        </p:txBody>
      </p:sp>
    </p:spTree>
    <p:extLst>
      <p:ext uri="{BB962C8B-B14F-4D97-AF65-F5344CB8AC3E}">
        <p14:creationId xmlns:p14="http://schemas.microsoft.com/office/powerpoint/2010/main" val="165134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3DEA0-BA52-4BA1-8B88-DF5F9827A3B7}" type="slidenum">
              <a:rPr lang="en-US"/>
              <a:pPr>
                <a:defRPr/>
              </a:pPr>
              <a:t>‹#›</a:t>
            </a:fld>
            <a:endParaRPr lang="en-US"/>
          </a:p>
        </p:txBody>
      </p:sp>
    </p:spTree>
    <p:extLst>
      <p:ext uri="{BB962C8B-B14F-4D97-AF65-F5344CB8AC3E}">
        <p14:creationId xmlns:p14="http://schemas.microsoft.com/office/powerpoint/2010/main" val="44110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74DD14-5E38-4424-B812-408106EBA81F}" type="slidenum">
              <a:rPr lang="en-US"/>
              <a:pPr>
                <a:defRPr/>
              </a:pPr>
              <a:t>‹#›</a:t>
            </a:fld>
            <a:endParaRPr lang="en-US"/>
          </a:p>
        </p:txBody>
      </p:sp>
    </p:spTree>
    <p:extLst>
      <p:ext uri="{BB962C8B-B14F-4D97-AF65-F5344CB8AC3E}">
        <p14:creationId xmlns:p14="http://schemas.microsoft.com/office/powerpoint/2010/main" val="775181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EFB390-DFFC-4B3F-A609-D32ABD8F72A3}" type="slidenum">
              <a:rPr lang="en-US"/>
              <a:pPr>
                <a:defRPr/>
              </a:pPr>
              <a:t>‹#›</a:t>
            </a:fld>
            <a:endParaRPr lang="en-US"/>
          </a:p>
        </p:txBody>
      </p:sp>
    </p:spTree>
    <p:extLst>
      <p:ext uri="{BB962C8B-B14F-4D97-AF65-F5344CB8AC3E}">
        <p14:creationId xmlns:p14="http://schemas.microsoft.com/office/powerpoint/2010/main" val="1105039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431D3-755A-41E2-B873-D1C263D65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666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B52E55-466F-4C5D-B307-672305A651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59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5E1E6-1019-40C2-BD28-7B83C94438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40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4DB2-380D-492D-AA03-860DFAB2D1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066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625AF0-7B9B-40E7-A57E-721AEA3393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437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7D4E98-D969-4E6F-9FD9-9EA2A7F98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72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75A3C8-CA34-4676-80D8-5ACCCCC23AFB}" type="slidenum">
              <a:rPr lang="en-US"/>
              <a:pPr>
                <a:defRPr/>
              </a:pPr>
              <a:t>‹#›</a:t>
            </a:fld>
            <a:endParaRPr lang="en-US"/>
          </a:p>
        </p:txBody>
      </p:sp>
    </p:spTree>
    <p:extLst>
      <p:ext uri="{BB962C8B-B14F-4D97-AF65-F5344CB8AC3E}">
        <p14:creationId xmlns:p14="http://schemas.microsoft.com/office/powerpoint/2010/main" val="976670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B8070B-2F9C-4CA4-A40A-80C0F826EB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2362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EBF947-6CF6-4C47-B857-45178C36BB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7747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FCA94B-6F3A-49C7-BC36-582574D830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271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CAB343-0750-452A-AE54-03939387A2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98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C079CB-DB38-431E-BCB8-12FFB69284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3CEC8E-71F0-4786-A489-EBB3E0467C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3843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F5504-FEE1-408A-87F1-B143E039F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7983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7" name="Rectangle 27"/>
          <p:cNvSpPr>
            <a:spLocks noGrp="1" noChangeArrowheads="1"/>
          </p:cNvSpPr>
          <p:nvPr>
            <p:ph type="sldNum" sz="quarter" idx="11"/>
          </p:nvPr>
        </p:nvSpPr>
        <p:spPr>
          <a:ln/>
        </p:spPr>
        <p:txBody>
          <a:bodyPr/>
          <a:lstStyle>
            <a:lvl1pPr>
              <a:defRPr/>
            </a:lvl1pPr>
          </a:lstStyle>
          <a:p>
            <a:pPr>
              <a:defRPr/>
            </a:pPr>
            <a:fld id="{3CFEEC15-5FF5-4B09-A7F2-455D5C2032E7}" type="slidenum">
              <a:rPr lang="en-US">
                <a:solidFill>
                  <a:srgbClr val="FFFFFF"/>
                </a:solidFill>
              </a:rPr>
              <a:pPr>
                <a:defRPr/>
              </a:pPr>
              <a:t>‹#›</a:t>
            </a:fld>
            <a:endParaRPr lang="en-US">
              <a:solidFill>
                <a:srgbClr val="FFFFFF"/>
              </a:solidFill>
            </a:endParaRPr>
          </a:p>
        </p:txBody>
      </p:sp>
      <p:sp>
        <p:nvSpPr>
          <p:cNvPr id="8"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119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AD7D88-4B87-4BB1-A6C1-2722F9DBA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9313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E4950-B8A3-4F3F-98C5-6AC1FA2DD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756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B95894-C2FA-4DF9-8024-42448EC801CD}" type="slidenum">
              <a:rPr lang="en-US"/>
              <a:pPr>
                <a:defRPr/>
              </a:pPr>
              <a:t>‹#›</a:t>
            </a:fld>
            <a:endParaRPr lang="en-US"/>
          </a:p>
        </p:txBody>
      </p:sp>
    </p:spTree>
    <p:extLst>
      <p:ext uri="{BB962C8B-B14F-4D97-AF65-F5344CB8AC3E}">
        <p14:creationId xmlns:p14="http://schemas.microsoft.com/office/powerpoint/2010/main" val="225026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EF158-CB90-4C4E-8968-27085F687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8570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7B9C9D-21ED-45CB-BDE1-17E7BDDBD4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798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65A105-1C71-4115-AC8A-D85D78D681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6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693FA3D-D4C7-4142-A07E-5F08795B2C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0730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FC382A-88A5-4C3F-9A44-8DF3B9B692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3609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184DE9-1D93-4CC3-9656-283863CA4C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1333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03AECD-F8F2-493E-BDEB-72B4E7D8BC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18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2E6A85-AE98-4DF8-BE3C-B9F63354BC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13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AFA7C0-3EFC-40FF-BC78-4395FF4AB5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330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80CEF-F747-4012-B9E1-AFF35FD0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338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B7DF-E41C-4BBE-8190-B8256CAC09FB}" type="slidenum">
              <a:rPr lang="en-US"/>
              <a:pPr>
                <a:defRPr/>
              </a:pPr>
              <a:t>‹#›</a:t>
            </a:fld>
            <a:endParaRPr lang="en-US"/>
          </a:p>
        </p:txBody>
      </p:sp>
    </p:spTree>
    <p:extLst>
      <p:ext uri="{BB962C8B-B14F-4D97-AF65-F5344CB8AC3E}">
        <p14:creationId xmlns:p14="http://schemas.microsoft.com/office/powerpoint/2010/main" val="2244436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FE2F52A-3C5B-4199-AAE3-35B966BD02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714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7827D-4AD9-4CF4-BB10-EE7A535F6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1869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E9E0841D-EEB0-44DD-8F7C-36C9049C1E75}"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632369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2F9149A2-4AB8-4CAA-BF65-8726AABEFE0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665702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124A5ED9-3D5A-4459-B7D3-037E1408C08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996866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5186FFB6-AFAD-4CCC-9496-CD110BFC896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11519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B6ADEC79-CD3E-41D3-8728-8888EA8705D3}"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597084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30FB4959-BCF5-4860-84C2-9D558806D69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462018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66CCFF"/>
              </a:buClr>
              <a:defRPr/>
            </a:pPr>
            <a:fld id="{46C74CB6-3D39-42CC-8568-EAD9D59CC9A5}"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843753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9EE606E3-45EF-4D20-8046-92C641647DC8}"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50109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D6CB57-3846-458C-8C64-1B1441158EF0}" type="slidenum">
              <a:rPr lang="en-US"/>
              <a:pPr>
                <a:defRPr/>
              </a:pPr>
              <a:t>‹#›</a:t>
            </a:fld>
            <a:endParaRPr lang="en-US"/>
          </a:p>
        </p:txBody>
      </p:sp>
    </p:spTree>
    <p:extLst>
      <p:ext uri="{BB962C8B-B14F-4D97-AF65-F5344CB8AC3E}">
        <p14:creationId xmlns:p14="http://schemas.microsoft.com/office/powerpoint/2010/main" val="385590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88F8B6A9-9628-4A31-B00A-834330886D6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154481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62C7385C-14C2-42CF-95FA-05CBFE9C614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27570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FFBE0825-7B19-4F0E-9BB1-CB4F79C5A32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82079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1FDFB781-F484-433A-A54B-417E9CF07B2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550592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buClr>
                <a:srgbClr val="66CCFF"/>
              </a:buClr>
              <a:defRPr/>
            </a:pPr>
            <a:fld id="{6283FBB9-A098-4484-AAF2-F78032E8487D}"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68047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4980ABAE-C658-4A79-A11D-CA50E4B4363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813285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53019EBF-5EB5-4336-8570-C1BABC3C2A8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804330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61692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3115239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203740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3CAF58-87E2-4822-A79A-CA8624ED64AC}" type="slidenum">
              <a:rPr lang="en-US"/>
              <a:pPr>
                <a:defRPr/>
              </a:pPr>
              <a:t>‹#›</a:t>
            </a:fld>
            <a:endParaRPr lang="en-US"/>
          </a:p>
        </p:txBody>
      </p:sp>
    </p:spTree>
    <p:extLst>
      <p:ext uri="{BB962C8B-B14F-4D97-AF65-F5344CB8AC3E}">
        <p14:creationId xmlns:p14="http://schemas.microsoft.com/office/powerpoint/2010/main" val="240252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35257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43932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534868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2888711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498690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295416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4052881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17305127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1869375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119454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E893FE-B596-4CEB-BE70-A010ED976A35}" type="slidenum">
              <a:rPr lang="en-US"/>
              <a:pPr>
                <a:defRPr/>
              </a:pPr>
              <a:t>‹#›</a:t>
            </a:fld>
            <a:endParaRPr lang="en-US"/>
          </a:p>
        </p:txBody>
      </p:sp>
    </p:spTree>
    <p:extLst>
      <p:ext uri="{BB962C8B-B14F-4D97-AF65-F5344CB8AC3E}">
        <p14:creationId xmlns:p14="http://schemas.microsoft.com/office/powerpoint/2010/main" val="406763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D84CFC-BA25-488B-B58B-43A97A74928B}" type="slidenum">
              <a:rPr lang="en-US"/>
              <a:pPr>
                <a:defRPr/>
              </a:pPr>
              <a:t>‹#›</a:t>
            </a:fld>
            <a:endParaRPr lang="en-US"/>
          </a:p>
        </p:txBody>
      </p:sp>
    </p:spTree>
    <p:extLst>
      <p:ext uri="{BB962C8B-B14F-4D97-AF65-F5344CB8AC3E}">
        <p14:creationId xmlns:p14="http://schemas.microsoft.com/office/powerpoint/2010/main" val="226190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BA0AF-E055-4A5E-BB03-A6BEBF58825D}" type="slidenum">
              <a:rPr lang="en-US"/>
              <a:pPr>
                <a:defRPr/>
              </a:pPr>
              <a:t>‹#›</a:t>
            </a:fld>
            <a:endParaRPr lang="en-US"/>
          </a:p>
        </p:txBody>
      </p:sp>
    </p:spTree>
    <p:extLst>
      <p:ext uri="{BB962C8B-B14F-4D97-AF65-F5344CB8AC3E}">
        <p14:creationId xmlns:p14="http://schemas.microsoft.com/office/powerpoint/2010/main" val="364183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SzTx/>
              <a:buFontTx/>
              <a:buNone/>
              <a:defRPr sz="1400">
                <a:effectLst/>
                <a:latin typeface="+mn-lt"/>
              </a:defRPr>
            </a:lvl1pPr>
          </a:lstStyle>
          <a:p>
            <a:pPr>
              <a:defRPr/>
            </a:pPr>
            <a:endParaRPr lang="en-US"/>
          </a:p>
        </p:txBody>
      </p:sp>
      <p:sp>
        <p:nvSpPr>
          <p:cNvPr id="64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1400">
                <a:effectLst/>
                <a:latin typeface="+mn-lt"/>
              </a:defRPr>
            </a:lvl1pPr>
          </a:lstStyle>
          <a:p>
            <a:pPr>
              <a:defRPr/>
            </a:pPr>
            <a:endParaRPr lang="en-US"/>
          </a:p>
        </p:txBody>
      </p:sp>
      <p:sp>
        <p:nvSpPr>
          <p:cNvPr id="64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400">
                <a:effectLst/>
                <a:latin typeface="+mn-lt"/>
              </a:defRPr>
            </a:lvl1pPr>
          </a:lstStyle>
          <a:p>
            <a:pPr>
              <a:defRPr/>
            </a:pPr>
            <a:fld id="{98E6EBC0-43F3-48BE-94CF-95B4FF08735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eaLnBrk="1" hangingPunct="1">
              <a:defRPr/>
            </a:pPr>
            <a:endParaRPr lang="en-US">
              <a:solidFill>
                <a:srgbClr val="FFFFFF"/>
              </a:solidFill>
            </a:endParaRPr>
          </a:p>
        </p:txBody>
      </p:sp>
      <p:sp>
        <p:nvSpPr>
          <p:cNvPr id="64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eaLnBrk="1" hangingPunct="1">
              <a:defRPr/>
            </a:pPr>
            <a:endParaRPr lang="en-US">
              <a:solidFill>
                <a:srgbClr val="FFFFFF"/>
              </a:solidFill>
            </a:endParaRPr>
          </a:p>
        </p:txBody>
      </p:sp>
      <p:sp>
        <p:nvSpPr>
          <p:cNvPr id="64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eaLnBrk="1" hangingPunct="1">
              <a:defRPr/>
            </a:pPr>
            <a:fld id="{D882EF35-244B-4072-B464-61F88977A76A}"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1513945690"/>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spcBef>
                <a:spcPct val="0"/>
              </a:spcBef>
              <a:buFontTx/>
              <a:buNone/>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spcBef>
                <a:spcPct val="0"/>
              </a:spcBef>
              <a:buFontTx/>
              <a:buNone/>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spcBef>
                <a:spcPct val="0"/>
              </a:spcBef>
              <a:buFontTx/>
              <a:buNone/>
              <a:defRPr/>
            </a:pPr>
            <a:fld id="{6D393F72-19BE-4130-8BD2-1521EB07E294}" type="slidenum">
              <a:rPr lang="en-US">
                <a:solidFill>
                  <a:srgbClr val="FFFFFF"/>
                </a:solidFill>
              </a:rPr>
              <a:pPr>
                <a:spcBef>
                  <a:spcPct val="0"/>
                </a:spcBef>
                <a:buFontTx/>
                <a:buNone/>
                <a:defRPr/>
              </a:pPr>
              <a:t>‹#›</a:t>
            </a:fld>
            <a:endParaRPr lang="en-US">
              <a:solidFill>
                <a:srgbClr val="FFFFFF"/>
              </a:solidFill>
            </a:endParaRPr>
          </a:p>
        </p:txBody>
      </p:sp>
    </p:spTree>
    <p:extLst>
      <p:ext uri="{BB962C8B-B14F-4D97-AF65-F5344CB8AC3E}">
        <p14:creationId xmlns:p14="http://schemas.microsoft.com/office/powerpoint/2010/main" val="605997064"/>
      </p:ext>
    </p:extLst>
  </p:cSld>
  <p:clrMap bg1="dk2" tx1="lt1" bg2="dk1" tx2="lt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2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spcBef>
                <a:spcPct val="0"/>
              </a:spcBef>
              <a:buFontTx/>
              <a:buNone/>
              <a:defRPr/>
            </a:pPr>
            <a:endParaRPr lang="en-US">
              <a:solidFill>
                <a:srgbClr val="FFFFFF"/>
              </a:solidFill>
            </a:endParaRPr>
          </a:p>
        </p:txBody>
      </p:sp>
      <p:sp>
        <p:nvSpPr>
          <p:cNvPr id="452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spcBef>
                <a:spcPct val="0"/>
              </a:spcBef>
              <a:buFontTx/>
              <a:buNone/>
              <a:defRPr/>
            </a:pPr>
            <a:endParaRPr lang="en-US">
              <a:solidFill>
                <a:srgbClr val="FFFFFF"/>
              </a:solidFill>
            </a:endParaRPr>
          </a:p>
        </p:txBody>
      </p:sp>
      <p:sp>
        <p:nvSpPr>
          <p:cNvPr id="452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spcBef>
                <a:spcPct val="0"/>
              </a:spcBef>
              <a:buFontTx/>
              <a:buNone/>
              <a:defRPr/>
            </a:pPr>
            <a:fld id="{A29FD97D-9396-43E4-85CD-62877314BD72}" type="slidenum">
              <a:rPr lang="en-US">
                <a:solidFill>
                  <a:srgbClr val="FFFFFF"/>
                </a:solidFill>
              </a:rPr>
              <a:pPr>
                <a:spcBef>
                  <a:spcPct val="0"/>
                </a:spcBef>
                <a:buFontTx/>
                <a:buNone/>
                <a:defRPr/>
              </a:pPr>
              <a:t>‹#›</a:t>
            </a:fld>
            <a:endParaRPr lang="en-US">
              <a:solidFill>
                <a:srgbClr val="FFFFFF"/>
              </a:solidFill>
            </a:endParaRPr>
          </a:p>
        </p:txBody>
      </p:sp>
    </p:spTree>
    <p:extLst>
      <p:ext uri="{BB962C8B-B14F-4D97-AF65-F5344CB8AC3E}">
        <p14:creationId xmlns:p14="http://schemas.microsoft.com/office/powerpoint/2010/main" val="842029248"/>
      </p:ext>
    </p:extLst>
  </p:cSld>
  <p:clrMap bg1="dk2" tx1="lt1" bg2="dk1" tx2="lt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2312428522"/>
      </p:ext>
    </p:extLst>
  </p:cSld>
  <p:clrMap bg1="dk2" tx1="lt1" bg2="dk1"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53.jpeg"/></Relationships>
</file>

<file path=ppt/slides/_rels/slide1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1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youtube.com/watch?v=bILvTe2_FEE"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youtube.com/watch?v=itsb2SqR-R0"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learningcenter.nsta.org/browse_journals.aspx?journal=tst" TargetMode="External"/><Relationship Id="rId2" Type="http://schemas.openxmlformats.org/officeDocument/2006/relationships/hyperlink" Target="http://www.nabt.org/websites/institution/index.php?p=1"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9.xml.rels><?xml version="1.0" encoding="UTF-8" standalone="yes"?>
<Relationships xmlns="http://schemas.openxmlformats.org/package/2006/relationships"><Relationship Id="rId3" Type="http://schemas.openxmlformats.org/officeDocument/2006/relationships/hyperlink" Target="http://learningcenter.nsta.org/browse_journals.aspx?journal=tst" TargetMode="External"/><Relationship Id="rId2" Type="http://schemas.openxmlformats.org/officeDocument/2006/relationships/hyperlink" Target="http://www.nabt.org/websites/institution/index.php?p=1"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8.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6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emf"/><Relationship Id="rId1" Type="http://schemas.openxmlformats.org/officeDocument/2006/relationships/slideLayout" Target="../slideLayouts/slideLayout58.xml"/><Relationship Id="rId6" Type="http://schemas.openxmlformats.org/officeDocument/2006/relationships/image" Target="../media/image70.png"/><Relationship Id="rId5" Type="http://schemas.openxmlformats.org/officeDocument/2006/relationships/image" Target="../media/image64.png"/><Relationship Id="rId4" Type="http://schemas.openxmlformats.org/officeDocument/2006/relationships/image" Target="../media/image69.png"/></Relationships>
</file>

<file path=ppt/slides/_rels/slide1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emf"/><Relationship Id="rId1" Type="http://schemas.openxmlformats.org/officeDocument/2006/relationships/slideLayout" Target="../slideLayouts/slideLayout58.xml"/><Relationship Id="rId5" Type="http://schemas.openxmlformats.org/officeDocument/2006/relationships/image" Target="../media/image73.png"/><Relationship Id="rId4" Type="http://schemas.openxmlformats.org/officeDocument/2006/relationships/image" Target="../media/image69.png"/></Relationships>
</file>

<file path=ppt/slides/_rels/slide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58.xml"/></Relationships>
</file>

<file path=ppt/slides/_rels/slide165.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75.png"/><Relationship Id="rId1" Type="http://schemas.openxmlformats.org/officeDocument/2006/relationships/slideLayout" Target="../slideLayouts/slideLayout58.xml"/><Relationship Id="rId6" Type="http://schemas.openxmlformats.org/officeDocument/2006/relationships/hyperlink" Target="https://www.instagram.com/ryemurph88/" TargetMode="External"/><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D547C-7882-4B7A-B477-1D9EF6C975C6}"/>
              </a:ext>
            </a:extLst>
          </p:cNvPr>
          <p:cNvPicPr>
            <a:picLocks noChangeAspect="1"/>
          </p:cNvPicPr>
          <p:nvPr/>
        </p:nvPicPr>
        <p:blipFill>
          <a:blip r:embed="rId2"/>
          <a:stretch>
            <a:fillRect/>
          </a:stretch>
        </p:blipFill>
        <p:spPr>
          <a:xfrm>
            <a:off x="-533400" y="-533400"/>
            <a:ext cx="10210800" cy="7924800"/>
          </a:xfrm>
          <a:prstGeom prst="rect">
            <a:avLst/>
          </a:prstGeom>
        </p:spPr>
      </p:pic>
      <p:sp>
        <p:nvSpPr>
          <p:cNvPr id="5" name="TextBox 4">
            <a:extLst>
              <a:ext uri="{FF2B5EF4-FFF2-40B4-BE49-F238E27FC236}">
                <a16:creationId xmlns:a16="http://schemas.microsoft.com/office/drawing/2014/main" id="{9F217128-307A-4976-A1F9-38B9EB18F994}"/>
              </a:ext>
            </a:extLst>
          </p:cNvPr>
          <p:cNvSpPr txBox="1"/>
          <p:nvPr/>
        </p:nvSpPr>
        <p:spPr>
          <a:xfrm>
            <a:off x="-609600" y="35325"/>
            <a:ext cx="5104894" cy="1569660"/>
          </a:xfrm>
          <a:prstGeom prst="rect">
            <a:avLst/>
          </a:prstGeom>
          <a:noFill/>
        </p:spPr>
        <p:txBody>
          <a:bodyPr wrap="square">
            <a:spAutoFit/>
            <a:scene3d>
              <a:camera prst="orthographicFront"/>
              <a:lightRig rig="threePt" dir="t"/>
            </a:scene3d>
            <a:sp3d extrusionH="57150">
              <a:bevelT w="57150" h="38100" prst="artDeco"/>
            </a:sp3d>
          </a:bodyPr>
          <a:lstStyle/>
          <a:p>
            <a:pPr algn="ctr">
              <a:buNone/>
            </a:pPr>
            <a:r>
              <a:rPr lang="en-US" sz="9600" b="1" cap="none" spc="0" dirty="0">
                <a:ln w="17780" cmpd="sng">
                  <a:solidFill>
                    <a:sysClr val="windowText" lastClr="000000"/>
                  </a:solidFill>
                  <a:prstDash val="solid"/>
                  <a:miter lim="800000"/>
                </a:ln>
                <a:solidFill>
                  <a:srgbClr val="9966FF"/>
                </a:solidFill>
                <a:effectLst>
                  <a:glow rad="228600">
                    <a:schemeClr val="accent4">
                      <a:satMod val="175000"/>
                      <a:alpha val="40000"/>
                    </a:schemeClr>
                  </a:glow>
                  <a:outerShdw blurRad="50800" algn="tl" rotWithShape="0">
                    <a:srgbClr val="000000"/>
                  </a:outerShdw>
                </a:effectLst>
              </a:rPr>
              <a:t>D</a:t>
            </a:r>
            <a:r>
              <a:rPr lang="en-US" sz="9600" b="1" cap="none" spc="0" dirty="0">
                <a:ln w="17780" cmpd="sng">
                  <a:solidFill>
                    <a:sysClr val="windowText" lastClr="000000"/>
                  </a:solidFill>
                  <a:prstDash val="solid"/>
                  <a:miter lim="800000"/>
                </a:ln>
                <a:solidFill>
                  <a:srgbClr val="00B0F0"/>
                </a:solidFill>
                <a:effectLst>
                  <a:glow rad="228600">
                    <a:schemeClr val="accent4">
                      <a:satMod val="175000"/>
                      <a:alpha val="40000"/>
                    </a:schemeClr>
                  </a:glow>
                  <a:outerShdw blurRad="50800" algn="tl" rotWithShape="0">
                    <a:srgbClr val="000000"/>
                  </a:outerShdw>
                </a:effectLst>
              </a:rPr>
              <a:t>N</a:t>
            </a:r>
            <a:r>
              <a:rPr lang="en-US" sz="96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A</a:t>
            </a:r>
          </a:p>
        </p:txBody>
      </p:sp>
      <p:sp>
        <p:nvSpPr>
          <p:cNvPr id="6" name="Rectangle 5">
            <a:extLst>
              <a:ext uri="{FF2B5EF4-FFF2-40B4-BE49-F238E27FC236}">
                <a16:creationId xmlns:a16="http://schemas.microsoft.com/office/drawing/2014/main" id="{E7E467A7-77D4-4E7E-B532-06318CC2AFEC}"/>
              </a:ext>
            </a:extLst>
          </p:cNvPr>
          <p:cNvSpPr/>
          <p:nvPr/>
        </p:nvSpPr>
        <p:spPr>
          <a:xfrm>
            <a:off x="3276600" y="2590800"/>
            <a:ext cx="5224765" cy="1920526"/>
          </a:xfrm>
          <a:prstGeom prst="rect">
            <a:avLst/>
          </a:prstGeom>
          <a:noFill/>
        </p:spPr>
        <p:txBody>
          <a:bodyPr wrap="none" lIns="91440" tIns="45720" rIns="91440" bIns="45720">
            <a:spAutoFit/>
          </a:bodyPr>
          <a:lstStyle/>
          <a:p>
            <a:pPr algn="ctr">
              <a:buNone/>
            </a:pPr>
            <a:r>
              <a:rPr lang="en-US" sz="5400"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rPr>
              <a:t>Inherited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a:ln w="9525">
                  <a:solidFill>
                    <a:schemeClr val="bg1"/>
                  </a:solidFill>
                  <a:prstDash val="solid"/>
                </a:ln>
                <a:solidFill>
                  <a:schemeClr val="accent1">
                    <a:lumMod val="40000"/>
                    <a:lumOff val="60000"/>
                  </a:schemeClr>
                </a:solidFill>
                <a:effectLst>
                  <a:outerShdw blurRad="12700" dist="38100" dir="2700000" algn="tl" rotWithShape="0">
                    <a:schemeClr val="bg1">
                      <a:lumMod val="50000"/>
                    </a:schemeClr>
                  </a:outerShdw>
                </a:effectLst>
              </a:rPr>
              <a:t>vs. </a:t>
            </a:r>
          </a:p>
          <a:p>
            <a:pPr algn="ctr">
              <a:buNone/>
            </a:pP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Acquired</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a:ln w="9525">
                  <a:solidFill>
                    <a:schemeClr val="bg1"/>
                  </a:solidFill>
                  <a:prstDash val="solid"/>
                </a:ln>
                <a:solidFill>
                  <a:srgbClr val="99FFCC"/>
                </a:solidFill>
                <a:effectLst>
                  <a:outerShdw blurRad="12700" dist="38100" dir="2700000" algn="tl" rotWithShape="0">
                    <a:schemeClr val="bg1">
                      <a:lumMod val="50000"/>
                    </a:schemeClr>
                  </a:outerShdw>
                </a:effectLst>
              </a:rPr>
              <a:t>Traits</a:t>
            </a:r>
            <a:endPar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id="{34FCB543-4E2E-44C8-96FC-1AA272A89733}"/>
              </a:ext>
            </a:extLst>
          </p:cNvPr>
          <p:cNvSpPr txBox="1"/>
          <p:nvPr/>
        </p:nvSpPr>
        <p:spPr>
          <a:xfrm>
            <a:off x="-1524000" y="4648200"/>
            <a:ext cx="6726290" cy="1920526"/>
          </a:xfrm>
          <a:prstGeom prst="rect">
            <a:avLst/>
          </a:prstGeom>
          <a:noFill/>
        </p:spPr>
        <p:txBody>
          <a:bodyPr wrap="square">
            <a:spAutoFit/>
            <a:scene3d>
              <a:camera prst="orthographicFront"/>
              <a:lightRig rig="threePt" dir="t"/>
            </a:scene3d>
            <a:sp3d extrusionH="57150">
              <a:bevelT w="57150" h="38100" prst="artDeco"/>
            </a:sp3d>
          </a:bodyPr>
          <a:lstStyle/>
          <a:p>
            <a:pPr algn="ctr">
              <a:buNone/>
            </a:pPr>
            <a:r>
              <a:rPr lang="en-US" sz="5400" b="1" cap="none" spc="0" dirty="0">
                <a:ln w="17780" cmpd="sng">
                  <a:solidFill>
                    <a:sysClr val="windowText" lastClr="000000"/>
                  </a:solidFill>
                  <a:prstDash val="solid"/>
                  <a:miter lim="800000"/>
                </a:ln>
                <a:solidFill>
                  <a:srgbClr val="92D050"/>
                </a:solidFill>
                <a:effectLst>
                  <a:glow rad="228600">
                    <a:schemeClr val="accent5">
                      <a:satMod val="175000"/>
                      <a:alpha val="40000"/>
                    </a:schemeClr>
                  </a:glow>
                  <a:outerShdw blurRad="50800" algn="tl" rotWithShape="0">
                    <a:srgbClr val="000000"/>
                  </a:outerShdw>
                </a:effectLst>
              </a:rPr>
              <a:t>Part</a:t>
            </a:r>
            <a:r>
              <a:rPr lang="en-US" sz="5400" b="1" cap="none" spc="0" dirty="0">
                <a:ln w="17780" cmpd="sng">
                  <a:solidFill>
                    <a:sysClr val="windowText" lastClr="000000"/>
                  </a:solidFill>
                  <a:prstDash val="solid"/>
                  <a:miter lim="800000"/>
                </a:ln>
                <a:solidFill>
                  <a:srgbClr val="CC99FF"/>
                </a:solidFill>
                <a:effectLst>
                  <a:glow rad="228600">
                    <a:schemeClr val="accent5">
                      <a:satMod val="175000"/>
                      <a:alpha val="40000"/>
                    </a:schemeClr>
                  </a:glow>
                  <a:outerShdw blurRad="50800" algn="tl" rotWithShape="0">
                    <a:srgbClr val="000000"/>
                  </a:outerShdw>
                </a:effectLst>
              </a:rPr>
              <a:t> </a:t>
            </a:r>
            <a:r>
              <a:rPr lang="en-US" sz="5400" b="1" dirty="0">
                <a:ln w="17780" cmpd="sng">
                  <a:solidFill>
                    <a:sysClr val="windowText" lastClr="000000"/>
                  </a:solidFill>
                  <a:prstDash val="solid"/>
                  <a:miter lim="800000"/>
                </a:ln>
                <a:solidFill>
                  <a:srgbClr val="CC99FF"/>
                </a:solidFill>
                <a:effectLst>
                  <a:glow rad="228600">
                    <a:schemeClr val="accent5">
                      <a:satMod val="175000"/>
                      <a:alpha val="40000"/>
                    </a:schemeClr>
                  </a:glow>
                  <a:outerShdw blurRad="50800" algn="tl" rotWithShape="0">
                    <a:srgbClr val="000000"/>
                  </a:outerShdw>
                </a:effectLst>
              </a:rPr>
              <a:t>1 </a:t>
            </a:r>
          </a:p>
          <a:p>
            <a:pPr algn="ctr">
              <a:buNone/>
            </a:pPr>
            <a:r>
              <a:rPr lang="en-US" sz="5400" b="1" dirty="0">
                <a:ln w="17780" cmpd="sng">
                  <a:solidFill>
                    <a:sysClr val="windowText" lastClr="000000"/>
                  </a:solidFill>
                  <a:prstDash val="solid"/>
                  <a:miter lim="800000"/>
                </a:ln>
                <a:solidFill>
                  <a:srgbClr val="00B0F0"/>
                </a:solidFill>
                <a:effectLst>
                  <a:glow rad="228600">
                    <a:schemeClr val="accent5">
                      <a:satMod val="175000"/>
                      <a:alpha val="40000"/>
                    </a:schemeClr>
                  </a:glow>
                  <a:outerShdw blurRad="50800" algn="tl" rotWithShape="0">
                    <a:srgbClr val="000000"/>
                  </a:outerShdw>
                </a:effectLst>
              </a:rPr>
              <a:t>Lesson </a:t>
            </a:r>
            <a:r>
              <a:rPr lang="en-US" sz="5400" b="1" dirty="0">
                <a:ln w="17780" cmpd="sng">
                  <a:solidFill>
                    <a:sysClr val="windowText" lastClr="000000"/>
                  </a:solidFill>
                  <a:prstDash val="solid"/>
                  <a:miter lim="800000"/>
                </a:ln>
                <a:solidFill>
                  <a:srgbClr val="FFC000"/>
                </a:solidFill>
                <a:effectLst>
                  <a:glow rad="228600">
                    <a:schemeClr val="accent5">
                      <a:satMod val="175000"/>
                      <a:alpha val="40000"/>
                    </a:schemeClr>
                  </a:glow>
                  <a:outerShdw blurRad="50800" algn="tl" rotWithShape="0">
                    <a:srgbClr val="000000"/>
                  </a:outerShdw>
                </a:effectLst>
              </a:rPr>
              <a:t>7</a:t>
            </a:r>
            <a:endParaRPr lang="en-US" sz="5400" b="1" cap="none" spc="0" dirty="0">
              <a:ln w="17780" cmpd="sng">
                <a:solidFill>
                  <a:sysClr val="windowText" lastClr="000000"/>
                </a:solidFill>
                <a:prstDash val="solid"/>
                <a:miter lim="800000"/>
              </a:ln>
              <a:solidFill>
                <a:srgbClr val="FFC000"/>
              </a:solidFill>
              <a:effectLst>
                <a:glow rad="228600">
                  <a:schemeClr val="accent5">
                    <a:satMod val="175000"/>
                    <a:alpha val="40000"/>
                  </a:schemeClr>
                </a:glow>
                <a:outerShdw blurRad="50800" algn="tl" rotWithShape="0">
                  <a:srgbClr val="000000"/>
                </a:outerShdw>
              </a:effectLst>
            </a:endParaRPr>
          </a:p>
        </p:txBody>
      </p:sp>
      <p:pic>
        <p:nvPicPr>
          <p:cNvPr id="2" name="Graphic 1">
            <a:extLst>
              <a:ext uri="{FF2B5EF4-FFF2-40B4-BE49-F238E27FC236}">
                <a16:creationId xmlns:a16="http://schemas.microsoft.com/office/drawing/2014/main" id="{B2D79A91-99F3-43CE-FF9C-95834EC12C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4535" y="5110562"/>
            <a:ext cx="5699410" cy="1610564"/>
          </a:xfrm>
          <a:prstGeom prst="rect">
            <a:avLst/>
          </a:prstGeom>
        </p:spPr>
      </p:pic>
    </p:spTree>
    <p:extLst>
      <p:ext uri="{BB962C8B-B14F-4D97-AF65-F5344CB8AC3E}">
        <p14:creationId xmlns:p14="http://schemas.microsoft.com/office/powerpoint/2010/main" val="1250426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3074" name="Picture 2" descr="Image result for raccoon night 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1676400"/>
            <a:ext cx="65325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buClr>
                <a:srgbClr val="66CCFF"/>
              </a:buClr>
              <a:buSzPct val="65000"/>
              <a:buFont typeface="Wingdings" pitchFamily="2" charset="2"/>
              <a:buNone/>
            </a:pPr>
            <a:r>
              <a:rPr lang="en-US" sz="5400" b="1" spc="50" dirty="0">
                <a:ln w="11430"/>
                <a:gradFill>
                  <a:gsLst>
                    <a:gs pos="25000">
                      <a:srgbClr val="468A4B">
                        <a:satMod val="155000"/>
                      </a:srgbClr>
                    </a:gs>
                    <a:gs pos="100000">
                      <a:srgbClr val="468A4B">
                        <a:shade val="45000"/>
                        <a:satMod val="165000"/>
                      </a:srgbClr>
                    </a:gs>
                  </a:gsLst>
                  <a:lin ang="5400000"/>
                </a:gradFill>
                <a:effectLst>
                  <a:outerShdw blurRad="76200" dist="50800" dir="5400000" algn="tl" rotWithShape="0">
                    <a:srgbClr val="000000">
                      <a:alpha val="65000"/>
                    </a:srgbClr>
                  </a:outerShdw>
                </a:effectLst>
                <a:latin typeface="Tahoma" pitchFamily="34" charset="0"/>
              </a:rPr>
              <a:t>Good Night Vision</a:t>
            </a:r>
          </a:p>
        </p:txBody>
      </p:sp>
    </p:spTree>
    <p:extLst>
      <p:ext uri="{BB962C8B-B14F-4D97-AF65-F5344CB8AC3E}">
        <p14:creationId xmlns:p14="http://schemas.microsoft.com/office/powerpoint/2010/main" val="3278119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8164" name="WordArt 4"/>
          <p:cNvSpPr>
            <a:spLocks noChangeArrowheads="1" noChangeShapeType="1" noTextEdit="1"/>
          </p:cNvSpPr>
          <p:nvPr/>
        </p:nvSpPr>
        <p:spPr bwMode="auto">
          <a:xfrm>
            <a:off x="304800" y="838200"/>
            <a:ext cx="8382000" cy="1447800"/>
          </a:xfrm>
          <a:prstGeom prst="rect">
            <a:avLst/>
          </a:prstGeom>
        </p:spPr>
        <p:txBody>
          <a:bodyPr wrap="none" fromWordArt="1">
            <a:prstTxWarp prst="textPlain">
              <a:avLst>
                <a:gd name="adj" fmla="val 50000"/>
              </a:avLst>
            </a:prstTxWarp>
          </a:bodyPr>
          <a:lstStyle/>
          <a:p>
            <a:pPr algn="ctr">
              <a:buFontTx/>
              <a:buNone/>
            </a:pPr>
            <a:r>
              <a:rPr lang="en-US" sz="3600" i="1" kern="10">
                <a:ln w="19050">
                  <a:solidFill>
                    <a:srgbClr val="33CC33"/>
                  </a:solidFill>
                  <a:round/>
                  <a:headEnd/>
                  <a:tailEnd/>
                </a:ln>
                <a:solidFill>
                  <a:srgbClr val="FFFFFF"/>
                </a:solidFill>
                <a:effectLst>
                  <a:outerShdw dist="35921" dir="2700000" algn="ctr" rotWithShape="0">
                    <a:srgbClr val="808080">
                      <a:alpha val="79999"/>
                    </a:srgbClr>
                  </a:outerShdw>
                </a:effectLst>
                <a:latin typeface="Arial Black"/>
              </a:rPr>
              <a:t>DNA EXTRACTION</a:t>
            </a:r>
          </a:p>
        </p:txBody>
      </p:sp>
      <p:pic>
        <p:nvPicPr>
          <p:cNvPr id="2052" name="Picture 4" descr="Image result for DNA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279523"/>
            <a:ext cx="990600" cy="14297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457200" y="304800"/>
            <a:ext cx="8229600" cy="5821363"/>
          </a:xfrm>
        </p:spPr>
        <p:txBody>
          <a:bodyPr/>
          <a:lstStyle/>
          <a:p>
            <a:pPr eaLnBrk="1" hangingPunct="1"/>
            <a:r>
              <a:rPr lang="en-US" dirty="0"/>
              <a:t>The meat tenderizer was added to break down the </a:t>
            </a:r>
            <a:r>
              <a:rPr lang="en-US" dirty="0">
                <a:solidFill>
                  <a:srgbClr val="6699FF"/>
                </a:solidFill>
              </a:rPr>
              <a:t>protein</a:t>
            </a:r>
            <a:r>
              <a:rPr lang="en-US" dirty="0"/>
              <a:t> that the DNA is wrapped around.  </a:t>
            </a:r>
          </a:p>
          <a:p>
            <a:pPr eaLnBrk="1" hangingPunct="1"/>
            <a:r>
              <a:rPr lang="en-US" dirty="0">
                <a:solidFill>
                  <a:srgbClr val="FF99FF"/>
                </a:solidFill>
              </a:rPr>
              <a:t>This allows the </a:t>
            </a:r>
            <a:r>
              <a:rPr lang="en-US" dirty="0">
                <a:solidFill>
                  <a:srgbClr val="FF0000"/>
                </a:solidFill>
              </a:rPr>
              <a:t>DNA</a:t>
            </a:r>
            <a:r>
              <a:rPr lang="en-US" dirty="0">
                <a:solidFill>
                  <a:srgbClr val="FF99FF"/>
                </a:solidFill>
              </a:rPr>
              <a:t> to be extracted.</a:t>
            </a:r>
          </a:p>
        </p:txBody>
      </p:sp>
      <p:pic>
        <p:nvPicPr>
          <p:cNvPr id="7680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514600"/>
            <a:ext cx="2057400" cy="4119563"/>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438400"/>
            <a:ext cx="6324600" cy="4192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8" name="Rectangle 10"/>
          <p:cNvSpPr>
            <a:spLocks noChangeArrowheads="1"/>
          </p:cNvSpPr>
          <p:nvPr/>
        </p:nvSpPr>
        <p:spPr bwMode="auto">
          <a:xfrm>
            <a:off x="5715000" y="6629400"/>
            <a:ext cx="3429000" cy="214313"/>
          </a:xfrm>
          <a:prstGeom prst="rect">
            <a:avLst/>
          </a:prstGeom>
          <a:noFill/>
          <a:ln w="9525" algn="ctr">
            <a:noFill/>
            <a:miter lim="800000"/>
            <a:headEnd/>
            <a:tailEnd/>
          </a:ln>
          <a:effectLst/>
        </p:spPr>
        <p:txBody>
          <a:bodyPr>
            <a:spAutoFit/>
          </a:bodyPr>
          <a:lstStyle/>
          <a:p>
            <a:pPr marL="342900" indent="-342900" algn="r" eaLnBrk="1" hangingPunct="1">
              <a:buClr>
                <a:schemeClr val="hlink"/>
              </a:buClr>
              <a:buSzPct val="65000"/>
              <a:buFont typeface="Wingdings" pitchFamily="2" charset="2"/>
              <a:buNone/>
              <a:defRPr/>
            </a:pPr>
            <a:r>
              <a:rPr lang="en-US" sz="800" b="1" dirty="0">
                <a:latin typeface="Verdana" pitchFamily="34" charset="0"/>
              </a:rPr>
              <a:t>Copyright © 2024 SlideSpark .LLC</a:t>
            </a:r>
            <a:endParaRPr lang="en-US" sz="9600" dirty="0">
              <a:effectLst>
                <a:outerShdw blurRad="38100" dist="38100" dir="2700000" algn="tl">
                  <a:srgbClr val="336699"/>
                </a:outerShdw>
              </a:effectLst>
              <a:latin typeface="Tahoma" pitchFamily="34" charset="0"/>
            </a:endParaRPr>
          </a:p>
        </p:txBody>
      </p:sp>
      <p:sp>
        <p:nvSpPr>
          <p:cNvPr id="76806" name="Line 11"/>
          <p:cNvSpPr>
            <a:spLocks noChangeShapeType="1"/>
          </p:cNvSpPr>
          <p:nvPr/>
        </p:nvSpPr>
        <p:spPr bwMode="auto">
          <a:xfrm>
            <a:off x="4267200" y="2514600"/>
            <a:ext cx="1371600" cy="2209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bwMode="auto">
          <a:xfrm>
            <a:off x="3581400" y="1295400"/>
            <a:ext cx="342900" cy="609600"/>
          </a:xfrm>
          <a:prstGeom prst="line">
            <a:avLst/>
          </a:prstGeom>
          <a:noFill/>
          <a:ln w="76200" cap="flat" cmpd="sng" algn="ctr">
            <a:solidFill>
              <a:schemeClr val="accent1">
                <a:lumMod val="40000"/>
                <a:lumOff val="60000"/>
              </a:schemeClr>
            </a:solidFill>
            <a:prstDash val="solid"/>
            <a:round/>
            <a:headEnd type="none" w="med" len="med"/>
            <a:tailEnd type="none" w="med" len="med"/>
          </a:ln>
          <a:effectLst/>
        </p:spPr>
      </p:cxnSp>
    </p:spTree>
    <p:extLst>
      <p:ext uri="{BB962C8B-B14F-4D97-AF65-F5344CB8AC3E}">
        <p14:creationId xmlns:p14="http://schemas.microsoft.com/office/powerpoint/2010/main" val="18184063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3"/>
          <p:cNvSpPr>
            <a:spLocks noGrp="1" noChangeArrowheads="1"/>
          </p:cNvSpPr>
          <p:nvPr>
            <p:ph type="body" idx="4294967295"/>
          </p:nvPr>
        </p:nvSpPr>
        <p:spPr>
          <a:xfrm>
            <a:off x="457200" y="381000"/>
            <a:ext cx="8229600" cy="5745163"/>
          </a:xfrm>
        </p:spPr>
        <p:txBody>
          <a:bodyPr/>
          <a:lstStyle/>
          <a:p>
            <a:pPr eaLnBrk="1" hangingPunct="1"/>
            <a:r>
              <a:rPr lang="en-US"/>
              <a:t>Figure out the picture under the boxes.</a:t>
            </a:r>
          </a:p>
          <a:p>
            <a:pPr lvl="1" eaLnBrk="1" hangingPunct="1"/>
            <a:r>
              <a:rPr lang="en-US"/>
              <a:t>Raise your hand when you think you know.</a:t>
            </a:r>
          </a:p>
          <a:p>
            <a:pPr lvl="1" eaLnBrk="1" hangingPunct="1"/>
            <a:r>
              <a:rPr lang="en-US"/>
              <a:t>You only get one guess.</a:t>
            </a:r>
          </a:p>
        </p:txBody>
      </p:sp>
      <p:pic>
        <p:nvPicPr>
          <p:cNvPr id="349187" name="Picture 5" descr="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81200"/>
            <a:ext cx="83058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Rectangle 9"/>
          <p:cNvSpPr>
            <a:spLocks noChangeArrowheads="1"/>
          </p:cNvSpPr>
          <p:nvPr/>
        </p:nvSpPr>
        <p:spPr bwMode="auto">
          <a:xfrm>
            <a:off x="5715000" y="66294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chemeClr val="hlink"/>
              </a:buClr>
              <a:buSzPct val="65000"/>
              <a:buFont typeface="Wingdings" pitchFamily="2" charset="2"/>
              <a:buNone/>
            </a:pPr>
            <a:r>
              <a:rPr lang="en-US" sz="800" b="1" dirty="0">
                <a:latin typeface="Verdana" pitchFamily="34" charset="0"/>
              </a:rPr>
              <a:t>Copyright © 2024 SlideSpark .LLC</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1"/>
          <p:cNvSpPr>
            <a:spLocks noGrp="1"/>
          </p:cNvSpPr>
          <p:nvPr>
            <p:ph type="title" idx="4294967295"/>
          </p:nvPr>
        </p:nvSpPr>
        <p:spPr/>
        <p:txBody>
          <a:bodyPr/>
          <a:lstStyle/>
          <a:p>
            <a:endParaRPr lang="en-US"/>
          </a:p>
        </p:txBody>
      </p:sp>
      <p:pic>
        <p:nvPicPr>
          <p:cNvPr id="350211"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021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0214" name="Rectangle 13"/>
          <p:cNvSpPr>
            <a:spLocks noChangeArrowheads="1"/>
          </p:cNvSpPr>
          <p:nvPr/>
        </p:nvSpPr>
        <p:spPr bwMode="auto">
          <a:xfrm>
            <a:off x="12192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15" name="Rectangle 21"/>
          <p:cNvSpPr>
            <a:spLocks noChangeArrowheads="1"/>
          </p:cNvSpPr>
          <p:nvPr/>
        </p:nvSpPr>
        <p:spPr bwMode="auto">
          <a:xfrm>
            <a:off x="51816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16" name="Rectangle 22"/>
          <p:cNvSpPr>
            <a:spLocks noChangeArrowheads="1"/>
          </p:cNvSpPr>
          <p:nvPr/>
        </p:nvSpPr>
        <p:spPr bwMode="auto">
          <a:xfrm>
            <a:off x="51816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17" name="Rectangle 23"/>
          <p:cNvSpPr>
            <a:spLocks noChangeArrowheads="1"/>
          </p:cNvSpPr>
          <p:nvPr/>
        </p:nvSpPr>
        <p:spPr bwMode="auto">
          <a:xfrm>
            <a:off x="61722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18" name="Rectangle 24"/>
          <p:cNvSpPr>
            <a:spLocks noChangeArrowheads="1"/>
          </p:cNvSpPr>
          <p:nvPr/>
        </p:nvSpPr>
        <p:spPr bwMode="auto">
          <a:xfrm>
            <a:off x="61722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19" name="Rectangle 25"/>
          <p:cNvSpPr>
            <a:spLocks noChangeArrowheads="1"/>
          </p:cNvSpPr>
          <p:nvPr/>
        </p:nvSpPr>
        <p:spPr bwMode="auto">
          <a:xfrm>
            <a:off x="61722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0" name="Rectangle 26"/>
          <p:cNvSpPr>
            <a:spLocks noChangeArrowheads="1"/>
          </p:cNvSpPr>
          <p:nvPr/>
        </p:nvSpPr>
        <p:spPr bwMode="auto">
          <a:xfrm>
            <a:off x="61722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1" name="Rectangle 27"/>
          <p:cNvSpPr>
            <a:spLocks noChangeArrowheads="1"/>
          </p:cNvSpPr>
          <p:nvPr/>
        </p:nvSpPr>
        <p:spPr bwMode="auto">
          <a:xfrm>
            <a:off x="71628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2" name="Rectangle 28"/>
          <p:cNvSpPr>
            <a:spLocks noChangeArrowheads="1"/>
          </p:cNvSpPr>
          <p:nvPr/>
        </p:nvSpPr>
        <p:spPr bwMode="auto">
          <a:xfrm>
            <a:off x="71628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3" name="Rectangle 29"/>
          <p:cNvSpPr>
            <a:spLocks noChangeArrowheads="1"/>
          </p:cNvSpPr>
          <p:nvPr/>
        </p:nvSpPr>
        <p:spPr bwMode="auto">
          <a:xfrm>
            <a:off x="71628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4" name="Rectangle 30"/>
          <p:cNvSpPr>
            <a:spLocks noChangeArrowheads="1"/>
          </p:cNvSpPr>
          <p:nvPr/>
        </p:nvSpPr>
        <p:spPr bwMode="auto">
          <a:xfrm>
            <a:off x="71628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5" name="Rectangle 31"/>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6" name="Rectangle 32"/>
          <p:cNvSpPr>
            <a:spLocks noChangeArrowheads="1"/>
          </p:cNvSpPr>
          <p:nvPr/>
        </p:nvSpPr>
        <p:spPr bwMode="auto">
          <a:xfrm>
            <a:off x="81534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7" name="Rectangle 33"/>
          <p:cNvSpPr>
            <a:spLocks noChangeArrowheads="1"/>
          </p:cNvSpPr>
          <p:nvPr/>
        </p:nvSpPr>
        <p:spPr bwMode="auto">
          <a:xfrm>
            <a:off x="81534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8" name="Rectangle 34"/>
          <p:cNvSpPr>
            <a:spLocks noChangeArrowheads="1"/>
          </p:cNvSpPr>
          <p:nvPr/>
        </p:nvSpPr>
        <p:spPr bwMode="auto">
          <a:xfrm>
            <a:off x="81534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29" name="Rectangle 35"/>
          <p:cNvSpPr>
            <a:spLocks noChangeArrowheads="1"/>
          </p:cNvSpPr>
          <p:nvPr/>
        </p:nvSpPr>
        <p:spPr bwMode="auto">
          <a:xfrm>
            <a:off x="12192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0" name="Rectangle 36"/>
          <p:cNvSpPr>
            <a:spLocks noChangeArrowheads="1"/>
          </p:cNvSpPr>
          <p:nvPr/>
        </p:nvSpPr>
        <p:spPr bwMode="auto">
          <a:xfrm>
            <a:off x="22098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1" name="Rectangle 37"/>
          <p:cNvSpPr>
            <a:spLocks noChangeArrowheads="1"/>
          </p:cNvSpPr>
          <p:nvPr/>
        </p:nvSpPr>
        <p:spPr bwMode="auto">
          <a:xfrm>
            <a:off x="22098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2" name="Rectangle 38"/>
          <p:cNvSpPr>
            <a:spLocks noChangeArrowheads="1"/>
          </p:cNvSpPr>
          <p:nvPr/>
        </p:nvSpPr>
        <p:spPr bwMode="auto">
          <a:xfrm>
            <a:off x="22098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3" name="Rectangle 39"/>
          <p:cNvSpPr>
            <a:spLocks noChangeArrowheads="1"/>
          </p:cNvSpPr>
          <p:nvPr/>
        </p:nvSpPr>
        <p:spPr bwMode="auto">
          <a:xfrm>
            <a:off x="22098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4" name="Rectangle 40"/>
          <p:cNvSpPr>
            <a:spLocks noChangeArrowheads="1"/>
          </p:cNvSpPr>
          <p:nvPr/>
        </p:nvSpPr>
        <p:spPr bwMode="auto">
          <a:xfrm>
            <a:off x="3200400" y="4724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5" name="Rectangle 41"/>
          <p:cNvSpPr>
            <a:spLocks noChangeArrowheads="1"/>
          </p:cNvSpPr>
          <p:nvPr/>
        </p:nvSpPr>
        <p:spPr bwMode="auto">
          <a:xfrm>
            <a:off x="32004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6" name="Rectangle 42"/>
          <p:cNvSpPr>
            <a:spLocks noChangeArrowheads="1"/>
          </p:cNvSpPr>
          <p:nvPr/>
        </p:nvSpPr>
        <p:spPr bwMode="auto">
          <a:xfrm>
            <a:off x="32004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7" name="Rectangle 43"/>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8" name="Rectangle 44"/>
          <p:cNvSpPr>
            <a:spLocks noChangeArrowheads="1"/>
          </p:cNvSpPr>
          <p:nvPr/>
        </p:nvSpPr>
        <p:spPr bwMode="auto">
          <a:xfrm>
            <a:off x="41910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39" name="Rectangle 45"/>
          <p:cNvSpPr>
            <a:spLocks noChangeArrowheads="1"/>
          </p:cNvSpPr>
          <p:nvPr/>
        </p:nvSpPr>
        <p:spPr bwMode="auto">
          <a:xfrm>
            <a:off x="41910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0" name="Rectangle 46"/>
          <p:cNvSpPr>
            <a:spLocks noChangeArrowheads="1"/>
          </p:cNvSpPr>
          <p:nvPr/>
        </p:nvSpPr>
        <p:spPr bwMode="auto">
          <a:xfrm>
            <a:off x="41910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1" name="Rectangle 47"/>
          <p:cNvSpPr>
            <a:spLocks noChangeArrowheads="1"/>
          </p:cNvSpPr>
          <p:nvPr/>
        </p:nvSpPr>
        <p:spPr bwMode="auto">
          <a:xfrm>
            <a:off x="41910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2" name="Rectangle 48"/>
          <p:cNvSpPr>
            <a:spLocks noChangeArrowheads="1"/>
          </p:cNvSpPr>
          <p:nvPr/>
        </p:nvSpPr>
        <p:spPr bwMode="auto">
          <a:xfrm>
            <a:off x="51816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3" name="Rectangle 49"/>
          <p:cNvSpPr>
            <a:spLocks noChangeArrowheads="1"/>
          </p:cNvSpPr>
          <p:nvPr/>
        </p:nvSpPr>
        <p:spPr bwMode="auto">
          <a:xfrm>
            <a:off x="51816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4" name="Rectangle 50"/>
          <p:cNvSpPr>
            <a:spLocks noChangeArrowheads="1"/>
          </p:cNvSpPr>
          <p:nvPr/>
        </p:nvSpPr>
        <p:spPr bwMode="auto">
          <a:xfrm>
            <a:off x="2286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5" name="Rectangle 51"/>
          <p:cNvSpPr>
            <a:spLocks noChangeArrowheads="1"/>
          </p:cNvSpPr>
          <p:nvPr/>
        </p:nvSpPr>
        <p:spPr bwMode="auto">
          <a:xfrm>
            <a:off x="2286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6" name="Rectangle 52"/>
          <p:cNvSpPr>
            <a:spLocks noChangeArrowheads="1"/>
          </p:cNvSpPr>
          <p:nvPr/>
        </p:nvSpPr>
        <p:spPr bwMode="auto">
          <a:xfrm>
            <a:off x="12192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7" name="Rectangle 53"/>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8" name="Rectangle 54"/>
          <p:cNvSpPr>
            <a:spLocks noChangeArrowheads="1"/>
          </p:cNvSpPr>
          <p:nvPr/>
        </p:nvSpPr>
        <p:spPr bwMode="auto">
          <a:xfrm>
            <a:off x="2286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49" name="Rectangle 55"/>
          <p:cNvSpPr>
            <a:spLocks noChangeArrowheads="1"/>
          </p:cNvSpPr>
          <p:nvPr/>
        </p:nvSpPr>
        <p:spPr bwMode="auto">
          <a:xfrm>
            <a:off x="2286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0" name="Rectangle 56"/>
          <p:cNvSpPr>
            <a:spLocks noChangeArrowheads="1"/>
          </p:cNvSpPr>
          <p:nvPr/>
        </p:nvSpPr>
        <p:spPr bwMode="auto">
          <a:xfrm>
            <a:off x="-7620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1" name="Rectangle 57"/>
          <p:cNvSpPr>
            <a:spLocks noChangeArrowheads="1"/>
          </p:cNvSpPr>
          <p:nvPr/>
        </p:nvSpPr>
        <p:spPr bwMode="auto">
          <a:xfrm>
            <a:off x="-7620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2" name="Rectangle 58"/>
          <p:cNvSpPr>
            <a:spLocks noChangeArrowheads="1"/>
          </p:cNvSpPr>
          <p:nvPr/>
        </p:nvSpPr>
        <p:spPr bwMode="auto">
          <a:xfrm>
            <a:off x="-7620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3" name="Rectangle 59"/>
          <p:cNvSpPr>
            <a:spLocks noChangeArrowheads="1"/>
          </p:cNvSpPr>
          <p:nvPr/>
        </p:nvSpPr>
        <p:spPr bwMode="auto">
          <a:xfrm>
            <a:off x="-7620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4" name="Rectangle 60"/>
          <p:cNvSpPr>
            <a:spLocks noChangeArrowheads="1"/>
          </p:cNvSpPr>
          <p:nvPr/>
        </p:nvSpPr>
        <p:spPr bwMode="auto">
          <a:xfrm>
            <a:off x="-7620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5" name="Rectangle 61"/>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6" name="Rectangle 62"/>
          <p:cNvSpPr>
            <a:spLocks noChangeArrowheads="1"/>
          </p:cNvSpPr>
          <p:nvPr/>
        </p:nvSpPr>
        <p:spPr bwMode="auto">
          <a:xfrm>
            <a:off x="32004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7" name="Rectangle 63"/>
          <p:cNvSpPr>
            <a:spLocks noChangeArrowheads="1"/>
          </p:cNvSpPr>
          <p:nvPr/>
        </p:nvSpPr>
        <p:spPr bwMode="auto">
          <a:xfrm>
            <a:off x="51816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8" name="Rectangle 64"/>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59" name="Rectangle 65"/>
          <p:cNvSpPr>
            <a:spLocks noChangeArrowheads="1"/>
          </p:cNvSpPr>
          <p:nvPr/>
        </p:nvSpPr>
        <p:spPr bwMode="auto">
          <a:xfrm>
            <a:off x="2286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60" name="Rectangle 66"/>
          <p:cNvSpPr>
            <a:spLocks noChangeArrowheads="1"/>
          </p:cNvSpPr>
          <p:nvPr/>
        </p:nvSpPr>
        <p:spPr bwMode="auto">
          <a:xfrm>
            <a:off x="22098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61" name="Rectangle 67"/>
          <p:cNvSpPr>
            <a:spLocks noChangeArrowheads="1"/>
          </p:cNvSpPr>
          <p:nvPr/>
        </p:nvSpPr>
        <p:spPr bwMode="auto">
          <a:xfrm>
            <a:off x="41910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62" name="Rectangle 68"/>
          <p:cNvSpPr>
            <a:spLocks noChangeArrowheads="1"/>
          </p:cNvSpPr>
          <p:nvPr/>
        </p:nvSpPr>
        <p:spPr bwMode="auto">
          <a:xfrm>
            <a:off x="61722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63" name="Rectangle 69"/>
          <p:cNvSpPr>
            <a:spLocks noChangeArrowheads="1"/>
          </p:cNvSpPr>
          <p:nvPr/>
        </p:nvSpPr>
        <p:spPr bwMode="auto">
          <a:xfrm>
            <a:off x="81534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0264" name="Freeform 70"/>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65" name="Freeform 71"/>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66" name="Freeform 72"/>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67" name="Freeform 73"/>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68" name="Freeform 74"/>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69" name="Freeform 75"/>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70" name="Freeform 76"/>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71" name="Freeform 77"/>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72" name="Freeform 78"/>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0273" name="Freeform 79"/>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idx="4294967295"/>
          </p:nvPr>
        </p:nvSpPr>
        <p:spPr/>
        <p:txBody>
          <a:bodyPr/>
          <a:lstStyle/>
          <a:p>
            <a:endParaRPr lang="en-US"/>
          </a:p>
        </p:txBody>
      </p:sp>
      <p:pic>
        <p:nvPicPr>
          <p:cNvPr id="351235"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12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1238" name="Rectangle 6"/>
          <p:cNvSpPr>
            <a:spLocks noChangeArrowheads="1"/>
          </p:cNvSpPr>
          <p:nvPr/>
        </p:nvSpPr>
        <p:spPr bwMode="auto">
          <a:xfrm>
            <a:off x="12192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39" name="Rectangle 7"/>
          <p:cNvSpPr>
            <a:spLocks noChangeArrowheads="1"/>
          </p:cNvSpPr>
          <p:nvPr/>
        </p:nvSpPr>
        <p:spPr bwMode="auto">
          <a:xfrm>
            <a:off x="51816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0" name="Rectangle 8"/>
          <p:cNvSpPr>
            <a:spLocks noChangeArrowheads="1"/>
          </p:cNvSpPr>
          <p:nvPr/>
        </p:nvSpPr>
        <p:spPr bwMode="auto">
          <a:xfrm>
            <a:off x="51816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1" name="Rectangle 9"/>
          <p:cNvSpPr>
            <a:spLocks noChangeArrowheads="1"/>
          </p:cNvSpPr>
          <p:nvPr/>
        </p:nvSpPr>
        <p:spPr bwMode="auto">
          <a:xfrm>
            <a:off x="61722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2" name="Rectangle 10"/>
          <p:cNvSpPr>
            <a:spLocks noChangeArrowheads="1"/>
          </p:cNvSpPr>
          <p:nvPr/>
        </p:nvSpPr>
        <p:spPr bwMode="auto">
          <a:xfrm>
            <a:off x="61722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3" name="Rectangle 11"/>
          <p:cNvSpPr>
            <a:spLocks noChangeArrowheads="1"/>
          </p:cNvSpPr>
          <p:nvPr/>
        </p:nvSpPr>
        <p:spPr bwMode="auto">
          <a:xfrm>
            <a:off x="61722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4" name="Rectangle 12"/>
          <p:cNvSpPr>
            <a:spLocks noChangeArrowheads="1"/>
          </p:cNvSpPr>
          <p:nvPr/>
        </p:nvSpPr>
        <p:spPr bwMode="auto">
          <a:xfrm>
            <a:off x="61722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5" name="Rectangle 14"/>
          <p:cNvSpPr>
            <a:spLocks noChangeArrowheads="1"/>
          </p:cNvSpPr>
          <p:nvPr/>
        </p:nvSpPr>
        <p:spPr bwMode="auto">
          <a:xfrm>
            <a:off x="71628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6" name="Rectangle 15"/>
          <p:cNvSpPr>
            <a:spLocks noChangeArrowheads="1"/>
          </p:cNvSpPr>
          <p:nvPr/>
        </p:nvSpPr>
        <p:spPr bwMode="auto">
          <a:xfrm>
            <a:off x="71628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7" name="Rectangle 16"/>
          <p:cNvSpPr>
            <a:spLocks noChangeArrowheads="1"/>
          </p:cNvSpPr>
          <p:nvPr/>
        </p:nvSpPr>
        <p:spPr bwMode="auto">
          <a:xfrm>
            <a:off x="71628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8" name="Rectangle 17"/>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49" name="Rectangle 18"/>
          <p:cNvSpPr>
            <a:spLocks noChangeArrowheads="1"/>
          </p:cNvSpPr>
          <p:nvPr/>
        </p:nvSpPr>
        <p:spPr bwMode="auto">
          <a:xfrm>
            <a:off x="81534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0" name="Rectangle 19"/>
          <p:cNvSpPr>
            <a:spLocks noChangeArrowheads="1"/>
          </p:cNvSpPr>
          <p:nvPr/>
        </p:nvSpPr>
        <p:spPr bwMode="auto">
          <a:xfrm>
            <a:off x="81534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1" name="Rectangle 20"/>
          <p:cNvSpPr>
            <a:spLocks noChangeArrowheads="1"/>
          </p:cNvSpPr>
          <p:nvPr/>
        </p:nvSpPr>
        <p:spPr bwMode="auto">
          <a:xfrm>
            <a:off x="81534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2" name="Rectangle 21"/>
          <p:cNvSpPr>
            <a:spLocks noChangeArrowheads="1"/>
          </p:cNvSpPr>
          <p:nvPr/>
        </p:nvSpPr>
        <p:spPr bwMode="auto">
          <a:xfrm>
            <a:off x="12192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3" name="Rectangle 22"/>
          <p:cNvSpPr>
            <a:spLocks noChangeArrowheads="1"/>
          </p:cNvSpPr>
          <p:nvPr/>
        </p:nvSpPr>
        <p:spPr bwMode="auto">
          <a:xfrm>
            <a:off x="22098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4" name="Rectangle 23"/>
          <p:cNvSpPr>
            <a:spLocks noChangeArrowheads="1"/>
          </p:cNvSpPr>
          <p:nvPr/>
        </p:nvSpPr>
        <p:spPr bwMode="auto">
          <a:xfrm>
            <a:off x="22098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5" name="Rectangle 24"/>
          <p:cNvSpPr>
            <a:spLocks noChangeArrowheads="1"/>
          </p:cNvSpPr>
          <p:nvPr/>
        </p:nvSpPr>
        <p:spPr bwMode="auto">
          <a:xfrm>
            <a:off x="22098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6" name="Rectangle 25"/>
          <p:cNvSpPr>
            <a:spLocks noChangeArrowheads="1"/>
          </p:cNvSpPr>
          <p:nvPr/>
        </p:nvSpPr>
        <p:spPr bwMode="auto">
          <a:xfrm>
            <a:off x="22098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7" name="Rectangle 27"/>
          <p:cNvSpPr>
            <a:spLocks noChangeArrowheads="1"/>
          </p:cNvSpPr>
          <p:nvPr/>
        </p:nvSpPr>
        <p:spPr bwMode="auto">
          <a:xfrm>
            <a:off x="32004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8" name="Rectangle 28"/>
          <p:cNvSpPr>
            <a:spLocks noChangeArrowheads="1"/>
          </p:cNvSpPr>
          <p:nvPr/>
        </p:nvSpPr>
        <p:spPr bwMode="auto">
          <a:xfrm>
            <a:off x="32004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59" name="Rectangle 29"/>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0" name="Rectangle 30"/>
          <p:cNvSpPr>
            <a:spLocks noChangeArrowheads="1"/>
          </p:cNvSpPr>
          <p:nvPr/>
        </p:nvSpPr>
        <p:spPr bwMode="auto">
          <a:xfrm>
            <a:off x="41910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1" name="Rectangle 31"/>
          <p:cNvSpPr>
            <a:spLocks noChangeArrowheads="1"/>
          </p:cNvSpPr>
          <p:nvPr/>
        </p:nvSpPr>
        <p:spPr bwMode="auto">
          <a:xfrm>
            <a:off x="41910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2" name="Rectangle 32"/>
          <p:cNvSpPr>
            <a:spLocks noChangeArrowheads="1"/>
          </p:cNvSpPr>
          <p:nvPr/>
        </p:nvSpPr>
        <p:spPr bwMode="auto">
          <a:xfrm>
            <a:off x="41910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3" name="Rectangle 33"/>
          <p:cNvSpPr>
            <a:spLocks noChangeArrowheads="1"/>
          </p:cNvSpPr>
          <p:nvPr/>
        </p:nvSpPr>
        <p:spPr bwMode="auto">
          <a:xfrm>
            <a:off x="41910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4" name="Rectangle 34"/>
          <p:cNvSpPr>
            <a:spLocks noChangeArrowheads="1"/>
          </p:cNvSpPr>
          <p:nvPr/>
        </p:nvSpPr>
        <p:spPr bwMode="auto">
          <a:xfrm>
            <a:off x="51816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5" name="Rectangle 35"/>
          <p:cNvSpPr>
            <a:spLocks noChangeArrowheads="1"/>
          </p:cNvSpPr>
          <p:nvPr/>
        </p:nvSpPr>
        <p:spPr bwMode="auto">
          <a:xfrm>
            <a:off x="51816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6" name="Rectangle 36"/>
          <p:cNvSpPr>
            <a:spLocks noChangeArrowheads="1"/>
          </p:cNvSpPr>
          <p:nvPr/>
        </p:nvSpPr>
        <p:spPr bwMode="auto">
          <a:xfrm>
            <a:off x="2286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7" name="Rectangle 38"/>
          <p:cNvSpPr>
            <a:spLocks noChangeArrowheads="1"/>
          </p:cNvSpPr>
          <p:nvPr/>
        </p:nvSpPr>
        <p:spPr bwMode="auto">
          <a:xfrm>
            <a:off x="12192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8" name="Rectangle 39"/>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69" name="Rectangle 40"/>
          <p:cNvSpPr>
            <a:spLocks noChangeArrowheads="1"/>
          </p:cNvSpPr>
          <p:nvPr/>
        </p:nvSpPr>
        <p:spPr bwMode="auto">
          <a:xfrm>
            <a:off x="2286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0" name="Rectangle 41"/>
          <p:cNvSpPr>
            <a:spLocks noChangeArrowheads="1"/>
          </p:cNvSpPr>
          <p:nvPr/>
        </p:nvSpPr>
        <p:spPr bwMode="auto">
          <a:xfrm>
            <a:off x="2286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1" name="Rectangle 42"/>
          <p:cNvSpPr>
            <a:spLocks noChangeArrowheads="1"/>
          </p:cNvSpPr>
          <p:nvPr/>
        </p:nvSpPr>
        <p:spPr bwMode="auto">
          <a:xfrm>
            <a:off x="-7620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2" name="Rectangle 43"/>
          <p:cNvSpPr>
            <a:spLocks noChangeArrowheads="1"/>
          </p:cNvSpPr>
          <p:nvPr/>
        </p:nvSpPr>
        <p:spPr bwMode="auto">
          <a:xfrm>
            <a:off x="-7620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3" name="Rectangle 44"/>
          <p:cNvSpPr>
            <a:spLocks noChangeArrowheads="1"/>
          </p:cNvSpPr>
          <p:nvPr/>
        </p:nvSpPr>
        <p:spPr bwMode="auto">
          <a:xfrm>
            <a:off x="-7620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4" name="Rectangle 45"/>
          <p:cNvSpPr>
            <a:spLocks noChangeArrowheads="1"/>
          </p:cNvSpPr>
          <p:nvPr/>
        </p:nvSpPr>
        <p:spPr bwMode="auto">
          <a:xfrm>
            <a:off x="-7620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5" name="Rectangle 46"/>
          <p:cNvSpPr>
            <a:spLocks noChangeArrowheads="1"/>
          </p:cNvSpPr>
          <p:nvPr/>
        </p:nvSpPr>
        <p:spPr bwMode="auto">
          <a:xfrm>
            <a:off x="-7620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6" name="Rectangle 47"/>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7" name="Rectangle 48"/>
          <p:cNvSpPr>
            <a:spLocks noChangeArrowheads="1"/>
          </p:cNvSpPr>
          <p:nvPr/>
        </p:nvSpPr>
        <p:spPr bwMode="auto">
          <a:xfrm>
            <a:off x="32004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8" name="Rectangle 49"/>
          <p:cNvSpPr>
            <a:spLocks noChangeArrowheads="1"/>
          </p:cNvSpPr>
          <p:nvPr/>
        </p:nvSpPr>
        <p:spPr bwMode="auto">
          <a:xfrm>
            <a:off x="51816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79" name="Rectangle 50"/>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80" name="Rectangle 52"/>
          <p:cNvSpPr>
            <a:spLocks noChangeArrowheads="1"/>
          </p:cNvSpPr>
          <p:nvPr/>
        </p:nvSpPr>
        <p:spPr bwMode="auto">
          <a:xfrm>
            <a:off x="22098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81" name="Rectangle 53"/>
          <p:cNvSpPr>
            <a:spLocks noChangeArrowheads="1"/>
          </p:cNvSpPr>
          <p:nvPr/>
        </p:nvSpPr>
        <p:spPr bwMode="auto">
          <a:xfrm>
            <a:off x="41910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82" name="Rectangle 55"/>
          <p:cNvSpPr>
            <a:spLocks noChangeArrowheads="1"/>
          </p:cNvSpPr>
          <p:nvPr/>
        </p:nvSpPr>
        <p:spPr bwMode="auto">
          <a:xfrm>
            <a:off x="81534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1283" name="Freeform 56"/>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4" name="Freeform 57"/>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5" name="Freeform 58"/>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6" name="Freeform 59"/>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7" name="Freeform 60"/>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8" name="Freeform 61"/>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89" name="Freeform 62"/>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90" name="Freeform 63"/>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91" name="Freeform 64"/>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1292" name="Freeform 65"/>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1"/>
          <p:cNvSpPr>
            <a:spLocks noGrp="1"/>
          </p:cNvSpPr>
          <p:nvPr>
            <p:ph type="title" idx="4294967295"/>
          </p:nvPr>
        </p:nvSpPr>
        <p:spPr/>
        <p:txBody>
          <a:bodyPr/>
          <a:lstStyle/>
          <a:p>
            <a:endParaRPr lang="en-US"/>
          </a:p>
        </p:txBody>
      </p:sp>
      <p:pic>
        <p:nvPicPr>
          <p:cNvPr id="352259"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22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2262" name="Rectangle 6"/>
          <p:cNvSpPr>
            <a:spLocks noChangeArrowheads="1"/>
          </p:cNvSpPr>
          <p:nvPr/>
        </p:nvSpPr>
        <p:spPr bwMode="auto">
          <a:xfrm>
            <a:off x="12192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3" name="Rectangle 7"/>
          <p:cNvSpPr>
            <a:spLocks noChangeArrowheads="1"/>
          </p:cNvSpPr>
          <p:nvPr/>
        </p:nvSpPr>
        <p:spPr bwMode="auto">
          <a:xfrm>
            <a:off x="51816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4" name="Rectangle 8"/>
          <p:cNvSpPr>
            <a:spLocks noChangeArrowheads="1"/>
          </p:cNvSpPr>
          <p:nvPr/>
        </p:nvSpPr>
        <p:spPr bwMode="auto">
          <a:xfrm>
            <a:off x="51816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5" name="Rectangle 9"/>
          <p:cNvSpPr>
            <a:spLocks noChangeArrowheads="1"/>
          </p:cNvSpPr>
          <p:nvPr/>
        </p:nvSpPr>
        <p:spPr bwMode="auto">
          <a:xfrm>
            <a:off x="61722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6" name="Rectangle 10"/>
          <p:cNvSpPr>
            <a:spLocks noChangeArrowheads="1"/>
          </p:cNvSpPr>
          <p:nvPr/>
        </p:nvSpPr>
        <p:spPr bwMode="auto">
          <a:xfrm>
            <a:off x="61722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7" name="Rectangle 11"/>
          <p:cNvSpPr>
            <a:spLocks noChangeArrowheads="1"/>
          </p:cNvSpPr>
          <p:nvPr/>
        </p:nvSpPr>
        <p:spPr bwMode="auto">
          <a:xfrm>
            <a:off x="61722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8" name="Rectangle 12"/>
          <p:cNvSpPr>
            <a:spLocks noChangeArrowheads="1"/>
          </p:cNvSpPr>
          <p:nvPr/>
        </p:nvSpPr>
        <p:spPr bwMode="auto">
          <a:xfrm>
            <a:off x="61722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69" name="Rectangle 14"/>
          <p:cNvSpPr>
            <a:spLocks noChangeArrowheads="1"/>
          </p:cNvSpPr>
          <p:nvPr/>
        </p:nvSpPr>
        <p:spPr bwMode="auto">
          <a:xfrm>
            <a:off x="71628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0" name="Rectangle 15"/>
          <p:cNvSpPr>
            <a:spLocks noChangeArrowheads="1"/>
          </p:cNvSpPr>
          <p:nvPr/>
        </p:nvSpPr>
        <p:spPr bwMode="auto">
          <a:xfrm>
            <a:off x="71628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1" name="Rectangle 16"/>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2" name="Rectangle 17"/>
          <p:cNvSpPr>
            <a:spLocks noChangeArrowheads="1"/>
          </p:cNvSpPr>
          <p:nvPr/>
        </p:nvSpPr>
        <p:spPr bwMode="auto">
          <a:xfrm>
            <a:off x="81534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3" name="Rectangle 18"/>
          <p:cNvSpPr>
            <a:spLocks noChangeArrowheads="1"/>
          </p:cNvSpPr>
          <p:nvPr/>
        </p:nvSpPr>
        <p:spPr bwMode="auto">
          <a:xfrm>
            <a:off x="81534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4" name="Rectangle 19"/>
          <p:cNvSpPr>
            <a:spLocks noChangeArrowheads="1"/>
          </p:cNvSpPr>
          <p:nvPr/>
        </p:nvSpPr>
        <p:spPr bwMode="auto">
          <a:xfrm>
            <a:off x="81534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5" name="Rectangle 20"/>
          <p:cNvSpPr>
            <a:spLocks noChangeArrowheads="1"/>
          </p:cNvSpPr>
          <p:nvPr/>
        </p:nvSpPr>
        <p:spPr bwMode="auto">
          <a:xfrm>
            <a:off x="12192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6" name="Rectangle 21"/>
          <p:cNvSpPr>
            <a:spLocks noChangeArrowheads="1"/>
          </p:cNvSpPr>
          <p:nvPr/>
        </p:nvSpPr>
        <p:spPr bwMode="auto">
          <a:xfrm>
            <a:off x="22098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7" name="Rectangle 23"/>
          <p:cNvSpPr>
            <a:spLocks noChangeArrowheads="1"/>
          </p:cNvSpPr>
          <p:nvPr/>
        </p:nvSpPr>
        <p:spPr bwMode="auto">
          <a:xfrm>
            <a:off x="22098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8" name="Rectangle 24"/>
          <p:cNvSpPr>
            <a:spLocks noChangeArrowheads="1"/>
          </p:cNvSpPr>
          <p:nvPr/>
        </p:nvSpPr>
        <p:spPr bwMode="auto">
          <a:xfrm>
            <a:off x="22098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79" name="Rectangle 25"/>
          <p:cNvSpPr>
            <a:spLocks noChangeArrowheads="1"/>
          </p:cNvSpPr>
          <p:nvPr/>
        </p:nvSpPr>
        <p:spPr bwMode="auto">
          <a:xfrm>
            <a:off x="32004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0" name="Rectangle 26"/>
          <p:cNvSpPr>
            <a:spLocks noChangeArrowheads="1"/>
          </p:cNvSpPr>
          <p:nvPr/>
        </p:nvSpPr>
        <p:spPr bwMode="auto">
          <a:xfrm>
            <a:off x="32004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1" name="Rectangle 27"/>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2" name="Rectangle 28"/>
          <p:cNvSpPr>
            <a:spLocks noChangeArrowheads="1"/>
          </p:cNvSpPr>
          <p:nvPr/>
        </p:nvSpPr>
        <p:spPr bwMode="auto">
          <a:xfrm>
            <a:off x="41910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3" name="Rectangle 29"/>
          <p:cNvSpPr>
            <a:spLocks noChangeArrowheads="1"/>
          </p:cNvSpPr>
          <p:nvPr/>
        </p:nvSpPr>
        <p:spPr bwMode="auto">
          <a:xfrm>
            <a:off x="41910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4" name="Rectangle 31"/>
          <p:cNvSpPr>
            <a:spLocks noChangeArrowheads="1"/>
          </p:cNvSpPr>
          <p:nvPr/>
        </p:nvSpPr>
        <p:spPr bwMode="auto">
          <a:xfrm>
            <a:off x="41910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5" name="Rectangle 32"/>
          <p:cNvSpPr>
            <a:spLocks noChangeArrowheads="1"/>
          </p:cNvSpPr>
          <p:nvPr/>
        </p:nvSpPr>
        <p:spPr bwMode="auto">
          <a:xfrm>
            <a:off x="51816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6" name="Rectangle 33"/>
          <p:cNvSpPr>
            <a:spLocks noChangeArrowheads="1"/>
          </p:cNvSpPr>
          <p:nvPr/>
        </p:nvSpPr>
        <p:spPr bwMode="auto">
          <a:xfrm>
            <a:off x="51816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7" name="Rectangle 34"/>
          <p:cNvSpPr>
            <a:spLocks noChangeArrowheads="1"/>
          </p:cNvSpPr>
          <p:nvPr/>
        </p:nvSpPr>
        <p:spPr bwMode="auto">
          <a:xfrm>
            <a:off x="2286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8" name="Rectangle 35"/>
          <p:cNvSpPr>
            <a:spLocks noChangeArrowheads="1"/>
          </p:cNvSpPr>
          <p:nvPr/>
        </p:nvSpPr>
        <p:spPr bwMode="auto">
          <a:xfrm>
            <a:off x="12192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89" name="Rectangle 36"/>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0" name="Rectangle 38"/>
          <p:cNvSpPr>
            <a:spLocks noChangeArrowheads="1"/>
          </p:cNvSpPr>
          <p:nvPr/>
        </p:nvSpPr>
        <p:spPr bwMode="auto">
          <a:xfrm>
            <a:off x="2286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1" name="Rectangle 39"/>
          <p:cNvSpPr>
            <a:spLocks noChangeArrowheads="1"/>
          </p:cNvSpPr>
          <p:nvPr/>
        </p:nvSpPr>
        <p:spPr bwMode="auto">
          <a:xfrm>
            <a:off x="-7620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2" name="Rectangle 40"/>
          <p:cNvSpPr>
            <a:spLocks noChangeArrowheads="1"/>
          </p:cNvSpPr>
          <p:nvPr/>
        </p:nvSpPr>
        <p:spPr bwMode="auto">
          <a:xfrm>
            <a:off x="-7620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3" name="Rectangle 42"/>
          <p:cNvSpPr>
            <a:spLocks noChangeArrowheads="1"/>
          </p:cNvSpPr>
          <p:nvPr/>
        </p:nvSpPr>
        <p:spPr bwMode="auto">
          <a:xfrm>
            <a:off x="-7620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4" name="Rectangle 44"/>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5" name="Rectangle 45"/>
          <p:cNvSpPr>
            <a:spLocks noChangeArrowheads="1"/>
          </p:cNvSpPr>
          <p:nvPr/>
        </p:nvSpPr>
        <p:spPr bwMode="auto">
          <a:xfrm>
            <a:off x="32004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6" name="Rectangle 47"/>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7" name="Rectangle 48"/>
          <p:cNvSpPr>
            <a:spLocks noChangeArrowheads="1"/>
          </p:cNvSpPr>
          <p:nvPr/>
        </p:nvSpPr>
        <p:spPr bwMode="auto">
          <a:xfrm>
            <a:off x="22098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8" name="Rectangle 49"/>
          <p:cNvSpPr>
            <a:spLocks noChangeArrowheads="1"/>
          </p:cNvSpPr>
          <p:nvPr/>
        </p:nvSpPr>
        <p:spPr bwMode="auto">
          <a:xfrm>
            <a:off x="41910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299" name="Rectangle 50"/>
          <p:cNvSpPr>
            <a:spLocks noChangeArrowheads="1"/>
          </p:cNvSpPr>
          <p:nvPr/>
        </p:nvSpPr>
        <p:spPr bwMode="auto">
          <a:xfrm>
            <a:off x="8153400" y="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2300" name="Freeform 51"/>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1" name="Freeform 52"/>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2" name="Freeform 53"/>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3" name="Freeform 54"/>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4" name="Freeform 55"/>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5" name="Freeform 56"/>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6" name="Freeform 57"/>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7" name="Freeform 58"/>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8" name="Freeform 59"/>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2309" name="Freeform 60"/>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p:cNvSpPr>
            <a:spLocks noGrp="1"/>
          </p:cNvSpPr>
          <p:nvPr>
            <p:ph type="title" idx="4294967295"/>
          </p:nvPr>
        </p:nvSpPr>
        <p:spPr/>
        <p:txBody>
          <a:bodyPr/>
          <a:lstStyle/>
          <a:p>
            <a:endParaRPr lang="en-US"/>
          </a:p>
        </p:txBody>
      </p:sp>
      <p:pic>
        <p:nvPicPr>
          <p:cNvPr id="353283"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328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3286" name="Rectangle 7"/>
          <p:cNvSpPr>
            <a:spLocks noChangeArrowheads="1"/>
          </p:cNvSpPr>
          <p:nvPr/>
        </p:nvSpPr>
        <p:spPr bwMode="auto">
          <a:xfrm>
            <a:off x="51816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87" name="Rectangle 8"/>
          <p:cNvSpPr>
            <a:spLocks noChangeArrowheads="1"/>
          </p:cNvSpPr>
          <p:nvPr/>
        </p:nvSpPr>
        <p:spPr bwMode="auto">
          <a:xfrm>
            <a:off x="51816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88" name="Rectangle 10"/>
          <p:cNvSpPr>
            <a:spLocks noChangeArrowheads="1"/>
          </p:cNvSpPr>
          <p:nvPr/>
        </p:nvSpPr>
        <p:spPr bwMode="auto">
          <a:xfrm>
            <a:off x="61722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89" name="Rectangle 11"/>
          <p:cNvSpPr>
            <a:spLocks noChangeArrowheads="1"/>
          </p:cNvSpPr>
          <p:nvPr/>
        </p:nvSpPr>
        <p:spPr bwMode="auto">
          <a:xfrm>
            <a:off x="61722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0" name="Rectangle 12"/>
          <p:cNvSpPr>
            <a:spLocks noChangeArrowheads="1"/>
          </p:cNvSpPr>
          <p:nvPr/>
        </p:nvSpPr>
        <p:spPr bwMode="auto">
          <a:xfrm>
            <a:off x="61722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1" name="Rectangle 13"/>
          <p:cNvSpPr>
            <a:spLocks noChangeArrowheads="1"/>
          </p:cNvSpPr>
          <p:nvPr/>
        </p:nvSpPr>
        <p:spPr bwMode="auto">
          <a:xfrm>
            <a:off x="71628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2" name="Rectangle 14"/>
          <p:cNvSpPr>
            <a:spLocks noChangeArrowheads="1"/>
          </p:cNvSpPr>
          <p:nvPr/>
        </p:nvSpPr>
        <p:spPr bwMode="auto">
          <a:xfrm>
            <a:off x="71628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3" name="Rectangle 15"/>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4" name="Rectangle 17"/>
          <p:cNvSpPr>
            <a:spLocks noChangeArrowheads="1"/>
          </p:cNvSpPr>
          <p:nvPr/>
        </p:nvSpPr>
        <p:spPr bwMode="auto">
          <a:xfrm>
            <a:off x="81534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5" name="Rectangle 18"/>
          <p:cNvSpPr>
            <a:spLocks noChangeArrowheads="1"/>
          </p:cNvSpPr>
          <p:nvPr/>
        </p:nvSpPr>
        <p:spPr bwMode="auto">
          <a:xfrm>
            <a:off x="81534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6" name="Rectangle 19"/>
          <p:cNvSpPr>
            <a:spLocks noChangeArrowheads="1"/>
          </p:cNvSpPr>
          <p:nvPr/>
        </p:nvSpPr>
        <p:spPr bwMode="auto">
          <a:xfrm>
            <a:off x="12192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7" name="Rectangle 20"/>
          <p:cNvSpPr>
            <a:spLocks noChangeArrowheads="1"/>
          </p:cNvSpPr>
          <p:nvPr/>
        </p:nvSpPr>
        <p:spPr bwMode="auto">
          <a:xfrm>
            <a:off x="22098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8" name="Rectangle 21"/>
          <p:cNvSpPr>
            <a:spLocks noChangeArrowheads="1"/>
          </p:cNvSpPr>
          <p:nvPr/>
        </p:nvSpPr>
        <p:spPr bwMode="auto">
          <a:xfrm>
            <a:off x="22098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299" name="Rectangle 22"/>
          <p:cNvSpPr>
            <a:spLocks noChangeArrowheads="1"/>
          </p:cNvSpPr>
          <p:nvPr/>
        </p:nvSpPr>
        <p:spPr bwMode="auto">
          <a:xfrm>
            <a:off x="22098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0" name="Rectangle 23"/>
          <p:cNvSpPr>
            <a:spLocks noChangeArrowheads="1"/>
          </p:cNvSpPr>
          <p:nvPr/>
        </p:nvSpPr>
        <p:spPr bwMode="auto">
          <a:xfrm>
            <a:off x="32004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1" name="Rectangle 24"/>
          <p:cNvSpPr>
            <a:spLocks noChangeArrowheads="1"/>
          </p:cNvSpPr>
          <p:nvPr/>
        </p:nvSpPr>
        <p:spPr bwMode="auto">
          <a:xfrm>
            <a:off x="32004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2" name="Rectangle 25"/>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3" name="Rectangle 26"/>
          <p:cNvSpPr>
            <a:spLocks noChangeArrowheads="1"/>
          </p:cNvSpPr>
          <p:nvPr/>
        </p:nvSpPr>
        <p:spPr bwMode="auto">
          <a:xfrm>
            <a:off x="41910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4" name="Rectangle 28"/>
          <p:cNvSpPr>
            <a:spLocks noChangeArrowheads="1"/>
          </p:cNvSpPr>
          <p:nvPr/>
        </p:nvSpPr>
        <p:spPr bwMode="auto">
          <a:xfrm>
            <a:off x="4191000" y="52578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5" name="Rectangle 29"/>
          <p:cNvSpPr>
            <a:spLocks noChangeArrowheads="1"/>
          </p:cNvSpPr>
          <p:nvPr/>
        </p:nvSpPr>
        <p:spPr bwMode="auto">
          <a:xfrm>
            <a:off x="51816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6" name="Rectangle 30"/>
          <p:cNvSpPr>
            <a:spLocks noChangeArrowheads="1"/>
          </p:cNvSpPr>
          <p:nvPr/>
        </p:nvSpPr>
        <p:spPr bwMode="auto">
          <a:xfrm>
            <a:off x="51816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7" name="Rectangle 31"/>
          <p:cNvSpPr>
            <a:spLocks noChangeArrowheads="1"/>
          </p:cNvSpPr>
          <p:nvPr/>
        </p:nvSpPr>
        <p:spPr bwMode="auto">
          <a:xfrm>
            <a:off x="2286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8" name="Rectangle 32"/>
          <p:cNvSpPr>
            <a:spLocks noChangeArrowheads="1"/>
          </p:cNvSpPr>
          <p:nvPr/>
        </p:nvSpPr>
        <p:spPr bwMode="auto">
          <a:xfrm>
            <a:off x="12192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09" name="Rectangle 33"/>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0" name="Rectangle 34"/>
          <p:cNvSpPr>
            <a:spLocks noChangeArrowheads="1"/>
          </p:cNvSpPr>
          <p:nvPr/>
        </p:nvSpPr>
        <p:spPr bwMode="auto">
          <a:xfrm>
            <a:off x="2286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1" name="Rectangle 36"/>
          <p:cNvSpPr>
            <a:spLocks noChangeArrowheads="1"/>
          </p:cNvSpPr>
          <p:nvPr/>
        </p:nvSpPr>
        <p:spPr bwMode="auto">
          <a:xfrm>
            <a:off x="-7620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2" name="Rectangle 37"/>
          <p:cNvSpPr>
            <a:spLocks noChangeArrowheads="1"/>
          </p:cNvSpPr>
          <p:nvPr/>
        </p:nvSpPr>
        <p:spPr bwMode="auto">
          <a:xfrm>
            <a:off x="-7620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3" name="Rectangle 38"/>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4" name="Rectangle 39"/>
          <p:cNvSpPr>
            <a:spLocks noChangeArrowheads="1"/>
          </p:cNvSpPr>
          <p:nvPr/>
        </p:nvSpPr>
        <p:spPr bwMode="auto">
          <a:xfrm>
            <a:off x="32004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5" name="Rectangle 40"/>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3316" name="Freeform 44"/>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17" name="Freeform 45"/>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18" name="Freeform 46"/>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19" name="Freeform 47"/>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0" name="Freeform 48"/>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1" name="Freeform 49"/>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2" name="Freeform 50"/>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3" name="Freeform 51"/>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4" name="Freeform 52"/>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3325" name="Freeform 53"/>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itle 1"/>
          <p:cNvSpPr>
            <a:spLocks noGrp="1"/>
          </p:cNvSpPr>
          <p:nvPr>
            <p:ph type="title" idx="4294967295"/>
          </p:nvPr>
        </p:nvSpPr>
        <p:spPr/>
        <p:txBody>
          <a:bodyPr/>
          <a:lstStyle/>
          <a:p>
            <a:endParaRPr lang="en-US"/>
          </a:p>
        </p:txBody>
      </p:sp>
      <p:pic>
        <p:nvPicPr>
          <p:cNvPr id="354307"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430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4310" name="Rectangle 8"/>
          <p:cNvSpPr>
            <a:spLocks noChangeArrowheads="1"/>
          </p:cNvSpPr>
          <p:nvPr/>
        </p:nvSpPr>
        <p:spPr bwMode="auto">
          <a:xfrm>
            <a:off x="6172200" y="2057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1" name="Rectangle 11"/>
          <p:cNvSpPr>
            <a:spLocks noChangeArrowheads="1"/>
          </p:cNvSpPr>
          <p:nvPr/>
        </p:nvSpPr>
        <p:spPr bwMode="auto">
          <a:xfrm>
            <a:off x="71628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2" name="Rectangle 13"/>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3" name="Rectangle 14"/>
          <p:cNvSpPr>
            <a:spLocks noChangeArrowheads="1"/>
          </p:cNvSpPr>
          <p:nvPr/>
        </p:nvSpPr>
        <p:spPr bwMode="auto">
          <a:xfrm>
            <a:off x="81534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4" name="Rectangle 17"/>
          <p:cNvSpPr>
            <a:spLocks noChangeArrowheads="1"/>
          </p:cNvSpPr>
          <p:nvPr/>
        </p:nvSpPr>
        <p:spPr bwMode="auto">
          <a:xfrm>
            <a:off x="22098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5" name="Rectangle 18"/>
          <p:cNvSpPr>
            <a:spLocks noChangeArrowheads="1"/>
          </p:cNvSpPr>
          <p:nvPr/>
        </p:nvSpPr>
        <p:spPr bwMode="auto">
          <a:xfrm>
            <a:off x="22098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6" name="Rectangle 20"/>
          <p:cNvSpPr>
            <a:spLocks noChangeArrowheads="1"/>
          </p:cNvSpPr>
          <p:nvPr/>
        </p:nvSpPr>
        <p:spPr bwMode="auto">
          <a:xfrm>
            <a:off x="32004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7" name="Rectangle 21"/>
          <p:cNvSpPr>
            <a:spLocks noChangeArrowheads="1"/>
          </p:cNvSpPr>
          <p:nvPr/>
        </p:nvSpPr>
        <p:spPr bwMode="auto">
          <a:xfrm>
            <a:off x="3200400" y="1600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8" name="Rectangle 22"/>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19" name="Rectangle 23"/>
          <p:cNvSpPr>
            <a:spLocks noChangeArrowheads="1"/>
          </p:cNvSpPr>
          <p:nvPr/>
        </p:nvSpPr>
        <p:spPr bwMode="auto">
          <a:xfrm>
            <a:off x="41910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0" name="Rectangle 25"/>
          <p:cNvSpPr>
            <a:spLocks noChangeArrowheads="1"/>
          </p:cNvSpPr>
          <p:nvPr/>
        </p:nvSpPr>
        <p:spPr bwMode="auto">
          <a:xfrm>
            <a:off x="5181600" y="4800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1" name="Rectangle 27"/>
          <p:cNvSpPr>
            <a:spLocks noChangeArrowheads="1"/>
          </p:cNvSpPr>
          <p:nvPr/>
        </p:nvSpPr>
        <p:spPr bwMode="auto">
          <a:xfrm>
            <a:off x="228600" y="36576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2" name="Rectangle 29"/>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3" name="Rectangle 33"/>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4" name="Rectangle 35"/>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4325" name="Freeform 36"/>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26" name="Freeform 37"/>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27" name="Freeform 38"/>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28" name="Freeform 39"/>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29" name="Freeform 40"/>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30" name="Freeform 41"/>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31" name="Freeform 42"/>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32" name="Freeform 43"/>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33" name="Freeform 44"/>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4334" name="Freeform 45"/>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p:cNvSpPr>
            <a:spLocks noGrp="1"/>
          </p:cNvSpPr>
          <p:nvPr>
            <p:ph type="title" idx="4294967295"/>
          </p:nvPr>
        </p:nvSpPr>
        <p:spPr/>
        <p:txBody>
          <a:bodyPr/>
          <a:lstStyle/>
          <a:p>
            <a:endParaRPr lang="en-US"/>
          </a:p>
        </p:txBody>
      </p:sp>
      <p:pic>
        <p:nvPicPr>
          <p:cNvPr id="355331"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53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5334" name="Rectangle 8"/>
          <p:cNvSpPr>
            <a:spLocks noChangeArrowheads="1"/>
          </p:cNvSpPr>
          <p:nvPr/>
        </p:nvSpPr>
        <p:spPr bwMode="auto">
          <a:xfrm>
            <a:off x="8153400" y="4572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5335" name="Rectangle 14"/>
          <p:cNvSpPr>
            <a:spLocks noChangeArrowheads="1"/>
          </p:cNvSpPr>
          <p:nvPr/>
        </p:nvSpPr>
        <p:spPr bwMode="auto">
          <a:xfrm>
            <a:off x="3200400" y="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5336" name="Rectangle 18"/>
          <p:cNvSpPr>
            <a:spLocks noChangeArrowheads="1"/>
          </p:cNvSpPr>
          <p:nvPr/>
        </p:nvSpPr>
        <p:spPr bwMode="auto">
          <a:xfrm>
            <a:off x="1219200" y="3200400"/>
            <a:ext cx="990600" cy="16002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5337" name="Rectangle 19"/>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5338" name="Rectangle 20"/>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5339" name="Freeform 21"/>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0" name="Freeform 22"/>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1" name="Freeform 23"/>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2" name="Freeform 24"/>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3" name="Freeform 25"/>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4" name="Freeform 26"/>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5" name="Freeform 27"/>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6" name="Freeform 28"/>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7" name="Freeform 29"/>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5348" name="Freeform 30"/>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p:cNvSpPr>
            <a:spLocks noGrp="1"/>
          </p:cNvSpPr>
          <p:nvPr>
            <p:ph type="title" idx="4294967295"/>
          </p:nvPr>
        </p:nvSpPr>
        <p:spPr/>
        <p:txBody>
          <a:bodyPr/>
          <a:lstStyle/>
          <a:p>
            <a:endParaRPr lang="en-US"/>
          </a:p>
        </p:txBody>
      </p:sp>
      <p:pic>
        <p:nvPicPr>
          <p:cNvPr id="356355"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63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6358" name="Rectangle 9"/>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6359" name="Rectangle 10"/>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6360" name="Freeform 11"/>
          <p:cNvSpPr>
            <a:spLocks/>
          </p:cNvSpPr>
          <p:nvPr/>
        </p:nvSpPr>
        <p:spPr bwMode="auto">
          <a:xfrm>
            <a:off x="-187325" y="27305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1" name="Freeform 12"/>
          <p:cNvSpPr>
            <a:spLocks/>
          </p:cNvSpPr>
          <p:nvPr/>
        </p:nvSpPr>
        <p:spPr bwMode="auto">
          <a:xfrm>
            <a:off x="-1219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2" name="Freeform 13"/>
          <p:cNvSpPr>
            <a:spLocks/>
          </p:cNvSpPr>
          <p:nvPr/>
        </p:nvSpPr>
        <p:spPr bwMode="auto">
          <a:xfrm>
            <a:off x="2133600" y="-838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3" name="Freeform 14"/>
          <p:cNvSpPr>
            <a:spLocks/>
          </p:cNvSpPr>
          <p:nvPr/>
        </p:nvSpPr>
        <p:spPr bwMode="auto">
          <a:xfrm>
            <a:off x="-533400" y="1524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4" name="Freeform 15"/>
          <p:cNvSpPr>
            <a:spLocks/>
          </p:cNvSpPr>
          <p:nvPr/>
        </p:nvSpPr>
        <p:spPr bwMode="auto">
          <a:xfrm>
            <a:off x="-2514600" y="-11430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5" name="Freeform 16"/>
          <p:cNvSpPr>
            <a:spLocks/>
          </p:cNvSpPr>
          <p:nvPr/>
        </p:nvSpPr>
        <p:spPr bwMode="auto">
          <a:xfrm>
            <a:off x="4343400" y="2362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99FF99"/>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6" name="Freeform 17"/>
          <p:cNvSpPr>
            <a:spLocks/>
          </p:cNvSpPr>
          <p:nvPr/>
        </p:nvSpPr>
        <p:spPr bwMode="auto">
          <a:xfrm>
            <a:off x="-3124200" y="2895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7" name="Freeform 18"/>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8" name="Freeform 19"/>
          <p:cNvSpPr>
            <a:spLocks/>
          </p:cNvSpPr>
          <p:nvPr/>
        </p:nvSpPr>
        <p:spPr bwMode="auto">
          <a:xfrm>
            <a:off x="-2209800" y="17526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CC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6369" name="Freeform 20"/>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3074" name="Picture 2" descr="Image result for raccoon night 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1676400"/>
            <a:ext cx="653255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buClr>
                <a:srgbClr val="66CCFF"/>
              </a:buClr>
              <a:buSzPct val="65000"/>
              <a:buFont typeface="Wingdings" pitchFamily="2" charset="2"/>
              <a:buNone/>
            </a:pPr>
            <a:r>
              <a:rPr lang="en-US" sz="5400" b="1" spc="50" dirty="0">
                <a:ln w="11430"/>
                <a:gradFill>
                  <a:gsLst>
                    <a:gs pos="25000">
                      <a:srgbClr val="468A4B">
                        <a:satMod val="155000"/>
                      </a:srgbClr>
                    </a:gs>
                    <a:gs pos="100000">
                      <a:srgbClr val="468A4B">
                        <a:shade val="45000"/>
                        <a:satMod val="165000"/>
                      </a:srgbClr>
                    </a:gs>
                  </a:gsLst>
                  <a:lin ang="5400000"/>
                </a:gradFill>
                <a:effectLst>
                  <a:outerShdw blurRad="76200" dist="50800" dir="5400000" algn="tl" rotWithShape="0">
                    <a:srgbClr val="000000">
                      <a:alpha val="65000"/>
                    </a:srgbClr>
                  </a:outerShdw>
                </a:effectLst>
                <a:latin typeface="Tahoma" pitchFamily="34" charset="0"/>
              </a:rPr>
              <a:t>Good Night Vision</a:t>
            </a:r>
          </a:p>
        </p:txBody>
      </p:sp>
      <p:sp>
        <p:nvSpPr>
          <p:cNvPr id="3" name="Rectangle 2"/>
          <p:cNvSpPr/>
          <p:nvPr/>
        </p:nvSpPr>
        <p:spPr>
          <a:xfrm>
            <a:off x="3276600" y="2664781"/>
            <a:ext cx="5715000" cy="1569660"/>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Inherited Trait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4" y="4191000"/>
            <a:ext cx="501967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7558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p:cNvSpPr>
            <a:spLocks noGrp="1"/>
          </p:cNvSpPr>
          <p:nvPr>
            <p:ph type="title" idx="4294967295"/>
          </p:nvPr>
        </p:nvSpPr>
        <p:spPr/>
        <p:txBody>
          <a:bodyPr/>
          <a:lstStyle/>
          <a:p>
            <a:endParaRPr lang="en-US"/>
          </a:p>
        </p:txBody>
      </p:sp>
      <p:pic>
        <p:nvPicPr>
          <p:cNvPr id="357379"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73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7382" name="Rectangle 6"/>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7383" name="Rectangle 7"/>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7384" name="Freeform 15"/>
          <p:cNvSpPr>
            <a:spLocks/>
          </p:cNvSpPr>
          <p:nvPr/>
        </p:nvSpPr>
        <p:spPr bwMode="auto">
          <a:xfrm>
            <a:off x="914400" y="3505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FF99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357385" name="Freeform 17"/>
          <p:cNvSpPr>
            <a:spLocks/>
          </p:cNvSpPr>
          <p:nvPr/>
        </p:nvSpPr>
        <p:spPr bwMode="auto">
          <a:xfrm>
            <a:off x="3581400" y="1219200"/>
            <a:ext cx="9004300" cy="4419600"/>
          </a:xfrm>
          <a:custGeom>
            <a:avLst/>
            <a:gdLst>
              <a:gd name="T0" fmla="*/ 2147483647 w 5672"/>
              <a:gd name="T1" fmla="*/ 2147483647 h 2784"/>
              <a:gd name="T2" fmla="*/ 2147483647 w 5672"/>
              <a:gd name="T3" fmla="*/ 2147483647 h 2784"/>
              <a:gd name="T4" fmla="*/ 2147483647 w 5672"/>
              <a:gd name="T5" fmla="*/ 2147483647 h 2784"/>
              <a:gd name="T6" fmla="*/ 2147483647 w 5672"/>
              <a:gd name="T7" fmla="*/ 2147483647 h 2784"/>
              <a:gd name="T8" fmla="*/ 2147483647 w 5672"/>
              <a:gd name="T9" fmla="*/ 2147483647 h 2784"/>
              <a:gd name="T10" fmla="*/ 2147483647 w 5672"/>
              <a:gd name="T11" fmla="*/ 2147483647 h 2784"/>
              <a:gd name="T12" fmla="*/ 2147483647 w 5672"/>
              <a:gd name="T13" fmla="*/ 2147483647 h 2784"/>
              <a:gd name="T14" fmla="*/ 2147483647 w 5672"/>
              <a:gd name="T15" fmla="*/ 2147483647 h 2784"/>
              <a:gd name="T16" fmla="*/ 2147483647 w 5672"/>
              <a:gd name="T17" fmla="*/ 2147483647 h 2784"/>
              <a:gd name="T18" fmla="*/ 2147483647 w 5672"/>
              <a:gd name="T19" fmla="*/ 2147483647 h 2784"/>
              <a:gd name="T20" fmla="*/ 2147483647 w 5672"/>
              <a:gd name="T21" fmla="*/ 2147483647 h 2784"/>
              <a:gd name="T22" fmla="*/ 2147483647 w 5672"/>
              <a:gd name="T23" fmla="*/ 2147483647 h 2784"/>
              <a:gd name="T24" fmla="*/ 2147483647 w 5672"/>
              <a:gd name="T25" fmla="*/ 2147483647 h 2784"/>
              <a:gd name="T26" fmla="*/ 2147483647 w 5672"/>
              <a:gd name="T27" fmla="*/ 2147483647 h 2784"/>
              <a:gd name="T28" fmla="*/ 2147483647 w 5672"/>
              <a:gd name="T29" fmla="*/ 2147483647 h 2784"/>
              <a:gd name="T30" fmla="*/ 2147483647 w 5672"/>
              <a:gd name="T31" fmla="*/ 2147483647 h 2784"/>
              <a:gd name="T32" fmla="*/ 2147483647 w 5672"/>
              <a:gd name="T33" fmla="*/ 2147483647 h 2784"/>
              <a:gd name="T34" fmla="*/ 2147483647 w 5672"/>
              <a:gd name="T35" fmla="*/ 2147483647 h 2784"/>
              <a:gd name="T36" fmla="*/ 2147483647 w 5672"/>
              <a:gd name="T37" fmla="*/ 2147483647 h 2784"/>
              <a:gd name="T38" fmla="*/ 2147483647 w 5672"/>
              <a:gd name="T39" fmla="*/ 2147483647 h 2784"/>
              <a:gd name="T40" fmla="*/ 2147483647 w 5672"/>
              <a:gd name="T41" fmla="*/ 2147483647 h 2784"/>
              <a:gd name="T42" fmla="*/ 2147483647 w 5672"/>
              <a:gd name="T43" fmla="*/ 2147483647 h 2784"/>
              <a:gd name="T44" fmla="*/ 2147483647 w 5672"/>
              <a:gd name="T45" fmla="*/ 2147483647 h 2784"/>
              <a:gd name="T46" fmla="*/ 2147483647 w 5672"/>
              <a:gd name="T47" fmla="*/ 2147483647 h 2784"/>
              <a:gd name="T48" fmla="*/ 2147483647 w 5672"/>
              <a:gd name="T49" fmla="*/ 2147483647 h 2784"/>
              <a:gd name="T50" fmla="*/ 2147483647 w 5672"/>
              <a:gd name="T51" fmla="*/ 2147483647 h 2784"/>
              <a:gd name="T52" fmla="*/ 2147483647 w 5672"/>
              <a:gd name="T53" fmla="*/ 2147483647 h 2784"/>
              <a:gd name="T54" fmla="*/ 2147483647 w 5672"/>
              <a:gd name="T55" fmla="*/ 2147483647 h 2784"/>
              <a:gd name="T56" fmla="*/ 2147483647 w 5672"/>
              <a:gd name="T57" fmla="*/ 2147483647 h 2784"/>
              <a:gd name="T58" fmla="*/ 2147483647 w 5672"/>
              <a:gd name="T59" fmla="*/ 2147483647 h 2784"/>
              <a:gd name="T60" fmla="*/ 2147483647 w 5672"/>
              <a:gd name="T61" fmla="*/ 2147483647 h 2784"/>
              <a:gd name="T62" fmla="*/ 2147483647 w 5672"/>
              <a:gd name="T63" fmla="*/ 2147483647 h 2784"/>
              <a:gd name="T64" fmla="*/ 2147483647 w 5672"/>
              <a:gd name="T65" fmla="*/ 2147483647 h 2784"/>
              <a:gd name="T66" fmla="*/ 2147483647 w 5672"/>
              <a:gd name="T67" fmla="*/ 2147483647 h 2784"/>
              <a:gd name="T68" fmla="*/ 2147483647 w 5672"/>
              <a:gd name="T69" fmla="*/ 2147483647 h 2784"/>
              <a:gd name="T70" fmla="*/ 2147483647 w 5672"/>
              <a:gd name="T71" fmla="*/ 2147483647 h 2784"/>
              <a:gd name="T72" fmla="*/ 2147483647 w 5672"/>
              <a:gd name="T73" fmla="*/ 2147483647 h 2784"/>
              <a:gd name="T74" fmla="*/ 2147483647 w 5672"/>
              <a:gd name="T75" fmla="*/ 2147483647 h 2784"/>
              <a:gd name="T76" fmla="*/ 2147483647 w 5672"/>
              <a:gd name="T77" fmla="*/ 2147483647 h 2784"/>
              <a:gd name="T78" fmla="*/ 2147483647 w 5672"/>
              <a:gd name="T79" fmla="*/ 2147483647 h 2784"/>
              <a:gd name="T80" fmla="*/ 2147483647 w 5672"/>
              <a:gd name="T81" fmla="*/ 2147483647 h 2784"/>
              <a:gd name="T82" fmla="*/ 2147483647 w 5672"/>
              <a:gd name="T83" fmla="*/ 2147483647 h 2784"/>
              <a:gd name="T84" fmla="*/ 2147483647 w 5672"/>
              <a:gd name="T85" fmla="*/ 2147483647 h 2784"/>
              <a:gd name="T86" fmla="*/ 2147483647 w 5672"/>
              <a:gd name="T87" fmla="*/ 2147483647 h 2784"/>
              <a:gd name="T88" fmla="*/ 2147483647 w 5672"/>
              <a:gd name="T89" fmla="*/ 2147483647 h 2784"/>
              <a:gd name="T90" fmla="*/ 2147483647 w 5672"/>
              <a:gd name="T91" fmla="*/ 2147483647 h 27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72"/>
              <a:gd name="T139" fmla="*/ 0 h 2784"/>
              <a:gd name="T140" fmla="*/ 5672 w 5672"/>
              <a:gd name="T141" fmla="*/ 2784 h 27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72" h="2784">
                <a:moveTo>
                  <a:pt x="126" y="1844"/>
                </a:moveTo>
                <a:cubicBezTo>
                  <a:pt x="134" y="1805"/>
                  <a:pt x="148" y="1771"/>
                  <a:pt x="160" y="1734"/>
                </a:cubicBezTo>
                <a:cubicBezTo>
                  <a:pt x="163" y="1706"/>
                  <a:pt x="167" y="1677"/>
                  <a:pt x="169" y="1649"/>
                </a:cubicBezTo>
                <a:cubicBezTo>
                  <a:pt x="176" y="1559"/>
                  <a:pt x="177" y="1468"/>
                  <a:pt x="186" y="1378"/>
                </a:cubicBezTo>
                <a:cubicBezTo>
                  <a:pt x="191" y="1326"/>
                  <a:pt x="221" y="1292"/>
                  <a:pt x="237" y="1243"/>
                </a:cubicBezTo>
                <a:cubicBezTo>
                  <a:pt x="270" y="1143"/>
                  <a:pt x="286" y="1037"/>
                  <a:pt x="321" y="938"/>
                </a:cubicBezTo>
                <a:cubicBezTo>
                  <a:pt x="393" y="734"/>
                  <a:pt x="304" y="1006"/>
                  <a:pt x="372" y="828"/>
                </a:cubicBezTo>
                <a:cubicBezTo>
                  <a:pt x="379" y="809"/>
                  <a:pt x="379" y="786"/>
                  <a:pt x="389" y="768"/>
                </a:cubicBezTo>
                <a:cubicBezTo>
                  <a:pt x="411" y="726"/>
                  <a:pt x="469" y="677"/>
                  <a:pt x="499" y="641"/>
                </a:cubicBezTo>
                <a:cubicBezTo>
                  <a:pt x="523" y="575"/>
                  <a:pt x="577" y="553"/>
                  <a:pt x="626" y="514"/>
                </a:cubicBezTo>
                <a:cubicBezTo>
                  <a:pt x="672" y="477"/>
                  <a:pt x="734" y="422"/>
                  <a:pt x="787" y="396"/>
                </a:cubicBezTo>
                <a:cubicBezTo>
                  <a:pt x="805" y="387"/>
                  <a:pt x="827" y="386"/>
                  <a:pt x="846" y="379"/>
                </a:cubicBezTo>
                <a:cubicBezTo>
                  <a:pt x="895" y="360"/>
                  <a:pt x="941" y="330"/>
                  <a:pt x="990" y="311"/>
                </a:cubicBezTo>
                <a:cubicBezTo>
                  <a:pt x="1036" y="294"/>
                  <a:pt x="1087" y="281"/>
                  <a:pt x="1134" y="268"/>
                </a:cubicBezTo>
                <a:cubicBezTo>
                  <a:pt x="1202" y="277"/>
                  <a:pt x="1271" y="279"/>
                  <a:pt x="1338" y="294"/>
                </a:cubicBezTo>
                <a:cubicBezTo>
                  <a:pt x="1428" y="314"/>
                  <a:pt x="1568" y="445"/>
                  <a:pt x="1651" y="506"/>
                </a:cubicBezTo>
                <a:cubicBezTo>
                  <a:pt x="1704" y="545"/>
                  <a:pt x="1763" y="588"/>
                  <a:pt x="1812" y="633"/>
                </a:cubicBezTo>
                <a:cubicBezTo>
                  <a:pt x="1832" y="652"/>
                  <a:pt x="1871" y="692"/>
                  <a:pt x="1871" y="692"/>
                </a:cubicBezTo>
                <a:cubicBezTo>
                  <a:pt x="1881" y="739"/>
                  <a:pt x="1901" y="780"/>
                  <a:pt x="1914" y="828"/>
                </a:cubicBezTo>
                <a:cubicBezTo>
                  <a:pt x="1911" y="949"/>
                  <a:pt x="1915" y="1071"/>
                  <a:pt x="1905" y="1192"/>
                </a:cubicBezTo>
                <a:cubicBezTo>
                  <a:pt x="1904" y="1206"/>
                  <a:pt x="1887" y="1214"/>
                  <a:pt x="1880" y="1226"/>
                </a:cubicBezTo>
                <a:cubicBezTo>
                  <a:pt x="1861" y="1259"/>
                  <a:pt x="1845" y="1296"/>
                  <a:pt x="1821" y="1327"/>
                </a:cubicBezTo>
                <a:cubicBezTo>
                  <a:pt x="1773" y="1389"/>
                  <a:pt x="1761" y="1350"/>
                  <a:pt x="1710" y="1454"/>
                </a:cubicBezTo>
                <a:cubicBezTo>
                  <a:pt x="1679" y="1517"/>
                  <a:pt x="1624" y="1628"/>
                  <a:pt x="1566" y="1666"/>
                </a:cubicBezTo>
                <a:cubicBezTo>
                  <a:pt x="1545" y="1722"/>
                  <a:pt x="1527" y="1779"/>
                  <a:pt x="1507" y="1836"/>
                </a:cubicBezTo>
                <a:cubicBezTo>
                  <a:pt x="1513" y="2083"/>
                  <a:pt x="1481" y="2158"/>
                  <a:pt x="1550" y="2335"/>
                </a:cubicBezTo>
                <a:cubicBezTo>
                  <a:pt x="1563" y="2404"/>
                  <a:pt x="1599" y="2437"/>
                  <a:pt x="1643" y="2488"/>
                </a:cubicBezTo>
                <a:cubicBezTo>
                  <a:pt x="1685" y="2536"/>
                  <a:pt x="1726" y="2587"/>
                  <a:pt x="1770" y="2632"/>
                </a:cubicBezTo>
                <a:cubicBezTo>
                  <a:pt x="1792" y="2655"/>
                  <a:pt x="1822" y="2670"/>
                  <a:pt x="1846" y="2691"/>
                </a:cubicBezTo>
                <a:cubicBezTo>
                  <a:pt x="1878" y="2720"/>
                  <a:pt x="1880" y="2734"/>
                  <a:pt x="1922" y="2750"/>
                </a:cubicBezTo>
                <a:cubicBezTo>
                  <a:pt x="1974" y="2770"/>
                  <a:pt x="2037" y="2777"/>
                  <a:pt x="2092" y="2784"/>
                </a:cubicBezTo>
                <a:cubicBezTo>
                  <a:pt x="2366" y="2776"/>
                  <a:pt x="2640" y="2775"/>
                  <a:pt x="2913" y="2759"/>
                </a:cubicBezTo>
                <a:cubicBezTo>
                  <a:pt x="2928" y="2758"/>
                  <a:pt x="3037" y="2699"/>
                  <a:pt x="3057" y="2691"/>
                </a:cubicBezTo>
                <a:cubicBezTo>
                  <a:pt x="3234" y="2618"/>
                  <a:pt x="3453" y="2458"/>
                  <a:pt x="3532" y="2276"/>
                </a:cubicBezTo>
                <a:cubicBezTo>
                  <a:pt x="3553" y="2228"/>
                  <a:pt x="3563" y="2173"/>
                  <a:pt x="3582" y="2124"/>
                </a:cubicBezTo>
                <a:cubicBezTo>
                  <a:pt x="3593" y="2059"/>
                  <a:pt x="3597" y="1994"/>
                  <a:pt x="3608" y="1929"/>
                </a:cubicBezTo>
                <a:cubicBezTo>
                  <a:pt x="3602" y="1709"/>
                  <a:pt x="3599" y="1488"/>
                  <a:pt x="3591" y="1268"/>
                </a:cubicBezTo>
                <a:cubicBezTo>
                  <a:pt x="3589" y="1216"/>
                  <a:pt x="3546" y="1140"/>
                  <a:pt x="3498" y="1124"/>
                </a:cubicBezTo>
                <a:cubicBezTo>
                  <a:pt x="3474" y="1089"/>
                  <a:pt x="3442" y="1090"/>
                  <a:pt x="3405" y="1065"/>
                </a:cubicBezTo>
                <a:cubicBezTo>
                  <a:pt x="3313" y="1004"/>
                  <a:pt x="3272" y="964"/>
                  <a:pt x="3167" y="921"/>
                </a:cubicBezTo>
                <a:cubicBezTo>
                  <a:pt x="3139" y="910"/>
                  <a:pt x="3110" y="901"/>
                  <a:pt x="3083" y="887"/>
                </a:cubicBezTo>
                <a:cubicBezTo>
                  <a:pt x="2978" y="831"/>
                  <a:pt x="2881" y="753"/>
                  <a:pt x="2778" y="692"/>
                </a:cubicBezTo>
                <a:cubicBezTo>
                  <a:pt x="2721" y="618"/>
                  <a:pt x="2714" y="525"/>
                  <a:pt x="2685" y="438"/>
                </a:cubicBezTo>
                <a:cubicBezTo>
                  <a:pt x="2689" y="337"/>
                  <a:pt x="2671" y="215"/>
                  <a:pt x="2769" y="150"/>
                </a:cubicBezTo>
                <a:cubicBezTo>
                  <a:pt x="2807" y="125"/>
                  <a:pt x="2867" y="99"/>
                  <a:pt x="2913" y="91"/>
                </a:cubicBezTo>
                <a:cubicBezTo>
                  <a:pt x="2950" y="85"/>
                  <a:pt x="3023" y="74"/>
                  <a:pt x="3023" y="74"/>
                </a:cubicBezTo>
                <a:cubicBezTo>
                  <a:pt x="3238" y="0"/>
                  <a:pt x="3489" y="62"/>
                  <a:pt x="3701" y="65"/>
                </a:cubicBezTo>
                <a:cubicBezTo>
                  <a:pt x="3857" y="86"/>
                  <a:pt x="3705" y="54"/>
                  <a:pt x="3803" y="99"/>
                </a:cubicBezTo>
                <a:cubicBezTo>
                  <a:pt x="3827" y="110"/>
                  <a:pt x="3879" y="124"/>
                  <a:pt x="3879" y="124"/>
                </a:cubicBezTo>
                <a:cubicBezTo>
                  <a:pt x="3969" y="195"/>
                  <a:pt x="3930" y="164"/>
                  <a:pt x="3998" y="218"/>
                </a:cubicBezTo>
                <a:cubicBezTo>
                  <a:pt x="4063" y="270"/>
                  <a:pt x="4105" y="349"/>
                  <a:pt x="4158" y="412"/>
                </a:cubicBezTo>
                <a:cubicBezTo>
                  <a:pt x="4182" y="497"/>
                  <a:pt x="4233" y="559"/>
                  <a:pt x="4277" y="633"/>
                </a:cubicBezTo>
                <a:cubicBezTo>
                  <a:pt x="4285" y="646"/>
                  <a:pt x="4287" y="662"/>
                  <a:pt x="4294" y="675"/>
                </a:cubicBezTo>
                <a:cubicBezTo>
                  <a:pt x="4299" y="684"/>
                  <a:pt x="4305" y="692"/>
                  <a:pt x="4311" y="700"/>
                </a:cubicBezTo>
                <a:cubicBezTo>
                  <a:pt x="4334" y="776"/>
                  <a:pt x="4296" y="662"/>
                  <a:pt x="4345" y="760"/>
                </a:cubicBezTo>
                <a:cubicBezTo>
                  <a:pt x="4350" y="770"/>
                  <a:pt x="4348" y="783"/>
                  <a:pt x="4353" y="794"/>
                </a:cubicBezTo>
                <a:cubicBezTo>
                  <a:pt x="4360" y="809"/>
                  <a:pt x="4370" y="822"/>
                  <a:pt x="4379" y="836"/>
                </a:cubicBezTo>
                <a:cubicBezTo>
                  <a:pt x="4387" y="897"/>
                  <a:pt x="4397" y="931"/>
                  <a:pt x="4421" y="988"/>
                </a:cubicBezTo>
                <a:cubicBezTo>
                  <a:pt x="4430" y="1050"/>
                  <a:pt x="4455" y="1098"/>
                  <a:pt x="4472" y="1158"/>
                </a:cubicBezTo>
                <a:cubicBezTo>
                  <a:pt x="4475" y="1181"/>
                  <a:pt x="4474" y="1204"/>
                  <a:pt x="4480" y="1226"/>
                </a:cubicBezTo>
                <a:cubicBezTo>
                  <a:pt x="4485" y="1244"/>
                  <a:pt x="4499" y="1259"/>
                  <a:pt x="4506" y="1276"/>
                </a:cubicBezTo>
                <a:cubicBezTo>
                  <a:pt x="4510" y="1287"/>
                  <a:pt x="4511" y="1299"/>
                  <a:pt x="4514" y="1310"/>
                </a:cubicBezTo>
                <a:cubicBezTo>
                  <a:pt x="4516" y="1343"/>
                  <a:pt x="4526" y="1758"/>
                  <a:pt x="4557" y="1912"/>
                </a:cubicBezTo>
                <a:cubicBezTo>
                  <a:pt x="4578" y="2014"/>
                  <a:pt x="4731" y="2198"/>
                  <a:pt x="4828" y="2234"/>
                </a:cubicBezTo>
                <a:cubicBezTo>
                  <a:pt x="4850" y="2242"/>
                  <a:pt x="4874" y="2248"/>
                  <a:pt x="4895" y="2259"/>
                </a:cubicBezTo>
                <a:cubicBezTo>
                  <a:pt x="4958" y="2290"/>
                  <a:pt x="5019" y="2324"/>
                  <a:pt x="5090" y="2335"/>
                </a:cubicBezTo>
                <a:cubicBezTo>
                  <a:pt x="5158" y="2332"/>
                  <a:pt x="5227" y="2337"/>
                  <a:pt x="5294" y="2327"/>
                </a:cubicBezTo>
                <a:cubicBezTo>
                  <a:pt x="5306" y="2325"/>
                  <a:pt x="5309" y="2308"/>
                  <a:pt x="5319" y="2301"/>
                </a:cubicBezTo>
                <a:cubicBezTo>
                  <a:pt x="5350" y="2278"/>
                  <a:pt x="5379" y="2274"/>
                  <a:pt x="5404" y="2242"/>
                </a:cubicBezTo>
                <a:cubicBezTo>
                  <a:pt x="5419" y="2223"/>
                  <a:pt x="5446" y="2183"/>
                  <a:pt x="5446" y="2183"/>
                </a:cubicBezTo>
                <a:cubicBezTo>
                  <a:pt x="5469" y="2109"/>
                  <a:pt x="5432" y="2218"/>
                  <a:pt x="5480" y="2124"/>
                </a:cubicBezTo>
                <a:cubicBezTo>
                  <a:pt x="5499" y="2086"/>
                  <a:pt x="5515" y="2036"/>
                  <a:pt x="5531" y="1996"/>
                </a:cubicBezTo>
                <a:cubicBezTo>
                  <a:pt x="5546" y="1841"/>
                  <a:pt x="5618" y="1692"/>
                  <a:pt x="5649" y="1539"/>
                </a:cubicBezTo>
                <a:cubicBezTo>
                  <a:pt x="5644" y="1414"/>
                  <a:pt x="5672" y="1352"/>
                  <a:pt x="5615" y="1268"/>
                </a:cubicBezTo>
                <a:cubicBezTo>
                  <a:pt x="5555" y="1356"/>
                  <a:pt x="5621" y="1470"/>
                  <a:pt x="5573" y="1564"/>
                </a:cubicBezTo>
                <a:cubicBezTo>
                  <a:pt x="5553" y="1676"/>
                  <a:pt x="5532" y="1781"/>
                  <a:pt x="5488" y="1886"/>
                </a:cubicBezTo>
                <a:cubicBezTo>
                  <a:pt x="5485" y="1894"/>
                  <a:pt x="5485" y="1904"/>
                  <a:pt x="5480" y="1912"/>
                </a:cubicBezTo>
                <a:cubicBezTo>
                  <a:pt x="5455" y="1949"/>
                  <a:pt x="5413" y="1978"/>
                  <a:pt x="5387" y="2013"/>
                </a:cubicBezTo>
                <a:cubicBezTo>
                  <a:pt x="5364" y="2042"/>
                  <a:pt x="5338" y="2075"/>
                  <a:pt x="5302" y="2090"/>
                </a:cubicBezTo>
                <a:cubicBezTo>
                  <a:pt x="5277" y="2101"/>
                  <a:pt x="5244" y="2107"/>
                  <a:pt x="5217" y="2115"/>
                </a:cubicBezTo>
                <a:cubicBezTo>
                  <a:pt x="5161" y="2109"/>
                  <a:pt x="5103" y="2111"/>
                  <a:pt x="5048" y="2098"/>
                </a:cubicBezTo>
                <a:cubicBezTo>
                  <a:pt x="5028" y="2093"/>
                  <a:pt x="4997" y="2064"/>
                  <a:pt x="4997" y="2064"/>
                </a:cubicBezTo>
                <a:cubicBezTo>
                  <a:pt x="4977" y="2034"/>
                  <a:pt x="4955" y="2012"/>
                  <a:pt x="4938" y="1980"/>
                </a:cubicBezTo>
                <a:cubicBezTo>
                  <a:pt x="4932" y="1952"/>
                  <a:pt x="4931" y="1937"/>
                  <a:pt x="4921" y="1912"/>
                </a:cubicBezTo>
                <a:cubicBezTo>
                  <a:pt x="4910" y="1883"/>
                  <a:pt x="4887" y="1827"/>
                  <a:pt x="4887" y="1827"/>
                </a:cubicBezTo>
                <a:cubicBezTo>
                  <a:pt x="4878" y="1777"/>
                  <a:pt x="4861" y="1748"/>
                  <a:pt x="4845" y="1700"/>
                </a:cubicBezTo>
                <a:cubicBezTo>
                  <a:pt x="4823" y="1531"/>
                  <a:pt x="4748" y="1364"/>
                  <a:pt x="4701" y="1200"/>
                </a:cubicBezTo>
                <a:cubicBezTo>
                  <a:pt x="4693" y="1171"/>
                  <a:pt x="4681" y="1150"/>
                  <a:pt x="4667" y="1124"/>
                </a:cubicBezTo>
                <a:cubicBezTo>
                  <a:pt x="4655" y="1100"/>
                  <a:pt x="4654" y="1071"/>
                  <a:pt x="4641" y="1048"/>
                </a:cubicBezTo>
                <a:cubicBezTo>
                  <a:pt x="4631" y="1030"/>
                  <a:pt x="4607" y="997"/>
                  <a:pt x="4607" y="997"/>
                </a:cubicBezTo>
                <a:cubicBezTo>
                  <a:pt x="4597" y="930"/>
                  <a:pt x="4571" y="918"/>
                  <a:pt x="4540" y="861"/>
                </a:cubicBezTo>
                <a:cubicBezTo>
                  <a:pt x="4493" y="776"/>
                  <a:pt x="4556" y="878"/>
                  <a:pt x="4497" y="802"/>
                </a:cubicBezTo>
                <a:cubicBezTo>
                  <a:pt x="4434" y="721"/>
                  <a:pt x="4391" y="623"/>
                  <a:pt x="4302" y="565"/>
                </a:cubicBezTo>
                <a:cubicBezTo>
                  <a:pt x="4228" y="450"/>
                  <a:pt x="4064" y="411"/>
                  <a:pt x="3938" y="396"/>
                </a:cubicBezTo>
                <a:cubicBezTo>
                  <a:pt x="3883" y="372"/>
                  <a:pt x="3835" y="359"/>
                  <a:pt x="3777" y="345"/>
                </a:cubicBezTo>
                <a:cubicBezTo>
                  <a:pt x="3726" y="310"/>
                  <a:pt x="3650" y="316"/>
                  <a:pt x="3591" y="311"/>
                </a:cubicBezTo>
                <a:cubicBezTo>
                  <a:pt x="3400" y="234"/>
                  <a:pt x="3182" y="280"/>
                  <a:pt x="2981" y="311"/>
                </a:cubicBezTo>
                <a:cubicBezTo>
                  <a:pt x="2947" y="334"/>
                  <a:pt x="2907" y="355"/>
                  <a:pt x="2879" y="387"/>
                </a:cubicBezTo>
                <a:cubicBezTo>
                  <a:pt x="2821" y="455"/>
                  <a:pt x="2798" y="551"/>
                  <a:pt x="2769" y="633"/>
                </a:cubicBezTo>
                <a:cubicBezTo>
                  <a:pt x="2772" y="736"/>
                  <a:pt x="2751" y="975"/>
                  <a:pt x="2829" y="1090"/>
                </a:cubicBezTo>
                <a:cubicBezTo>
                  <a:pt x="2851" y="1182"/>
                  <a:pt x="2925" y="1332"/>
                  <a:pt x="2981" y="1404"/>
                </a:cubicBezTo>
                <a:cubicBezTo>
                  <a:pt x="2994" y="1421"/>
                  <a:pt x="3018" y="1459"/>
                  <a:pt x="3032" y="1480"/>
                </a:cubicBezTo>
                <a:cubicBezTo>
                  <a:pt x="3043" y="1497"/>
                  <a:pt x="3066" y="1531"/>
                  <a:pt x="3066" y="1531"/>
                </a:cubicBezTo>
                <a:cubicBezTo>
                  <a:pt x="3085" y="1592"/>
                  <a:pt x="3057" y="1516"/>
                  <a:pt x="3100" y="1581"/>
                </a:cubicBezTo>
                <a:cubicBezTo>
                  <a:pt x="3116" y="1605"/>
                  <a:pt x="3111" y="1641"/>
                  <a:pt x="3125" y="1666"/>
                </a:cubicBezTo>
                <a:cubicBezTo>
                  <a:pt x="3135" y="1684"/>
                  <a:pt x="3159" y="1717"/>
                  <a:pt x="3159" y="1717"/>
                </a:cubicBezTo>
                <a:cubicBezTo>
                  <a:pt x="3171" y="1782"/>
                  <a:pt x="3171" y="1849"/>
                  <a:pt x="3193" y="1912"/>
                </a:cubicBezTo>
                <a:cubicBezTo>
                  <a:pt x="3182" y="2071"/>
                  <a:pt x="3213" y="2120"/>
                  <a:pt x="3142" y="2217"/>
                </a:cubicBezTo>
                <a:cubicBezTo>
                  <a:pt x="3124" y="2313"/>
                  <a:pt x="3008" y="2411"/>
                  <a:pt x="2922" y="2454"/>
                </a:cubicBezTo>
                <a:cubicBezTo>
                  <a:pt x="2889" y="2471"/>
                  <a:pt x="2849" y="2467"/>
                  <a:pt x="2812" y="2471"/>
                </a:cubicBezTo>
                <a:cubicBezTo>
                  <a:pt x="2761" y="2487"/>
                  <a:pt x="2737" y="2490"/>
                  <a:pt x="2676" y="2496"/>
                </a:cubicBezTo>
                <a:cubicBezTo>
                  <a:pt x="2589" y="2493"/>
                  <a:pt x="2501" y="2493"/>
                  <a:pt x="2414" y="2488"/>
                </a:cubicBezTo>
                <a:cubicBezTo>
                  <a:pt x="2351" y="2484"/>
                  <a:pt x="2288" y="2451"/>
                  <a:pt x="2227" y="2437"/>
                </a:cubicBezTo>
                <a:cubicBezTo>
                  <a:pt x="2205" y="2424"/>
                  <a:pt x="2180" y="2417"/>
                  <a:pt x="2159" y="2403"/>
                </a:cubicBezTo>
                <a:cubicBezTo>
                  <a:pt x="2089" y="2358"/>
                  <a:pt x="2034" y="2296"/>
                  <a:pt x="1965" y="2251"/>
                </a:cubicBezTo>
                <a:cubicBezTo>
                  <a:pt x="1921" y="2222"/>
                  <a:pt x="1901" y="2161"/>
                  <a:pt x="1863" y="2124"/>
                </a:cubicBezTo>
                <a:cubicBezTo>
                  <a:pt x="1815" y="2026"/>
                  <a:pt x="1840" y="2064"/>
                  <a:pt x="1795" y="2005"/>
                </a:cubicBezTo>
                <a:cubicBezTo>
                  <a:pt x="1787" y="1953"/>
                  <a:pt x="1773" y="1909"/>
                  <a:pt x="1753" y="1861"/>
                </a:cubicBezTo>
                <a:cubicBezTo>
                  <a:pt x="1728" y="1722"/>
                  <a:pt x="1762" y="1881"/>
                  <a:pt x="1727" y="1776"/>
                </a:cubicBezTo>
                <a:cubicBezTo>
                  <a:pt x="1714" y="1737"/>
                  <a:pt x="1712" y="1704"/>
                  <a:pt x="1694" y="1666"/>
                </a:cubicBezTo>
                <a:cubicBezTo>
                  <a:pt x="1685" y="1612"/>
                  <a:pt x="1686" y="1556"/>
                  <a:pt x="1668" y="1505"/>
                </a:cubicBezTo>
                <a:cubicBezTo>
                  <a:pt x="1666" y="1416"/>
                  <a:pt x="1695" y="978"/>
                  <a:pt x="1626" y="768"/>
                </a:cubicBezTo>
                <a:cubicBezTo>
                  <a:pt x="1615" y="736"/>
                  <a:pt x="1586" y="710"/>
                  <a:pt x="1566" y="684"/>
                </a:cubicBezTo>
                <a:cubicBezTo>
                  <a:pt x="1517" y="621"/>
                  <a:pt x="1497" y="566"/>
                  <a:pt x="1414" y="540"/>
                </a:cubicBezTo>
                <a:cubicBezTo>
                  <a:pt x="1368" y="505"/>
                  <a:pt x="1356" y="519"/>
                  <a:pt x="1312" y="497"/>
                </a:cubicBezTo>
                <a:cubicBezTo>
                  <a:pt x="1241" y="461"/>
                  <a:pt x="1172" y="438"/>
                  <a:pt x="1092" y="429"/>
                </a:cubicBezTo>
                <a:cubicBezTo>
                  <a:pt x="961" y="385"/>
                  <a:pt x="821" y="407"/>
                  <a:pt x="686" y="429"/>
                </a:cubicBezTo>
                <a:cubicBezTo>
                  <a:pt x="600" y="458"/>
                  <a:pt x="537" y="518"/>
                  <a:pt x="457" y="556"/>
                </a:cubicBezTo>
                <a:cubicBezTo>
                  <a:pt x="431" y="590"/>
                  <a:pt x="398" y="609"/>
                  <a:pt x="372" y="641"/>
                </a:cubicBezTo>
                <a:cubicBezTo>
                  <a:pt x="338" y="682"/>
                  <a:pt x="309" y="738"/>
                  <a:pt x="270" y="777"/>
                </a:cubicBezTo>
                <a:cubicBezTo>
                  <a:pt x="250" y="797"/>
                  <a:pt x="223" y="811"/>
                  <a:pt x="211" y="836"/>
                </a:cubicBezTo>
                <a:cubicBezTo>
                  <a:pt x="189" y="881"/>
                  <a:pt x="162" y="928"/>
                  <a:pt x="126" y="963"/>
                </a:cubicBezTo>
                <a:cubicBezTo>
                  <a:pt x="110" y="1015"/>
                  <a:pt x="85" y="1057"/>
                  <a:pt x="67" y="1107"/>
                </a:cubicBezTo>
                <a:cubicBezTo>
                  <a:pt x="51" y="1150"/>
                  <a:pt x="42" y="1192"/>
                  <a:pt x="25" y="1234"/>
                </a:cubicBezTo>
                <a:cubicBezTo>
                  <a:pt x="5" y="1406"/>
                  <a:pt x="0" y="1579"/>
                  <a:pt x="59" y="1742"/>
                </a:cubicBezTo>
                <a:cubicBezTo>
                  <a:pt x="66" y="1800"/>
                  <a:pt x="78" y="1855"/>
                  <a:pt x="93" y="1912"/>
                </a:cubicBezTo>
                <a:cubicBezTo>
                  <a:pt x="131" y="1886"/>
                  <a:pt x="136" y="1855"/>
                  <a:pt x="160" y="1819"/>
                </a:cubicBezTo>
                <a:cubicBezTo>
                  <a:pt x="170" y="1782"/>
                  <a:pt x="169" y="1797"/>
                  <a:pt x="169" y="1776"/>
                </a:cubicBezTo>
              </a:path>
            </a:pathLst>
          </a:custGeom>
          <a:solidFill>
            <a:srgbClr val="6699FF"/>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hammer.wav"/>
          </p:stSnd>
        </p:sndAc>
      </p:transition>
    </mc:Choice>
    <mc:Fallback xmlns="">
      <p:transition>
        <p:cut/>
        <p:sndAc>
          <p:stSnd>
            <p:snd r:embed="rId5" name="hammer.wav"/>
          </p:stSnd>
        </p:sndAc>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tle 1"/>
          <p:cNvSpPr>
            <a:spLocks noGrp="1"/>
          </p:cNvSpPr>
          <p:nvPr>
            <p:ph type="title" idx="4294967295"/>
          </p:nvPr>
        </p:nvSpPr>
        <p:spPr/>
        <p:txBody>
          <a:bodyPr/>
          <a:lstStyle/>
          <a:p>
            <a:endParaRPr lang="en-US"/>
          </a:p>
        </p:txBody>
      </p:sp>
      <p:pic>
        <p:nvPicPr>
          <p:cNvPr id="358403"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84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8406" name="Rectangle 6"/>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8407" name="Rectangle 7"/>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tle 1"/>
          <p:cNvSpPr>
            <a:spLocks noGrp="1"/>
          </p:cNvSpPr>
          <p:nvPr>
            <p:ph type="title" idx="4294967295"/>
          </p:nvPr>
        </p:nvSpPr>
        <p:spPr/>
        <p:txBody>
          <a:bodyPr/>
          <a:lstStyle/>
          <a:p>
            <a:endParaRPr lang="en-US"/>
          </a:p>
        </p:txBody>
      </p:sp>
      <p:pic>
        <p:nvPicPr>
          <p:cNvPr id="359427"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594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59430" name="Rectangle 6"/>
          <p:cNvSpPr>
            <a:spLocks noChangeArrowheads="1"/>
          </p:cNvSpPr>
          <p:nvPr/>
        </p:nvSpPr>
        <p:spPr bwMode="auto">
          <a:xfrm>
            <a:off x="12192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59431" name="Rectangle 7"/>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728072" name="Oval 8"/>
          <p:cNvSpPr>
            <a:spLocks noChangeArrowheads="1"/>
          </p:cNvSpPr>
          <p:nvPr/>
        </p:nvSpPr>
        <p:spPr bwMode="auto">
          <a:xfrm>
            <a:off x="-152400" y="1676400"/>
            <a:ext cx="3429000" cy="5486400"/>
          </a:xfrm>
          <a:prstGeom prst="ellipse">
            <a:avLst/>
          </a:prstGeom>
          <a:gradFill rotWithShape="1">
            <a:gsLst>
              <a:gs pos="0">
                <a:schemeClr val="folHlink">
                  <a:alpha val="17000"/>
                </a:schemeClr>
              </a:gs>
              <a:gs pos="100000">
                <a:schemeClr val="folHlink">
                  <a:gamma/>
                  <a:shade val="46275"/>
                  <a:invGamma/>
                </a:schemeClr>
              </a:gs>
            </a:gsLst>
            <a:lin ang="5400000" scaled="1"/>
          </a:gradFill>
          <a:ln w="76200" algn="ctr">
            <a:solidFill>
              <a:schemeClr val="folHlink"/>
            </a:solidFill>
            <a:round/>
            <a:headEnd/>
            <a:tailEnd/>
          </a:ln>
          <a:effectLst/>
        </p:spPr>
        <p:txBody>
          <a:bodyPr wrap="none" anchor="ctr"/>
          <a:lstStyle/>
          <a:p>
            <a:pPr>
              <a:defRPr/>
            </a:pPr>
            <a:endParaRPr lang="en-US">
              <a:latin typeface="Arial"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itle 1"/>
          <p:cNvSpPr>
            <a:spLocks noGrp="1"/>
          </p:cNvSpPr>
          <p:nvPr>
            <p:ph type="title" idx="4294967295"/>
          </p:nvPr>
        </p:nvSpPr>
        <p:spPr/>
        <p:txBody>
          <a:bodyPr/>
          <a:lstStyle/>
          <a:p>
            <a:endParaRPr lang="en-US"/>
          </a:p>
        </p:txBody>
      </p:sp>
      <p:pic>
        <p:nvPicPr>
          <p:cNvPr id="360451"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04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0454" name="Rectangle 7"/>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0455" name="WordArt 9"/>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itle 1"/>
          <p:cNvSpPr>
            <a:spLocks noGrp="1"/>
          </p:cNvSpPr>
          <p:nvPr>
            <p:ph type="title" idx="4294967295"/>
          </p:nvPr>
        </p:nvSpPr>
        <p:spPr/>
        <p:txBody>
          <a:bodyPr/>
          <a:lstStyle/>
          <a:p>
            <a:endParaRPr lang="en-US"/>
          </a:p>
        </p:txBody>
      </p:sp>
      <p:pic>
        <p:nvPicPr>
          <p:cNvPr id="36147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14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1478"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1479"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731144" name="Oval 8"/>
          <p:cNvSpPr>
            <a:spLocks noChangeArrowheads="1"/>
          </p:cNvSpPr>
          <p:nvPr/>
        </p:nvSpPr>
        <p:spPr bwMode="auto">
          <a:xfrm>
            <a:off x="6096000" y="0"/>
            <a:ext cx="3429000" cy="5486400"/>
          </a:xfrm>
          <a:prstGeom prst="ellipse">
            <a:avLst/>
          </a:prstGeom>
          <a:gradFill rotWithShape="1">
            <a:gsLst>
              <a:gs pos="0">
                <a:schemeClr val="folHlink">
                  <a:alpha val="17000"/>
                </a:schemeClr>
              </a:gs>
              <a:gs pos="100000">
                <a:schemeClr val="folHlink">
                  <a:gamma/>
                  <a:shade val="46275"/>
                  <a:invGamma/>
                </a:schemeClr>
              </a:gs>
            </a:gsLst>
            <a:lin ang="5400000" scaled="1"/>
          </a:gradFill>
          <a:ln w="76200" algn="ctr">
            <a:solidFill>
              <a:schemeClr val="folHlink"/>
            </a:solidFill>
            <a:round/>
            <a:headEnd/>
            <a:tailEnd/>
          </a:ln>
          <a:effectLst/>
        </p:spPr>
        <p:txBody>
          <a:bodyPr wrap="none" anchor="ctr"/>
          <a:lstStyle/>
          <a:p>
            <a:pPr>
              <a:defRPr/>
            </a:pPr>
            <a:endParaRPr lang="en-US">
              <a:latin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p:cNvSpPr>
            <a:spLocks noGrp="1"/>
          </p:cNvSpPr>
          <p:nvPr>
            <p:ph type="title" idx="4294967295"/>
          </p:nvPr>
        </p:nvSpPr>
        <p:spPr/>
        <p:txBody>
          <a:bodyPr/>
          <a:lstStyle/>
          <a:p>
            <a:endParaRPr lang="en-US"/>
          </a:p>
        </p:txBody>
      </p:sp>
      <p:pic>
        <p:nvPicPr>
          <p:cNvPr id="362499"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25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2502"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2503"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362504" name="WordArt 9"/>
          <p:cNvSpPr>
            <a:spLocks noChangeArrowheads="1" noChangeShapeType="1" noTextEdit="1"/>
          </p:cNvSpPr>
          <p:nvPr/>
        </p:nvSpPr>
        <p:spPr bwMode="auto">
          <a:xfrm>
            <a:off x="7315200" y="2362200"/>
            <a:ext cx="1447800" cy="8001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Crick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1"/>
          <p:cNvSpPr>
            <a:spLocks noGrp="1"/>
          </p:cNvSpPr>
          <p:nvPr>
            <p:ph type="title" idx="4294967295"/>
          </p:nvPr>
        </p:nvSpPr>
        <p:spPr/>
        <p:txBody>
          <a:bodyPr/>
          <a:lstStyle/>
          <a:p>
            <a:endParaRPr lang="en-US"/>
          </a:p>
        </p:txBody>
      </p:sp>
      <p:pic>
        <p:nvPicPr>
          <p:cNvPr id="363523"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35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3526"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3527"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363528" name="WordArt 8"/>
          <p:cNvSpPr>
            <a:spLocks noChangeArrowheads="1" noChangeShapeType="1" noTextEdit="1"/>
          </p:cNvSpPr>
          <p:nvPr/>
        </p:nvSpPr>
        <p:spPr bwMode="auto">
          <a:xfrm>
            <a:off x="7315200" y="2362200"/>
            <a:ext cx="1447800" cy="8001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Crick</a:t>
            </a:r>
          </a:p>
        </p:txBody>
      </p:sp>
      <p:sp>
        <p:nvSpPr>
          <p:cNvPr id="733193" name="Oval 9"/>
          <p:cNvSpPr>
            <a:spLocks noChangeArrowheads="1"/>
          </p:cNvSpPr>
          <p:nvPr/>
        </p:nvSpPr>
        <p:spPr bwMode="auto">
          <a:xfrm>
            <a:off x="2057400" y="-609600"/>
            <a:ext cx="3429000" cy="3124200"/>
          </a:xfrm>
          <a:prstGeom prst="ellipse">
            <a:avLst/>
          </a:prstGeom>
          <a:gradFill rotWithShape="1">
            <a:gsLst>
              <a:gs pos="0">
                <a:schemeClr val="folHlink">
                  <a:alpha val="17000"/>
                </a:schemeClr>
              </a:gs>
              <a:gs pos="100000">
                <a:schemeClr val="folHlink">
                  <a:gamma/>
                  <a:shade val="46275"/>
                  <a:invGamma/>
                </a:schemeClr>
              </a:gs>
            </a:gsLst>
            <a:lin ang="5400000" scaled="1"/>
          </a:gradFill>
          <a:ln w="76200" algn="ctr">
            <a:solidFill>
              <a:schemeClr val="folHlink"/>
            </a:solidFill>
            <a:round/>
            <a:headEnd/>
            <a:tailEnd/>
          </a:ln>
          <a:effectLst/>
        </p:spPr>
        <p:txBody>
          <a:bodyPr wrap="none" anchor="ctr"/>
          <a:lstStyle/>
          <a:p>
            <a:pPr>
              <a:defRPr/>
            </a:pPr>
            <a:endParaRPr lang="en-US">
              <a:latin typeface="Arial"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idx="4294967295"/>
          </p:nvPr>
        </p:nvSpPr>
        <p:spPr/>
        <p:txBody>
          <a:bodyPr/>
          <a:lstStyle/>
          <a:p>
            <a:endParaRPr lang="en-US"/>
          </a:p>
        </p:txBody>
      </p:sp>
      <p:pic>
        <p:nvPicPr>
          <p:cNvPr id="364547"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45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4550"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4551"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364552" name="WordArt 8"/>
          <p:cNvSpPr>
            <a:spLocks noChangeArrowheads="1" noChangeShapeType="1" noTextEdit="1"/>
          </p:cNvSpPr>
          <p:nvPr/>
        </p:nvSpPr>
        <p:spPr bwMode="auto">
          <a:xfrm>
            <a:off x="7315200" y="2362200"/>
            <a:ext cx="1447800" cy="8001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Crick</a:t>
            </a:r>
          </a:p>
        </p:txBody>
      </p:sp>
      <p:sp>
        <p:nvSpPr>
          <p:cNvPr id="364553" name="WordArt 10"/>
          <p:cNvSpPr>
            <a:spLocks noChangeArrowheads="1" noChangeShapeType="1" noTextEdit="1"/>
          </p:cNvSpPr>
          <p:nvPr/>
        </p:nvSpPr>
        <p:spPr bwMode="auto">
          <a:xfrm>
            <a:off x="1447800" y="304800"/>
            <a:ext cx="18002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Wilkins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itle 1"/>
          <p:cNvSpPr>
            <a:spLocks noGrp="1"/>
          </p:cNvSpPr>
          <p:nvPr>
            <p:ph type="title" idx="4294967295"/>
          </p:nvPr>
        </p:nvSpPr>
        <p:spPr/>
        <p:txBody>
          <a:bodyPr/>
          <a:lstStyle/>
          <a:p>
            <a:endParaRPr lang="en-US"/>
          </a:p>
        </p:txBody>
      </p:sp>
      <p:pic>
        <p:nvPicPr>
          <p:cNvPr id="365571"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55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5574"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5575"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365576" name="WordArt 8"/>
          <p:cNvSpPr>
            <a:spLocks noChangeArrowheads="1" noChangeShapeType="1" noTextEdit="1"/>
          </p:cNvSpPr>
          <p:nvPr/>
        </p:nvSpPr>
        <p:spPr bwMode="auto">
          <a:xfrm>
            <a:off x="7315200" y="2362200"/>
            <a:ext cx="1447800" cy="8001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Crick</a:t>
            </a:r>
          </a:p>
        </p:txBody>
      </p:sp>
      <p:sp>
        <p:nvSpPr>
          <p:cNvPr id="365577" name="WordArt 9"/>
          <p:cNvSpPr>
            <a:spLocks noChangeArrowheads="1" noChangeShapeType="1" noTextEdit="1"/>
          </p:cNvSpPr>
          <p:nvPr/>
        </p:nvSpPr>
        <p:spPr bwMode="auto">
          <a:xfrm>
            <a:off x="1447800" y="304800"/>
            <a:ext cx="18002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Wilkins</a:t>
            </a:r>
          </a:p>
        </p:txBody>
      </p:sp>
      <p:sp>
        <p:nvSpPr>
          <p:cNvPr id="735242" name="Oval 10"/>
          <p:cNvSpPr>
            <a:spLocks noChangeArrowheads="1"/>
          </p:cNvSpPr>
          <p:nvPr/>
        </p:nvSpPr>
        <p:spPr bwMode="auto">
          <a:xfrm>
            <a:off x="2667000" y="2743200"/>
            <a:ext cx="3429000" cy="3962400"/>
          </a:xfrm>
          <a:prstGeom prst="ellipse">
            <a:avLst/>
          </a:prstGeom>
          <a:gradFill rotWithShape="1">
            <a:gsLst>
              <a:gs pos="0">
                <a:schemeClr val="folHlink">
                  <a:alpha val="17000"/>
                </a:schemeClr>
              </a:gs>
              <a:gs pos="100000">
                <a:schemeClr val="folHlink">
                  <a:gamma/>
                  <a:shade val="46275"/>
                  <a:invGamma/>
                </a:schemeClr>
              </a:gs>
            </a:gsLst>
            <a:lin ang="5400000" scaled="1"/>
          </a:gradFill>
          <a:ln w="76200" algn="ctr">
            <a:solidFill>
              <a:schemeClr val="folHlink"/>
            </a:solidFill>
            <a:round/>
            <a:headEnd/>
            <a:tailEnd/>
          </a:ln>
          <a:effectLst/>
        </p:spPr>
        <p:txBody>
          <a:bodyPr wrap="none" anchor="ctr"/>
          <a:lstStyle/>
          <a:p>
            <a:pPr>
              <a:defRPr/>
            </a:pPr>
            <a:endParaRPr lang="en-US">
              <a:latin typeface="Arial"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idx="4294967295"/>
          </p:nvPr>
        </p:nvSpPr>
        <p:spPr/>
        <p:txBody>
          <a:bodyPr/>
          <a:lstStyle/>
          <a:p>
            <a:endParaRPr lang="en-US"/>
          </a:p>
        </p:txBody>
      </p:sp>
      <p:pic>
        <p:nvPicPr>
          <p:cNvPr id="366595"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Down Arrow 4"/>
          <p:cNvSpPr/>
          <p:nvPr/>
        </p:nvSpPr>
        <p:spPr bwMode="auto">
          <a:xfrm>
            <a:off x="3886200" y="1981200"/>
            <a:ext cx="914400" cy="990600"/>
          </a:xfrm>
          <a:prstGeom prst="downArrow">
            <a:avLst/>
          </a:prstGeom>
          <a:noFill/>
          <a:ln w="9525" cap="flat" cmpd="sng" algn="ctr">
            <a:noFill/>
            <a:prstDash val="solid"/>
            <a:round/>
            <a:headEnd type="none" w="med" len="med"/>
            <a:tailEnd type="none" w="med" len="med"/>
          </a:ln>
          <a:effectLst/>
        </p:spPr>
        <p:txBody>
          <a:bodyPr/>
          <a:lstStyle/>
          <a:p>
            <a:pPr marL="342900" indent="-342900" eaLnBrk="1" hangingPunct="1">
              <a:buClr>
                <a:schemeClr val="hlink"/>
              </a:buClr>
              <a:buSzPct val="65000"/>
              <a:buFont typeface="Wingdings" pitchFamily="2" charset="2"/>
              <a:buChar char="n"/>
              <a:defRPr/>
            </a:pPr>
            <a:endParaRPr lang="en-US" sz="9600">
              <a:effectLst>
                <a:outerShdw blurRad="38100" dist="38100" dir="2700000" algn="tl">
                  <a:srgbClr val="000000">
                    <a:alpha val="43137"/>
                  </a:srgbClr>
                </a:outerShdw>
              </a:effectLst>
              <a:latin typeface="Tahoma" pitchFamily="34" charset="0"/>
            </a:endParaRPr>
          </a:p>
        </p:txBody>
      </p:sp>
      <p:pic>
        <p:nvPicPr>
          <p:cNvPr id="3665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0"/>
            <a:ext cx="1905000" cy="1855788"/>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366598" name="Rectangle 6"/>
          <p:cNvSpPr>
            <a:spLocks noChangeArrowheads="1"/>
          </p:cNvSpPr>
          <p:nvPr/>
        </p:nvSpPr>
        <p:spPr bwMode="auto">
          <a:xfrm>
            <a:off x="7162800" y="6324600"/>
            <a:ext cx="990600" cy="533400"/>
          </a:xfrm>
          <a:prstGeom prst="rect">
            <a:avLst/>
          </a:prstGeom>
          <a:solidFill>
            <a:schemeClr val="bg1"/>
          </a:solidFill>
          <a:ln w="76200" algn="ctr">
            <a:solidFill>
              <a:srgbClr val="5F5F5F"/>
            </a:solidFill>
            <a:miter lim="800000"/>
            <a:headEnd/>
            <a:tailEnd/>
          </a:ln>
        </p:spPr>
        <p:txBody>
          <a:bodyPr wrap="none" anchor="ctr"/>
          <a:lstStyle/>
          <a:p>
            <a:endParaRPr lang="en-US"/>
          </a:p>
        </p:txBody>
      </p:sp>
      <p:sp>
        <p:nvSpPr>
          <p:cNvPr id="366599" name="WordArt 7"/>
          <p:cNvSpPr>
            <a:spLocks noChangeArrowheads="1" noChangeShapeType="1" noTextEdit="1"/>
          </p:cNvSpPr>
          <p:nvPr/>
        </p:nvSpPr>
        <p:spPr bwMode="auto">
          <a:xfrm>
            <a:off x="228600" y="2514600"/>
            <a:ext cx="184785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Watson</a:t>
            </a:r>
          </a:p>
        </p:txBody>
      </p:sp>
      <p:sp>
        <p:nvSpPr>
          <p:cNvPr id="366600" name="WordArt 8"/>
          <p:cNvSpPr>
            <a:spLocks noChangeArrowheads="1" noChangeShapeType="1" noTextEdit="1"/>
          </p:cNvSpPr>
          <p:nvPr/>
        </p:nvSpPr>
        <p:spPr bwMode="auto">
          <a:xfrm>
            <a:off x="7315200" y="2362200"/>
            <a:ext cx="1447800" cy="8001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Crick</a:t>
            </a:r>
          </a:p>
        </p:txBody>
      </p:sp>
      <p:sp>
        <p:nvSpPr>
          <p:cNvPr id="366601" name="WordArt 9"/>
          <p:cNvSpPr>
            <a:spLocks noChangeArrowheads="1" noChangeShapeType="1" noTextEdit="1"/>
          </p:cNvSpPr>
          <p:nvPr/>
        </p:nvSpPr>
        <p:spPr bwMode="auto">
          <a:xfrm>
            <a:off x="1447800" y="304800"/>
            <a:ext cx="18002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Wilkins</a:t>
            </a:r>
          </a:p>
        </p:txBody>
      </p:sp>
      <p:sp>
        <p:nvSpPr>
          <p:cNvPr id="366602" name="WordArt 11"/>
          <p:cNvSpPr>
            <a:spLocks noChangeArrowheads="1" noChangeShapeType="1" noTextEdit="1"/>
          </p:cNvSpPr>
          <p:nvPr/>
        </p:nvSpPr>
        <p:spPr bwMode="auto">
          <a:xfrm>
            <a:off x="3505200" y="52578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Franklin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8194" name="Picture 2" descr="Image result for raccoon grab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56067"/>
            <a:ext cx="8610600" cy="5197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219200" y="1524000"/>
            <a:ext cx="6330579" cy="923330"/>
          </a:xfrm>
          <a:prstGeom prst="rect">
            <a:avLst/>
          </a:prstGeom>
          <a:noFill/>
          <a:effectLst>
            <a:glow rad="228600">
              <a:schemeClr val="accent3">
                <a:satMod val="175000"/>
                <a:alpha val="40000"/>
              </a:schemeClr>
            </a:glow>
          </a:effectLst>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solidFill>
                  <a:srgbClr val="996633"/>
                </a:solidFill>
                <a:effectLst>
                  <a:glow rad="228600">
                    <a:srgbClr val="AAAAAA">
                      <a:satMod val="175000"/>
                      <a:alpha val="40000"/>
                    </a:srgbClr>
                  </a:glow>
                  <a:outerShdw blurRad="50800" algn="tl" rotWithShape="0">
                    <a:srgbClr val="000000"/>
                  </a:outerShdw>
                </a:effectLst>
                <a:latin typeface="Tahoma" pitchFamily="34" charset="0"/>
              </a:rPr>
              <a:t>Paws for gripping</a:t>
            </a:r>
          </a:p>
        </p:txBody>
      </p:sp>
    </p:spTree>
    <p:extLst>
      <p:ext uri="{BB962C8B-B14F-4D97-AF65-F5344CB8AC3E}">
        <p14:creationId xmlns:p14="http://schemas.microsoft.com/office/powerpoint/2010/main" val="39701476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3"/>
          <p:cNvSpPr>
            <a:spLocks noGrp="1" noChangeArrowheads="1"/>
          </p:cNvSpPr>
          <p:nvPr>
            <p:ph type="body" idx="4294967295"/>
          </p:nvPr>
        </p:nvSpPr>
        <p:spPr>
          <a:xfrm>
            <a:off x="457200" y="381000"/>
            <a:ext cx="8229600" cy="5745163"/>
          </a:xfrm>
        </p:spPr>
        <p:txBody>
          <a:bodyPr/>
          <a:lstStyle/>
          <a:p>
            <a:pPr eaLnBrk="1" hangingPunct="1"/>
            <a:r>
              <a:rPr lang="en-US"/>
              <a:t>Figure out the picture under the boxes.</a:t>
            </a:r>
          </a:p>
          <a:p>
            <a:pPr lvl="1" eaLnBrk="1" hangingPunct="1"/>
            <a:r>
              <a:rPr lang="en-US"/>
              <a:t>Raise your hand when you think you know.</a:t>
            </a:r>
          </a:p>
          <a:p>
            <a:pPr lvl="1" eaLnBrk="1" hangingPunct="1"/>
            <a:r>
              <a:rPr lang="en-US"/>
              <a:t>You only get one guess.</a:t>
            </a:r>
          </a:p>
        </p:txBody>
      </p:sp>
      <p:pic>
        <p:nvPicPr>
          <p:cNvPr id="367619" name="Picture 5" descr="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81200"/>
            <a:ext cx="83058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20" name="Rectangle 9"/>
          <p:cNvSpPr>
            <a:spLocks noChangeArrowheads="1"/>
          </p:cNvSpPr>
          <p:nvPr/>
        </p:nvSpPr>
        <p:spPr bwMode="auto">
          <a:xfrm>
            <a:off x="5715000" y="66294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chemeClr val="hlink"/>
              </a:buClr>
              <a:buSzPct val="65000"/>
              <a:buFont typeface="Wingdings" pitchFamily="2" charset="2"/>
              <a:buNone/>
            </a:pPr>
            <a:r>
              <a:rPr lang="en-US" sz="800" b="1" dirty="0">
                <a:latin typeface="Verdana" pitchFamily="34" charset="0"/>
              </a:rPr>
              <a:t>Copyright © 2024 SlideSpark .LLC</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5"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5" name="AutoShape 7"/>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68646" name="AutoShape 15"/>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47" name="AutoShape 17"/>
          <p:cNvSpPr>
            <a:spLocks noChangeArrowheads="1"/>
          </p:cNvSpPr>
          <p:nvPr/>
        </p:nvSpPr>
        <p:spPr bwMode="auto">
          <a:xfrm>
            <a:off x="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48" name="AutoShape 18"/>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49" name="AutoShape 19"/>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0" name="AutoShape 20"/>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1" name="AutoShape 21"/>
          <p:cNvSpPr>
            <a:spLocks noChangeArrowheads="1"/>
          </p:cNvSpPr>
          <p:nvPr/>
        </p:nvSpPr>
        <p:spPr bwMode="auto">
          <a:xfrm>
            <a:off x="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2" name="AutoShape 22"/>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3" name="AutoShape 23"/>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4" name="AutoShape 24"/>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5" name="AutoShape 25"/>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6" name="AutoShape 26"/>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7" name="AutoShape 27"/>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8" name="AutoShape 28"/>
          <p:cNvSpPr>
            <a:spLocks noChangeArrowheads="1"/>
          </p:cNvSpPr>
          <p:nvPr/>
        </p:nvSpPr>
        <p:spPr bwMode="auto">
          <a:xfrm>
            <a:off x="990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59" name="AutoShape 29"/>
          <p:cNvSpPr>
            <a:spLocks noChangeArrowheads="1"/>
          </p:cNvSpPr>
          <p:nvPr/>
        </p:nvSpPr>
        <p:spPr bwMode="auto">
          <a:xfrm>
            <a:off x="9906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0" name="AutoShape 30"/>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1" name="AutoShape 31"/>
          <p:cNvSpPr>
            <a:spLocks noChangeArrowheads="1"/>
          </p:cNvSpPr>
          <p:nvPr/>
        </p:nvSpPr>
        <p:spPr bwMode="auto">
          <a:xfrm>
            <a:off x="19812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2" name="AutoShape 32"/>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3" name="AutoShape 33"/>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4" name="AutoShape 34"/>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5" name="AutoShape 35"/>
          <p:cNvSpPr>
            <a:spLocks noChangeArrowheads="1"/>
          </p:cNvSpPr>
          <p:nvPr/>
        </p:nvSpPr>
        <p:spPr bwMode="auto">
          <a:xfrm>
            <a:off x="19812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6" name="AutoShape 36"/>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7" name="AutoShape 37"/>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8" name="AutoShape 38"/>
          <p:cNvSpPr>
            <a:spLocks noChangeArrowheads="1"/>
          </p:cNvSpPr>
          <p:nvPr/>
        </p:nvSpPr>
        <p:spPr bwMode="auto">
          <a:xfrm>
            <a:off x="29718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69" name="AutoShape 39"/>
          <p:cNvSpPr>
            <a:spLocks noChangeArrowheads="1"/>
          </p:cNvSpPr>
          <p:nvPr/>
        </p:nvSpPr>
        <p:spPr bwMode="auto">
          <a:xfrm>
            <a:off x="29718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0" name="AutoShape 40"/>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1" name="AutoShape 41"/>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2" name="AutoShape 42"/>
          <p:cNvSpPr>
            <a:spLocks noChangeArrowheads="1"/>
          </p:cNvSpPr>
          <p:nvPr/>
        </p:nvSpPr>
        <p:spPr bwMode="auto">
          <a:xfrm>
            <a:off x="29718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3" name="AutoShape 43"/>
          <p:cNvSpPr>
            <a:spLocks noChangeArrowheads="1"/>
          </p:cNvSpPr>
          <p:nvPr/>
        </p:nvSpPr>
        <p:spPr bwMode="auto">
          <a:xfrm>
            <a:off x="29718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4" name="AutoShape 44"/>
          <p:cNvSpPr>
            <a:spLocks noChangeArrowheads="1"/>
          </p:cNvSpPr>
          <p:nvPr/>
        </p:nvSpPr>
        <p:spPr bwMode="auto">
          <a:xfrm>
            <a:off x="3962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5" name="AutoShape 45"/>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6" name="AutoShape 46"/>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7" name="AutoShape 47"/>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8" name="AutoShape 48"/>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79" name="AutoShape 49"/>
          <p:cNvSpPr>
            <a:spLocks noChangeArrowheads="1"/>
          </p:cNvSpPr>
          <p:nvPr/>
        </p:nvSpPr>
        <p:spPr bwMode="auto">
          <a:xfrm>
            <a:off x="39624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0" name="AutoShape 50"/>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1" name="AutoShape 51"/>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2" name="AutoShape 52"/>
          <p:cNvSpPr>
            <a:spLocks noChangeArrowheads="1"/>
          </p:cNvSpPr>
          <p:nvPr/>
        </p:nvSpPr>
        <p:spPr bwMode="auto">
          <a:xfrm>
            <a:off x="49530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3" name="AutoShape 53"/>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4" name="AutoShape 54"/>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5" name="AutoShape 55"/>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6" name="AutoShape 56"/>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7" name="AutoShape 57"/>
          <p:cNvSpPr>
            <a:spLocks noChangeArrowheads="1"/>
          </p:cNvSpPr>
          <p:nvPr/>
        </p:nvSpPr>
        <p:spPr bwMode="auto">
          <a:xfrm>
            <a:off x="5029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8" name="AutoShape 58"/>
          <p:cNvSpPr>
            <a:spLocks noChangeArrowheads="1"/>
          </p:cNvSpPr>
          <p:nvPr/>
        </p:nvSpPr>
        <p:spPr bwMode="auto">
          <a:xfrm>
            <a:off x="5943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89" name="AutoShape 59"/>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0" name="AutoShape 60"/>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1" name="AutoShape 61"/>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2" name="AutoShape 62"/>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3" name="AutoShape 63"/>
          <p:cNvSpPr>
            <a:spLocks noChangeArrowheads="1"/>
          </p:cNvSpPr>
          <p:nvPr/>
        </p:nvSpPr>
        <p:spPr bwMode="auto">
          <a:xfrm>
            <a:off x="5943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4" name="AutoShape 64"/>
          <p:cNvSpPr>
            <a:spLocks noChangeArrowheads="1"/>
          </p:cNvSpPr>
          <p:nvPr/>
        </p:nvSpPr>
        <p:spPr bwMode="auto">
          <a:xfrm>
            <a:off x="60198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5" name="AutoShape 65"/>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6" name="AutoShape 66"/>
          <p:cNvSpPr>
            <a:spLocks noChangeArrowheads="1"/>
          </p:cNvSpPr>
          <p:nvPr/>
        </p:nvSpPr>
        <p:spPr bwMode="auto">
          <a:xfrm>
            <a:off x="6934200" y="914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7" name="AutoShape 67"/>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8" name="AutoShape 68"/>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699" name="AutoShape 69"/>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0" name="AutoShape 70"/>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1" name="AutoShape 71"/>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2" name="AutoShape 72"/>
          <p:cNvSpPr>
            <a:spLocks noChangeArrowheads="1"/>
          </p:cNvSpPr>
          <p:nvPr/>
        </p:nvSpPr>
        <p:spPr bwMode="auto">
          <a:xfrm>
            <a:off x="7924800" y="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3" name="AutoShape 73"/>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4" name="AutoShape 74"/>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5" name="AutoShape 75"/>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6" name="AutoShape 76"/>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7" name="AutoShape 77"/>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8" name="AutoShape 78"/>
          <p:cNvSpPr>
            <a:spLocks noChangeArrowheads="1"/>
          </p:cNvSpPr>
          <p:nvPr/>
        </p:nvSpPr>
        <p:spPr bwMode="auto">
          <a:xfrm>
            <a:off x="7924800" y="5867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8709" name="AutoShape 79"/>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0" name="AutoShape 80"/>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1" name="AutoShape 81"/>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2" name="AutoShape 82"/>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3" name="AutoShape 83"/>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4" name="AutoShape 84"/>
          <p:cNvSpPr>
            <a:spLocks noChangeArrowheads="1"/>
          </p:cNvSpPr>
          <p:nvPr/>
        </p:nvSpPr>
        <p:spPr bwMode="auto">
          <a:xfrm>
            <a:off x="16764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5" name="AutoShape 85"/>
          <p:cNvSpPr>
            <a:spLocks noChangeArrowheads="1"/>
          </p:cNvSpPr>
          <p:nvPr/>
        </p:nvSpPr>
        <p:spPr bwMode="auto">
          <a:xfrm>
            <a:off x="685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6" name="AutoShape 86"/>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7" name="AutoShape 87"/>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8" name="AutoShape 88"/>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19" name="AutoShape 89"/>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0" name="AutoShape 90"/>
          <p:cNvSpPr>
            <a:spLocks noChangeArrowheads="1"/>
          </p:cNvSpPr>
          <p:nvPr/>
        </p:nvSpPr>
        <p:spPr bwMode="auto">
          <a:xfrm>
            <a:off x="16764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1" name="AutoShape 91"/>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2" name="AutoShape 92"/>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3" name="AutoShape 93"/>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4" name="AutoShape 94"/>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5" name="AutoShape 95"/>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6" name="AutoShape 96"/>
          <p:cNvSpPr>
            <a:spLocks noChangeArrowheads="1"/>
          </p:cNvSpPr>
          <p:nvPr/>
        </p:nvSpPr>
        <p:spPr bwMode="auto">
          <a:xfrm>
            <a:off x="36576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7" name="AutoShape 97"/>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8" name="AutoShape 98"/>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29" name="AutoShape 99"/>
          <p:cNvSpPr>
            <a:spLocks noChangeArrowheads="1"/>
          </p:cNvSpPr>
          <p:nvPr/>
        </p:nvSpPr>
        <p:spPr bwMode="auto">
          <a:xfrm>
            <a:off x="36576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0" name="AutoShape 100"/>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1" name="AutoShape 101"/>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2" name="AutoShape 102"/>
          <p:cNvSpPr>
            <a:spLocks noChangeArrowheads="1"/>
          </p:cNvSpPr>
          <p:nvPr/>
        </p:nvSpPr>
        <p:spPr bwMode="auto">
          <a:xfrm>
            <a:off x="56388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3" name="AutoShape 103"/>
          <p:cNvSpPr>
            <a:spLocks noChangeArrowheads="1"/>
          </p:cNvSpPr>
          <p:nvPr/>
        </p:nvSpPr>
        <p:spPr bwMode="auto">
          <a:xfrm>
            <a:off x="66294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4" name="AutoShape 104"/>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5" name="AutoShape 105"/>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6" name="AutoShape 106"/>
          <p:cNvSpPr>
            <a:spLocks noChangeArrowheads="1"/>
          </p:cNvSpPr>
          <p:nvPr/>
        </p:nvSpPr>
        <p:spPr bwMode="auto">
          <a:xfrm>
            <a:off x="46482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7" name="AutoShape 107"/>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8" name="AutoShape 108"/>
          <p:cNvSpPr>
            <a:spLocks noChangeArrowheads="1"/>
          </p:cNvSpPr>
          <p:nvPr/>
        </p:nvSpPr>
        <p:spPr bwMode="auto">
          <a:xfrm>
            <a:off x="26670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39" name="AutoShape 109"/>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0" name="AutoShape 110"/>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1" name="AutoShape 111"/>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2" name="AutoShape 112"/>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3" name="AutoShape 113"/>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4" name="AutoShape 114"/>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5" name="AutoShape 115"/>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6" name="AutoShape 116"/>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7" name="AutoShape 117"/>
          <p:cNvSpPr>
            <a:spLocks noChangeArrowheads="1"/>
          </p:cNvSpPr>
          <p:nvPr/>
        </p:nvSpPr>
        <p:spPr bwMode="auto">
          <a:xfrm>
            <a:off x="56388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8" name="AutoShape 118"/>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49" name="AutoShape 119"/>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0" name="AutoShape 120"/>
          <p:cNvSpPr>
            <a:spLocks noChangeArrowheads="1"/>
          </p:cNvSpPr>
          <p:nvPr/>
        </p:nvSpPr>
        <p:spPr bwMode="auto">
          <a:xfrm>
            <a:off x="6629400" y="533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1" name="AutoShape 121"/>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2" name="AutoShape 122"/>
          <p:cNvSpPr>
            <a:spLocks noChangeArrowheads="1"/>
          </p:cNvSpPr>
          <p:nvPr/>
        </p:nvSpPr>
        <p:spPr bwMode="auto">
          <a:xfrm>
            <a:off x="46482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3" name="AutoShape 123"/>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4" name="AutoShape 124"/>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5" name="AutoShape 125"/>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6" name="AutoShape 126"/>
          <p:cNvSpPr>
            <a:spLocks noChangeArrowheads="1"/>
          </p:cNvSpPr>
          <p:nvPr/>
        </p:nvSpPr>
        <p:spPr bwMode="auto">
          <a:xfrm>
            <a:off x="7620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7" name="AutoShape 127"/>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8" name="AutoShape 128"/>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59" name="AutoShape 129"/>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0" name="AutoShape 130"/>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1" name="AutoShape 131"/>
          <p:cNvSpPr>
            <a:spLocks noChangeArrowheads="1"/>
          </p:cNvSpPr>
          <p:nvPr/>
        </p:nvSpPr>
        <p:spPr bwMode="auto">
          <a:xfrm>
            <a:off x="-304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2" name="AutoShape 132"/>
          <p:cNvSpPr>
            <a:spLocks noChangeArrowheads="1"/>
          </p:cNvSpPr>
          <p:nvPr/>
        </p:nvSpPr>
        <p:spPr bwMode="auto">
          <a:xfrm>
            <a:off x="-304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3" name="AutoShape 133"/>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4" name="AutoShape 134"/>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5" name="AutoShape 135"/>
          <p:cNvSpPr>
            <a:spLocks noChangeArrowheads="1"/>
          </p:cNvSpPr>
          <p:nvPr/>
        </p:nvSpPr>
        <p:spPr bwMode="auto">
          <a:xfrm>
            <a:off x="16764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6" name="AutoShape 136"/>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7" name="AutoShape 137"/>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8" name="AutoShape 138"/>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69" name="AutoShape 139"/>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0" name="AutoShape 140"/>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1" name="AutoShape 141"/>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2" name="AutoShape 142"/>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3" name="AutoShape 143"/>
          <p:cNvSpPr>
            <a:spLocks noChangeArrowheads="1"/>
          </p:cNvSpPr>
          <p:nvPr/>
        </p:nvSpPr>
        <p:spPr bwMode="auto">
          <a:xfrm>
            <a:off x="88392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4" name="AutoShape 144"/>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5" name="AutoShape 145"/>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6" name="AutoShape 146"/>
          <p:cNvSpPr>
            <a:spLocks noChangeArrowheads="1"/>
          </p:cNvSpPr>
          <p:nvPr/>
        </p:nvSpPr>
        <p:spPr bwMode="auto">
          <a:xfrm>
            <a:off x="88392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7" name="AutoShape 147"/>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8" name="AutoShape 148"/>
          <p:cNvSpPr>
            <a:spLocks noChangeArrowheads="1"/>
          </p:cNvSpPr>
          <p:nvPr/>
        </p:nvSpPr>
        <p:spPr bwMode="auto">
          <a:xfrm>
            <a:off x="88392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79" name="AutoShape 149"/>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0" name="AutoShape 150"/>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1" name="AutoShape 151"/>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2" name="AutoShape 152"/>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3" name="AutoShape 153"/>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4" name="AutoShape 154"/>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5" name="AutoShape 155"/>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8786" name="AutoShape 156"/>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9"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69670" name="AutoShape 6"/>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1" name="AutoShape 8"/>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2" name="AutoShape 9"/>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3" name="AutoShape 10"/>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4" name="AutoShape 11"/>
          <p:cNvSpPr>
            <a:spLocks noChangeArrowheads="1"/>
          </p:cNvSpPr>
          <p:nvPr/>
        </p:nvSpPr>
        <p:spPr bwMode="auto">
          <a:xfrm>
            <a:off x="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5" name="AutoShape 12"/>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6" name="AutoShape 13"/>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7" name="AutoShape 14"/>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8" name="AutoShape 15"/>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79" name="AutoShape 16"/>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0" name="AutoShape 17"/>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1" name="AutoShape 18"/>
          <p:cNvSpPr>
            <a:spLocks noChangeArrowheads="1"/>
          </p:cNvSpPr>
          <p:nvPr/>
        </p:nvSpPr>
        <p:spPr bwMode="auto">
          <a:xfrm>
            <a:off x="990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2" name="AutoShape 20"/>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3" name="AutoShape 21"/>
          <p:cNvSpPr>
            <a:spLocks noChangeArrowheads="1"/>
          </p:cNvSpPr>
          <p:nvPr/>
        </p:nvSpPr>
        <p:spPr bwMode="auto">
          <a:xfrm>
            <a:off x="19812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4" name="AutoShape 22"/>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5" name="AutoShape 23"/>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6" name="AutoShape 24"/>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7" name="AutoShape 25"/>
          <p:cNvSpPr>
            <a:spLocks noChangeArrowheads="1"/>
          </p:cNvSpPr>
          <p:nvPr/>
        </p:nvSpPr>
        <p:spPr bwMode="auto">
          <a:xfrm>
            <a:off x="19812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8" name="AutoShape 26"/>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89" name="AutoShape 27"/>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0" name="AutoShape 29"/>
          <p:cNvSpPr>
            <a:spLocks noChangeArrowheads="1"/>
          </p:cNvSpPr>
          <p:nvPr/>
        </p:nvSpPr>
        <p:spPr bwMode="auto">
          <a:xfrm>
            <a:off x="29718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1" name="AutoShape 30"/>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2" name="AutoShape 31"/>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3" name="AutoShape 32"/>
          <p:cNvSpPr>
            <a:spLocks noChangeArrowheads="1"/>
          </p:cNvSpPr>
          <p:nvPr/>
        </p:nvSpPr>
        <p:spPr bwMode="auto">
          <a:xfrm>
            <a:off x="29718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4" name="AutoShape 34"/>
          <p:cNvSpPr>
            <a:spLocks noChangeArrowheads="1"/>
          </p:cNvSpPr>
          <p:nvPr/>
        </p:nvSpPr>
        <p:spPr bwMode="auto">
          <a:xfrm>
            <a:off x="3962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5" name="AutoShape 35"/>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6" name="AutoShape 36"/>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7" name="AutoShape 37"/>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8" name="AutoShape 38"/>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699" name="AutoShape 39"/>
          <p:cNvSpPr>
            <a:spLocks noChangeArrowheads="1"/>
          </p:cNvSpPr>
          <p:nvPr/>
        </p:nvSpPr>
        <p:spPr bwMode="auto">
          <a:xfrm>
            <a:off x="39624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0" name="AutoShape 40"/>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1" name="AutoShape 41"/>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2" name="AutoShape 42"/>
          <p:cNvSpPr>
            <a:spLocks noChangeArrowheads="1"/>
          </p:cNvSpPr>
          <p:nvPr/>
        </p:nvSpPr>
        <p:spPr bwMode="auto">
          <a:xfrm>
            <a:off x="49530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3" name="AutoShape 43"/>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4" name="AutoShape 44"/>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5" name="AutoShape 45"/>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6" name="AutoShape 46"/>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7" name="AutoShape 47"/>
          <p:cNvSpPr>
            <a:spLocks noChangeArrowheads="1"/>
          </p:cNvSpPr>
          <p:nvPr/>
        </p:nvSpPr>
        <p:spPr bwMode="auto">
          <a:xfrm>
            <a:off x="5029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8" name="AutoShape 48"/>
          <p:cNvSpPr>
            <a:spLocks noChangeArrowheads="1"/>
          </p:cNvSpPr>
          <p:nvPr/>
        </p:nvSpPr>
        <p:spPr bwMode="auto">
          <a:xfrm>
            <a:off x="5943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09" name="AutoShape 49"/>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0" name="AutoShape 50"/>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1" name="AutoShape 51"/>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2" name="AutoShape 52"/>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3" name="AutoShape 53"/>
          <p:cNvSpPr>
            <a:spLocks noChangeArrowheads="1"/>
          </p:cNvSpPr>
          <p:nvPr/>
        </p:nvSpPr>
        <p:spPr bwMode="auto">
          <a:xfrm>
            <a:off x="5943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4" name="AutoShape 55"/>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5" name="AutoShape 57"/>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6" name="AutoShape 58"/>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7" name="AutoShape 59"/>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8" name="AutoShape 60"/>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19" name="AutoShape 61"/>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0" name="AutoShape 62"/>
          <p:cNvSpPr>
            <a:spLocks noChangeArrowheads="1"/>
          </p:cNvSpPr>
          <p:nvPr/>
        </p:nvSpPr>
        <p:spPr bwMode="auto">
          <a:xfrm>
            <a:off x="7924800" y="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1" name="AutoShape 63"/>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2" name="AutoShape 64"/>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3" name="AutoShape 65"/>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4" name="AutoShape 66"/>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5" name="AutoShape 67"/>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6" name="AutoShape 68"/>
          <p:cNvSpPr>
            <a:spLocks noChangeArrowheads="1"/>
          </p:cNvSpPr>
          <p:nvPr/>
        </p:nvSpPr>
        <p:spPr bwMode="auto">
          <a:xfrm>
            <a:off x="7924800" y="5867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69727" name="AutoShape 69"/>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28" name="AutoShape 70"/>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29" name="AutoShape 71"/>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0" name="AutoShape 72"/>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1" name="AutoShape 73"/>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2" name="AutoShape 74"/>
          <p:cNvSpPr>
            <a:spLocks noChangeArrowheads="1"/>
          </p:cNvSpPr>
          <p:nvPr/>
        </p:nvSpPr>
        <p:spPr bwMode="auto">
          <a:xfrm>
            <a:off x="16764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3" name="AutoShape 76"/>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4" name="AutoShape 77"/>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5" name="AutoShape 78"/>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6" name="AutoShape 79"/>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7" name="AutoShape 81"/>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8" name="AutoShape 82"/>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39" name="AutoShape 83"/>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0" name="AutoShape 84"/>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1" name="AutoShape 85"/>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2" name="AutoShape 86"/>
          <p:cNvSpPr>
            <a:spLocks noChangeArrowheads="1"/>
          </p:cNvSpPr>
          <p:nvPr/>
        </p:nvSpPr>
        <p:spPr bwMode="auto">
          <a:xfrm>
            <a:off x="36576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3" name="AutoShape 87"/>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4" name="AutoShape 88"/>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5" name="AutoShape 90"/>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6" name="AutoShape 91"/>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7" name="AutoShape 92"/>
          <p:cNvSpPr>
            <a:spLocks noChangeArrowheads="1"/>
          </p:cNvSpPr>
          <p:nvPr/>
        </p:nvSpPr>
        <p:spPr bwMode="auto">
          <a:xfrm>
            <a:off x="56388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8" name="AutoShape 93"/>
          <p:cNvSpPr>
            <a:spLocks noChangeArrowheads="1"/>
          </p:cNvSpPr>
          <p:nvPr/>
        </p:nvSpPr>
        <p:spPr bwMode="auto">
          <a:xfrm>
            <a:off x="66294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49" name="AutoShape 94"/>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0" name="AutoShape 95"/>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1" name="AutoShape 96"/>
          <p:cNvSpPr>
            <a:spLocks noChangeArrowheads="1"/>
          </p:cNvSpPr>
          <p:nvPr/>
        </p:nvSpPr>
        <p:spPr bwMode="auto">
          <a:xfrm>
            <a:off x="46482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2" name="AutoShape 97"/>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3" name="AutoShape 99"/>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4" name="AutoShape 100"/>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5" name="AutoShape 101"/>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6" name="AutoShape 102"/>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7" name="AutoShape 103"/>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8" name="AutoShape 104"/>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59" name="AutoShape 105"/>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0" name="AutoShape 106"/>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1" name="AutoShape 108"/>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2" name="AutoShape 109"/>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3" name="AutoShape 111"/>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4" name="AutoShape 112"/>
          <p:cNvSpPr>
            <a:spLocks noChangeArrowheads="1"/>
          </p:cNvSpPr>
          <p:nvPr/>
        </p:nvSpPr>
        <p:spPr bwMode="auto">
          <a:xfrm>
            <a:off x="46482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5" name="AutoShape 113"/>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6" name="AutoShape 114"/>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7" name="AutoShape 115"/>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8" name="AutoShape 116"/>
          <p:cNvSpPr>
            <a:spLocks noChangeArrowheads="1"/>
          </p:cNvSpPr>
          <p:nvPr/>
        </p:nvSpPr>
        <p:spPr bwMode="auto">
          <a:xfrm>
            <a:off x="7620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69" name="AutoShape 117"/>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0" name="AutoShape 118"/>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1" name="AutoShape 119"/>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2" name="AutoShape 120"/>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3" name="AutoShape 121"/>
          <p:cNvSpPr>
            <a:spLocks noChangeArrowheads="1"/>
          </p:cNvSpPr>
          <p:nvPr/>
        </p:nvSpPr>
        <p:spPr bwMode="auto">
          <a:xfrm>
            <a:off x="-304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4" name="AutoShape 122"/>
          <p:cNvSpPr>
            <a:spLocks noChangeArrowheads="1"/>
          </p:cNvSpPr>
          <p:nvPr/>
        </p:nvSpPr>
        <p:spPr bwMode="auto">
          <a:xfrm>
            <a:off x="-304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5" name="AutoShape 123"/>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6" name="AutoShape 124"/>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7" name="AutoShape 125"/>
          <p:cNvSpPr>
            <a:spLocks noChangeArrowheads="1"/>
          </p:cNvSpPr>
          <p:nvPr/>
        </p:nvSpPr>
        <p:spPr bwMode="auto">
          <a:xfrm>
            <a:off x="16764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8" name="AutoShape 126"/>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79" name="AutoShape 127"/>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0" name="AutoShape 128"/>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1" name="AutoShape 129"/>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2" name="AutoShape 130"/>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3" name="AutoShape 131"/>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4" name="AutoShape 132"/>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5" name="AutoShape 133"/>
          <p:cNvSpPr>
            <a:spLocks noChangeArrowheads="1"/>
          </p:cNvSpPr>
          <p:nvPr/>
        </p:nvSpPr>
        <p:spPr bwMode="auto">
          <a:xfrm>
            <a:off x="88392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6" name="AutoShape 134"/>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7" name="AutoShape 135"/>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8" name="AutoShape 136"/>
          <p:cNvSpPr>
            <a:spLocks noChangeArrowheads="1"/>
          </p:cNvSpPr>
          <p:nvPr/>
        </p:nvSpPr>
        <p:spPr bwMode="auto">
          <a:xfrm>
            <a:off x="88392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89" name="AutoShape 137"/>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0" name="AutoShape 138"/>
          <p:cNvSpPr>
            <a:spLocks noChangeArrowheads="1"/>
          </p:cNvSpPr>
          <p:nvPr/>
        </p:nvSpPr>
        <p:spPr bwMode="auto">
          <a:xfrm>
            <a:off x="88392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1" name="AutoShape 139"/>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2" name="AutoShape 140"/>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3" name="AutoShape 141"/>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4" name="AutoShape 142"/>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5" name="AutoShape 143"/>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6" name="AutoShape 144"/>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7" name="AutoShape 145"/>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69798" name="AutoShape 146"/>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3"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0694" name="AutoShape 6"/>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695" name="AutoShape 7"/>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696" name="AutoShape 8"/>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697" name="AutoShape 9"/>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698" name="AutoShape 10"/>
          <p:cNvSpPr>
            <a:spLocks noChangeArrowheads="1"/>
          </p:cNvSpPr>
          <p:nvPr/>
        </p:nvSpPr>
        <p:spPr bwMode="auto">
          <a:xfrm>
            <a:off x="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699" name="AutoShape 11"/>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0" name="AutoShape 12"/>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1" name="AutoShape 13"/>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2" name="AutoShape 14"/>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3" name="AutoShape 15"/>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4" name="AutoShape 16"/>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5" name="AutoShape 17"/>
          <p:cNvSpPr>
            <a:spLocks noChangeArrowheads="1"/>
          </p:cNvSpPr>
          <p:nvPr/>
        </p:nvSpPr>
        <p:spPr bwMode="auto">
          <a:xfrm>
            <a:off x="990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6" name="AutoShape 18"/>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7" name="AutoShape 19"/>
          <p:cNvSpPr>
            <a:spLocks noChangeArrowheads="1"/>
          </p:cNvSpPr>
          <p:nvPr/>
        </p:nvSpPr>
        <p:spPr bwMode="auto">
          <a:xfrm>
            <a:off x="19812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8" name="AutoShape 20"/>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09" name="AutoShape 21"/>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0" name="AutoShape 22"/>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1" name="AutoShape 23"/>
          <p:cNvSpPr>
            <a:spLocks noChangeArrowheads="1"/>
          </p:cNvSpPr>
          <p:nvPr/>
        </p:nvSpPr>
        <p:spPr bwMode="auto">
          <a:xfrm>
            <a:off x="19812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2" name="AutoShape 24"/>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3" name="AutoShape 25"/>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4" name="AutoShape 27"/>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5" name="AutoShape 28"/>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6" name="AutoShape 29"/>
          <p:cNvSpPr>
            <a:spLocks noChangeArrowheads="1"/>
          </p:cNvSpPr>
          <p:nvPr/>
        </p:nvSpPr>
        <p:spPr bwMode="auto">
          <a:xfrm>
            <a:off x="29718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7" name="AutoShape 31"/>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8" name="AutoShape 32"/>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19" name="AutoShape 33"/>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0" name="AutoShape 34"/>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1" name="AutoShape 35"/>
          <p:cNvSpPr>
            <a:spLocks noChangeArrowheads="1"/>
          </p:cNvSpPr>
          <p:nvPr/>
        </p:nvSpPr>
        <p:spPr bwMode="auto">
          <a:xfrm>
            <a:off x="39624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2" name="AutoShape 36"/>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3" name="AutoShape 37"/>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4" name="AutoShape 39"/>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5" name="AutoShape 40"/>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6" name="AutoShape 41"/>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7" name="AutoShape 42"/>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8" name="AutoShape 43"/>
          <p:cNvSpPr>
            <a:spLocks noChangeArrowheads="1"/>
          </p:cNvSpPr>
          <p:nvPr/>
        </p:nvSpPr>
        <p:spPr bwMode="auto">
          <a:xfrm>
            <a:off x="5029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29" name="AutoShape 44"/>
          <p:cNvSpPr>
            <a:spLocks noChangeArrowheads="1"/>
          </p:cNvSpPr>
          <p:nvPr/>
        </p:nvSpPr>
        <p:spPr bwMode="auto">
          <a:xfrm>
            <a:off x="5943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0" name="AutoShape 45"/>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1" name="AutoShape 46"/>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2" name="AutoShape 47"/>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3" name="AutoShape 48"/>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4" name="AutoShape 49"/>
          <p:cNvSpPr>
            <a:spLocks noChangeArrowheads="1"/>
          </p:cNvSpPr>
          <p:nvPr/>
        </p:nvSpPr>
        <p:spPr bwMode="auto">
          <a:xfrm>
            <a:off x="5943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5" name="AutoShape 50"/>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6" name="AutoShape 51"/>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7" name="AutoShape 52"/>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8" name="AutoShape 53"/>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39" name="AutoShape 54"/>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0" name="AutoShape 55"/>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1" name="AutoShape 56"/>
          <p:cNvSpPr>
            <a:spLocks noChangeArrowheads="1"/>
          </p:cNvSpPr>
          <p:nvPr/>
        </p:nvSpPr>
        <p:spPr bwMode="auto">
          <a:xfrm>
            <a:off x="7924800" y="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2" name="AutoShape 57"/>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3" name="AutoShape 58"/>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4" name="AutoShape 59"/>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5" name="AutoShape 60"/>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6" name="AutoShape 61"/>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0747" name="AutoShape 63"/>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48" name="AutoShape 64"/>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49" name="AutoShape 65"/>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0" name="AutoShape 66"/>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1" name="AutoShape 67"/>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2" name="AutoShape 68"/>
          <p:cNvSpPr>
            <a:spLocks noChangeArrowheads="1"/>
          </p:cNvSpPr>
          <p:nvPr/>
        </p:nvSpPr>
        <p:spPr bwMode="auto">
          <a:xfrm>
            <a:off x="16764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3" name="AutoShape 69"/>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4" name="AutoShape 70"/>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5" name="AutoShape 71"/>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6" name="AutoShape 72"/>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7" name="AutoShape 73"/>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8" name="AutoShape 74"/>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59" name="AutoShape 75"/>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0" name="AutoShape 76"/>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1" name="AutoShape 77"/>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2" name="AutoShape 78"/>
          <p:cNvSpPr>
            <a:spLocks noChangeArrowheads="1"/>
          </p:cNvSpPr>
          <p:nvPr/>
        </p:nvSpPr>
        <p:spPr bwMode="auto">
          <a:xfrm>
            <a:off x="36576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3" name="AutoShape 79"/>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4" name="AutoShape 80"/>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5" name="AutoShape 81"/>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6" name="AutoShape 82"/>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7" name="AutoShape 83"/>
          <p:cNvSpPr>
            <a:spLocks noChangeArrowheads="1"/>
          </p:cNvSpPr>
          <p:nvPr/>
        </p:nvSpPr>
        <p:spPr bwMode="auto">
          <a:xfrm>
            <a:off x="56388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8" name="AutoShape 84"/>
          <p:cNvSpPr>
            <a:spLocks noChangeArrowheads="1"/>
          </p:cNvSpPr>
          <p:nvPr/>
        </p:nvSpPr>
        <p:spPr bwMode="auto">
          <a:xfrm>
            <a:off x="66294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69" name="AutoShape 85"/>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0" name="AutoShape 86"/>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1" name="AutoShape 87"/>
          <p:cNvSpPr>
            <a:spLocks noChangeArrowheads="1"/>
          </p:cNvSpPr>
          <p:nvPr/>
        </p:nvSpPr>
        <p:spPr bwMode="auto">
          <a:xfrm>
            <a:off x="46482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2" name="AutoShape 88"/>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3" name="AutoShape 89"/>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4" name="AutoShape 90"/>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5" name="AutoShape 91"/>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6" name="AutoShape 92"/>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7" name="AutoShape 93"/>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8" name="AutoShape 94"/>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79" name="AutoShape 95"/>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0" name="AutoShape 96"/>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1" name="AutoShape 97"/>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2" name="AutoShape 98"/>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3" name="AutoShape 99"/>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4" name="AutoShape 101"/>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5" name="AutoShape 102"/>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6" name="AutoShape 103"/>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7" name="AutoShape 104"/>
          <p:cNvSpPr>
            <a:spLocks noChangeArrowheads="1"/>
          </p:cNvSpPr>
          <p:nvPr/>
        </p:nvSpPr>
        <p:spPr bwMode="auto">
          <a:xfrm>
            <a:off x="7620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8" name="AutoShape 105"/>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89" name="AutoShape 106"/>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0" name="AutoShape 107"/>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1" name="AutoShape 108"/>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2" name="AutoShape 109"/>
          <p:cNvSpPr>
            <a:spLocks noChangeArrowheads="1"/>
          </p:cNvSpPr>
          <p:nvPr/>
        </p:nvSpPr>
        <p:spPr bwMode="auto">
          <a:xfrm>
            <a:off x="-304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3" name="AutoShape 110"/>
          <p:cNvSpPr>
            <a:spLocks noChangeArrowheads="1"/>
          </p:cNvSpPr>
          <p:nvPr/>
        </p:nvSpPr>
        <p:spPr bwMode="auto">
          <a:xfrm>
            <a:off x="-304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4" name="AutoShape 111"/>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5" name="AutoShape 112"/>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6" name="AutoShape 113"/>
          <p:cNvSpPr>
            <a:spLocks noChangeArrowheads="1"/>
          </p:cNvSpPr>
          <p:nvPr/>
        </p:nvSpPr>
        <p:spPr bwMode="auto">
          <a:xfrm>
            <a:off x="16764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7" name="AutoShape 114"/>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8" name="AutoShape 115"/>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799" name="AutoShape 116"/>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0" name="AutoShape 117"/>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1" name="AutoShape 118"/>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2" name="AutoShape 119"/>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3" name="AutoShape 120"/>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4" name="AutoShape 122"/>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5" name="AutoShape 123"/>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6" name="AutoShape 125"/>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7" name="AutoShape 127"/>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8" name="AutoShape 128"/>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09" name="AutoShape 129"/>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10" name="AutoShape 130"/>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11" name="AutoShape 131"/>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12" name="AutoShape 132"/>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13" name="AutoShape 133"/>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0814" name="AutoShape 134"/>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endParaRPr lang="en-US"/>
          </a:p>
        </p:txBody>
      </p:sp>
      <p:sp>
        <p:nvSpPr>
          <p:cNvPr id="371715" name="Rectangle 3"/>
          <p:cNvSpPr>
            <a:spLocks noGrp="1" noChangeArrowheads="1"/>
          </p:cNvSpPr>
          <p:nvPr>
            <p:ph type="body" idx="1"/>
          </p:nvPr>
        </p:nvSpPr>
        <p:spPr/>
        <p:txBody>
          <a:bodyPr/>
          <a:lstStyle/>
          <a:p>
            <a:endParaRPr lang="en-US"/>
          </a:p>
        </p:txBody>
      </p:sp>
      <p:pic>
        <p:nvPicPr>
          <p:cNvPr id="371716"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1718" name="AutoShape 6"/>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19" name="AutoShape 7"/>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0" name="AutoShape 8"/>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1" name="AutoShape 9"/>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2" name="AutoShape 11"/>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3" name="AutoShape 12"/>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4" name="AutoShape 13"/>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5" name="AutoShape 14"/>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6" name="AutoShape 15"/>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7" name="AutoShape 16"/>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8" name="AutoShape 17"/>
          <p:cNvSpPr>
            <a:spLocks noChangeArrowheads="1"/>
          </p:cNvSpPr>
          <p:nvPr/>
        </p:nvSpPr>
        <p:spPr bwMode="auto">
          <a:xfrm>
            <a:off x="990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29" name="AutoShape 18"/>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0" name="AutoShape 20"/>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1" name="AutoShape 21"/>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2" name="AutoShape 22"/>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3" name="AutoShape 23"/>
          <p:cNvSpPr>
            <a:spLocks noChangeArrowheads="1"/>
          </p:cNvSpPr>
          <p:nvPr/>
        </p:nvSpPr>
        <p:spPr bwMode="auto">
          <a:xfrm>
            <a:off x="19812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4" name="AutoShape 24"/>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5" name="AutoShape 25"/>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6" name="AutoShape 26"/>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7" name="AutoShape 27"/>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8" name="AutoShape 28"/>
          <p:cNvSpPr>
            <a:spLocks noChangeArrowheads="1"/>
          </p:cNvSpPr>
          <p:nvPr/>
        </p:nvSpPr>
        <p:spPr bwMode="auto">
          <a:xfrm>
            <a:off x="29718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39" name="AutoShape 29"/>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0" name="AutoShape 30"/>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1" name="AutoShape 31"/>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2" name="AutoShape 32"/>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3" name="AutoShape 33"/>
          <p:cNvSpPr>
            <a:spLocks noChangeArrowheads="1"/>
          </p:cNvSpPr>
          <p:nvPr/>
        </p:nvSpPr>
        <p:spPr bwMode="auto">
          <a:xfrm>
            <a:off x="39624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4" name="AutoShape 34"/>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5" name="AutoShape 35"/>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6" name="AutoShape 36"/>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7" name="AutoShape 37"/>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8" name="AutoShape 38"/>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49" name="AutoShape 39"/>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0" name="AutoShape 42"/>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1" name="AutoShape 43"/>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2" name="AutoShape 44"/>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3" name="AutoShape 45"/>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4" name="AutoShape 46"/>
          <p:cNvSpPr>
            <a:spLocks noChangeArrowheads="1"/>
          </p:cNvSpPr>
          <p:nvPr/>
        </p:nvSpPr>
        <p:spPr bwMode="auto">
          <a:xfrm>
            <a:off x="5943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5" name="AutoShape 47"/>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6" name="AutoShape 48"/>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7" name="AutoShape 49"/>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8" name="AutoShape 50"/>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59" name="AutoShape 51"/>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0" name="AutoShape 52"/>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1" name="AutoShape 54"/>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2" name="AutoShape 55"/>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3" name="AutoShape 56"/>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4" name="AutoShape 57"/>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5" name="AutoShape 58"/>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1766" name="AutoShape 59"/>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67" name="AutoShape 60"/>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68" name="AutoShape 61"/>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69" name="AutoShape 62"/>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0" name="AutoShape 63"/>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1" name="AutoShape 65"/>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2" name="AutoShape 66"/>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3" name="AutoShape 67"/>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4" name="AutoShape 68"/>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5" name="AutoShape 69"/>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6" name="AutoShape 70"/>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7" name="AutoShape 71"/>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8" name="AutoShape 72"/>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79" name="AutoShape 73"/>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0" name="AutoShape 74"/>
          <p:cNvSpPr>
            <a:spLocks noChangeArrowheads="1"/>
          </p:cNvSpPr>
          <p:nvPr/>
        </p:nvSpPr>
        <p:spPr bwMode="auto">
          <a:xfrm>
            <a:off x="36576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1" name="AutoShape 75"/>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2" name="AutoShape 76"/>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3" name="AutoShape 77"/>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4" name="AutoShape 78"/>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5" name="AutoShape 79"/>
          <p:cNvSpPr>
            <a:spLocks noChangeArrowheads="1"/>
          </p:cNvSpPr>
          <p:nvPr/>
        </p:nvSpPr>
        <p:spPr bwMode="auto">
          <a:xfrm>
            <a:off x="56388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6" name="AutoShape 80"/>
          <p:cNvSpPr>
            <a:spLocks noChangeArrowheads="1"/>
          </p:cNvSpPr>
          <p:nvPr/>
        </p:nvSpPr>
        <p:spPr bwMode="auto">
          <a:xfrm>
            <a:off x="66294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7" name="AutoShape 81"/>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8" name="AutoShape 82"/>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89" name="AutoShape 84"/>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0" name="AutoShape 85"/>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1" name="AutoShape 86"/>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2" name="AutoShape 87"/>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3" name="AutoShape 88"/>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4" name="AutoShape 89"/>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5" name="AutoShape 90"/>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6" name="AutoShape 91"/>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7" name="AutoShape 92"/>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8" name="AutoShape 93"/>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799" name="AutoShape 94"/>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0" name="AutoShape 95"/>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1" name="AutoShape 96"/>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2" name="AutoShape 97"/>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3" name="AutoShape 98"/>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4" name="AutoShape 100"/>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5" name="AutoShape 101"/>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6" name="AutoShape 102"/>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7" name="AutoShape 103"/>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8" name="AutoShape 106"/>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09" name="AutoShape 107"/>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0" name="AutoShape 109"/>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1" name="AutoShape 110"/>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2" name="AutoShape 111"/>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3" name="AutoShape 112"/>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4" name="AutoShape 113"/>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5" name="AutoShape 114"/>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6" name="AutoShape 115"/>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7" name="AutoShape 116"/>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8" name="AutoShape 117"/>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19" name="AutoShape 118"/>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0" name="AutoShape 119"/>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1" name="AutoShape 120"/>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2" name="AutoShape 121"/>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3" name="AutoShape 122"/>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4" name="AutoShape 123"/>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5" name="AutoShape 124"/>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6" name="AutoShape 125"/>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1827" name="AutoShape 126"/>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endParaRPr lang="en-US"/>
          </a:p>
        </p:txBody>
      </p:sp>
      <p:sp>
        <p:nvSpPr>
          <p:cNvPr id="372739" name="Rectangle 3"/>
          <p:cNvSpPr>
            <a:spLocks noGrp="1" noChangeArrowheads="1"/>
          </p:cNvSpPr>
          <p:nvPr>
            <p:ph type="body" idx="1"/>
          </p:nvPr>
        </p:nvSpPr>
        <p:spPr/>
        <p:txBody>
          <a:bodyPr/>
          <a:lstStyle/>
          <a:p>
            <a:endParaRPr lang="en-US"/>
          </a:p>
        </p:txBody>
      </p:sp>
      <p:pic>
        <p:nvPicPr>
          <p:cNvPr id="372740"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1"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2742" name="AutoShape 6"/>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3" name="AutoShape 7"/>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4" name="AutoShape 8"/>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5" name="AutoShape 9"/>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6" name="AutoShape 10"/>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7" name="AutoShape 11"/>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8" name="AutoShape 12"/>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49" name="AutoShape 13"/>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0" name="AutoShape 14"/>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1" name="AutoShape 15"/>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2" name="AutoShape 16"/>
          <p:cNvSpPr>
            <a:spLocks noChangeArrowheads="1"/>
          </p:cNvSpPr>
          <p:nvPr/>
        </p:nvSpPr>
        <p:spPr bwMode="auto">
          <a:xfrm>
            <a:off x="990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3" name="AutoShape 17"/>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4" name="AutoShape 18"/>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5" name="AutoShape 19"/>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6" name="AutoShape 20"/>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7" name="AutoShape 21"/>
          <p:cNvSpPr>
            <a:spLocks noChangeArrowheads="1"/>
          </p:cNvSpPr>
          <p:nvPr/>
        </p:nvSpPr>
        <p:spPr bwMode="auto">
          <a:xfrm>
            <a:off x="19812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8" name="AutoShape 22"/>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59" name="AutoShape 23"/>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0" name="AutoShape 24"/>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1" name="AutoShape 25"/>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2" name="AutoShape 26"/>
          <p:cNvSpPr>
            <a:spLocks noChangeArrowheads="1"/>
          </p:cNvSpPr>
          <p:nvPr/>
        </p:nvSpPr>
        <p:spPr bwMode="auto">
          <a:xfrm>
            <a:off x="29718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3" name="AutoShape 27"/>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4" name="AutoShape 28"/>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5" name="AutoShape 29"/>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6" name="AutoShape 30"/>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7" name="AutoShape 31"/>
          <p:cNvSpPr>
            <a:spLocks noChangeArrowheads="1"/>
          </p:cNvSpPr>
          <p:nvPr/>
        </p:nvSpPr>
        <p:spPr bwMode="auto">
          <a:xfrm>
            <a:off x="39624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8" name="AutoShape 32"/>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69" name="AutoShape 33"/>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0" name="AutoShape 34"/>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1" name="AutoShape 35"/>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2" name="AutoShape 36"/>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3" name="AutoShape 37"/>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4" name="AutoShape 38"/>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5" name="AutoShape 39"/>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6" name="AutoShape 40"/>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7" name="AutoShape 41"/>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8" name="AutoShape 42"/>
          <p:cNvSpPr>
            <a:spLocks noChangeArrowheads="1"/>
          </p:cNvSpPr>
          <p:nvPr/>
        </p:nvSpPr>
        <p:spPr bwMode="auto">
          <a:xfrm>
            <a:off x="5943600" y="5029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79" name="AutoShape 43"/>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0" name="AutoShape 44"/>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1" name="AutoShape 45"/>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2" name="AutoShape 46"/>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3" name="AutoShape 47"/>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4" name="AutoShape 48"/>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5" name="AutoShape 49"/>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6" name="AutoShape 50"/>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7" name="AutoShape 51"/>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8" name="AutoShape 52"/>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89" name="AutoShape 53"/>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2790" name="AutoShape 54"/>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1" name="AutoShape 55"/>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2" name="AutoShape 56"/>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3" name="AutoShape 57"/>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4" name="AutoShape 58"/>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5" name="AutoShape 59"/>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6" name="AutoShape 60"/>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7" name="AutoShape 61"/>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8" name="AutoShape 62"/>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799" name="AutoShape 63"/>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0" name="AutoShape 64"/>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1" name="AutoShape 65"/>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2" name="AutoShape 66"/>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3" name="AutoShape 67"/>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4" name="AutoShape 69"/>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5" name="AutoShape 70"/>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6" name="AutoShape 71"/>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7" name="AutoShape 72"/>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8" name="AutoShape 73"/>
          <p:cNvSpPr>
            <a:spLocks noChangeArrowheads="1"/>
          </p:cNvSpPr>
          <p:nvPr/>
        </p:nvSpPr>
        <p:spPr bwMode="auto">
          <a:xfrm>
            <a:off x="56388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09" name="AutoShape 74"/>
          <p:cNvSpPr>
            <a:spLocks noChangeArrowheads="1"/>
          </p:cNvSpPr>
          <p:nvPr/>
        </p:nvSpPr>
        <p:spPr bwMode="auto">
          <a:xfrm>
            <a:off x="66294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0" name="AutoShape 75"/>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1" name="AutoShape 76"/>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2" name="AutoShape 77"/>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3" name="AutoShape 78"/>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4" name="AutoShape 79"/>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5" name="AutoShape 80"/>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6" name="AutoShape 81"/>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7" name="AutoShape 82"/>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8" name="AutoShape 83"/>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19" name="AutoShape 84"/>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0" name="AutoShape 85"/>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1" name="AutoShape 86"/>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2" name="AutoShape 87"/>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3" name="AutoShape 88"/>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4" name="AutoShape 89"/>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5" name="AutoShape 90"/>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6" name="AutoShape 91"/>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7" name="AutoShape 92"/>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8" name="AutoShape 93"/>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29" name="AutoShape 94"/>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0" name="AutoShape 95"/>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1" name="AutoShape 96"/>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2" name="AutoShape 97"/>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3" name="AutoShape 98"/>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4" name="AutoShape 99"/>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5" name="AutoShape 100"/>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6" name="AutoShape 101"/>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7" name="AutoShape 102"/>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8" name="AutoShape 103"/>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39" name="AutoShape 104"/>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0" name="AutoShape 105"/>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1" name="AutoShape 106"/>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2" name="AutoShape 107"/>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3" name="AutoShape 108"/>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4" name="AutoShape 109"/>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5" name="AutoShape 110"/>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6" name="AutoShape 111"/>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7" name="AutoShape 112"/>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8" name="AutoShape 113"/>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49" name="AutoShape 114"/>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2850" name="AutoShape 115"/>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endParaRPr lang="en-US"/>
          </a:p>
        </p:txBody>
      </p:sp>
      <p:sp>
        <p:nvSpPr>
          <p:cNvPr id="373763" name="Rectangle 3"/>
          <p:cNvSpPr>
            <a:spLocks noGrp="1" noChangeArrowheads="1"/>
          </p:cNvSpPr>
          <p:nvPr>
            <p:ph type="body" idx="1"/>
          </p:nvPr>
        </p:nvSpPr>
        <p:spPr/>
        <p:txBody>
          <a:bodyPr/>
          <a:lstStyle/>
          <a:p>
            <a:endParaRPr lang="en-US"/>
          </a:p>
        </p:txBody>
      </p:sp>
      <p:pic>
        <p:nvPicPr>
          <p:cNvPr id="373764"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3766" name="AutoShape 6"/>
          <p:cNvSpPr>
            <a:spLocks noChangeArrowheads="1"/>
          </p:cNvSpPr>
          <p:nvPr/>
        </p:nvSpPr>
        <p:spPr bwMode="auto">
          <a:xfrm>
            <a:off x="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67" name="AutoShape 7"/>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68" name="AutoShape 8"/>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69" name="AutoShape 9"/>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0" name="AutoShape 10"/>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1" name="AutoShape 11"/>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2" name="AutoShape 12"/>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3" name="AutoShape 13"/>
          <p:cNvSpPr>
            <a:spLocks noChangeArrowheads="1"/>
          </p:cNvSpPr>
          <p:nvPr/>
        </p:nvSpPr>
        <p:spPr bwMode="auto">
          <a:xfrm>
            <a:off x="9906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4" name="AutoShape 14"/>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5" name="AutoShape 15"/>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6" name="AutoShape 17"/>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7" name="AutoShape 18"/>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8" name="AutoShape 19"/>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79" name="AutoShape 20"/>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0" name="AutoShape 22"/>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1" name="AutoShape 23"/>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2" name="AutoShape 24"/>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3" name="AutoShape 25"/>
          <p:cNvSpPr>
            <a:spLocks noChangeArrowheads="1"/>
          </p:cNvSpPr>
          <p:nvPr/>
        </p:nvSpPr>
        <p:spPr bwMode="auto">
          <a:xfrm>
            <a:off x="29718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4" name="AutoShape 27"/>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5" name="AutoShape 28"/>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6" name="AutoShape 29"/>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7" name="AutoShape 30"/>
          <p:cNvSpPr>
            <a:spLocks noChangeArrowheads="1"/>
          </p:cNvSpPr>
          <p:nvPr/>
        </p:nvSpPr>
        <p:spPr bwMode="auto">
          <a:xfrm>
            <a:off x="39624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8" name="AutoShape 32"/>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89" name="AutoShape 33"/>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0" name="AutoShape 34"/>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1" name="AutoShape 35"/>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2" name="AutoShape 36"/>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3" name="AutoShape 37"/>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4" name="AutoShape 38"/>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5" name="AutoShape 39"/>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6" name="AutoShape 40"/>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7" name="AutoShape 41"/>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8" name="AutoShape 43"/>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799" name="AutoShape 44"/>
          <p:cNvSpPr>
            <a:spLocks noChangeArrowheads="1"/>
          </p:cNvSpPr>
          <p:nvPr/>
        </p:nvSpPr>
        <p:spPr bwMode="auto">
          <a:xfrm>
            <a:off x="6934200" y="1905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0" name="AutoShape 45"/>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1" name="AutoShape 46"/>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2" name="AutoShape 47"/>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3" name="AutoShape 48"/>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4" name="AutoShape 49"/>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5" name="AutoShape 50"/>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6" name="AutoShape 51"/>
          <p:cNvSpPr>
            <a:spLocks noChangeArrowheads="1"/>
          </p:cNvSpPr>
          <p:nvPr/>
        </p:nvSpPr>
        <p:spPr bwMode="auto">
          <a:xfrm>
            <a:off x="7924800" y="28956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7" name="AutoShape 52"/>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8" name="AutoShape 53"/>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3809" name="AutoShape 54"/>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0" name="AutoShape 55"/>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1" name="AutoShape 56"/>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2" name="AutoShape 57"/>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3" name="AutoShape 58"/>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4" name="AutoShape 59"/>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5" name="AutoShape 60"/>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6" name="AutoShape 61"/>
          <p:cNvSpPr>
            <a:spLocks noChangeArrowheads="1"/>
          </p:cNvSpPr>
          <p:nvPr/>
        </p:nvSpPr>
        <p:spPr bwMode="auto">
          <a:xfrm>
            <a:off x="16764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7" name="AutoShape 62"/>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8" name="AutoShape 63"/>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19" name="AutoShape 64"/>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0" name="AutoShape 65"/>
          <p:cNvSpPr>
            <a:spLocks noChangeArrowheads="1"/>
          </p:cNvSpPr>
          <p:nvPr/>
        </p:nvSpPr>
        <p:spPr bwMode="auto">
          <a:xfrm>
            <a:off x="26670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1" name="AutoShape 66"/>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2" name="AutoShape 67"/>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3" name="AutoShape 68"/>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4" name="AutoShape 69"/>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5" name="AutoShape 70"/>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6" name="AutoShape 71"/>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7" name="AutoShape 74"/>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8" name="AutoShape 75"/>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29" name="AutoShape 76"/>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0" name="AutoShape 77"/>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1" name="AutoShape 78"/>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2" name="AutoShape 79"/>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3" name="AutoShape 80"/>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4" name="AutoShape 81"/>
          <p:cNvSpPr>
            <a:spLocks noChangeArrowheads="1"/>
          </p:cNvSpPr>
          <p:nvPr/>
        </p:nvSpPr>
        <p:spPr bwMode="auto">
          <a:xfrm>
            <a:off x="66294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5" name="AutoShape 82"/>
          <p:cNvSpPr>
            <a:spLocks noChangeArrowheads="1"/>
          </p:cNvSpPr>
          <p:nvPr/>
        </p:nvSpPr>
        <p:spPr bwMode="auto">
          <a:xfrm>
            <a:off x="76200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6" name="AutoShape 83"/>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7" name="AutoShape 84"/>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8" name="AutoShape 85"/>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39" name="AutoShape 86"/>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0" name="AutoShape 87"/>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1" name="AutoShape 88"/>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2" name="AutoShape 89"/>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3" name="AutoShape 90"/>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4" name="AutoShape 91"/>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5" name="AutoShape 92"/>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6" name="AutoShape 93"/>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7" name="AutoShape 94"/>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8" name="AutoShape 95"/>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49" name="AutoShape 96"/>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0" name="AutoShape 97"/>
          <p:cNvSpPr>
            <a:spLocks noChangeArrowheads="1"/>
          </p:cNvSpPr>
          <p:nvPr/>
        </p:nvSpPr>
        <p:spPr bwMode="auto">
          <a:xfrm>
            <a:off x="2667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1" name="AutoShape 98"/>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2" name="AutoShape 99"/>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3" name="AutoShape 100"/>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4" name="AutoShape 101"/>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5" name="AutoShape 102"/>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6" name="AutoShape 103"/>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7" name="AutoShape 104"/>
          <p:cNvSpPr>
            <a:spLocks noChangeArrowheads="1"/>
          </p:cNvSpPr>
          <p:nvPr/>
        </p:nvSpPr>
        <p:spPr bwMode="auto">
          <a:xfrm>
            <a:off x="88392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8" name="AutoShape 105"/>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59" name="AutoShape 106"/>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0" name="AutoShape 107"/>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1" name="AutoShape 108"/>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2" name="AutoShape 109"/>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3" name="AutoShape 110"/>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4" name="AutoShape 111"/>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5" name="AutoShape 112"/>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6" name="AutoShape 113"/>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3867" name="AutoShape 114"/>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endParaRPr lang="en-US"/>
          </a:p>
        </p:txBody>
      </p:sp>
      <p:sp>
        <p:nvSpPr>
          <p:cNvPr id="374787" name="Rectangle 3"/>
          <p:cNvSpPr>
            <a:spLocks noGrp="1" noChangeArrowheads="1"/>
          </p:cNvSpPr>
          <p:nvPr>
            <p:ph type="body" idx="1"/>
          </p:nvPr>
        </p:nvSpPr>
        <p:spPr/>
        <p:txBody>
          <a:bodyPr/>
          <a:lstStyle/>
          <a:p>
            <a:endParaRPr lang="en-US"/>
          </a:p>
        </p:txBody>
      </p:sp>
      <p:pic>
        <p:nvPicPr>
          <p:cNvPr id="374788"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4790" name="AutoShape 7"/>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1" name="AutoShape 8"/>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2" name="AutoShape 9"/>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3" name="AutoShape 10"/>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4" name="AutoShape 11"/>
          <p:cNvSpPr>
            <a:spLocks noChangeArrowheads="1"/>
          </p:cNvSpPr>
          <p:nvPr/>
        </p:nvSpPr>
        <p:spPr bwMode="auto">
          <a:xfrm>
            <a:off x="9906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5" name="AutoShape 12"/>
          <p:cNvSpPr>
            <a:spLocks noChangeArrowheads="1"/>
          </p:cNvSpPr>
          <p:nvPr/>
        </p:nvSpPr>
        <p:spPr bwMode="auto">
          <a:xfrm>
            <a:off x="990600" y="1066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6" name="AutoShape 14"/>
          <p:cNvSpPr>
            <a:spLocks noChangeArrowheads="1"/>
          </p:cNvSpPr>
          <p:nvPr/>
        </p:nvSpPr>
        <p:spPr bwMode="auto">
          <a:xfrm>
            <a:off x="9906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7" name="AutoShape 15"/>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8" name="AutoShape 16"/>
          <p:cNvSpPr>
            <a:spLocks noChangeArrowheads="1"/>
          </p:cNvSpPr>
          <p:nvPr/>
        </p:nvSpPr>
        <p:spPr bwMode="auto">
          <a:xfrm>
            <a:off x="19812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799" name="AutoShape 17"/>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0" name="AutoShape 18"/>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1" name="AutoShape 19"/>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2" name="AutoShape 20"/>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3" name="AutoShape 21"/>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4" name="AutoShape 22"/>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5" name="AutoShape 24"/>
          <p:cNvSpPr>
            <a:spLocks noChangeArrowheads="1"/>
          </p:cNvSpPr>
          <p:nvPr/>
        </p:nvSpPr>
        <p:spPr bwMode="auto">
          <a:xfrm>
            <a:off x="39624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6" name="AutoShape 25"/>
          <p:cNvSpPr>
            <a:spLocks noChangeArrowheads="1"/>
          </p:cNvSpPr>
          <p:nvPr/>
        </p:nvSpPr>
        <p:spPr bwMode="auto">
          <a:xfrm>
            <a:off x="39624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7" name="AutoShape 26"/>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8" name="AutoShape 28"/>
          <p:cNvSpPr>
            <a:spLocks noChangeArrowheads="1"/>
          </p:cNvSpPr>
          <p:nvPr/>
        </p:nvSpPr>
        <p:spPr bwMode="auto">
          <a:xfrm>
            <a:off x="39624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09" name="AutoShape 29"/>
          <p:cNvSpPr>
            <a:spLocks noChangeArrowheads="1"/>
          </p:cNvSpPr>
          <p:nvPr/>
        </p:nvSpPr>
        <p:spPr bwMode="auto">
          <a:xfrm>
            <a:off x="49530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0" name="AutoShape 30"/>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1" name="AutoShape 31"/>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2" name="AutoShape 32"/>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3" name="AutoShape 33"/>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4" name="AutoShape 34"/>
          <p:cNvSpPr>
            <a:spLocks noChangeArrowheads="1"/>
          </p:cNvSpPr>
          <p:nvPr/>
        </p:nvSpPr>
        <p:spPr bwMode="auto">
          <a:xfrm>
            <a:off x="5943600" y="990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5" name="AutoShape 35"/>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6" name="AutoShape 36"/>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7" name="AutoShape 37"/>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8" name="AutoShape 38"/>
          <p:cNvSpPr>
            <a:spLocks noChangeArrowheads="1"/>
          </p:cNvSpPr>
          <p:nvPr/>
        </p:nvSpPr>
        <p:spPr bwMode="auto">
          <a:xfrm>
            <a:off x="70104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19" name="AutoShape 40"/>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0" name="AutoShape 41"/>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1" name="AutoShape 42"/>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2" name="AutoShape 43"/>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3" name="AutoShape 44"/>
          <p:cNvSpPr>
            <a:spLocks noChangeArrowheads="1"/>
          </p:cNvSpPr>
          <p:nvPr/>
        </p:nvSpPr>
        <p:spPr bwMode="auto">
          <a:xfrm>
            <a:off x="7924800" y="9144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4" name="AutoShape 45"/>
          <p:cNvSpPr>
            <a:spLocks noChangeArrowheads="1"/>
          </p:cNvSpPr>
          <p:nvPr/>
        </p:nvSpPr>
        <p:spPr bwMode="auto">
          <a:xfrm>
            <a:off x="7924800" y="19050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5" name="AutoShape 47"/>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6" name="AutoShape 48"/>
          <p:cNvSpPr>
            <a:spLocks noChangeArrowheads="1"/>
          </p:cNvSpPr>
          <p:nvPr/>
        </p:nvSpPr>
        <p:spPr bwMode="auto">
          <a:xfrm>
            <a:off x="7924800" y="48768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4827" name="AutoShape 49"/>
          <p:cNvSpPr>
            <a:spLocks noChangeArrowheads="1"/>
          </p:cNvSpPr>
          <p:nvPr/>
        </p:nvSpPr>
        <p:spPr bwMode="auto">
          <a:xfrm>
            <a:off x="685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28" name="AutoShape 50"/>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29" name="AutoShape 51"/>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0" name="AutoShape 52"/>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1" name="AutoShape 53"/>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2" name="AutoShape 54"/>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3" name="AutoShape 55"/>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4" name="AutoShape 57"/>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5" name="AutoShape 58"/>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6" name="AutoShape 59"/>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7" name="AutoShape 61"/>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8" name="AutoShape 62"/>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39" name="AutoShape 63"/>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0" name="AutoShape 64"/>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1" name="AutoShape 65"/>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2" name="AutoShape 66"/>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3" name="AutoShape 67"/>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4" name="AutoShape 68"/>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5" name="AutoShape 69"/>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6" name="AutoShape 70"/>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7" name="AutoShape 71"/>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8" name="AutoShape 72"/>
          <p:cNvSpPr>
            <a:spLocks noChangeArrowheads="1"/>
          </p:cNvSpPr>
          <p:nvPr/>
        </p:nvSpPr>
        <p:spPr bwMode="auto">
          <a:xfrm>
            <a:off x="56388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49" name="AutoShape 73"/>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0" name="AutoShape 76"/>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1" name="AutoShape 77"/>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2" name="AutoShape 78"/>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3" name="AutoShape 79"/>
          <p:cNvSpPr>
            <a:spLocks noChangeArrowheads="1"/>
          </p:cNvSpPr>
          <p:nvPr/>
        </p:nvSpPr>
        <p:spPr bwMode="auto">
          <a:xfrm>
            <a:off x="76200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4" name="AutoShape 80"/>
          <p:cNvSpPr>
            <a:spLocks noChangeArrowheads="1"/>
          </p:cNvSpPr>
          <p:nvPr/>
        </p:nvSpPr>
        <p:spPr bwMode="auto">
          <a:xfrm>
            <a:off x="5638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5" name="AutoShape 81"/>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6" name="AutoShape 82"/>
          <p:cNvSpPr>
            <a:spLocks noChangeArrowheads="1"/>
          </p:cNvSpPr>
          <p:nvPr/>
        </p:nvSpPr>
        <p:spPr bwMode="auto">
          <a:xfrm>
            <a:off x="26670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7" name="AutoShape 83"/>
          <p:cNvSpPr>
            <a:spLocks noChangeArrowheads="1"/>
          </p:cNvSpPr>
          <p:nvPr/>
        </p:nvSpPr>
        <p:spPr bwMode="auto">
          <a:xfrm>
            <a:off x="16764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8" name="AutoShape 84"/>
          <p:cNvSpPr>
            <a:spLocks noChangeArrowheads="1"/>
          </p:cNvSpPr>
          <p:nvPr/>
        </p:nvSpPr>
        <p:spPr bwMode="auto">
          <a:xfrm>
            <a:off x="-3048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59" name="AutoShape 85"/>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0" name="AutoShape 86"/>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1" name="AutoShape 87"/>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2" name="AutoShape 88"/>
          <p:cNvSpPr>
            <a:spLocks noChangeArrowheads="1"/>
          </p:cNvSpPr>
          <p:nvPr/>
        </p:nvSpPr>
        <p:spPr bwMode="auto">
          <a:xfrm>
            <a:off x="-304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3" name="AutoShape 89"/>
          <p:cNvSpPr>
            <a:spLocks noChangeArrowheads="1"/>
          </p:cNvSpPr>
          <p:nvPr/>
        </p:nvSpPr>
        <p:spPr bwMode="auto">
          <a:xfrm>
            <a:off x="685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4" name="AutoShape 91"/>
          <p:cNvSpPr>
            <a:spLocks noChangeArrowheads="1"/>
          </p:cNvSpPr>
          <p:nvPr/>
        </p:nvSpPr>
        <p:spPr bwMode="auto">
          <a:xfrm>
            <a:off x="3657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5" name="AutoShape 92"/>
          <p:cNvSpPr>
            <a:spLocks noChangeArrowheads="1"/>
          </p:cNvSpPr>
          <p:nvPr/>
        </p:nvSpPr>
        <p:spPr bwMode="auto">
          <a:xfrm>
            <a:off x="4648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6" name="AutoShape 93"/>
          <p:cNvSpPr>
            <a:spLocks noChangeArrowheads="1"/>
          </p:cNvSpPr>
          <p:nvPr/>
        </p:nvSpPr>
        <p:spPr bwMode="auto">
          <a:xfrm>
            <a:off x="56388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7" name="AutoShape 94"/>
          <p:cNvSpPr>
            <a:spLocks noChangeArrowheads="1"/>
          </p:cNvSpPr>
          <p:nvPr/>
        </p:nvSpPr>
        <p:spPr bwMode="auto">
          <a:xfrm>
            <a:off x="67056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8" name="AutoShape 95"/>
          <p:cNvSpPr>
            <a:spLocks noChangeArrowheads="1"/>
          </p:cNvSpPr>
          <p:nvPr/>
        </p:nvSpPr>
        <p:spPr bwMode="auto">
          <a:xfrm>
            <a:off x="76200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69" name="AutoShape 96"/>
          <p:cNvSpPr>
            <a:spLocks noChangeArrowheads="1"/>
          </p:cNvSpPr>
          <p:nvPr/>
        </p:nvSpPr>
        <p:spPr bwMode="auto">
          <a:xfrm>
            <a:off x="8839200" y="-381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0" name="AutoShape 98"/>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1" name="AutoShape 99"/>
          <p:cNvSpPr>
            <a:spLocks noChangeArrowheads="1"/>
          </p:cNvSpPr>
          <p:nvPr/>
        </p:nvSpPr>
        <p:spPr bwMode="auto">
          <a:xfrm>
            <a:off x="88392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2" name="AutoShape 100"/>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3" name="AutoShape 101"/>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4" name="AutoShape 102"/>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5" name="AutoShape 103"/>
          <p:cNvSpPr>
            <a:spLocks noChangeArrowheads="1"/>
          </p:cNvSpPr>
          <p:nvPr/>
        </p:nvSpPr>
        <p:spPr bwMode="auto">
          <a:xfrm>
            <a:off x="57912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6" name="AutoShape 104"/>
          <p:cNvSpPr>
            <a:spLocks noChangeArrowheads="1"/>
          </p:cNvSpPr>
          <p:nvPr/>
        </p:nvSpPr>
        <p:spPr bwMode="auto">
          <a:xfrm>
            <a:off x="4724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7" name="AutoShape 105"/>
          <p:cNvSpPr>
            <a:spLocks noChangeArrowheads="1"/>
          </p:cNvSpPr>
          <p:nvPr/>
        </p:nvSpPr>
        <p:spPr bwMode="auto">
          <a:xfrm>
            <a:off x="36576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8" name="AutoShape 106"/>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4879" name="AutoShape 107"/>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endParaRPr lang="en-US"/>
          </a:p>
        </p:txBody>
      </p:sp>
      <p:sp>
        <p:nvSpPr>
          <p:cNvPr id="375811" name="Rectangle 3"/>
          <p:cNvSpPr>
            <a:spLocks noGrp="1" noChangeArrowheads="1"/>
          </p:cNvSpPr>
          <p:nvPr>
            <p:ph type="body" idx="1"/>
          </p:nvPr>
        </p:nvSpPr>
        <p:spPr/>
        <p:txBody>
          <a:bodyPr/>
          <a:lstStyle/>
          <a:p>
            <a:endParaRPr lang="en-US"/>
          </a:p>
        </p:txBody>
      </p:sp>
      <p:pic>
        <p:nvPicPr>
          <p:cNvPr id="375812" name="Picture 4" descr="http://a3.sphotos.ak.fbcdn.net/hphotos-ak-snc7/s320x320/386429_196417970445759_112852375468986_411832_518419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3"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5814" name="AutoShape 6"/>
          <p:cNvSpPr>
            <a:spLocks noChangeArrowheads="1"/>
          </p:cNvSpPr>
          <p:nvPr/>
        </p:nvSpPr>
        <p:spPr bwMode="auto">
          <a:xfrm>
            <a:off x="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15" name="AutoShape 7"/>
          <p:cNvSpPr>
            <a:spLocks noChangeArrowheads="1"/>
          </p:cNvSpPr>
          <p:nvPr/>
        </p:nvSpPr>
        <p:spPr bwMode="auto">
          <a:xfrm>
            <a:off x="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16" name="AutoShape 8"/>
          <p:cNvSpPr>
            <a:spLocks noChangeArrowheads="1"/>
          </p:cNvSpPr>
          <p:nvPr/>
        </p:nvSpPr>
        <p:spPr bwMode="auto">
          <a:xfrm>
            <a:off x="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17" name="AutoShape 9"/>
          <p:cNvSpPr>
            <a:spLocks noChangeArrowheads="1"/>
          </p:cNvSpPr>
          <p:nvPr/>
        </p:nvSpPr>
        <p:spPr bwMode="auto">
          <a:xfrm>
            <a:off x="0" y="6172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18" name="AutoShape 13"/>
          <p:cNvSpPr>
            <a:spLocks noChangeArrowheads="1"/>
          </p:cNvSpPr>
          <p:nvPr/>
        </p:nvSpPr>
        <p:spPr bwMode="auto">
          <a:xfrm>
            <a:off x="9906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19" name="AutoShape 15"/>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0" name="AutoShape 16"/>
          <p:cNvSpPr>
            <a:spLocks noChangeArrowheads="1"/>
          </p:cNvSpPr>
          <p:nvPr/>
        </p:nvSpPr>
        <p:spPr bwMode="auto">
          <a:xfrm>
            <a:off x="19812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1" name="AutoShape 17"/>
          <p:cNvSpPr>
            <a:spLocks noChangeArrowheads="1"/>
          </p:cNvSpPr>
          <p:nvPr/>
        </p:nvSpPr>
        <p:spPr bwMode="auto">
          <a:xfrm>
            <a:off x="1981200" y="4114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2" name="AutoShape 18"/>
          <p:cNvSpPr>
            <a:spLocks noChangeArrowheads="1"/>
          </p:cNvSpPr>
          <p:nvPr/>
        </p:nvSpPr>
        <p:spPr bwMode="auto">
          <a:xfrm>
            <a:off x="1981200" y="6096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3" name="AutoShape 19"/>
          <p:cNvSpPr>
            <a:spLocks noChangeArrowheads="1"/>
          </p:cNvSpPr>
          <p:nvPr/>
        </p:nvSpPr>
        <p:spPr bwMode="auto">
          <a:xfrm>
            <a:off x="2971800" y="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4" name="AutoShape 20"/>
          <p:cNvSpPr>
            <a:spLocks noChangeArrowheads="1"/>
          </p:cNvSpPr>
          <p:nvPr/>
        </p:nvSpPr>
        <p:spPr bwMode="auto">
          <a:xfrm>
            <a:off x="29718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5" name="AutoShape 23"/>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6" name="AutoShape 26"/>
          <p:cNvSpPr>
            <a:spLocks noChangeArrowheads="1"/>
          </p:cNvSpPr>
          <p:nvPr/>
        </p:nvSpPr>
        <p:spPr bwMode="auto">
          <a:xfrm>
            <a:off x="49530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7" name="AutoShape 27"/>
          <p:cNvSpPr>
            <a:spLocks noChangeArrowheads="1"/>
          </p:cNvSpPr>
          <p:nvPr/>
        </p:nvSpPr>
        <p:spPr bwMode="auto">
          <a:xfrm>
            <a:off x="49530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8" name="AutoShape 28"/>
          <p:cNvSpPr>
            <a:spLocks noChangeArrowheads="1"/>
          </p:cNvSpPr>
          <p:nvPr/>
        </p:nvSpPr>
        <p:spPr bwMode="auto">
          <a:xfrm>
            <a:off x="4953000" y="4038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29" name="AutoShape 29"/>
          <p:cNvSpPr>
            <a:spLocks noChangeArrowheads="1"/>
          </p:cNvSpPr>
          <p:nvPr/>
        </p:nvSpPr>
        <p:spPr bwMode="auto">
          <a:xfrm>
            <a:off x="4953000" y="5105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0" name="AutoShape 31"/>
          <p:cNvSpPr>
            <a:spLocks noChangeArrowheads="1"/>
          </p:cNvSpPr>
          <p:nvPr/>
        </p:nvSpPr>
        <p:spPr bwMode="auto">
          <a:xfrm>
            <a:off x="5943600" y="1981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1" name="AutoShape 32"/>
          <p:cNvSpPr>
            <a:spLocks noChangeArrowheads="1"/>
          </p:cNvSpPr>
          <p:nvPr/>
        </p:nvSpPr>
        <p:spPr bwMode="auto">
          <a:xfrm>
            <a:off x="5943600" y="2971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2" name="AutoShape 33"/>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3" name="AutoShape 35"/>
          <p:cNvSpPr>
            <a:spLocks noChangeArrowheads="1"/>
          </p:cNvSpPr>
          <p:nvPr/>
        </p:nvSpPr>
        <p:spPr bwMode="auto">
          <a:xfrm>
            <a:off x="6934200" y="28956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4" name="AutoShape 36"/>
          <p:cNvSpPr>
            <a:spLocks noChangeArrowheads="1"/>
          </p:cNvSpPr>
          <p:nvPr/>
        </p:nvSpPr>
        <p:spPr bwMode="auto">
          <a:xfrm>
            <a:off x="6934200" y="38862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5" name="AutoShape 37"/>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6" name="AutoShape 38"/>
          <p:cNvSpPr>
            <a:spLocks noChangeArrowheads="1"/>
          </p:cNvSpPr>
          <p:nvPr/>
        </p:nvSpPr>
        <p:spPr bwMode="auto">
          <a:xfrm>
            <a:off x="7010400" y="60198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7" name="AutoShape 41"/>
          <p:cNvSpPr>
            <a:spLocks noChangeArrowheads="1"/>
          </p:cNvSpPr>
          <p:nvPr/>
        </p:nvSpPr>
        <p:spPr bwMode="auto">
          <a:xfrm>
            <a:off x="7924800" y="3886200"/>
            <a:ext cx="12192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5838" name="AutoShape 44"/>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39" name="AutoShape 45"/>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0" name="AutoShape 46"/>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1" name="AutoShape 47"/>
          <p:cNvSpPr>
            <a:spLocks noChangeArrowheads="1"/>
          </p:cNvSpPr>
          <p:nvPr/>
        </p:nvSpPr>
        <p:spPr bwMode="auto">
          <a:xfrm>
            <a:off x="685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2" name="AutoShape 48"/>
          <p:cNvSpPr>
            <a:spLocks noChangeArrowheads="1"/>
          </p:cNvSpPr>
          <p:nvPr/>
        </p:nvSpPr>
        <p:spPr bwMode="auto">
          <a:xfrm>
            <a:off x="6858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3" name="AutoShape 49"/>
          <p:cNvSpPr>
            <a:spLocks noChangeArrowheads="1"/>
          </p:cNvSpPr>
          <p:nvPr/>
        </p:nvSpPr>
        <p:spPr bwMode="auto">
          <a:xfrm>
            <a:off x="6858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4" name="AutoShape 50"/>
          <p:cNvSpPr>
            <a:spLocks noChangeArrowheads="1"/>
          </p:cNvSpPr>
          <p:nvPr/>
        </p:nvSpPr>
        <p:spPr bwMode="auto">
          <a:xfrm>
            <a:off x="16764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5" name="AutoShape 51"/>
          <p:cNvSpPr>
            <a:spLocks noChangeArrowheads="1"/>
          </p:cNvSpPr>
          <p:nvPr/>
        </p:nvSpPr>
        <p:spPr bwMode="auto">
          <a:xfrm>
            <a:off x="2667000" y="5715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6" name="AutoShape 52"/>
          <p:cNvSpPr>
            <a:spLocks noChangeArrowheads="1"/>
          </p:cNvSpPr>
          <p:nvPr/>
        </p:nvSpPr>
        <p:spPr bwMode="auto">
          <a:xfrm>
            <a:off x="26670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7" name="AutoShape 53"/>
          <p:cNvSpPr>
            <a:spLocks noChangeArrowheads="1"/>
          </p:cNvSpPr>
          <p:nvPr/>
        </p:nvSpPr>
        <p:spPr bwMode="auto">
          <a:xfrm>
            <a:off x="3657600" y="2590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8" name="AutoShape 54"/>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49" name="AutoShape 55"/>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0" name="AutoShape 56"/>
          <p:cNvSpPr>
            <a:spLocks noChangeArrowheads="1"/>
          </p:cNvSpPr>
          <p:nvPr/>
        </p:nvSpPr>
        <p:spPr bwMode="auto">
          <a:xfrm>
            <a:off x="36576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1" name="AutoShape 57"/>
          <p:cNvSpPr>
            <a:spLocks noChangeArrowheads="1"/>
          </p:cNvSpPr>
          <p:nvPr/>
        </p:nvSpPr>
        <p:spPr bwMode="auto">
          <a:xfrm>
            <a:off x="4648200" y="4724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2" name="AutoShape 58"/>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3" name="AutoShape 59"/>
          <p:cNvSpPr>
            <a:spLocks noChangeArrowheads="1"/>
          </p:cNvSpPr>
          <p:nvPr/>
        </p:nvSpPr>
        <p:spPr bwMode="auto">
          <a:xfrm>
            <a:off x="5638800" y="4648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4" name="AutoShape 60"/>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5" name="AutoShape 61"/>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6" name="AutoShape 62"/>
          <p:cNvSpPr>
            <a:spLocks noChangeArrowheads="1"/>
          </p:cNvSpPr>
          <p:nvPr/>
        </p:nvSpPr>
        <p:spPr bwMode="auto">
          <a:xfrm>
            <a:off x="36576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7" name="AutoShape 63"/>
          <p:cNvSpPr>
            <a:spLocks noChangeArrowheads="1"/>
          </p:cNvSpPr>
          <p:nvPr/>
        </p:nvSpPr>
        <p:spPr bwMode="auto">
          <a:xfrm>
            <a:off x="4648200" y="1600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8" name="AutoShape 65"/>
          <p:cNvSpPr>
            <a:spLocks noChangeArrowheads="1"/>
          </p:cNvSpPr>
          <p:nvPr/>
        </p:nvSpPr>
        <p:spPr bwMode="auto">
          <a:xfrm>
            <a:off x="6629400" y="1524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59" name="AutoShape 66"/>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0" name="AutoShape 67"/>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1" name="AutoShape 68"/>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2" name="AutoShape 71"/>
          <p:cNvSpPr>
            <a:spLocks noChangeArrowheads="1"/>
          </p:cNvSpPr>
          <p:nvPr/>
        </p:nvSpPr>
        <p:spPr bwMode="auto">
          <a:xfrm>
            <a:off x="3657600" y="609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3" name="AutoShape 75"/>
          <p:cNvSpPr>
            <a:spLocks noChangeArrowheads="1"/>
          </p:cNvSpPr>
          <p:nvPr/>
        </p:nvSpPr>
        <p:spPr bwMode="auto">
          <a:xfrm>
            <a:off x="-304800" y="167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4" name="AutoShape 76"/>
          <p:cNvSpPr>
            <a:spLocks noChangeArrowheads="1"/>
          </p:cNvSpPr>
          <p:nvPr/>
        </p:nvSpPr>
        <p:spPr bwMode="auto">
          <a:xfrm>
            <a:off x="-3048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5" name="AutoShape 77"/>
          <p:cNvSpPr>
            <a:spLocks noChangeArrowheads="1"/>
          </p:cNvSpPr>
          <p:nvPr/>
        </p:nvSpPr>
        <p:spPr bwMode="auto">
          <a:xfrm>
            <a:off x="-304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6" name="AutoShape 86"/>
          <p:cNvSpPr>
            <a:spLocks noChangeArrowheads="1"/>
          </p:cNvSpPr>
          <p:nvPr/>
        </p:nvSpPr>
        <p:spPr bwMode="auto">
          <a:xfrm>
            <a:off x="8839200" y="2514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7" name="AutoShape 88"/>
          <p:cNvSpPr>
            <a:spLocks noChangeArrowheads="1"/>
          </p:cNvSpPr>
          <p:nvPr/>
        </p:nvSpPr>
        <p:spPr bwMode="auto">
          <a:xfrm>
            <a:off x="8839200" y="647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8" name="AutoShape 89"/>
          <p:cNvSpPr>
            <a:spLocks noChangeArrowheads="1"/>
          </p:cNvSpPr>
          <p:nvPr/>
        </p:nvSpPr>
        <p:spPr bwMode="auto">
          <a:xfrm>
            <a:off x="76962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69" name="AutoShape 90"/>
          <p:cNvSpPr>
            <a:spLocks noChangeArrowheads="1"/>
          </p:cNvSpPr>
          <p:nvPr/>
        </p:nvSpPr>
        <p:spPr bwMode="auto">
          <a:xfrm>
            <a:off x="6705600" y="6629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70" name="AutoShape 94"/>
          <p:cNvSpPr>
            <a:spLocks noChangeArrowheads="1"/>
          </p:cNvSpPr>
          <p:nvPr/>
        </p:nvSpPr>
        <p:spPr bwMode="auto">
          <a:xfrm>
            <a:off x="26670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5871" name="AutoShape 95"/>
          <p:cNvSpPr>
            <a:spLocks noChangeArrowheads="1"/>
          </p:cNvSpPr>
          <p:nvPr/>
        </p:nvSpPr>
        <p:spPr bwMode="auto">
          <a:xfrm>
            <a:off x="1676400" y="6705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type.wav"/>
          </p:stSnd>
        </p:sndAc>
      </p:transition>
    </mc:Choice>
    <mc:Fallback xmlns="">
      <p:transition>
        <p:cut/>
        <p:sndAc>
          <p:stSnd>
            <p:snd r:embed="rId4" name="type.wav"/>
          </p:stSnd>
        </p:sndAc>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endParaRPr lang="en-US"/>
          </a:p>
        </p:txBody>
      </p:sp>
      <p:sp>
        <p:nvSpPr>
          <p:cNvPr id="376835" name="Rectangle 3"/>
          <p:cNvSpPr>
            <a:spLocks noGrp="1" noChangeArrowheads="1"/>
          </p:cNvSpPr>
          <p:nvPr>
            <p:ph type="body" idx="1"/>
          </p:nvPr>
        </p:nvSpPr>
        <p:spPr/>
        <p:txBody>
          <a:bodyPr/>
          <a:lstStyle/>
          <a:p>
            <a:endParaRPr lang="en-US"/>
          </a:p>
        </p:txBody>
      </p:sp>
      <p:pic>
        <p:nvPicPr>
          <p:cNvPr id="37683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6838" name="AutoShape 11"/>
          <p:cNvSpPr>
            <a:spLocks noChangeArrowheads="1"/>
          </p:cNvSpPr>
          <p:nvPr/>
        </p:nvSpPr>
        <p:spPr bwMode="auto">
          <a:xfrm>
            <a:off x="1981200" y="2057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6839" name="AutoShape 17"/>
          <p:cNvSpPr>
            <a:spLocks noChangeArrowheads="1"/>
          </p:cNvSpPr>
          <p:nvPr/>
        </p:nvSpPr>
        <p:spPr bwMode="auto">
          <a:xfrm>
            <a:off x="3962400" y="3048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6840" name="AutoShape 24"/>
          <p:cNvSpPr>
            <a:spLocks noChangeArrowheads="1"/>
          </p:cNvSpPr>
          <p:nvPr/>
        </p:nvSpPr>
        <p:spPr bwMode="auto">
          <a:xfrm>
            <a:off x="5943600" y="39624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6841" name="AutoShape 27"/>
          <p:cNvSpPr>
            <a:spLocks noChangeArrowheads="1"/>
          </p:cNvSpPr>
          <p:nvPr/>
        </p:nvSpPr>
        <p:spPr bwMode="auto">
          <a:xfrm>
            <a:off x="6934200" y="4953000"/>
            <a:ext cx="990600" cy="990600"/>
          </a:xfrm>
          <a:prstGeom prst="octagon">
            <a:avLst>
              <a:gd name="adj" fmla="val 29287"/>
            </a:avLst>
          </a:prstGeom>
          <a:solidFill>
            <a:schemeClr val="tx1"/>
          </a:solidFill>
          <a:ln w="76200" algn="ctr">
            <a:solidFill>
              <a:schemeClr val="tx1"/>
            </a:solidFill>
            <a:miter lim="800000"/>
            <a:headEnd/>
            <a:tailEnd/>
          </a:ln>
        </p:spPr>
        <p:txBody>
          <a:bodyPr wrap="none" anchor="ctr"/>
          <a:lstStyle/>
          <a:p>
            <a:endParaRPr lang="en-US"/>
          </a:p>
        </p:txBody>
      </p:sp>
      <p:sp>
        <p:nvSpPr>
          <p:cNvPr id="376842" name="AutoShape 30"/>
          <p:cNvSpPr>
            <a:spLocks noChangeArrowheads="1"/>
          </p:cNvSpPr>
          <p:nvPr/>
        </p:nvSpPr>
        <p:spPr bwMode="auto">
          <a:xfrm>
            <a:off x="6858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3" name="AutoShape 31"/>
          <p:cNvSpPr>
            <a:spLocks noChangeArrowheads="1"/>
          </p:cNvSpPr>
          <p:nvPr/>
        </p:nvSpPr>
        <p:spPr bwMode="auto">
          <a:xfrm>
            <a:off x="16764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4" name="AutoShape 32"/>
          <p:cNvSpPr>
            <a:spLocks noChangeArrowheads="1"/>
          </p:cNvSpPr>
          <p:nvPr/>
        </p:nvSpPr>
        <p:spPr bwMode="auto">
          <a:xfrm>
            <a:off x="26670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5" name="AutoShape 40"/>
          <p:cNvSpPr>
            <a:spLocks noChangeArrowheads="1"/>
          </p:cNvSpPr>
          <p:nvPr/>
        </p:nvSpPr>
        <p:spPr bwMode="auto">
          <a:xfrm>
            <a:off x="4648200" y="2667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6" name="AutoShape 41"/>
          <p:cNvSpPr>
            <a:spLocks noChangeArrowheads="1"/>
          </p:cNvSpPr>
          <p:nvPr/>
        </p:nvSpPr>
        <p:spPr bwMode="auto">
          <a:xfrm>
            <a:off x="4648200" y="36576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7" name="AutoShape 44"/>
          <p:cNvSpPr>
            <a:spLocks noChangeArrowheads="1"/>
          </p:cNvSpPr>
          <p:nvPr/>
        </p:nvSpPr>
        <p:spPr bwMode="auto">
          <a:xfrm>
            <a:off x="5638800" y="3581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8" name="AutoShape 46"/>
          <p:cNvSpPr>
            <a:spLocks noChangeArrowheads="1"/>
          </p:cNvSpPr>
          <p:nvPr/>
        </p:nvSpPr>
        <p:spPr bwMode="auto">
          <a:xfrm>
            <a:off x="6629400" y="45720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49" name="AutoShape 47"/>
          <p:cNvSpPr>
            <a:spLocks noChangeArrowheads="1"/>
          </p:cNvSpPr>
          <p:nvPr/>
        </p:nvSpPr>
        <p:spPr bwMode="auto">
          <a:xfrm>
            <a:off x="7620000" y="4495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50" name="AutoShape 51"/>
          <p:cNvSpPr>
            <a:spLocks noChangeArrowheads="1"/>
          </p:cNvSpPr>
          <p:nvPr/>
        </p:nvSpPr>
        <p:spPr bwMode="auto">
          <a:xfrm>
            <a:off x="7620000" y="35052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51" name="AutoShape 52"/>
          <p:cNvSpPr>
            <a:spLocks noChangeArrowheads="1"/>
          </p:cNvSpPr>
          <p:nvPr/>
        </p:nvSpPr>
        <p:spPr bwMode="auto">
          <a:xfrm>
            <a:off x="7620000" y="54864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
        <p:nvSpPr>
          <p:cNvPr id="376852" name="AutoShape 53"/>
          <p:cNvSpPr>
            <a:spLocks noChangeArrowheads="1"/>
          </p:cNvSpPr>
          <p:nvPr/>
        </p:nvSpPr>
        <p:spPr bwMode="auto">
          <a:xfrm>
            <a:off x="6705600" y="5638800"/>
            <a:ext cx="609600" cy="762000"/>
          </a:xfrm>
          <a:prstGeom prst="diamond">
            <a:avLst/>
          </a:prstGeom>
          <a:solidFill>
            <a:schemeClr val="tx1"/>
          </a:solidFill>
          <a:ln w="76200" algn="ctr">
            <a:solidFill>
              <a:schemeClr val="tx1"/>
            </a:solidFill>
            <a:miter lim="800000"/>
            <a:headEnd/>
            <a:tailEnd/>
          </a:ln>
        </p:spPr>
        <p:txBody>
          <a:bodyPr wrap="none"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8194" name="Picture 2" descr="Image result for raccoon grab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56067"/>
            <a:ext cx="8610600" cy="5197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219200" y="1524000"/>
            <a:ext cx="6330579" cy="923330"/>
          </a:xfrm>
          <a:prstGeom prst="rect">
            <a:avLst/>
          </a:prstGeom>
          <a:noFill/>
          <a:effectLst>
            <a:glow rad="228600">
              <a:schemeClr val="accent3">
                <a:satMod val="175000"/>
                <a:alpha val="40000"/>
              </a:schemeClr>
            </a:glow>
          </a:effectLst>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solidFill>
                  <a:srgbClr val="996633"/>
                </a:solidFill>
                <a:effectLst>
                  <a:glow rad="228600">
                    <a:srgbClr val="AAAAAA">
                      <a:satMod val="175000"/>
                      <a:alpha val="40000"/>
                    </a:srgbClr>
                  </a:glow>
                  <a:outerShdw blurRad="50800" algn="tl" rotWithShape="0">
                    <a:srgbClr val="000000"/>
                  </a:outerShdw>
                </a:effectLst>
                <a:latin typeface="Tahoma" pitchFamily="34" charset="0"/>
              </a:rPr>
              <a:t>Paws for gripping</a:t>
            </a:r>
          </a:p>
        </p:txBody>
      </p:sp>
      <p:sp>
        <p:nvSpPr>
          <p:cNvPr id="2" name="Rectangle 1"/>
          <p:cNvSpPr/>
          <p:nvPr/>
        </p:nvSpPr>
        <p:spPr>
          <a:xfrm>
            <a:off x="4693064" y="2621340"/>
            <a:ext cx="4146135" cy="1569660"/>
          </a:xfrm>
          <a:prstGeom prst="rect">
            <a:avLst/>
          </a:prstGeom>
          <a:effectLst>
            <a:glow rad="228600">
              <a:schemeClr val="accent3">
                <a:satMod val="175000"/>
                <a:alpha val="40000"/>
              </a:schemeClr>
            </a:glow>
          </a:effectLst>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996633"/>
                </a:solidFill>
                <a:effectLst>
                  <a:glow rad="228600">
                    <a:srgbClr val="AAAAAA">
                      <a:satMod val="175000"/>
                      <a:alpha val="40000"/>
                    </a:srgbClr>
                  </a:glow>
                  <a:outerShdw blurRad="50800" algn="tl" rotWithShape="0">
                    <a:srgbClr val="000000"/>
                  </a:outerShdw>
                </a:effectLst>
                <a:latin typeface="Tahoma" pitchFamily="34" charset="0"/>
              </a:rPr>
              <a:t>Inherited Trait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91000"/>
            <a:ext cx="4038599"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Image result for raccoon x-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62521"/>
            <a:ext cx="3924300" cy="38157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7326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endParaRPr lang="en-US"/>
          </a:p>
        </p:txBody>
      </p:sp>
      <p:sp>
        <p:nvSpPr>
          <p:cNvPr id="377859" name="Rectangle 3"/>
          <p:cNvSpPr>
            <a:spLocks noGrp="1" noChangeArrowheads="1"/>
          </p:cNvSpPr>
          <p:nvPr>
            <p:ph type="body" idx="1"/>
          </p:nvPr>
        </p:nvSpPr>
        <p:spPr/>
        <p:txBody>
          <a:bodyPr/>
          <a:lstStyle/>
          <a:p>
            <a:endParaRPr lang="en-US"/>
          </a:p>
        </p:txBody>
      </p:sp>
      <p:pic>
        <p:nvPicPr>
          <p:cNvPr id="377860"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1"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endParaRPr lang="en-US"/>
          </a:p>
        </p:txBody>
      </p:sp>
      <p:sp>
        <p:nvSpPr>
          <p:cNvPr id="378883" name="Rectangle 3"/>
          <p:cNvSpPr>
            <a:spLocks noGrp="1" noChangeArrowheads="1"/>
          </p:cNvSpPr>
          <p:nvPr>
            <p:ph type="body" idx="1"/>
          </p:nvPr>
        </p:nvSpPr>
        <p:spPr/>
        <p:txBody>
          <a:bodyPr/>
          <a:lstStyle/>
          <a:p>
            <a:endParaRPr lang="en-US"/>
          </a:p>
        </p:txBody>
      </p:sp>
      <p:pic>
        <p:nvPicPr>
          <p:cNvPr id="37888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888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7888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endParaRPr lang="en-US"/>
          </a:p>
        </p:txBody>
      </p:sp>
      <p:sp>
        <p:nvSpPr>
          <p:cNvPr id="379907" name="Rectangle 3"/>
          <p:cNvSpPr>
            <a:spLocks noGrp="1" noChangeArrowheads="1"/>
          </p:cNvSpPr>
          <p:nvPr>
            <p:ph type="body" idx="1"/>
          </p:nvPr>
        </p:nvSpPr>
        <p:spPr/>
        <p:txBody>
          <a:bodyPr/>
          <a:lstStyle/>
          <a:p>
            <a:endParaRPr lang="en-US"/>
          </a:p>
        </p:txBody>
      </p:sp>
      <p:pic>
        <p:nvPicPr>
          <p:cNvPr id="379908"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9"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79910"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79911"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79912"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endParaRPr lang="en-US"/>
          </a:p>
        </p:txBody>
      </p:sp>
      <p:sp>
        <p:nvSpPr>
          <p:cNvPr id="381955" name="Rectangle 3"/>
          <p:cNvSpPr>
            <a:spLocks noGrp="1" noChangeArrowheads="1"/>
          </p:cNvSpPr>
          <p:nvPr>
            <p:ph type="body" idx="1"/>
          </p:nvPr>
        </p:nvSpPr>
        <p:spPr/>
        <p:txBody>
          <a:bodyPr/>
          <a:lstStyle/>
          <a:p>
            <a:endParaRPr lang="en-US"/>
          </a:p>
        </p:txBody>
      </p:sp>
      <p:pic>
        <p:nvPicPr>
          <p:cNvPr id="38195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1958"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1959"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1960"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1961"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1962"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11" name="Rounded Rectangle 10"/>
          <p:cNvSpPr/>
          <p:nvPr/>
        </p:nvSpPr>
        <p:spPr bwMode="auto">
          <a:xfrm>
            <a:off x="2057400" y="5562600"/>
            <a:ext cx="3429000" cy="762000"/>
          </a:xfrm>
          <a:prstGeom prst="roundRect">
            <a:avLst/>
          </a:prstGeom>
          <a:solidFill>
            <a:schemeClr val="bg1"/>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endParaRPr lang="en-US"/>
          </a:p>
        </p:txBody>
      </p:sp>
      <p:sp>
        <p:nvSpPr>
          <p:cNvPr id="381955" name="Rectangle 3"/>
          <p:cNvSpPr>
            <a:spLocks noGrp="1" noChangeArrowheads="1"/>
          </p:cNvSpPr>
          <p:nvPr>
            <p:ph type="body" idx="1"/>
          </p:nvPr>
        </p:nvSpPr>
        <p:spPr/>
        <p:txBody>
          <a:bodyPr/>
          <a:lstStyle/>
          <a:p>
            <a:endParaRPr lang="en-US"/>
          </a:p>
        </p:txBody>
      </p:sp>
      <p:pic>
        <p:nvPicPr>
          <p:cNvPr id="38195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1958"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1959"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1960"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1961"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1962"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11" name="Rounded Rectangle 10"/>
          <p:cNvSpPr/>
          <p:nvPr/>
        </p:nvSpPr>
        <p:spPr bwMode="auto">
          <a:xfrm>
            <a:off x="2057400" y="5562600"/>
            <a:ext cx="3429000" cy="762000"/>
          </a:xfrm>
          <a:prstGeom prst="roundRect">
            <a:avLst/>
          </a:prstGeom>
          <a:solidFill>
            <a:schemeClr val="bg1"/>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endParaRPr lang="en-US"/>
          </a:p>
        </p:txBody>
      </p:sp>
      <p:sp>
        <p:nvSpPr>
          <p:cNvPr id="381955" name="Rectangle 3"/>
          <p:cNvSpPr>
            <a:spLocks noGrp="1" noChangeArrowheads="1"/>
          </p:cNvSpPr>
          <p:nvPr>
            <p:ph type="body" idx="1"/>
          </p:nvPr>
        </p:nvSpPr>
        <p:spPr/>
        <p:txBody>
          <a:bodyPr/>
          <a:lstStyle/>
          <a:p>
            <a:endParaRPr lang="en-US"/>
          </a:p>
        </p:txBody>
      </p:sp>
      <p:pic>
        <p:nvPicPr>
          <p:cNvPr id="38195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1958"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1959"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1960"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1961"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1962"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endParaRPr lang="en-US"/>
          </a:p>
        </p:txBody>
      </p:sp>
      <p:sp>
        <p:nvSpPr>
          <p:cNvPr id="384003" name="Rectangle 3"/>
          <p:cNvSpPr>
            <a:spLocks noGrp="1" noChangeArrowheads="1"/>
          </p:cNvSpPr>
          <p:nvPr>
            <p:ph type="body" idx="1"/>
          </p:nvPr>
        </p:nvSpPr>
        <p:spPr/>
        <p:txBody>
          <a:bodyPr/>
          <a:lstStyle/>
          <a:p>
            <a:endParaRPr lang="en-US"/>
          </a:p>
        </p:txBody>
      </p:sp>
      <p:pic>
        <p:nvPicPr>
          <p:cNvPr id="38400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400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400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4008"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4009"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4010"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4011"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012"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13" name="Rounded Rectangle 12"/>
          <p:cNvSpPr/>
          <p:nvPr/>
        </p:nvSpPr>
        <p:spPr bwMode="auto">
          <a:xfrm>
            <a:off x="4648200" y="2209800"/>
            <a:ext cx="2286000" cy="762000"/>
          </a:xfrm>
          <a:prstGeom prst="roundRect">
            <a:avLst/>
          </a:prstGeom>
          <a:solidFill>
            <a:schemeClr val="bg1"/>
          </a:solidFill>
          <a:ln w="28575" cap="flat" cmpd="sng" algn="ctr">
            <a:solidFill>
              <a:srgbClr val="99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4"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endParaRPr lang="en-US"/>
          </a:p>
        </p:txBody>
      </p:sp>
      <p:sp>
        <p:nvSpPr>
          <p:cNvPr id="384003" name="Rectangle 3"/>
          <p:cNvSpPr>
            <a:spLocks noGrp="1" noChangeArrowheads="1"/>
          </p:cNvSpPr>
          <p:nvPr>
            <p:ph type="body" idx="1"/>
          </p:nvPr>
        </p:nvSpPr>
        <p:spPr/>
        <p:txBody>
          <a:bodyPr/>
          <a:lstStyle/>
          <a:p>
            <a:endParaRPr lang="en-US"/>
          </a:p>
        </p:txBody>
      </p:sp>
      <p:pic>
        <p:nvPicPr>
          <p:cNvPr id="38400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400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400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4008"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4009"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4010"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4011"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012"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13" name="Rounded Rectangle 12"/>
          <p:cNvSpPr/>
          <p:nvPr/>
        </p:nvSpPr>
        <p:spPr bwMode="auto">
          <a:xfrm>
            <a:off x="4648200" y="2209800"/>
            <a:ext cx="2286000" cy="762000"/>
          </a:xfrm>
          <a:prstGeom prst="roundRect">
            <a:avLst/>
          </a:prstGeom>
          <a:solidFill>
            <a:schemeClr val="bg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4"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endParaRPr lang="en-US"/>
          </a:p>
        </p:txBody>
      </p:sp>
      <p:sp>
        <p:nvSpPr>
          <p:cNvPr id="384003" name="Rectangle 3"/>
          <p:cNvSpPr>
            <a:spLocks noGrp="1" noChangeArrowheads="1"/>
          </p:cNvSpPr>
          <p:nvPr>
            <p:ph type="body" idx="1"/>
          </p:nvPr>
        </p:nvSpPr>
        <p:spPr/>
        <p:txBody>
          <a:bodyPr/>
          <a:lstStyle/>
          <a:p>
            <a:endParaRPr lang="en-US"/>
          </a:p>
        </p:txBody>
      </p:sp>
      <p:pic>
        <p:nvPicPr>
          <p:cNvPr id="38400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400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400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4008"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4009"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4010"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4011"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012"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14"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endParaRPr lang="en-US"/>
          </a:p>
        </p:txBody>
      </p:sp>
      <p:sp>
        <p:nvSpPr>
          <p:cNvPr id="385027" name="Rectangle 3"/>
          <p:cNvSpPr>
            <a:spLocks noGrp="1" noChangeArrowheads="1"/>
          </p:cNvSpPr>
          <p:nvPr>
            <p:ph type="body" idx="1"/>
          </p:nvPr>
        </p:nvSpPr>
        <p:spPr/>
        <p:txBody>
          <a:bodyPr/>
          <a:lstStyle/>
          <a:p>
            <a:endParaRPr lang="en-US"/>
          </a:p>
        </p:txBody>
      </p:sp>
      <p:pic>
        <p:nvPicPr>
          <p:cNvPr id="385028"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9"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5030"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5031"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5032"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5033"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5034"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5035"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036"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85037"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85038" name="WordArt 15"/>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85039" name="WordArt 16"/>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85040" name="WordArt 17"/>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18" name="Rounded Rectangle 17"/>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9" name="Rounded Rectangle 18"/>
          <p:cNvSpPr/>
          <p:nvPr/>
        </p:nvSpPr>
        <p:spPr bwMode="auto">
          <a:xfrm>
            <a:off x="2743200" y="4114800"/>
            <a:ext cx="838200" cy="914400"/>
          </a:xfrm>
          <a:prstGeom prst="roundRect">
            <a:avLst/>
          </a:prstGeom>
          <a:solidFill>
            <a:schemeClr val="bg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0"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0242" name="Picture 2" descr="Image result for raccoon nursing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799"/>
            <a:ext cx="13487400" cy="5181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1600200"/>
            <a:ext cx="8510664"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DADADA">
                      <a:satMod val="175000"/>
                      <a:alpha val="40000"/>
                    </a:srgbClr>
                  </a:glow>
                  <a:outerShdw blurRad="50800" algn="tl" rotWithShape="0">
                    <a:srgbClr val="000000"/>
                  </a:outerShdw>
                </a:effectLst>
                <a:latin typeface="Tahoma" pitchFamily="34" charset="0"/>
              </a:rPr>
              <a:t>Raccoon Producing Milk</a:t>
            </a:r>
          </a:p>
        </p:txBody>
      </p:sp>
    </p:spTree>
    <p:extLst>
      <p:ext uri="{BB962C8B-B14F-4D97-AF65-F5344CB8AC3E}">
        <p14:creationId xmlns:p14="http://schemas.microsoft.com/office/powerpoint/2010/main" val="23701772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endParaRPr lang="en-US"/>
          </a:p>
        </p:txBody>
      </p:sp>
      <p:sp>
        <p:nvSpPr>
          <p:cNvPr id="386051" name="Rectangle 3"/>
          <p:cNvSpPr>
            <a:spLocks noGrp="1" noChangeArrowheads="1"/>
          </p:cNvSpPr>
          <p:nvPr>
            <p:ph type="body" idx="1"/>
          </p:nvPr>
        </p:nvSpPr>
        <p:spPr/>
        <p:txBody>
          <a:bodyPr/>
          <a:lstStyle/>
          <a:p>
            <a:endParaRPr lang="en-US"/>
          </a:p>
        </p:txBody>
      </p:sp>
      <p:pic>
        <p:nvPicPr>
          <p:cNvPr id="386052"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3"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6054"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6055"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6056"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6057"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6058"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6059"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060"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86061"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86062"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86063"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86064"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86065" name="AutoShape 17"/>
          <p:cNvSpPr>
            <a:spLocks noChangeArrowheads="1"/>
          </p:cNvSpPr>
          <p:nvPr/>
        </p:nvSpPr>
        <p:spPr bwMode="auto">
          <a:xfrm rot="305768">
            <a:off x="1981200" y="32766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18" name="Rounded Rectangle 17"/>
          <p:cNvSpPr/>
          <p:nvPr/>
        </p:nvSpPr>
        <p:spPr bwMode="auto">
          <a:xfrm>
            <a:off x="2743200" y="4114800"/>
            <a:ext cx="838200" cy="914400"/>
          </a:xfrm>
          <a:prstGeom prst="roundRect">
            <a:avLst/>
          </a:prstGeom>
          <a:solidFill>
            <a:schemeClr val="bg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9" name="Rounded Rectangle 18"/>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0"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endParaRPr lang="en-US"/>
          </a:p>
        </p:txBody>
      </p:sp>
      <p:sp>
        <p:nvSpPr>
          <p:cNvPr id="387075" name="Rectangle 3"/>
          <p:cNvSpPr>
            <a:spLocks noGrp="1" noChangeArrowheads="1"/>
          </p:cNvSpPr>
          <p:nvPr>
            <p:ph type="body" idx="1"/>
          </p:nvPr>
        </p:nvSpPr>
        <p:spPr/>
        <p:txBody>
          <a:bodyPr/>
          <a:lstStyle/>
          <a:p>
            <a:endParaRPr lang="en-US"/>
          </a:p>
        </p:txBody>
      </p:sp>
      <p:pic>
        <p:nvPicPr>
          <p:cNvPr id="38707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7078"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7079"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7080"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7081"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7082"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7083"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7084"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87085"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87086"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87087"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87088"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87089" name="AutoShape 17"/>
          <p:cNvSpPr>
            <a:spLocks noChangeArrowheads="1"/>
          </p:cNvSpPr>
          <p:nvPr/>
        </p:nvSpPr>
        <p:spPr bwMode="auto">
          <a:xfrm rot="305768">
            <a:off x="1981200" y="32766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7090" name="WordArt 18"/>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21" name="Rounded Rectangle 20"/>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2" name="Rounded Rectangle 21"/>
          <p:cNvSpPr/>
          <p:nvPr/>
        </p:nvSpPr>
        <p:spPr bwMode="auto">
          <a:xfrm>
            <a:off x="2743200" y="4114800"/>
            <a:ext cx="838200" cy="914400"/>
          </a:xfrm>
          <a:prstGeom prst="roundRect">
            <a:avLst/>
          </a:prstGeom>
          <a:solidFill>
            <a:schemeClr val="bg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3"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endParaRPr lang="en-US"/>
          </a:p>
        </p:txBody>
      </p:sp>
      <p:sp>
        <p:nvSpPr>
          <p:cNvPr id="388099" name="Rectangle 3"/>
          <p:cNvSpPr>
            <a:spLocks noGrp="1" noChangeArrowheads="1"/>
          </p:cNvSpPr>
          <p:nvPr>
            <p:ph type="body" idx="1"/>
          </p:nvPr>
        </p:nvSpPr>
        <p:spPr/>
        <p:txBody>
          <a:bodyPr/>
          <a:lstStyle/>
          <a:p>
            <a:endParaRPr lang="en-US"/>
          </a:p>
        </p:txBody>
      </p:sp>
      <p:pic>
        <p:nvPicPr>
          <p:cNvPr id="388100"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1"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8102"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8103"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8104"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8105"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8106"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8107"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108"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88109"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88110"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88111"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88112"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88114" name="WordArt 18"/>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21" name="Rounded Rectangle 20"/>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2" name="Rounded Rectangle 21"/>
          <p:cNvSpPr/>
          <p:nvPr/>
        </p:nvSpPr>
        <p:spPr bwMode="auto">
          <a:xfrm>
            <a:off x="2743200" y="4114800"/>
            <a:ext cx="838200" cy="914400"/>
          </a:xfrm>
          <a:prstGeom prst="roundRect">
            <a:avLst/>
          </a:prstGeom>
          <a:solidFill>
            <a:schemeClr val="bg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3" name="AutoShape 17"/>
          <p:cNvSpPr>
            <a:spLocks noChangeArrowheads="1"/>
          </p:cNvSpPr>
          <p:nvPr/>
        </p:nvSpPr>
        <p:spPr bwMode="auto">
          <a:xfrm rot="305768">
            <a:off x="1905000" y="3962400"/>
            <a:ext cx="990600" cy="609600"/>
          </a:xfrm>
          <a:prstGeom prst="rightArrow">
            <a:avLst>
              <a:gd name="adj1" fmla="val 50000"/>
              <a:gd name="adj2" fmla="val 40625"/>
            </a:avLst>
          </a:prstGeom>
          <a:solidFill>
            <a:schemeClr val="bg1"/>
          </a:solidFill>
          <a:ln w="38100" algn="ctr">
            <a:solidFill>
              <a:schemeClr val="folHlink"/>
            </a:solidFill>
            <a:miter lim="800000"/>
            <a:headEnd/>
            <a:tailEnd/>
          </a:ln>
        </p:spPr>
        <p:txBody>
          <a:bodyPr wrap="none" anchor="ctr"/>
          <a:lstStyle/>
          <a:p>
            <a:endParaRPr lang="en-US"/>
          </a:p>
        </p:txBody>
      </p:sp>
      <p:sp>
        <p:nvSpPr>
          <p:cNvPr id="24"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endParaRPr lang="en-US"/>
          </a:p>
        </p:txBody>
      </p:sp>
      <p:sp>
        <p:nvSpPr>
          <p:cNvPr id="389123" name="Rectangle 3"/>
          <p:cNvSpPr>
            <a:spLocks noGrp="1" noChangeArrowheads="1"/>
          </p:cNvSpPr>
          <p:nvPr>
            <p:ph type="body" idx="1"/>
          </p:nvPr>
        </p:nvSpPr>
        <p:spPr/>
        <p:txBody>
          <a:bodyPr/>
          <a:lstStyle/>
          <a:p>
            <a:endParaRPr lang="en-US"/>
          </a:p>
        </p:txBody>
      </p:sp>
      <p:pic>
        <p:nvPicPr>
          <p:cNvPr id="38912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8912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8912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89128"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89129"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89130"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89131"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32"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89133"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89134"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89135"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89136"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89137" name="WordArt 18"/>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89138" name="WordArt 19"/>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89139" name="AutoShape 20"/>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89140"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Rounded Rectangle 20"/>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endParaRPr lang="en-US"/>
          </a:p>
        </p:txBody>
      </p:sp>
      <p:sp>
        <p:nvSpPr>
          <p:cNvPr id="390147" name="Rectangle 3"/>
          <p:cNvSpPr>
            <a:spLocks noGrp="1" noChangeArrowheads="1"/>
          </p:cNvSpPr>
          <p:nvPr>
            <p:ph type="body" idx="1"/>
          </p:nvPr>
        </p:nvSpPr>
        <p:spPr/>
        <p:txBody>
          <a:bodyPr/>
          <a:lstStyle/>
          <a:p>
            <a:endParaRPr lang="en-US"/>
          </a:p>
        </p:txBody>
      </p:sp>
      <p:pic>
        <p:nvPicPr>
          <p:cNvPr id="390148"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0150"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0151"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0152" name="WordArt 8"/>
          <p:cNvSpPr>
            <a:spLocks noChangeArrowheads="1" noChangeShapeType="1" noTextEdit="1"/>
          </p:cNvSpPr>
          <p:nvPr/>
        </p:nvSpPr>
        <p:spPr bwMode="auto">
          <a:xfrm>
            <a:off x="228600" y="1143000"/>
            <a:ext cx="527685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0153"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0154"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0155"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156"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0157"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0158"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0159"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0160"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0161" name="WordArt 17"/>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0162" name="WordArt 18"/>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0163" name="AutoShape 19"/>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0164"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0165" name="AutoShape 22"/>
          <p:cNvSpPr>
            <a:spLocks noChangeArrowheads="1"/>
          </p:cNvSpPr>
          <p:nvPr/>
        </p:nvSpPr>
        <p:spPr bwMode="auto">
          <a:xfrm rot="10648503">
            <a:off x="4419600" y="34290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22" name="Rounded Rectangle 21"/>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endParaRPr lang="en-US"/>
          </a:p>
        </p:txBody>
      </p:sp>
      <p:sp>
        <p:nvSpPr>
          <p:cNvPr id="391171" name="Rectangle 3"/>
          <p:cNvSpPr>
            <a:spLocks noGrp="1" noChangeArrowheads="1"/>
          </p:cNvSpPr>
          <p:nvPr>
            <p:ph type="body" idx="1"/>
          </p:nvPr>
        </p:nvSpPr>
        <p:spPr/>
        <p:txBody>
          <a:bodyPr/>
          <a:lstStyle/>
          <a:p>
            <a:endParaRPr lang="en-US"/>
          </a:p>
        </p:txBody>
      </p:sp>
      <p:pic>
        <p:nvPicPr>
          <p:cNvPr id="391172"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3"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1174"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1175"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1176" name="AutoShape 9"/>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1177" name="WordArt 10"/>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1178" name="Freeform 11"/>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179" name="WordArt 12"/>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1180" name="WordArt 13"/>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1181" name="WordArt 14"/>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1182" name="WordArt 15"/>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1183" name="WordArt 16"/>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1184" name="WordArt 17"/>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1185" name="WordArt 18"/>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1186" name="AutoShape 19"/>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1187" name="WordArt 21"/>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1188" name="WordArt 22"/>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22" name="Rounded Rectangle 21"/>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3"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endParaRPr lang="en-US"/>
          </a:p>
        </p:txBody>
      </p:sp>
      <p:sp>
        <p:nvSpPr>
          <p:cNvPr id="392195" name="Rectangle 3"/>
          <p:cNvSpPr>
            <a:spLocks noGrp="1" noChangeArrowheads="1"/>
          </p:cNvSpPr>
          <p:nvPr>
            <p:ph type="body" idx="1"/>
          </p:nvPr>
        </p:nvSpPr>
        <p:spPr/>
        <p:txBody>
          <a:bodyPr/>
          <a:lstStyle/>
          <a:p>
            <a:endParaRPr lang="en-US"/>
          </a:p>
        </p:txBody>
      </p:sp>
      <p:pic>
        <p:nvPicPr>
          <p:cNvPr id="392196"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7"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2198"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2199"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2200"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2201"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2202" name="Freeform 10"/>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203" name="WordArt 11"/>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2204"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2205"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2206"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2207"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2208" name="WordArt 16"/>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2209" name="WordArt 17"/>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2210" name="AutoShape 18"/>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2211" name="WordArt 19"/>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2213" name="WordArt 21"/>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23" name="Rounded Rectangle 22"/>
          <p:cNvSpPr/>
          <p:nvPr/>
        </p:nvSpPr>
        <p:spPr bwMode="auto">
          <a:xfrm>
            <a:off x="3657600" y="4191000"/>
            <a:ext cx="838200" cy="914400"/>
          </a:xfrm>
          <a:prstGeom prst="roundRect">
            <a:avLst/>
          </a:prstGeom>
          <a:solidFill>
            <a:schemeClr val="bg1"/>
          </a:solidFill>
          <a:ln w="28575" cap="flat" cmpd="sng" algn="ctr">
            <a:solidFill>
              <a:srgbClr val="B2B2B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24" name="AutoShape 20"/>
          <p:cNvSpPr>
            <a:spLocks noChangeArrowheads="1"/>
          </p:cNvSpPr>
          <p:nvPr/>
        </p:nvSpPr>
        <p:spPr bwMode="auto">
          <a:xfrm rot="10800000">
            <a:off x="4343400" y="43434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25" name="AutoShape 21"/>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endParaRPr lang="en-US"/>
          </a:p>
        </p:txBody>
      </p:sp>
      <p:sp>
        <p:nvSpPr>
          <p:cNvPr id="393219" name="Rectangle 3"/>
          <p:cNvSpPr>
            <a:spLocks noGrp="1" noChangeArrowheads="1"/>
          </p:cNvSpPr>
          <p:nvPr>
            <p:ph type="body" idx="1"/>
          </p:nvPr>
        </p:nvSpPr>
        <p:spPr/>
        <p:txBody>
          <a:bodyPr/>
          <a:lstStyle/>
          <a:p>
            <a:endParaRPr lang="en-US"/>
          </a:p>
        </p:txBody>
      </p:sp>
      <p:pic>
        <p:nvPicPr>
          <p:cNvPr id="393220"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1"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3222"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3223"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3224"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3225"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3226" name="Freeform 10"/>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227" name="WordArt 11"/>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3228"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3229"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3230"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3231"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3232" name="WordArt 16"/>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3233" name="WordArt 17"/>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3234" name="AutoShape 18"/>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3235" name="WordArt 19"/>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3236" name="AutoShape 20"/>
          <p:cNvSpPr>
            <a:spLocks noChangeArrowheads="1"/>
          </p:cNvSpPr>
          <p:nvPr/>
        </p:nvSpPr>
        <p:spPr bwMode="auto">
          <a:xfrm rot="10800000">
            <a:off x="4343400" y="43434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393237" name="WordArt 21"/>
          <p:cNvSpPr>
            <a:spLocks noChangeArrowheads="1" noChangeShapeType="1" noTextEdit="1"/>
          </p:cNvSpPr>
          <p:nvPr/>
        </p:nvSpPr>
        <p:spPr bwMode="auto">
          <a:xfrm>
            <a:off x="5943600" y="1066800"/>
            <a:ext cx="2057400" cy="5334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Guanine</a:t>
            </a:r>
          </a:p>
        </p:txBody>
      </p:sp>
      <p:sp>
        <p:nvSpPr>
          <p:cNvPr id="393238" name="AutoShape 22"/>
          <p:cNvSpPr>
            <a:spLocks noChangeArrowheads="1"/>
          </p:cNvSpPr>
          <p:nvPr/>
        </p:nvSpPr>
        <p:spPr bwMode="auto">
          <a:xfrm>
            <a:off x="4648200" y="990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3239"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3240" name="AutoShape 24"/>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4250" name="Freeform 10"/>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251" name="WordArt 11"/>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4256" name="WordArt 16"/>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4257" name="WordArt 17"/>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4258" name="AutoShape 18"/>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59" name="WordArt 19"/>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4260" name="AutoShape 20"/>
          <p:cNvSpPr>
            <a:spLocks noChangeArrowheads="1"/>
          </p:cNvSpPr>
          <p:nvPr/>
        </p:nvSpPr>
        <p:spPr bwMode="auto">
          <a:xfrm rot="10800000">
            <a:off x="4343400" y="43434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394261" name="WordArt 21"/>
          <p:cNvSpPr>
            <a:spLocks noChangeArrowheads="1" noChangeShapeType="1" noTextEdit="1"/>
          </p:cNvSpPr>
          <p:nvPr/>
        </p:nvSpPr>
        <p:spPr bwMode="auto">
          <a:xfrm>
            <a:off x="5943600" y="1066800"/>
            <a:ext cx="2057400" cy="5334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Guanine</a:t>
            </a:r>
          </a:p>
        </p:txBody>
      </p:sp>
      <p:sp>
        <p:nvSpPr>
          <p:cNvPr id="394262" name="AutoShape 22"/>
          <p:cNvSpPr>
            <a:spLocks noChangeArrowheads="1"/>
          </p:cNvSpPr>
          <p:nvPr/>
        </p:nvSpPr>
        <p:spPr bwMode="auto">
          <a:xfrm>
            <a:off x="4648200" y="990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4264" name="WordArt 25"/>
          <p:cNvSpPr>
            <a:spLocks noChangeArrowheads="1" noChangeShapeType="1" noTextEdit="1"/>
          </p:cNvSpPr>
          <p:nvPr/>
        </p:nvSpPr>
        <p:spPr bwMode="auto">
          <a:xfrm>
            <a:off x="5638800" y="3505200"/>
            <a:ext cx="3238500" cy="1447800"/>
          </a:xfrm>
          <a:prstGeom prst="rect">
            <a:avLst/>
          </a:prstGeom>
        </p:spPr>
        <p:txBody>
          <a:bodyPr wrap="none" fromWordArt="1">
            <a:prstTxWarp prst="textWave1">
              <a:avLst>
                <a:gd name="adj1" fmla="val 13005"/>
                <a:gd name="adj2" fmla="val 0"/>
              </a:avLst>
            </a:prstTxWarp>
          </a:bodyPr>
          <a:lstStyle/>
          <a:p>
            <a:pPr algn="ctr">
              <a:buFontTx/>
              <a:buNone/>
            </a:pPr>
            <a:r>
              <a:rPr lang="en-US" sz="3600" kern="10">
                <a:ln w="38100">
                  <a:solidFill>
                    <a:schemeClr val="bg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DNA</a:t>
            </a:r>
          </a:p>
        </p:txBody>
      </p:sp>
      <p:sp>
        <p:nvSpPr>
          <p:cNvPr id="394265" name="AutoShape 26"/>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4250" name="Freeform 10"/>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251" name="WordArt 11"/>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4256" name="WordArt 16"/>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4257" name="WordArt 17"/>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4258" name="AutoShape 18"/>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59" name="WordArt 19"/>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4260" name="AutoShape 20"/>
          <p:cNvSpPr>
            <a:spLocks noChangeArrowheads="1"/>
          </p:cNvSpPr>
          <p:nvPr/>
        </p:nvSpPr>
        <p:spPr bwMode="auto">
          <a:xfrm rot="10800000">
            <a:off x="4343400" y="43434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394261" name="WordArt 21"/>
          <p:cNvSpPr>
            <a:spLocks noChangeArrowheads="1" noChangeShapeType="1" noTextEdit="1"/>
          </p:cNvSpPr>
          <p:nvPr/>
        </p:nvSpPr>
        <p:spPr bwMode="auto">
          <a:xfrm>
            <a:off x="5943600" y="1066800"/>
            <a:ext cx="2057400" cy="5334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Guanine</a:t>
            </a:r>
          </a:p>
        </p:txBody>
      </p:sp>
      <p:sp>
        <p:nvSpPr>
          <p:cNvPr id="394262" name="AutoShape 22"/>
          <p:cNvSpPr>
            <a:spLocks noChangeArrowheads="1"/>
          </p:cNvSpPr>
          <p:nvPr/>
        </p:nvSpPr>
        <p:spPr bwMode="auto">
          <a:xfrm>
            <a:off x="4648200" y="990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4264" name="WordArt 25"/>
          <p:cNvSpPr>
            <a:spLocks noChangeArrowheads="1" noChangeShapeType="1" noTextEdit="1"/>
          </p:cNvSpPr>
          <p:nvPr/>
        </p:nvSpPr>
        <p:spPr bwMode="auto">
          <a:xfrm>
            <a:off x="5638800" y="3505200"/>
            <a:ext cx="3238500" cy="1447800"/>
          </a:xfrm>
          <a:prstGeom prst="rect">
            <a:avLst/>
          </a:prstGeom>
        </p:spPr>
        <p:txBody>
          <a:bodyPr wrap="none" fromWordArt="1">
            <a:prstTxWarp prst="textWave1">
              <a:avLst>
                <a:gd name="adj1" fmla="val 13005"/>
                <a:gd name="adj2" fmla="val 0"/>
              </a:avLst>
            </a:prstTxWarp>
          </a:bodyPr>
          <a:lstStyle/>
          <a:p>
            <a:pPr algn="ctr">
              <a:buFontTx/>
              <a:buNone/>
            </a:pPr>
            <a:r>
              <a:rPr lang="en-US" sz="3600" kern="10">
                <a:ln w="38100">
                  <a:solidFill>
                    <a:schemeClr val="bg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DNA</a:t>
            </a:r>
          </a:p>
        </p:txBody>
      </p:sp>
      <p:sp>
        <p:nvSpPr>
          <p:cNvPr id="394265" name="AutoShape 26"/>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Rectangle 25"/>
          <p:cNvSpPr/>
          <p:nvPr/>
        </p:nvSpPr>
        <p:spPr>
          <a:xfrm>
            <a:off x="2919219" y="4724400"/>
            <a:ext cx="6224781" cy="923330"/>
          </a:xfrm>
          <a:prstGeom prst="rect">
            <a:avLst/>
          </a:prstGeom>
          <a:noFill/>
        </p:spPr>
        <p:txBody>
          <a:bodyPr wrap="none" lIns="91440" tIns="45720" rIns="91440" bIns="45720">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Which stands for?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0242" name="Picture 2" descr="Image result for raccoon nursing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799"/>
            <a:ext cx="13487400" cy="5181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1600200"/>
            <a:ext cx="8510664"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rgbClr val="DADADA">
                      <a:satMod val="175000"/>
                      <a:alpha val="40000"/>
                    </a:srgbClr>
                  </a:glow>
                  <a:outerShdw blurRad="50800" algn="tl" rotWithShape="0">
                    <a:srgbClr val="000000"/>
                  </a:outerShdw>
                </a:effectLst>
                <a:latin typeface="Tahoma" pitchFamily="34" charset="0"/>
              </a:rPr>
              <a:t>Raccoon Producing Milk</a:t>
            </a:r>
          </a:p>
        </p:txBody>
      </p:sp>
      <p:sp>
        <p:nvSpPr>
          <p:cNvPr id="4" name="Rectangle 3"/>
          <p:cNvSpPr/>
          <p:nvPr/>
        </p:nvSpPr>
        <p:spPr>
          <a:xfrm>
            <a:off x="876301" y="2286000"/>
            <a:ext cx="7696200" cy="1569660"/>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996633"/>
                </a:solidFill>
                <a:effectLst>
                  <a:glow rad="228600">
                    <a:srgbClr val="AAAAAA">
                      <a:satMod val="175000"/>
                      <a:alpha val="40000"/>
                    </a:srgbClr>
                  </a:glow>
                  <a:outerShdw blurRad="50800" algn="tl" rotWithShape="0">
                    <a:srgbClr val="000000"/>
                  </a:outerShdw>
                </a:effectLst>
                <a:latin typeface="Tahoma" pitchFamily="34" charset="0"/>
              </a:rPr>
              <a:t>Inherited Trait</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4213830"/>
            <a:ext cx="4038599"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7106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endParaRPr lang="en-US"/>
          </a:p>
        </p:txBody>
      </p:sp>
      <p:sp>
        <p:nvSpPr>
          <p:cNvPr id="394243" name="Rectangle 3"/>
          <p:cNvSpPr>
            <a:spLocks noGrp="1" noChangeArrowheads="1"/>
          </p:cNvSpPr>
          <p:nvPr>
            <p:ph type="body" idx="1"/>
          </p:nvPr>
        </p:nvSpPr>
        <p:spPr/>
        <p:txBody>
          <a:bodyPr/>
          <a:lstStyle/>
          <a:p>
            <a:endParaRPr lang="en-US"/>
          </a:p>
        </p:txBody>
      </p:sp>
      <p:pic>
        <p:nvPicPr>
          <p:cNvPr id="394244" name="Picture 4" descr="http://a3.sphotos.ak.fbcdn.net/hphotos-ak-snc7/s320x320/386429_196417970445759_112852375468986_411832_518419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5" name="AutoShape 5"/>
          <p:cNvSpPr>
            <a:spLocks noChangeArrowheads="1"/>
          </p:cNvSpPr>
          <p:nvPr/>
        </p:nvSpPr>
        <p:spPr bwMode="auto">
          <a:xfrm>
            <a:off x="228600" y="304800"/>
            <a:ext cx="1143000" cy="1066800"/>
          </a:xfrm>
          <a:prstGeom prst="hexagon">
            <a:avLst>
              <a:gd name="adj" fmla="val 26786"/>
              <a:gd name="vf" fmla="val 11547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4246" name="Line 6"/>
          <p:cNvSpPr>
            <a:spLocks noChangeShapeType="1"/>
          </p:cNvSpPr>
          <p:nvPr/>
        </p:nvSpPr>
        <p:spPr bwMode="auto">
          <a:xfrm>
            <a:off x="914400" y="1676400"/>
            <a:ext cx="6858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394247" name="AutoShape 7"/>
          <p:cNvSpPr>
            <a:spLocks noChangeArrowheads="1"/>
          </p:cNvSpPr>
          <p:nvPr/>
        </p:nvSpPr>
        <p:spPr bwMode="auto">
          <a:xfrm rot="3902233">
            <a:off x="876300" y="2171700"/>
            <a:ext cx="990600" cy="609600"/>
          </a:xfrm>
          <a:prstGeom prst="rightArrow">
            <a:avLst>
              <a:gd name="adj1" fmla="val 50000"/>
              <a:gd name="adj2" fmla="val 40625"/>
            </a:avLst>
          </a:prstGeom>
          <a:solidFill>
            <a:schemeClr val="bg1"/>
          </a:solidFill>
          <a:ln w="38100" algn="ctr">
            <a:solidFill>
              <a:srgbClr val="CC0000"/>
            </a:solidFill>
            <a:miter lim="800000"/>
            <a:headEnd/>
            <a:tailEnd/>
          </a:ln>
        </p:spPr>
        <p:txBody>
          <a:bodyPr wrap="none" anchor="ctr"/>
          <a:lstStyle/>
          <a:p>
            <a:endParaRPr lang="en-US"/>
          </a:p>
        </p:txBody>
      </p:sp>
      <p:sp>
        <p:nvSpPr>
          <p:cNvPr id="394248" name="AutoShape 8"/>
          <p:cNvSpPr>
            <a:spLocks noChangeArrowheads="1"/>
          </p:cNvSpPr>
          <p:nvPr/>
        </p:nvSpPr>
        <p:spPr bwMode="auto">
          <a:xfrm rot="-7145400">
            <a:off x="1790700" y="4686300"/>
            <a:ext cx="990600" cy="609600"/>
          </a:xfrm>
          <a:prstGeom prst="rightArrow">
            <a:avLst>
              <a:gd name="adj1" fmla="val 50000"/>
              <a:gd name="adj2" fmla="val 40625"/>
            </a:avLst>
          </a:prstGeom>
          <a:solidFill>
            <a:schemeClr val="bg1"/>
          </a:solidFill>
          <a:ln w="38100" algn="ctr">
            <a:solidFill>
              <a:srgbClr val="00CC66"/>
            </a:solidFill>
            <a:miter lim="800000"/>
            <a:headEnd/>
            <a:tailEnd/>
          </a:ln>
        </p:spPr>
        <p:txBody>
          <a:bodyPr wrap="none" anchor="ctr"/>
          <a:lstStyle/>
          <a:p>
            <a:endParaRPr lang="en-US"/>
          </a:p>
        </p:txBody>
      </p:sp>
      <p:sp>
        <p:nvSpPr>
          <p:cNvPr id="394249" name="WordArt 9"/>
          <p:cNvSpPr>
            <a:spLocks noChangeArrowheads="1" noChangeShapeType="1" noTextEdit="1"/>
          </p:cNvSpPr>
          <p:nvPr/>
        </p:nvSpPr>
        <p:spPr bwMode="auto">
          <a:xfrm>
            <a:off x="1752600" y="5638800"/>
            <a:ext cx="35433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Nitrogen Base</a:t>
            </a:r>
          </a:p>
        </p:txBody>
      </p:sp>
      <p:sp>
        <p:nvSpPr>
          <p:cNvPr id="394250" name="Freeform 10"/>
          <p:cNvSpPr>
            <a:spLocks/>
          </p:cNvSpPr>
          <p:nvPr/>
        </p:nvSpPr>
        <p:spPr bwMode="auto">
          <a:xfrm>
            <a:off x="4560888" y="3048000"/>
            <a:ext cx="1104900" cy="1217613"/>
          </a:xfrm>
          <a:custGeom>
            <a:avLst/>
            <a:gdLst>
              <a:gd name="T0" fmla="*/ 468313 w 696"/>
              <a:gd name="T1" fmla="*/ 0 h 767"/>
              <a:gd name="T2" fmla="*/ 141288 w 696"/>
              <a:gd name="T3" fmla="*/ 76200 h 767"/>
              <a:gd name="T4" fmla="*/ 0 w 696"/>
              <a:gd name="T5" fmla="*/ 195263 h 767"/>
              <a:gd name="T6" fmla="*/ 11113 w 696"/>
              <a:gd name="T7" fmla="*/ 304800 h 767"/>
              <a:gd name="T8" fmla="*/ 53975 w 696"/>
              <a:gd name="T9" fmla="*/ 403225 h 767"/>
              <a:gd name="T10" fmla="*/ 44450 w 696"/>
              <a:gd name="T11" fmla="*/ 925513 h 767"/>
              <a:gd name="T12" fmla="*/ 65088 w 696"/>
              <a:gd name="T13" fmla="*/ 1001713 h 767"/>
              <a:gd name="T14" fmla="*/ 98425 w 696"/>
              <a:gd name="T15" fmla="*/ 1012825 h 767"/>
              <a:gd name="T16" fmla="*/ 163513 w 696"/>
              <a:gd name="T17" fmla="*/ 1055688 h 767"/>
              <a:gd name="T18" fmla="*/ 261938 w 696"/>
              <a:gd name="T19" fmla="*/ 1089025 h 767"/>
              <a:gd name="T20" fmla="*/ 674688 w 696"/>
              <a:gd name="T21" fmla="*/ 1196975 h 767"/>
              <a:gd name="T22" fmla="*/ 903288 w 696"/>
              <a:gd name="T23" fmla="*/ 1131888 h 767"/>
              <a:gd name="T24" fmla="*/ 925513 w 696"/>
              <a:gd name="T25" fmla="*/ 1066800 h 767"/>
              <a:gd name="T26" fmla="*/ 936625 w 696"/>
              <a:gd name="T27" fmla="*/ 1033463 h 767"/>
              <a:gd name="T28" fmla="*/ 1044575 w 696"/>
              <a:gd name="T29" fmla="*/ 533400 h 767"/>
              <a:gd name="T30" fmla="*/ 1066800 w 696"/>
              <a:gd name="T31" fmla="*/ 468313 h 767"/>
              <a:gd name="T32" fmla="*/ 1077913 w 696"/>
              <a:gd name="T33" fmla="*/ 434975 h 767"/>
              <a:gd name="T34" fmla="*/ 1055688 w 696"/>
              <a:gd name="T35" fmla="*/ 98425 h 767"/>
              <a:gd name="T36" fmla="*/ 968375 w 696"/>
              <a:gd name="T37" fmla="*/ 33338 h 767"/>
              <a:gd name="T38" fmla="*/ 903288 w 696"/>
              <a:gd name="T39" fmla="*/ 11113 h 767"/>
              <a:gd name="T40" fmla="*/ 522288 w 696"/>
              <a:gd name="T41" fmla="*/ 42863 h 767"/>
              <a:gd name="T42" fmla="*/ 468313 w 696"/>
              <a:gd name="T43" fmla="*/ 0 h 7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6"/>
              <a:gd name="T67" fmla="*/ 0 h 767"/>
              <a:gd name="T68" fmla="*/ 696 w 696"/>
              <a:gd name="T69" fmla="*/ 767 h 7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6" h="767">
                <a:moveTo>
                  <a:pt x="295" y="0"/>
                </a:moveTo>
                <a:cubicBezTo>
                  <a:pt x="275" y="61"/>
                  <a:pt x="121" y="46"/>
                  <a:pt x="89" y="48"/>
                </a:cubicBezTo>
                <a:cubicBezTo>
                  <a:pt x="33" y="60"/>
                  <a:pt x="20" y="67"/>
                  <a:pt x="0" y="123"/>
                </a:cubicBezTo>
                <a:cubicBezTo>
                  <a:pt x="2" y="146"/>
                  <a:pt x="2" y="169"/>
                  <a:pt x="7" y="192"/>
                </a:cubicBezTo>
                <a:cubicBezTo>
                  <a:pt x="10" y="206"/>
                  <a:pt x="29" y="235"/>
                  <a:pt x="34" y="254"/>
                </a:cubicBezTo>
                <a:cubicBezTo>
                  <a:pt x="30" y="372"/>
                  <a:pt x="17" y="469"/>
                  <a:pt x="28" y="583"/>
                </a:cubicBezTo>
                <a:cubicBezTo>
                  <a:pt x="30" y="600"/>
                  <a:pt x="31" y="618"/>
                  <a:pt x="41" y="631"/>
                </a:cubicBezTo>
                <a:cubicBezTo>
                  <a:pt x="46" y="637"/>
                  <a:pt x="56" y="634"/>
                  <a:pt x="62" y="638"/>
                </a:cubicBezTo>
                <a:cubicBezTo>
                  <a:pt x="76" y="646"/>
                  <a:pt x="88" y="660"/>
                  <a:pt x="103" y="665"/>
                </a:cubicBezTo>
                <a:cubicBezTo>
                  <a:pt x="124" y="672"/>
                  <a:pt x="147" y="674"/>
                  <a:pt x="165" y="686"/>
                </a:cubicBezTo>
                <a:cubicBezTo>
                  <a:pt x="246" y="739"/>
                  <a:pt x="329" y="747"/>
                  <a:pt x="425" y="754"/>
                </a:cubicBezTo>
                <a:cubicBezTo>
                  <a:pt x="499" y="767"/>
                  <a:pt x="520" y="765"/>
                  <a:pt x="569" y="713"/>
                </a:cubicBezTo>
                <a:cubicBezTo>
                  <a:pt x="574" y="699"/>
                  <a:pt x="578" y="686"/>
                  <a:pt x="583" y="672"/>
                </a:cubicBezTo>
                <a:cubicBezTo>
                  <a:pt x="585" y="665"/>
                  <a:pt x="590" y="651"/>
                  <a:pt x="590" y="651"/>
                </a:cubicBezTo>
                <a:cubicBezTo>
                  <a:pt x="595" y="510"/>
                  <a:pt x="569" y="430"/>
                  <a:pt x="658" y="336"/>
                </a:cubicBezTo>
                <a:cubicBezTo>
                  <a:pt x="663" y="322"/>
                  <a:pt x="667" y="309"/>
                  <a:pt x="672" y="295"/>
                </a:cubicBezTo>
                <a:cubicBezTo>
                  <a:pt x="674" y="288"/>
                  <a:pt x="679" y="274"/>
                  <a:pt x="679" y="274"/>
                </a:cubicBezTo>
                <a:cubicBezTo>
                  <a:pt x="676" y="203"/>
                  <a:pt x="696" y="126"/>
                  <a:pt x="665" y="62"/>
                </a:cubicBezTo>
                <a:cubicBezTo>
                  <a:pt x="654" y="39"/>
                  <a:pt x="633" y="31"/>
                  <a:pt x="610" y="21"/>
                </a:cubicBezTo>
                <a:cubicBezTo>
                  <a:pt x="597" y="15"/>
                  <a:pt x="569" y="7"/>
                  <a:pt x="569" y="7"/>
                </a:cubicBezTo>
                <a:cubicBezTo>
                  <a:pt x="485" y="11"/>
                  <a:pt x="411" y="17"/>
                  <a:pt x="329" y="27"/>
                </a:cubicBezTo>
                <a:cubicBezTo>
                  <a:pt x="297" y="38"/>
                  <a:pt x="312" y="41"/>
                  <a:pt x="295" y="0"/>
                </a:cubicBezTo>
                <a:close/>
              </a:path>
            </a:pathLst>
          </a:custGeom>
          <a:noFill/>
          <a:ln w="76200" cap="flat" cmpd="sng">
            <a:solidFill>
              <a:srgbClr val="9933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251" name="WordArt 11"/>
          <p:cNvSpPr>
            <a:spLocks noChangeArrowheads="1" noChangeShapeType="1" noTextEdit="1"/>
          </p:cNvSpPr>
          <p:nvPr/>
        </p:nvSpPr>
        <p:spPr bwMode="auto">
          <a:xfrm>
            <a:off x="3962400" y="2286000"/>
            <a:ext cx="2714625"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9933FF"/>
                </a:solidFill>
                <a:effectLst>
                  <a:outerShdw dist="45791" dir="3378596" algn="ctr" rotWithShape="0">
                    <a:srgbClr val="4D4D4D">
                      <a:alpha val="79999"/>
                    </a:srgbClr>
                  </a:outerShdw>
                </a:effectLst>
                <a:latin typeface="Arial Black"/>
              </a:rPr>
              <a:t>Nucleotide</a:t>
            </a:r>
          </a:p>
        </p:txBody>
      </p:sp>
      <p:sp>
        <p:nvSpPr>
          <p:cNvPr id="394252" name="WordArt 12"/>
          <p:cNvSpPr>
            <a:spLocks noChangeArrowheads="1" noChangeShapeType="1" noTextEdit="1"/>
          </p:cNvSpPr>
          <p:nvPr/>
        </p:nvSpPr>
        <p:spPr bwMode="auto">
          <a:xfrm>
            <a:off x="2895600" y="3352800"/>
            <a:ext cx="533400" cy="6858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a:t>
            </a:r>
          </a:p>
        </p:txBody>
      </p:sp>
      <p:sp>
        <p:nvSpPr>
          <p:cNvPr id="394253" name="WordArt 13"/>
          <p:cNvSpPr>
            <a:spLocks noChangeArrowheads="1" noChangeShapeType="1" noTextEdit="1"/>
          </p:cNvSpPr>
          <p:nvPr/>
        </p:nvSpPr>
        <p:spPr bwMode="auto">
          <a:xfrm>
            <a:off x="2895600" y="4191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a:t>
            </a:r>
          </a:p>
        </p:txBody>
      </p:sp>
      <p:sp>
        <p:nvSpPr>
          <p:cNvPr id="394254" name="WordArt 14"/>
          <p:cNvSpPr>
            <a:spLocks noChangeArrowheads="1" noChangeShapeType="1" noTextEdit="1"/>
          </p:cNvSpPr>
          <p:nvPr/>
        </p:nvSpPr>
        <p:spPr bwMode="auto">
          <a:xfrm>
            <a:off x="3962400" y="34290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solidFill>
                  <a:srgbClr val="CC0000"/>
                </a:solidFill>
                <a:effectLst>
                  <a:outerShdw dist="45791" dir="3378596" algn="ctr" rotWithShape="0">
                    <a:srgbClr val="4D4D4D">
                      <a:alpha val="79999"/>
                    </a:srgbClr>
                  </a:outerShdw>
                </a:effectLst>
                <a:latin typeface="Arial Black"/>
              </a:rPr>
              <a:t>C</a:t>
            </a:r>
          </a:p>
        </p:txBody>
      </p:sp>
      <p:sp>
        <p:nvSpPr>
          <p:cNvPr id="394255" name="WordArt 15"/>
          <p:cNvSpPr>
            <a:spLocks noChangeArrowheads="1" noChangeShapeType="1" noTextEdit="1"/>
          </p:cNvSpPr>
          <p:nvPr/>
        </p:nvSpPr>
        <p:spPr bwMode="auto">
          <a:xfrm>
            <a:off x="3733800" y="4267200"/>
            <a:ext cx="4572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a:t>
            </a:r>
          </a:p>
        </p:txBody>
      </p:sp>
      <p:sp>
        <p:nvSpPr>
          <p:cNvPr id="394256" name="WordArt 16"/>
          <p:cNvSpPr>
            <a:spLocks noChangeArrowheads="1" noChangeShapeType="1" noTextEdit="1"/>
          </p:cNvSpPr>
          <p:nvPr/>
        </p:nvSpPr>
        <p:spPr bwMode="auto">
          <a:xfrm>
            <a:off x="2362200" y="152400"/>
            <a:ext cx="2028825"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00CC66"/>
                </a:solidFill>
                <a:effectLst>
                  <a:outerShdw dist="45791" dir="3378596" algn="ctr" rotWithShape="0">
                    <a:srgbClr val="4D4D4D">
                      <a:alpha val="79999"/>
                    </a:srgbClr>
                  </a:outerShdw>
                </a:effectLst>
                <a:latin typeface="Arial Black"/>
              </a:rPr>
              <a:t>Adenine</a:t>
            </a:r>
          </a:p>
        </p:txBody>
      </p:sp>
      <p:sp>
        <p:nvSpPr>
          <p:cNvPr id="394257" name="WordArt 17"/>
          <p:cNvSpPr>
            <a:spLocks noChangeArrowheads="1" noChangeShapeType="1" noTextEdit="1"/>
          </p:cNvSpPr>
          <p:nvPr/>
        </p:nvSpPr>
        <p:spPr bwMode="auto">
          <a:xfrm>
            <a:off x="5867400" y="304800"/>
            <a:ext cx="21336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chemeClr val="folHlink"/>
                </a:solidFill>
                <a:effectLst>
                  <a:outerShdw dist="45791" dir="3378596" algn="ctr" rotWithShape="0">
                    <a:srgbClr val="4D4D4D">
                      <a:alpha val="79999"/>
                    </a:srgbClr>
                  </a:outerShdw>
                </a:effectLst>
                <a:latin typeface="Arial Black"/>
              </a:rPr>
              <a:t>Thymine</a:t>
            </a:r>
          </a:p>
        </p:txBody>
      </p:sp>
      <p:sp>
        <p:nvSpPr>
          <p:cNvPr id="394258" name="AutoShape 18"/>
          <p:cNvSpPr>
            <a:spLocks noChangeArrowheads="1"/>
          </p:cNvSpPr>
          <p:nvPr/>
        </p:nvSpPr>
        <p:spPr bwMode="auto">
          <a:xfrm>
            <a:off x="4572000" y="228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59" name="WordArt 19"/>
          <p:cNvSpPr>
            <a:spLocks noChangeArrowheads="1" noChangeShapeType="1" noTextEdit="1"/>
          </p:cNvSpPr>
          <p:nvPr/>
        </p:nvSpPr>
        <p:spPr bwMode="auto">
          <a:xfrm>
            <a:off x="2209800" y="990600"/>
            <a:ext cx="2171700" cy="6477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solidFill>
                  <a:srgbClr val="CC0000"/>
                </a:solidFill>
                <a:effectLst>
                  <a:outerShdw dist="45791" dir="3378596" algn="ctr" rotWithShape="0">
                    <a:srgbClr val="4D4D4D">
                      <a:alpha val="79999"/>
                    </a:srgbClr>
                  </a:outerShdw>
                </a:effectLst>
                <a:latin typeface="Arial Black"/>
              </a:rPr>
              <a:t>Cytosine</a:t>
            </a:r>
          </a:p>
        </p:txBody>
      </p:sp>
      <p:sp>
        <p:nvSpPr>
          <p:cNvPr id="394260" name="AutoShape 20"/>
          <p:cNvSpPr>
            <a:spLocks noChangeArrowheads="1"/>
          </p:cNvSpPr>
          <p:nvPr/>
        </p:nvSpPr>
        <p:spPr bwMode="auto">
          <a:xfrm rot="10800000">
            <a:off x="4343400" y="4343400"/>
            <a:ext cx="990600" cy="609600"/>
          </a:xfrm>
          <a:prstGeom prst="rightArrow">
            <a:avLst>
              <a:gd name="adj1" fmla="val 50000"/>
              <a:gd name="adj2" fmla="val 40625"/>
            </a:avLst>
          </a:prstGeom>
          <a:solidFill>
            <a:schemeClr val="bg1"/>
          </a:solidFill>
          <a:ln w="38100" algn="ctr">
            <a:solidFill>
              <a:schemeClr val="tx1"/>
            </a:solidFill>
            <a:miter lim="800000"/>
            <a:headEnd/>
            <a:tailEnd/>
          </a:ln>
        </p:spPr>
        <p:txBody>
          <a:bodyPr wrap="none" anchor="ctr"/>
          <a:lstStyle/>
          <a:p>
            <a:endParaRPr lang="en-US"/>
          </a:p>
        </p:txBody>
      </p:sp>
      <p:sp>
        <p:nvSpPr>
          <p:cNvPr id="394261" name="WordArt 21"/>
          <p:cNvSpPr>
            <a:spLocks noChangeArrowheads="1" noChangeShapeType="1" noTextEdit="1"/>
          </p:cNvSpPr>
          <p:nvPr/>
        </p:nvSpPr>
        <p:spPr bwMode="auto">
          <a:xfrm>
            <a:off x="5943600" y="1066800"/>
            <a:ext cx="2057400" cy="5334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Guanine</a:t>
            </a:r>
          </a:p>
        </p:txBody>
      </p:sp>
      <p:sp>
        <p:nvSpPr>
          <p:cNvPr id="394262" name="AutoShape 22"/>
          <p:cNvSpPr>
            <a:spLocks noChangeArrowheads="1"/>
          </p:cNvSpPr>
          <p:nvPr/>
        </p:nvSpPr>
        <p:spPr bwMode="auto">
          <a:xfrm>
            <a:off x="4648200" y="990600"/>
            <a:ext cx="1143000" cy="609600"/>
          </a:xfrm>
          <a:prstGeom prst="leftRightArrow">
            <a:avLst>
              <a:gd name="adj1" fmla="val 50000"/>
              <a:gd name="adj2" fmla="val 37500"/>
            </a:avLst>
          </a:prstGeom>
          <a:solidFill>
            <a:schemeClr val="bg1"/>
          </a:solidFill>
          <a:ln w="38100" algn="ctr">
            <a:solidFill>
              <a:schemeClr val="tx1"/>
            </a:solidFill>
            <a:miter lim="800000"/>
            <a:headEnd/>
            <a:tailEnd/>
          </a:ln>
        </p:spPr>
        <p:txBody>
          <a:bodyPr wrap="none" anchor="ctr"/>
          <a:lstStyle/>
          <a:p>
            <a:endParaRPr lang="en-US"/>
          </a:p>
        </p:txBody>
      </p:sp>
      <p:sp>
        <p:nvSpPr>
          <p:cNvPr id="394263" name="WordArt 23"/>
          <p:cNvSpPr>
            <a:spLocks noChangeArrowheads="1" noChangeShapeType="1" noTextEdit="1"/>
          </p:cNvSpPr>
          <p:nvPr/>
        </p:nvSpPr>
        <p:spPr bwMode="auto">
          <a:xfrm>
            <a:off x="228600" y="1600200"/>
            <a:ext cx="2133600" cy="2667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solidFill>
                  <a:srgbClr val="CC0000"/>
                </a:solidFill>
                <a:effectLst>
                  <a:outerShdw dist="45791" dir="3378596" algn="ctr" rotWithShape="0">
                    <a:srgbClr val="4D4D4D">
                      <a:alpha val="79999"/>
                    </a:srgbClr>
                  </a:outerShdw>
                </a:effectLst>
                <a:latin typeface="Arial Black"/>
              </a:rPr>
              <a:t>Phosphate Backbone</a:t>
            </a:r>
          </a:p>
        </p:txBody>
      </p:sp>
      <p:sp>
        <p:nvSpPr>
          <p:cNvPr id="394264" name="WordArt 25"/>
          <p:cNvSpPr>
            <a:spLocks noChangeArrowheads="1" noChangeShapeType="1" noTextEdit="1"/>
          </p:cNvSpPr>
          <p:nvPr/>
        </p:nvSpPr>
        <p:spPr bwMode="auto">
          <a:xfrm>
            <a:off x="5638800" y="3505200"/>
            <a:ext cx="3238500" cy="1447800"/>
          </a:xfrm>
          <a:prstGeom prst="rect">
            <a:avLst/>
          </a:prstGeom>
        </p:spPr>
        <p:txBody>
          <a:bodyPr wrap="none" fromWordArt="1">
            <a:prstTxWarp prst="textWave1">
              <a:avLst>
                <a:gd name="adj1" fmla="val 13005"/>
                <a:gd name="adj2" fmla="val 0"/>
              </a:avLst>
            </a:prstTxWarp>
          </a:bodyPr>
          <a:lstStyle/>
          <a:p>
            <a:pPr algn="ctr">
              <a:buFontTx/>
              <a:buNone/>
            </a:pPr>
            <a:r>
              <a:rPr lang="en-US" sz="3600" kern="10">
                <a:ln w="38100">
                  <a:solidFill>
                    <a:schemeClr val="bg1"/>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DNA</a:t>
            </a:r>
          </a:p>
        </p:txBody>
      </p:sp>
      <p:sp>
        <p:nvSpPr>
          <p:cNvPr id="394265" name="AutoShape 26"/>
          <p:cNvSpPr>
            <a:spLocks noChangeArrowheads="1"/>
          </p:cNvSpPr>
          <p:nvPr/>
        </p:nvSpPr>
        <p:spPr bwMode="auto">
          <a:xfrm rot="-10530573">
            <a:off x="4876800" y="3352800"/>
            <a:ext cx="457200" cy="304800"/>
          </a:xfrm>
          <a:prstGeom prst="pentagon">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Rectangle 25"/>
          <p:cNvSpPr/>
          <p:nvPr/>
        </p:nvSpPr>
        <p:spPr>
          <a:xfrm>
            <a:off x="2919219" y="4724400"/>
            <a:ext cx="6224781" cy="923330"/>
          </a:xfrm>
          <a:prstGeom prst="rect">
            <a:avLst/>
          </a:prstGeom>
          <a:noFill/>
        </p:spPr>
        <p:txBody>
          <a:bodyPr wrap="none" lIns="91440" tIns="45720" rIns="91440" bIns="45720">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Which stands for?</a:t>
            </a:r>
          </a:p>
        </p:txBody>
      </p:sp>
      <p:sp>
        <p:nvSpPr>
          <p:cNvPr id="27" name="Rectangle 26"/>
          <p:cNvSpPr/>
          <p:nvPr/>
        </p:nvSpPr>
        <p:spPr>
          <a:xfrm>
            <a:off x="482718" y="1524000"/>
            <a:ext cx="8661282" cy="923330"/>
          </a:xfrm>
          <a:prstGeom prst="rect">
            <a:avLst/>
          </a:prstGeom>
          <a:noFill/>
        </p:spPr>
        <p:txBody>
          <a:bodyPr wrap="none" lIns="91440" tIns="45720" rIns="91440" bIns="45720">
            <a:spAutoFit/>
          </a:bodyPr>
          <a:lstStyle/>
          <a:p>
            <a:pPr algn="ctr">
              <a:buNone/>
            </a:pPr>
            <a:r>
              <a:rPr lang="en-US" sz="5400" b="1" cap="none" spc="0" dirty="0" err="1">
                <a:ln w="17780" cmpd="sng">
                  <a:solidFill>
                    <a:sysClr val="windowText" lastClr="000000"/>
                  </a:solidFill>
                  <a:prstDash val="solid"/>
                  <a:miter lim="800000"/>
                </a:ln>
                <a:solidFill>
                  <a:srgbClr val="FFFF00"/>
                </a:solidFill>
                <a:effectLst>
                  <a:outerShdw blurRad="50800" algn="tl" rotWithShape="0">
                    <a:srgbClr val="000000"/>
                  </a:outerShdw>
                </a:effectLst>
              </a:rPr>
              <a:t>Deoxyribose</a:t>
            </a:r>
            <a:r>
              <a:rPr lang="en-US" sz="5400" b="1" cap="none" spc="0" dirty="0">
                <a:ln w="17780" cmpd="sng">
                  <a:solidFill>
                    <a:sysClr val="windowText" lastClr="000000"/>
                  </a:solidFill>
                  <a:prstDash val="solid"/>
                  <a:miter lim="800000"/>
                </a:ln>
                <a:solidFill>
                  <a:srgbClr val="FFFF00"/>
                </a:solidFill>
                <a:effectLst>
                  <a:outerShdw blurRad="50800" algn="tl" rotWithShape="0">
                    <a:srgbClr val="000000"/>
                  </a:outerShdw>
                </a:effectLst>
              </a:rPr>
              <a:t> Nucleic Acid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body" idx="1"/>
          </p:nvPr>
        </p:nvSpPr>
        <p:spPr>
          <a:xfrm>
            <a:off x="457200" y="228600"/>
            <a:ext cx="8686800" cy="5897563"/>
          </a:xfrm>
        </p:spPr>
        <p:txBody>
          <a:bodyPr/>
          <a:lstStyle/>
          <a:p>
            <a:r>
              <a:rPr lang="en-US"/>
              <a:t>Video Link! Essential Characteristics of Life are Conserved, First Half of Video.</a:t>
            </a:r>
          </a:p>
          <a:p>
            <a:r>
              <a:rPr lang="en-US"/>
              <a:t>(Optional / Advanced)</a:t>
            </a:r>
          </a:p>
          <a:p>
            <a:pPr lvl="1"/>
            <a:r>
              <a:rPr lang="en-US">
                <a:hlinkClick r:id="rId2"/>
              </a:rPr>
              <a:t>http://www.youtube.com/watch?v=bILvTe2_FEE</a:t>
            </a:r>
            <a:r>
              <a:rPr lang="en-US"/>
              <a:t> </a:t>
            </a:r>
          </a:p>
          <a:p>
            <a:pPr lvl="1"/>
            <a:endParaRPr lang="en-US"/>
          </a:p>
        </p:txBody>
      </p:sp>
      <p:pic>
        <p:nvPicPr>
          <p:cNvPr id="410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514600"/>
            <a:ext cx="8839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839200" cy="5897563"/>
          </a:xfrm>
        </p:spPr>
        <p:txBody>
          <a:bodyPr/>
          <a:lstStyle/>
          <a:p>
            <a:r>
              <a:rPr lang="en-US" dirty="0">
                <a:solidFill>
                  <a:srgbClr val="FF99FF"/>
                </a:solidFill>
              </a:rPr>
              <a:t>Video Link! (Optional) Transcription, Translation Crash Course</a:t>
            </a:r>
            <a:r>
              <a:rPr lang="en-US">
                <a:solidFill>
                  <a:srgbClr val="FF99FF"/>
                </a:solidFill>
              </a:rPr>
              <a:t>.+ Review DNA</a:t>
            </a:r>
            <a:endParaRPr lang="en-US" dirty="0">
              <a:solidFill>
                <a:srgbClr val="FF99FF"/>
              </a:solidFill>
            </a:endParaRPr>
          </a:p>
          <a:p>
            <a:pPr lvl="1"/>
            <a:r>
              <a:rPr lang="en-US" dirty="0">
                <a:hlinkClick r:id="rId2"/>
              </a:rPr>
              <a:t>http://www.youtube.com/watch?v=itsb2SqR-R0</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8686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8162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http://musicartandlove.com/wp-content/uploads/2012/11/cat8-300x29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679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http://musicartandlove.com/wp-content/uploads/2012/11/cat8-300x29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5181600" y="138628"/>
            <a:ext cx="3733800" cy="3899972"/>
          </a:xfrm>
          <a:prstGeom prst="wedgeRoundRectCallout">
            <a:avLst>
              <a:gd name="adj1" fmla="val -55703"/>
              <a:gd name="adj2" fmla="val 22538"/>
              <a:gd name="adj3" fmla="val 16667"/>
            </a:avLst>
          </a:prstGeom>
          <a:solidFill>
            <a:schemeClr val="tx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5" name="TextBox 4"/>
          <p:cNvSpPr txBox="1"/>
          <p:nvPr/>
        </p:nvSpPr>
        <p:spPr>
          <a:xfrm>
            <a:off x="5410200" y="304800"/>
            <a:ext cx="3429000" cy="1384995"/>
          </a:xfrm>
          <a:prstGeom prst="rect">
            <a:avLst/>
          </a:prstGeom>
          <a:noFill/>
        </p:spPr>
        <p:txBody>
          <a:bodyPr wrap="square" rtlCol="0">
            <a:spAutoFit/>
          </a:bodyPr>
          <a:lstStyle/>
          <a:p>
            <a:pPr>
              <a:buNone/>
            </a:pPr>
            <a:r>
              <a:rPr lang="en-US" dirty="0">
                <a:solidFill>
                  <a:schemeClr val="bg1"/>
                </a:solidFill>
              </a:rPr>
              <a:t>“Did you know that you share half of your DNA with a…</a:t>
            </a:r>
          </a:p>
        </p:txBody>
      </p:sp>
    </p:spTree>
    <p:extLst>
      <p:ext uri="{BB962C8B-B14F-4D97-AF65-F5344CB8AC3E}">
        <p14:creationId xmlns:p14="http://schemas.microsoft.com/office/powerpoint/2010/main" val="3121670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http://musicartandlove.com/wp-content/uploads/2012/11/cat8-300x29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5181600" y="138628"/>
            <a:ext cx="3733800" cy="3899972"/>
          </a:xfrm>
          <a:prstGeom prst="wedgeRoundRectCallout">
            <a:avLst>
              <a:gd name="adj1" fmla="val -55703"/>
              <a:gd name="adj2" fmla="val 22538"/>
              <a:gd name="adj3" fmla="val 16667"/>
            </a:avLst>
          </a:prstGeom>
          <a:solidFill>
            <a:schemeClr val="tx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5" name="TextBox 4"/>
          <p:cNvSpPr txBox="1"/>
          <p:nvPr/>
        </p:nvSpPr>
        <p:spPr>
          <a:xfrm>
            <a:off x="5410200" y="304800"/>
            <a:ext cx="3429000" cy="1815882"/>
          </a:xfrm>
          <a:prstGeom prst="rect">
            <a:avLst/>
          </a:prstGeom>
          <a:noFill/>
        </p:spPr>
        <p:txBody>
          <a:bodyPr wrap="square" rtlCol="0">
            <a:spAutoFit/>
          </a:bodyPr>
          <a:lstStyle/>
          <a:p>
            <a:pPr>
              <a:buNone/>
            </a:pPr>
            <a:r>
              <a:rPr lang="en-US" dirty="0">
                <a:solidFill>
                  <a:schemeClr val="bg1"/>
                </a:solidFill>
              </a:rPr>
              <a:t>“Did you know that you share half of your DNA with a… </a:t>
            </a:r>
            <a:r>
              <a:rPr lang="en-US" dirty="0" err="1">
                <a:solidFill>
                  <a:schemeClr val="bg1"/>
                </a:solidFill>
              </a:rPr>
              <a:t>baNANA</a:t>
            </a:r>
            <a:r>
              <a:rPr lang="en-US" dirty="0">
                <a:solidFill>
                  <a:schemeClr val="bg1"/>
                </a:solidFill>
              </a:rPr>
              <a:t>.” </a:t>
            </a:r>
          </a:p>
        </p:txBody>
      </p:sp>
      <p:pic>
        <p:nvPicPr>
          <p:cNvPr id="1026" name="Picture 2" descr="http://upload.wikimedia.org/wikipedia/commons/8/8a/Banana-Sin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5616" y="2138821"/>
            <a:ext cx="3337384"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767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https://encrypted-tbn3.gstatic.com/images?q=tbn:ANd9GcSRj8C1LHKajLkMckwYr88CcHesiu801SdpFnFapq4ONLzsY0d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 y="0"/>
            <a:ext cx="9148590" cy="6932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usicartandlove.com/wp-content/uploads/2012/11/cat8-300x29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034163"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1337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DNA Review Game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8805333" cy="5715000"/>
          </a:xfrm>
          <a:prstGeom prst="rect">
            <a:avLst/>
          </a:prstGeom>
          <a:noFill/>
          <a:ln w="76200">
            <a:solidFill>
              <a:srgbClr val="9933FF"/>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rot="19469941">
            <a:off x="6096000" y="3124200"/>
            <a:ext cx="2339102" cy="923330"/>
          </a:xfrm>
          <a:prstGeom prst="rect">
            <a:avLst/>
          </a:prstGeom>
          <a:noFill/>
        </p:spPr>
        <p:txBody>
          <a:bodyPr wrap="none" lIns="91440" tIns="45720" rIns="91440" bIns="45720">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Study!</a:t>
            </a:r>
          </a:p>
        </p:txBody>
      </p:sp>
    </p:spTree>
    <p:extLst>
      <p:ext uri="{BB962C8B-B14F-4D97-AF65-F5344CB8AC3E}">
        <p14:creationId xmlns:p14="http://schemas.microsoft.com/office/powerpoint/2010/main" val="23633001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5973763"/>
          </a:xfrm>
        </p:spPr>
        <p:txBody>
          <a:bodyPr/>
          <a:lstStyle/>
          <a:p>
            <a:r>
              <a:rPr lang="en-US" dirty="0">
                <a:solidFill>
                  <a:srgbClr val="66FF99"/>
                </a:solidFill>
              </a:rPr>
              <a:t>“AYE” Advance Your Exploration ELA and Literacy Opportunity Worksheet</a:t>
            </a:r>
          </a:p>
          <a:p>
            <a:pPr lvl="1"/>
            <a:r>
              <a:rPr lang="en-US" dirty="0"/>
              <a:t>Visit some of the many provided links or..</a:t>
            </a:r>
          </a:p>
          <a:p>
            <a:pPr lvl="1"/>
            <a:r>
              <a:rPr lang="en-US" dirty="0"/>
              <a:t>Articles can be found at (w/ membership to NABT and NSTA)</a:t>
            </a:r>
            <a:endParaRPr lang="en-US" dirty="0">
              <a:hlinkClick r:id="rId2"/>
            </a:endParaRPr>
          </a:p>
          <a:p>
            <a:pPr lvl="2"/>
            <a:r>
              <a:rPr lang="en-US" dirty="0">
                <a:hlinkClick r:id="rId2"/>
              </a:rPr>
              <a:t>http://www.nabt.org/websites/institution/index.php?p=1</a:t>
            </a:r>
            <a:endParaRPr lang="en-US" dirty="0"/>
          </a:p>
          <a:p>
            <a:pPr lvl="2"/>
            <a:r>
              <a:rPr lang="en-US" dirty="0">
                <a:hlinkClick r:id="rId3"/>
              </a:rPr>
              <a:t>http://learningcenter.nsta.org/browse_journals.aspx?journal=tst</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86868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457200" y="3733800"/>
            <a:ext cx="3886200" cy="1371600"/>
          </a:xfrm>
          <a:prstGeom prst="roundRect">
            <a:avLst/>
          </a:prstGeom>
          <a:solidFill>
            <a:schemeClr val="bg1">
              <a:lumMod val="95000"/>
              <a:lumOff val="5000"/>
            </a:schemeClr>
          </a:solidFill>
          <a:ln w="952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5" name="TextBox 4"/>
          <p:cNvSpPr txBox="1"/>
          <p:nvPr/>
        </p:nvSpPr>
        <p:spPr>
          <a:xfrm>
            <a:off x="609600" y="3733800"/>
            <a:ext cx="3733800" cy="1323439"/>
          </a:xfrm>
          <a:prstGeom prst="rect">
            <a:avLst/>
          </a:prstGeom>
          <a:noFill/>
        </p:spPr>
        <p:txBody>
          <a:bodyPr wrap="square" rtlCol="0">
            <a:spAutoFit/>
          </a:bodyPr>
          <a:lstStyle/>
          <a:p>
            <a:pPr>
              <a:buNone/>
            </a:pPr>
            <a:r>
              <a:rPr lang="en-US" sz="2000" dirty="0">
                <a:effectLst/>
              </a:rPr>
              <a:t>Please visit at least one of the “learn more” educational links provided in this unit and complete this worksheet.  </a:t>
            </a:r>
            <a:endParaRPr lang="en-US" sz="2000" dirty="0"/>
          </a:p>
        </p:txBody>
      </p:sp>
    </p:spTree>
    <p:extLst>
      <p:ext uri="{BB962C8B-B14F-4D97-AF65-F5344CB8AC3E}">
        <p14:creationId xmlns:p14="http://schemas.microsoft.com/office/powerpoint/2010/main" val="41839281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763000" cy="5973763"/>
          </a:xfrm>
        </p:spPr>
        <p:txBody>
          <a:bodyPr/>
          <a:lstStyle/>
          <a:p>
            <a:r>
              <a:rPr lang="en-US" dirty="0">
                <a:solidFill>
                  <a:srgbClr val="66FF99"/>
                </a:solidFill>
              </a:rPr>
              <a:t>“AYE” Advance Your Exploration ELA and Literacy Opportunity Worksheet</a:t>
            </a:r>
          </a:p>
          <a:p>
            <a:pPr lvl="1"/>
            <a:r>
              <a:rPr lang="en-US" dirty="0">
                <a:solidFill>
                  <a:srgbClr val="9966FF"/>
                </a:solidFill>
              </a:rPr>
              <a:t>Visit some of the many provided links or..</a:t>
            </a:r>
          </a:p>
          <a:p>
            <a:pPr lvl="1"/>
            <a:r>
              <a:rPr lang="en-US" dirty="0">
                <a:solidFill>
                  <a:srgbClr val="FF99FF"/>
                </a:solidFill>
              </a:rPr>
              <a:t>Articles can be found at (w/ membership to NABT and NSTA)</a:t>
            </a:r>
            <a:endParaRPr lang="en-US" dirty="0">
              <a:solidFill>
                <a:srgbClr val="FF99FF"/>
              </a:solidFill>
              <a:hlinkClick r:id="rId2"/>
            </a:endParaRPr>
          </a:p>
          <a:p>
            <a:pPr lvl="2"/>
            <a:r>
              <a:rPr lang="en-US" dirty="0">
                <a:hlinkClick r:id="rId2"/>
              </a:rPr>
              <a:t>http://www.nabt.org/websites/institution/index.php?p=1</a:t>
            </a:r>
            <a:endParaRPr lang="en-US" dirty="0"/>
          </a:p>
          <a:p>
            <a:pPr lvl="2"/>
            <a:r>
              <a:rPr lang="en-US" dirty="0">
                <a:hlinkClick r:id="rId3"/>
              </a:rPr>
              <a:t>http://learningcenter.nsta.org/browse_journals.aspx?journal=tst</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84" y="3962400"/>
            <a:ext cx="86868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6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1266" name="Picture 2" descr="Image result for raccoon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10600" cy="4648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630" y="1371600"/>
            <a:ext cx="8544370" cy="769441"/>
          </a:xfrm>
          <a:prstGeom prst="rect">
            <a:avLst/>
          </a:prstGeom>
        </p:spPr>
        <p:txBody>
          <a:bodyPr wrap="square">
            <a:spAutoFit/>
          </a:bodyPr>
          <a:lstStyle/>
          <a:p>
            <a:pPr algn="ctr" eaLnBrk="1" hangingPunct="1">
              <a:buClr>
                <a:srgbClr val="66CCFF"/>
              </a:buClr>
              <a:buSzPct val="65000"/>
              <a:buFont typeface="Wingdings" pitchFamily="2" charset="2"/>
              <a:buNone/>
            </a:pPr>
            <a:r>
              <a:rPr lang="en-US" sz="4400" b="1" dirty="0">
                <a:ln w="17780" cmpd="sng">
                  <a:solidFill>
                    <a:srgbClr val="FFFFFF"/>
                  </a:solidFill>
                  <a:prstDash val="solid"/>
                  <a:miter lim="800000"/>
                </a:ln>
                <a:solidFill>
                  <a:srgbClr val="7030A0"/>
                </a:solidFill>
                <a:effectLst>
                  <a:glow rad="228600">
                    <a:srgbClr val="DADADA">
                      <a:satMod val="175000"/>
                      <a:alpha val="40000"/>
                    </a:srgbClr>
                  </a:glow>
                  <a:outerShdw blurRad="50800" algn="tl" rotWithShape="0">
                    <a:srgbClr val="000000"/>
                  </a:outerShdw>
                </a:effectLst>
                <a:latin typeface="Tahoma" pitchFamily="34" charset="0"/>
              </a:rPr>
              <a:t>Raccoon being a good mom</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4238625"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0099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D547C-7882-4B7A-B477-1D9EF6C975C6}"/>
              </a:ext>
            </a:extLst>
          </p:cNvPr>
          <p:cNvPicPr>
            <a:picLocks noChangeAspect="1"/>
          </p:cNvPicPr>
          <p:nvPr/>
        </p:nvPicPr>
        <p:blipFill>
          <a:blip r:embed="rId2"/>
          <a:stretch>
            <a:fillRect/>
          </a:stretch>
        </p:blipFill>
        <p:spPr>
          <a:xfrm>
            <a:off x="-533400" y="-533400"/>
            <a:ext cx="10210800" cy="7924800"/>
          </a:xfrm>
          <a:prstGeom prst="rect">
            <a:avLst/>
          </a:prstGeom>
        </p:spPr>
      </p:pic>
      <p:sp>
        <p:nvSpPr>
          <p:cNvPr id="5" name="TextBox 4">
            <a:extLst>
              <a:ext uri="{FF2B5EF4-FFF2-40B4-BE49-F238E27FC236}">
                <a16:creationId xmlns:a16="http://schemas.microsoft.com/office/drawing/2014/main" id="{9F217128-307A-4976-A1F9-38B9EB18F994}"/>
              </a:ext>
            </a:extLst>
          </p:cNvPr>
          <p:cNvSpPr txBox="1"/>
          <p:nvPr/>
        </p:nvSpPr>
        <p:spPr>
          <a:xfrm>
            <a:off x="-609600" y="35325"/>
            <a:ext cx="5104894" cy="1569660"/>
          </a:xfrm>
          <a:prstGeom prst="rect">
            <a:avLst/>
          </a:prstGeom>
          <a:noFill/>
        </p:spPr>
        <p:txBody>
          <a:bodyPr wrap="square">
            <a:spAutoFit/>
            <a:scene3d>
              <a:camera prst="orthographicFront"/>
              <a:lightRig rig="threePt" dir="t"/>
            </a:scene3d>
            <a:sp3d extrusionH="57150">
              <a:bevelT w="57150" h="38100" prst="artDeco"/>
            </a:sp3d>
          </a:bodyPr>
          <a:lstStyle/>
          <a:p>
            <a:pPr algn="ctr">
              <a:buNone/>
            </a:pPr>
            <a:r>
              <a:rPr lang="en-US" sz="9600" b="1" cap="none" spc="0" dirty="0">
                <a:ln w="17780" cmpd="sng">
                  <a:solidFill>
                    <a:sysClr val="windowText" lastClr="000000"/>
                  </a:solidFill>
                  <a:prstDash val="solid"/>
                  <a:miter lim="800000"/>
                </a:ln>
                <a:solidFill>
                  <a:srgbClr val="9966FF"/>
                </a:solidFill>
                <a:effectLst>
                  <a:glow rad="228600">
                    <a:schemeClr val="accent4">
                      <a:satMod val="175000"/>
                      <a:alpha val="40000"/>
                    </a:schemeClr>
                  </a:glow>
                  <a:outerShdw blurRad="50800" algn="tl" rotWithShape="0">
                    <a:srgbClr val="000000"/>
                  </a:outerShdw>
                </a:effectLst>
              </a:rPr>
              <a:t>D</a:t>
            </a:r>
            <a:r>
              <a:rPr lang="en-US" sz="9600" b="1" cap="none" spc="0" dirty="0">
                <a:ln w="17780" cmpd="sng">
                  <a:solidFill>
                    <a:sysClr val="windowText" lastClr="000000"/>
                  </a:solidFill>
                  <a:prstDash val="solid"/>
                  <a:miter lim="800000"/>
                </a:ln>
                <a:solidFill>
                  <a:srgbClr val="00B0F0"/>
                </a:solidFill>
                <a:effectLst>
                  <a:glow rad="228600">
                    <a:schemeClr val="accent4">
                      <a:satMod val="175000"/>
                      <a:alpha val="40000"/>
                    </a:schemeClr>
                  </a:glow>
                  <a:outerShdw blurRad="50800" algn="tl" rotWithShape="0">
                    <a:srgbClr val="000000"/>
                  </a:outerShdw>
                </a:effectLst>
              </a:rPr>
              <a:t>N</a:t>
            </a:r>
            <a:r>
              <a:rPr lang="en-US" sz="9600" b="1" cap="none" spc="0" dirty="0">
                <a:ln w="17780" cmpd="sng">
                  <a:solidFill>
                    <a:sysClr val="windowText" lastClr="000000"/>
                  </a:solidFill>
                  <a:prstDash val="solid"/>
                  <a:miter lim="800000"/>
                </a:ln>
                <a:solidFill>
                  <a:srgbClr val="FFC000"/>
                </a:solidFill>
                <a:effectLst>
                  <a:glow rad="228600">
                    <a:schemeClr val="accent4">
                      <a:satMod val="175000"/>
                      <a:alpha val="40000"/>
                    </a:schemeClr>
                  </a:glow>
                  <a:outerShdw blurRad="50800" algn="tl" rotWithShape="0">
                    <a:srgbClr val="000000"/>
                  </a:outerShdw>
                </a:effectLst>
              </a:rPr>
              <a:t>A</a:t>
            </a:r>
          </a:p>
        </p:txBody>
      </p:sp>
      <p:sp>
        <p:nvSpPr>
          <p:cNvPr id="6" name="Rectangle 5">
            <a:extLst>
              <a:ext uri="{FF2B5EF4-FFF2-40B4-BE49-F238E27FC236}">
                <a16:creationId xmlns:a16="http://schemas.microsoft.com/office/drawing/2014/main" id="{E7E467A7-77D4-4E7E-B532-06318CC2AFEC}"/>
              </a:ext>
            </a:extLst>
          </p:cNvPr>
          <p:cNvSpPr/>
          <p:nvPr/>
        </p:nvSpPr>
        <p:spPr>
          <a:xfrm>
            <a:off x="3276600" y="2590800"/>
            <a:ext cx="5224765" cy="1920526"/>
          </a:xfrm>
          <a:prstGeom prst="rect">
            <a:avLst/>
          </a:prstGeom>
          <a:noFill/>
        </p:spPr>
        <p:txBody>
          <a:bodyPr wrap="none" lIns="91440" tIns="45720" rIns="91440" bIns="45720">
            <a:spAutoFit/>
          </a:bodyPr>
          <a:lstStyle/>
          <a:p>
            <a:pPr algn="ctr">
              <a:buNone/>
            </a:pPr>
            <a:r>
              <a:rPr lang="en-US" sz="5400"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rPr>
              <a:t>Inherited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a:ln w="9525">
                  <a:solidFill>
                    <a:schemeClr val="bg1"/>
                  </a:solidFill>
                  <a:prstDash val="solid"/>
                </a:ln>
                <a:solidFill>
                  <a:schemeClr val="accent1">
                    <a:lumMod val="40000"/>
                    <a:lumOff val="60000"/>
                  </a:schemeClr>
                </a:solidFill>
                <a:effectLst>
                  <a:outerShdw blurRad="12700" dist="38100" dir="2700000" algn="tl" rotWithShape="0">
                    <a:schemeClr val="bg1">
                      <a:lumMod val="50000"/>
                    </a:schemeClr>
                  </a:outerShdw>
                </a:effectLst>
              </a:rPr>
              <a:t>vs. </a:t>
            </a:r>
          </a:p>
          <a:p>
            <a:pPr algn="ctr">
              <a:buNone/>
            </a:pP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Acquired</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a:ln w="9525">
                  <a:solidFill>
                    <a:schemeClr val="bg1"/>
                  </a:solidFill>
                  <a:prstDash val="solid"/>
                </a:ln>
                <a:solidFill>
                  <a:srgbClr val="99FFCC"/>
                </a:solidFill>
                <a:effectLst>
                  <a:outerShdw blurRad="12700" dist="38100" dir="2700000" algn="tl" rotWithShape="0">
                    <a:schemeClr val="bg1">
                      <a:lumMod val="50000"/>
                    </a:schemeClr>
                  </a:outerShdw>
                </a:effectLst>
              </a:rPr>
              <a:t>Traits</a:t>
            </a:r>
            <a:endPar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endParaRPr>
          </a:p>
        </p:txBody>
      </p:sp>
      <p:sp>
        <p:nvSpPr>
          <p:cNvPr id="8" name="TextBox 7">
            <a:extLst>
              <a:ext uri="{FF2B5EF4-FFF2-40B4-BE49-F238E27FC236}">
                <a16:creationId xmlns:a16="http://schemas.microsoft.com/office/drawing/2014/main" id="{34FCB543-4E2E-44C8-96FC-1AA272A89733}"/>
              </a:ext>
            </a:extLst>
          </p:cNvPr>
          <p:cNvSpPr txBox="1"/>
          <p:nvPr/>
        </p:nvSpPr>
        <p:spPr>
          <a:xfrm>
            <a:off x="-1524000" y="4648200"/>
            <a:ext cx="6726290" cy="1920526"/>
          </a:xfrm>
          <a:prstGeom prst="rect">
            <a:avLst/>
          </a:prstGeom>
          <a:noFill/>
        </p:spPr>
        <p:txBody>
          <a:bodyPr wrap="square">
            <a:spAutoFit/>
            <a:scene3d>
              <a:camera prst="orthographicFront"/>
              <a:lightRig rig="threePt" dir="t"/>
            </a:scene3d>
            <a:sp3d extrusionH="57150">
              <a:bevelT w="57150" h="38100" prst="artDeco"/>
            </a:sp3d>
          </a:bodyPr>
          <a:lstStyle/>
          <a:p>
            <a:pPr algn="ctr">
              <a:buNone/>
            </a:pPr>
            <a:r>
              <a:rPr lang="en-US" sz="5400" b="1" cap="none" spc="0" dirty="0">
                <a:ln w="17780" cmpd="sng">
                  <a:solidFill>
                    <a:sysClr val="windowText" lastClr="000000"/>
                  </a:solidFill>
                  <a:prstDash val="solid"/>
                  <a:miter lim="800000"/>
                </a:ln>
                <a:solidFill>
                  <a:srgbClr val="92D050"/>
                </a:solidFill>
                <a:effectLst>
                  <a:glow rad="228600">
                    <a:schemeClr val="accent5">
                      <a:satMod val="175000"/>
                      <a:alpha val="40000"/>
                    </a:schemeClr>
                  </a:glow>
                  <a:outerShdw blurRad="50800" algn="tl" rotWithShape="0">
                    <a:srgbClr val="000000"/>
                  </a:outerShdw>
                </a:effectLst>
              </a:rPr>
              <a:t>Part</a:t>
            </a:r>
            <a:r>
              <a:rPr lang="en-US" sz="5400" b="1" cap="none" spc="0" dirty="0">
                <a:ln w="17780" cmpd="sng">
                  <a:solidFill>
                    <a:sysClr val="windowText" lastClr="000000"/>
                  </a:solidFill>
                  <a:prstDash val="solid"/>
                  <a:miter lim="800000"/>
                </a:ln>
                <a:solidFill>
                  <a:srgbClr val="CC99FF"/>
                </a:solidFill>
                <a:effectLst>
                  <a:glow rad="228600">
                    <a:schemeClr val="accent5">
                      <a:satMod val="175000"/>
                      <a:alpha val="40000"/>
                    </a:schemeClr>
                  </a:glow>
                  <a:outerShdw blurRad="50800" algn="tl" rotWithShape="0">
                    <a:srgbClr val="000000"/>
                  </a:outerShdw>
                </a:effectLst>
              </a:rPr>
              <a:t> </a:t>
            </a:r>
            <a:r>
              <a:rPr lang="en-US" sz="5400" b="1" dirty="0">
                <a:ln w="17780" cmpd="sng">
                  <a:solidFill>
                    <a:sysClr val="windowText" lastClr="000000"/>
                  </a:solidFill>
                  <a:prstDash val="solid"/>
                  <a:miter lim="800000"/>
                </a:ln>
                <a:solidFill>
                  <a:srgbClr val="CC99FF"/>
                </a:solidFill>
                <a:effectLst>
                  <a:glow rad="228600">
                    <a:schemeClr val="accent5">
                      <a:satMod val="175000"/>
                      <a:alpha val="40000"/>
                    </a:schemeClr>
                  </a:glow>
                  <a:outerShdw blurRad="50800" algn="tl" rotWithShape="0">
                    <a:srgbClr val="000000"/>
                  </a:outerShdw>
                </a:effectLst>
              </a:rPr>
              <a:t>1 </a:t>
            </a:r>
          </a:p>
          <a:p>
            <a:pPr algn="ctr">
              <a:buNone/>
            </a:pPr>
            <a:r>
              <a:rPr lang="en-US" sz="5400" b="1" dirty="0">
                <a:ln w="17780" cmpd="sng">
                  <a:solidFill>
                    <a:sysClr val="windowText" lastClr="000000"/>
                  </a:solidFill>
                  <a:prstDash val="solid"/>
                  <a:miter lim="800000"/>
                </a:ln>
                <a:solidFill>
                  <a:srgbClr val="00B0F0"/>
                </a:solidFill>
                <a:effectLst>
                  <a:glow rad="228600">
                    <a:schemeClr val="accent5">
                      <a:satMod val="175000"/>
                      <a:alpha val="40000"/>
                    </a:schemeClr>
                  </a:glow>
                  <a:outerShdw blurRad="50800" algn="tl" rotWithShape="0">
                    <a:srgbClr val="000000"/>
                  </a:outerShdw>
                </a:effectLst>
              </a:rPr>
              <a:t>Lesson </a:t>
            </a:r>
            <a:r>
              <a:rPr lang="en-US" sz="5400" b="1" dirty="0">
                <a:ln w="17780" cmpd="sng">
                  <a:solidFill>
                    <a:sysClr val="windowText" lastClr="000000"/>
                  </a:solidFill>
                  <a:prstDash val="solid"/>
                  <a:miter lim="800000"/>
                </a:ln>
                <a:solidFill>
                  <a:srgbClr val="FFC000"/>
                </a:solidFill>
                <a:effectLst>
                  <a:glow rad="228600">
                    <a:schemeClr val="accent5">
                      <a:satMod val="175000"/>
                      <a:alpha val="40000"/>
                    </a:schemeClr>
                  </a:glow>
                  <a:outerShdw blurRad="50800" algn="tl" rotWithShape="0">
                    <a:srgbClr val="000000"/>
                  </a:outerShdw>
                </a:effectLst>
              </a:rPr>
              <a:t>7</a:t>
            </a:r>
            <a:endParaRPr lang="en-US" sz="5400" b="1" cap="none" spc="0" dirty="0">
              <a:ln w="17780" cmpd="sng">
                <a:solidFill>
                  <a:sysClr val="windowText" lastClr="000000"/>
                </a:solidFill>
                <a:prstDash val="solid"/>
                <a:miter lim="800000"/>
              </a:ln>
              <a:solidFill>
                <a:srgbClr val="FFC000"/>
              </a:solidFill>
              <a:effectLst>
                <a:glow rad="228600">
                  <a:schemeClr val="accent5">
                    <a:satMod val="175000"/>
                    <a:alpha val="40000"/>
                  </a:schemeClr>
                </a:glow>
                <a:outerShdw blurRad="50800" algn="tl" rotWithShape="0">
                  <a:srgbClr val="000000"/>
                </a:outerShdw>
              </a:effectLst>
            </a:endParaRPr>
          </a:p>
        </p:txBody>
      </p:sp>
      <p:pic>
        <p:nvPicPr>
          <p:cNvPr id="2" name="Graphic 1">
            <a:extLst>
              <a:ext uri="{FF2B5EF4-FFF2-40B4-BE49-F238E27FC236}">
                <a16:creationId xmlns:a16="http://schemas.microsoft.com/office/drawing/2014/main" id="{B2D79A91-99F3-43CE-FF9C-95834EC12C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4535" y="5110562"/>
            <a:ext cx="5699410" cy="1610564"/>
          </a:xfrm>
          <a:prstGeom prst="rect">
            <a:avLst/>
          </a:prstGeom>
        </p:spPr>
      </p:pic>
    </p:spTree>
    <p:extLst>
      <p:ext uri="{BB962C8B-B14F-4D97-AF65-F5344CB8AC3E}">
        <p14:creationId xmlns:p14="http://schemas.microsoft.com/office/powerpoint/2010/main" val="31984263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1266" name="Picture 2" descr="Image result for raccoon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10600" cy="46482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630" y="1371600"/>
            <a:ext cx="8544370" cy="769441"/>
          </a:xfrm>
          <a:prstGeom prst="rect">
            <a:avLst/>
          </a:prstGeom>
        </p:spPr>
        <p:txBody>
          <a:bodyPr wrap="square">
            <a:spAutoFit/>
          </a:bodyPr>
          <a:lstStyle/>
          <a:p>
            <a:pPr algn="ctr" eaLnBrk="1" hangingPunct="1">
              <a:buClr>
                <a:srgbClr val="66CCFF"/>
              </a:buClr>
              <a:buSzPct val="65000"/>
              <a:buFont typeface="Wingdings" pitchFamily="2" charset="2"/>
              <a:buNone/>
            </a:pPr>
            <a:r>
              <a:rPr lang="en-US" sz="4400" b="1" dirty="0">
                <a:ln w="17780" cmpd="sng">
                  <a:solidFill>
                    <a:srgbClr val="FFFFFF"/>
                  </a:solidFill>
                  <a:prstDash val="solid"/>
                  <a:miter lim="800000"/>
                </a:ln>
                <a:solidFill>
                  <a:srgbClr val="7030A0"/>
                </a:solidFill>
                <a:effectLst>
                  <a:glow rad="228600">
                    <a:srgbClr val="DADADA">
                      <a:satMod val="175000"/>
                      <a:alpha val="40000"/>
                    </a:srgbClr>
                  </a:glow>
                  <a:outerShdw blurRad="50800" algn="tl" rotWithShape="0">
                    <a:srgbClr val="000000"/>
                  </a:outerShdw>
                </a:effectLst>
                <a:latin typeface="Tahoma" pitchFamily="34" charset="0"/>
              </a:rPr>
              <a:t>Raccoon being a good mom</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15423"/>
            <a:ext cx="4238625" cy="272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7187" y="2278202"/>
            <a:ext cx="8353425" cy="1337221"/>
          </a:xfrm>
          <a:prstGeom prst="rect">
            <a:avLst/>
          </a:prstGeom>
        </p:spPr>
        <p:txBody>
          <a:bodyPr wrap="square">
            <a:prstTxWarp prst="textDeflateBottom">
              <a:avLst/>
            </a:prstTxWarp>
            <a:spAutoFit/>
          </a:bodyPr>
          <a:lstStyle/>
          <a:p>
            <a:pPr algn="ctr" eaLnBrk="1" hangingPunct="1">
              <a:buClr>
                <a:srgbClr val="66CCFF"/>
              </a:buClr>
              <a:buSzPct val="65000"/>
              <a:buFont typeface="Wingdings" pitchFamily="2" charset="2"/>
              <a:buNone/>
            </a:pPr>
            <a:r>
              <a:rPr lang="en-US" sz="4400" b="1" dirty="0">
                <a:ln w="17780" cmpd="sng">
                  <a:solidFill>
                    <a:sysClr val="windowText" lastClr="000000"/>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spTree>
    <p:extLst>
      <p:ext uri="{BB962C8B-B14F-4D97-AF65-F5344CB8AC3E}">
        <p14:creationId xmlns:p14="http://schemas.microsoft.com/office/powerpoint/2010/main" val="280357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3" name="Rectangle 2"/>
          <p:cNvSpPr/>
          <p:nvPr/>
        </p:nvSpPr>
        <p:spPr>
          <a:xfrm>
            <a:off x="381000" y="1371600"/>
            <a:ext cx="8382000" cy="769441"/>
          </a:xfrm>
          <a:prstGeom prst="rect">
            <a:avLst/>
          </a:prstGeom>
        </p:spPr>
        <p:txBody>
          <a:bodyPr wrap="square">
            <a:prstTxWarp prst="textDeflateBottom">
              <a:avLst/>
            </a:prstTxWarp>
            <a:spAutoFit/>
          </a:bodyPr>
          <a:lstStyle/>
          <a:p>
            <a:pPr algn="ctr" eaLnBrk="1" hangingPunct="1">
              <a:buClr>
                <a:srgbClr val="66CCFF"/>
              </a:buClr>
              <a:buSzPct val="65000"/>
              <a:buFont typeface="Wingdings" pitchFamily="2" charset="2"/>
              <a:buNone/>
            </a:pPr>
            <a:r>
              <a:rPr lang="en-US" sz="4400" b="1" dirty="0">
                <a:ln w="17780" cmpd="sng">
                  <a:solidFill>
                    <a:srgbClr val="FFFFFF"/>
                  </a:solidFill>
                  <a:prstDash val="solid"/>
                  <a:miter lim="800000"/>
                </a:ln>
                <a:solidFill>
                  <a:srgbClr val="C00000"/>
                </a:solidFill>
                <a:effectLst>
                  <a:glow rad="228600">
                    <a:srgbClr val="DADADA">
                      <a:satMod val="175000"/>
                      <a:alpha val="40000"/>
                    </a:srgbClr>
                  </a:glow>
                  <a:outerShdw blurRad="50800" algn="tl" rotWithShape="0">
                    <a:srgbClr val="000000"/>
                  </a:outerShdw>
                </a:effectLst>
                <a:latin typeface="Tahoma" pitchFamily="34" charset="0"/>
              </a:rPr>
              <a:t>Raccoon Growling</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4238625" cy="272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3314" name="Picture 2" descr="Image result for growling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41041"/>
            <a:ext cx="8534400" cy="4412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4" descr="http://www.clker.com/cliparts/9/a/e/e/12154415151126295659lemmling_Cartoon_owl.svg.hi.png">
            <a:extLst>
              <a:ext uri="{FF2B5EF4-FFF2-40B4-BE49-F238E27FC236}">
                <a16:creationId xmlns:a16="http://schemas.microsoft.com/office/drawing/2014/main" id="{5F5A140F-04BF-AF1A-3EF2-B25D04D2DA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41140">
            <a:off x="3329782" y="4460444"/>
            <a:ext cx="220055" cy="24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9E390AD8-AB2F-B787-25B2-0093E0381908}"/>
              </a:ext>
            </a:extLst>
          </p:cNvPr>
          <p:cNvSpPr/>
          <p:nvPr/>
        </p:nvSpPr>
        <p:spPr bwMode="auto">
          <a:xfrm>
            <a:off x="3200400" y="4490291"/>
            <a:ext cx="313648" cy="252696"/>
          </a:xfrm>
          <a:custGeom>
            <a:avLst/>
            <a:gdLst>
              <a:gd name="connsiteX0" fmla="*/ 36822 w 313648"/>
              <a:gd name="connsiteY0" fmla="*/ 1083 h 252696"/>
              <a:gd name="connsiteX1" fmla="*/ 12274 w 313648"/>
              <a:gd name="connsiteY1" fmla="*/ 31767 h 252696"/>
              <a:gd name="connsiteX2" fmla="*/ 0 w 313648"/>
              <a:gd name="connsiteY2" fmla="*/ 74726 h 252696"/>
              <a:gd name="connsiteX3" fmla="*/ 55232 w 313648"/>
              <a:gd name="connsiteY3" fmla="*/ 240422 h 252696"/>
              <a:gd name="connsiteX4" fmla="*/ 110465 w 313648"/>
              <a:gd name="connsiteY4" fmla="*/ 252696 h 252696"/>
              <a:gd name="connsiteX5" fmla="*/ 196381 w 313648"/>
              <a:gd name="connsiteY5" fmla="*/ 240422 h 252696"/>
              <a:gd name="connsiteX6" fmla="*/ 251614 w 313648"/>
              <a:gd name="connsiteY6" fmla="*/ 209738 h 252696"/>
              <a:gd name="connsiteX7" fmla="*/ 282298 w 313648"/>
              <a:gd name="connsiteY7" fmla="*/ 197464 h 252696"/>
              <a:gd name="connsiteX8" fmla="*/ 294572 w 313648"/>
              <a:gd name="connsiteY8" fmla="*/ 166779 h 252696"/>
              <a:gd name="connsiteX9" fmla="*/ 312983 w 313648"/>
              <a:gd name="connsiteY9" fmla="*/ 142232 h 252696"/>
              <a:gd name="connsiteX10" fmla="*/ 306846 w 313648"/>
              <a:gd name="connsiteY10" fmla="*/ 123821 h 252696"/>
              <a:gd name="connsiteX11" fmla="*/ 227066 w 313648"/>
              <a:gd name="connsiteY11" fmla="*/ 117684 h 252696"/>
              <a:gd name="connsiteX12" fmla="*/ 196381 w 313648"/>
              <a:gd name="connsiteY12" fmla="*/ 68589 h 252696"/>
              <a:gd name="connsiteX13" fmla="*/ 177971 w 313648"/>
              <a:gd name="connsiteY13" fmla="*/ 13356 h 252696"/>
              <a:gd name="connsiteX14" fmla="*/ 153423 w 313648"/>
              <a:gd name="connsiteY14" fmla="*/ 7220 h 252696"/>
              <a:gd name="connsiteX15" fmla="*/ 36822 w 313648"/>
              <a:gd name="connsiteY15" fmla="*/ 1083 h 25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648" h="252696">
                <a:moveTo>
                  <a:pt x="36822" y="1083"/>
                </a:moveTo>
                <a:cubicBezTo>
                  <a:pt x="13297" y="5174"/>
                  <a:pt x="19216" y="20660"/>
                  <a:pt x="12274" y="31767"/>
                </a:cubicBezTo>
                <a:cubicBezTo>
                  <a:pt x="8606" y="37636"/>
                  <a:pt x="1010" y="70687"/>
                  <a:pt x="0" y="74726"/>
                </a:cubicBezTo>
                <a:cubicBezTo>
                  <a:pt x="8147" y="129040"/>
                  <a:pt x="-2558" y="205748"/>
                  <a:pt x="55232" y="240422"/>
                </a:cubicBezTo>
                <a:cubicBezTo>
                  <a:pt x="71404" y="250125"/>
                  <a:pt x="92054" y="248605"/>
                  <a:pt x="110465" y="252696"/>
                </a:cubicBezTo>
                <a:cubicBezTo>
                  <a:pt x="139104" y="248605"/>
                  <a:pt x="168315" y="247438"/>
                  <a:pt x="196381" y="240422"/>
                </a:cubicBezTo>
                <a:cubicBezTo>
                  <a:pt x="233381" y="231172"/>
                  <a:pt x="225235" y="222928"/>
                  <a:pt x="251614" y="209738"/>
                </a:cubicBezTo>
                <a:cubicBezTo>
                  <a:pt x="261467" y="204811"/>
                  <a:pt x="272070" y="201555"/>
                  <a:pt x="282298" y="197464"/>
                </a:cubicBezTo>
                <a:cubicBezTo>
                  <a:pt x="286389" y="187236"/>
                  <a:pt x="289222" y="176409"/>
                  <a:pt x="294572" y="166779"/>
                </a:cubicBezTo>
                <a:cubicBezTo>
                  <a:pt x="299539" y="157838"/>
                  <a:pt x="310173" y="152067"/>
                  <a:pt x="312983" y="142232"/>
                </a:cubicBezTo>
                <a:cubicBezTo>
                  <a:pt x="314760" y="136012"/>
                  <a:pt x="313066" y="125598"/>
                  <a:pt x="306846" y="123821"/>
                </a:cubicBezTo>
                <a:cubicBezTo>
                  <a:pt x="281200" y="116494"/>
                  <a:pt x="253659" y="119730"/>
                  <a:pt x="227066" y="117684"/>
                </a:cubicBezTo>
                <a:cubicBezTo>
                  <a:pt x="210315" y="67430"/>
                  <a:pt x="238075" y="143640"/>
                  <a:pt x="196381" y="68589"/>
                </a:cubicBezTo>
                <a:cubicBezTo>
                  <a:pt x="185464" y="48938"/>
                  <a:pt x="196133" y="31518"/>
                  <a:pt x="177971" y="13356"/>
                </a:cubicBezTo>
                <a:cubicBezTo>
                  <a:pt x="172007" y="7392"/>
                  <a:pt x="161841" y="7746"/>
                  <a:pt x="153423" y="7220"/>
                </a:cubicBezTo>
                <a:cubicBezTo>
                  <a:pt x="128923" y="5689"/>
                  <a:pt x="60347" y="-3008"/>
                  <a:pt x="36822" y="108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87811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p>
        </p:txBody>
      </p:sp>
      <p:sp>
        <p:nvSpPr>
          <p:cNvPr id="3" name="Rectangle 2"/>
          <p:cNvSpPr/>
          <p:nvPr/>
        </p:nvSpPr>
        <p:spPr>
          <a:xfrm>
            <a:off x="381000" y="1371600"/>
            <a:ext cx="8382000" cy="769441"/>
          </a:xfrm>
          <a:prstGeom prst="rect">
            <a:avLst/>
          </a:prstGeom>
        </p:spPr>
        <p:txBody>
          <a:bodyPr wrap="square">
            <a:prstTxWarp prst="textDeflateBottom">
              <a:avLst/>
            </a:prstTxWarp>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4400" b="1" i="0" u="none" strike="noStrike" kern="1200" cap="none" spc="0" normalizeH="0" baseline="0" noProof="0" dirty="0">
                <a:ln w="17780" cmpd="sng">
                  <a:solidFill>
                    <a:srgbClr val="FFFFFF"/>
                  </a:solidFill>
                  <a:prstDash val="solid"/>
                  <a:miter lim="800000"/>
                </a:ln>
                <a:solidFill>
                  <a:srgbClr val="C00000"/>
                </a:solidFill>
                <a:effectLst>
                  <a:glow rad="228600">
                    <a:srgbClr val="DADADA">
                      <a:satMod val="175000"/>
                      <a:alpha val="40000"/>
                    </a:srgbClr>
                  </a:glow>
                  <a:outerShdw blurRad="50800" algn="tl" rotWithShape="0">
                    <a:srgbClr val="000000"/>
                  </a:outerShdw>
                </a:effectLst>
                <a:uLnTx/>
                <a:uFillTx/>
                <a:latin typeface="Tahoma" pitchFamily="34" charset="0"/>
                <a:ea typeface="+mn-ea"/>
                <a:cs typeface="+mn-cs"/>
              </a:rPr>
              <a:t>Raccoon Growling</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4238625" cy="272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3314" name="Picture 2" descr="Image result for growling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41041"/>
            <a:ext cx="8534400" cy="4412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4" descr="http://www.clker.com/cliparts/9/a/e/e/12154415151126295659lemmling_Cartoon_owl.svg.hi.png">
            <a:extLst>
              <a:ext uri="{FF2B5EF4-FFF2-40B4-BE49-F238E27FC236}">
                <a16:creationId xmlns:a16="http://schemas.microsoft.com/office/drawing/2014/main" id="{5F5A140F-04BF-AF1A-3EF2-B25D04D2DA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41140">
            <a:off x="3329782" y="4460444"/>
            <a:ext cx="220055" cy="24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9E390AD8-AB2F-B787-25B2-0093E0381908}"/>
              </a:ext>
            </a:extLst>
          </p:cNvPr>
          <p:cNvSpPr/>
          <p:nvPr/>
        </p:nvSpPr>
        <p:spPr bwMode="auto">
          <a:xfrm>
            <a:off x="3200400" y="4490291"/>
            <a:ext cx="313648" cy="252696"/>
          </a:xfrm>
          <a:custGeom>
            <a:avLst/>
            <a:gdLst>
              <a:gd name="connsiteX0" fmla="*/ 36822 w 313648"/>
              <a:gd name="connsiteY0" fmla="*/ 1083 h 252696"/>
              <a:gd name="connsiteX1" fmla="*/ 12274 w 313648"/>
              <a:gd name="connsiteY1" fmla="*/ 31767 h 252696"/>
              <a:gd name="connsiteX2" fmla="*/ 0 w 313648"/>
              <a:gd name="connsiteY2" fmla="*/ 74726 h 252696"/>
              <a:gd name="connsiteX3" fmla="*/ 55232 w 313648"/>
              <a:gd name="connsiteY3" fmla="*/ 240422 h 252696"/>
              <a:gd name="connsiteX4" fmla="*/ 110465 w 313648"/>
              <a:gd name="connsiteY4" fmla="*/ 252696 h 252696"/>
              <a:gd name="connsiteX5" fmla="*/ 196381 w 313648"/>
              <a:gd name="connsiteY5" fmla="*/ 240422 h 252696"/>
              <a:gd name="connsiteX6" fmla="*/ 251614 w 313648"/>
              <a:gd name="connsiteY6" fmla="*/ 209738 h 252696"/>
              <a:gd name="connsiteX7" fmla="*/ 282298 w 313648"/>
              <a:gd name="connsiteY7" fmla="*/ 197464 h 252696"/>
              <a:gd name="connsiteX8" fmla="*/ 294572 w 313648"/>
              <a:gd name="connsiteY8" fmla="*/ 166779 h 252696"/>
              <a:gd name="connsiteX9" fmla="*/ 312983 w 313648"/>
              <a:gd name="connsiteY9" fmla="*/ 142232 h 252696"/>
              <a:gd name="connsiteX10" fmla="*/ 306846 w 313648"/>
              <a:gd name="connsiteY10" fmla="*/ 123821 h 252696"/>
              <a:gd name="connsiteX11" fmla="*/ 227066 w 313648"/>
              <a:gd name="connsiteY11" fmla="*/ 117684 h 252696"/>
              <a:gd name="connsiteX12" fmla="*/ 196381 w 313648"/>
              <a:gd name="connsiteY12" fmla="*/ 68589 h 252696"/>
              <a:gd name="connsiteX13" fmla="*/ 177971 w 313648"/>
              <a:gd name="connsiteY13" fmla="*/ 13356 h 252696"/>
              <a:gd name="connsiteX14" fmla="*/ 153423 w 313648"/>
              <a:gd name="connsiteY14" fmla="*/ 7220 h 252696"/>
              <a:gd name="connsiteX15" fmla="*/ 36822 w 313648"/>
              <a:gd name="connsiteY15" fmla="*/ 1083 h 25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648" h="252696">
                <a:moveTo>
                  <a:pt x="36822" y="1083"/>
                </a:moveTo>
                <a:cubicBezTo>
                  <a:pt x="13297" y="5174"/>
                  <a:pt x="19216" y="20660"/>
                  <a:pt x="12274" y="31767"/>
                </a:cubicBezTo>
                <a:cubicBezTo>
                  <a:pt x="8606" y="37636"/>
                  <a:pt x="1010" y="70687"/>
                  <a:pt x="0" y="74726"/>
                </a:cubicBezTo>
                <a:cubicBezTo>
                  <a:pt x="8147" y="129040"/>
                  <a:pt x="-2558" y="205748"/>
                  <a:pt x="55232" y="240422"/>
                </a:cubicBezTo>
                <a:cubicBezTo>
                  <a:pt x="71404" y="250125"/>
                  <a:pt x="92054" y="248605"/>
                  <a:pt x="110465" y="252696"/>
                </a:cubicBezTo>
                <a:cubicBezTo>
                  <a:pt x="139104" y="248605"/>
                  <a:pt x="168315" y="247438"/>
                  <a:pt x="196381" y="240422"/>
                </a:cubicBezTo>
                <a:cubicBezTo>
                  <a:pt x="233381" y="231172"/>
                  <a:pt x="225235" y="222928"/>
                  <a:pt x="251614" y="209738"/>
                </a:cubicBezTo>
                <a:cubicBezTo>
                  <a:pt x="261467" y="204811"/>
                  <a:pt x="272070" y="201555"/>
                  <a:pt x="282298" y="197464"/>
                </a:cubicBezTo>
                <a:cubicBezTo>
                  <a:pt x="286389" y="187236"/>
                  <a:pt x="289222" y="176409"/>
                  <a:pt x="294572" y="166779"/>
                </a:cubicBezTo>
                <a:cubicBezTo>
                  <a:pt x="299539" y="157838"/>
                  <a:pt x="310173" y="152067"/>
                  <a:pt x="312983" y="142232"/>
                </a:cubicBezTo>
                <a:cubicBezTo>
                  <a:pt x="314760" y="136012"/>
                  <a:pt x="313066" y="125598"/>
                  <a:pt x="306846" y="123821"/>
                </a:cubicBezTo>
                <a:cubicBezTo>
                  <a:pt x="281200" y="116494"/>
                  <a:pt x="253659" y="119730"/>
                  <a:pt x="227066" y="117684"/>
                </a:cubicBezTo>
                <a:cubicBezTo>
                  <a:pt x="210315" y="67430"/>
                  <a:pt x="238075" y="143640"/>
                  <a:pt x="196381" y="68589"/>
                </a:cubicBezTo>
                <a:cubicBezTo>
                  <a:pt x="185464" y="48938"/>
                  <a:pt x="196133" y="31518"/>
                  <a:pt x="177971" y="13356"/>
                </a:cubicBezTo>
                <a:cubicBezTo>
                  <a:pt x="172007" y="7392"/>
                  <a:pt x="161841" y="7746"/>
                  <a:pt x="153423" y="7220"/>
                </a:cubicBezTo>
                <a:cubicBezTo>
                  <a:pt x="128923" y="5689"/>
                  <a:pt x="60347" y="-3008"/>
                  <a:pt x="36822" y="108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6" name="Picture 4" descr="http://www.clker.com/cliparts/9/a/e/e/12154415151126295659lemmling_Cartoon_owl.svg.hi.png">
            <a:extLst>
              <a:ext uri="{FF2B5EF4-FFF2-40B4-BE49-F238E27FC236}">
                <a16:creationId xmlns:a16="http://schemas.microsoft.com/office/drawing/2014/main" id="{AF664D0B-7F3B-8041-11DA-E0C16F101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79505">
            <a:off x="5741089" y="2418087"/>
            <a:ext cx="450947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Shape 6">
            <a:extLst>
              <a:ext uri="{FF2B5EF4-FFF2-40B4-BE49-F238E27FC236}">
                <a16:creationId xmlns:a16="http://schemas.microsoft.com/office/drawing/2014/main" id="{CCCF8E8B-5436-B2FF-AFE7-D5DEEA1209EF}"/>
              </a:ext>
            </a:extLst>
          </p:cNvPr>
          <p:cNvSpPr/>
          <p:nvPr/>
        </p:nvSpPr>
        <p:spPr bwMode="auto">
          <a:xfrm rot="964260">
            <a:off x="4416675" y="3180488"/>
            <a:ext cx="5334000" cy="4035008"/>
          </a:xfrm>
          <a:custGeom>
            <a:avLst/>
            <a:gdLst>
              <a:gd name="connsiteX0" fmla="*/ 36822 w 313648"/>
              <a:gd name="connsiteY0" fmla="*/ 1083 h 252696"/>
              <a:gd name="connsiteX1" fmla="*/ 12274 w 313648"/>
              <a:gd name="connsiteY1" fmla="*/ 31767 h 252696"/>
              <a:gd name="connsiteX2" fmla="*/ 0 w 313648"/>
              <a:gd name="connsiteY2" fmla="*/ 74726 h 252696"/>
              <a:gd name="connsiteX3" fmla="*/ 55232 w 313648"/>
              <a:gd name="connsiteY3" fmla="*/ 240422 h 252696"/>
              <a:gd name="connsiteX4" fmla="*/ 110465 w 313648"/>
              <a:gd name="connsiteY4" fmla="*/ 252696 h 252696"/>
              <a:gd name="connsiteX5" fmla="*/ 196381 w 313648"/>
              <a:gd name="connsiteY5" fmla="*/ 240422 h 252696"/>
              <a:gd name="connsiteX6" fmla="*/ 251614 w 313648"/>
              <a:gd name="connsiteY6" fmla="*/ 209738 h 252696"/>
              <a:gd name="connsiteX7" fmla="*/ 282298 w 313648"/>
              <a:gd name="connsiteY7" fmla="*/ 197464 h 252696"/>
              <a:gd name="connsiteX8" fmla="*/ 294572 w 313648"/>
              <a:gd name="connsiteY8" fmla="*/ 166779 h 252696"/>
              <a:gd name="connsiteX9" fmla="*/ 312983 w 313648"/>
              <a:gd name="connsiteY9" fmla="*/ 142232 h 252696"/>
              <a:gd name="connsiteX10" fmla="*/ 306846 w 313648"/>
              <a:gd name="connsiteY10" fmla="*/ 123821 h 252696"/>
              <a:gd name="connsiteX11" fmla="*/ 227066 w 313648"/>
              <a:gd name="connsiteY11" fmla="*/ 117684 h 252696"/>
              <a:gd name="connsiteX12" fmla="*/ 196381 w 313648"/>
              <a:gd name="connsiteY12" fmla="*/ 68589 h 252696"/>
              <a:gd name="connsiteX13" fmla="*/ 177971 w 313648"/>
              <a:gd name="connsiteY13" fmla="*/ 13356 h 252696"/>
              <a:gd name="connsiteX14" fmla="*/ 153423 w 313648"/>
              <a:gd name="connsiteY14" fmla="*/ 7220 h 252696"/>
              <a:gd name="connsiteX15" fmla="*/ 36822 w 313648"/>
              <a:gd name="connsiteY15" fmla="*/ 1083 h 25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648" h="252696">
                <a:moveTo>
                  <a:pt x="36822" y="1083"/>
                </a:moveTo>
                <a:cubicBezTo>
                  <a:pt x="13297" y="5174"/>
                  <a:pt x="19216" y="20660"/>
                  <a:pt x="12274" y="31767"/>
                </a:cubicBezTo>
                <a:cubicBezTo>
                  <a:pt x="8606" y="37636"/>
                  <a:pt x="1010" y="70687"/>
                  <a:pt x="0" y="74726"/>
                </a:cubicBezTo>
                <a:cubicBezTo>
                  <a:pt x="8147" y="129040"/>
                  <a:pt x="-2558" y="205748"/>
                  <a:pt x="55232" y="240422"/>
                </a:cubicBezTo>
                <a:cubicBezTo>
                  <a:pt x="71404" y="250125"/>
                  <a:pt x="92054" y="248605"/>
                  <a:pt x="110465" y="252696"/>
                </a:cubicBezTo>
                <a:cubicBezTo>
                  <a:pt x="139104" y="248605"/>
                  <a:pt x="168315" y="247438"/>
                  <a:pt x="196381" y="240422"/>
                </a:cubicBezTo>
                <a:cubicBezTo>
                  <a:pt x="233381" y="231172"/>
                  <a:pt x="225235" y="222928"/>
                  <a:pt x="251614" y="209738"/>
                </a:cubicBezTo>
                <a:cubicBezTo>
                  <a:pt x="261467" y="204811"/>
                  <a:pt x="272070" y="201555"/>
                  <a:pt x="282298" y="197464"/>
                </a:cubicBezTo>
                <a:cubicBezTo>
                  <a:pt x="286389" y="187236"/>
                  <a:pt x="289222" y="176409"/>
                  <a:pt x="294572" y="166779"/>
                </a:cubicBezTo>
                <a:cubicBezTo>
                  <a:pt x="299539" y="157838"/>
                  <a:pt x="310173" y="152067"/>
                  <a:pt x="312983" y="142232"/>
                </a:cubicBezTo>
                <a:cubicBezTo>
                  <a:pt x="314760" y="136012"/>
                  <a:pt x="313066" y="125598"/>
                  <a:pt x="306846" y="123821"/>
                </a:cubicBezTo>
                <a:cubicBezTo>
                  <a:pt x="281200" y="116494"/>
                  <a:pt x="253659" y="119730"/>
                  <a:pt x="227066" y="117684"/>
                </a:cubicBezTo>
                <a:cubicBezTo>
                  <a:pt x="210315" y="67430"/>
                  <a:pt x="238075" y="143640"/>
                  <a:pt x="196381" y="68589"/>
                </a:cubicBezTo>
                <a:cubicBezTo>
                  <a:pt x="185464" y="48938"/>
                  <a:pt x="196133" y="31518"/>
                  <a:pt x="177971" y="13356"/>
                </a:cubicBezTo>
                <a:cubicBezTo>
                  <a:pt x="172007" y="7392"/>
                  <a:pt x="161841" y="7746"/>
                  <a:pt x="153423" y="7220"/>
                </a:cubicBezTo>
                <a:cubicBezTo>
                  <a:pt x="128923" y="5689"/>
                  <a:pt x="60347" y="-3008"/>
                  <a:pt x="36822" y="108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9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142610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Responsibility</a:t>
            </a:r>
          </a:p>
        </p:txBody>
      </p:sp>
      <p:sp>
        <p:nvSpPr>
          <p:cNvPr id="6" name="Rectangle 5"/>
          <p:cNvSpPr/>
          <p:nvPr/>
        </p:nvSpPr>
        <p:spPr>
          <a:xfrm>
            <a:off x="-51227" y="2840755"/>
            <a:ext cx="1734770" cy="138499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Make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Good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Choices</a:t>
            </a:r>
          </a:p>
        </p:txBody>
      </p:sp>
      <p:sp>
        <p:nvSpPr>
          <p:cNvPr id="7" name="Rectangle 6"/>
          <p:cNvSpPr/>
          <p:nvPr/>
        </p:nvSpPr>
        <p:spPr>
          <a:xfrm>
            <a:off x="-1" y="21887"/>
            <a:ext cx="4572001" cy="1815882"/>
          </a:xfrm>
          <a:prstGeom prst="rect">
            <a:avLst/>
          </a:prstGeom>
          <a:noFill/>
        </p:spPr>
        <p:txBody>
          <a:bodyPr wrap="squar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Listen to the teacher and others.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Please 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shout outs. </a:t>
            </a:r>
          </a:p>
        </p:txBody>
      </p:sp>
      <p:sp>
        <p:nvSpPr>
          <p:cNvPr id="9" name="Rectangle 8"/>
          <p:cNvSpPr/>
          <p:nvPr/>
        </p:nvSpPr>
        <p:spPr>
          <a:xfrm>
            <a:off x="4800600" y="21887"/>
            <a:ext cx="5787295" cy="18158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One speaker at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          time. Please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             raise your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uLnTx/>
                <a:uFillTx/>
                <a:latin typeface="Verdana" pitchFamily="34" charset="0"/>
                <a:ea typeface="+mn-ea"/>
                <a:cs typeface="+mn-cs"/>
              </a:rPr>
              <a:t>                 hand.</a:t>
            </a:r>
          </a:p>
        </p:txBody>
      </p:sp>
      <p:sp>
        <p:nvSpPr>
          <p:cNvPr id="11" name="Rectangle 10"/>
          <p:cNvSpPr/>
          <p:nvPr/>
        </p:nvSpPr>
        <p:spPr>
          <a:xfrm>
            <a:off x="178407" y="1855767"/>
            <a:ext cx="4572000" cy="95410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First,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99"/>
                </a:solidFill>
                <a:effectLst/>
                <a:uLnTx/>
                <a:uFillTx/>
                <a:latin typeface="Verdana" pitchFamily="34" charset="0"/>
                <a:ea typeface="+mn-ea"/>
                <a:cs typeface="+mn-cs"/>
              </a:rPr>
              <a:t>and Always.</a:t>
            </a:r>
          </a:p>
        </p:txBody>
      </p:sp>
      <p:sp>
        <p:nvSpPr>
          <p:cNvPr id="13" name="Rectangle 12"/>
          <p:cNvSpPr/>
          <p:nvPr/>
        </p:nvSpPr>
        <p:spPr>
          <a:xfrm>
            <a:off x="-63279" y="5606728"/>
            <a:ext cx="4572000" cy="95410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Focus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Task completion</a:t>
            </a:r>
          </a:p>
        </p:txBody>
      </p:sp>
      <p:sp>
        <p:nvSpPr>
          <p:cNvPr id="14" name="Rectangle 13"/>
          <p:cNvSpPr/>
          <p:nvPr/>
        </p:nvSpPr>
        <p:spPr>
          <a:xfrm>
            <a:off x="6497280" y="5570936"/>
            <a:ext cx="493662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   Avoid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Distractions</a:t>
            </a:r>
          </a:p>
        </p:txBody>
      </p:sp>
      <p:sp>
        <p:nvSpPr>
          <p:cNvPr id="16" name="Rectangle 15"/>
          <p:cNvSpPr/>
          <p:nvPr/>
        </p:nvSpPr>
        <p:spPr>
          <a:xfrm>
            <a:off x="-1" y="4354015"/>
            <a:ext cx="4572000" cy="95410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Stay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Organized</a:t>
            </a:r>
          </a:p>
        </p:txBody>
      </p:sp>
      <p:sp>
        <p:nvSpPr>
          <p:cNvPr id="17" name="Rectangle 16"/>
          <p:cNvSpPr/>
          <p:nvPr/>
        </p:nvSpPr>
        <p:spPr>
          <a:xfrm>
            <a:off x="7111838" y="4472699"/>
            <a:ext cx="4572000" cy="95410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Help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Verdana" pitchFamily="34" charset="0"/>
                <a:ea typeface="+mn-ea"/>
                <a:cs typeface="+mn-cs"/>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Be Present</a:t>
            </a:r>
          </a:p>
        </p:txBody>
      </p:sp>
      <p:sp>
        <p:nvSpPr>
          <p:cNvPr id="19" name="Rectangle 18"/>
          <p:cNvSpPr/>
          <p:nvPr/>
        </p:nvSpPr>
        <p:spPr>
          <a:xfrm>
            <a:off x="7657475" y="2943574"/>
            <a:ext cx="1409701" cy="138499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Never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Give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Verdana" pitchFamily="34" charset="0"/>
                <a:ea typeface="+mn-ea"/>
                <a:cs typeface="+mn-cs"/>
              </a:rPr>
              <a:t> Up!</a:t>
            </a:r>
          </a:p>
        </p:txBody>
      </p:sp>
      <p:sp>
        <p:nvSpPr>
          <p:cNvPr id="8" name="Rectangle 7"/>
          <p:cNvSpPr/>
          <p:nvPr/>
        </p:nvSpPr>
        <p:spPr>
          <a:xfrm>
            <a:off x="4517233" y="6698375"/>
            <a:ext cx="4572000" cy="153888"/>
          </a:xfrm>
          <a:prstGeom prst="rect">
            <a:avLst/>
          </a:prstGeom>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0" y="6689100"/>
            <a:ext cx="829073" cy="153888"/>
          </a:xfrm>
          <a:prstGeom prst="rect">
            <a:avLst/>
          </a:prstGeom>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Verdana" pitchFamily="34" charset="0"/>
                <a:ea typeface="+mn-ea"/>
                <a:cs typeface="+mn-cs"/>
              </a:rPr>
              <a:t>Science from </a:t>
            </a:r>
            <a:r>
              <a:rPr kumimoji="0" lang="en-US" sz="400" b="1" i="0" u="none" strike="noStrike" kern="1200" cap="none" spc="0" normalizeH="0" baseline="0" noProof="0" dirty="0" err="1">
                <a:ln>
                  <a:noFill/>
                </a:ln>
                <a:solidFill>
                  <a:srgbClr val="FFFFFF"/>
                </a:solidFill>
                <a:effectLst/>
                <a:uLnTx/>
                <a:uFillTx/>
                <a:latin typeface="Verdana" pitchFamily="34" charset="0"/>
                <a:ea typeface="+mn-ea"/>
                <a:cs typeface="+mn-cs"/>
              </a:rPr>
              <a:t>Murf</a:t>
            </a:r>
            <a:r>
              <a:rPr kumimoji="0" lang="en-US" sz="4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36125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3" name="Rectangle 2"/>
          <p:cNvSpPr/>
          <p:nvPr/>
        </p:nvSpPr>
        <p:spPr>
          <a:xfrm>
            <a:off x="381000" y="1371600"/>
            <a:ext cx="8382000" cy="769441"/>
          </a:xfrm>
          <a:prstGeom prst="rect">
            <a:avLst/>
          </a:prstGeom>
        </p:spPr>
        <p:txBody>
          <a:bodyPr wrap="square">
            <a:prstTxWarp prst="textDeflateBottom">
              <a:avLst/>
            </a:prstTxWarp>
            <a:spAutoFit/>
          </a:bodyPr>
          <a:lstStyle/>
          <a:p>
            <a:pPr algn="ctr" eaLnBrk="1" hangingPunct="1">
              <a:buClr>
                <a:srgbClr val="66CCFF"/>
              </a:buClr>
              <a:buSzPct val="65000"/>
              <a:buFont typeface="Wingdings" pitchFamily="2" charset="2"/>
              <a:buNone/>
            </a:pPr>
            <a:r>
              <a:rPr lang="en-US" sz="4400" b="1" dirty="0">
                <a:ln w="17780" cmpd="sng">
                  <a:solidFill>
                    <a:srgbClr val="FFFFFF"/>
                  </a:solidFill>
                  <a:prstDash val="solid"/>
                  <a:miter lim="800000"/>
                </a:ln>
                <a:solidFill>
                  <a:srgbClr val="C00000"/>
                </a:solidFill>
                <a:effectLst>
                  <a:glow rad="228600">
                    <a:srgbClr val="DADADA">
                      <a:satMod val="175000"/>
                      <a:alpha val="40000"/>
                    </a:srgbClr>
                  </a:glow>
                  <a:outerShdw blurRad="50800" algn="tl" rotWithShape="0">
                    <a:srgbClr val="000000"/>
                  </a:outerShdw>
                </a:effectLst>
                <a:latin typeface="Tahoma" pitchFamily="34" charset="0"/>
              </a:rPr>
              <a:t>Raccoon Growling</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4238625" cy="272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3314" name="Picture 2" descr="Image result for growling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41041"/>
            <a:ext cx="8534400" cy="4412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615423"/>
            <a:ext cx="4238625" cy="2728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2182505"/>
            <a:ext cx="8001000" cy="1754326"/>
          </a:xfrm>
          <a:prstGeom prst="rect">
            <a:avLst/>
          </a:prstGeom>
        </p:spPr>
        <p:txBody>
          <a:bodyPr>
            <a:prstTxWarp prst="textDeflateBottom">
              <a:avLst/>
            </a:prstTxWarp>
            <a:spAutoFit/>
          </a:bodyPr>
          <a:lstStyle/>
          <a:p>
            <a:pPr algn="ctr" eaLnBrk="1" hangingPunct="1">
              <a:buClr>
                <a:srgbClr val="66CCFF"/>
              </a:buClr>
              <a:buSzPct val="65000"/>
              <a:buFont typeface="Wingdings" pitchFamily="2" charset="2"/>
              <a:buNone/>
            </a:pPr>
            <a:r>
              <a:rPr lang="en-US" sz="5400" b="1" dirty="0">
                <a:ln w="17780" cmpd="sng">
                  <a:solidFill>
                    <a:sysClr val="windowText" lastClr="000000"/>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spTree>
    <p:extLst>
      <p:ext uri="{BB962C8B-B14F-4D97-AF65-F5344CB8AC3E}">
        <p14:creationId xmlns:p14="http://schemas.microsoft.com/office/powerpoint/2010/main" val="309833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8434" name="Picture 2" descr="Image result for raccoon te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1"/>
            <a:ext cx="8458200" cy="431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725535" y="1219200"/>
            <a:ext cx="5616730" cy="1323439"/>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Sharp Teeth</a:t>
            </a:r>
          </a:p>
        </p:txBody>
      </p:sp>
    </p:spTree>
    <p:extLst>
      <p:ext uri="{BB962C8B-B14F-4D97-AF65-F5344CB8AC3E}">
        <p14:creationId xmlns:p14="http://schemas.microsoft.com/office/powerpoint/2010/main" val="387457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8434" name="Picture 2" descr="Image result for raccoon te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1"/>
            <a:ext cx="8458200" cy="431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725535" y="1219200"/>
            <a:ext cx="5616730" cy="1323439"/>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Sharp Teeth</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9" y="2542639"/>
            <a:ext cx="294901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25743" y="2644170"/>
            <a:ext cx="3527457" cy="1569660"/>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996633"/>
                </a:solidFill>
                <a:effectLst>
                  <a:glow rad="228600">
                    <a:srgbClr val="AAAAAA">
                      <a:satMod val="175000"/>
                      <a:alpha val="40000"/>
                    </a:srgbClr>
                  </a:glow>
                  <a:outerShdw blurRad="50800" algn="tl" rotWithShape="0">
                    <a:srgbClr val="000000"/>
                  </a:outerShdw>
                </a:effectLst>
                <a:latin typeface="Tahoma" pitchFamily="34" charset="0"/>
              </a:rPr>
              <a:t>Inherited Trait</a:t>
            </a:r>
          </a:p>
        </p:txBody>
      </p:sp>
    </p:spTree>
    <p:extLst>
      <p:ext uri="{BB962C8B-B14F-4D97-AF65-F5344CB8AC3E}">
        <p14:creationId xmlns:p14="http://schemas.microsoft.com/office/powerpoint/2010/main" val="1453913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4338" name="Picture 2" descr="Image result for growling racc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71600"/>
            <a:ext cx="8610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1447800"/>
            <a:ext cx="6072496"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at climbing</a:t>
            </a:r>
          </a:p>
        </p:txBody>
      </p:sp>
    </p:spTree>
    <p:extLst>
      <p:ext uri="{BB962C8B-B14F-4D97-AF65-F5344CB8AC3E}">
        <p14:creationId xmlns:p14="http://schemas.microsoft.com/office/powerpoint/2010/main" val="1837142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4338" name="Picture 2" descr="Image result for growling racc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71600"/>
            <a:ext cx="8610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1447800"/>
            <a:ext cx="6072496"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at climbing</a:t>
            </a:r>
          </a:p>
        </p:txBody>
      </p:sp>
      <p:sp>
        <p:nvSpPr>
          <p:cNvPr id="2" name="Rectangle 1"/>
          <p:cNvSpPr/>
          <p:nvPr/>
        </p:nvSpPr>
        <p:spPr>
          <a:xfrm>
            <a:off x="685800" y="2286000"/>
            <a:ext cx="8077200" cy="1938992"/>
          </a:xfrm>
          <a:prstGeom prst="rect">
            <a:avLst/>
          </a:prstGeom>
        </p:spPr>
        <p:txBody>
          <a:bodyPr>
            <a:prstTxWarp prst="textDeflateBottom">
              <a:avLst/>
            </a:prstTxWarp>
            <a:spAutoFit/>
          </a:bodyPr>
          <a:lstStyle/>
          <a:p>
            <a:pPr algn="ctr" eaLnBrk="1" hangingPunct="1">
              <a:buClr>
                <a:srgbClr val="66CCFF"/>
              </a:buClr>
              <a:buSzPct val="65000"/>
              <a:buFont typeface="Wingdings" pitchFamily="2" charset="2"/>
              <a:buNone/>
            </a:pPr>
            <a:r>
              <a:rPr lang="en-US" sz="6000" b="1" dirty="0">
                <a:ln w="17780" cmpd="sng">
                  <a:solidFill>
                    <a:srgbClr val="FFFFFF"/>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251" y="4191000"/>
            <a:ext cx="3107626" cy="20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15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7410" name="Picture 2" descr="Image result for raccoon sme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98" y="1447800"/>
            <a:ext cx="3247402" cy="51720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90779" y="1447800"/>
            <a:ext cx="4176143" cy="1920526"/>
          </a:xfrm>
          <a:prstGeom prst="rect">
            <a:avLst/>
          </a:prstGeom>
          <a:noFill/>
        </p:spPr>
        <p:txBody>
          <a:bodyPr wrap="none" lIns="91440" tIns="45720" rIns="91440" bIns="45720">
            <a:spAutoFit/>
          </a:bodyPr>
          <a:lstStyle/>
          <a:p>
            <a:pP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sense</a:t>
            </a:r>
          </a:p>
          <a:p>
            <a:pP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of smell</a:t>
            </a:r>
          </a:p>
        </p:txBody>
      </p:sp>
    </p:spTree>
    <p:extLst>
      <p:ext uri="{BB962C8B-B14F-4D97-AF65-F5344CB8AC3E}">
        <p14:creationId xmlns:p14="http://schemas.microsoft.com/office/powerpoint/2010/main" val="1775780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17410" name="Picture 2" descr="Image result for raccoon sme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98" y="1447800"/>
            <a:ext cx="3247402" cy="51720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90779" y="1447800"/>
            <a:ext cx="4176143" cy="1920526"/>
          </a:xfrm>
          <a:prstGeom prst="rect">
            <a:avLst/>
          </a:prstGeom>
          <a:noFill/>
        </p:spPr>
        <p:txBody>
          <a:bodyPr wrap="none" lIns="91440" tIns="45720" rIns="91440" bIns="45720">
            <a:spAutoFit/>
          </a:bodyPr>
          <a:lstStyle/>
          <a:p>
            <a:pP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sense</a:t>
            </a:r>
          </a:p>
          <a:p>
            <a:pP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of smell</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Inherited Trait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770060"/>
            <a:ext cx="4038599" cy="184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67199" y="4033838"/>
            <a:ext cx="3733800" cy="646331"/>
          </a:xfrm>
          <a:prstGeom prst="rect">
            <a:avLst/>
          </a:prstGeom>
          <a:noFill/>
        </p:spPr>
        <p:txBody>
          <a:bodyPr wrap="square" rtlCol="0">
            <a:spAutoFit/>
          </a:bodyPr>
          <a:lstStyle/>
          <a:p>
            <a:pPr algn="ctr" eaLnBrk="1" hangingPunct="1">
              <a:buClr>
                <a:srgbClr val="66CCFF"/>
              </a:buClr>
              <a:buSzPct val="65000"/>
              <a:buFont typeface="Wingdings" pitchFamily="2" charset="2"/>
              <a:buNone/>
            </a:pPr>
            <a:r>
              <a:rPr lang="en-US" sz="1800" dirty="0">
                <a:solidFill>
                  <a:srgbClr val="66FFCC"/>
                </a:solidFill>
                <a:effectLst>
                  <a:outerShdw blurRad="38100" dist="38100" dir="2700000" algn="tl">
                    <a:srgbClr val="000000">
                      <a:alpha val="43137"/>
                    </a:srgbClr>
                  </a:outerShdw>
                </a:effectLst>
                <a:latin typeface="Tahoma" pitchFamily="34" charset="0"/>
              </a:rPr>
              <a:t>Ability to smell is a trait. But smells will become learned</a:t>
            </a:r>
          </a:p>
        </p:txBody>
      </p:sp>
    </p:spTree>
    <p:extLst>
      <p:ext uri="{BB962C8B-B14F-4D97-AF65-F5344CB8AC3E}">
        <p14:creationId xmlns:p14="http://schemas.microsoft.com/office/powerpoint/2010/main" val="1755554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9"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5669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925" y="1524000"/>
            <a:ext cx="8672567"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at getting garbage</a:t>
            </a:r>
          </a:p>
        </p:txBody>
      </p:sp>
    </p:spTree>
    <p:extLst>
      <p:ext uri="{BB962C8B-B14F-4D97-AF65-F5344CB8AC3E}">
        <p14:creationId xmlns:p14="http://schemas.microsoft.com/office/powerpoint/2010/main" val="3504933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9"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5669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925" y="1524000"/>
            <a:ext cx="8672567"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Good at getting garbage</a:t>
            </a:r>
          </a:p>
        </p:txBody>
      </p:sp>
      <p:sp>
        <p:nvSpPr>
          <p:cNvPr id="3" name="Rectangle 2"/>
          <p:cNvSpPr/>
          <p:nvPr/>
        </p:nvSpPr>
        <p:spPr>
          <a:xfrm>
            <a:off x="762000" y="2057400"/>
            <a:ext cx="7924799" cy="1300467"/>
          </a:xfrm>
          <a:prstGeom prst="rect">
            <a:avLst/>
          </a:prstGeom>
        </p:spPr>
        <p:txBody>
          <a:bodyPr>
            <a:prstTxWarp prst="textDeflateBottom">
              <a:avLst/>
            </a:prstTxWarp>
            <a:spAutoFit/>
          </a:bodyPr>
          <a:lstStyle/>
          <a:p>
            <a:pPr algn="ctr" eaLnBrk="1" hangingPunct="1">
              <a:buClr>
                <a:srgbClr val="66CCFF"/>
              </a:buClr>
              <a:buSzPct val="65000"/>
              <a:buFont typeface="Wingdings" pitchFamily="2" charset="2"/>
              <a:buNone/>
            </a:pPr>
            <a:r>
              <a:rPr lang="en-US" sz="5400" b="1" dirty="0">
                <a:ln w="17780" cmpd="sng">
                  <a:solidFill>
                    <a:sysClr val="windowText" lastClr="000000"/>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3400"/>
            <a:ext cx="3107626" cy="20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23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7" name="Picture 4" descr="Image result for cute racc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10600" cy="4695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43335"/>
            <a:ext cx="8305800" cy="923330"/>
          </a:xfrm>
          <a:prstGeom prst="rect">
            <a:avLst/>
          </a:prstGeom>
          <a:noFill/>
        </p:spPr>
        <p:txBody>
          <a:bodyPr wrap="none" lIns="91440" tIns="45720" rIns="91440" bIns="45720">
            <a:prstTxWarp prst="textDeflateBottom">
              <a:avLst/>
            </a:prstTxWarp>
            <a:spAutoFit/>
          </a:bodyPr>
          <a:lstStyle/>
          <a:p>
            <a:pPr algn="ctr" eaLnBrk="1" hangingPunct="1">
              <a:buClr>
                <a:srgbClr val="66CCFF"/>
              </a:buClr>
              <a:buSzPct val="65000"/>
              <a:buFont typeface="Wingdings" pitchFamily="2" charset="2"/>
              <a:buNone/>
            </a:pPr>
            <a:r>
              <a:rPr lang="en-US" sz="5400" b="1" dirty="0">
                <a:ln w="28575" cmpd="sng">
                  <a:solidFill>
                    <a:sysClr val="windowText" lastClr="000000"/>
                  </a:solidFill>
                  <a:prstDash val="solid"/>
                  <a:miter lim="800000"/>
                </a:ln>
                <a:solidFill>
                  <a:srgbClr val="FFFFFF">
                    <a:lumMod val="85000"/>
                  </a:srgbClr>
                </a:solidFill>
                <a:effectLst>
                  <a:outerShdw blurRad="50800" algn="tl" rotWithShape="0">
                    <a:srgbClr val="000000"/>
                  </a:outerShdw>
                </a:effectLst>
                <a:latin typeface="Tahoma" pitchFamily="34" charset="0"/>
              </a:rPr>
              <a:t>H</a:t>
            </a:r>
            <a:r>
              <a:rPr lang="en-US" sz="5400" b="1" dirty="0">
                <a:ln w="28575" cmpd="sng">
                  <a:solidFill>
                    <a:sysClr val="windowText" lastClr="000000"/>
                  </a:solidFill>
                  <a:prstDash val="solid"/>
                  <a:miter lim="800000"/>
                </a:ln>
                <a:solidFill>
                  <a:srgbClr val="FFFFFF"/>
                </a:solidFill>
                <a:effectLst>
                  <a:outerShdw blurRad="50800" algn="tl" rotWithShape="0">
                    <a:srgbClr val="000000"/>
                  </a:outerShdw>
                </a:effectLst>
                <a:latin typeface="Tahoma" pitchFamily="34" charset="0"/>
              </a:rPr>
              <a:t>a</a:t>
            </a:r>
            <a:r>
              <a:rPr lang="en-US" sz="5400" b="1" dirty="0">
                <a:ln w="28575"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ir Col</a:t>
            </a:r>
            <a:r>
              <a:rPr lang="en-US" sz="5400" b="1" dirty="0">
                <a:ln w="28575" cmpd="sng">
                  <a:solidFill>
                    <a:sysClr val="windowText" lastClr="000000"/>
                  </a:solidFill>
                  <a:prstDash val="solid"/>
                  <a:miter lim="800000"/>
                </a:ln>
                <a:solidFill>
                  <a:srgbClr val="FFFFFF"/>
                </a:solidFill>
                <a:effectLst>
                  <a:outerShdw blurRad="50800" algn="tl" rotWithShape="0">
                    <a:srgbClr val="000000"/>
                  </a:outerShdw>
                </a:effectLst>
                <a:latin typeface="Tahoma" pitchFamily="34" charset="0"/>
              </a:rPr>
              <a:t>o</a:t>
            </a:r>
            <a:r>
              <a:rPr lang="en-US" sz="5400" b="1" dirty="0">
                <a:ln w="28575" cmpd="sng">
                  <a:solidFill>
                    <a:sysClr val="windowText" lastClr="000000"/>
                  </a:solidFill>
                  <a:prstDash val="solid"/>
                  <a:miter lim="800000"/>
                </a:ln>
                <a:solidFill>
                  <a:srgbClr val="FFFFFF">
                    <a:lumMod val="85000"/>
                  </a:srgbClr>
                </a:solidFill>
                <a:effectLst>
                  <a:outerShdw blurRad="50800" algn="tl" rotWithShape="0">
                    <a:srgbClr val="000000"/>
                  </a:outerShdw>
                </a:effectLst>
                <a:latin typeface="Tahoma" pitchFamily="34" charset="0"/>
              </a:rPr>
              <a:t>r</a:t>
            </a:r>
          </a:p>
        </p:txBody>
      </p:sp>
    </p:spTree>
    <p:extLst>
      <p:ext uri="{BB962C8B-B14F-4D97-AF65-F5344CB8AC3E}">
        <p14:creationId xmlns:p14="http://schemas.microsoft.com/office/powerpoint/2010/main" val="5191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184606" y="76200"/>
            <a:ext cx="8806993" cy="5821363"/>
          </a:xfrm>
        </p:spPr>
        <p:txBody>
          <a:bodyPr/>
          <a:lstStyle/>
          <a:p>
            <a:pPr eaLnBrk="1" hangingPunct="1"/>
            <a:r>
              <a:rPr lang="en-US" dirty="0"/>
              <a:t>Keep an eye out for </a:t>
            </a:r>
            <a:r>
              <a:rPr lang="en-US" dirty="0">
                <a:solidFill>
                  <a:srgbClr val="996633"/>
                </a:solidFill>
              </a:rPr>
              <a:t>“The-Owl” </a:t>
            </a:r>
            <a:r>
              <a:rPr lang="en-US" dirty="0"/>
              <a:t>and raise your hand as soon as you see her.</a:t>
            </a:r>
          </a:p>
          <a:p>
            <a:pPr lvl="1" eaLnBrk="1" hangingPunct="1"/>
            <a:r>
              <a:rPr lang="en-US" dirty="0"/>
              <a:t>She’ll be hiding somewhere in the slideshow</a:t>
            </a:r>
          </a:p>
          <a:p>
            <a:pPr lvl="1" eaLnBrk="1" hangingPunct="1">
              <a:buFontTx/>
              <a:buNone/>
            </a:pPr>
            <a:endParaRPr lang="en-US" dirty="0"/>
          </a:p>
          <a:p>
            <a:pPr lvl="1" eaLnBrk="1" hangingPunct="1"/>
            <a:endParaRPr lang="en-US" dirty="0"/>
          </a:p>
        </p:txBody>
      </p:sp>
      <p:sp>
        <p:nvSpPr>
          <p:cNvPr id="840710"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13200"/>
            <a:ext cx="7467600" cy="5151163"/>
          </a:xfrm>
          <a:prstGeom prst="rect">
            <a:avLst/>
          </a:prstGeom>
          <a:ln>
            <a:noFill/>
          </a:ln>
          <a:effectLst>
            <a:softEdge rad="112500"/>
          </a:effectLst>
        </p:spPr>
      </p:pic>
      <p:pic>
        <p:nvPicPr>
          <p:cNvPr id="8"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90713"/>
            <a:ext cx="450947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www.clker.com/cliparts/9/a/e/e/12154415151126295659lemmling_Cartoon_owl.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800600"/>
            <a:ext cx="292886" cy="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066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7" name="Picture 4" descr="Image result for cute racc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10600" cy="46958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443335"/>
            <a:ext cx="8305800" cy="923330"/>
          </a:xfrm>
          <a:prstGeom prst="rect">
            <a:avLst/>
          </a:prstGeom>
          <a:noFill/>
        </p:spPr>
        <p:txBody>
          <a:bodyPr wrap="none" lIns="91440" tIns="45720" rIns="91440" bIns="45720">
            <a:prstTxWarp prst="textDeflateBottom">
              <a:avLst/>
            </a:prstTxWarp>
            <a:spAutoFit/>
          </a:bodyPr>
          <a:lstStyle/>
          <a:p>
            <a:pPr algn="ctr" eaLnBrk="1" hangingPunct="1">
              <a:buClr>
                <a:srgbClr val="66CCFF"/>
              </a:buClr>
              <a:buSzPct val="65000"/>
              <a:buFont typeface="Wingdings" pitchFamily="2" charset="2"/>
              <a:buNone/>
            </a:pPr>
            <a:r>
              <a:rPr lang="en-US" sz="5400" b="1" dirty="0">
                <a:ln w="28575" cmpd="sng">
                  <a:solidFill>
                    <a:sysClr val="windowText" lastClr="000000"/>
                  </a:solidFill>
                  <a:prstDash val="solid"/>
                  <a:miter lim="800000"/>
                </a:ln>
                <a:solidFill>
                  <a:srgbClr val="FFFFFF">
                    <a:lumMod val="85000"/>
                  </a:srgbClr>
                </a:solidFill>
                <a:effectLst>
                  <a:outerShdw blurRad="50800" algn="tl" rotWithShape="0">
                    <a:srgbClr val="000000"/>
                  </a:outerShdw>
                </a:effectLst>
                <a:latin typeface="Tahoma" pitchFamily="34" charset="0"/>
              </a:rPr>
              <a:t>H</a:t>
            </a:r>
            <a:r>
              <a:rPr lang="en-US" sz="5400" b="1" dirty="0">
                <a:ln w="28575" cmpd="sng">
                  <a:solidFill>
                    <a:sysClr val="windowText" lastClr="000000"/>
                  </a:solidFill>
                  <a:prstDash val="solid"/>
                  <a:miter lim="800000"/>
                </a:ln>
                <a:solidFill>
                  <a:srgbClr val="FFFFFF"/>
                </a:solidFill>
                <a:effectLst>
                  <a:outerShdw blurRad="50800" algn="tl" rotWithShape="0">
                    <a:srgbClr val="000000"/>
                  </a:outerShdw>
                </a:effectLst>
                <a:latin typeface="Tahoma" pitchFamily="34" charset="0"/>
              </a:rPr>
              <a:t>a</a:t>
            </a:r>
            <a:r>
              <a:rPr lang="en-US" sz="5400" b="1" dirty="0">
                <a:ln w="28575"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rPr>
              <a:t>ir Col</a:t>
            </a:r>
            <a:r>
              <a:rPr lang="en-US" sz="5400" b="1" dirty="0">
                <a:ln w="28575" cmpd="sng">
                  <a:solidFill>
                    <a:sysClr val="windowText" lastClr="000000"/>
                  </a:solidFill>
                  <a:prstDash val="solid"/>
                  <a:miter lim="800000"/>
                </a:ln>
                <a:solidFill>
                  <a:srgbClr val="FFFFFF"/>
                </a:solidFill>
                <a:effectLst>
                  <a:outerShdw blurRad="50800" algn="tl" rotWithShape="0">
                    <a:srgbClr val="000000"/>
                  </a:outerShdw>
                </a:effectLst>
                <a:latin typeface="Tahoma" pitchFamily="34" charset="0"/>
              </a:rPr>
              <a:t>o</a:t>
            </a:r>
            <a:r>
              <a:rPr lang="en-US" sz="5400" b="1" dirty="0">
                <a:ln w="28575" cmpd="sng">
                  <a:solidFill>
                    <a:sysClr val="windowText" lastClr="000000"/>
                  </a:solidFill>
                  <a:prstDash val="solid"/>
                  <a:miter lim="800000"/>
                </a:ln>
                <a:solidFill>
                  <a:srgbClr val="FFFFFF">
                    <a:lumMod val="85000"/>
                  </a:srgbClr>
                </a:solidFill>
                <a:effectLst>
                  <a:outerShdw blurRad="50800" algn="tl" rotWithShape="0">
                    <a:srgbClr val="000000"/>
                  </a:outerShdw>
                </a:effectLst>
                <a:latin typeface="Tahoma" pitchFamily="34" charset="0"/>
              </a:rPr>
              <a:t>r</a:t>
            </a:r>
          </a:p>
        </p:txBody>
      </p:sp>
      <p:sp>
        <p:nvSpPr>
          <p:cNvPr id="4" name="Rectangle 3"/>
          <p:cNvSpPr/>
          <p:nvPr/>
        </p:nvSpPr>
        <p:spPr>
          <a:xfrm>
            <a:off x="419100" y="4043667"/>
            <a:ext cx="8229600" cy="2286000"/>
          </a:xfrm>
          <a:prstGeom prst="rect">
            <a:avLst/>
          </a:prstGeom>
        </p:spPr>
        <p:txBody>
          <a:bodyPr>
            <a:prstTxWarp prst="textDeflateTop">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Inherited Trait</a:t>
            </a:r>
          </a:p>
        </p:txBody>
      </p:sp>
    </p:spTree>
    <p:extLst>
      <p:ext uri="{BB962C8B-B14F-4D97-AF65-F5344CB8AC3E}">
        <p14:creationId xmlns:p14="http://schemas.microsoft.com/office/powerpoint/2010/main" val="4133365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1152" y="1410195"/>
            <a:ext cx="8644247" cy="4990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8200" y="1413164"/>
            <a:ext cx="7725192" cy="923330"/>
          </a:xfrm>
          <a:prstGeom prst="rect">
            <a:avLst/>
          </a:prstGeom>
          <a:noFill/>
        </p:spPr>
        <p:txBody>
          <a:bodyPr wrap="none" lIns="91440" tIns="45720" rIns="91440" bIns="45720">
            <a:spAutoFit/>
          </a:bodyPr>
          <a:lstStyle/>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Ability to ride a bicycle</a:t>
            </a:r>
          </a:p>
        </p:txBody>
      </p:sp>
    </p:spTree>
    <p:extLst>
      <p:ext uri="{BB962C8B-B14F-4D97-AF65-F5344CB8AC3E}">
        <p14:creationId xmlns:p14="http://schemas.microsoft.com/office/powerpoint/2010/main" val="21471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1152" y="1410195"/>
            <a:ext cx="8644247" cy="4990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8200" y="1413164"/>
            <a:ext cx="7725192" cy="923330"/>
          </a:xfrm>
          <a:prstGeom prst="rect">
            <a:avLst/>
          </a:prstGeom>
          <a:noFill/>
        </p:spPr>
        <p:txBody>
          <a:bodyPr wrap="none" lIns="91440" tIns="45720" rIns="91440" bIns="45720">
            <a:spAutoFit/>
          </a:bodyPr>
          <a:lstStyle/>
          <a:p>
            <a:pPr algn="ctr">
              <a:buNone/>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Ability to ride a bicycle</a:t>
            </a:r>
          </a:p>
        </p:txBody>
      </p:sp>
      <p:sp>
        <p:nvSpPr>
          <p:cNvPr id="2" name="Rectangle 1"/>
          <p:cNvSpPr/>
          <p:nvPr/>
        </p:nvSpPr>
        <p:spPr>
          <a:xfrm>
            <a:off x="1508928" y="2348240"/>
            <a:ext cx="6168694" cy="1633210"/>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b="1" dirty="0">
                <a:ln w="17780" cmpd="sng">
                  <a:solidFill>
                    <a:srgbClr val="FFFFFF"/>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374" y="4017421"/>
            <a:ext cx="3107626" cy="20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83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8" name="Picture 6" descr="Image result for raccoon with tatt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3363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0699" y="1385363"/>
            <a:ext cx="8367996" cy="1581972"/>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4400" b="1" dirty="0">
                <a:ln w="17780" cmpd="sng">
                  <a:solidFill>
                    <a:sysClr val="windowText" lastClr="000000"/>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Raccoon licking an ice cream</a:t>
            </a:r>
          </a:p>
          <a:p>
            <a:pPr algn="ctr" eaLnBrk="1" hangingPunct="1">
              <a:buClr>
                <a:srgbClr val="66CCFF"/>
              </a:buClr>
              <a:buSzPct val="65000"/>
              <a:buFont typeface="Wingdings" pitchFamily="2" charset="2"/>
              <a:buNone/>
            </a:pPr>
            <a:r>
              <a:rPr lang="en-US" sz="4400" b="1" dirty="0">
                <a:ln w="17780" cmpd="sng">
                  <a:solidFill>
                    <a:sysClr val="windowText" lastClr="000000"/>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cone tattoo on a human</a:t>
            </a:r>
          </a:p>
        </p:txBody>
      </p:sp>
    </p:spTree>
    <p:extLst>
      <p:ext uri="{BB962C8B-B14F-4D97-AF65-F5344CB8AC3E}">
        <p14:creationId xmlns:p14="http://schemas.microsoft.com/office/powerpoint/2010/main" val="354346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 name="Rectangle 1"/>
          <p:cNvSpPr/>
          <p:nvPr/>
        </p:nvSpPr>
        <p:spPr>
          <a:xfrm>
            <a:off x="3690780" y="3449593"/>
            <a:ext cx="5224620" cy="594074"/>
          </a:xfrm>
          <a:prstGeom prst="rect">
            <a:avLst/>
          </a:prstGeom>
        </p:spPr>
        <p:txBody>
          <a:bodyPr wrap="none">
            <a:prstTxWarp prst="textDeflateBottom">
              <a:avLst/>
            </a:prstTxWarp>
            <a:spAutoFit/>
          </a:bodyPr>
          <a:lstStyle/>
          <a:p>
            <a:pPr algn="ctr" eaLnBrk="1" hangingPunct="1">
              <a:buClr>
                <a:srgbClr val="66CCFF"/>
              </a:buClr>
              <a:buSzPct val="65000"/>
              <a:buFont typeface="Wingdings" pitchFamily="2" charset="2"/>
              <a:buNone/>
            </a:pPr>
            <a:r>
              <a:rPr lang="en-US" sz="9600" b="1" dirty="0">
                <a:ln w="17780" cmpd="sng">
                  <a:solidFill>
                    <a:srgbClr val="FFFFFF"/>
                  </a:solidFill>
                  <a:prstDash val="solid"/>
                  <a:miter lim="800000"/>
                </a:ln>
                <a:solidFill>
                  <a:srgbClr val="66FFCC"/>
                </a:solidFill>
                <a:effectLst>
                  <a:glow rad="228600">
                    <a:srgbClr val="468A4B">
                      <a:satMod val="175000"/>
                      <a:alpha val="40000"/>
                    </a:srgbClr>
                  </a:glow>
                  <a:outerShdw blurRad="50800" algn="tl" rotWithShape="0">
                    <a:srgbClr val="000000"/>
                  </a:outerShdw>
                </a:effectLst>
                <a:latin typeface="Tahoma" pitchFamily="34" charset="0"/>
              </a:rPr>
              <a:t> </a:t>
            </a:r>
          </a:p>
        </p:txBody>
      </p:sp>
      <p:pic>
        <p:nvPicPr>
          <p:cNvPr id="8" name="Picture 6" descr="Image result for raccoon with tatt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686800" cy="43363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0699" y="1385363"/>
            <a:ext cx="8367996" cy="1581972"/>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4400" b="1" dirty="0">
                <a:ln w="17780" cmpd="sng">
                  <a:solidFill>
                    <a:sysClr val="windowText" lastClr="000000"/>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Raccoon licking an ice cream</a:t>
            </a:r>
          </a:p>
          <a:p>
            <a:pPr algn="ctr" eaLnBrk="1" hangingPunct="1">
              <a:buClr>
                <a:srgbClr val="66CCFF"/>
              </a:buClr>
              <a:buSzPct val="65000"/>
              <a:buFont typeface="Wingdings" pitchFamily="2" charset="2"/>
              <a:buNone/>
            </a:pPr>
            <a:r>
              <a:rPr lang="en-US" sz="4400" b="1" dirty="0">
                <a:ln w="17780" cmpd="sng">
                  <a:solidFill>
                    <a:sysClr val="windowText" lastClr="000000"/>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cone tattoo on a human</a:t>
            </a:r>
          </a:p>
        </p:txBody>
      </p:sp>
      <p:sp>
        <p:nvSpPr>
          <p:cNvPr id="3" name="Rectangle 2"/>
          <p:cNvSpPr/>
          <p:nvPr/>
        </p:nvSpPr>
        <p:spPr>
          <a:xfrm>
            <a:off x="155205" y="5562600"/>
            <a:ext cx="8678979" cy="923330"/>
          </a:xfrm>
          <a:prstGeom prst="rect">
            <a:avLst/>
          </a:prstGeom>
          <a:noFill/>
        </p:spPr>
        <p:txBody>
          <a:bodyPr wrap="none" lIns="91440" tIns="45720" rIns="91440" bIns="45720">
            <a:spAutoFit/>
          </a:bodyPr>
          <a:lstStyle/>
          <a:p>
            <a:pPr algn="ctr" eaLnBrk="1" hangingPunct="1">
              <a:buClr>
                <a:srgbClr val="66CCFF"/>
              </a:buClr>
              <a:buSzPct val="65000"/>
              <a:buFont typeface="Wingdings" pitchFamily="2" charset="2"/>
              <a:buNone/>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The bigger Question: WHY?</a:t>
            </a:r>
          </a:p>
        </p:txBody>
      </p:sp>
      <p:sp>
        <p:nvSpPr>
          <p:cNvPr id="4" name="Rectangle 3"/>
          <p:cNvSpPr/>
          <p:nvPr/>
        </p:nvSpPr>
        <p:spPr>
          <a:xfrm>
            <a:off x="1427644" y="2844325"/>
            <a:ext cx="6134100" cy="523220"/>
          </a:xfrm>
          <a:prstGeom prst="rect">
            <a:avLst/>
          </a:prstGeom>
        </p:spPr>
        <p:txBody>
          <a:bodyPr wrap="square">
            <a:spAutoFit/>
          </a:bodyPr>
          <a:lstStyle/>
          <a:p>
            <a:pPr algn="ctr" eaLnBrk="1" hangingPunct="1">
              <a:buClr>
                <a:srgbClr val="66CCFF"/>
              </a:buClr>
              <a:buSzPct val="65000"/>
              <a:buFont typeface="Wingdings" pitchFamily="2" charset="2"/>
              <a:buNone/>
            </a:pPr>
            <a:r>
              <a:rPr lang="en-US" b="1" dirty="0">
                <a:ln w="17780" cmpd="sng">
                  <a:solidFill>
                    <a:sysClr val="windowText" lastClr="000000"/>
                  </a:solidFill>
                  <a:prstDash val="solid"/>
                  <a:miter lim="800000"/>
                </a:ln>
                <a:solidFill>
                  <a:srgbClr val="FFCC99"/>
                </a:solidFill>
                <a:effectLst>
                  <a:outerShdw blurRad="50800" algn="tl" rotWithShape="0">
                    <a:srgbClr val="000000"/>
                  </a:outerShdw>
                </a:effectLst>
                <a:latin typeface="Tahoma" pitchFamily="34" charset="0"/>
              </a:rPr>
              <a:t>Acquired / Learned Behavior</a:t>
            </a:r>
          </a:p>
        </p:txBody>
      </p:sp>
    </p:spTree>
    <p:extLst>
      <p:ext uri="{BB962C8B-B14F-4D97-AF65-F5344CB8AC3E}">
        <p14:creationId xmlns:p14="http://schemas.microsoft.com/office/powerpoint/2010/main" val="226955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152400"/>
            <a:ext cx="8229600" cy="5745163"/>
          </a:xfrm>
        </p:spPr>
        <p:txBody>
          <a:bodyPr/>
          <a:lstStyle/>
          <a:p>
            <a:pPr eaLnBrk="1" hangingPunct="1">
              <a:defRPr/>
            </a:pPr>
            <a:r>
              <a:rPr lang="en-US" dirty="0">
                <a:solidFill>
                  <a:srgbClr val="66FFCC"/>
                </a:solidFill>
              </a:rPr>
              <a:t>An inherited trait is encoded in the DNA. It will be passed down from the parents to the young. Determined before birth.</a:t>
            </a:r>
          </a:p>
          <a:p>
            <a:pPr eaLnBrk="1" hangingPunct="1">
              <a:defRPr/>
            </a:pPr>
            <a:r>
              <a:rPr lang="en-US" dirty="0">
                <a:solidFill>
                  <a:srgbClr val="FFCC99"/>
                </a:solidFill>
              </a:rPr>
              <a:t>A learned behavior / acquired trait is developed. It won’t be passed down from parents to offspring in the DNA. It will have to be learned. Determined after birth.</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4"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19" y="3886200"/>
            <a:ext cx="4254381" cy="2743200"/>
          </a:xfrm>
          <a:prstGeom prst="rect">
            <a:avLst/>
          </a:prstGeom>
          <a:noFill/>
          <a:ln w="76200">
            <a:solidFill>
              <a:srgbClr val="66FFCC"/>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Image result for cute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56290"/>
            <a:ext cx="3999651" cy="2790826"/>
          </a:xfrm>
          <a:prstGeom prst="rect">
            <a:avLst/>
          </a:prstGeom>
          <a:noFill/>
          <a:ln w="57150">
            <a:solidFill>
              <a:srgbClr val="FFCC99"/>
            </a:solidFill>
          </a:ln>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1295400" y="152400"/>
            <a:ext cx="2438400" cy="5334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7" name="Rounded Rectangle 6"/>
          <p:cNvSpPr/>
          <p:nvPr/>
        </p:nvSpPr>
        <p:spPr bwMode="auto">
          <a:xfrm>
            <a:off x="1066799" y="1752600"/>
            <a:ext cx="5809825" cy="5334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923919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152400"/>
            <a:ext cx="8229600" cy="5745163"/>
          </a:xfrm>
        </p:spPr>
        <p:txBody>
          <a:bodyPr/>
          <a:lstStyle/>
          <a:p>
            <a:pPr eaLnBrk="1" hangingPunct="1">
              <a:defRPr/>
            </a:pPr>
            <a:r>
              <a:rPr lang="en-US" dirty="0">
                <a:solidFill>
                  <a:srgbClr val="66FFCC"/>
                </a:solidFill>
              </a:rPr>
              <a:t>An inherited trait is encoded in the DNA. It will be passed down from the parents to the young. Determined before birth.</a:t>
            </a:r>
          </a:p>
          <a:p>
            <a:pPr eaLnBrk="1" hangingPunct="1">
              <a:defRPr/>
            </a:pPr>
            <a:r>
              <a:rPr lang="en-US" dirty="0">
                <a:solidFill>
                  <a:srgbClr val="FFCC99"/>
                </a:solidFill>
              </a:rPr>
              <a:t>A learned behavior / acquired trait is developed. It won’t be passed down from parents to offspring in the DNA. It will have to be learned. Determined after birth.</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4"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19" y="3886200"/>
            <a:ext cx="4254381" cy="2743200"/>
          </a:xfrm>
          <a:prstGeom prst="rect">
            <a:avLst/>
          </a:prstGeom>
          <a:noFill/>
          <a:ln w="76200">
            <a:solidFill>
              <a:srgbClr val="66FFCC"/>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Image result for cute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56290"/>
            <a:ext cx="3999651" cy="2790826"/>
          </a:xfrm>
          <a:prstGeom prst="rect">
            <a:avLst/>
          </a:prstGeom>
          <a:noFill/>
          <a:ln w="57150">
            <a:solidFill>
              <a:srgbClr val="FFCC99"/>
            </a:solidFill>
          </a:ln>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1295400" y="152400"/>
            <a:ext cx="2438400" cy="533400"/>
          </a:xfrm>
          <a:prstGeom prst="roundRect">
            <a:avLst/>
          </a:prstGeom>
          <a:solidFill>
            <a:schemeClr val="bg1"/>
          </a:solidFill>
          <a:ln w="38100" cap="flat" cmpd="sng" algn="ctr">
            <a:solidFill>
              <a:schemeClr val="tx1"/>
            </a:solidFill>
            <a:prstDash val="solid"/>
            <a:round/>
            <a:headEnd type="none" w="med" len="med"/>
            <a:tailEnd type="none" w="med" len="med"/>
          </a:ln>
          <a:effectLst>
            <a:glow rad="342900">
              <a:srgbClr val="66FFCC"/>
            </a:glow>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7" name="Rounded Rectangle 6"/>
          <p:cNvSpPr/>
          <p:nvPr/>
        </p:nvSpPr>
        <p:spPr bwMode="auto">
          <a:xfrm>
            <a:off x="1066799" y="1752600"/>
            <a:ext cx="5809825" cy="5334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025936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152400"/>
            <a:ext cx="8229600" cy="5745163"/>
          </a:xfrm>
        </p:spPr>
        <p:txBody>
          <a:bodyPr/>
          <a:lstStyle/>
          <a:p>
            <a:pPr eaLnBrk="1" hangingPunct="1">
              <a:defRPr/>
            </a:pPr>
            <a:r>
              <a:rPr lang="en-US" dirty="0">
                <a:solidFill>
                  <a:srgbClr val="66FFCC"/>
                </a:solidFill>
              </a:rPr>
              <a:t>An </a:t>
            </a:r>
            <a:r>
              <a:rPr lang="en-US" u="sng" dirty="0">
                <a:solidFill>
                  <a:schemeClr val="accent2">
                    <a:lumMod val="60000"/>
                    <a:lumOff val="40000"/>
                  </a:schemeClr>
                </a:solidFill>
              </a:rPr>
              <a:t>inherited trait</a:t>
            </a:r>
            <a:r>
              <a:rPr lang="en-US" dirty="0">
                <a:solidFill>
                  <a:schemeClr val="accent2">
                    <a:lumMod val="60000"/>
                    <a:lumOff val="40000"/>
                  </a:schemeClr>
                </a:solidFill>
              </a:rPr>
              <a:t> </a:t>
            </a:r>
            <a:r>
              <a:rPr lang="en-US" dirty="0">
                <a:solidFill>
                  <a:srgbClr val="66FFCC"/>
                </a:solidFill>
              </a:rPr>
              <a:t>is encoded in the DNA. It will be passed down from the parents to the young. Determined before birth.</a:t>
            </a:r>
          </a:p>
          <a:p>
            <a:pPr eaLnBrk="1" hangingPunct="1">
              <a:defRPr/>
            </a:pPr>
            <a:r>
              <a:rPr lang="en-US" dirty="0">
                <a:solidFill>
                  <a:srgbClr val="FFCC99"/>
                </a:solidFill>
              </a:rPr>
              <a:t>A learned behavior / acquired trait is developed. It won’t be passed down from parents to offspring in the DNA. It will have to be learned. Determined after birth.</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4"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19" y="3886200"/>
            <a:ext cx="4254381" cy="2743200"/>
          </a:xfrm>
          <a:prstGeom prst="rect">
            <a:avLst/>
          </a:prstGeom>
          <a:noFill/>
          <a:ln w="76200">
            <a:solidFill>
              <a:srgbClr val="66FFCC"/>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Image result for cute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56290"/>
            <a:ext cx="3999651" cy="2790826"/>
          </a:xfrm>
          <a:prstGeom prst="rect">
            <a:avLst/>
          </a:prstGeom>
          <a:noFill/>
          <a:ln w="57150">
            <a:solidFill>
              <a:srgbClr val="FFCC99"/>
            </a:solidFill>
          </a:ln>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066799" y="1752600"/>
            <a:ext cx="5809825" cy="533400"/>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4276409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152400"/>
            <a:ext cx="8229600" cy="5745163"/>
          </a:xfrm>
        </p:spPr>
        <p:txBody>
          <a:bodyPr/>
          <a:lstStyle/>
          <a:p>
            <a:pPr eaLnBrk="1" hangingPunct="1">
              <a:defRPr/>
            </a:pPr>
            <a:r>
              <a:rPr lang="en-US" dirty="0">
                <a:solidFill>
                  <a:srgbClr val="66FFCC"/>
                </a:solidFill>
              </a:rPr>
              <a:t>An </a:t>
            </a:r>
            <a:r>
              <a:rPr lang="en-US" u="sng" dirty="0">
                <a:solidFill>
                  <a:schemeClr val="accent2">
                    <a:lumMod val="60000"/>
                    <a:lumOff val="40000"/>
                  </a:schemeClr>
                </a:solidFill>
              </a:rPr>
              <a:t>inherited trait</a:t>
            </a:r>
            <a:r>
              <a:rPr lang="en-US" dirty="0">
                <a:solidFill>
                  <a:schemeClr val="accent2">
                    <a:lumMod val="60000"/>
                    <a:lumOff val="40000"/>
                  </a:schemeClr>
                </a:solidFill>
              </a:rPr>
              <a:t> </a:t>
            </a:r>
            <a:r>
              <a:rPr lang="en-US" dirty="0">
                <a:solidFill>
                  <a:srgbClr val="66FFCC"/>
                </a:solidFill>
              </a:rPr>
              <a:t>is encoded in the DNA. It will be passed down from the parents to the young. Determined before birth.</a:t>
            </a:r>
          </a:p>
          <a:p>
            <a:pPr eaLnBrk="1" hangingPunct="1">
              <a:defRPr/>
            </a:pPr>
            <a:r>
              <a:rPr lang="en-US" dirty="0">
                <a:solidFill>
                  <a:srgbClr val="FFCC99"/>
                </a:solidFill>
              </a:rPr>
              <a:t>A learned behavior / acquired trait is developed. It won’t be passed down from parents to offspring in the DNA. It will have to be learned. Determined after birth.</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4"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19" y="3886200"/>
            <a:ext cx="4254381" cy="2743200"/>
          </a:xfrm>
          <a:prstGeom prst="rect">
            <a:avLst/>
          </a:prstGeom>
          <a:noFill/>
          <a:ln w="76200">
            <a:solidFill>
              <a:srgbClr val="66FFCC"/>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Image result for cute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56290"/>
            <a:ext cx="3999651" cy="2790826"/>
          </a:xfrm>
          <a:prstGeom prst="rect">
            <a:avLst/>
          </a:prstGeom>
          <a:noFill/>
          <a:ln w="57150">
            <a:solidFill>
              <a:srgbClr val="FFCC99"/>
            </a:solidFill>
          </a:ln>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066799" y="1752600"/>
            <a:ext cx="5809825" cy="533400"/>
          </a:xfrm>
          <a:prstGeom prst="roundRect">
            <a:avLst/>
          </a:prstGeom>
          <a:solidFill>
            <a:schemeClr val="bg1"/>
          </a:solidFill>
          <a:ln w="38100" cap="flat" cmpd="sng" algn="ctr">
            <a:solidFill>
              <a:schemeClr val="tx1"/>
            </a:solidFill>
            <a:prstDash val="solid"/>
            <a:round/>
            <a:headEnd type="none" w="med" len="med"/>
            <a:tailEnd type="none" w="med" len="med"/>
          </a:ln>
          <a:effectLst>
            <a:glow rad="228600">
              <a:srgbClr val="FFCC99">
                <a:alpha val="77000"/>
              </a:srgbClr>
            </a:glow>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486079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152400"/>
            <a:ext cx="8229600" cy="5745163"/>
          </a:xfrm>
        </p:spPr>
        <p:txBody>
          <a:bodyPr/>
          <a:lstStyle/>
          <a:p>
            <a:pPr eaLnBrk="1" hangingPunct="1">
              <a:defRPr/>
            </a:pPr>
            <a:r>
              <a:rPr lang="en-US" dirty="0">
                <a:solidFill>
                  <a:srgbClr val="66FFCC"/>
                </a:solidFill>
              </a:rPr>
              <a:t>An </a:t>
            </a:r>
            <a:r>
              <a:rPr lang="en-US" u="sng" dirty="0">
                <a:solidFill>
                  <a:schemeClr val="accent2">
                    <a:lumMod val="60000"/>
                    <a:lumOff val="40000"/>
                  </a:schemeClr>
                </a:solidFill>
              </a:rPr>
              <a:t>inherited trait</a:t>
            </a:r>
            <a:r>
              <a:rPr lang="en-US" dirty="0">
                <a:solidFill>
                  <a:schemeClr val="accent2">
                    <a:lumMod val="60000"/>
                    <a:lumOff val="40000"/>
                  </a:schemeClr>
                </a:solidFill>
              </a:rPr>
              <a:t> </a:t>
            </a:r>
            <a:r>
              <a:rPr lang="en-US" dirty="0">
                <a:solidFill>
                  <a:srgbClr val="66FFCC"/>
                </a:solidFill>
              </a:rPr>
              <a:t>is encoded in the DNA. It will be passed down from the parents to the young. Determined before birth.</a:t>
            </a:r>
          </a:p>
          <a:p>
            <a:pPr eaLnBrk="1" hangingPunct="1">
              <a:defRPr/>
            </a:pPr>
            <a:r>
              <a:rPr lang="en-US" dirty="0">
                <a:solidFill>
                  <a:srgbClr val="FFCC99"/>
                </a:solidFill>
              </a:rPr>
              <a:t>A </a:t>
            </a:r>
            <a:r>
              <a:rPr lang="en-US" u="sng" dirty="0">
                <a:solidFill>
                  <a:srgbClr val="FFC000"/>
                </a:solidFill>
              </a:rPr>
              <a:t>learned behavior / acquired trait</a:t>
            </a:r>
            <a:r>
              <a:rPr lang="en-US" dirty="0">
                <a:solidFill>
                  <a:srgbClr val="FFC000"/>
                </a:solidFill>
              </a:rPr>
              <a:t> </a:t>
            </a:r>
            <a:r>
              <a:rPr lang="en-US" dirty="0">
                <a:solidFill>
                  <a:srgbClr val="FFCC99"/>
                </a:solidFill>
              </a:rPr>
              <a:t>is developed. It won’t be passed down from parents to offspring in the DNA. It will have to be learned. Determined after birth.</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4" name="Picture 2" descr="Image result for raccoon mas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19" y="3886200"/>
            <a:ext cx="4254381" cy="2743200"/>
          </a:xfrm>
          <a:prstGeom prst="rect">
            <a:avLst/>
          </a:prstGeom>
          <a:noFill/>
          <a:ln w="76200">
            <a:solidFill>
              <a:srgbClr val="66FFCC"/>
            </a:solid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Image result for cute racc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56290"/>
            <a:ext cx="3999651" cy="2790826"/>
          </a:xfrm>
          <a:prstGeom prst="rect">
            <a:avLst/>
          </a:prstGeom>
          <a:noFill/>
          <a:ln w="57150">
            <a:solidFill>
              <a:srgbClr val="FFCC99"/>
            </a:solidFill>
          </a:ln>
          <a:effectLst>
            <a:glow rad="228600">
              <a:srgbClr val="FFC000">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56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4525963"/>
          </a:xfrm>
        </p:spPr>
        <p:txBody>
          <a:bodyPr/>
          <a:lstStyle/>
          <a:p>
            <a:r>
              <a:rPr lang="en-US" dirty="0"/>
              <a:t>New Mini Area of Focus: </a:t>
            </a:r>
            <a:r>
              <a:rPr lang="en-US" dirty="0">
                <a:solidFill>
                  <a:srgbClr val="99FFCC"/>
                </a:solidFill>
              </a:rPr>
              <a:t>Inherited Traits </a:t>
            </a:r>
            <a:r>
              <a:rPr lang="en-US" dirty="0"/>
              <a:t>vs. </a:t>
            </a:r>
            <a:r>
              <a:rPr lang="en-US" dirty="0">
                <a:solidFill>
                  <a:srgbClr val="FFCC99"/>
                </a:solidFill>
              </a:rPr>
              <a:t>Acquired Traits / Learned Behavior</a:t>
            </a:r>
          </a:p>
        </p:txBody>
      </p:sp>
      <p:sp>
        <p:nvSpPr>
          <p:cNvPr id="4" name="AutoShape 2" descr="Image result for raccoon in tra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raccoon in t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91" y="1371600"/>
            <a:ext cx="8664009" cy="511206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2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228600" y="76200"/>
            <a:ext cx="8610600" cy="5745163"/>
          </a:xfrm>
        </p:spPr>
        <p:txBody>
          <a:bodyPr/>
          <a:lstStyle/>
          <a:p>
            <a:pPr eaLnBrk="1" hangingPunct="1">
              <a:defRPr/>
            </a:pPr>
            <a:r>
              <a:rPr lang="en-US" dirty="0"/>
              <a:t>Question. If this dog mates and has puppies will the puppies have a missing leg? Why?</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21506" name="Picture 2" descr="Image result for three legged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57150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03376" y="1214021"/>
            <a:ext cx="2667000" cy="5262979"/>
          </a:xfrm>
          <a:prstGeom prst="rect">
            <a:avLst/>
          </a:prstGeom>
          <a:noFill/>
        </p:spPr>
        <p:txBody>
          <a:bodyPr wrap="square" rtlCol="0">
            <a:spAutoFit/>
          </a:bodyPr>
          <a:lstStyle/>
          <a:p>
            <a:pPr eaLnBrk="1" hangingPunct="1">
              <a:buClr>
                <a:srgbClr val="66CCFF"/>
              </a:buClr>
              <a:buSzPct val="65000"/>
              <a:buFont typeface="Wingdings" pitchFamily="2" charset="2"/>
              <a:buNone/>
            </a:pPr>
            <a:r>
              <a:rPr lang="en-US" dirty="0">
                <a:solidFill>
                  <a:srgbClr val="000000"/>
                </a:solidFill>
                <a:effectLst>
                  <a:outerShdw blurRad="38100" dist="38100" dir="2700000" algn="tl">
                    <a:srgbClr val="000000">
                      <a:alpha val="43137"/>
                    </a:srgbClr>
                  </a:outerShdw>
                </a:effectLst>
                <a:latin typeface="Tahoma" pitchFamily="34" charset="0"/>
              </a:rPr>
              <a:t>The puppies will not be born with a missing leg as the dog lost its leg in an accident. The DNA will not change as a result of the accident and the puppies will be normal.</a:t>
            </a:r>
          </a:p>
        </p:txBody>
      </p:sp>
    </p:spTree>
    <p:extLst>
      <p:ext uri="{BB962C8B-B14F-4D97-AF65-F5344CB8AC3E}">
        <p14:creationId xmlns:p14="http://schemas.microsoft.com/office/powerpoint/2010/main" val="2491589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228600" y="76200"/>
            <a:ext cx="8610600" cy="5745163"/>
          </a:xfrm>
        </p:spPr>
        <p:txBody>
          <a:bodyPr/>
          <a:lstStyle/>
          <a:p>
            <a:pPr eaLnBrk="1" hangingPunct="1">
              <a:defRPr/>
            </a:pPr>
            <a:r>
              <a:rPr lang="en-US" dirty="0"/>
              <a:t>Question. If this dog mates and has puppies will the puppies have a missing leg? Why?</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21506" name="Picture 2" descr="Image result for three legged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57150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03376" y="1214021"/>
            <a:ext cx="2667000" cy="5262979"/>
          </a:xfrm>
          <a:prstGeom prst="rect">
            <a:avLst/>
          </a:prstGeom>
          <a:noFill/>
        </p:spPr>
        <p:txBody>
          <a:bodyPr wrap="square" rtlCol="0">
            <a:spAutoFit/>
          </a:bodyPr>
          <a:lstStyle/>
          <a:p>
            <a:pPr eaLnBrk="1" hangingPunct="1">
              <a:buClr>
                <a:srgbClr val="66CCFF"/>
              </a:buClr>
              <a:buSzPct val="65000"/>
              <a:buFont typeface="Wingdings" pitchFamily="2" charset="2"/>
              <a:buNone/>
            </a:pPr>
            <a:r>
              <a:rPr lang="en-US" dirty="0">
                <a:solidFill>
                  <a:srgbClr val="FFCC99"/>
                </a:solidFill>
                <a:effectLst>
                  <a:outerShdw blurRad="38100" dist="38100" dir="2700000" algn="tl">
                    <a:srgbClr val="000000">
                      <a:alpha val="43137"/>
                    </a:srgbClr>
                  </a:outerShdw>
                </a:effectLst>
                <a:latin typeface="Tahoma" pitchFamily="34" charset="0"/>
              </a:rPr>
              <a:t>The puppies will not be born with a missing leg as the dog lost its leg in an accident. </a:t>
            </a:r>
            <a:r>
              <a:rPr lang="en-US" dirty="0">
                <a:solidFill>
                  <a:srgbClr val="FFFFFF"/>
                </a:solidFill>
                <a:effectLst>
                  <a:outerShdw blurRad="38100" dist="38100" dir="2700000" algn="tl">
                    <a:srgbClr val="000000">
                      <a:alpha val="43137"/>
                    </a:srgbClr>
                  </a:outerShdw>
                </a:effectLst>
                <a:latin typeface="Tahoma" pitchFamily="34" charset="0"/>
              </a:rPr>
              <a:t>The DNA will not change as a result of the accident </a:t>
            </a:r>
            <a:r>
              <a:rPr lang="en-US" dirty="0">
                <a:solidFill>
                  <a:srgbClr val="996633"/>
                </a:solidFill>
                <a:effectLst>
                  <a:outerShdw blurRad="38100" dist="38100" dir="2700000" algn="tl">
                    <a:srgbClr val="000000">
                      <a:alpha val="43137"/>
                    </a:srgbClr>
                  </a:outerShdw>
                </a:effectLst>
                <a:latin typeface="Tahoma" pitchFamily="34" charset="0"/>
              </a:rPr>
              <a:t>and the puppies will be normal.</a:t>
            </a:r>
          </a:p>
        </p:txBody>
      </p:sp>
    </p:spTree>
    <p:extLst>
      <p:ext uri="{BB962C8B-B14F-4D97-AF65-F5344CB8AC3E}">
        <p14:creationId xmlns:p14="http://schemas.microsoft.com/office/powerpoint/2010/main" val="1693982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228600" y="76200"/>
            <a:ext cx="8610600" cy="5745163"/>
          </a:xfrm>
        </p:spPr>
        <p:txBody>
          <a:bodyPr/>
          <a:lstStyle/>
          <a:p>
            <a:pPr eaLnBrk="1" hangingPunct="1">
              <a:defRPr/>
            </a:pPr>
            <a:r>
              <a:rPr lang="en-US" dirty="0"/>
              <a:t>Question. If this dog mates and has puppies will the puppies have a missing leg? Why?</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21506" name="Picture 2" descr="Image result for three legged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57150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303376" y="1214021"/>
            <a:ext cx="2667000" cy="5262979"/>
          </a:xfrm>
          <a:prstGeom prst="rect">
            <a:avLst/>
          </a:prstGeom>
          <a:noFill/>
        </p:spPr>
        <p:txBody>
          <a:bodyPr wrap="square" rtlCol="0">
            <a:spAutoFit/>
          </a:bodyPr>
          <a:lstStyle/>
          <a:p>
            <a:pPr eaLnBrk="1" hangingPunct="1">
              <a:buClr>
                <a:srgbClr val="66CCFF"/>
              </a:buClr>
              <a:buSzPct val="65000"/>
              <a:buFont typeface="Wingdings" pitchFamily="2" charset="2"/>
              <a:buNone/>
            </a:pPr>
            <a:r>
              <a:rPr lang="en-US" dirty="0">
                <a:solidFill>
                  <a:srgbClr val="FFCC99"/>
                </a:solidFill>
                <a:effectLst>
                  <a:outerShdw blurRad="38100" dist="38100" dir="2700000" algn="tl">
                    <a:srgbClr val="000000">
                      <a:alpha val="43137"/>
                    </a:srgbClr>
                  </a:outerShdw>
                </a:effectLst>
                <a:latin typeface="Tahoma" pitchFamily="34" charset="0"/>
              </a:rPr>
              <a:t>The puppies will not be born with a missing leg as the dog lost its leg in an accident. </a:t>
            </a:r>
            <a:r>
              <a:rPr lang="en-US" dirty="0">
                <a:solidFill>
                  <a:srgbClr val="FFFFFF"/>
                </a:solidFill>
                <a:effectLst>
                  <a:outerShdw blurRad="38100" dist="38100" dir="2700000" algn="tl">
                    <a:srgbClr val="000000">
                      <a:alpha val="43137"/>
                    </a:srgbClr>
                  </a:outerShdw>
                </a:effectLst>
                <a:latin typeface="Tahoma" pitchFamily="34" charset="0"/>
              </a:rPr>
              <a:t>The DNA will not change as a result of the accident </a:t>
            </a:r>
            <a:r>
              <a:rPr lang="en-US" dirty="0">
                <a:solidFill>
                  <a:srgbClr val="996633"/>
                </a:solidFill>
                <a:effectLst>
                  <a:outerShdw blurRad="38100" dist="38100" dir="2700000" algn="tl">
                    <a:srgbClr val="000000">
                      <a:alpha val="43137"/>
                    </a:srgbClr>
                  </a:outerShdw>
                </a:effectLst>
                <a:latin typeface="Tahoma" pitchFamily="34" charset="0"/>
              </a:rPr>
              <a:t>and the puppies will be normal.</a:t>
            </a:r>
          </a:p>
        </p:txBody>
      </p:sp>
      <p:sp>
        <p:nvSpPr>
          <p:cNvPr id="3" name="Explosion 1 2"/>
          <p:cNvSpPr/>
          <p:nvPr/>
        </p:nvSpPr>
        <p:spPr bwMode="auto">
          <a:xfrm>
            <a:off x="2286000" y="17584"/>
            <a:ext cx="6629400" cy="3868615"/>
          </a:xfrm>
          <a:prstGeom prst="irregularSeal1">
            <a:avLst/>
          </a:prstGeom>
          <a:solidFill>
            <a:schemeClr val="bg1"/>
          </a:solidFill>
          <a:ln w="9525" cap="flat" cmpd="sng" algn="ctr">
            <a:solidFill>
              <a:schemeClr val="tx1"/>
            </a:solidFill>
            <a:prstDash val="solid"/>
            <a:round/>
            <a:headEnd type="none" w="med" len="med"/>
            <a:tailEnd type="none" w="med" len="med"/>
          </a:ln>
          <a:effectLst>
            <a:glow rad="2286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96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4" name="TextBox 3"/>
          <p:cNvSpPr txBox="1"/>
          <p:nvPr/>
        </p:nvSpPr>
        <p:spPr>
          <a:xfrm>
            <a:off x="4038600" y="1295400"/>
            <a:ext cx="3581400" cy="1323439"/>
          </a:xfrm>
          <a:prstGeom prst="rect">
            <a:avLst/>
          </a:prstGeom>
          <a:noFill/>
        </p:spPr>
        <p:txBody>
          <a:bodyPr wrap="square" rtlCol="0">
            <a:spAutoFit/>
          </a:bodyPr>
          <a:lstStyle/>
          <a:p>
            <a:pPr>
              <a:buNone/>
            </a:pPr>
            <a:r>
              <a:rPr lang="en-US" sz="1600" dirty="0"/>
              <a:t>If this dog were born with three legs as a result of a mutation it more than likely would die (if in the wild) and never pass on this mutation (evolution / survival of the fittest)</a:t>
            </a:r>
          </a:p>
        </p:txBody>
      </p:sp>
    </p:spTree>
    <p:extLst>
      <p:ext uri="{BB962C8B-B14F-4D97-AF65-F5344CB8AC3E}">
        <p14:creationId xmlns:p14="http://schemas.microsoft.com/office/powerpoint/2010/main" val="4246049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76200"/>
            <a:ext cx="8839200" cy="6705600"/>
          </a:xfrm>
          <a:prstGeom prst="rect">
            <a:avLst/>
          </a:prstGeom>
        </p:spPr>
      </p:pic>
    </p:spTree>
    <p:extLst>
      <p:ext uri="{BB962C8B-B14F-4D97-AF65-F5344CB8AC3E}">
        <p14:creationId xmlns:p14="http://schemas.microsoft.com/office/powerpoint/2010/main" val="2512627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76200"/>
            <a:ext cx="8839200" cy="6705600"/>
          </a:xfrm>
          <a:prstGeom prst="rect">
            <a:avLst/>
          </a:prstGeom>
        </p:spPr>
      </p:pic>
      <p:sp>
        <p:nvSpPr>
          <p:cNvPr id="3" name="Rectangle 2">
            <a:extLst>
              <a:ext uri="{FF2B5EF4-FFF2-40B4-BE49-F238E27FC236}">
                <a16:creationId xmlns:a16="http://schemas.microsoft.com/office/drawing/2014/main" id="{6489F87B-EB5A-4A05-A74E-2965FC7DE0BC}"/>
              </a:ext>
            </a:extLst>
          </p:cNvPr>
          <p:cNvSpPr/>
          <p:nvPr/>
        </p:nvSpPr>
        <p:spPr>
          <a:xfrm>
            <a:off x="-990600" y="1447800"/>
            <a:ext cx="4572000" cy="769441"/>
          </a:xfrm>
          <a:prstGeom prst="rect">
            <a:avLst/>
          </a:prstGeom>
        </p:spPr>
        <p:txBody>
          <a:bodyPr>
            <a:spAutoFit/>
          </a:bodyPr>
          <a:lstStyle/>
          <a:p>
            <a:pPr lvl="0" algn="ctr">
              <a:buNone/>
            </a:pPr>
            <a:r>
              <a:rPr lang="en-US" sz="2000" b="1" dirty="0">
                <a:ln w="9525">
                  <a:solidFill>
                    <a:srgbClr val="000000"/>
                  </a:solidFill>
                  <a:prstDash val="solid"/>
                </a:ln>
                <a:solidFill>
                  <a:srgbClr val="FFC000"/>
                </a:solidFill>
                <a:effectLst>
                  <a:outerShdw blurRad="12700" dist="38100" dir="2700000" algn="tl" rotWithShape="0">
                    <a:srgbClr val="000000">
                      <a:lumMod val="50000"/>
                    </a:srgbClr>
                  </a:outerShdw>
                </a:effectLst>
              </a:rPr>
              <a:t>Ability to ride</a:t>
            </a:r>
          </a:p>
          <a:p>
            <a:pPr lvl="0" algn="ctr">
              <a:buNone/>
            </a:pPr>
            <a:r>
              <a:rPr lang="en-US" sz="2000" b="1" dirty="0">
                <a:ln w="9525">
                  <a:solidFill>
                    <a:srgbClr val="000000"/>
                  </a:solidFill>
                  <a:prstDash val="solid"/>
                </a:ln>
                <a:solidFill>
                  <a:srgbClr val="FFC000"/>
                </a:solidFill>
                <a:effectLst>
                  <a:outerShdw blurRad="12700" dist="38100" dir="2700000" algn="tl" rotWithShape="0">
                    <a:srgbClr val="000000">
                      <a:lumMod val="50000"/>
                    </a:srgbClr>
                  </a:outerShdw>
                </a:effectLst>
              </a:rPr>
              <a:t> a bicycle</a:t>
            </a:r>
          </a:p>
        </p:txBody>
      </p:sp>
      <p:sp>
        <p:nvSpPr>
          <p:cNvPr id="6" name="Rectangle 5">
            <a:extLst>
              <a:ext uri="{FF2B5EF4-FFF2-40B4-BE49-F238E27FC236}">
                <a16:creationId xmlns:a16="http://schemas.microsoft.com/office/drawing/2014/main" id="{2193987D-8691-4C95-8244-CC9587DB3AC5}"/>
              </a:ext>
            </a:extLst>
          </p:cNvPr>
          <p:cNvSpPr/>
          <p:nvPr/>
        </p:nvSpPr>
        <p:spPr>
          <a:xfrm>
            <a:off x="-990600" y="5486400"/>
            <a:ext cx="4572000" cy="1138773"/>
          </a:xfrm>
          <a:prstGeom prst="rect">
            <a:avLst/>
          </a:prstGeom>
        </p:spPr>
        <p:txBody>
          <a:bodyPr>
            <a:spAutoFit/>
          </a:bodyPr>
          <a:lstStyle/>
          <a:p>
            <a:pPr lvl="0" algn="ctr">
              <a:buNone/>
            </a:pPr>
            <a:r>
              <a:rPr lang="en-US" sz="2000" b="1"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rPr>
              <a:t>Good at getting</a:t>
            </a:r>
          </a:p>
          <a:p>
            <a:pPr lvl="0" algn="ctr">
              <a:buNone/>
            </a:pPr>
            <a:r>
              <a:rPr lang="en-US" sz="2000" b="1"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rPr>
              <a:t> into</a:t>
            </a:r>
          </a:p>
          <a:p>
            <a:pPr lvl="0" algn="ctr">
              <a:buNone/>
            </a:pPr>
            <a:r>
              <a:rPr lang="en-US" sz="2000" b="1"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rPr>
              <a:t>garbage</a:t>
            </a:r>
          </a:p>
        </p:txBody>
      </p:sp>
      <p:sp>
        <p:nvSpPr>
          <p:cNvPr id="8" name="Rectangle 7">
            <a:extLst>
              <a:ext uri="{FF2B5EF4-FFF2-40B4-BE49-F238E27FC236}">
                <a16:creationId xmlns:a16="http://schemas.microsoft.com/office/drawing/2014/main" id="{3F7FB1E2-A6D0-47A9-976B-DEDFFAF4AAC3}"/>
              </a:ext>
            </a:extLst>
          </p:cNvPr>
          <p:cNvSpPr/>
          <p:nvPr/>
        </p:nvSpPr>
        <p:spPr>
          <a:xfrm>
            <a:off x="-762000" y="2590800"/>
            <a:ext cx="4572000" cy="400110"/>
          </a:xfrm>
          <a:prstGeom prst="rect">
            <a:avLst/>
          </a:prstGeom>
        </p:spPr>
        <p:txBody>
          <a:bodyPr>
            <a:spAutoFit/>
          </a:bodyPr>
          <a:lstStyle/>
          <a:p>
            <a:pPr lvl="0" algn="ctr">
              <a:buNone/>
            </a:pPr>
            <a:r>
              <a:rPr lang="en-US" sz="2000" b="1" dirty="0">
                <a:ln w="9525">
                  <a:solidFill>
                    <a:srgbClr val="000000"/>
                  </a:solidFill>
                  <a:prstDash val="solid"/>
                </a:ln>
                <a:solidFill>
                  <a:srgbClr val="CC99FF"/>
                </a:solidFill>
                <a:effectLst>
                  <a:outerShdw blurRad="12700" dist="38100" dir="2700000" algn="tl" rotWithShape="0">
                    <a:srgbClr val="000000">
                      <a:lumMod val="50000"/>
                    </a:srgbClr>
                  </a:outerShdw>
                </a:effectLst>
              </a:rPr>
              <a:t>Good at climbing</a:t>
            </a:r>
          </a:p>
        </p:txBody>
      </p:sp>
      <p:sp>
        <p:nvSpPr>
          <p:cNvPr id="10" name="Rectangle 9">
            <a:extLst>
              <a:ext uri="{FF2B5EF4-FFF2-40B4-BE49-F238E27FC236}">
                <a16:creationId xmlns:a16="http://schemas.microsoft.com/office/drawing/2014/main" id="{97FABE11-0F23-4F78-823A-F8695C3EB11F}"/>
              </a:ext>
            </a:extLst>
          </p:cNvPr>
          <p:cNvSpPr/>
          <p:nvPr/>
        </p:nvSpPr>
        <p:spPr>
          <a:xfrm>
            <a:off x="152400" y="3492585"/>
            <a:ext cx="4572000" cy="400110"/>
          </a:xfrm>
          <a:prstGeom prst="rect">
            <a:avLst/>
          </a:prstGeom>
        </p:spPr>
        <p:txBody>
          <a:bodyPr>
            <a:spAutoFit/>
          </a:bodyPr>
          <a:lstStyle/>
          <a:p>
            <a:pPr lvl="0" algn="ctr">
              <a:buNone/>
            </a:pPr>
            <a:r>
              <a:rPr lang="en-US" sz="2000" b="1" dirty="0">
                <a:ln w="9525">
                  <a:solidFill>
                    <a:srgbClr val="000000"/>
                  </a:solidFill>
                  <a:prstDash val="solid"/>
                </a:ln>
                <a:solidFill>
                  <a:srgbClr val="FFFFCC"/>
                </a:solidFill>
                <a:effectLst>
                  <a:outerShdw blurRad="12700" dist="38100" dir="2700000" algn="tl" rotWithShape="0">
                    <a:srgbClr val="000000">
                      <a:lumMod val="50000"/>
                    </a:srgbClr>
                  </a:outerShdw>
                </a:effectLst>
              </a:rPr>
              <a:t>Growling</a:t>
            </a:r>
          </a:p>
        </p:txBody>
      </p:sp>
      <p:sp>
        <p:nvSpPr>
          <p:cNvPr id="11" name="Rectangle 10">
            <a:extLst>
              <a:ext uri="{FF2B5EF4-FFF2-40B4-BE49-F238E27FC236}">
                <a16:creationId xmlns:a16="http://schemas.microsoft.com/office/drawing/2014/main" id="{173AC3D4-4DAC-4C3B-9137-7D6BC4DFCE8F}"/>
              </a:ext>
            </a:extLst>
          </p:cNvPr>
          <p:cNvSpPr/>
          <p:nvPr/>
        </p:nvSpPr>
        <p:spPr>
          <a:xfrm>
            <a:off x="1189384" y="795906"/>
            <a:ext cx="4572000" cy="769441"/>
          </a:xfrm>
          <a:prstGeom prst="rect">
            <a:avLst/>
          </a:prstGeom>
        </p:spPr>
        <p:txBody>
          <a:bodyPr>
            <a:spAutoFit/>
          </a:bodyPr>
          <a:lstStyle/>
          <a:p>
            <a:pPr lvl="0" algn="ctr">
              <a:buNone/>
            </a:pPr>
            <a:r>
              <a:rPr lang="en-US" sz="2000" b="1" dirty="0">
                <a:ln w="9525">
                  <a:solidFill>
                    <a:srgbClr val="000000"/>
                  </a:solidFill>
                  <a:prstDash val="solid"/>
                </a:ln>
                <a:solidFill>
                  <a:srgbClr val="FFCCFF"/>
                </a:solidFill>
                <a:effectLst>
                  <a:outerShdw blurRad="12700" dist="38100" dir="2700000" algn="tl" rotWithShape="0">
                    <a:srgbClr val="000000">
                      <a:lumMod val="50000"/>
                    </a:srgbClr>
                  </a:outerShdw>
                </a:effectLst>
              </a:rPr>
              <a:t>Being a good</a:t>
            </a:r>
          </a:p>
          <a:p>
            <a:pPr lvl="0" algn="ctr">
              <a:buNone/>
            </a:pPr>
            <a:r>
              <a:rPr lang="en-US" sz="2000" b="1" dirty="0">
                <a:ln w="9525">
                  <a:solidFill>
                    <a:srgbClr val="000000"/>
                  </a:solidFill>
                  <a:prstDash val="solid"/>
                </a:ln>
                <a:solidFill>
                  <a:srgbClr val="FFCCFF"/>
                </a:solidFill>
                <a:effectLst>
                  <a:outerShdw blurRad="12700" dist="38100" dir="2700000" algn="tl" rotWithShape="0">
                    <a:srgbClr val="000000">
                      <a:lumMod val="50000"/>
                    </a:srgbClr>
                  </a:outerShdw>
                </a:effectLst>
              </a:rPr>
              <a:t>mom</a:t>
            </a:r>
          </a:p>
        </p:txBody>
      </p:sp>
    </p:spTree>
    <p:extLst>
      <p:ext uri="{BB962C8B-B14F-4D97-AF65-F5344CB8AC3E}">
        <p14:creationId xmlns:p14="http://schemas.microsoft.com/office/powerpoint/2010/main" val="323561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76200"/>
            <a:ext cx="8839200" cy="6705600"/>
          </a:xfrm>
          <a:prstGeom prst="rect">
            <a:avLst/>
          </a:prstGeom>
        </p:spPr>
      </p:pic>
      <p:sp>
        <p:nvSpPr>
          <p:cNvPr id="2" name="TextBox 1">
            <a:extLst>
              <a:ext uri="{FF2B5EF4-FFF2-40B4-BE49-F238E27FC236}">
                <a16:creationId xmlns:a16="http://schemas.microsoft.com/office/drawing/2014/main" id="{6A700DC9-FD15-41EE-A49E-C71D2911875A}"/>
              </a:ext>
            </a:extLst>
          </p:cNvPr>
          <p:cNvSpPr txBox="1"/>
          <p:nvPr/>
        </p:nvSpPr>
        <p:spPr>
          <a:xfrm>
            <a:off x="4114800" y="5943600"/>
            <a:ext cx="23622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Puppies will not be born with a missing leg</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ectangle 2">
            <a:extLst>
              <a:ext uri="{FF2B5EF4-FFF2-40B4-BE49-F238E27FC236}">
                <a16:creationId xmlns:a16="http://schemas.microsoft.com/office/drawing/2014/main" id="{6489F87B-EB5A-4A05-A74E-2965FC7DE0BC}"/>
              </a:ext>
            </a:extLst>
          </p:cNvPr>
          <p:cNvSpPr/>
          <p:nvPr/>
        </p:nvSpPr>
        <p:spPr>
          <a:xfrm>
            <a:off x="-990600" y="1447800"/>
            <a:ext cx="4572000" cy="769441"/>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Arial" charset="0"/>
                <a:ea typeface="+mn-ea"/>
                <a:cs typeface="+mn-cs"/>
              </a:rPr>
              <a:t>Ability to ride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Arial" charset="0"/>
                <a:ea typeface="+mn-ea"/>
                <a:cs typeface="+mn-cs"/>
              </a:rPr>
              <a:t> a bicycle</a:t>
            </a:r>
          </a:p>
        </p:txBody>
      </p:sp>
      <p:sp>
        <p:nvSpPr>
          <p:cNvPr id="5" name="Rectangle 4">
            <a:extLst>
              <a:ext uri="{FF2B5EF4-FFF2-40B4-BE49-F238E27FC236}">
                <a16:creationId xmlns:a16="http://schemas.microsoft.com/office/drawing/2014/main" id="{EAA4B758-AE6E-466A-880A-32E10C2D5362}"/>
              </a:ext>
            </a:extLst>
          </p:cNvPr>
          <p:cNvSpPr/>
          <p:nvPr/>
        </p:nvSpPr>
        <p:spPr>
          <a:xfrm>
            <a:off x="5761384" y="609600"/>
            <a:ext cx="1122422" cy="104028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lumMod val="75000"/>
                  </a:srgbClr>
                </a:solidFill>
                <a:effectLst>
                  <a:outerShdw blurRad="12700" dist="38100" dir="2700000" algn="tl" rotWithShape="0">
                    <a:srgbClr val="000000">
                      <a:lumMod val="50000"/>
                    </a:srgbClr>
                  </a:outerShdw>
                </a:effectLst>
                <a:uLnTx/>
                <a:uFillTx/>
                <a:latin typeface="Arial" charset="0"/>
                <a:ea typeface="+mn-ea"/>
                <a:cs typeface="+mn-cs"/>
              </a:rPr>
              <a:t>Hair</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lumMod val="75000"/>
                  </a:srgbClr>
                </a:solidFill>
                <a:effectLst>
                  <a:outerShdw blurRad="12700" dist="38100" dir="2700000" algn="tl" rotWithShape="0">
                    <a:srgbClr val="000000">
                      <a:lumMod val="50000"/>
                    </a:srgbClr>
                  </a:outerShdw>
                </a:effectLst>
                <a:uLnTx/>
                <a:uFillTx/>
                <a:latin typeface="Arial" charset="0"/>
                <a:ea typeface="+mn-ea"/>
                <a:cs typeface="+mn-cs"/>
              </a:rPr>
              <a:t>Color</a:t>
            </a:r>
          </a:p>
        </p:txBody>
      </p:sp>
      <p:sp>
        <p:nvSpPr>
          <p:cNvPr id="6" name="Rectangle 5">
            <a:extLst>
              <a:ext uri="{FF2B5EF4-FFF2-40B4-BE49-F238E27FC236}">
                <a16:creationId xmlns:a16="http://schemas.microsoft.com/office/drawing/2014/main" id="{2193987D-8691-4C95-8244-CC9587DB3AC5}"/>
              </a:ext>
            </a:extLst>
          </p:cNvPr>
          <p:cNvSpPr/>
          <p:nvPr/>
        </p:nvSpPr>
        <p:spPr>
          <a:xfrm>
            <a:off x="-990600" y="5486400"/>
            <a:ext cx="4572000" cy="1138773"/>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Good at getting</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 into</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garbage</a:t>
            </a:r>
          </a:p>
        </p:txBody>
      </p:sp>
      <p:sp>
        <p:nvSpPr>
          <p:cNvPr id="7" name="Rectangle 6">
            <a:extLst>
              <a:ext uri="{FF2B5EF4-FFF2-40B4-BE49-F238E27FC236}">
                <a16:creationId xmlns:a16="http://schemas.microsoft.com/office/drawing/2014/main" id="{53D446A4-0125-4021-8426-8D5B1D240DB8}"/>
              </a:ext>
            </a:extLst>
          </p:cNvPr>
          <p:cNvSpPr/>
          <p:nvPr/>
        </p:nvSpPr>
        <p:spPr>
          <a:xfrm>
            <a:off x="7162800" y="5603354"/>
            <a:ext cx="1467068" cy="904863"/>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w="13462">
                  <a:solidFill>
                    <a:srgbClr val="000000"/>
                  </a:solidFill>
                  <a:prstDash val="solid"/>
                </a:ln>
                <a:solidFill>
                  <a:srgbClr val="92D050"/>
                </a:solidFill>
                <a:effectLst>
                  <a:outerShdw dist="38100" dir="2700000" algn="bl" rotWithShape="0">
                    <a:srgbClr val="AAADCA"/>
                  </a:outerShdw>
                </a:effectLst>
                <a:uLnTx/>
                <a:uFillTx/>
                <a:latin typeface="Arial" charset="0"/>
                <a:ea typeface="+mn-ea"/>
                <a:cs typeface="+mn-cs"/>
              </a:rPr>
              <a:t>Sense of</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w="13462">
                  <a:solidFill>
                    <a:srgbClr val="000000"/>
                  </a:solidFill>
                  <a:prstDash val="solid"/>
                </a:ln>
                <a:solidFill>
                  <a:srgbClr val="92D050"/>
                </a:solidFill>
                <a:effectLst>
                  <a:outerShdw dist="38100" dir="2700000" algn="bl" rotWithShape="0">
                    <a:srgbClr val="AAADCA"/>
                  </a:outerShdw>
                </a:effectLst>
                <a:uLnTx/>
                <a:uFillTx/>
                <a:latin typeface="Arial" charset="0"/>
                <a:ea typeface="+mn-ea"/>
                <a:cs typeface="+mn-cs"/>
              </a:rPr>
              <a:t>smell</a:t>
            </a:r>
          </a:p>
        </p:txBody>
      </p:sp>
      <p:sp>
        <p:nvSpPr>
          <p:cNvPr id="8" name="Rectangle 7">
            <a:extLst>
              <a:ext uri="{FF2B5EF4-FFF2-40B4-BE49-F238E27FC236}">
                <a16:creationId xmlns:a16="http://schemas.microsoft.com/office/drawing/2014/main" id="{3F7FB1E2-A6D0-47A9-976B-DEDFFAF4AAC3}"/>
              </a:ext>
            </a:extLst>
          </p:cNvPr>
          <p:cNvSpPr/>
          <p:nvPr/>
        </p:nvSpPr>
        <p:spPr>
          <a:xfrm>
            <a:off x="-762000" y="2590800"/>
            <a:ext cx="4572000" cy="400110"/>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Arial" charset="0"/>
                <a:ea typeface="+mn-ea"/>
                <a:cs typeface="+mn-cs"/>
              </a:rPr>
              <a:t>Good at climbing</a:t>
            </a:r>
          </a:p>
        </p:txBody>
      </p:sp>
      <p:sp>
        <p:nvSpPr>
          <p:cNvPr id="9" name="Rectangle 8">
            <a:extLst>
              <a:ext uri="{FF2B5EF4-FFF2-40B4-BE49-F238E27FC236}">
                <a16:creationId xmlns:a16="http://schemas.microsoft.com/office/drawing/2014/main" id="{CFE5AE86-79F7-4FE1-9C8D-8222A7DA8C99}"/>
              </a:ext>
            </a:extLst>
          </p:cNvPr>
          <p:cNvSpPr/>
          <p:nvPr/>
        </p:nvSpPr>
        <p:spPr>
          <a:xfrm>
            <a:off x="3814011" y="1921675"/>
            <a:ext cx="4572000" cy="523220"/>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Arial" charset="0"/>
                <a:ea typeface="+mn-ea"/>
                <a:cs typeface="+mn-cs"/>
              </a:rPr>
              <a:t>Sharp Teeth</a:t>
            </a:r>
          </a:p>
        </p:txBody>
      </p:sp>
      <p:sp>
        <p:nvSpPr>
          <p:cNvPr id="10" name="Rectangle 9">
            <a:extLst>
              <a:ext uri="{FF2B5EF4-FFF2-40B4-BE49-F238E27FC236}">
                <a16:creationId xmlns:a16="http://schemas.microsoft.com/office/drawing/2014/main" id="{97FABE11-0F23-4F78-823A-F8695C3EB11F}"/>
              </a:ext>
            </a:extLst>
          </p:cNvPr>
          <p:cNvSpPr/>
          <p:nvPr/>
        </p:nvSpPr>
        <p:spPr>
          <a:xfrm>
            <a:off x="152400" y="3492585"/>
            <a:ext cx="4572000" cy="400110"/>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Arial" charset="0"/>
                <a:ea typeface="+mn-ea"/>
                <a:cs typeface="+mn-cs"/>
              </a:rPr>
              <a:t>Growling</a:t>
            </a:r>
          </a:p>
        </p:txBody>
      </p:sp>
      <p:sp>
        <p:nvSpPr>
          <p:cNvPr id="11" name="Rectangle 10">
            <a:extLst>
              <a:ext uri="{FF2B5EF4-FFF2-40B4-BE49-F238E27FC236}">
                <a16:creationId xmlns:a16="http://schemas.microsoft.com/office/drawing/2014/main" id="{173AC3D4-4DAC-4C3B-9137-7D6BC4DFCE8F}"/>
              </a:ext>
            </a:extLst>
          </p:cNvPr>
          <p:cNvSpPr/>
          <p:nvPr/>
        </p:nvSpPr>
        <p:spPr>
          <a:xfrm>
            <a:off x="1189384" y="795906"/>
            <a:ext cx="4572000" cy="769441"/>
          </a:xfrm>
          <a:prstGeom prst="rect">
            <a:avLst/>
          </a:prstGeom>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FFCCFF"/>
                </a:solidFill>
                <a:effectLst>
                  <a:outerShdw blurRad="12700" dist="38100" dir="2700000" algn="tl" rotWithShape="0">
                    <a:srgbClr val="000000">
                      <a:lumMod val="50000"/>
                    </a:srgbClr>
                  </a:outerShdw>
                </a:effectLst>
                <a:uLnTx/>
                <a:uFillTx/>
                <a:latin typeface="Arial" charset="0"/>
                <a:ea typeface="+mn-ea"/>
                <a:cs typeface="+mn-cs"/>
              </a:rPr>
              <a:t>Being a good</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FFCCFF"/>
                </a:solidFill>
                <a:effectLst>
                  <a:outerShdw blurRad="12700" dist="38100" dir="2700000" algn="tl" rotWithShape="0">
                    <a:srgbClr val="000000">
                      <a:lumMod val="50000"/>
                    </a:srgbClr>
                  </a:outerShdw>
                </a:effectLst>
                <a:uLnTx/>
                <a:uFillTx/>
                <a:latin typeface="Arial" charset="0"/>
                <a:ea typeface="+mn-ea"/>
                <a:cs typeface="+mn-cs"/>
              </a:rPr>
              <a:t>mom</a:t>
            </a:r>
          </a:p>
        </p:txBody>
      </p:sp>
      <p:sp>
        <p:nvSpPr>
          <p:cNvPr id="12" name="Rectangle 11">
            <a:extLst>
              <a:ext uri="{FF2B5EF4-FFF2-40B4-BE49-F238E27FC236}">
                <a16:creationId xmlns:a16="http://schemas.microsoft.com/office/drawing/2014/main" id="{D3380151-7819-4B43-B806-E45C039B6B00}"/>
              </a:ext>
            </a:extLst>
          </p:cNvPr>
          <p:cNvSpPr/>
          <p:nvPr/>
        </p:nvSpPr>
        <p:spPr>
          <a:xfrm>
            <a:off x="5478455" y="3128363"/>
            <a:ext cx="2759090" cy="52322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Producing Milk</a:t>
            </a:r>
          </a:p>
        </p:txBody>
      </p:sp>
      <p:sp>
        <p:nvSpPr>
          <p:cNvPr id="13" name="Rectangle 12">
            <a:extLst>
              <a:ext uri="{FF2B5EF4-FFF2-40B4-BE49-F238E27FC236}">
                <a16:creationId xmlns:a16="http://schemas.microsoft.com/office/drawing/2014/main" id="{CAC61C13-7628-4743-96FF-58B6FE59F2CE}"/>
              </a:ext>
            </a:extLst>
          </p:cNvPr>
          <p:cNvSpPr/>
          <p:nvPr/>
        </p:nvSpPr>
        <p:spPr>
          <a:xfrm>
            <a:off x="7026629" y="509319"/>
            <a:ext cx="2421832" cy="1138773"/>
          </a:xfrm>
          <a:prstGeom prst="rect">
            <a:avLst/>
          </a:prstGeom>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996633"/>
                </a:solidFill>
                <a:effectLst>
                  <a:outerShdw blurRad="12700" dist="38100" dir="2700000" algn="tl" rotWithShape="0">
                    <a:srgbClr val="000000">
                      <a:lumMod val="50000"/>
                    </a:srgbClr>
                  </a:outerShdw>
                </a:effectLst>
                <a:uLnTx/>
                <a:uFillTx/>
                <a:latin typeface="Arial" charset="0"/>
                <a:ea typeface="+mn-ea"/>
                <a:cs typeface="+mn-cs"/>
              </a:rPr>
              <a:t>Paws and</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996633"/>
                </a:solidFill>
                <a:effectLst>
                  <a:outerShdw blurRad="12700" dist="38100" dir="2700000" algn="tl" rotWithShape="0">
                    <a:srgbClr val="000000">
                      <a:lumMod val="50000"/>
                    </a:srgbClr>
                  </a:outerShdw>
                </a:effectLst>
                <a:uLnTx/>
                <a:uFillTx/>
                <a:latin typeface="Arial" charset="0"/>
                <a:ea typeface="+mn-ea"/>
                <a:cs typeface="+mn-cs"/>
              </a:rPr>
              <a:t>Claws for</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w="9525">
                  <a:solidFill>
                    <a:srgbClr val="000000"/>
                  </a:solidFill>
                  <a:prstDash val="solid"/>
                </a:ln>
                <a:solidFill>
                  <a:srgbClr val="996633"/>
                </a:solidFill>
                <a:effectLst>
                  <a:outerShdw blurRad="12700" dist="38100" dir="2700000" algn="tl" rotWithShape="0">
                    <a:srgbClr val="000000">
                      <a:lumMod val="50000"/>
                    </a:srgbClr>
                  </a:outerShdw>
                </a:effectLst>
                <a:uLnTx/>
                <a:uFillTx/>
                <a:latin typeface="Arial" charset="0"/>
                <a:ea typeface="+mn-ea"/>
                <a:cs typeface="+mn-cs"/>
              </a:rPr>
              <a:t>Gripping</a:t>
            </a:r>
          </a:p>
        </p:txBody>
      </p:sp>
      <p:sp>
        <p:nvSpPr>
          <p:cNvPr id="14" name="Rectangle 13">
            <a:extLst>
              <a:ext uri="{FF2B5EF4-FFF2-40B4-BE49-F238E27FC236}">
                <a16:creationId xmlns:a16="http://schemas.microsoft.com/office/drawing/2014/main" id="{C3061763-EBF3-45A4-8F42-F6803C4AC291}"/>
              </a:ext>
            </a:extLst>
          </p:cNvPr>
          <p:cNvSpPr/>
          <p:nvPr/>
        </p:nvSpPr>
        <p:spPr>
          <a:xfrm>
            <a:off x="6288977" y="4732464"/>
            <a:ext cx="2273315"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solidFill>
                    <a:sysClr val="windowText" lastClr="000000"/>
                  </a:solidFill>
                </a:ln>
                <a:pattFill prst="dkUpDiag">
                  <a:fgClr>
                    <a:srgbClr val="000000">
                      <a:lumMod val="50000"/>
                    </a:srgbClr>
                  </a:fgClr>
                  <a:bgClr>
                    <a:srgbClr val="FFFFFF">
                      <a:lumMod val="75000"/>
                      <a:lumOff val="25000"/>
                    </a:srgbClr>
                  </a:bgClr>
                </a:pattFill>
                <a:effectLst>
                  <a:glow rad="228600">
                    <a:srgbClr val="000000">
                      <a:alpha val="90000"/>
                    </a:srgbClr>
                  </a:glow>
                  <a:outerShdw blurRad="38100" dist="19050" dir="2700000" algn="tl" rotWithShape="0">
                    <a:srgbClr val="336699">
                      <a:lumMod val="50000"/>
                      <a:alpha val="40000"/>
                    </a:srgbClr>
                  </a:outerShdw>
                </a:effectLst>
                <a:uLnTx/>
                <a:uFillTx/>
                <a:latin typeface="Arial" charset="0"/>
                <a:ea typeface="+mn-ea"/>
                <a:cs typeface="+mn-cs"/>
              </a:rPr>
              <a:t>Night Vision</a:t>
            </a:r>
          </a:p>
        </p:txBody>
      </p:sp>
    </p:spTree>
    <p:extLst>
      <p:ext uri="{BB962C8B-B14F-4D97-AF65-F5344CB8AC3E}">
        <p14:creationId xmlns:p14="http://schemas.microsoft.com/office/powerpoint/2010/main" val="3570178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981200"/>
            <a:ext cx="8077200" cy="3197661"/>
          </a:xfrm>
          <a:prstGeom prst="rect">
            <a:avLst/>
          </a:prstGeom>
          <a:noFill/>
        </p:spPr>
        <p:txBody>
          <a:bodyPr wrap="none" lIns="91440" tIns="45720" rIns="91440" bIns="45720">
            <a:prstTxWarp prst="textDeflateBottom">
              <a:avLst/>
            </a:prstTxWarp>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QUICK BIOLOGY</a:t>
            </a:r>
            <a:b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br>
            <a: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ESSENTIAL</a:t>
            </a:r>
          </a:p>
        </p:txBody>
      </p:sp>
    </p:spTree>
    <p:extLst>
      <p:ext uri="{BB962C8B-B14F-4D97-AF65-F5344CB8AC3E}">
        <p14:creationId xmlns:p14="http://schemas.microsoft.com/office/powerpoint/2010/main" val="3939132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3"/>
          <p:cNvSpPr>
            <a:spLocks noGrp="1" noChangeArrowheads="1"/>
          </p:cNvSpPr>
          <p:nvPr>
            <p:ph type="body" idx="4294967295"/>
          </p:nvPr>
        </p:nvSpPr>
        <p:spPr>
          <a:xfrm>
            <a:off x="0" y="0"/>
            <a:ext cx="9144000" cy="6126163"/>
          </a:xfrm>
        </p:spPr>
        <p:txBody>
          <a:bodyPr/>
          <a:lstStyle/>
          <a:p>
            <a:pPr eaLnBrk="1" hangingPunct="1"/>
            <a:r>
              <a:rPr lang="en-US"/>
              <a:t>Scientist look at the genes in a DNA molecule (It is in all of our cells).  </a:t>
            </a:r>
          </a:p>
        </p:txBody>
      </p:sp>
      <p:pic>
        <p:nvPicPr>
          <p:cNvPr id="377859" name="Picture 5" descr="uni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343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723825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3"/>
          <p:cNvSpPr>
            <a:spLocks noGrp="1" noChangeArrowheads="1"/>
          </p:cNvSpPr>
          <p:nvPr>
            <p:ph type="body" idx="4294967295"/>
          </p:nvPr>
        </p:nvSpPr>
        <p:spPr>
          <a:xfrm>
            <a:off x="0" y="0"/>
            <a:ext cx="9144000" cy="6126163"/>
          </a:xfrm>
        </p:spPr>
        <p:txBody>
          <a:bodyPr/>
          <a:lstStyle/>
          <a:p>
            <a:pPr eaLnBrk="1" hangingPunct="1"/>
            <a:r>
              <a:rPr lang="en-US"/>
              <a:t>Scientist look at the genes in a DNA molecule (It is in all of our cells).  </a:t>
            </a:r>
          </a:p>
          <a:p>
            <a:pPr lvl="1" eaLnBrk="1" hangingPunct="1"/>
            <a:r>
              <a:rPr lang="en-US">
                <a:solidFill>
                  <a:srgbClr val="9966FF"/>
                </a:solidFill>
              </a:rPr>
              <a:t>DNA provides a unique marker.</a:t>
            </a:r>
            <a:r>
              <a:rPr lang="en-US"/>
              <a:t>  </a:t>
            </a:r>
          </a:p>
        </p:txBody>
      </p:sp>
      <p:pic>
        <p:nvPicPr>
          <p:cNvPr id="378883" name="Picture 5" descr="uni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343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350558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3"/>
          <p:cNvSpPr>
            <a:spLocks noGrp="1" noChangeArrowheads="1"/>
          </p:cNvSpPr>
          <p:nvPr>
            <p:ph type="body" idx="4294967295"/>
          </p:nvPr>
        </p:nvSpPr>
        <p:spPr>
          <a:xfrm>
            <a:off x="0" y="0"/>
            <a:ext cx="9144000" cy="6126163"/>
          </a:xfrm>
        </p:spPr>
        <p:txBody>
          <a:bodyPr/>
          <a:lstStyle/>
          <a:p>
            <a:pPr eaLnBrk="1" hangingPunct="1"/>
            <a:r>
              <a:rPr lang="en-US"/>
              <a:t>Scientist look at the genes in a DNA molecule (It is in all of our cells).  </a:t>
            </a:r>
          </a:p>
          <a:p>
            <a:pPr lvl="1" eaLnBrk="1" hangingPunct="1"/>
            <a:r>
              <a:rPr lang="en-US">
                <a:solidFill>
                  <a:srgbClr val="9966FF"/>
                </a:solidFill>
              </a:rPr>
              <a:t>DNA provides a unique marker.</a:t>
            </a:r>
            <a:r>
              <a:rPr lang="en-US"/>
              <a:t>  </a:t>
            </a:r>
          </a:p>
          <a:p>
            <a:pPr lvl="1" eaLnBrk="1" hangingPunct="1"/>
            <a:r>
              <a:rPr lang="en-US">
                <a:solidFill>
                  <a:srgbClr val="FF99FF"/>
                </a:solidFill>
              </a:rPr>
              <a:t>It shows how similar and how different species are.</a:t>
            </a:r>
          </a:p>
        </p:txBody>
      </p:sp>
      <p:pic>
        <p:nvPicPr>
          <p:cNvPr id="379907" name="Picture 5" descr="uni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343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364064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76200"/>
            <a:ext cx="8839200" cy="6705600"/>
          </a:xfrm>
          <a:prstGeom prst="rect">
            <a:avLst/>
          </a:prstGeom>
        </p:spPr>
      </p:pic>
    </p:spTree>
    <p:extLst>
      <p:ext uri="{BB962C8B-B14F-4D97-AF65-F5344CB8AC3E}">
        <p14:creationId xmlns:p14="http://schemas.microsoft.com/office/powerpoint/2010/main" val="593261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3"/>
          <p:cNvSpPr>
            <a:spLocks noGrp="1" noChangeArrowheads="1"/>
          </p:cNvSpPr>
          <p:nvPr>
            <p:ph type="body" idx="4294967295"/>
          </p:nvPr>
        </p:nvSpPr>
        <p:spPr>
          <a:xfrm>
            <a:off x="0" y="0"/>
            <a:ext cx="9144000" cy="6126163"/>
          </a:xfrm>
        </p:spPr>
        <p:txBody>
          <a:bodyPr/>
          <a:lstStyle/>
          <a:p>
            <a:pPr eaLnBrk="1" hangingPunct="1"/>
            <a:r>
              <a:rPr lang="en-US"/>
              <a:t>Scientist look at the genes in a DNA molecule (It is in all of our cells).  </a:t>
            </a:r>
          </a:p>
          <a:p>
            <a:pPr lvl="1" eaLnBrk="1" hangingPunct="1"/>
            <a:r>
              <a:rPr lang="en-US">
                <a:solidFill>
                  <a:srgbClr val="9966FF"/>
                </a:solidFill>
              </a:rPr>
              <a:t>DNA provides a unique marker.</a:t>
            </a:r>
            <a:r>
              <a:rPr lang="en-US"/>
              <a:t>  </a:t>
            </a:r>
          </a:p>
          <a:p>
            <a:pPr lvl="1" eaLnBrk="1" hangingPunct="1"/>
            <a:r>
              <a:rPr lang="en-US">
                <a:solidFill>
                  <a:srgbClr val="FF99FF"/>
                </a:solidFill>
              </a:rPr>
              <a:t>It shows how similar and how different species are.</a:t>
            </a:r>
          </a:p>
        </p:txBody>
      </p:sp>
      <p:pic>
        <p:nvPicPr>
          <p:cNvPr id="380931" name="Picture 5" descr="uni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343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pic>
        <p:nvPicPr>
          <p:cNvPr id="380933" name="Picture 2" descr="http://animalslook.com/wp-content/uploads/2010/12/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838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20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3"/>
          <p:cNvSpPr>
            <a:spLocks noGrp="1" noChangeArrowheads="1"/>
          </p:cNvSpPr>
          <p:nvPr>
            <p:ph type="body" idx="4294967295"/>
          </p:nvPr>
        </p:nvSpPr>
        <p:spPr>
          <a:xfrm>
            <a:off x="0" y="0"/>
            <a:ext cx="9144000" cy="6126163"/>
          </a:xfrm>
        </p:spPr>
        <p:txBody>
          <a:bodyPr/>
          <a:lstStyle/>
          <a:p>
            <a:pPr eaLnBrk="1" hangingPunct="1"/>
            <a:r>
              <a:rPr lang="en-US"/>
              <a:t>Scientist look at the genes in a DNA molecule (It is in all of our cells).  </a:t>
            </a:r>
          </a:p>
          <a:p>
            <a:pPr lvl="1" eaLnBrk="1" hangingPunct="1"/>
            <a:r>
              <a:rPr lang="en-US">
                <a:solidFill>
                  <a:srgbClr val="9966FF"/>
                </a:solidFill>
              </a:rPr>
              <a:t>DNA provides a unique marker.</a:t>
            </a:r>
            <a:r>
              <a:rPr lang="en-US"/>
              <a:t>  </a:t>
            </a:r>
          </a:p>
          <a:p>
            <a:pPr lvl="1" eaLnBrk="1" hangingPunct="1"/>
            <a:r>
              <a:rPr lang="en-US">
                <a:solidFill>
                  <a:srgbClr val="FF99FF"/>
                </a:solidFill>
              </a:rPr>
              <a:t>It shows how similar and how different species are.</a:t>
            </a:r>
          </a:p>
        </p:txBody>
      </p:sp>
      <p:pic>
        <p:nvPicPr>
          <p:cNvPr id="381955" name="Picture 5" descr="unic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86800" cy="4343400"/>
          </a:xfrm>
          <a:prstGeom prst="rect">
            <a:avLst/>
          </a:prstGeom>
          <a:noFill/>
          <a:ln w="381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pic>
        <p:nvPicPr>
          <p:cNvPr id="381957" name="Picture 2" descr="http://animalslook.com/wp-content/uploads/2010/12/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838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5" name="Picture 7" descr="http://webspace.webring.com/people/nj/jwschmidt/books/great_apes_k1.jpg"/>
          <p:cNvPicPr>
            <a:picLocks noChangeAspect="1" noChangeArrowheads="1"/>
          </p:cNvPicPr>
          <p:nvPr/>
        </p:nvPicPr>
        <p:blipFill>
          <a:blip r:embed="rId4"/>
          <a:srcRect/>
          <a:stretch>
            <a:fillRect/>
          </a:stretch>
        </p:blipFill>
        <p:spPr bwMode="auto">
          <a:xfrm>
            <a:off x="6019800" y="4495800"/>
            <a:ext cx="2514600" cy="1719263"/>
          </a:xfrm>
          <a:prstGeom prst="rect">
            <a:avLst/>
          </a:prstGeom>
          <a:noFill/>
          <a:ln w="76200">
            <a:solidFill>
              <a:schemeClr val="bg1">
                <a:lumMod val="50000"/>
                <a:lumOff val="50000"/>
              </a:schemeClr>
            </a:solidFill>
          </a:ln>
        </p:spPr>
      </p:pic>
      <p:pic>
        <p:nvPicPr>
          <p:cNvPr id="381959" name="Picture 9" descr="http://www.nature.com/nature/journal/v425/n6960/images/425775a-f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3" y="4038600"/>
            <a:ext cx="165735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183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3"/>
          <p:cNvSpPr>
            <a:spLocks noGrp="1" noChangeArrowheads="1"/>
          </p:cNvSpPr>
          <p:nvPr>
            <p:ph type="body" idx="4294967295"/>
          </p:nvPr>
        </p:nvSpPr>
        <p:spPr>
          <a:xfrm>
            <a:off x="152400" y="304800"/>
            <a:ext cx="8763000" cy="5821363"/>
          </a:xfrm>
        </p:spPr>
        <p:txBody>
          <a:bodyPr/>
          <a:lstStyle/>
          <a:p>
            <a:pPr eaLnBrk="1" hangingPunct="1"/>
            <a:r>
              <a:rPr lang="en-US"/>
              <a:t>How does society use the information learned from studying DNA.</a:t>
            </a:r>
          </a:p>
          <a:p>
            <a:pPr lvl="1" eaLnBrk="1" hangingPunct="1"/>
            <a:r>
              <a:rPr lang="en-US">
                <a:solidFill>
                  <a:schemeClr val="bg1"/>
                </a:solidFill>
              </a:rPr>
              <a:t>DNA is used to convict criminal in a court of law.</a:t>
            </a:r>
          </a:p>
          <a:p>
            <a:pPr lvl="1" eaLnBrk="1" hangingPunct="1"/>
            <a:r>
              <a:rPr lang="en-US">
                <a:solidFill>
                  <a:schemeClr val="bg1"/>
                </a:solidFill>
              </a:rPr>
              <a:t>DNA is used to determine genetic diseases and disorders.</a:t>
            </a:r>
          </a:p>
          <a:p>
            <a:pPr lvl="1" eaLnBrk="1" hangingPunct="1"/>
            <a:r>
              <a:rPr lang="en-US">
                <a:solidFill>
                  <a:schemeClr val="bg1"/>
                </a:solidFill>
              </a:rPr>
              <a:t>DNA is used to determine paternity – Whose the father or mother of a child?</a:t>
            </a:r>
          </a:p>
          <a:p>
            <a:pPr lvl="1" eaLnBrk="1" hangingPunct="1"/>
            <a:r>
              <a:rPr lang="en-US">
                <a:solidFill>
                  <a:schemeClr val="bg1"/>
                </a:solidFill>
              </a:rPr>
              <a:t>DNA is also used as a tool to see how species are connected, and how they have changed.</a:t>
            </a:r>
          </a:p>
          <a:p>
            <a:pPr eaLnBrk="1" hangingPunct="1">
              <a:buFontTx/>
              <a:buNone/>
            </a:pPr>
            <a:endParaRPr lang="en-US">
              <a:solidFill>
                <a:srgbClr val="FF9900"/>
              </a:solidFill>
            </a:endParaRPr>
          </a:p>
        </p:txBody>
      </p:sp>
      <p:sp>
        <p:nvSpPr>
          <p:cNvPr id="113562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3594018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3"/>
          <p:cNvSpPr>
            <a:spLocks noGrp="1" noChangeArrowheads="1"/>
          </p:cNvSpPr>
          <p:nvPr>
            <p:ph type="body" idx="4294967295"/>
          </p:nvPr>
        </p:nvSpPr>
        <p:spPr>
          <a:xfrm>
            <a:off x="152400" y="304800"/>
            <a:ext cx="8763000" cy="5821363"/>
          </a:xfrm>
        </p:spPr>
        <p:txBody>
          <a:bodyPr/>
          <a:lstStyle/>
          <a:p>
            <a:pPr eaLnBrk="1" hangingPunct="1"/>
            <a:r>
              <a:rPr lang="en-US"/>
              <a:t>How does society use the information learned from studying DNA.</a:t>
            </a:r>
          </a:p>
          <a:p>
            <a:pPr lvl="1" eaLnBrk="1" hangingPunct="1"/>
            <a:r>
              <a:rPr lang="en-US">
                <a:solidFill>
                  <a:srgbClr val="FF99FF"/>
                </a:solidFill>
              </a:rPr>
              <a:t>DNA is used to convict criminal in a court of law.</a:t>
            </a:r>
          </a:p>
          <a:p>
            <a:pPr lvl="1" eaLnBrk="1" hangingPunct="1"/>
            <a:r>
              <a:rPr lang="en-US">
                <a:solidFill>
                  <a:srgbClr val="6699FF"/>
                </a:solidFill>
              </a:rPr>
              <a:t>DNA is used to determine genetic diseases and disorders.</a:t>
            </a:r>
          </a:p>
          <a:p>
            <a:pPr lvl="1" eaLnBrk="1" hangingPunct="1"/>
            <a:r>
              <a:rPr lang="en-US">
                <a:solidFill>
                  <a:srgbClr val="66FFCC"/>
                </a:solidFill>
              </a:rPr>
              <a:t>DNA is used to determine paternity – Whose the father or mother of a child?</a:t>
            </a:r>
          </a:p>
          <a:p>
            <a:pPr lvl="1" eaLnBrk="1" hangingPunct="1"/>
            <a:r>
              <a:rPr lang="en-US">
                <a:solidFill>
                  <a:srgbClr val="FF9900"/>
                </a:solidFill>
              </a:rPr>
              <a:t>DNA is also used as a tool to see how species are connected, and how they have changed.</a:t>
            </a:r>
          </a:p>
          <a:p>
            <a:pPr eaLnBrk="1" hangingPunct="1">
              <a:buFontTx/>
              <a:buNone/>
            </a:pPr>
            <a:endParaRPr lang="en-US">
              <a:solidFill>
                <a:srgbClr val="FF9900"/>
              </a:solidFill>
            </a:endParaRPr>
          </a:p>
        </p:txBody>
      </p:sp>
      <p:sp>
        <p:nvSpPr>
          <p:cNvPr id="113562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1644749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3"/>
          <p:cNvSpPr>
            <a:spLocks noGrp="1" noChangeArrowheads="1"/>
          </p:cNvSpPr>
          <p:nvPr>
            <p:ph type="body" idx="4294967295"/>
          </p:nvPr>
        </p:nvSpPr>
        <p:spPr>
          <a:xfrm>
            <a:off x="457200" y="228600"/>
            <a:ext cx="8153400" cy="5897563"/>
          </a:xfrm>
        </p:spPr>
        <p:txBody>
          <a:bodyPr/>
          <a:lstStyle/>
          <a:p>
            <a:pPr eaLnBrk="1" hangingPunct="1"/>
            <a:r>
              <a:rPr lang="en-US" dirty="0"/>
              <a:t>DNA provides insight into how similar and how different organisms are.  </a:t>
            </a:r>
          </a:p>
          <a:p>
            <a:pPr lvl="1" eaLnBrk="1" hangingPunct="1"/>
            <a:r>
              <a:rPr lang="en-US" dirty="0">
                <a:solidFill>
                  <a:schemeClr val="accent1">
                    <a:lumMod val="40000"/>
                    <a:lumOff val="60000"/>
                  </a:schemeClr>
                </a:solidFill>
              </a:rPr>
              <a:t>This allows taxonomist to classify organisms more accurately.</a:t>
            </a:r>
          </a:p>
        </p:txBody>
      </p:sp>
      <p:pic>
        <p:nvPicPr>
          <p:cNvPr id="387075" name="Picture 4" descr="thumbelina_smallest_ho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610600" cy="4191000"/>
          </a:xfrm>
          <a:prstGeom prst="rect">
            <a:avLst/>
          </a:prstGeom>
          <a:noFill/>
          <a:ln w="38100" cmpd="dbl">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630213"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96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169128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3"/>
          <p:cNvSpPr>
            <a:spLocks noGrp="1" noChangeArrowheads="1"/>
          </p:cNvSpPr>
          <p:nvPr>
            <p:ph type="body" idx="4294967295"/>
          </p:nvPr>
        </p:nvSpPr>
        <p:spPr>
          <a:xfrm>
            <a:off x="457200" y="304800"/>
            <a:ext cx="8229600" cy="5821363"/>
          </a:xfrm>
        </p:spPr>
        <p:txBody>
          <a:bodyPr/>
          <a:lstStyle/>
          <a:p>
            <a:pPr eaLnBrk="1" hangingPunct="1"/>
            <a:r>
              <a:rPr lang="en-US"/>
              <a:t>Humans and Chimpanzee share 94% of the same genes.</a:t>
            </a:r>
          </a:p>
          <a:p>
            <a:pPr lvl="1" eaLnBrk="1" hangingPunct="1"/>
            <a:endParaRPr lang="en-US"/>
          </a:p>
        </p:txBody>
      </p:sp>
      <p:pic>
        <p:nvPicPr>
          <p:cNvPr id="388099" name="Picture 4" descr="061108_chimphuman_hlg_2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2261"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9600" dirty="0">
              <a:solidFill>
                <a:srgbClr val="FFFFFF"/>
              </a:solidFill>
              <a:effectLst>
                <a:outerShdw blurRad="38100" dist="38100" dir="2700000" algn="tl">
                  <a:srgbClr val="336699"/>
                </a:outerShdw>
              </a:effectLst>
              <a:latin typeface="Tahoma" pitchFamily="34" charset="0"/>
            </a:endParaRPr>
          </a:p>
        </p:txBody>
      </p:sp>
      <p:sp>
        <p:nvSpPr>
          <p:cNvPr id="388101" name="Rectangle 6"/>
          <p:cNvSpPr>
            <a:spLocks noChangeArrowheads="1"/>
          </p:cNvSpPr>
          <p:nvPr/>
        </p:nvSpPr>
        <p:spPr bwMode="auto">
          <a:xfrm>
            <a:off x="304800" y="1905000"/>
            <a:ext cx="8382000" cy="2286000"/>
          </a:xfrm>
          <a:prstGeom prst="rect">
            <a:avLst/>
          </a:prstGeom>
          <a:solidFill>
            <a:srgbClr val="5F5F5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388102" name="Rectangle 7"/>
          <p:cNvSpPr>
            <a:spLocks noChangeArrowheads="1"/>
          </p:cNvSpPr>
          <p:nvPr/>
        </p:nvSpPr>
        <p:spPr bwMode="auto">
          <a:xfrm>
            <a:off x="304800" y="4114800"/>
            <a:ext cx="8382000" cy="2514600"/>
          </a:xfrm>
          <a:prstGeom prst="rect">
            <a:avLst/>
          </a:prstGeom>
          <a:solidFill>
            <a:srgbClr val="5F5F5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941771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3"/>
          <p:cNvSpPr>
            <a:spLocks noGrp="1" noChangeArrowheads="1"/>
          </p:cNvSpPr>
          <p:nvPr>
            <p:ph type="body" idx="4294967295"/>
          </p:nvPr>
        </p:nvSpPr>
        <p:spPr>
          <a:xfrm>
            <a:off x="457200" y="304800"/>
            <a:ext cx="8153400" cy="5821363"/>
          </a:xfrm>
        </p:spPr>
        <p:txBody>
          <a:bodyPr/>
          <a:lstStyle/>
          <a:p>
            <a:pPr eaLnBrk="1" hangingPunct="1"/>
            <a:r>
              <a:rPr lang="en-US"/>
              <a:t>Humans and Chimpanzee share 94% of the same genes.</a:t>
            </a:r>
          </a:p>
          <a:p>
            <a:pPr lvl="1" eaLnBrk="1" hangingPunct="1"/>
            <a:endParaRPr lang="en-US"/>
          </a:p>
        </p:txBody>
      </p:sp>
      <p:pic>
        <p:nvPicPr>
          <p:cNvPr id="389123" name="Picture 4" descr="061108_chimphuman_hlg_2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328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9600" dirty="0">
              <a:solidFill>
                <a:srgbClr val="FFFFFF"/>
              </a:solidFill>
              <a:effectLst>
                <a:outerShdw blurRad="38100" dist="38100" dir="2700000" algn="tl">
                  <a:srgbClr val="336699"/>
                </a:outerShdw>
              </a:effectLst>
              <a:latin typeface="Tahoma" pitchFamily="34" charset="0"/>
            </a:endParaRPr>
          </a:p>
        </p:txBody>
      </p:sp>
      <p:sp>
        <p:nvSpPr>
          <p:cNvPr id="389125" name="Rectangle 7"/>
          <p:cNvSpPr>
            <a:spLocks noChangeArrowheads="1"/>
          </p:cNvSpPr>
          <p:nvPr/>
        </p:nvSpPr>
        <p:spPr bwMode="auto">
          <a:xfrm>
            <a:off x="304800" y="4114800"/>
            <a:ext cx="8382000" cy="2514600"/>
          </a:xfrm>
          <a:prstGeom prst="rect">
            <a:avLst/>
          </a:prstGeom>
          <a:solidFill>
            <a:srgbClr val="5F5F5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990608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3"/>
          <p:cNvSpPr>
            <a:spLocks noGrp="1" noChangeArrowheads="1"/>
          </p:cNvSpPr>
          <p:nvPr>
            <p:ph type="body" idx="4294967295"/>
          </p:nvPr>
        </p:nvSpPr>
        <p:spPr>
          <a:xfrm>
            <a:off x="457200" y="304800"/>
            <a:ext cx="8153400" cy="5821363"/>
          </a:xfrm>
        </p:spPr>
        <p:txBody>
          <a:bodyPr/>
          <a:lstStyle/>
          <a:p>
            <a:pPr eaLnBrk="1" hangingPunct="1"/>
            <a:r>
              <a:rPr lang="en-US"/>
              <a:t>Humans and Chimpanzee share 94% of the same genes.</a:t>
            </a:r>
          </a:p>
          <a:p>
            <a:pPr lvl="1" eaLnBrk="1" hangingPunct="1"/>
            <a:endParaRPr lang="en-US"/>
          </a:p>
        </p:txBody>
      </p:sp>
      <p:pic>
        <p:nvPicPr>
          <p:cNvPr id="390147" name="Picture 4" descr="061108_chimphuman_hlg_2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430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96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100649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3"/>
          <p:cNvSpPr>
            <a:spLocks noGrp="1" noChangeArrowheads="1"/>
          </p:cNvSpPr>
          <p:nvPr>
            <p:ph type="body" idx="1"/>
          </p:nvPr>
        </p:nvSpPr>
        <p:spPr>
          <a:xfrm>
            <a:off x="457200" y="304800"/>
            <a:ext cx="8229600" cy="5821363"/>
          </a:xfrm>
        </p:spPr>
        <p:txBody>
          <a:bodyPr/>
          <a:lstStyle/>
          <a:p>
            <a:pPr eaLnBrk="1" hangingPunct="1"/>
            <a:r>
              <a:rPr lang="en-US"/>
              <a:t>Humans and Chimpanzee share 94% of the same genes.</a:t>
            </a:r>
          </a:p>
          <a:p>
            <a:pPr lvl="1" eaLnBrk="1" hangingPunct="1"/>
            <a:r>
              <a:rPr lang="en-US">
                <a:solidFill>
                  <a:srgbClr val="FF3300"/>
                </a:solidFill>
              </a:rPr>
              <a:t>We can get a blood transfusion from a chimp.</a:t>
            </a:r>
          </a:p>
        </p:txBody>
      </p:sp>
      <p:pic>
        <p:nvPicPr>
          <p:cNvPr id="391171" name="Picture 4" descr="061108_chimphuman_hlg_2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05800"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9510"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9600" dirty="0">
              <a:solidFill>
                <a:srgbClr val="FFFFFF"/>
              </a:solidFill>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3440056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981200"/>
            <a:ext cx="8077200" cy="3197661"/>
          </a:xfrm>
          <a:prstGeom prst="rect">
            <a:avLst/>
          </a:prstGeom>
          <a:noFill/>
        </p:spPr>
        <p:txBody>
          <a:bodyPr wrap="none" lIns="91440" tIns="45720" rIns="91440" bIns="45720">
            <a:prstTxWarp prst="textDeflateBottom">
              <a:avLst/>
            </a:prstTxWarp>
            <a:spAutoFit/>
          </a:bodyPr>
          <a:lstStyle/>
          <a:p>
            <a:pPr algn="ctr" eaLnBrk="1" hangingPunct="1">
              <a:buClr>
                <a:srgbClr val="66CCFF"/>
              </a:buClr>
              <a:buSzPct val="65000"/>
              <a:buFont typeface="Wingdings" pitchFamily="2" charset="2"/>
              <a:buNone/>
            </a:pPr>
            <a: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QUICK BIOLOGY</a:t>
            </a:r>
            <a:b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br>
            <a:r>
              <a:rPr lang="en-US" sz="5400" b="1" dirty="0">
                <a:ln w="17780" cmpd="sng">
                  <a:solidFill>
                    <a:srgbClr val="FFFFFF"/>
                  </a:solidFill>
                  <a:prstDash val="solid"/>
                  <a:miter lim="800000"/>
                </a:ln>
                <a:solidFill>
                  <a:srgbClr val="CC99FF"/>
                </a:solidFill>
                <a:effectLst>
                  <a:glow rad="228600">
                    <a:srgbClr val="DADADA">
                      <a:satMod val="175000"/>
                      <a:alpha val="40000"/>
                    </a:srgbClr>
                  </a:glow>
                  <a:outerShdw blurRad="50800" algn="tl" rotWithShape="0">
                    <a:srgbClr val="000000"/>
                  </a:outerShdw>
                </a:effectLst>
                <a:latin typeface="Tahoma" pitchFamily="34" charset="0"/>
              </a:rPr>
              <a:t>ESSENTIAL</a:t>
            </a:r>
          </a:p>
        </p:txBody>
      </p:sp>
    </p:spTree>
    <p:extLst>
      <p:ext uri="{BB962C8B-B14F-4D97-AF65-F5344CB8AC3E}">
        <p14:creationId xmlns:p14="http://schemas.microsoft.com/office/powerpoint/2010/main" val="54958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3"/>
          <p:cNvSpPr>
            <a:spLocks noGrp="1" noChangeArrowheads="1"/>
          </p:cNvSpPr>
          <p:nvPr>
            <p:ph type="body" idx="4294967295"/>
          </p:nvPr>
        </p:nvSpPr>
        <p:spPr>
          <a:xfrm>
            <a:off x="152400" y="228600"/>
            <a:ext cx="8686800" cy="5897563"/>
          </a:xfrm>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
        <p:nvSpPr>
          <p:cNvPr id="2" name="Rounded Rectangle 1"/>
          <p:cNvSpPr/>
          <p:nvPr/>
        </p:nvSpPr>
        <p:spPr bwMode="auto">
          <a:xfrm>
            <a:off x="330437" y="228600"/>
            <a:ext cx="4114800" cy="22098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 name="TextBox 3"/>
          <p:cNvSpPr txBox="1"/>
          <p:nvPr/>
        </p:nvSpPr>
        <p:spPr>
          <a:xfrm>
            <a:off x="482837" y="228600"/>
            <a:ext cx="3962400" cy="2308324"/>
          </a:xfrm>
          <a:prstGeom prst="rect">
            <a:avLst/>
          </a:prstGeom>
          <a:noFill/>
        </p:spPr>
        <p:txBody>
          <a:bodyPr wrap="square" rtlCol="0">
            <a:spAutoFit/>
          </a:bodyPr>
          <a:lstStyle/>
          <a:p>
            <a:pPr eaLnBrk="1" hangingPunct="1">
              <a:buClr>
                <a:srgbClr val="66CCFF"/>
              </a:buClr>
              <a:buSzPct val="65000"/>
              <a:buFont typeface="Wingdings" pitchFamily="2" charset="2"/>
              <a:buNone/>
            </a:pPr>
            <a:r>
              <a:rPr lang="en-US" sz="2000" dirty="0">
                <a:solidFill>
                  <a:srgbClr val="000000"/>
                </a:solidFill>
                <a:effectLst>
                  <a:outerShdw blurRad="38100" dist="38100" dir="2700000" algn="tl">
                    <a:srgbClr val="000000">
                      <a:alpha val="43137"/>
                    </a:srgbClr>
                  </a:outerShdw>
                </a:effectLst>
                <a:latin typeface="Tahoma" pitchFamily="34" charset="0"/>
              </a:rPr>
              <a:t>Instinct / learned Behavior. A behavior is a way of acting. Inherited behaviors are called instincts. Learned behaviors are not inherited traits but learned from others.</a:t>
            </a:r>
          </a:p>
          <a:p>
            <a:pPr eaLnBrk="1" hangingPunct="1">
              <a:buClr>
                <a:srgbClr val="66CCFF"/>
              </a:buClr>
              <a:buSzPct val="65000"/>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Tahoma" pitchFamily="34" charset="0"/>
            </a:endParaRPr>
          </a:p>
        </p:txBody>
      </p:sp>
      <p:pic>
        <p:nvPicPr>
          <p:cNvPr id="1026" name="Picture 2" descr="Image result for Leopard Stal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37" y="2590800"/>
            <a:ext cx="4165363"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3365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457200" y="381000"/>
            <a:ext cx="8229600" cy="5745163"/>
          </a:xfrm>
        </p:spPr>
        <p:txBody>
          <a:bodyPr/>
          <a:lstStyle/>
          <a:p>
            <a:pPr eaLnBrk="1" hangingPunct="1">
              <a:defRPr/>
            </a:pPr>
            <a:r>
              <a:rPr lang="en-US"/>
              <a:t>There are two main groups of cells. </a:t>
            </a:r>
          </a:p>
          <a:p>
            <a:pPr lvl="1" eaLnBrk="1" hangingPunct="1">
              <a:defRPr/>
            </a:pPr>
            <a:r>
              <a:rPr lang="en-US"/>
              <a:t>Prokaryotic</a:t>
            </a:r>
          </a:p>
          <a:p>
            <a:pPr lvl="1" eaLnBrk="1" hangingPunct="1">
              <a:defRPr/>
            </a:pPr>
            <a:r>
              <a:rPr lang="en-US"/>
              <a:t>Eukaryotic</a:t>
            </a:r>
          </a:p>
        </p:txBody>
      </p:sp>
      <p:pic>
        <p:nvPicPr>
          <p:cNvPr id="479235" name="Picture 5"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7191" name="Rectangle 7"/>
          <p:cNvSpPr>
            <a:spLocks noChangeArrowheads="1"/>
          </p:cNvSpPr>
          <p:nvPr/>
        </p:nvSpPr>
        <p:spPr bwMode="auto">
          <a:xfrm>
            <a:off x="1219200" y="990600"/>
            <a:ext cx="2362200" cy="457200"/>
          </a:xfrm>
          <a:prstGeom prst="rect">
            <a:avLst/>
          </a:prstGeom>
          <a:solidFill>
            <a:srgbClr val="000000"/>
          </a:solidFill>
          <a:ln w="9525" algn="ctr">
            <a:solidFill>
              <a:schemeClr val="tx1"/>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77192" name="Rectangle 8"/>
          <p:cNvSpPr>
            <a:spLocks noChangeArrowheads="1"/>
          </p:cNvSpPr>
          <p:nvPr/>
        </p:nvSpPr>
        <p:spPr bwMode="auto">
          <a:xfrm>
            <a:off x="1219200" y="1524000"/>
            <a:ext cx="2362200" cy="457200"/>
          </a:xfrm>
          <a:prstGeom prst="rect">
            <a:avLst/>
          </a:prstGeom>
          <a:solidFill>
            <a:srgbClr val="000000"/>
          </a:solidFill>
          <a:ln w="9525" algn="ctr">
            <a:solidFill>
              <a:schemeClr val="tx1"/>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477194" name="Rectangle 10"/>
          <p:cNvSpPr>
            <a:spLocks noChangeArrowheads="1"/>
          </p:cNvSpPr>
          <p:nvPr/>
        </p:nvSpPr>
        <p:spPr bwMode="auto">
          <a:xfrm>
            <a:off x="304800" y="2209800"/>
            <a:ext cx="4419600" cy="42672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77195" name="Rectangle 11"/>
          <p:cNvSpPr>
            <a:spLocks noChangeArrowheads="1"/>
          </p:cNvSpPr>
          <p:nvPr/>
        </p:nvSpPr>
        <p:spPr bwMode="auto">
          <a:xfrm>
            <a:off x="4343400" y="2286000"/>
            <a:ext cx="4419600" cy="42672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77196" name="Rectangle 12"/>
          <p:cNvSpPr>
            <a:spLocks noChangeArrowheads="1"/>
          </p:cNvSpPr>
          <p:nvPr/>
        </p:nvSpPr>
        <p:spPr bwMode="auto">
          <a:xfrm>
            <a:off x="3429000" y="6324600"/>
            <a:ext cx="914400" cy="2286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67191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457200" y="381000"/>
            <a:ext cx="8229600" cy="5745163"/>
          </a:xfrm>
        </p:spPr>
        <p:txBody>
          <a:bodyPr/>
          <a:lstStyle/>
          <a:p>
            <a:pPr eaLnBrk="1" hangingPunct="1">
              <a:defRPr/>
            </a:pPr>
            <a:r>
              <a:rPr lang="en-US"/>
              <a:t>There are two main groups of cells. </a:t>
            </a:r>
          </a:p>
          <a:p>
            <a:pPr lvl="1" eaLnBrk="1" hangingPunct="1">
              <a:defRPr/>
            </a:pPr>
            <a:r>
              <a:rPr lang="en-US">
                <a:solidFill>
                  <a:srgbClr val="FFFF99"/>
                </a:solidFill>
              </a:rPr>
              <a:t>Prokaryotic</a:t>
            </a:r>
          </a:p>
          <a:p>
            <a:pPr lvl="1" eaLnBrk="1" hangingPunct="1">
              <a:defRPr/>
            </a:pPr>
            <a:r>
              <a:rPr lang="en-US"/>
              <a:t>Eukaryotic</a:t>
            </a:r>
          </a:p>
        </p:txBody>
      </p:sp>
      <p:pic>
        <p:nvPicPr>
          <p:cNvPr id="480259" name="Picture 5"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7192" name="Rectangle 8"/>
          <p:cNvSpPr>
            <a:spLocks noChangeArrowheads="1"/>
          </p:cNvSpPr>
          <p:nvPr/>
        </p:nvSpPr>
        <p:spPr bwMode="auto">
          <a:xfrm>
            <a:off x="1219200" y="1524000"/>
            <a:ext cx="2362200" cy="457200"/>
          </a:xfrm>
          <a:prstGeom prst="rect">
            <a:avLst/>
          </a:prstGeom>
          <a:solidFill>
            <a:srgbClr val="000000"/>
          </a:solidFill>
          <a:ln w="9525" algn="ctr">
            <a:solidFill>
              <a:schemeClr val="tx1"/>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80261"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477195" name="Rectangle 11"/>
          <p:cNvSpPr>
            <a:spLocks noChangeArrowheads="1"/>
          </p:cNvSpPr>
          <p:nvPr/>
        </p:nvSpPr>
        <p:spPr bwMode="auto">
          <a:xfrm>
            <a:off x="4343400" y="2286000"/>
            <a:ext cx="4419600" cy="42672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77196" name="Rectangle 12"/>
          <p:cNvSpPr>
            <a:spLocks noChangeArrowheads="1"/>
          </p:cNvSpPr>
          <p:nvPr/>
        </p:nvSpPr>
        <p:spPr bwMode="auto">
          <a:xfrm>
            <a:off x="3429000" y="6324600"/>
            <a:ext cx="914400" cy="2286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746416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4294967295"/>
          </p:nvPr>
        </p:nvSpPr>
        <p:spPr>
          <a:xfrm>
            <a:off x="457200" y="381000"/>
            <a:ext cx="8229600" cy="5745163"/>
          </a:xfrm>
        </p:spPr>
        <p:txBody>
          <a:bodyPr/>
          <a:lstStyle/>
          <a:p>
            <a:pPr eaLnBrk="1" hangingPunct="1">
              <a:defRPr/>
            </a:pPr>
            <a:r>
              <a:rPr lang="en-US"/>
              <a:t>There are two main groups of cells. </a:t>
            </a:r>
          </a:p>
          <a:p>
            <a:pPr lvl="1" eaLnBrk="1" hangingPunct="1">
              <a:defRPr/>
            </a:pPr>
            <a:r>
              <a:rPr lang="en-US"/>
              <a:t>Prokaryotic</a:t>
            </a:r>
          </a:p>
          <a:p>
            <a:pPr lvl="1" eaLnBrk="1" hangingPunct="1">
              <a:defRPr/>
            </a:pPr>
            <a:r>
              <a:rPr lang="en-US">
                <a:solidFill>
                  <a:srgbClr val="FFFF66"/>
                </a:solidFill>
              </a:rPr>
              <a:t>Eukaryotic</a:t>
            </a:r>
          </a:p>
        </p:txBody>
      </p:sp>
      <p:pic>
        <p:nvPicPr>
          <p:cNvPr id="481283" name="Picture 5"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10600" cy="4505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284"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477196" name="Rectangle 12"/>
          <p:cNvSpPr>
            <a:spLocks noChangeArrowheads="1"/>
          </p:cNvSpPr>
          <p:nvPr/>
        </p:nvSpPr>
        <p:spPr bwMode="auto">
          <a:xfrm>
            <a:off x="3429000" y="6324600"/>
            <a:ext cx="914400" cy="228600"/>
          </a:xfrm>
          <a:prstGeom prst="rect">
            <a:avLst/>
          </a:prstGeom>
          <a:solidFill>
            <a:schemeClr val="tx1"/>
          </a:solidFill>
          <a:ln w="9525" algn="ctr">
            <a:no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287455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3"/>
          <p:cNvSpPr>
            <a:spLocks noGrp="1" noChangeArrowheads="1"/>
          </p:cNvSpPr>
          <p:nvPr>
            <p:ph type="body" idx="1"/>
          </p:nvPr>
        </p:nvSpPr>
        <p:spPr>
          <a:xfrm>
            <a:off x="457200" y="228600"/>
            <a:ext cx="8153400" cy="5897563"/>
          </a:xfrm>
        </p:spPr>
        <p:txBody>
          <a:bodyPr/>
          <a:lstStyle/>
          <a:p>
            <a:pPr eaLnBrk="1" hangingPunct="1"/>
            <a:r>
              <a:rPr lang="en-US">
                <a:solidFill>
                  <a:srgbClr val="FF99FF"/>
                </a:solidFill>
              </a:rPr>
              <a:t>What are some of the similarities between Prokaryotic and Eukaryotic Cells?</a:t>
            </a:r>
          </a:p>
          <a:p>
            <a:pPr eaLnBrk="1" hangingPunct="1"/>
            <a:endParaRPr lang="en-US">
              <a:solidFill>
                <a:srgbClr val="FF99FF"/>
              </a:solidFill>
            </a:endParaRPr>
          </a:p>
        </p:txBody>
      </p:sp>
      <p:pic>
        <p:nvPicPr>
          <p:cNvPr id="482307"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0600" cy="52673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2308"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1243993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3"/>
          <p:cNvSpPr>
            <a:spLocks noGrp="1" noChangeArrowheads="1"/>
          </p:cNvSpPr>
          <p:nvPr>
            <p:ph type="body" idx="4294967295"/>
          </p:nvPr>
        </p:nvSpPr>
        <p:spPr>
          <a:xfrm>
            <a:off x="457200" y="228600"/>
            <a:ext cx="8153400" cy="5897563"/>
          </a:xfrm>
        </p:spPr>
        <p:txBody>
          <a:bodyPr/>
          <a:lstStyle/>
          <a:p>
            <a:pPr eaLnBrk="1" hangingPunct="1"/>
            <a:r>
              <a:rPr lang="en-US">
                <a:solidFill>
                  <a:srgbClr val="6699FF"/>
                </a:solidFill>
              </a:rPr>
              <a:t>Answer: They both have all of these.</a:t>
            </a:r>
          </a:p>
          <a:p>
            <a:pPr eaLnBrk="1" hangingPunct="1"/>
            <a:endParaRPr lang="en-US">
              <a:solidFill>
                <a:srgbClr val="6699FF"/>
              </a:solidFill>
            </a:endParaRPr>
          </a:p>
        </p:txBody>
      </p:sp>
      <p:pic>
        <p:nvPicPr>
          <p:cNvPr id="483331"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0600" cy="52673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333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7880" name="AutoShape 8"/>
          <p:cNvSpPr>
            <a:spLocks noChangeArrowheads="1"/>
          </p:cNvSpPr>
          <p:nvPr/>
        </p:nvSpPr>
        <p:spPr bwMode="auto">
          <a:xfrm>
            <a:off x="2667000" y="2667000"/>
            <a:ext cx="2133600" cy="3810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7881" name="AutoShape 9"/>
          <p:cNvSpPr>
            <a:spLocks noChangeArrowheads="1"/>
          </p:cNvSpPr>
          <p:nvPr/>
        </p:nvSpPr>
        <p:spPr bwMode="auto">
          <a:xfrm>
            <a:off x="2895600" y="3048000"/>
            <a:ext cx="2133600" cy="2286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7882" name="AutoShape 10"/>
          <p:cNvSpPr>
            <a:spLocks noChangeArrowheads="1"/>
          </p:cNvSpPr>
          <p:nvPr/>
        </p:nvSpPr>
        <p:spPr bwMode="auto">
          <a:xfrm>
            <a:off x="2895600" y="3276600"/>
            <a:ext cx="2133600" cy="3048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7883" name="AutoShape 11"/>
          <p:cNvSpPr>
            <a:spLocks noChangeArrowheads="1"/>
          </p:cNvSpPr>
          <p:nvPr/>
        </p:nvSpPr>
        <p:spPr bwMode="auto">
          <a:xfrm>
            <a:off x="3429000" y="4114800"/>
            <a:ext cx="1219200" cy="3048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487788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3"/>
          <p:cNvSpPr>
            <a:spLocks noGrp="1" noChangeArrowheads="1"/>
          </p:cNvSpPr>
          <p:nvPr>
            <p:ph type="body" idx="4294967295"/>
          </p:nvPr>
        </p:nvSpPr>
        <p:spPr>
          <a:xfrm>
            <a:off x="457200" y="228600"/>
            <a:ext cx="8153400" cy="5897563"/>
          </a:xfrm>
        </p:spPr>
        <p:txBody>
          <a:bodyPr/>
          <a:lstStyle/>
          <a:p>
            <a:pPr eaLnBrk="1" hangingPunct="1"/>
            <a:r>
              <a:rPr lang="en-US">
                <a:solidFill>
                  <a:srgbClr val="6699FF"/>
                </a:solidFill>
              </a:rPr>
              <a:t>Answer: They both have all of these.</a:t>
            </a:r>
          </a:p>
          <a:p>
            <a:pPr eaLnBrk="1" hangingPunct="1"/>
            <a:endParaRPr lang="en-US">
              <a:solidFill>
                <a:srgbClr val="6699FF"/>
              </a:solidFill>
            </a:endParaRPr>
          </a:p>
        </p:txBody>
      </p:sp>
      <p:pic>
        <p:nvPicPr>
          <p:cNvPr id="484355"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0600" cy="52673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435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618501" name="AutoShape 5"/>
          <p:cNvSpPr>
            <a:spLocks noChangeArrowheads="1"/>
          </p:cNvSpPr>
          <p:nvPr/>
        </p:nvSpPr>
        <p:spPr bwMode="auto">
          <a:xfrm>
            <a:off x="2667000" y="2667000"/>
            <a:ext cx="2133600" cy="3810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8502" name="AutoShape 6"/>
          <p:cNvSpPr>
            <a:spLocks noChangeArrowheads="1"/>
          </p:cNvSpPr>
          <p:nvPr/>
        </p:nvSpPr>
        <p:spPr bwMode="auto">
          <a:xfrm>
            <a:off x="2895600" y="3048000"/>
            <a:ext cx="2133600" cy="2286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8503" name="AutoShape 7"/>
          <p:cNvSpPr>
            <a:spLocks noChangeArrowheads="1"/>
          </p:cNvSpPr>
          <p:nvPr/>
        </p:nvSpPr>
        <p:spPr bwMode="auto">
          <a:xfrm>
            <a:off x="2895600" y="3276600"/>
            <a:ext cx="2133600" cy="3048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8504" name="AutoShape 8"/>
          <p:cNvSpPr>
            <a:spLocks noChangeArrowheads="1"/>
          </p:cNvSpPr>
          <p:nvPr/>
        </p:nvSpPr>
        <p:spPr bwMode="auto">
          <a:xfrm>
            <a:off x="3429000" y="4114800"/>
            <a:ext cx="1219200" cy="304800"/>
          </a:xfrm>
          <a:prstGeom prst="roundRect">
            <a:avLst>
              <a:gd name="adj" fmla="val 16667"/>
            </a:avLst>
          </a:prstGeom>
          <a:gradFill rotWithShape="1">
            <a:gsLst>
              <a:gs pos="0">
                <a:srgbClr val="6699FF">
                  <a:alpha val="39999"/>
                </a:srgbClr>
              </a:gs>
              <a:gs pos="100000">
                <a:srgbClr val="6699FF">
                  <a:gamma/>
                  <a:shade val="46275"/>
                  <a:invGamma/>
                  <a:alpha val="38000"/>
                </a:srgbClr>
              </a:gs>
            </a:gsLst>
            <a:lin ang="5400000" scaled="1"/>
          </a:gradFill>
          <a:ln w="28575" algn="ctr">
            <a:solidFill>
              <a:schemeClr val="bg2"/>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37484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3"/>
          <p:cNvSpPr>
            <a:spLocks noGrp="1" noChangeArrowheads="1"/>
          </p:cNvSpPr>
          <p:nvPr>
            <p:ph type="body" idx="1"/>
          </p:nvPr>
        </p:nvSpPr>
        <p:spPr>
          <a:xfrm>
            <a:off x="457200" y="228600"/>
            <a:ext cx="8153400" cy="5897563"/>
          </a:xfrm>
        </p:spPr>
        <p:txBody>
          <a:bodyPr/>
          <a:lstStyle/>
          <a:p>
            <a:pPr eaLnBrk="1" hangingPunct="1"/>
            <a:r>
              <a:rPr lang="en-US">
                <a:solidFill>
                  <a:srgbClr val="FF99FF"/>
                </a:solidFill>
              </a:rPr>
              <a:t>What are some of the differences between Prokaryotic and Eukaryotic Cells?</a:t>
            </a:r>
          </a:p>
          <a:p>
            <a:pPr eaLnBrk="1" hangingPunct="1"/>
            <a:endParaRPr lang="en-US">
              <a:solidFill>
                <a:srgbClr val="FF99FF"/>
              </a:solidFill>
            </a:endParaRPr>
          </a:p>
        </p:txBody>
      </p:sp>
      <p:pic>
        <p:nvPicPr>
          <p:cNvPr id="485379"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0600" cy="52673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538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1703364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86403"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640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4041373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87427"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7428"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619525" name="AutoShape 5"/>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9526" name="AutoShape 6"/>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9527" name="AutoShape 7"/>
          <p:cNvSpPr>
            <a:spLocks noChangeArrowheads="1"/>
          </p:cNvSpPr>
          <p:nvPr/>
        </p:nvSpPr>
        <p:spPr bwMode="auto">
          <a:xfrm>
            <a:off x="304800" y="5257800"/>
            <a:ext cx="1905000" cy="4572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619528" name="AutoShape 8"/>
          <p:cNvSpPr>
            <a:spLocks noChangeArrowheads="1"/>
          </p:cNvSpPr>
          <p:nvPr/>
        </p:nvSpPr>
        <p:spPr bwMode="auto">
          <a:xfrm>
            <a:off x="4648200" y="5791200"/>
            <a:ext cx="4114800" cy="5334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87433" name="WordArt 9"/>
          <p:cNvSpPr>
            <a:spLocks noChangeArrowheads="1" noChangeShapeType="1" noTextEdit="1"/>
          </p:cNvSpPr>
          <p:nvPr/>
        </p:nvSpPr>
        <p:spPr bwMode="auto">
          <a:xfrm>
            <a:off x="5486400" y="2895600"/>
            <a:ext cx="3048000" cy="144780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eaLnBrk="1" hangingPunct="1">
              <a:buClr>
                <a:srgbClr val="66CCFF"/>
              </a:buClr>
              <a:buSzPct val="65000"/>
              <a:buFont typeface="Wingdings" pitchFamily="2" charset="2"/>
              <a:buNone/>
            </a:pPr>
            <a:r>
              <a:rPr lang="en-US" sz="3600" kern="10">
                <a:ln w="9525">
                  <a:round/>
                  <a:headEnd/>
                  <a:tailEnd/>
                </a:ln>
                <a:gradFill rotWithShape="1">
                  <a:gsLst>
                    <a:gs pos="0">
                      <a:srgbClr val="707070"/>
                    </a:gs>
                    <a:gs pos="50000">
                      <a:srgbClr val="FFFFFF"/>
                    </a:gs>
                    <a:gs pos="100000">
                      <a:srgbClr val="707070"/>
                    </a:gs>
                  </a:gsLst>
                  <a:lin ang="2700000" scaled="1"/>
                </a:gradFill>
                <a:effectLst>
                  <a:outerShdw dist="38100" dir="2700000" algn="tl" rotWithShape="0">
                    <a:srgbClr val="000000">
                      <a:alpha val="43137"/>
                    </a:srgbClr>
                  </a:outerShdw>
                </a:effectLst>
                <a:latin typeface="Impact"/>
              </a:rPr>
              <a:t>Much Larger</a:t>
            </a:r>
          </a:p>
        </p:txBody>
      </p:sp>
    </p:spTree>
    <p:extLst>
      <p:ext uri="{BB962C8B-B14F-4D97-AF65-F5344CB8AC3E}">
        <p14:creationId xmlns:p14="http://schemas.microsoft.com/office/powerpoint/2010/main" val="27144047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88451"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8452"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88455" name="WordArt 24" descr="Bouquet"/>
          <p:cNvSpPr>
            <a:spLocks noChangeArrowheads="1" noChangeShapeType="1" noTextEdit="1"/>
          </p:cNvSpPr>
          <p:nvPr/>
        </p:nvSpPr>
        <p:spPr bwMode="auto">
          <a:xfrm>
            <a:off x="304800" y="2133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88456" name="WordArt 24" descr="Bouquet"/>
          <p:cNvSpPr>
            <a:spLocks noChangeArrowheads="1" noChangeShapeType="1" noTextEdit="1"/>
          </p:cNvSpPr>
          <p:nvPr/>
        </p:nvSpPr>
        <p:spPr bwMode="auto">
          <a:xfrm>
            <a:off x="304800" y="3657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88457" name="WordArt 24" descr="Bouquet"/>
          <p:cNvSpPr>
            <a:spLocks noChangeArrowheads="1" noChangeShapeType="1" noTextEdit="1"/>
          </p:cNvSpPr>
          <p:nvPr/>
        </p:nvSpPr>
        <p:spPr bwMode="auto">
          <a:xfrm>
            <a:off x="304800" y="52578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Tree>
    <p:extLst>
      <p:ext uri="{BB962C8B-B14F-4D97-AF65-F5344CB8AC3E}">
        <p14:creationId xmlns:p14="http://schemas.microsoft.com/office/powerpoint/2010/main" val="159318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3"/>
          <p:cNvSpPr>
            <a:spLocks noGrp="1" noChangeArrowheads="1"/>
          </p:cNvSpPr>
          <p:nvPr>
            <p:ph type="body" idx="4294967295"/>
          </p:nvPr>
        </p:nvSpPr>
        <p:spPr>
          <a:xfrm>
            <a:off x="152400" y="228600"/>
            <a:ext cx="8686800" cy="5897563"/>
          </a:xfrm>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171110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buClr>
                <a:srgbClr val="66CCFF"/>
              </a:buClr>
              <a:buSzPct val="65000"/>
              <a:buFont typeface="Wingdings" pitchFamily="2" charset="2"/>
              <a:buNone/>
              <a:defRPr/>
            </a:pPr>
            <a:r>
              <a:rPr lang="en-US" sz="800" b="1" dirty="0">
                <a:solidFill>
                  <a:srgbClr val="FFFFFF"/>
                </a:solidFill>
                <a:effectLst>
                  <a:outerShdw blurRad="38100" dist="38100" dir="2700000" algn="tl">
                    <a:srgbClr val="000000">
                      <a:alpha val="43137"/>
                    </a:srgbClr>
                  </a:outerShdw>
                </a:effectLst>
                <a:latin typeface="Verdana" pitchFamily="34" charset="0"/>
              </a:rPr>
              <a:t>Copyright © 2024 SlideSpark .LLC</a:t>
            </a:r>
            <a:endParaRPr lang="en-US" sz="3200" dirty="0">
              <a:solidFill>
                <a:srgbClr val="FFFFFF"/>
              </a:solidFill>
              <a:effectLst>
                <a:outerShdw blurRad="38100" dist="38100" dir="2700000" algn="tl">
                  <a:srgbClr val="336699"/>
                </a:outerShdw>
              </a:effectLst>
              <a:latin typeface="Tahoma" pitchFamily="34" charset="0"/>
            </a:endParaRPr>
          </a:p>
        </p:txBody>
      </p:sp>
      <p:sp>
        <p:nvSpPr>
          <p:cNvPr id="2" name="Rounded Rectangle 1"/>
          <p:cNvSpPr/>
          <p:nvPr/>
        </p:nvSpPr>
        <p:spPr bwMode="auto">
          <a:xfrm>
            <a:off x="330437" y="228600"/>
            <a:ext cx="4114800" cy="22098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8" name="Rounded Rectangle 7"/>
          <p:cNvSpPr/>
          <p:nvPr/>
        </p:nvSpPr>
        <p:spPr bwMode="auto">
          <a:xfrm>
            <a:off x="4754881" y="228600"/>
            <a:ext cx="4084319" cy="22098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buClr>
                <a:srgbClr val="66CCFF"/>
              </a:buClr>
              <a:buSzPct val="65000"/>
              <a:buFont typeface="Wingdings" pitchFamily="2" charset="2"/>
              <a:buChar char="n"/>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 name="TextBox 3"/>
          <p:cNvSpPr txBox="1"/>
          <p:nvPr/>
        </p:nvSpPr>
        <p:spPr>
          <a:xfrm>
            <a:off x="482837" y="228600"/>
            <a:ext cx="3962400" cy="2308324"/>
          </a:xfrm>
          <a:prstGeom prst="rect">
            <a:avLst/>
          </a:prstGeom>
          <a:noFill/>
        </p:spPr>
        <p:txBody>
          <a:bodyPr wrap="square" rtlCol="0">
            <a:spAutoFit/>
          </a:bodyPr>
          <a:lstStyle/>
          <a:p>
            <a:pPr eaLnBrk="1" hangingPunct="1">
              <a:buClr>
                <a:srgbClr val="66CCFF"/>
              </a:buClr>
              <a:buSzPct val="65000"/>
              <a:buFont typeface="Wingdings" pitchFamily="2" charset="2"/>
              <a:buNone/>
            </a:pPr>
            <a:r>
              <a:rPr lang="en-US" sz="2000" dirty="0">
                <a:solidFill>
                  <a:srgbClr val="000000"/>
                </a:solidFill>
                <a:effectLst>
                  <a:outerShdw blurRad="38100" dist="38100" dir="2700000" algn="tl">
                    <a:srgbClr val="000000">
                      <a:alpha val="43137"/>
                    </a:srgbClr>
                  </a:outerShdw>
                </a:effectLst>
                <a:latin typeface="Tahoma" pitchFamily="34" charset="0"/>
              </a:rPr>
              <a:t>Instinct / learned Behavior. A behavior is a way of acting. Inherited behaviors are called instincts. Learned behaviors are not inherited traits but learned from others.</a:t>
            </a:r>
          </a:p>
          <a:p>
            <a:pPr eaLnBrk="1" hangingPunct="1">
              <a:buClr>
                <a:srgbClr val="66CCFF"/>
              </a:buClr>
              <a:buSzPct val="65000"/>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Tahoma" pitchFamily="34" charset="0"/>
            </a:endParaRPr>
          </a:p>
        </p:txBody>
      </p:sp>
      <p:sp>
        <p:nvSpPr>
          <p:cNvPr id="5" name="Rectangle 4"/>
          <p:cNvSpPr/>
          <p:nvPr/>
        </p:nvSpPr>
        <p:spPr>
          <a:xfrm>
            <a:off x="5257800" y="380999"/>
            <a:ext cx="3505200" cy="1323439"/>
          </a:xfrm>
          <a:prstGeom prst="rect">
            <a:avLst/>
          </a:prstGeom>
        </p:spPr>
        <p:txBody>
          <a:bodyPr wrap="square">
            <a:spAutoFit/>
          </a:bodyPr>
          <a:lstStyle/>
          <a:p>
            <a:pPr eaLnBrk="1" hangingPunct="1">
              <a:buClr>
                <a:srgbClr val="66CCFF"/>
              </a:buClr>
              <a:buSzPct val="65000"/>
              <a:buFont typeface="Wingdings" pitchFamily="2" charset="2"/>
              <a:buNone/>
            </a:pPr>
            <a:r>
              <a:rPr lang="en-US" sz="2000" dirty="0">
                <a:solidFill>
                  <a:srgbClr val="000000"/>
                </a:solidFill>
                <a:effectLst>
                  <a:outerShdw blurRad="38100" dist="38100" dir="2700000" algn="tl">
                    <a:srgbClr val="000000">
                      <a:alpha val="43137"/>
                    </a:srgbClr>
                  </a:outerShdw>
                </a:effectLst>
                <a:latin typeface="Tahoma" pitchFamily="34" charset="0"/>
              </a:rPr>
              <a:t>Inherited Trait: A physical characteristic that is passed from parents to their babies (offspring).</a:t>
            </a:r>
          </a:p>
        </p:txBody>
      </p:sp>
      <p:pic>
        <p:nvPicPr>
          <p:cNvPr id="1026" name="Picture 2" descr="Image result for Leopard Stal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37" y="2590800"/>
            <a:ext cx="4165363"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Image result for Leopard 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1" y="2667000"/>
            <a:ext cx="4008119"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36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89475"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89476"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89479" name="WordArt 24" descr="Bouquet"/>
          <p:cNvSpPr>
            <a:spLocks noChangeArrowheads="1" noChangeShapeType="1" noTextEdit="1"/>
          </p:cNvSpPr>
          <p:nvPr/>
        </p:nvSpPr>
        <p:spPr bwMode="auto">
          <a:xfrm>
            <a:off x="304800" y="2133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89480" name="WordArt 24" descr="Bouquet"/>
          <p:cNvSpPr>
            <a:spLocks noChangeArrowheads="1" noChangeShapeType="1" noTextEdit="1"/>
          </p:cNvSpPr>
          <p:nvPr/>
        </p:nvSpPr>
        <p:spPr bwMode="auto">
          <a:xfrm>
            <a:off x="304800" y="3657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89481" name="WordArt 24" descr="Bouquet"/>
          <p:cNvSpPr>
            <a:spLocks noChangeArrowheads="1" noChangeShapeType="1" noTextEdit="1"/>
          </p:cNvSpPr>
          <p:nvPr/>
        </p:nvSpPr>
        <p:spPr bwMode="auto">
          <a:xfrm>
            <a:off x="304800" y="52578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Tree>
    <p:extLst>
      <p:ext uri="{BB962C8B-B14F-4D97-AF65-F5344CB8AC3E}">
        <p14:creationId xmlns:p14="http://schemas.microsoft.com/office/powerpoint/2010/main" val="2710478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90499"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90500"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90503" name="WordArt 24" descr="Bouquet"/>
          <p:cNvSpPr>
            <a:spLocks noChangeArrowheads="1" noChangeShapeType="1" noTextEdit="1"/>
          </p:cNvSpPr>
          <p:nvPr/>
        </p:nvSpPr>
        <p:spPr bwMode="auto">
          <a:xfrm>
            <a:off x="304800" y="2133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0504" name="WordArt 24" descr="Bouquet"/>
          <p:cNvSpPr>
            <a:spLocks noChangeArrowheads="1" noChangeShapeType="1" noTextEdit="1"/>
          </p:cNvSpPr>
          <p:nvPr/>
        </p:nvSpPr>
        <p:spPr bwMode="auto">
          <a:xfrm>
            <a:off x="304800" y="3657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0505" name="WordArt 24" descr="Bouquet"/>
          <p:cNvSpPr>
            <a:spLocks noChangeArrowheads="1" noChangeShapeType="1" noTextEdit="1"/>
          </p:cNvSpPr>
          <p:nvPr/>
        </p:nvSpPr>
        <p:spPr bwMode="auto">
          <a:xfrm>
            <a:off x="304800" y="52578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0506" name="WordArt 27"/>
          <p:cNvSpPr>
            <a:spLocks noChangeArrowheads="1" noChangeShapeType="1" noTextEdit="1"/>
          </p:cNvSpPr>
          <p:nvPr/>
        </p:nvSpPr>
        <p:spPr bwMode="auto">
          <a:xfrm>
            <a:off x="1676400" y="26670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orm</a:t>
            </a:r>
          </a:p>
        </p:txBody>
      </p:sp>
    </p:spTree>
    <p:extLst>
      <p:ext uri="{BB962C8B-B14F-4D97-AF65-F5344CB8AC3E}">
        <p14:creationId xmlns:p14="http://schemas.microsoft.com/office/powerpoint/2010/main" val="2041445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91523"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91524"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91527" name="WordArt 24" descr="Bouquet"/>
          <p:cNvSpPr>
            <a:spLocks noChangeArrowheads="1" noChangeShapeType="1" noTextEdit="1"/>
          </p:cNvSpPr>
          <p:nvPr/>
        </p:nvSpPr>
        <p:spPr bwMode="auto">
          <a:xfrm>
            <a:off x="304800" y="2133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1528" name="WordArt 24" descr="Bouquet"/>
          <p:cNvSpPr>
            <a:spLocks noChangeArrowheads="1" noChangeShapeType="1" noTextEdit="1"/>
          </p:cNvSpPr>
          <p:nvPr/>
        </p:nvSpPr>
        <p:spPr bwMode="auto">
          <a:xfrm>
            <a:off x="304800" y="3657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1529" name="WordArt 24" descr="Bouquet"/>
          <p:cNvSpPr>
            <a:spLocks noChangeArrowheads="1" noChangeShapeType="1" noTextEdit="1"/>
          </p:cNvSpPr>
          <p:nvPr/>
        </p:nvSpPr>
        <p:spPr bwMode="auto">
          <a:xfrm>
            <a:off x="304800" y="52578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1530" name="WordArt 27"/>
          <p:cNvSpPr>
            <a:spLocks noChangeArrowheads="1" noChangeShapeType="1" noTextEdit="1"/>
          </p:cNvSpPr>
          <p:nvPr/>
        </p:nvSpPr>
        <p:spPr bwMode="auto">
          <a:xfrm>
            <a:off x="1676400" y="26670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orm</a:t>
            </a:r>
          </a:p>
        </p:txBody>
      </p:sp>
      <p:sp>
        <p:nvSpPr>
          <p:cNvPr id="491531" name="WordArt 28"/>
          <p:cNvSpPr>
            <a:spLocks noChangeArrowheads="1" noChangeShapeType="1" noTextEdit="1"/>
          </p:cNvSpPr>
          <p:nvPr/>
        </p:nvSpPr>
        <p:spPr bwMode="auto">
          <a:xfrm>
            <a:off x="1676400" y="3733800"/>
            <a:ext cx="6553200" cy="14097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ollows</a:t>
            </a:r>
          </a:p>
        </p:txBody>
      </p:sp>
    </p:spTree>
    <p:extLst>
      <p:ext uri="{BB962C8B-B14F-4D97-AF65-F5344CB8AC3E}">
        <p14:creationId xmlns:p14="http://schemas.microsoft.com/office/powerpoint/2010/main" val="3959535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3"/>
          <p:cNvSpPr>
            <a:spLocks noGrp="1" noChangeArrowheads="1"/>
          </p:cNvSpPr>
          <p:nvPr>
            <p:ph type="body" idx="4294967295"/>
          </p:nvPr>
        </p:nvSpPr>
        <p:spPr>
          <a:xfrm>
            <a:off x="457200" y="228600"/>
            <a:ext cx="8001000" cy="5897563"/>
          </a:xfrm>
        </p:spPr>
        <p:txBody>
          <a:bodyPr/>
          <a:lstStyle/>
          <a:p>
            <a:pPr eaLnBrk="1" hangingPunct="1"/>
            <a:r>
              <a:rPr lang="en-US">
                <a:solidFill>
                  <a:srgbClr val="FF99FF"/>
                </a:solidFill>
              </a:rPr>
              <a:t>Answer: Eukaryotic cells have a nucleus, and are much larger and have more organelles. (More complex)</a:t>
            </a:r>
          </a:p>
          <a:p>
            <a:pPr eaLnBrk="1" hangingPunct="1"/>
            <a:endParaRPr lang="en-US">
              <a:solidFill>
                <a:srgbClr val="6699FF"/>
              </a:solidFill>
            </a:endParaRPr>
          </a:p>
        </p:txBody>
      </p:sp>
      <p:pic>
        <p:nvPicPr>
          <p:cNvPr id="492547" name="Picture 4"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8610600" cy="4657725"/>
          </a:xfrm>
          <a:prstGeom prst="rect">
            <a:avLst/>
          </a:prstGeom>
          <a:noFill/>
          <a:ln w="762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92548" name="Rectangle 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209928" name="AutoShape 8"/>
          <p:cNvSpPr>
            <a:spLocks noChangeArrowheads="1"/>
          </p:cNvSpPr>
          <p:nvPr/>
        </p:nvSpPr>
        <p:spPr bwMode="auto">
          <a:xfrm>
            <a:off x="2971800" y="39624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09929" name="AutoShape 9"/>
          <p:cNvSpPr>
            <a:spLocks noChangeArrowheads="1"/>
          </p:cNvSpPr>
          <p:nvPr/>
        </p:nvSpPr>
        <p:spPr bwMode="auto">
          <a:xfrm>
            <a:off x="3048000" y="4191000"/>
            <a:ext cx="2133600" cy="228600"/>
          </a:xfrm>
          <a:prstGeom prst="roundRect">
            <a:avLst>
              <a:gd name="adj" fmla="val 16667"/>
            </a:avLst>
          </a:prstGeom>
          <a:solidFill>
            <a:srgbClr val="FF99FF">
              <a:alpha val="39999"/>
            </a:srgbClr>
          </a:solidFill>
          <a:ln w="28575" algn="ctr">
            <a:solidFill>
              <a:srgbClr val="CC66FF"/>
            </a:solidFill>
            <a:round/>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92551" name="WordArt 24" descr="Bouquet"/>
          <p:cNvSpPr>
            <a:spLocks noChangeArrowheads="1" noChangeShapeType="1" noTextEdit="1"/>
          </p:cNvSpPr>
          <p:nvPr/>
        </p:nvSpPr>
        <p:spPr bwMode="auto">
          <a:xfrm>
            <a:off x="304800" y="2133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2552" name="WordArt 24" descr="Bouquet"/>
          <p:cNvSpPr>
            <a:spLocks noChangeArrowheads="1" noChangeShapeType="1" noTextEdit="1"/>
          </p:cNvSpPr>
          <p:nvPr/>
        </p:nvSpPr>
        <p:spPr bwMode="auto">
          <a:xfrm>
            <a:off x="304800" y="3657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2553" name="WordArt 24" descr="Bouquet"/>
          <p:cNvSpPr>
            <a:spLocks noChangeArrowheads="1" noChangeShapeType="1" noTextEdit="1"/>
          </p:cNvSpPr>
          <p:nvPr/>
        </p:nvSpPr>
        <p:spPr bwMode="auto">
          <a:xfrm>
            <a:off x="304800" y="52578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blipFill dpi="0" rotWithShape="1">
                  <a:blip r:embed="rId3"/>
                  <a:srcRect/>
                  <a:tile tx="0" ty="0" sx="100000" sy="100000" flip="none" algn="tl"/>
                </a:blipFill>
                <a:effectLst>
                  <a:outerShdw dist="45791" dir="3378596" algn="ctr" rotWithShape="0">
                    <a:srgbClr val="4D4D4D">
                      <a:alpha val="79999"/>
                    </a:srgbClr>
                  </a:outerShdw>
                </a:effectLst>
                <a:latin typeface="Arial Black"/>
              </a:rPr>
              <a:t>F</a:t>
            </a:r>
          </a:p>
        </p:txBody>
      </p:sp>
      <p:sp>
        <p:nvSpPr>
          <p:cNvPr id="492554" name="WordArt 27"/>
          <p:cNvSpPr>
            <a:spLocks noChangeArrowheads="1" noChangeShapeType="1" noTextEdit="1"/>
          </p:cNvSpPr>
          <p:nvPr/>
        </p:nvSpPr>
        <p:spPr bwMode="auto">
          <a:xfrm>
            <a:off x="1676400" y="26670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orm</a:t>
            </a:r>
          </a:p>
        </p:txBody>
      </p:sp>
      <p:sp>
        <p:nvSpPr>
          <p:cNvPr id="492555" name="WordArt 28"/>
          <p:cNvSpPr>
            <a:spLocks noChangeArrowheads="1" noChangeShapeType="1" noTextEdit="1"/>
          </p:cNvSpPr>
          <p:nvPr/>
        </p:nvSpPr>
        <p:spPr bwMode="auto">
          <a:xfrm>
            <a:off x="1676400" y="3733800"/>
            <a:ext cx="6553200" cy="14097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ollows</a:t>
            </a:r>
          </a:p>
        </p:txBody>
      </p:sp>
      <p:sp>
        <p:nvSpPr>
          <p:cNvPr id="492556" name="WordArt 29"/>
          <p:cNvSpPr>
            <a:spLocks noChangeArrowheads="1" noChangeShapeType="1" noTextEdit="1"/>
          </p:cNvSpPr>
          <p:nvPr/>
        </p:nvSpPr>
        <p:spPr bwMode="auto">
          <a:xfrm>
            <a:off x="1752600" y="5334000"/>
            <a:ext cx="6705600" cy="1295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000000"/>
                  </a:solidFill>
                  <a:round/>
                  <a:headEnd/>
                  <a:tailEnd/>
                </a:ln>
                <a:solidFill>
                  <a:srgbClr val="FFFF99"/>
                </a:solidFill>
                <a:effectLst>
                  <a:outerShdw dist="45791" dir="3378596" algn="ctr" rotWithShape="0">
                    <a:srgbClr val="4D4D4D">
                      <a:alpha val="79999"/>
                    </a:srgbClr>
                  </a:outerShdw>
                </a:effectLst>
                <a:latin typeface="Arial Black"/>
              </a:rPr>
              <a:t>unction</a:t>
            </a:r>
          </a:p>
        </p:txBody>
      </p:sp>
    </p:spTree>
    <p:extLst>
      <p:ext uri="{BB962C8B-B14F-4D97-AF65-F5344CB8AC3E}">
        <p14:creationId xmlns:p14="http://schemas.microsoft.com/office/powerpoint/2010/main" val="3212163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3539" name="Rectangle 3"/>
          <p:cNvSpPr>
            <a:spLocks noGrp="1" noChangeArrowheads="1"/>
          </p:cNvSpPr>
          <p:nvPr>
            <p:ph type="body" idx="1"/>
          </p:nvPr>
        </p:nvSpPr>
        <p:spPr>
          <a:xfrm>
            <a:off x="457200" y="457200"/>
            <a:ext cx="8229600" cy="5673725"/>
          </a:xfrm>
        </p:spPr>
        <p:txBody>
          <a:bodyPr/>
          <a:lstStyle/>
          <a:p>
            <a:pPr eaLnBrk="1" hangingPunct="1">
              <a:defRPr/>
            </a:pPr>
            <a:r>
              <a:rPr lang="en-US"/>
              <a:t>Prokaryotic cells</a:t>
            </a:r>
          </a:p>
          <a:p>
            <a:pPr lvl="1" eaLnBrk="1" hangingPunct="1">
              <a:defRPr/>
            </a:pPr>
            <a:r>
              <a:rPr lang="en-US"/>
              <a:t>-</a:t>
            </a:r>
          </a:p>
          <a:p>
            <a:pPr lvl="1" eaLnBrk="1" hangingPunct="1">
              <a:defRPr/>
            </a:pPr>
            <a:r>
              <a:rPr lang="en-US"/>
              <a:t>-</a:t>
            </a:r>
          </a:p>
          <a:p>
            <a:pPr lvl="1" eaLnBrk="1" hangingPunct="1">
              <a:defRPr/>
            </a:pPr>
            <a:r>
              <a:rPr lang="en-US"/>
              <a:t>-</a:t>
            </a:r>
          </a:p>
          <a:p>
            <a:pPr lvl="1" eaLnBrk="1" hangingPunct="1">
              <a:defRPr/>
            </a:pPr>
            <a:r>
              <a:rPr lang="en-US"/>
              <a:t>-</a:t>
            </a:r>
          </a:p>
          <a:p>
            <a:pPr lvl="1" eaLnBrk="1" hangingPunct="1">
              <a:buFont typeface="Wingdings" pitchFamily="2" charset="2"/>
              <a:buNone/>
              <a:defRPr/>
            </a:pPr>
            <a:endParaRPr lang="en-US"/>
          </a:p>
        </p:txBody>
      </p:sp>
      <p:sp>
        <p:nvSpPr>
          <p:cNvPr id="493571" name="Rectangle 7"/>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493572" name="Rectangle 8"/>
          <p:cNvSpPr>
            <a:spLocks noChangeArrowheads="1"/>
          </p:cNvSpPr>
          <p:nvPr/>
        </p:nvSpPr>
        <p:spPr bwMode="auto">
          <a:xfrm>
            <a:off x="5791200" y="68580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2934791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4563" name="Rectangle 3"/>
          <p:cNvSpPr>
            <a:spLocks noGrp="1" noChangeArrowheads="1"/>
          </p:cNvSpPr>
          <p:nvPr>
            <p:ph type="body" sz="half" idx="1"/>
          </p:nvPr>
        </p:nvSpPr>
        <p:spPr>
          <a:xfrm>
            <a:off x="457200" y="228600"/>
            <a:ext cx="8077200" cy="5902325"/>
          </a:xfrm>
        </p:spPr>
        <p:txBody>
          <a:bodyPr/>
          <a:lstStyle/>
          <a:p>
            <a:pPr eaLnBrk="1" hangingPunct="1">
              <a:defRPr/>
            </a:pPr>
            <a:r>
              <a:rPr lang="en-US" sz="2800"/>
              <a:t>No nuclear membrane</a:t>
            </a:r>
          </a:p>
          <a:p>
            <a:pPr lvl="1" eaLnBrk="1" hangingPunct="1">
              <a:buFont typeface="Wingdings" pitchFamily="2" charset="2"/>
              <a:buNone/>
              <a:defRPr/>
            </a:pPr>
            <a:endParaRPr lang="en-US" sz="2400"/>
          </a:p>
        </p:txBody>
      </p:sp>
      <p:pic>
        <p:nvPicPr>
          <p:cNvPr id="494595" name="Picture 4" descr="cheek_cells_005"/>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04800" y="1066800"/>
            <a:ext cx="4038600" cy="5389563"/>
          </a:xfrm>
          <a:noFill/>
          <a:ln w="76200">
            <a:solidFill>
              <a:schemeClr val="accent2"/>
            </a:solidFill>
          </a:ln>
          <a:extLst>
            <a:ext uri="{909E8E84-426E-40DD-AFC4-6F175D3DCCD1}">
              <a14:hiddenFill xmlns:a14="http://schemas.microsoft.com/office/drawing/2010/main">
                <a:solidFill>
                  <a:srgbClr val="FFFFFF"/>
                </a:solidFill>
              </a14:hiddenFill>
            </a:ext>
          </a:extLst>
        </p:spPr>
      </p:pic>
      <p:pic>
        <p:nvPicPr>
          <p:cNvPr id="494596" name="Picture 8" descr="http://www.emc.maricopa.edu/faculty/farabee/BIOBK/Bacteria.GIF"/>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24400" y="1143000"/>
            <a:ext cx="4114800" cy="5313363"/>
          </a:xfr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211975" name="AutoShape 7"/>
          <p:cNvSpPr>
            <a:spLocks noChangeArrowheads="1"/>
          </p:cNvSpPr>
          <p:nvPr/>
        </p:nvSpPr>
        <p:spPr bwMode="auto">
          <a:xfrm>
            <a:off x="2209800" y="33528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76" name="AutoShape 8"/>
          <p:cNvSpPr>
            <a:spLocks noChangeArrowheads="1"/>
          </p:cNvSpPr>
          <p:nvPr/>
        </p:nvSpPr>
        <p:spPr bwMode="auto">
          <a:xfrm>
            <a:off x="3352800" y="21336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77" name="AutoShape 9"/>
          <p:cNvSpPr>
            <a:spLocks noChangeArrowheads="1"/>
          </p:cNvSpPr>
          <p:nvPr/>
        </p:nvSpPr>
        <p:spPr bwMode="auto">
          <a:xfrm>
            <a:off x="1524000" y="21336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78" name="AutoShape 10"/>
          <p:cNvSpPr>
            <a:spLocks noChangeArrowheads="1"/>
          </p:cNvSpPr>
          <p:nvPr/>
        </p:nvSpPr>
        <p:spPr bwMode="auto">
          <a:xfrm>
            <a:off x="1752600" y="14478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79" name="AutoShape 11"/>
          <p:cNvSpPr>
            <a:spLocks noChangeArrowheads="1"/>
          </p:cNvSpPr>
          <p:nvPr/>
        </p:nvSpPr>
        <p:spPr bwMode="auto">
          <a:xfrm>
            <a:off x="914400" y="17526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80" name="AutoShape 12"/>
          <p:cNvSpPr>
            <a:spLocks noChangeArrowheads="1"/>
          </p:cNvSpPr>
          <p:nvPr/>
        </p:nvSpPr>
        <p:spPr bwMode="auto">
          <a:xfrm>
            <a:off x="762000" y="48006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81" name="AutoShape 13"/>
          <p:cNvSpPr>
            <a:spLocks noChangeArrowheads="1"/>
          </p:cNvSpPr>
          <p:nvPr/>
        </p:nvSpPr>
        <p:spPr bwMode="auto">
          <a:xfrm>
            <a:off x="3276600" y="37338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82" name="AutoShape 14"/>
          <p:cNvSpPr>
            <a:spLocks noChangeArrowheads="1"/>
          </p:cNvSpPr>
          <p:nvPr/>
        </p:nvSpPr>
        <p:spPr bwMode="auto">
          <a:xfrm>
            <a:off x="1905000" y="52578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83" name="AutoShape 15"/>
          <p:cNvSpPr>
            <a:spLocks noChangeArrowheads="1"/>
          </p:cNvSpPr>
          <p:nvPr/>
        </p:nvSpPr>
        <p:spPr bwMode="auto">
          <a:xfrm>
            <a:off x="4038600" y="35052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211984" name="AutoShape 16"/>
          <p:cNvSpPr>
            <a:spLocks noChangeArrowheads="1"/>
          </p:cNvSpPr>
          <p:nvPr/>
        </p:nvSpPr>
        <p:spPr bwMode="auto">
          <a:xfrm>
            <a:off x="1219200" y="3657600"/>
            <a:ext cx="381000" cy="533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w="9525" algn="ctr">
            <a:solidFill>
              <a:schemeClr val="accent2"/>
            </a:solidFill>
            <a:miter lim="800000"/>
            <a:headEnd/>
            <a:tailEnd/>
          </a:ln>
          <a:effectLst/>
        </p:spPr>
        <p:txBody>
          <a:bodyPr wrap="none" anchor="ct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496023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5587" name="Rectangle 3"/>
          <p:cNvSpPr>
            <a:spLocks noGrp="1" noChangeArrowheads="1"/>
          </p:cNvSpPr>
          <p:nvPr>
            <p:ph type="body" idx="1"/>
          </p:nvPr>
        </p:nvSpPr>
        <p:spPr>
          <a:xfrm>
            <a:off x="457200" y="381000"/>
            <a:ext cx="8229600" cy="5749925"/>
          </a:xfrm>
        </p:spPr>
        <p:txBody>
          <a:bodyPr/>
          <a:lstStyle/>
          <a:p>
            <a:pPr eaLnBrk="1" hangingPunct="1">
              <a:defRPr/>
            </a:pPr>
            <a:r>
              <a:rPr lang="en-US"/>
              <a:t>Genetic material is free in cytoplasm.</a:t>
            </a:r>
          </a:p>
        </p:txBody>
      </p:sp>
      <p:pic>
        <p:nvPicPr>
          <p:cNvPr id="495619" name="Picture 5" descr="http://www.ict-science-to-society.org/Pathogenomics/images/bacteria_c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610600" cy="55054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562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27098399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6611" name="Rectangle 3"/>
          <p:cNvSpPr>
            <a:spLocks noGrp="1" noChangeArrowheads="1"/>
          </p:cNvSpPr>
          <p:nvPr>
            <p:ph type="body" idx="1"/>
          </p:nvPr>
        </p:nvSpPr>
        <p:spPr>
          <a:xfrm>
            <a:off x="457200" y="228600"/>
            <a:ext cx="8153400" cy="5902325"/>
          </a:xfrm>
        </p:spPr>
        <p:txBody>
          <a:bodyPr/>
          <a:lstStyle/>
          <a:p>
            <a:pPr eaLnBrk="1" hangingPunct="1">
              <a:defRPr/>
            </a:pPr>
            <a:r>
              <a:rPr lang="en-US"/>
              <a:t>No membrane-bound organelles </a:t>
            </a:r>
          </a:p>
          <a:p>
            <a:pPr eaLnBrk="1" hangingPunct="1">
              <a:defRPr/>
            </a:pPr>
            <a:endParaRPr lang="en-US"/>
          </a:p>
        </p:txBody>
      </p:sp>
      <p:pic>
        <p:nvPicPr>
          <p:cNvPr id="496643" name="Picture 7" descr="all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400" cy="56483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56616" name="Line 8"/>
          <p:cNvSpPr>
            <a:spLocks noChangeShapeType="1"/>
          </p:cNvSpPr>
          <p:nvPr/>
        </p:nvSpPr>
        <p:spPr bwMode="auto">
          <a:xfrm flipV="1">
            <a:off x="3276600" y="4191000"/>
            <a:ext cx="3352800" cy="11430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17" name="Line 9"/>
          <p:cNvSpPr>
            <a:spLocks noChangeShapeType="1"/>
          </p:cNvSpPr>
          <p:nvPr/>
        </p:nvSpPr>
        <p:spPr bwMode="auto">
          <a:xfrm flipH="1" flipV="1">
            <a:off x="7391400" y="4419600"/>
            <a:ext cx="685800" cy="16764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18" name="Line 10"/>
          <p:cNvSpPr>
            <a:spLocks noChangeShapeType="1"/>
          </p:cNvSpPr>
          <p:nvPr/>
        </p:nvSpPr>
        <p:spPr bwMode="auto">
          <a:xfrm flipV="1">
            <a:off x="6477000" y="4572000"/>
            <a:ext cx="76200" cy="9906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19" name="Line 11"/>
          <p:cNvSpPr>
            <a:spLocks noChangeShapeType="1"/>
          </p:cNvSpPr>
          <p:nvPr/>
        </p:nvSpPr>
        <p:spPr bwMode="auto">
          <a:xfrm flipV="1">
            <a:off x="8382000" y="4267200"/>
            <a:ext cx="0" cy="13716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20" name="Line 12"/>
          <p:cNvSpPr>
            <a:spLocks noChangeShapeType="1"/>
          </p:cNvSpPr>
          <p:nvPr/>
        </p:nvSpPr>
        <p:spPr bwMode="auto">
          <a:xfrm flipH="1">
            <a:off x="7620000" y="1295400"/>
            <a:ext cx="762000" cy="6858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21" name="Line 13"/>
          <p:cNvSpPr>
            <a:spLocks noChangeShapeType="1"/>
          </p:cNvSpPr>
          <p:nvPr/>
        </p:nvSpPr>
        <p:spPr bwMode="auto">
          <a:xfrm>
            <a:off x="4343400" y="1447800"/>
            <a:ext cx="2133600" cy="6096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5956622" name="Line 14"/>
          <p:cNvSpPr>
            <a:spLocks noChangeShapeType="1"/>
          </p:cNvSpPr>
          <p:nvPr/>
        </p:nvSpPr>
        <p:spPr bwMode="auto">
          <a:xfrm>
            <a:off x="3886200" y="1600200"/>
            <a:ext cx="2590800" cy="1371600"/>
          </a:xfrm>
          <a:prstGeom prst="line">
            <a:avLst/>
          </a:prstGeom>
          <a:noFill/>
          <a:ln w="57150">
            <a:solidFill>
              <a:srgbClr val="FF0000"/>
            </a:solidFill>
            <a:round/>
            <a:headEnd/>
            <a:tailEnd type="triangle" w="med" len="med"/>
          </a:ln>
          <a:effectLst/>
        </p:spPr>
        <p:txBody>
          <a:bodyPr/>
          <a:lstStyle/>
          <a:p>
            <a:pPr eaLnBrk="1" hangingPunct="1">
              <a:buClr>
                <a:srgbClr val="66CCFF"/>
              </a:buClr>
              <a:buSzPct val="65000"/>
              <a:buFont typeface="Wingdings" pitchFamily="2" charset="2"/>
              <a:buChar char="n"/>
              <a:defRPr/>
            </a:pPr>
            <a:endParaRPr lang="en-US" sz="9600">
              <a:solidFill>
                <a:srgbClr val="FFFFFF"/>
              </a:solidFill>
              <a:effectLst>
                <a:outerShdw blurRad="38100" dist="38100" dir="2700000" algn="tl">
                  <a:srgbClr val="000000">
                    <a:alpha val="43137"/>
                  </a:srgbClr>
                </a:outerShdw>
              </a:effectLst>
              <a:latin typeface="Tahoma" pitchFamily="34" charset="0"/>
            </a:endParaRPr>
          </a:p>
        </p:txBody>
      </p:sp>
      <p:sp>
        <p:nvSpPr>
          <p:cNvPr id="496651" name="Rectangle 15"/>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899746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7635" name="Rectangle 3"/>
          <p:cNvSpPr>
            <a:spLocks noGrp="1" noChangeArrowheads="1"/>
          </p:cNvSpPr>
          <p:nvPr>
            <p:ph type="body" idx="1"/>
          </p:nvPr>
        </p:nvSpPr>
        <p:spPr>
          <a:xfrm>
            <a:off x="457200" y="304800"/>
            <a:ext cx="8001000" cy="5826125"/>
          </a:xfrm>
        </p:spPr>
        <p:txBody>
          <a:bodyPr/>
          <a:lstStyle/>
          <a:p>
            <a:pPr eaLnBrk="1" hangingPunct="1">
              <a:defRPr/>
            </a:pPr>
            <a:r>
              <a:rPr lang="en-US"/>
              <a:t>Most primitive type of cell </a:t>
            </a:r>
          </a:p>
          <a:p>
            <a:pPr lvl="1" eaLnBrk="1" hangingPunct="1">
              <a:defRPr/>
            </a:pPr>
            <a:r>
              <a:rPr lang="en-US"/>
              <a:t>appeared about 3.8 billion years ago.</a:t>
            </a:r>
          </a:p>
        </p:txBody>
      </p:sp>
      <p:pic>
        <p:nvPicPr>
          <p:cNvPr id="497667" name="Picture 5" descr="http://www.moorsgate.com/wp-content/uploads/2008/10/early-earth-ocean-moon-asteroids-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0" cy="50196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7668"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1943538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3"/>
          <p:cNvSpPr>
            <a:spLocks noGrp="1" noChangeArrowheads="1"/>
          </p:cNvSpPr>
          <p:nvPr>
            <p:ph type="body" idx="1"/>
          </p:nvPr>
        </p:nvSpPr>
        <p:spPr>
          <a:xfrm>
            <a:off x="228600" y="228600"/>
            <a:ext cx="8763000" cy="5897563"/>
          </a:xfrm>
        </p:spPr>
        <p:txBody>
          <a:bodyPr/>
          <a:lstStyle/>
          <a:p>
            <a:pPr eaLnBrk="1" hangingPunct="1"/>
            <a:r>
              <a:rPr lang="en-US"/>
              <a:t>Eukaryotic Cells.  We have eukaryotic cells.</a:t>
            </a:r>
          </a:p>
        </p:txBody>
      </p:sp>
      <p:pic>
        <p:nvPicPr>
          <p:cNvPr id="498691" name="Picture 5" descr="080118092439-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869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4254898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2050" name="Picture 2" descr="Image result for raccoon opening garbag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9" cy="5395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51098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2019" name="Rectangle 3"/>
          <p:cNvSpPr>
            <a:spLocks noGrp="1" noChangeArrowheads="1"/>
          </p:cNvSpPr>
          <p:nvPr>
            <p:ph type="body" idx="1"/>
          </p:nvPr>
        </p:nvSpPr>
        <p:spPr>
          <a:xfrm>
            <a:off x="457200" y="228600"/>
            <a:ext cx="8077200" cy="5902325"/>
          </a:xfrm>
        </p:spPr>
        <p:txBody>
          <a:bodyPr/>
          <a:lstStyle/>
          <a:p>
            <a:pPr eaLnBrk="1" hangingPunct="1">
              <a:defRPr/>
            </a:pPr>
            <a:r>
              <a:rPr lang="en-US"/>
              <a:t>Eukaryotic Cells</a:t>
            </a:r>
          </a:p>
          <a:p>
            <a:pPr lvl="1" eaLnBrk="1" hangingPunct="1">
              <a:defRPr/>
            </a:pPr>
            <a:r>
              <a:rPr lang="en-US"/>
              <a:t>-</a:t>
            </a:r>
          </a:p>
          <a:p>
            <a:pPr lvl="1" eaLnBrk="1" hangingPunct="1">
              <a:defRPr/>
            </a:pPr>
            <a:r>
              <a:rPr lang="en-US"/>
              <a:t>-</a:t>
            </a:r>
          </a:p>
          <a:p>
            <a:pPr lvl="1" eaLnBrk="1" hangingPunct="1">
              <a:defRPr/>
            </a:pPr>
            <a:r>
              <a:rPr lang="en-US"/>
              <a:t>-</a:t>
            </a:r>
          </a:p>
          <a:p>
            <a:pPr lvl="1" eaLnBrk="1" hangingPunct="1">
              <a:defRPr/>
            </a:pPr>
            <a:r>
              <a:rPr lang="en-US"/>
              <a:t>-</a:t>
            </a:r>
          </a:p>
        </p:txBody>
      </p:sp>
      <p:sp>
        <p:nvSpPr>
          <p:cNvPr id="499715" name="Rectangle 7"/>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3935385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3" name="Rectangle 3"/>
          <p:cNvSpPr>
            <a:spLocks noGrp="1" noChangeArrowheads="1"/>
          </p:cNvSpPr>
          <p:nvPr>
            <p:ph type="body" idx="1"/>
          </p:nvPr>
        </p:nvSpPr>
        <p:spPr>
          <a:xfrm>
            <a:off x="457200" y="228600"/>
            <a:ext cx="8077200" cy="5902325"/>
          </a:xfrm>
        </p:spPr>
        <p:txBody>
          <a:bodyPr/>
          <a:lstStyle/>
          <a:p>
            <a:pPr eaLnBrk="1" hangingPunct="1">
              <a:defRPr/>
            </a:pPr>
            <a:r>
              <a:rPr lang="en-US"/>
              <a:t>Nuclear membrane surrounding genetic material</a:t>
            </a:r>
          </a:p>
        </p:txBody>
      </p:sp>
      <p:pic>
        <p:nvPicPr>
          <p:cNvPr id="500739" name="Picture 7" descr="http://www.emc.maricopa.edu/faculty/farabee/BIOBK/nucleu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50990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074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884153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3" name="Rectangle 3"/>
          <p:cNvSpPr>
            <a:spLocks noGrp="1" noChangeArrowheads="1"/>
          </p:cNvSpPr>
          <p:nvPr>
            <p:ph type="body" idx="4294967295"/>
          </p:nvPr>
        </p:nvSpPr>
        <p:spPr>
          <a:xfrm>
            <a:off x="457200" y="228600"/>
            <a:ext cx="8077200" cy="5902325"/>
          </a:xfrm>
        </p:spPr>
        <p:txBody>
          <a:bodyPr/>
          <a:lstStyle/>
          <a:p>
            <a:pPr eaLnBrk="1" hangingPunct="1">
              <a:defRPr/>
            </a:pPr>
            <a:r>
              <a:rPr lang="en-US"/>
              <a:t>Nuclear membrane surrounding genetic material</a:t>
            </a:r>
          </a:p>
        </p:txBody>
      </p:sp>
      <p:pic>
        <p:nvPicPr>
          <p:cNvPr id="501763" name="Picture 7" descr="http://www.emc.maricopa.edu/faculty/farabee/BIOBK/nucleu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50990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176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501765" name="WordArt 24"/>
          <p:cNvSpPr>
            <a:spLocks noChangeArrowheads="1" noChangeShapeType="1" noTextEdit="1"/>
          </p:cNvSpPr>
          <p:nvPr/>
        </p:nvSpPr>
        <p:spPr bwMode="auto">
          <a:xfrm>
            <a:off x="533400" y="15240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1766" name="WordArt 24"/>
          <p:cNvSpPr>
            <a:spLocks noChangeArrowheads="1" noChangeShapeType="1" noTextEdit="1"/>
          </p:cNvSpPr>
          <p:nvPr/>
        </p:nvSpPr>
        <p:spPr bwMode="auto">
          <a:xfrm>
            <a:off x="533400" y="31242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1767" name="WordArt 24"/>
          <p:cNvSpPr>
            <a:spLocks noChangeArrowheads="1" noChangeShapeType="1" noTextEdit="1"/>
          </p:cNvSpPr>
          <p:nvPr/>
        </p:nvSpPr>
        <p:spPr bwMode="auto">
          <a:xfrm>
            <a:off x="533400" y="4800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Tree>
    <p:extLst>
      <p:ext uri="{BB962C8B-B14F-4D97-AF65-F5344CB8AC3E}">
        <p14:creationId xmlns:p14="http://schemas.microsoft.com/office/powerpoint/2010/main" val="2422998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3" name="Rectangle 3"/>
          <p:cNvSpPr>
            <a:spLocks noGrp="1" noChangeArrowheads="1"/>
          </p:cNvSpPr>
          <p:nvPr>
            <p:ph type="body" idx="4294967295"/>
          </p:nvPr>
        </p:nvSpPr>
        <p:spPr>
          <a:xfrm>
            <a:off x="457200" y="228600"/>
            <a:ext cx="8077200" cy="5902325"/>
          </a:xfrm>
        </p:spPr>
        <p:txBody>
          <a:bodyPr/>
          <a:lstStyle/>
          <a:p>
            <a:pPr eaLnBrk="1" hangingPunct="1">
              <a:defRPr/>
            </a:pPr>
            <a:r>
              <a:rPr lang="en-US"/>
              <a:t>Nuclear membrane surrounding genetic material</a:t>
            </a:r>
          </a:p>
        </p:txBody>
      </p:sp>
      <p:pic>
        <p:nvPicPr>
          <p:cNvPr id="502787" name="Picture 7" descr="http://www.emc.maricopa.edu/faculty/farabee/BIOBK/nucleu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50990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2788"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502789" name="WordArt 24"/>
          <p:cNvSpPr>
            <a:spLocks noChangeArrowheads="1" noChangeShapeType="1" noTextEdit="1"/>
          </p:cNvSpPr>
          <p:nvPr/>
        </p:nvSpPr>
        <p:spPr bwMode="auto">
          <a:xfrm>
            <a:off x="533400" y="15240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2790" name="WordArt 24"/>
          <p:cNvSpPr>
            <a:spLocks noChangeArrowheads="1" noChangeShapeType="1" noTextEdit="1"/>
          </p:cNvSpPr>
          <p:nvPr/>
        </p:nvSpPr>
        <p:spPr bwMode="auto">
          <a:xfrm>
            <a:off x="533400" y="31242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2791" name="WordArt 24"/>
          <p:cNvSpPr>
            <a:spLocks noChangeArrowheads="1" noChangeShapeType="1" noTextEdit="1"/>
          </p:cNvSpPr>
          <p:nvPr/>
        </p:nvSpPr>
        <p:spPr bwMode="auto">
          <a:xfrm>
            <a:off x="533400" y="4800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2792" name="WordArt 27"/>
          <p:cNvSpPr>
            <a:spLocks noChangeArrowheads="1" noChangeShapeType="1" noTextEdit="1"/>
          </p:cNvSpPr>
          <p:nvPr/>
        </p:nvSpPr>
        <p:spPr bwMode="auto">
          <a:xfrm>
            <a:off x="1828800" y="20574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orm</a:t>
            </a:r>
          </a:p>
        </p:txBody>
      </p:sp>
    </p:spTree>
    <p:extLst>
      <p:ext uri="{BB962C8B-B14F-4D97-AF65-F5344CB8AC3E}">
        <p14:creationId xmlns:p14="http://schemas.microsoft.com/office/powerpoint/2010/main" val="1289742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3" name="Rectangle 3"/>
          <p:cNvSpPr>
            <a:spLocks noGrp="1" noChangeArrowheads="1"/>
          </p:cNvSpPr>
          <p:nvPr>
            <p:ph type="body" idx="4294967295"/>
          </p:nvPr>
        </p:nvSpPr>
        <p:spPr>
          <a:xfrm>
            <a:off x="457200" y="228600"/>
            <a:ext cx="8077200" cy="5902325"/>
          </a:xfrm>
        </p:spPr>
        <p:txBody>
          <a:bodyPr/>
          <a:lstStyle/>
          <a:p>
            <a:pPr eaLnBrk="1" hangingPunct="1">
              <a:defRPr/>
            </a:pPr>
            <a:r>
              <a:rPr lang="en-US"/>
              <a:t>Nuclear membrane surrounding genetic material</a:t>
            </a:r>
          </a:p>
        </p:txBody>
      </p:sp>
      <p:pic>
        <p:nvPicPr>
          <p:cNvPr id="503811" name="Picture 7" descr="http://www.emc.maricopa.edu/faculty/farabee/BIOBK/nucleu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50990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3812"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503813" name="WordArt 24"/>
          <p:cNvSpPr>
            <a:spLocks noChangeArrowheads="1" noChangeShapeType="1" noTextEdit="1"/>
          </p:cNvSpPr>
          <p:nvPr/>
        </p:nvSpPr>
        <p:spPr bwMode="auto">
          <a:xfrm>
            <a:off x="533400" y="15240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3814" name="WordArt 24"/>
          <p:cNvSpPr>
            <a:spLocks noChangeArrowheads="1" noChangeShapeType="1" noTextEdit="1"/>
          </p:cNvSpPr>
          <p:nvPr/>
        </p:nvSpPr>
        <p:spPr bwMode="auto">
          <a:xfrm>
            <a:off x="533400" y="31242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3815" name="WordArt 24"/>
          <p:cNvSpPr>
            <a:spLocks noChangeArrowheads="1" noChangeShapeType="1" noTextEdit="1"/>
          </p:cNvSpPr>
          <p:nvPr/>
        </p:nvSpPr>
        <p:spPr bwMode="auto">
          <a:xfrm>
            <a:off x="533400" y="4800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3816" name="WordArt 27"/>
          <p:cNvSpPr>
            <a:spLocks noChangeArrowheads="1" noChangeShapeType="1" noTextEdit="1"/>
          </p:cNvSpPr>
          <p:nvPr/>
        </p:nvSpPr>
        <p:spPr bwMode="auto">
          <a:xfrm>
            <a:off x="1828800" y="20574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orm</a:t>
            </a:r>
          </a:p>
        </p:txBody>
      </p:sp>
      <p:sp>
        <p:nvSpPr>
          <p:cNvPr id="503817" name="WordArt 28"/>
          <p:cNvSpPr>
            <a:spLocks noChangeArrowheads="1" noChangeShapeType="1" noTextEdit="1"/>
          </p:cNvSpPr>
          <p:nvPr/>
        </p:nvSpPr>
        <p:spPr bwMode="auto">
          <a:xfrm>
            <a:off x="1828800" y="3352800"/>
            <a:ext cx="6477000" cy="13716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ollows</a:t>
            </a:r>
          </a:p>
        </p:txBody>
      </p:sp>
    </p:spTree>
    <p:extLst>
      <p:ext uri="{BB962C8B-B14F-4D97-AF65-F5344CB8AC3E}">
        <p14:creationId xmlns:p14="http://schemas.microsoft.com/office/powerpoint/2010/main" val="3439368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3" name="Rectangle 3"/>
          <p:cNvSpPr>
            <a:spLocks noGrp="1" noChangeArrowheads="1"/>
          </p:cNvSpPr>
          <p:nvPr>
            <p:ph type="body" idx="4294967295"/>
          </p:nvPr>
        </p:nvSpPr>
        <p:spPr>
          <a:xfrm>
            <a:off x="457200" y="228600"/>
            <a:ext cx="8077200" cy="5902325"/>
          </a:xfrm>
        </p:spPr>
        <p:txBody>
          <a:bodyPr/>
          <a:lstStyle/>
          <a:p>
            <a:pPr eaLnBrk="1" hangingPunct="1">
              <a:defRPr/>
            </a:pPr>
            <a:r>
              <a:rPr lang="en-US"/>
              <a:t>Nuclear membrane surrounding genetic material</a:t>
            </a:r>
          </a:p>
        </p:txBody>
      </p:sp>
      <p:pic>
        <p:nvPicPr>
          <p:cNvPr id="504835" name="Picture 7" descr="http://www.emc.maricopa.edu/faculty/farabee/BIOBK/nucleus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50990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4836"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
        <p:nvSpPr>
          <p:cNvPr id="504837" name="WordArt 24"/>
          <p:cNvSpPr>
            <a:spLocks noChangeArrowheads="1" noChangeShapeType="1" noTextEdit="1"/>
          </p:cNvSpPr>
          <p:nvPr/>
        </p:nvSpPr>
        <p:spPr bwMode="auto">
          <a:xfrm>
            <a:off x="533400" y="15240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4838" name="WordArt 24"/>
          <p:cNvSpPr>
            <a:spLocks noChangeArrowheads="1" noChangeShapeType="1" noTextEdit="1"/>
          </p:cNvSpPr>
          <p:nvPr/>
        </p:nvSpPr>
        <p:spPr bwMode="auto">
          <a:xfrm>
            <a:off x="533400" y="31242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4839" name="WordArt 24"/>
          <p:cNvSpPr>
            <a:spLocks noChangeArrowheads="1" noChangeShapeType="1" noTextEdit="1"/>
          </p:cNvSpPr>
          <p:nvPr/>
        </p:nvSpPr>
        <p:spPr bwMode="auto">
          <a:xfrm>
            <a:off x="533400" y="4800600"/>
            <a:ext cx="1219200" cy="14478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dash"/>
                  <a:round/>
                  <a:headEnd/>
                  <a:tailEnd/>
                </a:ln>
                <a:solidFill>
                  <a:srgbClr val="9966FF"/>
                </a:solidFill>
                <a:effectLst>
                  <a:outerShdw dist="45791" dir="3378596" algn="ctr" rotWithShape="0">
                    <a:srgbClr val="4D4D4D">
                      <a:alpha val="79999"/>
                    </a:srgbClr>
                  </a:outerShdw>
                </a:effectLst>
                <a:latin typeface="Arial Black"/>
              </a:rPr>
              <a:t>F</a:t>
            </a:r>
          </a:p>
        </p:txBody>
      </p:sp>
      <p:sp>
        <p:nvSpPr>
          <p:cNvPr id="504840" name="WordArt 27"/>
          <p:cNvSpPr>
            <a:spLocks noChangeArrowheads="1" noChangeShapeType="1" noTextEdit="1"/>
          </p:cNvSpPr>
          <p:nvPr/>
        </p:nvSpPr>
        <p:spPr bwMode="auto">
          <a:xfrm>
            <a:off x="1828800" y="2057400"/>
            <a:ext cx="3886200" cy="9144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orm</a:t>
            </a:r>
          </a:p>
        </p:txBody>
      </p:sp>
      <p:sp>
        <p:nvSpPr>
          <p:cNvPr id="504841" name="WordArt 28"/>
          <p:cNvSpPr>
            <a:spLocks noChangeArrowheads="1" noChangeShapeType="1" noTextEdit="1"/>
          </p:cNvSpPr>
          <p:nvPr/>
        </p:nvSpPr>
        <p:spPr bwMode="auto">
          <a:xfrm>
            <a:off x="1828800" y="3352800"/>
            <a:ext cx="6477000" cy="13716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ollows</a:t>
            </a:r>
          </a:p>
        </p:txBody>
      </p:sp>
      <p:sp>
        <p:nvSpPr>
          <p:cNvPr id="504842" name="WordArt 29"/>
          <p:cNvSpPr>
            <a:spLocks noChangeArrowheads="1" noChangeShapeType="1" noTextEdit="1"/>
          </p:cNvSpPr>
          <p:nvPr/>
        </p:nvSpPr>
        <p:spPr bwMode="auto">
          <a:xfrm>
            <a:off x="1828800" y="5105400"/>
            <a:ext cx="6477000" cy="1143000"/>
          </a:xfrm>
          <a:prstGeom prst="rect">
            <a:avLst/>
          </a:prstGeom>
        </p:spPr>
        <p:txBody>
          <a:bodyPr wrap="none" fromWordArt="1">
            <a:prstTxWarp prst="textPlain">
              <a:avLst>
                <a:gd name="adj" fmla="val 50000"/>
              </a:avLst>
            </a:prstTxWarp>
          </a:bodyPr>
          <a:lstStyle/>
          <a:p>
            <a:pPr algn="ctr" eaLnBrk="1" hangingPunct="1">
              <a:buClr>
                <a:srgbClr val="66CCFF"/>
              </a:buClr>
              <a:buSzPct val="65000"/>
              <a:buFont typeface="Wingdings" pitchFamily="2" charset="2"/>
              <a:buNone/>
            </a:pPr>
            <a:r>
              <a:rPr lang="en-US" sz="3600" kern="10" spc="720">
                <a:ln w="76200">
                  <a:solidFill>
                    <a:srgbClr val="468A4B"/>
                  </a:solidFill>
                  <a:prstDash val="sysDot"/>
                  <a:round/>
                  <a:headEnd/>
                  <a:tailEnd/>
                </a:ln>
                <a:solidFill>
                  <a:srgbClr val="9966FF"/>
                </a:solidFill>
                <a:effectLst>
                  <a:outerShdw dist="45791" dir="3378596" algn="ctr" rotWithShape="0">
                    <a:srgbClr val="4D4D4D">
                      <a:alpha val="79999"/>
                    </a:srgbClr>
                  </a:outerShdw>
                </a:effectLst>
                <a:latin typeface="Arial Black"/>
              </a:rPr>
              <a:t>unction</a:t>
            </a:r>
          </a:p>
        </p:txBody>
      </p:sp>
    </p:spTree>
    <p:extLst>
      <p:ext uri="{BB962C8B-B14F-4D97-AF65-F5344CB8AC3E}">
        <p14:creationId xmlns:p14="http://schemas.microsoft.com/office/powerpoint/2010/main" val="1802893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83" name="Rectangle 3"/>
          <p:cNvSpPr>
            <a:spLocks noGrp="1" noChangeArrowheads="1"/>
          </p:cNvSpPr>
          <p:nvPr>
            <p:ph type="body" sz="half" idx="1"/>
          </p:nvPr>
        </p:nvSpPr>
        <p:spPr>
          <a:xfrm>
            <a:off x="457200" y="228600"/>
            <a:ext cx="8153400" cy="5902325"/>
          </a:xfrm>
        </p:spPr>
        <p:txBody>
          <a:bodyPr/>
          <a:lstStyle/>
          <a:p>
            <a:pPr eaLnBrk="1" hangingPunct="1">
              <a:defRPr/>
            </a:pPr>
            <a:r>
              <a:rPr lang="en-US" sz="2800"/>
              <a:t>Numerous membrane-bound organelles</a:t>
            </a:r>
          </a:p>
        </p:txBody>
      </p:sp>
      <p:pic>
        <p:nvPicPr>
          <p:cNvPr id="505859" name="Picture 4" descr="http://human.freescience.org/~freescie/human/images/Biological_cell_sm.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838200"/>
            <a:ext cx="9144000" cy="6019800"/>
          </a:xfrm>
          <a:noFill/>
          <a:extLst>
            <a:ext uri="{909E8E84-426E-40DD-AFC4-6F175D3DCCD1}">
              <a14:hiddenFill xmlns:a14="http://schemas.microsoft.com/office/drawing/2010/main">
                <a:solidFill>
                  <a:srgbClr val="FFFFFF"/>
                </a:solidFill>
              </a14:hiddenFill>
            </a:ext>
          </a:extLst>
        </p:spPr>
      </p:pic>
      <p:sp>
        <p:nvSpPr>
          <p:cNvPr id="505860"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33989922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4307" name="Rectangle 3"/>
          <p:cNvSpPr>
            <a:spLocks noGrp="1" noChangeArrowheads="1"/>
          </p:cNvSpPr>
          <p:nvPr>
            <p:ph type="body" idx="1"/>
          </p:nvPr>
        </p:nvSpPr>
        <p:spPr>
          <a:xfrm>
            <a:off x="457200" y="304800"/>
            <a:ext cx="8229600" cy="5826125"/>
          </a:xfrm>
        </p:spPr>
        <p:txBody>
          <a:bodyPr/>
          <a:lstStyle/>
          <a:p>
            <a:pPr eaLnBrk="1" hangingPunct="1">
              <a:defRPr/>
            </a:pPr>
            <a:r>
              <a:rPr lang="en-US"/>
              <a:t>Complex internal structure.</a:t>
            </a:r>
          </a:p>
        </p:txBody>
      </p:sp>
      <p:pic>
        <p:nvPicPr>
          <p:cNvPr id="506883" name="Picture 5" descr="http://media-2.web.britannica.com/eb-media/87/58887-004-F4969ED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10600" cy="56388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6884"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708803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4067" name="Rectangle 3"/>
          <p:cNvSpPr>
            <a:spLocks noGrp="1" noChangeArrowheads="1"/>
          </p:cNvSpPr>
          <p:nvPr>
            <p:ph type="body" idx="1"/>
          </p:nvPr>
        </p:nvSpPr>
        <p:spPr>
          <a:xfrm>
            <a:off x="457200" y="304800"/>
            <a:ext cx="8077200" cy="5826125"/>
          </a:xfrm>
        </p:spPr>
        <p:txBody>
          <a:bodyPr/>
          <a:lstStyle/>
          <a:p>
            <a:pPr eaLnBrk="1" hangingPunct="1">
              <a:defRPr/>
            </a:pPr>
            <a:r>
              <a:rPr lang="en-US"/>
              <a:t>Appeared approximately 2.2 billion years ago.</a:t>
            </a:r>
          </a:p>
        </p:txBody>
      </p:sp>
      <p:pic>
        <p:nvPicPr>
          <p:cNvPr id="507907" name="Picture 5" descr="http://www.earth.ox.ac.uk/__data/assets/image/0020/5078/trou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86800" cy="51816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7908" name="Rectangle 8"/>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spTree>
    <p:extLst>
      <p:ext uri="{BB962C8B-B14F-4D97-AF65-F5344CB8AC3E}">
        <p14:creationId xmlns:p14="http://schemas.microsoft.com/office/powerpoint/2010/main" val="1073292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3"/>
          <p:cNvSpPr>
            <a:spLocks noGrp="1" noChangeArrowheads="1"/>
          </p:cNvSpPr>
          <p:nvPr>
            <p:ph type="body" idx="4294967295"/>
          </p:nvPr>
        </p:nvSpPr>
        <p:spPr>
          <a:xfrm>
            <a:off x="457200" y="381000"/>
            <a:ext cx="8229600" cy="5745163"/>
          </a:xfrm>
        </p:spPr>
        <p:txBody>
          <a:bodyPr/>
          <a:lstStyle/>
          <a:p>
            <a:pPr eaLnBrk="1" hangingPunct="1"/>
            <a:r>
              <a:rPr lang="en-US"/>
              <a:t>Figure out the picture under the boxes.</a:t>
            </a:r>
          </a:p>
          <a:p>
            <a:pPr lvl="1" eaLnBrk="1" hangingPunct="1"/>
            <a:r>
              <a:rPr lang="en-US"/>
              <a:t>Raise your hand when you think you know.</a:t>
            </a:r>
          </a:p>
          <a:p>
            <a:pPr lvl="1" eaLnBrk="1" hangingPunct="1"/>
            <a:r>
              <a:rPr lang="en-US"/>
              <a:t>You only get one guess.</a:t>
            </a:r>
          </a:p>
        </p:txBody>
      </p:sp>
      <p:pic>
        <p:nvPicPr>
          <p:cNvPr id="336899" name="Picture 5" descr="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81200"/>
            <a:ext cx="83058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Rectangle 9"/>
          <p:cNvSpPr>
            <a:spLocks noChangeArrowheads="1"/>
          </p:cNvSpPr>
          <p:nvPr/>
        </p:nvSpPr>
        <p:spPr bwMode="auto">
          <a:xfrm>
            <a:off x="5715000" y="66294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chemeClr val="hlink"/>
              </a:buClr>
              <a:buSzPct val="65000"/>
              <a:buFont typeface="Wingdings" pitchFamily="2" charset="2"/>
              <a:buNone/>
            </a:pPr>
            <a:r>
              <a:rPr lang="en-US" sz="800" b="1" dirty="0">
                <a:latin typeface="Verdana" pitchFamily="34" charset="0"/>
              </a:rPr>
              <a:t>Copyright © 2024 SlideSpark .LLC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9315" name="Rectangle 3"/>
          <p:cNvSpPr>
            <a:spLocks noGrp="1" noChangeArrowheads="1"/>
          </p:cNvSpPr>
          <p:nvPr>
            <p:ph type="body" idx="1"/>
          </p:nvPr>
        </p:nvSpPr>
        <p:spPr>
          <a:xfrm>
            <a:off x="304800" y="228600"/>
            <a:ext cx="8534400" cy="5745163"/>
          </a:xfrm>
        </p:spPr>
        <p:txBody>
          <a:bodyPr/>
          <a:lstStyle/>
          <a:p>
            <a:pPr eaLnBrk="1" hangingPunct="1">
              <a:defRPr/>
            </a:pPr>
            <a:r>
              <a:rPr lang="en-US" dirty="0"/>
              <a:t>Decide if the picture / information is a learned behavior or inherited trait. 1-10</a:t>
            </a:r>
          </a:p>
        </p:txBody>
      </p:sp>
      <p:sp>
        <p:nvSpPr>
          <p:cNvPr id="479238" name="Rectangle 9"/>
          <p:cNvSpPr>
            <a:spLocks noChangeArrowheads="1"/>
          </p:cNvSpPr>
          <p:nvPr/>
        </p:nvSpPr>
        <p:spPr bwMode="auto">
          <a:xfrm>
            <a:off x="5638800" y="6705600"/>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342900" indent="-342900" algn="r" eaLnBrk="1" hangingPunct="1">
              <a:buClr>
                <a:srgbClr val="66CCFF"/>
              </a:buClr>
              <a:buSzPct val="65000"/>
              <a:buFont typeface="Wingdings" pitchFamily="2" charset="2"/>
              <a:buNone/>
            </a:pPr>
            <a:r>
              <a:rPr lang="en-US" sz="800" b="1" dirty="0">
                <a:solidFill>
                  <a:srgbClr val="FFFFFF"/>
                </a:solidFill>
                <a:latin typeface="Tahoma" pitchFamily="34" charset="0"/>
              </a:rPr>
              <a:t>Copyright © 2024 SlideSpark .LLC</a:t>
            </a:r>
          </a:p>
        </p:txBody>
      </p:sp>
      <p:pic>
        <p:nvPicPr>
          <p:cNvPr id="2050" name="Picture 2" descr="Image result for raccoon opening garbag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799" cy="5395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81000" y="1371600"/>
            <a:ext cx="8458200" cy="1676400"/>
          </a:xfrm>
          <a:prstGeom prst="rect">
            <a:avLst/>
          </a:prstGeom>
          <a:noFill/>
        </p:spPr>
        <p:txBody>
          <a:bodyPr wrap="none" lIns="91440" tIns="45720" rIns="91440" bIns="45720">
            <a:prstTxWarp prst="textDeflateBottom">
              <a:avLst/>
            </a:prstTxWarp>
            <a:spAutoFit/>
          </a:bodyPr>
          <a:lstStyle/>
          <a:p>
            <a:pPr algn="ctr" eaLnBrk="1" hangingPunct="1">
              <a:buClr>
                <a:srgbClr val="66CCFF"/>
              </a:buClr>
              <a:buSzPct val="65000"/>
              <a:buFont typeface="Wingdings" pitchFamily="2" charset="2"/>
              <a:buNone/>
            </a:pPr>
            <a:r>
              <a:rPr lang="en-US" sz="5400" b="1" dirty="0">
                <a:ln w="17780" cmpd="sng">
                  <a:solidFill>
                    <a:sysClr val="windowText" lastClr="000000"/>
                  </a:solidFill>
                  <a:prstDash val="solid"/>
                  <a:miter lim="800000"/>
                </a:ln>
                <a:solidFill>
                  <a:srgbClr val="FFCC99"/>
                </a:solidFill>
                <a:effectLst>
                  <a:outerShdw blurRad="50800" algn="tl" rotWithShape="0">
                    <a:srgbClr val="000000"/>
                  </a:outerShdw>
                </a:effectLst>
                <a:latin typeface="Tahoma" pitchFamily="34" charset="0"/>
              </a:rPr>
              <a:t>Learned Behavior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4238625"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558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37924" name="Rectangle 5"/>
          <p:cNvSpPr>
            <a:spLocks noChangeArrowheads="1"/>
          </p:cNvSpPr>
          <p:nvPr/>
        </p:nvSpPr>
        <p:spPr bwMode="auto">
          <a:xfrm>
            <a:off x="9144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25" name="Rectangle 6"/>
          <p:cNvSpPr>
            <a:spLocks noChangeArrowheads="1"/>
          </p:cNvSpPr>
          <p:nvPr/>
        </p:nvSpPr>
        <p:spPr bwMode="auto">
          <a:xfrm>
            <a:off x="9144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26" name="Rectangle 7"/>
          <p:cNvSpPr>
            <a:spLocks noChangeArrowheads="1"/>
          </p:cNvSpPr>
          <p:nvPr/>
        </p:nvSpPr>
        <p:spPr bwMode="auto">
          <a:xfrm>
            <a:off x="9144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27" name="Rectangle 8"/>
          <p:cNvSpPr>
            <a:spLocks noChangeArrowheads="1"/>
          </p:cNvSpPr>
          <p:nvPr/>
        </p:nvSpPr>
        <p:spPr bwMode="auto">
          <a:xfrm>
            <a:off x="1828800" y="49530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28" name="Rectangle 9"/>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29" name="Rectangle 10"/>
          <p:cNvSpPr>
            <a:spLocks noChangeArrowheads="1"/>
          </p:cNvSpPr>
          <p:nvPr/>
        </p:nvSpPr>
        <p:spPr bwMode="auto">
          <a:xfrm>
            <a:off x="18288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0" name="Rectangle 11"/>
          <p:cNvSpPr>
            <a:spLocks noChangeArrowheads="1"/>
          </p:cNvSpPr>
          <p:nvPr/>
        </p:nvSpPr>
        <p:spPr bwMode="auto">
          <a:xfrm>
            <a:off x="18288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1" name="Rectangle 12"/>
          <p:cNvSpPr>
            <a:spLocks noChangeArrowheads="1"/>
          </p:cNvSpPr>
          <p:nvPr/>
        </p:nvSpPr>
        <p:spPr bwMode="auto">
          <a:xfrm>
            <a:off x="27432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2" name="Rectangle 13"/>
          <p:cNvSpPr>
            <a:spLocks noChangeArrowheads="1"/>
          </p:cNvSpPr>
          <p:nvPr/>
        </p:nvSpPr>
        <p:spPr bwMode="auto">
          <a:xfrm>
            <a:off x="27432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3" name="Rectangle 14"/>
          <p:cNvSpPr>
            <a:spLocks noChangeArrowheads="1"/>
          </p:cNvSpPr>
          <p:nvPr/>
        </p:nvSpPr>
        <p:spPr bwMode="auto">
          <a:xfrm>
            <a:off x="27432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4" name="Rectangle 15"/>
          <p:cNvSpPr>
            <a:spLocks noChangeArrowheads="1"/>
          </p:cNvSpPr>
          <p:nvPr/>
        </p:nvSpPr>
        <p:spPr bwMode="auto">
          <a:xfrm>
            <a:off x="27432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5" name="Rectangle 16"/>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6" name="Rectangle 17"/>
          <p:cNvSpPr>
            <a:spLocks noChangeArrowheads="1"/>
          </p:cNvSpPr>
          <p:nvPr/>
        </p:nvSpPr>
        <p:spPr bwMode="auto">
          <a:xfrm>
            <a:off x="36576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7" name="Rectangle 18"/>
          <p:cNvSpPr>
            <a:spLocks noChangeArrowheads="1"/>
          </p:cNvSpPr>
          <p:nvPr/>
        </p:nvSpPr>
        <p:spPr bwMode="auto">
          <a:xfrm>
            <a:off x="36576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8" name="Rectangle 19"/>
          <p:cNvSpPr>
            <a:spLocks noChangeArrowheads="1"/>
          </p:cNvSpPr>
          <p:nvPr/>
        </p:nvSpPr>
        <p:spPr bwMode="auto">
          <a:xfrm>
            <a:off x="36576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39" name="Rectangle 20"/>
          <p:cNvSpPr>
            <a:spLocks noChangeArrowheads="1"/>
          </p:cNvSpPr>
          <p:nvPr/>
        </p:nvSpPr>
        <p:spPr bwMode="auto">
          <a:xfrm>
            <a:off x="45720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0" name="Rectangle 21"/>
          <p:cNvSpPr>
            <a:spLocks noChangeArrowheads="1"/>
          </p:cNvSpPr>
          <p:nvPr/>
        </p:nvSpPr>
        <p:spPr bwMode="auto">
          <a:xfrm>
            <a:off x="45720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1" name="Rectangle 22"/>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2" name="Rectangle 23"/>
          <p:cNvSpPr>
            <a:spLocks noChangeArrowheads="1"/>
          </p:cNvSpPr>
          <p:nvPr/>
        </p:nvSpPr>
        <p:spPr bwMode="auto">
          <a:xfrm>
            <a:off x="45720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3" name="Rectangle 24"/>
          <p:cNvSpPr>
            <a:spLocks noChangeArrowheads="1"/>
          </p:cNvSpPr>
          <p:nvPr/>
        </p:nvSpPr>
        <p:spPr bwMode="auto">
          <a:xfrm>
            <a:off x="54864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4" name="Rectangle 25"/>
          <p:cNvSpPr>
            <a:spLocks noChangeArrowheads="1"/>
          </p:cNvSpPr>
          <p:nvPr/>
        </p:nvSpPr>
        <p:spPr bwMode="auto">
          <a:xfrm>
            <a:off x="54864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5" name="Rectangle 26"/>
          <p:cNvSpPr>
            <a:spLocks noChangeArrowheads="1"/>
          </p:cNvSpPr>
          <p:nvPr/>
        </p:nvSpPr>
        <p:spPr bwMode="auto">
          <a:xfrm>
            <a:off x="54864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6" name="Rectangle 27"/>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7" name="Rectangle 28"/>
          <p:cNvSpPr>
            <a:spLocks noChangeArrowheads="1"/>
          </p:cNvSpPr>
          <p:nvPr/>
        </p:nvSpPr>
        <p:spPr bwMode="auto">
          <a:xfrm>
            <a:off x="64008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8" name="Rectangle 29"/>
          <p:cNvSpPr>
            <a:spLocks noChangeArrowheads="1"/>
          </p:cNvSpPr>
          <p:nvPr/>
        </p:nvSpPr>
        <p:spPr bwMode="auto">
          <a:xfrm>
            <a:off x="64008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49" name="Rectangle 30"/>
          <p:cNvSpPr>
            <a:spLocks noChangeArrowheads="1"/>
          </p:cNvSpPr>
          <p:nvPr/>
        </p:nvSpPr>
        <p:spPr bwMode="auto">
          <a:xfrm>
            <a:off x="64008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0" name="Rectangle 31"/>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1" name="Rectangle 32"/>
          <p:cNvSpPr>
            <a:spLocks noChangeArrowheads="1"/>
          </p:cNvSpPr>
          <p:nvPr/>
        </p:nvSpPr>
        <p:spPr bwMode="auto">
          <a:xfrm>
            <a:off x="73152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2" name="Rectangle 33"/>
          <p:cNvSpPr>
            <a:spLocks noChangeArrowheads="1"/>
          </p:cNvSpPr>
          <p:nvPr/>
        </p:nvSpPr>
        <p:spPr bwMode="auto">
          <a:xfrm>
            <a:off x="73152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3" name="Rectangle 34"/>
          <p:cNvSpPr>
            <a:spLocks noChangeArrowheads="1"/>
          </p:cNvSpPr>
          <p:nvPr/>
        </p:nvSpPr>
        <p:spPr bwMode="auto">
          <a:xfrm>
            <a:off x="73152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4" name="Rectangle 35"/>
          <p:cNvSpPr>
            <a:spLocks noChangeArrowheads="1"/>
          </p:cNvSpPr>
          <p:nvPr/>
        </p:nvSpPr>
        <p:spPr bwMode="auto">
          <a:xfrm>
            <a:off x="73152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5" name="Rectangle 36"/>
          <p:cNvSpPr>
            <a:spLocks noChangeArrowheads="1"/>
          </p:cNvSpPr>
          <p:nvPr/>
        </p:nvSpPr>
        <p:spPr bwMode="auto">
          <a:xfrm>
            <a:off x="82296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6" name="Rectangle 37"/>
          <p:cNvSpPr>
            <a:spLocks noChangeArrowheads="1"/>
          </p:cNvSpPr>
          <p:nvPr/>
        </p:nvSpPr>
        <p:spPr bwMode="auto">
          <a:xfrm>
            <a:off x="82296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7" name="Rectangle 38"/>
          <p:cNvSpPr>
            <a:spLocks noChangeArrowheads="1"/>
          </p:cNvSpPr>
          <p:nvPr/>
        </p:nvSpPr>
        <p:spPr bwMode="auto">
          <a:xfrm>
            <a:off x="82296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8" name="Rectangle 39"/>
          <p:cNvSpPr>
            <a:spLocks noChangeArrowheads="1"/>
          </p:cNvSpPr>
          <p:nvPr/>
        </p:nvSpPr>
        <p:spPr bwMode="auto">
          <a:xfrm>
            <a:off x="82296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59" name="Rectangle 40"/>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0" name="Rectangle 41"/>
          <p:cNvSpPr>
            <a:spLocks noChangeArrowheads="1"/>
          </p:cNvSpPr>
          <p:nvPr/>
        </p:nvSpPr>
        <p:spPr bwMode="auto">
          <a:xfrm>
            <a:off x="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1" name="Rectangle 42"/>
          <p:cNvSpPr>
            <a:spLocks noChangeArrowheads="1"/>
          </p:cNvSpPr>
          <p:nvPr/>
        </p:nvSpPr>
        <p:spPr bwMode="auto">
          <a:xfrm>
            <a:off x="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2" name="Rectangle 43"/>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3" name="Rectangle 44"/>
          <p:cNvSpPr>
            <a:spLocks noChangeArrowheads="1"/>
          </p:cNvSpPr>
          <p:nvPr/>
        </p:nvSpPr>
        <p:spPr bwMode="auto">
          <a:xfrm>
            <a:off x="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4" name="Rectangle 45"/>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5" name="Rectangle 46"/>
          <p:cNvSpPr>
            <a:spLocks noChangeArrowheads="1"/>
          </p:cNvSpPr>
          <p:nvPr/>
        </p:nvSpPr>
        <p:spPr bwMode="auto">
          <a:xfrm>
            <a:off x="27432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6" name="Rectangle 47"/>
          <p:cNvSpPr>
            <a:spLocks noChangeArrowheads="1"/>
          </p:cNvSpPr>
          <p:nvPr/>
        </p:nvSpPr>
        <p:spPr bwMode="auto">
          <a:xfrm>
            <a:off x="45720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7" name="Rectangle 48"/>
          <p:cNvSpPr>
            <a:spLocks noChangeArrowheads="1"/>
          </p:cNvSpPr>
          <p:nvPr/>
        </p:nvSpPr>
        <p:spPr bwMode="auto">
          <a:xfrm>
            <a:off x="64008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8" name="Rectangle 49"/>
          <p:cNvSpPr>
            <a:spLocks noChangeArrowheads="1"/>
          </p:cNvSpPr>
          <p:nvPr/>
        </p:nvSpPr>
        <p:spPr bwMode="auto">
          <a:xfrm>
            <a:off x="82296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69" name="Rectangle 50"/>
          <p:cNvSpPr>
            <a:spLocks noChangeArrowheads="1"/>
          </p:cNvSpPr>
          <p:nvPr/>
        </p:nvSpPr>
        <p:spPr bwMode="auto">
          <a:xfrm>
            <a:off x="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70" name="Rectangle 51"/>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71" name="Rectangle 52"/>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72" name="Rectangle 53"/>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73" name="Rectangle 54"/>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7974" name="Freeform 55"/>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37975" name="Freeform 56"/>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37976" name="Freeform 57"/>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38948" name="Rectangle 4"/>
          <p:cNvSpPr>
            <a:spLocks noChangeArrowheads="1"/>
          </p:cNvSpPr>
          <p:nvPr/>
        </p:nvSpPr>
        <p:spPr bwMode="auto">
          <a:xfrm>
            <a:off x="9144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49" name="Rectangle 5"/>
          <p:cNvSpPr>
            <a:spLocks noChangeArrowheads="1"/>
          </p:cNvSpPr>
          <p:nvPr/>
        </p:nvSpPr>
        <p:spPr bwMode="auto">
          <a:xfrm>
            <a:off x="9144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0" name="Rectangle 7"/>
          <p:cNvSpPr>
            <a:spLocks noChangeArrowheads="1"/>
          </p:cNvSpPr>
          <p:nvPr/>
        </p:nvSpPr>
        <p:spPr bwMode="auto">
          <a:xfrm>
            <a:off x="1828800" y="49530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1" name="Rectangle 8"/>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2" name="Rectangle 9"/>
          <p:cNvSpPr>
            <a:spLocks noChangeArrowheads="1"/>
          </p:cNvSpPr>
          <p:nvPr/>
        </p:nvSpPr>
        <p:spPr bwMode="auto">
          <a:xfrm>
            <a:off x="18288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3" name="Rectangle 10"/>
          <p:cNvSpPr>
            <a:spLocks noChangeArrowheads="1"/>
          </p:cNvSpPr>
          <p:nvPr/>
        </p:nvSpPr>
        <p:spPr bwMode="auto">
          <a:xfrm>
            <a:off x="18288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4" name="Rectangle 11"/>
          <p:cNvSpPr>
            <a:spLocks noChangeArrowheads="1"/>
          </p:cNvSpPr>
          <p:nvPr/>
        </p:nvSpPr>
        <p:spPr bwMode="auto">
          <a:xfrm>
            <a:off x="27432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5" name="Rectangle 12"/>
          <p:cNvSpPr>
            <a:spLocks noChangeArrowheads="1"/>
          </p:cNvSpPr>
          <p:nvPr/>
        </p:nvSpPr>
        <p:spPr bwMode="auto">
          <a:xfrm>
            <a:off x="27432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6" name="Rectangle 13"/>
          <p:cNvSpPr>
            <a:spLocks noChangeArrowheads="1"/>
          </p:cNvSpPr>
          <p:nvPr/>
        </p:nvSpPr>
        <p:spPr bwMode="auto">
          <a:xfrm>
            <a:off x="27432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7" name="Rectangle 14"/>
          <p:cNvSpPr>
            <a:spLocks noChangeArrowheads="1"/>
          </p:cNvSpPr>
          <p:nvPr/>
        </p:nvSpPr>
        <p:spPr bwMode="auto">
          <a:xfrm>
            <a:off x="27432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8" name="Rectangle 15"/>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59" name="Rectangle 16"/>
          <p:cNvSpPr>
            <a:spLocks noChangeArrowheads="1"/>
          </p:cNvSpPr>
          <p:nvPr/>
        </p:nvSpPr>
        <p:spPr bwMode="auto">
          <a:xfrm>
            <a:off x="36576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0" name="Rectangle 17"/>
          <p:cNvSpPr>
            <a:spLocks noChangeArrowheads="1"/>
          </p:cNvSpPr>
          <p:nvPr/>
        </p:nvSpPr>
        <p:spPr bwMode="auto">
          <a:xfrm>
            <a:off x="36576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1" name="Rectangle 18"/>
          <p:cNvSpPr>
            <a:spLocks noChangeArrowheads="1"/>
          </p:cNvSpPr>
          <p:nvPr/>
        </p:nvSpPr>
        <p:spPr bwMode="auto">
          <a:xfrm>
            <a:off x="36576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2" name="Rectangle 19"/>
          <p:cNvSpPr>
            <a:spLocks noChangeArrowheads="1"/>
          </p:cNvSpPr>
          <p:nvPr/>
        </p:nvSpPr>
        <p:spPr bwMode="auto">
          <a:xfrm>
            <a:off x="45720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3" name="Rectangle 20"/>
          <p:cNvSpPr>
            <a:spLocks noChangeArrowheads="1"/>
          </p:cNvSpPr>
          <p:nvPr/>
        </p:nvSpPr>
        <p:spPr bwMode="auto">
          <a:xfrm>
            <a:off x="45720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4" name="Rectangle 21"/>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5" name="Rectangle 22"/>
          <p:cNvSpPr>
            <a:spLocks noChangeArrowheads="1"/>
          </p:cNvSpPr>
          <p:nvPr/>
        </p:nvSpPr>
        <p:spPr bwMode="auto">
          <a:xfrm>
            <a:off x="45720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6" name="Rectangle 23"/>
          <p:cNvSpPr>
            <a:spLocks noChangeArrowheads="1"/>
          </p:cNvSpPr>
          <p:nvPr/>
        </p:nvSpPr>
        <p:spPr bwMode="auto">
          <a:xfrm>
            <a:off x="54864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7" name="Rectangle 24"/>
          <p:cNvSpPr>
            <a:spLocks noChangeArrowheads="1"/>
          </p:cNvSpPr>
          <p:nvPr/>
        </p:nvSpPr>
        <p:spPr bwMode="auto">
          <a:xfrm>
            <a:off x="54864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8" name="Rectangle 25"/>
          <p:cNvSpPr>
            <a:spLocks noChangeArrowheads="1"/>
          </p:cNvSpPr>
          <p:nvPr/>
        </p:nvSpPr>
        <p:spPr bwMode="auto">
          <a:xfrm>
            <a:off x="54864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69" name="Rectangle 26"/>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0" name="Rectangle 27"/>
          <p:cNvSpPr>
            <a:spLocks noChangeArrowheads="1"/>
          </p:cNvSpPr>
          <p:nvPr/>
        </p:nvSpPr>
        <p:spPr bwMode="auto">
          <a:xfrm>
            <a:off x="64008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1" name="Rectangle 28"/>
          <p:cNvSpPr>
            <a:spLocks noChangeArrowheads="1"/>
          </p:cNvSpPr>
          <p:nvPr/>
        </p:nvSpPr>
        <p:spPr bwMode="auto">
          <a:xfrm>
            <a:off x="64008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2" name="Rectangle 30"/>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3" name="Rectangle 31"/>
          <p:cNvSpPr>
            <a:spLocks noChangeArrowheads="1"/>
          </p:cNvSpPr>
          <p:nvPr/>
        </p:nvSpPr>
        <p:spPr bwMode="auto">
          <a:xfrm>
            <a:off x="73152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4" name="Rectangle 32"/>
          <p:cNvSpPr>
            <a:spLocks noChangeArrowheads="1"/>
          </p:cNvSpPr>
          <p:nvPr/>
        </p:nvSpPr>
        <p:spPr bwMode="auto">
          <a:xfrm>
            <a:off x="73152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5" name="Rectangle 33"/>
          <p:cNvSpPr>
            <a:spLocks noChangeArrowheads="1"/>
          </p:cNvSpPr>
          <p:nvPr/>
        </p:nvSpPr>
        <p:spPr bwMode="auto">
          <a:xfrm>
            <a:off x="73152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6" name="Rectangle 35"/>
          <p:cNvSpPr>
            <a:spLocks noChangeArrowheads="1"/>
          </p:cNvSpPr>
          <p:nvPr/>
        </p:nvSpPr>
        <p:spPr bwMode="auto">
          <a:xfrm>
            <a:off x="82296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7" name="Rectangle 36"/>
          <p:cNvSpPr>
            <a:spLocks noChangeArrowheads="1"/>
          </p:cNvSpPr>
          <p:nvPr/>
        </p:nvSpPr>
        <p:spPr bwMode="auto">
          <a:xfrm>
            <a:off x="82296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8" name="Rectangle 37"/>
          <p:cNvSpPr>
            <a:spLocks noChangeArrowheads="1"/>
          </p:cNvSpPr>
          <p:nvPr/>
        </p:nvSpPr>
        <p:spPr bwMode="auto">
          <a:xfrm>
            <a:off x="82296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79" name="Rectangle 38"/>
          <p:cNvSpPr>
            <a:spLocks noChangeArrowheads="1"/>
          </p:cNvSpPr>
          <p:nvPr/>
        </p:nvSpPr>
        <p:spPr bwMode="auto">
          <a:xfrm>
            <a:off x="82296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0" name="Rectangle 39"/>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1" name="Rectangle 40"/>
          <p:cNvSpPr>
            <a:spLocks noChangeArrowheads="1"/>
          </p:cNvSpPr>
          <p:nvPr/>
        </p:nvSpPr>
        <p:spPr bwMode="auto">
          <a:xfrm>
            <a:off x="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2" name="Rectangle 41"/>
          <p:cNvSpPr>
            <a:spLocks noChangeArrowheads="1"/>
          </p:cNvSpPr>
          <p:nvPr/>
        </p:nvSpPr>
        <p:spPr bwMode="auto">
          <a:xfrm>
            <a:off x="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3" name="Rectangle 42"/>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4" name="Rectangle 43"/>
          <p:cNvSpPr>
            <a:spLocks noChangeArrowheads="1"/>
          </p:cNvSpPr>
          <p:nvPr/>
        </p:nvSpPr>
        <p:spPr bwMode="auto">
          <a:xfrm>
            <a:off x="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5" name="Rectangle 44"/>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6" name="Rectangle 45"/>
          <p:cNvSpPr>
            <a:spLocks noChangeArrowheads="1"/>
          </p:cNvSpPr>
          <p:nvPr/>
        </p:nvSpPr>
        <p:spPr bwMode="auto">
          <a:xfrm>
            <a:off x="27432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7" name="Rectangle 46"/>
          <p:cNvSpPr>
            <a:spLocks noChangeArrowheads="1"/>
          </p:cNvSpPr>
          <p:nvPr/>
        </p:nvSpPr>
        <p:spPr bwMode="auto">
          <a:xfrm>
            <a:off x="45720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8" name="Rectangle 47"/>
          <p:cNvSpPr>
            <a:spLocks noChangeArrowheads="1"/>
          </p:cNvSpPr>
          <p:nvPr/>
        </p:nvSpPr>
        <p:spPr bwMode="auto">
          <a:xfrm>
            <a:off x="64008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89" name="Rectangle 48"/>
          <p:cNvSpPr>
            <a:spLocks noChangeArrowheads="1"/>
          </p:cNvSpPr>
          <p:nvPr/>
        </p:nvSpPr>
        <p:spPr bwMode="auto">
          <a:xfrm>
            <a:off x="82296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0" name="Rectangle 49"/>
          <p:cNvSpPr>
            <a:spLocks noChangeArrowheads="1"/>
          </p:cNvSpPr>
          <p:nvPr/>
        </p:nvSpPr>
        <p:spPr bwMode="auto">
          <a:xfrm>
            <a:off x="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1" name="Rectangle 50"/>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2" name="Rectangle 51"/>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3" name="Rectangle 52"/>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4" name="Rectangle 53"/>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8995" name="Freeform 54"/>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38996" name="Freeform 55"/>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38997" name="Freeform 56"/>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39972" name="Rectangle 5"/>
          <p:cNvSpPr>
            <a:spLocks noChangeArrowheads="1"/>
          </p:cNvSpPr>
          <p:nvPr/>
        </p:nvSpPr>
        <p:spPr bwMode="auto">
          <a:xfrm>
            <a:off x="9144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3" name="Rectangle 6"/>
          <p:cNvSpPr>
            <a:spLocks noChangeArrowheads="1"/>
          </p:cNvSpPr>
          <p:nvPr/>
        </p:nvSpPr>
        <p:spPr bwMode="auto">
          <a:xfrm>
            <a:off x="1828800" y="49530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4" name="Rectangle 7"/>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5" name="Rectangle 8"/>
          <p:cNvSpPr>
            <a:spLocks noChangeArrowheads="1"/>
          </p:cNvSpPr>
          <p:nvPr/>
        </p:nvSpPr>
        <p:spPr bwMode="auto">
          <a:xfrm>
            <a:off x="18288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6" name="Rectangle 10"/>
          <p:cNvSpPr>
            <a:spLocks noChangeArrowheads="1"/>
          </p:cNvSpPr>
          <p:nvPr/>
        </p:nvSpPr>
        <p:spPr bwMode="auto">
          <a:xfrm>
            <a:off x="27432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7" name="Rectangle 11"/>
          <p:cNvSpPr>
            <a:spLocks noChangeArrowheads="1"/>
          </p:cNvSpPr>
          <p:nvPr/>
        </p:nvSpPr>
        <p:spPr bwMode="auto">
          <a:xfrm>
            <a:off x="27432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8" name="Rectangle 12"/>
          <p:cNvSpPr>
            <a:spLocks noChangeArrowheads="1"/>
          </p:cNvSpPr>
          <p:nvPr/>
        </p:nvSpPr>
        <p:spPr bwMode="auto">
          <a:xfrm>
            <a:off x="27432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79" name="Rectangle 13"/>
          <p:cNvSpPr>
            <a:spLocks noChangeArrowheads="1"/>
          </p:cNvSpPr>
          <p:nvPr/>
        </p:nvSpPr>
        <p:spPr bwMode="auto">
          <a:xfrm>
            <a:off x="27432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0" name="Rectangle 14"/>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1" name="Rectangle 15"/>
          <p:cNvSpPr>
            <a:spLocks noChangeArrowheads="1"/>
          </p:cNvSpPr>
          <p:nvPr/>
        </p:nvSpPr>
        <p:spPr bwMode="auto">
          <a:xfrm>
            <a:off x="36576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2" name="Rectangle 16"/>
          <p:cNvSpPr>
            <a:spLocks noChangeArrowheads="1"/>
          </p:cNvSpPr>
          <p:nvPr/>
        </p:nvSpPr>
        <p:spPr bwMode="auto">
          <a:xfrm>
            <a:off x="36576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3" name="Rectangle 17"/>
          <p:cNvSpPr>
            <a:spLocks noChangeArrowheads="1"/>
          </p:cNvSpPr>
          <p:nvPr/>
        </p:nvSpPr>
        <p:spPr bwMode="auto">
          <a:xfrm>
            <a:off x="36576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4" name="Rectangle 19"/>
          <p:cNvSpPr>
            <a:spLocks noChangeArrowheads="1"/>
          </p:cNvSpPr>
          <p:nvPr/>
        </p:nvSpPr>
        <p:spPr bwMode="auto">
          <a:xfrm>
            <a:off x="45720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5" name="Rectangle 20"/>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6" name="Rectangle 22"/>
          <p:cNvSpPr>
            <a:spLocks noChangeArrowheads="1"/>
          </p:cNvSpPr>
          <p:nvPr/>
        </p:nvSpPr>
        <p:spPr bwMode="auto">
          <a:xfrm>
            <a:off x="54864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7" name="Rectangle 23"/>
          <p:cNvSpPr>
            <a:spLocks noChangeArrowheads="1"/>
          </p:cNvSpPr>
          <p:nvPr/>
        </p:nvSpPr>
        <p:spPr bwMode="auto">
          <a:xfrm>
            <a:off x="54864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8" name="Rectangle 24"/>
          <p:cNvSpPr>
            <a:spLocks noChangeArrowheads="1"/>
          </p:cNvSpPr>
          <p:nvPr/>
        </p:nvSpPr>
        <p:spPr bwMode="auto">
          <a:xfrm>
            <a:off x="54864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89" name="Rectangle 25"/>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0" name="Rectangle 26"/>
          <p:cNvSpPr>
            <a:spLocks noChangeArrowheads="1"/>
          </p:cNvSpPr>
          <p:nvPr/>
        </p:nvSpPr>
        <p:spPr bwMode="auto">
          <a:xfrm>
            <a:off x="64008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1" name="Rectangle 27"/>
          <p:cNvSpPr>
            <a:spLocks noChangeArrowheads="1"/>
          </p:cNvSpPr>
          <p:nvPr/>
        </p:nvSpPr>
        <p:spPr bwMode="auto">
          <a:xfrm>
            <a:off x="64008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2" name="Rectangle 28"/>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3" name="Rectangle 30"/>
          <p:cNvSpPr>
            <a:spLocks noChangeArrowheads="1"/>
          </p:cNvSpPr>
          <p:nvPr/>
        </p:nvSpPr>
        <p:spPr bwMode="auto">
          <a:xfrm>
            <a:off x="73152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4" name="Rectangle 31"/>
          <p:cNvSpPr>
            <a:spLocks noChangeArrowheads="1"/>
          </p:cNvSpPr>
          <p:nvPr/>
        </p:nvSpPr>
        <p:spPr bwMode="auto">
          <a:xfrm>
            <a:off x="73152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5" name="Rectangle 32"/>
          <p:cNvSpPr>
            <a:spLocks noChangeArrowheads="1"/>
          </p:cNvSpPr>
          <p:nvPr/>
        </p:nvSpPr>
        <p:spPr bwMode="auto">
          <a:xfrm>
            <a:off x="82296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6" name="Rectangle 34"/>
          <p:cNvSpPr>
            <a:spLocks noChangeArrowheads="1"/>
          </p:cNvSpPr>
          <p:nvPr/>
        </p:nvSpPr>
        <p:spPr bwMode="auto">
          <a:xfrm>
            <a:off x="82296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7" name="Rectangle 35"/>
          <p:cNvSpPr>
            <a:spLocks noChangeArrowheads="1"/>
          </p:cNvSpPr>
          <p:nvPr/>
        </p:nvSpPr>
        <p:spPr bwMode="auto">
          <a:xfrm>
            <a:off x="82296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8" name="Rectangle 36"/>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39999" name="Rectangle 38"/>
          <p:cNvSpPr>
            <a:spLocks noChangeArrowheads="1"/>
          </p:cNvSpPr>
          <p:nvPr/>
        </p:nvSpPr>
        <p:spPr bwMode="auto">
          <a:xfrm>
            <a:off x="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0" name="Rectangle 39"/>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1" name="Rectangle 40"/>
          <p:cNvSpPr>
            <a:spLocks noChangeArrowheads="1"/>
          </p:cNvSpPr>
          <p:nvPr/>
        </p:nvSpPr>
        <p:spPr bwMode="auto">
          <a:xfrm>
            <a:off x="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2" name="Rectangle 41"/>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3" name="Rectangle 42"/>
          <p:cNvSpPr>
            <a:spLocks noChangeArrowheads="1"/>
          </p:cNvSpPr>
          <p:nvPr/>
        </p:nvSpPr>
        <p:spPr bwMode="auto">
          <a:xfrm>
            <a:off x="27432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4" name="Rectangle 43"/>
          <p:cNvSpPr>
            <a:spLocks noChangeArrowheads="1"/>
          </p:cNvSpPr>
          <p:nvPr/>
        </p:nvSpPr>
        <p:spPr bwMode="auto">
          <a:xfrm>
            <a:off x="45720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5" name="Rectangle 45"/>
          <p:cNvSpPr>
            <a:spLocks noChangeArrowheads="1"/>
          </p:cNvSpPr>
          <p:nvPr/>
        </p:nvSpPr>
        <p:spPr bwMode="auto">
          <a:xfrm>
            <a:off x="82296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6" name="Rectangle 46"/>
          <p:cNvSpPr>
            <a:spLocks noChangeArrowheads="1"/>
          </p:cNvSpPr>
          <p:nvPr/>
        </p:nvSpPr>
        <p:spPr bwMode="auto">
          <a:xfrm>
            <a:off x="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7" name="Rectangle 47"/>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8" name="Rectangle 48"/>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09" name="Rectangle 49"/>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10" name="Rectangle 50"/>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011" name="Freeform 51"/>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0012" name="Freeform 52"/>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40013" name="Freeform 53"/>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0996" name="Rectangle 4"/>
          <p:cNvSpPr>
            <a:spLocks noChangeArrowheads="1"/>
          </p:cNvSpPr>
          <p:nvPr/>
        </p:nvSpPr>
        <p:spPr bwMode="auto">
          <a:xfrm>
            <a:off x="9144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997" name="Rectangle 5"/>
          <p:cNvSpPr>
            <a:spLocks noChangeArrowheads="1"/>
          </p:cNvSpPr>
          <p:nvPr/>
        </p:nvSpPr>
        <p:spPr bwMode="auto">
          <a:xfrm>
            <a:off x="1828800" y="49530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998" name="Rectangle 6"/>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0999" name="Rectangle 7"/>
          <p:cNvSpPr>
            <a:spLocks noChangeArrowheads="1"/>
          </p:cNvSpPr>
          <p:nvPr/>
        </p:nvSpPr>
        <p:spPr bwMode="auto">
          <a:xfrm>
            <a:off x="18288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0" name="Rectangle 8"/>
          <p:cNvSpPr>
            <a:spLocks noChangeArrowheads="1"/>
          </p:cNvSpPr>
          <p:nvPr/>
        </p:nvSpPr>
        <p:spPr bwMode="auto">
          <a:xfrm>
            <a:off x="27432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1" name="Rectangle 9"/>
          <p:cNvSpPr>
            <a:spLocks noChangeArrowheads="1"/>
          </p:cNvSpPr>
          <p:nvPr/>
        </p:nvSpPr>
        <p:spPr bwMode="auto">
          <a:xfrm>
            <a:off x="27432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2" name="Rectangle 11"/>
          <p:cNvSpPr>
            <a:spLocks noChangeArrowheads="1"/>
          </p:cNvSpPr>
          <p:nvPr/>
        </p:nvSpPr>
        <p:spPr bwMode="auto">
          <a:xfrm>
            <a:off x="27432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3" name="Rectangle 12"/>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4" name="Rectangle 13"/>
          <p:cNvSpPr>
            <a:spLocks noChangeArrowheads="1"/>
          </p:cNvSpPr>
          <p:nvPr/>
        </p:nvSpPr>
        <p:spPr bwMode="auto">
          <a:xfrm>
            <a:off x="36576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5" name="Rectangle 14"/>
          <p:cNvSpPr>
            <a:spLocks noChangeArrowheads="1"/>
          </p:cNvSpPr>
          <p:nvPr/>
        </p:nvSpPr>
        <p:spPr bwMode="auto">
          <a:xfrm>
            <a:off x="36576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6" name="Rectangle 16"/>
          <p:cNvSpPr>
            <a:spLocks noChangeArrowheads="1"/>
          </p:cNvSpPr>
          <p:nvPr/>
        </p:nvSpPr>
        <p:spPr bwMode="auto">
          <a:xfrm>
            <a:off x="45720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7" name="Rectangle 17"/>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8" name="Rectangle 18"/>
          <p:cNvSpPr>
            <a:spLocks noChangeArrowheads="1"/>
          </p:cNvSpPr>
          <p:nvPr/>
        </p:nvSpPr>
        <p:spPr bwMode="auto">
          <a:xfrm>
            <a:off x="54864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09" name="Rectangle 19"/>
          <p:cNvSpPr>
            <a:spLocks noChangeArrowheads="1"/>
          </p:cNvSpPr>
          <p:nvPr/>
        </p:nvSpPr>
        <p:spPr bwMode="auto">
          <a:xfrm>
            <a:off x="54864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0" name="Rectangle 21"/>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1" name="Rectangle 22"/>
          <p:cNvSpPr>
            <a:spLocks noChangeArrowheads="1"/>
          </p:cNvSpPr>
          <p:nvPr/>
        </p:nvSpPr>
        <p:spPr bwMode="auto">
          <a:xfrm>
            <a:off x="64008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2" name="Rectangle 23"/>
          <p:cNvSpPr>
            <a:spLocks noChangeArrowheads="1"/>
          </p:cNvSpPr>
          <p:nvPr/>
        </p:nvSpPr>
        <p:spPr bwMode="auto">
          <a:xfrm>
            <a:off x="64008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3" name="Rectangle 24"/>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4" name="Rectangle 25"/>
          <p:cNvSpPr>
            <a:spLocks noChangeArrowheads="1"/>
          </p:cNvSpPr>
          <p:nvPr/>
        </p:nvSpPr>
        <p:spPr bwMode="auto">
          <a:xfrm>
            <a:off x="73152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5" name="Rectangle 26"/>
          <p:cNvSpPr>
            <a:spLocks noChangeArrowheads="1"/>
          </p:cNvSpPr>
          <p:nvPr/>
        </p:nvSpPr>
        <p:spPr bwMode="auto">
          <a:xfrm>
            <a:off x="73152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6" name="Rectangle 27"/>
          <p:cNvSpPr>
            <a:spLocks noChangeArrowheads="1"/>
          </p:cNvSpPr>
          <p:nvPr/>
        </p:nvSpPr>
        <p:spPr bwMode="auto">
          <a:xfrm>
            <a:off x="82296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7" name="Rectangle 29"/>
          <p:cNvSpPr>
            <a:spLocks noChangeArrowheads="1"/>
          </p:cNvSpPr>
          <p:nvPr/>
        </p:nvSpPr>
        <p:spPr bwMode="auto">
          <a:xfrm>
            <a:off x="82296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8" name="Rectangle 30"/>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19" name="Rectangle 32"/>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0" name="Rectangle 34"/>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1" name="Rectangle 35"/>
          <p:cNvSpPr>
            <a:spLocks noChangeArrowheads="1"/>
          </p:cNvSpPr>
          <p:nvPr/>
        </p:nvSpPr>
        <p:spPr bwMode="auto">
          <a:xfrm>
            <a:off x="27432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2" name="Rectangle 36"/>
          <p:cNvSpPr>
            <a:spLocks noChangeArrowheads="1"/>
          </p:cNvSpPr>
          <p:nvPr/>
        </p:nvSpPr>
        <p:spPr bwMode="auto">
          <a:xfrm>
            <a:off x="45720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3" name="Rectangle 38"/>
          <p:cNvSpPr>
            <a:spLocks noChangeArrowheads="1"/>
          </p:cNvSpPr>
          <p:nvPr/>
        </p:nvSpPr>
        <p:spPr bwMode="auto">
          <a:xfrm>
            <a:off x="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4" name="Rectangle 39"/>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5" name="Rectangle 40"/>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6" name="Rectangle 41"/>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7" name="Rectangle 42"/>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1028" name="Freeform 43"/>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1029" name="Freeform 44"/>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41030" name="Freeform 45"/>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2020" name="Rectangle 6"/>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1" name="Rectangle 7"/>
          <p:cNvSpPr>
            <a:spLocks noChangeArrowheads="1"/>
          </p:cNvSpPr>
          <p:nvPr/>
        </p:nvSpPr>
        <p:spPr bwMode="auto">
          <a:xfrm>
            <a:off x="18288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2" name="Rectangle 8"/>
          <p:cNvSpPr>
            <a:spLocks noChangeArrowheads="1"/>
          </p:cNvSpPr>
          <p:nvPr/>
        </p:nvSpPr>
        <p:spPr bwMode="auto">
          <a:xfrm>
            <a:off x="27432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3" name="Rectangle 9"/>
          <p:cNvSpPr>
            <a:spLocks noChangeArrowheads="1"/>
          </p:cNvSpPr>
          <p:nvPr/>
        </p:nvSpPr>
        <p:spPr bwMode="auto">
          <a:xfrm>
            <a:off x="27432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4" name="Rectangle 11"/>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5" name="Rectangle 13"/>
          <p:cNvSpPr>
            <a:spLocks noChangeArrowheads="1"/>
          </p:cNvSpPr>
          <p:nvPr/>
        </p:nvSpPr>
        <p:spPr bwMode="auto">
          <a:xfrm>
            <a:off x="3657600" y="1676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6" name="Rectangle 14"/>
          <p:cNvSpPr>
            <a:spLocks noChangeArrowheads="1"/>
          </p:cNvSpPr>
          <p:nvPr/>
        </p:nvSpPr>
        <p:spPr bwMode="auto">
          <a:xfrm>
            <a:off x="4572000" y="1828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7" name="Rectangle 15"/>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8" name="Rectangle 16"/>
          <p:cNvSpPr>
            <a:spLocks noChangeArrowheads="1"/>
          </p:cNvSpPr>
          <p:nvPr/>
        </p:nvSpPr>
        <p:spPr bwMode="auto">
          <a:xfrm>
            <a:off x="54864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29" name="Rectangle 18"/>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0" name="Rectangle 19"/>
          <p:cNvSpPr>
            <a:spLocks noChangeArrowheads="1"/>
          </p:cNvSpPr>
          <p:nvPr/>
        </p:nvSpPr>
        <p:spPr bwMode="auto">
          <a:xfrm>
            <a:off x="64008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1" name="Rectangle 21"/>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2" name="Rectangle 26"/>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3" name="Rectangle 27"/>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4" name="Rectangle 28"/>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5" name="Rectangle 32"/>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6" name="Rectangle 33"/>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7" name="Rectangle 34"/>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8" name="Rectangle 35"/>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2039" name="Freeform 36"/>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2040" name="Freeform 37"/>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42041" name="Freeform 38"/>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3044" name="Rectangle 4"/>
          <p:cNvSpPr>
            <a:spLocks noChangeArrowheads="1"/>
          </p:cNvSpPr>
          <p:nvPr/>
        </p:nvSpPr>
        <p:spPr bwMode="auto">
          <a:xfrm>
            <a:off x="182880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45" name="Rectangle 8"/>
          <p:cNvSpPr>
            <a:spLocks noChangeArrowheads="1"/>
          </p:cNvSpPr>
          <p:nvPr/>
        </p:nvSpPr>
        <p:spPr bwMode="auto">
          <a:xfrm>
            <a:off x="3657600" y="5029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46" name="Rectangle 11"/>
          <p:cNvSpPr>
            <a:spLocks noChangeArrowheads="1"/>
          </p:cNvSpPr>
          <p:nvPr/>
        </p:nvSpPr>
        <p:spPr bwMode="auto">
          <a:xfrm>
            <a:off x="4572000" y="35052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47" name="Rectangle 13"/>
          <p:cNvSpPr>
            <a:spLocks noChangeArrowheads="1"/>
          </p:cNvSpPr>
          <p:nvPr/>
        </p:nvSpPr>
        <p:spPr bwMode="auto">
          <a:xfrm>
            <a:off x="5486400" y="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48" name="Rectangle 15"/>
          <p:cNvSpPr>
            <a:spLocks noChangeArrowheads="1"/>
          </p:cNvSpPr>
          <p:nvPr/>
        </p:nvSpPr>
        <p:spPr bwMode="auto">
          <a:xfrm>
            <a:off x="6400800" y="51816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49" name="Rectangle 16"/>
          <p:cNvSpPr>
            <a:spLocks noChangeArrowheads="1"/>
          </p:cNvSpPr>
          <p:nvPr/>
        </p:nvSpPr>
        <p:spPr bwMode="auto">
          <a:xfrm>
            <a:off x="914400" y="1524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0" name="Rectangle 17"/>
          <p:cNvSpPr>
            <a:spLocks noChangeArrowheads="1"/>
          </p:cNvSpPr>
          <p:nvPr/>
        </p:nvSpPr>
        <p:spPr bwMode="auto">
          <a:xfrm>
            <a:off x="0" y="3352800"/>
            <a:ext cx="914400" cy="16764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1" name="Rectangle 18"/>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2" name="Rectangle 19"/>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3" name="Rectangle 20"/>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4" name="Rectangle 21"/>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5" name="Rectangle 22"/>
          <p:cNvSpPr>
            <a:spLocks noChangeArrowheads="1"/>
          </p:cNvSpPr>
          <p:nvPr/>
        </p:nvSpPr>
        <p:spPr bwMode="auto">
          <a:xfrm>
            <a:off x="73152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3056" name="Freeform 23"/>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3057" name="Freeform 24"/>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43058" name="Freeform 25"/>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4068" name="Rectangle 11"/>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4069" name="Rectangle 12"/>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4070" name="Rectangle 13"/>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4071" name="Rectangle 14"/>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4072" name="Freeform 16"/>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4073" name="Freeform 17"/>
          <p:cNvSpPr>
            <a:spLocks/>
          </p:cNvSpPr>
          <p:nvPr/>
        </p:nvSpPr>
        <p:spPr bwMode="auto">
          <a:xfrm>
            <a:off x="-838200" y="-3048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rgbClr val="33CC33"/>
          </a:solidFill>
          <a:ln w="38100" cap="flat" cmpd="sng">
            <a:solidFill>
              <a:schemeClr val="bg1"/>
            </a:solidFill>
            <a:prstDash val="solid"/>
            <a:round/>
            <a:headEnd/>
            <a:tailEnd/>
          </a:ln>
        </p:spPr>
        <p:txBody>
          <a:bodyPr/>
          <a:lstStyle/>
          <a:p>
            <a:endParaRPr lang="en-US"/>
          </a:p>
        </p:txBody>
      </p:sp>
      <p:sp>
        <p:nvSpPr>
          <p:cNvPr id="344074" name="Freeform 18"/>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5092" name="Rectangle 4"/>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5093" name="Rectangle 5"/>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5094" name="Rectangle 6"/>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5095" name="Rectangle 7"/>
          <p:cNvSpPr>
            <a:spLocks noChangeArrowheads="1"/>
          </p:cNvSpPr>
          <p:nvPr/>
        </p:nvSpPr>
        <p:spPr bwMode="auto">
          <a:xfrm>
            <a:off x="54864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5096" name="Freeform 8"/>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
        <p:nvSpPr>
          <p:cNvPr id="345097" name="Freeform 10"/>
          <p:cNvSpPr>
            <a:spLocks/>
          </p:cNvSpPr>
          <p:nvPr/>
        </p:nvSpPr>
        <p:spPr bwMode="auto">
          <a:xfrm>
            <a:off x="-685800" y="-1524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accent2"/>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
        <p:nvSpPr>
          <p:cNvPr id="346116" name="Rectangle 4"/>
          <p:cNvSpPr>
            <a:spLocks noChangeArrowheads="1"/>
          </p:cNvSpPr>
          <p:nvPr/>
        </p:nvSpPr>
        <p:spPr bwMode="auto">
          <a:xfrm>
            <a:off x="914400" y="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6117" name="Rectangle 5"/>
          <p:cNvSpPr>
            <a:spLocks noChangeArrowheads="1"/>
          </p:cNvSpPr>
          <p:nvPr/>
        </p:nvSpPr>
        <p:spPr bwMode="auto">
          <a:xfrm>
            <a:off x="18288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6118" name="Rectangle 6"/>
          <p:cNvSpPr>
            <a:spLocks noChangeArrowheads="1"/>
          </p:cNvSpPr>
          <p:nvPr/>
        </p:nvSpPr>
        <p:spPr bwMode="auto">
          <a:xfrm>
            <a:off x="3657600" y="6629400"/>
            <a:ext cx="914400" cy="228600"/>
          </a:xfrm>
          <a:prstGeom prst="rect">
            <a:avLst/>
          </a:prstGeom>
          <a:solidFill>
            <a:schemeClr val="bg1"/>
          </a:solidFill>
          <a:ln w="76200" algn="ctr">
            <a:solidFill>
              <a:srgbClr val="33CC33"/>
            </a:solidFill>
            <a:miter lim="800000"/>
            <a:headEnd/>
            <a:tailEnd/>
          </a:ln>
        </p:spPr>
        <p:txBody>
          <a:bodyPr wrap="none" anchor="ctr"/>
          <a:lstStyle/>
          <a:p>
            <a:endParaRPr lang="en-US"/>
          </a:p>
        </p:txBody>
      </p:sp>
      <p:sp>
        <p:nvSpPr>
          <p:cNvPr id="346119" name="Freeform 8"/>
          <p:cNvSpPr>
            <a:spLocks/>
          </p:cNvSpPr>
          <p:nvPr/>
        </p:nvSpPr>
        <p:spPr bwMode="auto">
          <a:xfrm>
            <a:off x="-990600" y="-457200"/>
            <a:ext cx="11226800" cy="7483475"/>
          </a:xfrm>
          <a:custGeom>
            <a:avLst/>
            <a:gdLst>
              <a:gd name="T0" fmla="*/ 3433763 w 7072"/>
              <a:gd name="T1" fmla="*/ 566738 h 4714"/>
              <a:gd name="T2" fmla="*/ 5414963 w 7072"/>
              <a:gd name="T3" fmla="*/ 741363 h 4714"/>
              <a:gd name="T4" fmla="*/ 7754938 w 7072"/>
              <a:gd name="T5" fmla="*/ 654050 h 4714"/>
              <a:gd name="T6" fmla="*/ 9529763 w 7072"/>
              <a:gd name="T7" fmla="*/ 762000 h 4714"/>
              <a:gd name="T8" fmla="*/ 10933113 w 7072"/>
              <a:gd name="T9" fmla="*/ 1992313 h 4714"/>
              <a:gd name="T10" fmla="*/ 9671050 w 7072"/>
              <a:gd name="T11" fmla="*/ 1557338 h 4714"/>
              <a:gd name="T12" fmla="*/ 8212138 w 7072"/>
              <a:gd name="T13" fmla="*/ 1916113 h 4714"/>
              <a:gd name="T14" fmla="*/ 6950075 w 7072"/>
              <a:gd name="T15" fmla="*/ 1731963 h 4714"/>
              <a:gd name="T16" fmla="*/ 4760913 w 7072"/>
              <a:gd name="T17" fmla="*/ 1512888 h 4714"/>
              <a:gd name="T18" fmla="*/ 1528763 w 7072"/>
              <a:gd name="T19" fmla="*/ 1589088 h 4714"/>
              <a:gd name="T20" fmla="*/ 341313 w 7072"/>
              <a:gd name="T21" fmla="*/ 1763713 h 4714"/>
              <a:gd name="T22" fmla="*/ 2203450 w 7072"/>
              <a:gd name="T23" fmla="*/ 2057400 h 4714"/>
              <a:gd name="T24" fmla="*/ 3563938 w 7072"/>
              <a:gd name="T25" fmla="*/ 2635250 h 4714"/>
              <a:gd name="T26" fmla="*/ 4543425 w 7072"/>
              <a:gd name="T27" fmla="*/ 2547938 h 4714"/>
              <a:gd name="T28" fmla="*/ 6383338 w 7072"/>
              <a:gd name="T29" fmla="*/ 2722563 h 4714"/>
              <a:gd name="T30" fmla="*/ 7167563 w 7072"/>
              <a:gd name="T31" fmla="*/ 2319338 h 4714"/>
              <a:gd name="T32" fmla="*/ 9312275 w 7072"/>
              <a:gd name="T33" fmla="*/ 2417763 h 4714"/>
              <a:gd name="T34" fmla="*/ 11226800 w 7072"/>
              <a:gd name="T35" fmla="*/ 3168650 h 4714"/>
              <a:gd name="T36" fmla="*/ 9529763 w 7072"/>
              <a:gd name="T37" fmla="*/ 3321050 h 4714"/>
              <a:gd name="T38" fmla="*/ 7994650 w 7072"/>
              <a:gd name="T39" fmla="*/ 3341688 h 4714"/>
              <a:gd name="T40" fmla="*/ 6219825 w 7072"/>
              <a:gd name="T41" fmla="*/ 3408363 h 4714"/>
              <a:gd name="T42" fmla="*/ 3998913 w 7072"/>
              <a:gd name="T43" fmla="*/ 3103563 h 4714"/>
              <a:gd name="T44" fmla="*/ 2225675 w 7072"/>
              <a:gd name="T45" fmla="*/ 2852738 h 4714"/>
              <a:gd name="T46" fmla="*/ 646113 w 7072"/>
              <a:gd name="T47" fmla="*/ 3027363 h 4714"/>
              <a:gd name="T48" fmla="*/ 2290763 w 7072"/>
              <a:gd name="T49" fmla="*/ 3843338 h 4714"/>
              <a:gd name="T50" fmla="*/ 3846513 w 7072"/>
              <a:gd name="T51" fmla="*/ 3309938 h 4714"/>
              <a:gd name="T52" fmla="*/ 5426075 w 7072"/>
              <a:gd name="T53" fmla="*/ 3733800 h 4714"/>
              <a:gd name="T54" fmla="*/ 6818313 w 7072"/>
              <a:gd name="T55" fmla="*/ 3821113 h 4714"/>
              <a:gd name="T56" fmla="*/ 8658225 w 7072"/>
              <a:gd name="T57" fmla="*/ 3919538 h 4714"/>
              <a:gd name="T58" fmla="*/ 9626600 w 7072"/>
              <a:gd name="T59" fmla="*/ 3668713 h 4714"/>
              <a:gd name="T60" fmla="*/ 10607675 w 7072"/>
              <a:gd name="T61" fmla="*/ 4572000 h 4714"/>
              <a:gd name="T62" fmla="*/ 9169400 w 7072"/>
              <a:gd name="T63" fmla="*/ 4540250 h 4714"/>
              <a:gd name="T64" fmla="*/ 7243763 w 7072"/>
              <a:gd name="T65" fmla="*/ 4583113 h 4714"/>
              <a:gd name="T66" fmla="*/ 5457825 w 7072"/>
              <a:gd name="T67" fmla="*/ 4518025 h 4714"/>
              <a:gd name="T68" fmla="*/ 3922713 w 7072"/>
              <a:gd name="T69" fmla="*/ 4114800 h 4714"/>
              <a:gd name="T70" fmla="*/ 2279650 w 7072"/>
              <a:gd name="T71" fmla="*/ 4267200 h 4714"/>
              <a:gd name="T72" fmla="*/ 603250 w 7072"/>
              <a:gd name="T73" fmla="*/ 4125913 h 4714"/>
              <a:gd name="T74" fmla="*/ 2454275 w 7072"/>
              <a:gd name="T75" fmla="*/ 4953000 h 4714"/>
              <a:gd name="T76" fmla="*/ 4576763 w 7072"/>
              <a:gd name="T77" fmla="*/ 5127625 h 4714"/>
              <a:gd name="T78" fmla="*/ 6394450 w 7072"/>
              <a:gd name="T79" fmla="*/ 5237163 h 4714"/>
              <a:gd name="T80" fmla="*/ 7983538 w 7072"/>
              <a:gd name="T81" fmla="*/ 5040313 h 4714"/>
              <a:gd name="T82" fmla="*/ 9377363 w 7072"/>
              <a:gd name="T83" fmla="*/ 5246688 h 4714"/>
              <a:gd name="T84" fmla="*/ 10204450 w 7072"/>
              <a:gd name="T85" fmla="*/ 5257800 h 4714"/>
              <a:gd name="T86" fmla="*/ 10029825 w 7072"/>
              <a:gd name="T87" fmla="*/ 5802313 h 4714"/>
              <a:gd name="T88" fmla="*/ 7308850 w 7072"/>
              <a:gd name="T89" fmla="*/ 5943600 h 4714"/>
              <a:gd name="T90" fmla="*/ 5807075 w 7072"/>
              <a:gd name="T91" fmla="*/ 5759450 h 4714"/>
              <a:gd name="T92" fmla="*/ 3868738 w 7072"/>
              <a:gd name="T93" fmla="*/ 5943600 h 4714"/>
              <a:gd name="T94" fmla="*/ 2116138 w 7072"/>
              <a:gd name="T95" fmla="*/ 5703888 h 4714"/>
              <a:gd name="T96" fmla="*/ 701675 w 7072"/>
              <a:gd name="T97" fmla="*/ 5116513 h 4714"/>
              <a:gd name="T98" fmla="*/ 1604963 w 7072"/>
              <a:gd name="T99" fmla="*/ 6053138 h 4714"/>
              <a:gd name="T100" fmla="*/ 3956050 w 7072"/>
              <a:gd name="T101" fmla="*/ 6651625 h 4714"/>
              <a:gd name="T102" fmla="*/ 5915025 w 7072"/>
              <a:gd name="T103" fmla="*/ 6640513 h 4714"/>
              <a:gd name="T104" fmla="*/ 8266113 w 7072"/>
              <a:gd name="T105" fmla="*/ 6684963 h 4714"/>
              <a:gd name="T106" fmla="*/ 9442450 w 7072"/>
              <a:gd name="T107" fmla="*/ 6064250 h 4714"/>
              <a:gd name="T108" fmla="*/ 10367963 w 7072"/>
              <a:gd name="T109" fmla="*/ 6575425 h 4714"/>
              <a:gd name="T110" fmla="*/ 6242050 w 7072"/>
              <a:gd name="T111" fmla="*/ 7326313 h 4714"/>
              <a:gd name="T112" fmla="*/ 1593850 w 7072"/>
              <a:gd name="T113" fmla="*/ 7173913 h 4714"/>
              <a:gd name="T114" fmla="*/ 309563 w 7072"/>
              <a:gd name="T115" fmla="*/ 5237163 h 4714"/>
              <a:gd name="T116" fmla="*/ 36513 w 7072"/>
              <a:gd name="T117" fmla="*/ 3614738 h 4714"/>
              <a:gd name="T118" fmla="*/ 36513 w 7072"/>
              <a:gd name="T119" fmla="*/ 1131888 h 4714"/>
              <a:gd name="T120" fmla="*/ 2311400 w 7072"/>
              <a:gd name="T121" fmla="*/ 55563 h 4714"/>
              <a:gd name="T122" fmla="*/ 2779713 w 7072"/>
              <a:gd name="T123" fmla="*/ 468313 h 4714"/>
              <a:gd name="T124" fmla="*/ 538163 w 7072"/>
              <a:gd name="T125" fmla="*/ 609600 h 4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2"/>
              <a:gd name="T190" fmla="*/ 0 h 4714"/>
              <a:gd name="T191" fmla="*/ 7072 w 7072"/>
              <a:gd name="T192" fmla="*/ 4714 h 4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2" h="4714">
                <a:moveTo>
                  <a:pt x="400" y="329"/>
                </a:moveTo>
                <a:cubicBezTo>
                  <a:pt x="463" y="424"/>
                  <a:pt x="561" y="512"/>
                  <a:pt x="668" y="556"/>
                </a:cubicBezTo>
                <a:cubicBezTo>
                  <a:pt x="711" y="574"/>
                  <a:pt x="783" y="572"/>
                  <a:pt x="826" y="576"/>
                </a:cubicBezTo>
                <a:cubicBezTo>
                  <a:pt x="937" y="566"/>
                  <a:pt x="939" y="572"/>
                  <a:pt x="1011" y="556"/>
                </a:cubicBezTo>
                <a:cubicBezTo>
                  <a:pt x="1094" y="538"/>
                  <a:pt x="1174" y="508"/>
                  <a:pt x="1258" y="494"/>
                </a:cubicBezTo>
                <a:cubicBezTo>
                  <a:pt x="1366" y="457"/>
                  <a:pt x="1476" y="440"/>
                  <a:pt x="1587" y="412"/>
                </a:cubicBezTo>
                <a:cubicBezTo>
                  <a:pt x="1666" y="392"/>
                  <a:pt x="1592" y="403"/>
                  <a:pt x="1662" y="391"/>
                </a:cubicBezTo>
                <a:cubicBezTo>
                  <a:pt x="1744" y="377"/>
                  <a:pt x="1828" y="371"/>
                  <a:pt x="1909" y="350"/>
                </a:cubicBezTo>
                <a:cubicBezTo>
                  <a:pt x="1994" y="352"/>
                  <a:pt x="2079" y="351"/>
                  <a:pt x="2163" y="357"/>
                </a:cubicBezTo>
                <a:cubicBezTo>
                  <a:pt x="2177" y="358"/>
                  <a:pt x="2204" y="371"/>
                  <a:pt x="2204" y="371"/>
                </a:cubicBezTo>
                <a:cubicBezTo>
                  <a:pt x="2259" y="426"/>
                  <a:pt x="2287" y="473"/>
                  <a:pt x="2320" y="542"/>
                </a:cubicBezTo>
                <a:cubicBezTo>
                  <a:pt x="2357" y="723"/>
                  <a:pt x="2508" y="725"/>
                  <a:pt x="2663" y="741"/>
                </a:cubicBezTo>
                <a:cubicBezTo>
                  <a:pt x="2777" y="733"/>
                  <a:pt x="2867" y="735"/>
                  <a:pt x="2972" y="707"/>
                </a:cubicBezTo>
                <a:cubicBezTo>
                  <a:pt x="3017" y="681"/>
                  <a:pt x="3049" y="678"/>
                  <a:pt x="3095" y="659"/>
                </a:cubicBezTo>
                <a:cubicBezTo>
                  <a:pt x="3144" y="639"/>
                  <a:pt x="3178" y="602"/>
                  <a:pt x="3226" y="583"/>
                </a:cubicBezTo>
                <a:cubicBezTo>
                  <a:pt x="3292" y="517"/>
                  <a:pt x="3221" y="580"/>
                  <a:pt x="3274" y="549"/>
                </a:cubicBezTo>
                <a:cubicBezTo>
                  <a:pt x="3322" y="521"/>
                  <a:pt x="3281" y="537"/>
                  <a:pt x="3322" y="508"/>
                </a:cubicBezTo>
                <a:cubicBezTo>
                  <a:pt x="3349" y="489"/>
                  <a:pt x="3379" y="476"/>
                  <a:pt x="3411" y="467"/>
                </a:cubicBezTo>
                <a:cubicBezTo>
                  <a:pt x="3477" y="471"/>
                  <a:pt x="3544" y="470"/>
                  <a:pt x="3610" y="480"/>
                </a:cubicBezTo>
                <a:cubicBezTo>
                  <a:pt x="3642" y="485"/>
                  <a:pt x="3670" y="541"/>
                  <a:pt x="3699" y="556"/>
                </a:cubicBezTo>
                <a:cubicBezTo>
                  <a:pt x="3726" y="612"/>
                  <a:pt x="3803" y="665"/>
                  <a:pt x="3850" y="707"/>
                </a:cubicBezTo>
                <a:cubicBezTo>
                  <a:pt x="3896" y="748"/>
                  <a:pt x="3926" y="803"/>
                  <a:pt x="3987" y="823"/>
                </a:cubicBezTo>
                <a:cubicBezTo>
                  <a:pt x="4043" y="862"/>
                  <a:pt x="4081" y="839"/>
                  <a:pt x="4158" y="830"/>
                </a:cubicBezTo>
                <a:cubicBezTo>
                  <a:pt x="4266" y="799"/>
                  <a:pt x="4355" y="739"/>
                  <a:pt x="4467" y="720"/>
                </a:cubicBezTo>
                <a:cubicBezTo>
                  <a:pt x="4563" y="675"/>
                  <a:pt x="4663" y="640"/>
                  <a:pt x="4748" y="576"/>
                </a:cubicBezTo>
                <a:cubicBezTo>
                  <a:pt x="4770" y="559"/>
                  <a:pt x="4783" y="534"/>
                  <a:pt x="4803" y="515"/>
                </a:cubicBezTo>
                <a:cubicBezTo>
                  <a:pt x="4824" y="470"/>
                  <a:pt x="4847" y="442"/>
                  <a:pt x="4885" y="412"/>
                </a:cubicBezTo>
                <a:cubicBezTo>
                  <a:pt x="4910" y="414"/>
                  <a:pt x="4935" y="414"/>
                  <a:pt x="4960" y="419"/>
                </a:cubicBezTo>
                <a:cubicBezTo>
                  <a:pt x="5003" y="428"/>
                  <a:pt x="5029" y="473"/>
                  <a:pt x="5063" y="501"/>
                </a:cubicBezTo>
                <a:cubicBezTo>
                  <a:pt x="5123" y="550"/>
                  <a:pt x="5173" y="610"/>
                  <a:pt x="5228" y="665"/>
                </a:cubicBezTo>
                <a:cubicBezTo>
                  <a:pt x="5265" y="702"/>
                  <a:pt x="5333" y="705"/>
                  <a:pt x="5379" y="720"/>
                </a:cubicBezTo>
                <a:cubicBezTo>
                  <a:pt x="5447" y="716"/>
                  <a:pt x="5516" y="713"/>
                  <a:pt x="5584" y="707"/>
                </a:cubicBezTo>
                <a:cubicBezTo>
                  <a:pt x="5641" y="702"/>
                  <a:pt x="5671" y="648"/>
                  <a:pt x="5722" y="631"/>
                </a:cubicBezTo>
                <a:cubicBezTo>
                  <a:pt x="5772" y="593"/>
                  <a:pt x="5850" y="520"/>
                  <a:pt x="5914" y="501"/>
                </a:cubicBezTo>
                <a:cubicBezTo>
                  <a:pt x="5936" y="495"/>
                  <a:pt x="5960" y="494"/>
                  <a:pt x="5982" y="487"/>
                </a:cubicBezTo>
                <a:cubicBezTo>
                  <a:pt x="5989" y="485"/>
                  <a:pt x="5996" y="482"/>
                  <a:pt x="6003" y="480"/>
                </a:cubicBezTo>
                <a:cubicBezTo>
                  <a:pt x="6155" y="493"/>
                  <a:pt x="6127" y="484"/>
                  <a:pt x="6215" y="515"/>
                </a:cubicBezTo>
                <a:cubicBezTo>
                  <a:pt x="6235" y="543"/>
                  <a:pt x="6263" y="556"/>
                  <a:pt x="6291" y="576"/>
                </a:cubicBezTo>
                <a:cubicBezTo>
                  <a:pt x="6305" y="599"/>
                  <a:pt x="6340" y="622"/>
                  <a:pt x="6366" y="631"/>
                </a:cubicBezTo>
                <a:cubicBezTo>
                  <a:pt x="6447" y="691"/>
                  <a:pt x="6543" y="677"/>
                  <a:pt x="6634" y="713"/>
                </a:cubicBezTo>
                <a:cubicBezTo>
                  <a:pt x="6737" y="753"/>
                  <a:pt x="6787" y="846"/>
                  <a:pt x="6853" y="926"/>
                </a:cubicBezTo>
                <a:cubicBezTo>
                  <a:pt x="6868" y="983"/>
                  <a:pt x="6904" y="1029"/>
                  <a:pt x="6922" y="1084"/>
                </a:cubicBezTo>
                <a:cubicBezTo>
                  <a:pt x="6924" y="1098"/>
                  <a:pt x="6928" y="1111"/>
                  <a:pt x="6928" y="1125"/>
                </a:cubicBezTo>
                <a:cubicBezTo>
                  <a:pt x="6928" y="1164"/>
                  <a:pt x="6934" y="1204"/>
                  <a:pt x="6922" y="1241"/>
                </a:cubicBezTo>
                <a:cubicBezTo>
                  <a:pt x="6918" y="1253"/>
                  <a:pt x="6898" y="1249"/>
                  <a:pt x="6887" y="1255"/>
                </a:cubicBezTo>
                <a:cubicBezTo>
                  <a:pt x="6851" y="1273"/>
                  <a:pt x="6823" y="1278"/>
                  <a:pt x="6784" y="1289"/>
                </a:cubicBezTo>
                <a:cubicBezTo>
                  <a:pt x="6750" y="1283"/>
                  <a:pt x="6712" y="1286"/>
                  <a:pt x="6682" y="1269"/>
                </a:cubicBezTo>
                <a:cubicBezTo>
                  <a:pt x="6652" y="1252"/>
                  <a:pt x="6588" y="1198"/>
                  <a:pt x="6565" y="1180"/>
                </a:cubicBezTo>
                <a:cubicBezTo>
                  <a:pt x="6553" y="1171"/>
                  <a:pt x="6537" y="1168"/>
                  <a:pt x="6524" y="1159"/>
                </a:cubicBezTo>
                <a:cubicBezTo>
                  <a:pt x="6513" y="1152"/>
                  <a:pt x="6507" y="1140"/>
                  <a:pt x="6496" y="1132"/>
                </a:cubicBezTo>
                <a:cubicBezTo>
                  <a:pt x="6481" y="1121"/>
                  <a:pt x="6463" y="1114"/>
                  <a:pt x="6448" y="1104"/>
                </a:cubicBezTo>
                <a:cubicBezTo>
                  <a:pt x="6400" y="1072"/>
                  <a:pt x="6358" y="1023"/>
                  <a:pt x="6304" y="1001"/>
                </a:cubicBezTo>
                <a:cubicBezTo>
                  <a:pt x="6268" y="986"/>
                  <a:pt x="6226" y="977"/>
                  <a:pt x="6188" y="967"/>
                </a:cubicBezTo>
                <a:cubicBezTo>
                  <a:pt x="6156" y="972"/>
                  <a:pt x="6123" y="972"/>
                  <a:pt x="6092" y="981"/>
                </a:cubicBezTo>
                <a:cubicBezTo>
                  <a:pt x="6076" y="986"/>
                  <a:pt x="6066" y="1001"/>
                  <a:pt x="6051" y="1008"/>
                </a:cubicBezTo>
                <a:cubicBezTo>
                  <a:pt x="5988" y="1039"/>
                  <a:pt x="5927" y="1056"/>
                  <a:pt x="5872" y="1104"/>
                </a:cubicBezTo>
                <a:cubicBezTo>
                  <a:pt x="5834" y="1138"/>
                  <a:pt x="5812" y="1182"/>
                  <a:pt x="5783" y="1221"/>
                </a:cubicBezTo>
                <a:cubicBezTo>
                  <a:pt x="5759" y="1253"/>
                  <a:pt x="5725" y="1294"/>
                  <a:pt x="5687" y="1310"/>
                </a:cubicBezTo>
                <a:cubicBezTo>
                  <a:pt x="5676" y="1314"/>
                  <a:pt x="5664" y="1314"/>
                  <a:pt x="5653" y="1317"/>
                </a:cubicBezTo>
                <a:cubicBezTo>
                  <a:pt x="5639" y="1321"/>
                  <a:pt x="5612" y="1331"/>
                  <a:pt x="5612" y="1331"/>
                </a:cubicBezTo>
                <a:cubicBezTo>
                  <a:pt x="5555" y="1329"/>
                  <a:pt x="5497" y="1332"/>
                  <a:pt x="5440" y="1324"/>
                </a:cubicBezTo>
                <a:cubicBezTo>
                  <a:pt x="5375" y="1315"/>
                  <a:pt x="5308" y="1273"/>
                  <a:pt x="5248" y="1248"/>
                </a:cubicBezTo>
                <a:cubicBezTo>
                  <a:pt x="5124" y="1197"/>
                  <a:pt x="5282" y="1258"/>
                  <a:pt x="5173" y="1207"/>
                </a:cubicBezTo>
                <a:cubicBezTo>
                  <a:pt x="5151" y="1197"/>
                  <a:pt x="5104" y="1180"/>
                  <a:pt x="5104" y="1180"/>
                </a:cubicBezTo>
                <a:cubicBezTo>
                  <a:pt x="5072" y="1155"/>
                  <a:pt x="5038" y="1146"/>
                  <a:pt x="5008" y="1118"/>
                </a:cubicBezTo>
                <a:cubicBezTo>
                  <a:pt x="4925" y="1042"/>
                  <a:pt x="4983" y="1082"/>
                  <a:pt x="4933" y="1049"/>
                </a:cubicBezTo>
                <a:cubicBezTo>
                  <a:pt x="4918" y="1028"/>
                  <a:pt x="4898" y="997"/>
                  <a:pt x="4878" y="981"/>
                </a:cubicBezTo>
                <a:cubicBezTo>
                  <a:pt x="4866" y="971"/>
                  <a:pt x="4850" y="969"/>
                  <a:pt x="4837" y="960"/>
                </a:cubicBezTo>
                <a:cubicBezTo>
                  <a:pt x="4778" y="962"/>
                  <a:pt x="4718" y="959"/>
                  <a:pt x="4659" y="967"/>
                </a:cubicBezTo>
                <a:cubicBezTo>
                  <a:pt x="4621" y="972"/>
                  <a:pt x="4586" y="993"/>
                  <a:pt x="4549" y="1001"/>
                </a:cubicBezTo>
                <a:cubicBezTo>
                  <a:pt x="4506" y="1023"/>
                  <a:pt x="4462" y="1041"/>
                  <a:pt x="4419" y="1063"/>
                </a:cubicBezTo>
                <a:cubicBezTo>
                  <a:pt x="4390" y="1107"/>
                  <a:pt x="4425" y="1065"/>
                  <a:pt x="4378" y="1091"/>
                </a:cubicBezTo>
                <a:cubicBezTo>
                  <a:pt x="4357" y="1103"/>
                  <a:pt x="4342" y="1124"/>
                  <a:pt x="4323" y="1139"/>
                </a:cubicBezTo>
                <a:cubicBezTo>
                  <a:pt x="4281" y="1171"/>
                  <a:pt x="4246" y="1200"/>
                  <a:pt x="4206" y="1235"/>
                </a:cubicBezTo>
                <a:cubicBezTo>
                  <a:pt x="4139" y="1293"/>
                  <a:pt x="4186" y="1278"/>
                  <a:pt x="4124" y="1289"/>
                </a:cubicBezTo>
                <a:cubicBezTo>
                  <a:pt x="4051" y="1362"/>
                  <a:pt x="3876" y="1366"/>
                  <a:pt x="3781" y="1372"/>
                </a:cubicBezTo>
                <a:cubicBezTo>
                  <a:pt x="3738" y="1370"/>
                  <a:pt x="3694" y="1370"/>
                  <a:pt x="3651" y="1365"/>
                </a:cubicBezTo>
                <a:cubicBezTo>
                  <a:pt x="3611" y="1360"/>
                  <a:pt x="3578" y="1325"/>
                  <a:pt x="3548" y="1303"/>
                </a:cubicBezTo>
                <a:cubicBezTo>
                  <a:pt x="3493" y="1263"/>
                  <a:pt x="3430" y="1228"/>
                  <a:pt x="3376" y="1187"/>
                </a:cubicBezTo>
                <a:cubicBezTo>
                  <a:pt x="3286" y="1119"/>
                  <a:pt x="3207" y="1033"/>
                  <a:pt x="3116" y="967"/>
                </a:cubicBezTo>
                <a:cubicBezTo>
                  <a:pt x="3084" y="944"/>
                  <a:pt x="3038" y="956"/>
                  <a:pt x="2999" y="953"/>
                </a:cubicBezTo>
                <a:cubicBezTo>
                  <a:pt x="2896" y="960"/>
                  <a:pt x="2792" y="956"/>
                  <a:pt x="2691" y="974"/>
                </a:cubicBezTo>
                <a:cubicBezTo>
                  <a:pt x="2620" y="987"/>
                  <a:pt x="2599" y="1063"/>
                  <a:pt x="2540" y="1084"/>
                </a:cubicBezTo>
                <a:cubicBezTo>
                  <a:pt x="2479" y="1145"/>
                  <a:pt x="2423" y="1173"/>
                  <a:pt x="2341" y="1200"/>
                </a:cubicBezTo>
                <a:cubicBezTo>
                  <a:pt x="2268" y="1197"/>
                  <a:pt x="2192" y="1207"/>
                  <a:pt x="2122" y="1187"/>
                </a:cubicBezTo>
                <a:cubicBezTo>
                  <a:pt x="2021" y="1158"/>
                  <a:pt x="1928" y="1103"/>
                  <a:pt x="1847" y="1036"/>
                </a:cubicBezTo>
                <a:cubicBezTo>
                  <a:pt x="1801" y="998"/>
                  <a:pt x="1761" y="951"/>
                  <a:pt x="1710" y="919"/>
                </a:cubicBezTo>
                <a:cubicBezTo>
                  <a:pt x="1660" y="851"/>
                  <a:pt x="1591" y="812"/>
                  <a:pt x="1511" y="796"/>
                </a:cubicBezTo>
                <a:cubicBezTo>
                  <a:pt x="1383" y="800"/>
                  <a:pt x="1207" y="782"/>
                  <a:pt x="1086" y="857"/>
                </a:cubicBezTo>
                <a:cubicBezTo>
                  <a:pt x="1066" y="917"/>
                  <a:pt x="1010" y="962"/>
                  <a:pt x="963" y="1001"/>
                </a:cubicBezTo>
                <a:cubicBezTo>
                  <a:pt x="955" y="1007"/>
                  <a:pt x="951" y="1019"/>
                  <a:pt x="942" y="1022"/>
                </a:cubicBezTo>
                <a:cubicBezTo>
                  <a:pt x="905" y="1035"/>
                  <a:pt x="864" y="1035"/>
                  <a:pt x="826" y="1043"/>
                </a:cubicBezTo>
                <a:cubicBezTo>
                  <a:pt x="780" y="1041"/>
                  <a:pt x="733" y="1044"/>
                  <a:pt x="688" y="1036"/>
                </a:cubicBezTo>
                <a:cubicBezTo>
                  <a:pt x="678" y="1034"/>
                  <a:pt x="676" y="1020"/>
                  <a:pt x="668" y="1015"/>
                </a:cubicBezTo>
                <a:cubicBezTo>
                  <a:pt x="655" y="1007"/>
                  <a:pt x="641" y="1001"/>
                  <a:pt x="627" y="995"/>
                </a:cubicBezTo>
                <a:cubicBezTo>
                  <a:pt x="540" y="958"/>
                  <a:pt x="455" y="908"/>
                  <a:pt x="366" y="878"/>
                </a:cubicBezTo>
                <a:cubicBezTo>
                  <a:pt x="343" y="883"/>
                  <a:pt x="320" y="886"/>
                  <a:pt x="298" y="892"/>
                </a:cubicBezTo>
                <a:cubicBezTo>
                  <a:pt x="254" y="905"/>
                  <a:pt x="240" y="947"/>
                  <a:pt x="215" y="981"/>
                </a:cubicBezTo>
                <a:cubicBezTo>
                  <a:pt x="208" y="1030"/>
                  <a:pt x="200" y="1057"/>
                  <a:pt x="215" y="1111"/>
                </a:cubicBezTo>
                <a:cubicBezTo>
                  <a:pt x="218" y="1121"/>
                  <a:pt x="230" y="1124"/>
                  <a:pt x="236" y="1132"/>
                </a:cubicBezTo>
                <a:cubicBezTo>
                  <a:pt x="262" y="1162"/>
                  <a:pt x="267" y="1188"/>
                  <a:pt x="304" y="1207"/>
                </a:cubicBezTo>
                <a:cubicBezTo>
                  <a:pt x="339" y="1259"/>
                  <a:pt x="437" y="1299"/>
                  <a:pt x="496" y="1324"/>
                </a:cubicBezTo>
                <a:cubicBezTo>
                  <a:pt x="507" y="1329"/>
                  <a:pt x="548" y="1349"/>
                  <a:pt x="558" y="1351"/>
                </a:cubicBezTo>
                <a:cubicBezTo>
                  <a:pt x="583" y="1356"/>
                  <a:pt x="609" y="1356"/>
                  <a:pt x="634" y="1358"/>
                </a:cubicBezTo>
                <a:cubicBezTo>
                  <a:pt x="684" y="1379"/>
                  <a:pt x="738" y="1388"/>
                  <a:pt x="791" y="1399"/>
                </a:cubicBezTo>
                <a:cubicBezTo>
                  <a:pt x="1058" y="1383"/>
                  <a:pt x="972" y="1405"/>
                  <a:pt x="1120" y="1344"/>
                </a:cubicBezTo>
                <a:cubicBezTo>
                  <a:pt x="1145" y="1321"/>
                  <a:pt x="1163" y="1311"/>
                  <a:pt x="1196" y="1303"/>
                </a:cubicBezTo>
                <a:cubicBezTo>
                  <a:pt x="1258" y="1260"/>
                  <a:pt x="1295" y="1288"/>
                  <a:pt x="1388" y="1296"/>
                </a:cubicBezTo>
                <a:cubicBezTo>
                  <a:pt x="1456" y="1314"/>
                  <a:pt x="1563" y="1451"/>
                  <a:pt x="1600" y="1516"/>
                </a:cubicBezTo>
                <a:cubicBezTo>
                  <a:pt x="1616" y="1594"/>
                  <a:pt x="1593" y="1508"/>
                  <a:pt x="1628" y="1577"/>
                </a:cubicBezTo>
                <a:cubicBezTo>
                  <a:pt x="1648" y="1616"/>
                  <a:pt x="1656" y="1661"/>
                  <a:pt x="1676" y="1701"/>
                </a:cubicBezTo>
                <a:cubicBezTo>
                  <a:pt x="1679" y="1707"/>
                  <a:pt x="1678" y="1716"/>
                  <a:pt x="1683" y="1721"/>
                </a:cubicBezTo>
                <a:cubicBezTo>
                  <a:pt x="1734" y="1772"/>
                  <a:pt x="1800" y="1782"/>
                  <a:pt x="1868" y="1790"/>
                </a:cubicBezTo>
                <a:cubicBezTo>
                  <a:pt x="2214" y="1770"/>
                  <a:pt x="2034" y="1809"/>
                  <a:pt x="2190" y="1728"/>
                </a:cubicBezTo>
                <a:cubicBezTo>
                  <a:pt x="2197" y="1719"/>
                  <a:pt x="2203" y="1709"/>
                  <a:pt x="2211" y="1701"/>
                </a:cubicBezTo>
                <a:cubicBezTo>
                  <a:pt x="2217" y="1695"/>
                  <a:pt x="2226" y="1693"/>
                  <a:pt x="2231" y="1687"/>
                </a:cubicBezTo>
                <a:cubicBezTo>
                  <a:pt x="2237" y="1679"/>
                  <a:pt x="2239" y="1668"/>
                  <a:pt x="2245" y="1660"/>
                </a:cubicBezTo>
                <a:cubicBezTo>
                  <a:pt x="2269" y="1627"/>
                  <a:pt x="2296" y="1596"/>
                  <a:pt x="2320" y="1564"/>
                </a:cubicBezTo>
                <a:cubicBezTo>
                  <a:pt x="2359" y="1511"/>
                  <a:pt x="2380" y="1446"/>
                  <a:pt x="2416" y="1392"/>
                </a:cubicBezTo>
                <a:cubicBezTo>
                  <a:pt x="2443" y="1352"/>
                  <a:pt x="2485" y="1343"/>
                  <a:pt x="2526" y="1331"/>
                </a:cubicBezTo>
                <a:cubicBezTo>
                  <a:pt x="2540" y="1327"/>
                  <a:pt x="2567" y="1317"/>
                  <a:pt x="2567" y="1317"/>
                </a:cubicBezTo>
                <a:cubicBezTo>
                  <a:pt x="2606" y="1320"/>
                  <a:pt x="2653" y="1307"/>
                  <a:pt x="2684" y="1331"/>
                </a:cubicBezTo>
                <a:cubicBezTo>
                  <a:pt x="2710" y="1351"/>
                  <a:pt x="2746" y="1392"/>
                  <a:pt x="2766" y="1420"/>
                </a:cubicBezTo>
                <a:cubicBezTo>
                  <a:pt x="2778" y="1438"/>
                  <a:pt x="2789" y="1456"/>
                  <a:pt x="2800" y="1475"/>
                </a:cubicBezTo>
                <a:cubicBezTo>
                  <a:pt x="2810" y="1492"/>
                  <a:pt x="2828" y="1529"/>
                  <a:pt x="2828" y="1529"/>
                </a:cubicBezTo>
                <a:cubicBezTo>
                  <a:pt x="2835" y="1558"/>
                  <a:pt x="2845" y="1580"/>
                  <a:pt x="2862" y="1605"/>
                </a:cubicBezTo>
                <a:cubicBezTo>
                  <a:pt x="2888" y="1706"/>
                  <a:pt x="2966" y="1723"/>
                  <a:pt x="3061" y="1742"/>
                </a:cubicBezTo>
                <a:cubicBezTo>
                  <a:pt x="3148" y="1740"/>
                  <a:pt x="3235" y="1743"/>
                  <a:pt x="3322" y="1735"/>
                </a:cubicBezTo>
                <a:cubicBezTo>
                  <a:pt x="3367" y="1731"/>
                  <a:pt x="3408" y="1709"/>
                  <a:pt x="3452" y="1701"/>
                </a:cubicBezTo>
                <a:cubicBezTo>
                  <a:pt x="3466" y="1694"/>
                  <a:pt x="3480" y="1688"/>
                  <a:pt x="3493" y="1680"/>
                </a:cubicBezTo>
                <a:cubicBezTo>
                  <a:pt x="3510" y="1670"/>
                  <a:pt x="3541" y="1646"/>
                  <a:pt x="3541" y="1646"/>
                </a:cubicBezTo>
                <a:cubicBezTo>
                  <a:pt x="3565" y="1600"/>
                  <a:pt x="3622" y="1517"/>
                  <a:pt x="3664" y="1488"/>
                </a:cubicBezTo>
                <a:cubicBezTo>
                  <a:pt x="3722" y="1513"/>
                  <a:pt x="3763" y="1556"/>
                  <a:pt x="3815" y="1591"/>
                </a:cubicBezTo>
                <a:cubicBezTo>
                  <a:pt x="3909" y="1653"/>
                  <a:pt x="3766" y="1547"/>
                  <a:pt x="3877" y="1625"/>
                </a:cubicBezTo>
                <a:cubicBezTo>
                  <a:pt x="3920" y="1655"/>
                  <a:pt x="3966" y="1706"/>
                  <a:pt x="4021" y="1715"/>
                </a:cubicBezTo>
                <a:cubicBezTo>
                  <a:pt x="4042" y="1718"/>
                  <a:pt x="4062" y="1719"/>
                  <a:pt x="4083" y="1721"/>
                </a:cubicBezTo>
                <a:cubicBezTo>
                  <a:pt x="4165" y="1750"/>
                  <a:pt x="4240" y="1731"/>
                  <a:pt x="4330" y="1728"/>
                </a:cubicBezTo>
                <a:cubicBezTo>
                  <a:pt x="4337" y="1721"/>
                  <a:pt x="4342" y="1713"/>
                  <a:pt x="4350" y="1708"/>
                </a:cubicBezTo>
                <a:cubicBezTo>
                  <a:pt x="4356" y="1704"/>
                  <a:pt x="4365" y="1706"/>
                  <a:pt x="4371" y="1701"/>
                </a:cubicBezTo>
                <a:cubicBezTo>
                  <a:pt x="4377" y="1696"/>
                  <a:pt x="4378" y="1686"/>
                  <a:pt x="4384" y="1680"/>
                </a:cubicBezTo>
                <a:cubicBezTo>
                  <a:pt x="4390" y="1674"/>
                  <a:pt x="4398" y="1671"/>
                  <a:pt x="4405" y="1667"/>
                </a:cubicBezTo>
                <a:cubicBezTo>
                  <a:pt x="4431" y="1614"/>
                  <a:pt x="4452" y="1567"/>
                  <a:pt x="4467" y="1509"/>
                </a:cubicBezTo>
                <a:cubicBezTo>
                  <a:pt x="4469" y="1502"/>
                  <a:pt x="4469" y="1493"/>
                  <a:pt x="4474" y="1488"/>
                </a:cubicBezTo>
                <a:cubicBezTo>
                  <a:pt x="4486" y="1476"/>
                  <a:pt x="4515" y="1461"/>
                  <a:pt x="4515" y="1461"/>
                </a:cubicBezTo>
                <a:cubicBezTo>
                  <a:pt x="4710" y="1467"/>
                  <a:pt x="4728" y="1466"/>
                  <a:pt x="4871" y="1502"/>
                </a:cubicBezTo>
                <a:cubicBezTo>
                  <a:pt x="4933" y="1535"/>
                  <a:pt x="4996" y="1572"/>
                  <a:pt x="5050" y="1619"/>
                </a:cubicBezTo>
                <a:cubicBezTo>
                  <a:pt x="5084" y="1649"/>
                  <a:pt x="5125" y="1693"/>
                  <a:pt x="5173" y="1701"/>
                </a:cubicBezTo>
                <a:cubicBezTo>
                  <a:pt x="5216" y="1708"/>
                  <a:pt x="5260" y="1706"/>
                  <a:pt x="5303" y="1708"/>
                </a:cubicBezTo>
                <a:cubicBezTo>
                  <a:pt x="5353" y="1703"/>
                  <a:pt x="5404" y="1702"/>
                  <a:pt x="5454" y="1694"/>
                </a:cubicBezTo>
                <a:cubicBezTo>
                  <a:pt x="5494" y="1687"/>
                  <a:pt x="5572" y="1596"/>
                  <a:pt x="5598" y="1564"/>
                </a:cubicBezTo>
                <a:cubicBezTo>
                  <a:pt x="5636" y="1517"/>
                  <a:pt x="5629" y="1506"/>
                  <a:pt x="5680" y="1481"/>
                </a:cubicBezTo>
                <a:cubicBezTo>
                  <a:pt x="5697" y="1472"/>
                  <a:pt x="5735" y="1461"/>
                  <a:pt x="5735" y="1461"/>
                </a:cubicBezTo>
                <a:cubicBezTo>
                  <a:pt x="5796" y="1471"/>
                  <a:pt x="5814" y="1495"/>
                  <a:pt x="5866" y="1523"/>
                </a:cubicBezTo>
                <a:cubicBezTo>
                  <a:pt x="5879" y="1530"/>
                  <a:pt x="5894" y="1530"/>
                  <a:pt x="5907" y="1536"/>
                </a:cubicBezTo>
                <a:cubicBezTo>
                  <a:pt x="6005" y="1581"/>
                  <a:pt x="5905" y="1546"/>
                  <a:pt x="6003" y="1598"/>
                </a:cubicBezTo>
                <a:cubicBezTo>
                  <a:pt x="6082" y="1640"/>
                  <a:pt x="6177" y="1654"/>
                  <a:pt x="6263" y="1673"/>
                </a:cubicBezTo>
                <a:cubicBezTo>
                  <a:pt x="6408" y="1653"/>
                  <a:pt x="6541" y="1587"/>
                  <a:pt x="6688" y="1571"/>
                </a:cubicBezTo>
                <a:cubicBezTo>
                  <a:pt x="6745" y="1573"/>
                  <a:pt x="6803" y="1569"/>
                  <a:pt x="6860" y="1577"/>
                </a:cubicBezTo>
                <a:cubicBezTo>
                  <a:pt x="6870" y="1578"/>
                  <a:pt x="6874" y="1591"/>
                  <a:pt x="6880" y="1598"/>
                </a:cubicBezTo>
                <a:cubicBezTo>
                  <a:pt x="6924" y="1648"/>
                  <a:pt x="6957" y="1705"/>
                  <a:pt x="6990" y="1763"/>
                </a:cubicBezTo>
                <a:cubicBezTo>
                  <a:pt x="7019" y="1813"/>
                  <a:pt x="7044" y="1878"/>
                  <a:pt x="7059" y="1934"/>
                </a:cubicBezTo>
                <a:cubicBezTo>
                  <a:pt x="7064" y="1954"/>
                  <a:pt x="7072" y="1996"/>
                  <a:pt x="7072" y="1996"/>
                </a:cubicBezTo>
                <a:cubicBezTo>
                  <a:pt x="7050" y="2099"/>
                  <a:pt x="7041" y="2064"/>
                  <a:pt x="6935" y="2078"/>
                </a:cubicBezTo>
                <a:cubicBezTo>
                  <a:pt x="6891" y="2084"/>
                  <a:pt x="6805" y="2099"/>
                  <a:pt x="6805" y="2099"/>
                </a:cubicBezTo>
                <a:cubicBezTo>
                  <a:pt x="6767" y="2114"/>
                  <a:pt x="6727" y="2123"/>
                  <a:pt x="6688" y="2133"/>
                </a:cubicBezTo>
                <a:cubicBezTo>
                  <a:pt x="6645" y="2131"/>
                  <a:pt x="6601" y="2130"/>
                  <a:pt x="6558" y="2126"/>
                </a:cubicBezTo>
                <a:cubicBezTo>
                  <a:pt x="6534" y="2124"/>
                  <a:pt x="6519" y="2112"/>
                  <a:pt x="6496" y="2105"/>
                </a:cubicBezTo>
                <a:cubicBezTo>
                  <a:pt x="6446" y="2091"/>
                  <a:pt x="6396" y="2081"/>
                  <a:pt x="6346" y="2064"/>
                </a:cubicBezTo>
                <a:cubicBezTo>
                  <a:pt x="6309" y="2052"/>
                  <a:pt x="6274" y="2033"/>
                  <a:pt x="6236" y="2023"/>
                </a:cubicBezTo>
                <a:cubicBezTo>
                  <a:pt x="6185" y="2028"/>
                  <a:pt x="6129" y="2019"/>
                  <a:pt x="6085" y="2044"/>
                </a:cubicBezTo>
                <a:cubicBezTo>
                  <a:pt x="6049" y="2064"/>
                  <a:pt x="6046" y="2083"/>
                  <a:pt x="6003" y="2092"/>
                </a:cubicBezTo>
                <a:cubicBezTo>
                  <a:pt x="5976" y="2109"/>
                  <a:pt x="5961" y="2128"/>
                  <a:pt x="5941" y="2153"/>
                </a:cubicBezTo>
                <a:cubicBezTo>
                  <a:pt x="5924" y="2203"/>
                  <a:pt x="5938" y="2262"/>
                  <a:pt x="5955" y="2311"/>
                </a:cubicBezTo>
                <a:cubicBezTo>
                  <a:pt x="5953" y="2338"/>
                  <a:pt x="5958" y="2367"/>
                  <a:pt x="5948" y="2393"/>
                </a:cubicBezTo>
                <a:cubicBezTo>
                  <a:pt x="5932" y="2436"/>
                  <a:pt x="5849" y="2438"/>
                  <a:pt x="5818" y="2441"/>
                </a:cubicBezTo>
                <a:cubicBezTo>
                  <a:pt x="5723" y="2437"/>
                  <a:pt x="5636" y="2433"/>
                  <a:pt x="5543" y="2421"/>
                </a:cubicBezTo>
                <a:cubicBezTo>
                  <a:pt x="5480" y="2399"/>
                  <a:pt x="5417" y="2381"/>
                  <a:pt x="5351" y="2373"/>
                </a:cubicBezTo>
                <a:cubicBezTo>
                  <a:pt x="5316" y="2349"/>
                  <a:pt x="5273" y="2335"/>
                  <a:pt x="5242" y="2304"/>
                </a:cubicBezTo>
                <a:cubicBezTo>
                  <a:pt x="5203" y="2265"/>
                  <a:pt x="5178" y="2244"/>
                  <a:pt x="5132" y="2215"/>
                </a:cubicBezTo>
                <a:cubicBezTo>
                  <a:pt x="5102" y="2177"/>
                  <a:pt x="5068" y="2142"/>
                  <a:pt x="5036" y="2105"/>
                </a:cubicBezTo>
                <a:cubicBezTo>
                  <a:pt x="5002" y="2065"/>
                  <a:pt x="4973" y="2018"/>
                  <a:pt x="4919" y="2003"/>
                </a:cubicBezTo>
                <a:cubicBezTo>
                  <a:pt x="4872" y="1967"/>
                  <a:pt x="4832" y="1949"/>
                  <a:pt x="4775" y="1941"/>
                </a:cubicBezTo>
                <a:cubicBezTo>
                  <a:pt x="4735" y="1951"/>
                  <a:pt x="4706" y="1979"/>
                  <a:pt x="4666" y="1989"/>
                </a:cubicBezTo>
                <a:cubicBezTo>
                  <a:pt x="4654" y="2006"/>
                  <a:pt x="4632" y="2017"/>
                  <a:pt x="4624" y="2037"/>
                </a:cubicBezTo>
                <a:cubicBezTo>
                  <a:pt x="4609" y="2075"/>
                  <a:pt x="4630" y="2099"/>
                  <a:pt x="4604" y="2133"/>
                </a:cubicBezTo>
                <a:cubicBezTo>
                  <a:pt x="4515" y="2248"/>
                  <a:pt x="4335" y="2251"/>
                  <a:pt x="4199" y="2263"/>
                </a:cubicBezTo>
                <a:cubicBezTo>
                  <a:pt x="4156" y="2261"/>
                  <a:pt x="4112" y="2261"/>
                  <a:pt x="4069" y="2256"/>
                </a:cubicBezTo>
                <a:cubicBezTo>
                  <a:pt x="4041" y="2252"/>
                  <a:pt x="4041" y="2236"/>
                  <a:pt x="4021" y="2222"/>
                </a:cubicBezTo>
                <a:cubicBezTo>
                  <a:pt x="3986" y="2196"/>
                  <a:pt x="3958" y="2166"/>
                  <a:pt x="3918" y="2147"/>
                </a:cubicBezTo>
                <a:cubicBezTo>
                  <a:pt x="3885" y="2101"/>
                  <a:pt x="3829" y="2048"/>
                  <a:pt x="3774" y="2030"/>
                </a:cubicBezTo>
                <a:cubicBezTo>
                  <a:pt x="3615" y="2040"/>
                  <a:pt x="3554" y="2049"/>
                  <a:pt x="3424" y="2071"/>
                </a:cubicBezTo>
                <a:cubicBezTo>
                  <a:pt x="3383" y="2103"/>
                  <a:pt x="3375" y="2127"/>
                  <a:pt x="3342" y="2160"/>
                </a:cubicBezTo>
                <a:cubicBezTo>
                  <a:pt x="3313" y="2189"/>
                  <a:pt x="3279" y="2207"/>
                  <a:pt x="3246" y="2229"/>
                </a:cubicBezTo>
                <a:cubicBezTo>
                  <a:pt x="3180" y="2224"/>
                  <a:pt x="3108" y="2235"/>
                  <a:pt x="3047" y="2208"/>
                </a:cubicBezTo>
                <a:cubicBezTo>
                  <a:pt x="2965" y="2172"/>
                  <a:pt x="2879" y="2118"/>
                  <a:pt x="2807" y="2064"/>
                </a:cubicBezTo>
                <a:cubicBezTo>
                  <a:pt x="2773" y="2039"/>
                  <a:pt x="2746" y="2005"/>
                  <a:pt x="2711" y="1982"/>
                </a:cubicBezTo>
                <a:cubicBezTo>
                  <a:pt x="2700" y="1950"/>
                  <a:pt x="2691" y="1960"/>
                  <a:pt x="2663" y="1941"/>
                </a:cubicBezTo>
                <a:cubicBezTo>
                  <a:pt x="2583" y="1946"/>
                  <a:pt x="2573" y="1939"/>
                  <a:pt x="2519" y="1955"/>
                </a:cubicBezTo>
                <a:cubicBezTo>
                  <a:pt x="2453" y="1974"/>
                  <a:pt x="2396" y="2009"/>
                  <a:pt x="2327" y="2023"/>
                </a:cubicBezTo>
                <a:cubicBezTo>
                  <a:pt x="2294" y="2043"/>
                  <a:pt x="2260" y="2059"/>
                  <a:pt x="2224" y="2071"/>
                </a:cubicBezTo>
                <a:cubicBezTo>
                  <a:pt x="2201" y="2095"/>
                  <a:pt x="2171" y="2124"/>
                  <a:pt x="2142" y="2140"/>
                </a:cubicBezTo>
                <a:cubicBezTo>
                  <a:pt x="2133" y="2145"/>
                  <a:pt x="2124" y="2149"/>
                  <a:pt x="2115" y="2153"/>
                </a:cubicBezTo>
                <a:cubicBezTo>
                  <a:pt x="2102" y="2158"/>
                  <a:pt x="2074" y="2167"/>
                  <a:pt x="2074" y="2167"/>
                </a:cubicBezTo>
                <a:cubicBezTo>
                  <a:pt x="2005" y="2162"/>
                  <a:pt x="1936" y="2160"/>
                  <a:pt x="1868" y="2153"/>
                </a:cubicBezTo>
                <a:cubicBezTo>
                  <a:pt x="1826" y="2148"/>
                  <a:pt x="1799" y="2119"/>
                  <a:pt x="1765" y="2099"/>
                </a:cubicBezTo>
                <a:cubicBezTo>
                  <a:pt x="1694" y="2056"/>
                  <a:pt x="1607" y="2036"/>
                  <a:pt x="1546" y="1975"/>
                </a:cubicBezTo>
                <a:cubicBezTo>
                  <a:pt x="1491" y="1920"/>
                  <a:pt x="1456" y="1851"/>
                  <a:pt x="1402" y="1797"/>
                </a:cubicBezTo>
                <a:cubicBezTo>
                  <a:pt x="1393" y="1770"/>
                  <a:pt x="1379" y="1770"/>
                  <a:pt x="1354" y="1756"/>
                </a:cubicBezTo>
                <a:cubicBezTo>
                  <a:pt x="1300" y="1726"/>
                  <a:pt x="1229" y="1715"/>
                  <a:pt x="1168" y="1708"/>
                </a:cubicBezTo>
                <a:cubicBezTo>
                  <a:pt x="1115" y="1694"/>
                  <a:pt x="1072" y="1695"/>
                  <a:pt x="1018" y="1701"/>
                </a:cubicBezTo>
                <a:cubicBezTo>
                  <a:pt x="1004" y="1715"/>
                  <a:pt x="984" y="1724"/>
                  <a:pt x="976" y="1742"/>
                </a:cubicBezTo>
                <a:cubicBezTo>
                  <a:pt x="960" y="1776"/>
                  <a:pt x="956" y="1814"/>
                  <a:pt x="935" y="1845"/>
                </a:cubicBezTo>
                <a:cubicBezTo>
                  <a:pt x="923" y="1918"/>
                  <a:pt x="906" y="1943"/>
                  <a:pt x="832" y="1955"/>
                </a:cubicBezTo>
                <a:cubicBezTo>
                  <a:pt x="786" y="1953"/>
                  <a:pt x="740" y="1957"/>
                  <a:pt x="695" y="1948"/>
                </a:cubicBezTo>
                <a:cubicBezTo>
                  <a:pt x="628" y="1934"/>
                  <a:pt x="572" y="1874"/>
                  <a:pt x="503" y="1859"/>
                </a:cubicBezTo>
                <a:cubicBezTo>
                  <a:pt x="446" y="1864"/>
                  <a:pt x="424" y="1855"/>
                  <a:pt x="407" y="1907"/>
                </a:cubicBezTo>
                <a:cubicBezTo>
                  <a:pt x="409" y="1941"/>
                  <a:pt x="409" y="1975"/>
                  <a:pt x="414" y="2009"/>
                </a:cubicBezTo>
                <a:cubicBezTo>
                  <a:pt x="427" y="2096"/>
                  <a:pt x="530" y="2186"/>
                  <a:pt x="613" y="2201"/>
                </a:cubicBezTo>
                <a:cubicBezTo>
                  <a:pt x="720" y="2245"/>
                  <a:pt x="840" y="2226"/>
                  <a:pt x="949" y="2195"/>
                </a:cubicBezTo>
                <a:cubicBezTo>
                  <a:pt x="1008" y="2158"/>
                  <a:pt x="1015" y="2149"/>
                  <a:pt x="1079" y="2133"/>
                </a:cubicBezTo>
                <a:cubicBezTo>
                  <a:pt x="1102" y="2118"/>
                  <a:pt x="1125" y="2113"/>
                  <a:pt x="1148" y="2099"/>
                </a:cubicBezTo>
                <a:cubicBezTo>
                  <a:pt x="1179" y="2052"/>
                  <a:pt x="1205" y="2101"/>
                  <a:pt x="1237" y="2126"/>
                </a:cubicBezTo>
                <a:cubicBezTo>
                  <a:pt x="1254" y="2158"/>
                  <a:pt x="1279" y="2178"/>
                  <a:pt x="1299" y="2208"/>
                </a:cubicBezTo>
                <a:cubicBezTo>
                  <a:pt x="1333" y="2258"/>
                  <a:pt x="1362" y="2316"/>
                  <a:pt x="1381" y="2373"/>
                </a:cubicBezTo>
                <a:cubicBezTo>
                  <a:pt x="1389" y="2398"/>
                  <a:pt x="1422" y="2405"/>
                  <a:pt x="1443" y="2421"/>
                </a:cubicBezTo>
                <a:cubicBezTo>
                  <a:pt x="1484" y="2451"/>
                  <a:pt x="1531" y="2457"/>
                  <a:pt x="1580" y="2469"/>
                </a:cubicBezTo>
                <a:cubicBezTo>
                  <a:pt x="1660" y="2467"/>
                  <a:pt x="1740" y="2468"/>
                  <a:pt x="1820" y="2462"/>
                </a:cubicBezTo>
                <a:cubicBezTo>
                  <a:pt x="1873" y="2458"/>
                  <a:pt x="1914" y="2397"/>
                  <a:pt x="1964" y="2380"/>
                </a:cubicBezTo>
                <a:cubicBezTo>
                  <a:pt x="1984" y="2359"/>
                  <a:pt x="1998" y="2347"/>
                  <a:pt x="2026" y="2339"/>
                </a:cubicBezTo>
                <a:cubicBezTo>
                  <a:pt x="2062" y="2314"/>
                  <a:pt x="2099" y="2295"/>
                  <a:pt x="2135" y="2270"/>
                </a:cubicBezTo>
                <a:cubicBezTo>
                  <a:pt x="2230" y="2203"/>
                  <a:pt x="2148" y="2234"/>
                  <a:pt x="2204" y="2215"/>
                </a:cubicBezTo>
                <a:cubicBezTo>
                  <a:pt x="2239" y="2180"/>
                  <a:pt x="2268" y="2160"/>
                  <a:pt x="2314" y="2147"/>
                </a:cubicBezTo>
                <a:cubicBezTo>
                  <a:pt x="2341" y="2130"/>
                  <a:pt x="2366" y="2115"/>
                  <a:pt x="2396" y="2105"/>
                </a:cubicBezTo>
                <a:cubicBezTo>
                  <a:pt x="2405" y="2098"/>
                  <a:pt x="2415" y="2093"/>
                  <a:pt x="2423" y="2085"/>
                </a:cubicBezTo>
                <a:cubicBezTo>
                  <a:pt x="2429" y="2079"/>
                  <a:pt x="2430" y="2068"/>
                  <a:pt x="2437" y="2064"/>
                </a:cubicBezTo>
                <a:cubicBezTo>
                  <a:pt x="2453" y="2055"/>
                  <a:pt x="2474" y="2056"/>
                  <a:pt x="2492" y="2051"/>
                </a:cubicBezTo>
                <a:cubicBezTo>
                  <a:pt x="2497" y="2052"/>
                  <a:pt x="2551" y="2053"/>
                  <a:pt x="2567" y="2064"/>
                </a:cubicBezTo>
                <a:cubicBezTo>
                  <a:pt x="2596" y="2084"/>
                  <a:pt x="2607" y="2095"/>
                  <a:pt x="2643" y="2105"/>
                </a:cubicBezTo>
                <a:cubicBezTo>
                  <a:pt x="2671" y="2125"/>
                  <a:pt x="2706" y="2138"/>
                  <a:pt x="2725" y="2167"/>
                </a:cubicBezTo>
                <a:cubicBezTo>
                  <a:pt x="2770" y="2235"/>
                  <a:pt x="2806" y="2301"/>
                  <a:pt x="2842" y="2373"/>
                </a:cubicBezTo>
                <a:cubicBezTo>
                  <a:pt x="2857" y="2456"/>
                  <a:pt x="2934" y="2464"/>
                  <a:pt x="3006" y="2483"/>
                </a:cubicBezTo>
                <a:cubicBezTo>
                  <a:pt x="3185" y="2477"/>
                  <a:pt x="3208" y="2485"/>
                  <a:pt x="3335" y="2441"/>
                </a:cubicBezTo>
                <a:cubicBezTo>
                  <a:pt x="3368" y="2417"/>
                  <a:pt x="3400" y="2390"/>
                  <a:pt x="3418" y="2352"/>
                </a:cubicBezTo>
                <a:cubicBezTo>
                  <a:pt x="3424" y="2340"/>
                  <a:pt x="3435" y="2314"/>
                  <a:pt x="3445" y="2304"/>
                </a:cubicBezTo>
                <a:cubicBezTo>
                  <a:pt x="3460" y="2290"/>
                  <a:pt x="3474" y="2289"/>
                  <a:pt x="3493" y="2284"/>
                </a:cubicBezTo>
                <a:cubicBezTo>
                  <a:pt x="3614" y="2290"/>
                  <a:pt x="3605" y="2272"/>
                  <a:pt x="3671" y="2318"/>
                </a:cubicBezTo>
                <a:cubicBezTo>
                  <a:pt x="3697" y="2359"/>
                  <a:pt x="3726" y="2398"/>
                  <a:pt x="3747" y="2441"/>
                </a:cubicBezTo>
                <a:cubicBezTo>
                  <a:pt x="3765" y="2478"/>
                  <a:pt x="3773" y="2524"/>
                  <a:pt x="3795" y="2558"/>
                </a:cubicBezTo>
                <a:cubicBezTo>
                  <a:pt x="3826" y="2606"/>
                  <a:pt x="3878" y="2634"/>
                  <a:pt x="3932" y="2647"/>
                </a:cubicBezTo>
                <a:cubicBezTo>
                  <a:pt x="4039" y="2637"/>
                  <a:pt x="4043" y="2637"/>
                  <a:pt x="4131" y="2579"/>
                </a:cubicBezTo>
                <a:cubicBezTo>
                  <a:pt x="4158" y="2561"/>
                  <a:pt x="4206" y="2517"/>
                  <a:pt x="4206" y="2517"/>
                </a:cubicBezTo>
                <a:cubicBezTo>
                  <a:pt x="4229" y="2483"/>
                  <a:pt x="4254" y="2421"/>
                  <a:pt x="4295" y="2407"/>
                </a:cubicBezTo>
                <a:cubicBezTo>
                  <a:pt x="4324" y="2397"/>
                  <a:pt x="4353" y="2383"/>
                  <a:pt x="4378" y="2366"/>
                </a:cubicBezTo>
                <a:cubicBezTo>
                  <a:pt x="4428" y="2368"/>
                  <a:pt x="4479" y="2361"/>
                  <a:pt x="4528" y="2373"/>
                </a:cubicBezTo>
                <a:cubicBezTo>
                  <a:pt x="4610" y="2394"/>
                  <a:pt x="4625" y="2488"/>
                  <a:pt x="4686" y="2531"/>
                </a:cubicBezTo>
                <a:cubicBezTo>
                  <a:pt x="4718" y="2583"/>
                  <a:pt x="4722" y="2573"/>
                  <a:pt x="4775" y="2592"/>
                </a:cubicBezTo>
                <a:cubicBezTo>
                  <a:pt x="4970" y="2587"/>
                  <a:pt x="5019" y="2586"/>
                  <a:pt x="5166" y="2565"/>
                </a:cubicBezTo>
                <a:cubicBezTo>
                  <a:pt x="5247" y="2525"/>
                  <a:pt x="5213" y="2544"/>
                  <a:pt x="5269" y="2510"/>
                </a:cubicBezTo>
                <a:cubicBezTo>
                  <a:pt x="5274" y="2504"/>
                  <a:pt x="5300" y="2473"/>
                  <a:pt x="5303" y="2462"/>
                </a:cubicBezTo>
                <a:cubicBezTo>
                  <a:pt x="5326" y="2391"/>
                  <a:pt x="5294" y="2446"/>
                  <a:pt x="5324" y="2400"/>
                </a:cubicBezTo>
                <a:cubicBezTo>
                  <a:pt x="5375" y="2411"/>
                  <a:pt x="5413" y="2438"/>
                  <a:pt x="5454" y="2469"/>
                </a:cubicBezTo>
                <a:cubicBezTo>
                  <a:pt x="5502" y="2506"/>
                  <a:pt x="5462" y="2489"/>
                  <a:pt x="5502" y="2503"/>
                </a:cubicBezTo>
                <a:cubicBezTo>
                  <a:pt x="5531" y="2541"/>
                  <a:pt x="5536" y="2528"/>
                  <a:pt x="5571" y="2558"/>
                </a:cubicBezTo>
                <a:cubicBezTo>
                  <a:pt x="5614" y="2596"/>
                  <a:pt x="5568" y="2565"/>
                  <a:pt x="5612" y="2592"/>
                </a:cubicBezTo>
                <a:cubicBezTo>
                  <a:pt x="5698" y="2588"/>
                  <a:pt x="5758" y="2598"/>
                  <a:pt x="5831" y="2572"/>
                </a:cubicBezTo>
                <a:cubicBezTo>
                  <a:pt x="5854" y="2549"/>
                  <a:pt x="5865" y="2513"/>
                  <a:pt x="5893" y="2496"/>
                </a:cubicBezTo>
                <a:cubicBezTo>
                  <a:pt x="5921" y="2479"/>
                  <a:pt x="5907" y="2488"/>
                  <a:pt x="5934" y="2469"/>
                </a:cubicBezTo>
                <a:cubicBezTo>
                  <a:pt x="5945" y="2453"/>
                  <a:pt x="5957" y="2437"/>
                  <a:pt x="5968" y="2421"/>
                </a:cubicBezTo>
                <a:cubicBezTo>
                  <a:pt x="5976" y="2409"/>
                  <a:pt x="5973" y="2392"/>
                  <a:pt x="5982" y="2380"/>
                </a:cubicBezTo>
                <a:cubicBezTo>
                  <a:pt x="6006" y="2348"/>
                  <a:pt x="6026" y="2324"/>
                  <a:pt x="6064" y="2311"/>
                </a:cubicBezTo>
                <a:cubicBezTo>
                  <a:pt x="6210" y="2315"/>
                  <a:pt x="6287" y="2270"/>
                  <a:pt x="6373" y="2352"/>
                </a:cubicBezTo>
                <a:cubicBezTo>
                  <a:pt x="6385" y="2389"/>
                  <a:pt x="6372" y="2359"/>
                  <a:pt x="6400" y="2393"/>
                </a:cubicBezTo>
                <a:cubicBezTo>
                  <a:pt x="6423" y="2421"/>
                  <a:pt x="6403" y="2409"/>
                  <a:pt x="6435" y="2435"/>
                </a:cubicBezTo>
                <a:cubicBezTo>
                  <a:pt x="6544" y="2524"/>
                  <a:pt x="6529" y="2502"/>
                  <a:pt x="6695" y="2510"/>
                </a:cubicBezTo>
                <a:cubicBezTo>
                  <a:pt x="6727" y="2532"/>
                  <a:pt x="6735" y="2561"/>
                  <a:pt x="6757" y="2592"/>
                </a:cubicBezTo>
                <a:cubicBezTo>
                  <a:pt x="6760" y="2601"/>
                  <a:pt x="6771" y="2632"/>
                  <a:pt x="6771" y="2640"/>
                </a:cubicBezTo>
                <a:cubicBezTo>
                  <a:pt x="6771" y="2693"/>
                  <a:pt x="6770" y="2746"/>
                  <a:pt x="6764" y="2798"/>
                </a:cubicBezTo>
                <a:cubicBezTo>
                  <a:pt x="6760" y="2833"/>
                  <a:pt x="6725" y="2844"/>
                  <a:pt x="6702" y="2860"/>
                </a:cubicBezTo>
                <a:cubicBezTo>
                  <a:pt x="6694" y="2865"/>
                  <a:pt x="6691" y="2876"/>
                  <a:pt x="6682" y="2880"/>
                </a:cubicBezTo>
                <a:cubicBezTo>
                  <a:pt x="6634" y="2902"/>
                  <a:pt x="6560" y="2910"/>
                  <a:pt x="6510" y="2915"/>
                </a:cubicBezTo>
                <a:cubicBezTo>
                  <a:pt x="6444" y="2912"/>
                  <a:pt x="6371" y="2929"/>
                  <a:pt x="6311" y="2901"/>
                </a:cubicBezTo>
                <a:cubicBezTo>
                  <a:pt x="6283" y="2888"/>
                  <a:pt x="6250" y="2867"/>
                  <a:pt x="6222" y="2853"/>
                </a:cubicBezTo>
                <a:cubicBezTo>
                  <a:pt x="6215" y="2846"/>
                  <a:pt x="6209" y="2838"/>
                  <a:pt x="6202" y="2832"/>
                </a:cubicBezTo>
                <a:cubicBezTo>
                  <a:pt x="6196" y="2827"/>
                  <a:pt x="6187" y="2824"/>
                  <a:pt x="6181" y="2819"/>
                </a:cubicBezTo>
                <a:cubicBezTo>
                  <a:pt x="6138" y="2781"/>
                  <a:pt x="6139" y="2771"/>
                  <a:pt x="6085" y="2757"/>
                </a:cubicBezTo>
                <a:cubicBezTo>
                  <a:pt x="6040" y="2761"/>
                  <a:pt x="6017" y="2756"/>
                  <a:pt x="5982" y="2771"/>
                </a:cubicBezTo>
                <a:cubicBezTo>
                  <a:pt x="5945" y="2786"/>
                  <a:pt x="5917" y="2818"/>
                  <a:pt x="5879" y="2832"/>
                </a:cubicBezTo>
                <a:cubicBezTo>
                  <a:pt x="5846" y="2845"/>
                  <a:pt x="5810" y="2849"/>
                  <a:pt x="5776" y="2860"/>
                </a:cubicBezTo>
                <a:cubicBezTo>
                  <a:pt x="5725" y="2877"/>
                  <a:pt x="5678" y="2901"/>
                  <a:pt x="5626" y="2915"/>
                </a:cubicBezTo>
                <a:cubicBezTo>
                  <a:pt x="5586" y="2913"/>
                  <a:pt x="5530" y="2919"/>
                  <a:pt x="5488" y="2901"/>
                </a:cubicBezTo>
                <a:cubicBezTo>
                  <a:pt x="5397" y="2861"/>
                  <a:pt x="5312" y="2751"/>
                  <a:pt x="5214" y="2723"/>
                </a:cubicBezTo>
                <a:cubicBezTo>
                  <a:pt x="5135" y="2729"/>
                  <a:pt x="5127" y="2741"/>
                  <a:pt x="5056" y="2750"/>
                </a:cubicBezTo>
                <a:cubicBezTo>
                  <a:pt x="5019" y="2763"/>
                  <a:pt x="4982" y="2765"/>
                  <a:pt x="4947" y="2784"/>
                </a:cubicBezTo>
                <a:cubicBezTo>
                  <a:pt x="4886" y="2817"/>
                  <a:pt x="4834" y="2872"/>
                  <a:pt x="4768" y="2894"/>
                </a:cubicBezTo>
                <a:cubicBezTo>
                  <a:pt x="4740" y="2914"/>
                  <a:pt x="4712" y="2915"/>
                  <a:pt x="4679" y="2921"/>
                </a:cubicBezTo>
                <a:cubicBezTo>
                  <a:pt x="4678" y="2921"/>
                  <a:pt x="4586" y="2913"/>
                  <a:pt x="4576" y="2908"/>
                </a:cubicBezTo>
                <a:cubicBezTo>
                  <a:pt x="4569" y="2904"/>
                  <a:pt x="4569" y="2892"/>
                  <a:pt x="4563" y="2887"/>
                </a:cubicBezTo>
                <a:cubicBezTo>
                  <a:pt x="4557" y="2882"/>
                  <a:pt x="4549" y="2882"/>
                  <a:pt x="4542" y="2880"/>
                </a:cubicBezTo>
                <a:cubicBezTo>
                  <a:pt x="4487" y="2836"/>
                  <a:pt x="4520" y="2860"/>
                  <a:pt x="4439" y="2812"/>
                </a:cubicBezTo>
                <a:cubicBezTo>
                  <a:pt x="4405" y="2792"/>
                  <a:pt x="4392" y="2761"/>
                  <a:pt x="4357" y="2743"/>
                </a:cubicBezTo>
                <a:cubicBezTo>
                  <a:pt x="4353" y="2737"/>
                  <a:pt x="4330" y="2703"/>
                  <a:pt x="4323" y="2702"/>
                </a:cubicBezTo>
                <a:cubicBezTo>
                  <a:pt x="4302" y="2700"/>
                  <a:pt x="4281" y="2711"/>
                  <a:pt x="4261" y="2716"/>
                </a:cubicBezTo>
                <a:cubicBezTo>
                  <a:pt x="4180" y="2737"/>
                  <a:pt x="4135" y="2789"/>
                  <a:pt x="4062" y="2819"/>
                </a:cubicBezTo>
                <a:cubicBezTo>
                  <a:pt x="4002" y="2879"/>
                  <a:pt x="3932" y="2896"/>
                  <a:pt x="3850" y="2908"/>
                </a:cubicBezTo>
                <a:cubicBezTo>
                  <a:pt x="3763" y="2937"/>
                  <a:pt x="3621" y="2917"/>
                  <a:pt x="3548" y="2915"/>
                </a:cubicBezTo>
                <a:cubicBezTo>
                  <a:pt x="3508" y="2895"/>
                  <a:pt x="3468" y="2881"/>
                  <a:pt x="3438" y="2846"/>
                </a:cubicBezTo>
                <a:cubicBezTo>
                  <a:pt x="3404" y="2806"/>
                  <a:pt x="3396" y="2763"/>
                  <a:pt x="3342" y="2750"/>
                </a:cubicBezTo>
                <a:cubicBezTo>
                  <a:pt x="3239" y="2752"/>
                  <a:pt x="3136" y="2746"/>
                  <a:pt x="3034" y="2757"/>
                </a:cubicBezTo>
                <a:cubicBezTo>
                  <a:pt x="3015" y="2759"/>
                  <a:pt x="3008" y="2786"/>
                  <a:pt x="2992" y="2798"/>
                </a:cubicBezTo>
                <a:cubicBezTo>
                  <a:pt x="2961" y="2821"/>
                  <a:pt x="2940" y="2823"/>
                  <a:pt x="2903" y="2832"/>
                </a:cubicBezTo>
                <a:cubicBezTo>
                  <a:pt x="2884" y="2830"/>
                  <a:pt x="2817" y="2828"/>
                  <a:pt x="2794" y="2812"/>
                </a:cubicBezTo>
                <a:cubicBezTo>
                  <a:pt x="2671" y="2727"/>
                  <a:pt x="2839" y="2812"/>
                  <a:pt x="2739" y="2764"/>
                </a:cubicBezTo>
                <a:cubicBezTo>
                  <a:pt x="2708" y="2718"/>
                  <a:pt x="2616" y="2657"/>
                  <a:pt x="2567" y="2627"/>
                </a:cubicBezTo>
                <a:cubicBezTo>
                  <a:pt x="2540" y="2610"/>
                  <a:pt x="2556" y="2614"/>
                  <a:pt x="2526" y="2606"/>
                </a:cubicBezTo>
                <a:cubicBezTo>
                  <a:pt x="2508" y="2601"/>
                  <a:pt x="2471" y="2592"/>
                  <a:pt x="2471" y="2592"/>
                </a:cubicBezTo>
                <a:cubicBezTo>
                  <a:pt x="2437" y="2594"/>
                  <a:pt x="2402" y="2594"/>
                  <a:pt x="2368" y="2599"/>
                </a:cubicBezTo>
                <a:cubicBezTo>
                  <a:pt x="2344" y="2603"/>
                  <a:pt x="2324" y="2623"/>
                  <a:pt x="2300" y="2627"/>
                </a:cubicBezTo>
                <a:cubicBezTo>
                  <a:pt x="2273" y="2631"/>
                  <a:pt x="2245" y="2631"/>
                  <a:pt x="2218" y="2633"/>
                </a:cubicBezTo>
                <a:cubicBezTo>
                  <a:pt x="2183" y="2650"/>
                  <a:pt x="2149" y="2661"/>
                  <a:pt x="2115" y="2681"/>
                </a:cubicBezTo>
                <a:cubicBezTo>
                  <a:pt x="2094" y="2713"/>
                  <a:pt x="2056" y="2748"/>
                  <a:pt x="2026" y="2771"/>
                </a:cubicBezTo>
                <a:cubicBezTo>
                  <a:pt x="2008" y="2822"/>
                  <a:pt x="1935" y="2831"/>
                  <a:pt x="1888" y="2839"/>
                </a:cubicBezTo>
                <a:cubicBezTo>
                  <a:pt x="1801" y="2837"/>
                  <a:pt x="1714" y="2838"/>
                  <a:pt x="1628" y="2832"/>
                </a:cubicBezTo>
                <a:cubicBezTo>
                  <a:pt x="1596" y="2830"/>
                  <a:pt x="1536" y="2786"/>
                  <a:pt x="1504" y="2771"/>
                </a:cubicBezTo>
                <a:cubicBezTo>
                  <a:pt x="1485" y="2740"/>
                  <a:pt x="1454" y="2720"/>
                  <a:pt x="1436" y="2688"/>
                </a:cubicBezTo>
                <a:cubicBezTo>
                  <a:pt x="1422" y="2663"/>
                  <a:pt x="1415" y="2633"/>
                  <a:pt x="1395" y="2613"/>
                </a:cubicBezTo>
                <a:cubicBezTo>
                  <a:pt x="1321" y="2539"/>
                  <a:pt x="1207" y="2513"/>
                  <a:pt x="1107" y="2496"/>
                </a:cubicBezTo>
                <a:cubicBezTo>
                  <a:pt x="1025" y="2504"/>
                  <a:pt x="1053" y="2505"/>
                  <a:pt x="997" y="2524"/>
                </a:cubicBezTo>
                <a:cubicBezTo>
                  <a:pt x="931" y="2480"/>
                  <a:pt x="839" y="2493"/>
                  <a:pt x="764" y="2476"/>
                </a:cubicBezTo>
                <a:cubicBezTo>
                  <a:pt x="718" y="2465"/>
                  <a:pt x="685" y="2436"/>
                  <a:pt x="640" y="2421"/>
                </a:cubicBezTo>
                <a:cubicBezTo>
                  <a:pt x="611" y="2399"/>
                  <a:pt x="581" y="2393"/>
                  <a:pt x="551" y="2373"/>
                </a:cubicBezTo>
                <a:cubicBezTo>
                  <a:pt x="495" y="2396"/>
                  <a:pt x="509" y="2402"/>
                  <a:pt x="476" y="2441"/>
                </a:cubicBezTo>
                <a:cubicBezTo>
                  <a:pt x="464" y="2455"/>
                  <a:pt x="447" y="2463"/>
                  <a:pt x="435" y="2476"/>
                </a:cubicBezTo>
                <a:cubicBezTo>
                  <a:pt x="424" y="2519"/>
                  <a:pt x="397" y="2557"/>
                  <a:pt x="380" y="2599"/>
                </a:cubicBezTo>
                <a:cubicBezTo>
                  <a:pt x="385" y="2636"/>
                  <a:pt x="388" y="2672"/>
                  <a:pt x="394" y="2709"/>
                </a:cubicBezTo>
                <a:cubicBezTo>
                  <a:pt x="407" y="2793"/>
                  <a:pt x="482" y="2840"/>
                  <a:pt x="551" y="2873"/>
                </a:cubicBezTo>
                <a:cubicBezTo>
                  <a:pt x="584" y="2906"/>
                  <a:pt x="623" y="2924"/>
                  <a:pt x="661" y="2949"/>
                </a:cubicBezTo>
                <a:cubicBezTo>
                  <a:pt x="715" y="2985"/>
                  <a:pt x="674" y="2969"/>
                  <a:pt x="716" y="2983"/>
                </a:cubicBezTo>
                <a:cubicBezTo>
                  <a:pt x="748" y="3006"/>
                  <a:pt x="782" y="3012"/>
                  <a:pt x="819" y="3024"/>
                </a:cubicBezTo>
                <a:cubicBezTo>
                  <a:pt x="1004" y="3019"/>
                  <a:pt x="1063" y="3012"/>
                  <a:pt x="1210" y="2997"/>
                </a:cubicBezTo>
                <a:cubicBezTo>
                  <a:pt x="1283" y="2999"/>
                  <a:pt x="1357" y="2993"/>
                  <a:pt x="1429" y="3004"/>
                </a:cubicBezTo>
                <a:cubicBezTo>
                  <a:pt x="1448" y="3007"/>
                  <a:pt x="1477" y="3038"/>
                  <a:pt x="1477" y="3038"/>
                </a:cubicBezTo>
                <a:cubicBezTo>
                  <a:pt x="1497" y="3068"/>
                  <a:pt x="1524" y="3092"/>
                  <a:pt x="1546" y="3120"/>
                </a:cubicBezTo>
                <a:cubicBezTo>
                  <a:pt x="1563" y="3142"/>
                  <a:pt x="1577" y="3167"/>
                  <a:pt x="1594" y="3189"/>
                </a:cubicBezTo>
                <a:cubicBezTo>
                  <a:pt x="1602" y="3217"/>
                  <a:pt x="1614" y="3228"/>
                  <a:pt x="1642" y="3237"/>
                </a:cubicBezTo>
                <a:cubicBezTo>
                  <a:pt x="1687" y="3282"/>
                  <a:pt x="1761" y="3277"/>
                  <a:pt x="1820" y="3292"/>
                </a:cubicBezTo>
                <a:cubicBezTo>
                  <a:pt x="1859" y="3287"/>
                  <a:pt x="1898" y="3286"/>
                  <a:pt x="1936" y="3278"/>
                </a:cubicBezTo>
                <a:cubicBezTo>
                  <a:pt x="1962" y="3273"/>
                  <a:pt x="1977" y="3245"/>
                  <a:pt x="2019" y="3237"/>
                </a:cubicBezTo>
                <a:cubicBezTo>
                  <a:pt x="2114" y="3244"/>
                  <a:pt x="2201" y="3231"/>
                  <a:pt x="2279" y="3285"/>
                </a:cubicBezTo>
                <a:cubicBezTo>
                  <a:pt x="2307" y="3340"/>
                  <a:pt x="2370" y="3377"/>
                  <a:pt x="2423" y="3408"/>
                </a:cubicBezTo>
                <a:cubicBezTo>
                  <a:pt x="2672" y="3384"/>
                  <a:pt x="2585" y="3413"/>
                  <a:pt x="2725" y="3326"/>
                </a:cubicBezTo>
                <a:cubicBezTo>
                  <a:pt x="2758" y="3276"/>
                  <a:pt x="2826" y="3244"/>
                  <a:pt x="2883" y="3230"/>
                </a:cubicBezTo>
                <a:cubicBezTo>
                  <a:pt x="3047" y="3237"/>
                  <a:pt x="3011" y="3235"/>
                  <a:pt x="3109" y="3257"/>
                </a:cubicBezTo>
                <a:cubicBezTo>
                  <a:pt x="3132" y="3275"/>
                  <a:pt x="3151" y="3291"/>
                  <a:pt x="3178" y="3305"/>
                </a:cubicBezTo>
                <a:cubicBezTo>
                  <a:pt x="3196" y="3314"/>
                  <a:pt x="3217" y="3319"/>
                  <a:pt x="3232" y="3333"/>
                </a:cubicBezTo>
                <a:cubicBezTo>
                  <a:pt x="3258" y="3358"/>
                  <a:pt x="3244" y="3350"/>
                  <a:pt x="3274" y="3360"/>
                </a:cubicBezTo>
                <a:cubicBezTo>
                  <a:pt x="3406" y="3452"/>
                  <a:pt x="3482" y="3307"/>
                  <a:pt x="3568" y="3251"/>
                </a:cubicBezTo>
                <a:cubicBezTo>
                  <a:pt x="3582" y="3208"/>
                  <a:pt x="3612" y="3160"/>
                  <a:pt x="3651" y="3134"/>
                </a:cubicBezTo>
                <a:cubicBezTo>
                  <a:pt x="3715" y="3139"/>
                  <a:pt x="3765" y="3140"/>
                  <a:pt x="3822" y="3168"/>
                </a:cubicBezTo>
                <a:cubicBezTo>
                  <a:pt x="3855" y="3184"/>
                  <a:pt x="3875" y="3207"/>
                  <a:pt x="3911" y="3216"/>
                </a:cubicBezTo>
                <a:cubicBezTo>
                  <a:pt x="3938" y="3256"/>
                  <a:pt x="3985" y="3278"/>
                  <a:pt x="4028" y="3299"/>
                </a:cubicBezTo>
                <a:cubicBezTo>
                  <a:pt x="4046" y="3294"/>
                  <a:pt x="4066" y="3293"/>
                  <a:pt x="4083" y="3285"/>
                </a:cubicBezTo>
                <a:cubicBezTo>
                  <a:pt x="4105" y="3275"/>
                  <a:pt x="4144" y="3244"/>
                  <a:pt x="4144" y="3244"/>
                </a:cubicBezTo>
                <a:cubicBezTo>
                  <a:pt x="4180" y="3196"/>
                  <a:pt x="4223" y="3165"/>
                  <a:pt x="4282" y="3155"/>
                </a:cubicBezTo>
                <a:cubicBezTo>
                  <a:pt x="4394" y="3116"/>
                  <a:pt x="4337" y="3133"/>
                  <a:pt x="4604" y="3155"/>
                </a:cubicBezTo>
                <a:cubicBezTo>
                  <a:pt x="4622" y="3157"/>
                  <a:pt x="4635" y="3176"/>
                  <a:pt x="4652" y="3182"/>
                </a:cubicBezTo>
                <a:cubicBezTo>
                  <a:pt x="4689" y="3219"/>
                  <a:pt x="4718" y="3261"/>
                  <a:pt x="4768" y="3278"/>
                </a:cubicBezTo>
                <a:cubicBezTo>
                  <a:pt x="4800" y="3276"/>
                  <a:pt x="4832" y="3277"/>
                  <a:pt x="4864" y="3271"/>
                </a:cubicBezTo>
                <a:cubicBezTo>
                  <a:pt x="4900" y="3265"/>
                  <a:pt x="4928" y="3214"/>
                  <a:pt x="4954" y="3189"/>
                </a:cubicBezTo>
                <a:cubicBezTo>
                  <a:pt x="4972" y="3171"/>
                  <a:pt x="5004" y="3179"/>
                  <a:pt x="5029" y="3175"/>
                </a:cubicBezTo>
                <a:cubicBezTo>
                  <a:pt x="5052" y="3177"/>
                  <a:pt x="5076" y="3176"/>
                  <a:pt x="5098" y="3182"/>
                </a:cubicBezTo>
                <a:cubicBezTo>
                  <a:pt x="5117" y="3187"/>
                  <a:pt x="5151" y="3220"/>
                  <a:pt x="5166" y="3230"/>
                </a:cubicBezTo>
                <a:cubicBezTo>
                  <a:pt x="5216" y="3263"/>
                  <a:pt x="5280" y="3307"/>
                  <a:pt x="5338" y="3326"/>
                </a:cubicBezTo>
                <a:cubicBezTo>
                  <a:pt x="5385" y="3359"/>
                  <a:pt x="5387" y="3345"/>
                  <a:pt x="5454" y="3326"/>
                </a:cubicBezTo>
                <a:cubicBezTo>
                  <a:pt x="5475" y="3309"/>
                  <a:pt x="5521" y="3274"/>
                  <a:pt x="5536" y="3257"/>
                </a:cubicBezTo>
                <a:cubicBezTo>
                  <a:pt x="5545" y="3247"/>
                  <a:pt x="5548" y="3233"/>
                  <a:pt x="5557" y="3223"/>
                </a:cubicBezTo>
                <a:cubicBezTo>
                  <a:pt x="5569" y="3210"/>
                  <a:pt x="5596" y="3193"/>
                  <a:pt x="5612" y="3182"/>
                </a:cubicBezTo>
                <a:cubicBezTo>
                  <a:pt x="5670" y="3192"/>
                  <a:pt x="5726" y="3196"/>
                  <a:pt x="5783" y="3209"/>
                </a:cubicBezTo>
                <a:cubicBezTo>
                  <a:pt x="5827" y="3235"/>
                  <a:pt x="5869" y="3271"/>
                  <a:pt x="5907" y="3305"/>
                </a:cubicBezTo>
                <a:cubicBezTo>
                  <a:pt x="5918" y="3315"/>
                  <a:pt x="5932" y="3336"/>
                  <a:pt x="5948" y="3340"/>
                </a:cubicBezTo>
                <a:cubicBezTo>
                  <a:pt x="5966" y="3345"/>
                  <a:pt x="5985" y="3345"/>
                  <a:pt x="6003" y="3347"/>
                </a:cubicBezTo>
                <a:cubicBezTo>
                  <a:pt x="6014" y="3345"/>
                  <a:pt x="6028" y="3347"/>
                  <a:pt x="6037" y="3340"/>
                </a:cubicBezTo>
                <a:cubicBezTo>
                  <a:pt x="6080" y="3307"/>
                  <a:pt x="6036" y="3286"/>
                  <a:pt x="6078" y="3244"/>
                </a:cubicBezTo>
                <a:cubicBezTo>
                  <a:pt x="6106" y="3216"/>
                  <a:pt x="6122" y="3206"/>
                  <a:pt x="6160" y="3196"/>
                </a:cubicBezTo>
                <a:cubicBezTo>
                  <a:pt x="6188" y="3200"/>
                  <a:pt x="6216" y="3202"/>
                  <a:pt x="6243" y="3209"/>
                </a:cubicBezTo>
                <a:cubicBezTo>
                  <a:pt x="6276" y="3217"/>
                  <a:pt x="6276" y="3237"/>
                  <a:pt x="6304" y="3257"/>
                </a:cubicBezTo>
                <a:cubicBezTo>
                  <a:pt x="6317" y="3266"/>
                  <a:pt x="6332" y="3270"/>
                  <a:pt x="6346" y="3278"/>
                </a:cubicBezTo>
                <a:cubicBezTo>
                  <a:pt x="6372" y="3293"/>
                  <a:pt x="6428" y="3312"/>
                  <a:pt x="6428" y="3312"/>
                </a:cubicBezTo>
                <a:cubicBezTo>
                  <a:pt x="6460" y="3310"/>
                  <a:pt x="6494" y="3316"/>
                  <a:pt x="6524" y="3305"/>
                </a:cubicBezTo>
                <a:cubicBezTo>
                  <a:pt x="6545" y="3297"/>
                  <a:pt x="6572" y="3257"/>
                  <a:pt x="6572" y="3257"/>
                </a:cubicBezTo>
                <a:cubicBezTo>
                  <a:pt x="6582" y="3230"/>
                  <a:pt x="6596" y="3218"/>
                  <a:pt x="6620" y="3203"/>
                </a:cubicBezTo>
                <a:cubicBezTo>
                  <a:pt x="6649" y="3214"/>
                  <a:pt x="6673" y="3217"/>
                  <a:pt x="6695" y="3237"/>
                </a:cubicBezTo>
                <a:cubicBezTo>
                  <a:pt x="6712" y="3252"/>
                  <a:pt x="6743" y="3285"/>
                  <a:pt x="6743" y="3285"/>
                </a:cubicBezTo>
                <a:cubicBezTo>
                  <a:pt x="6755" y="3320"/>
                  <a:pt x="6761" y="3355"/>
                  <a:pt x="6778" y="3388"/>
                </a:cubicBezTo>
                <a:cubicBezTo>
                  <a:pt x="6776" y="3429"/>
                  <a:pt x="6780" y="3471"/>
                  <a:pt x="6771" y="3511"/>
                </a:cubicBezTo>
                <a:cubicBezTo>
                  <a:pt x="6761" y="3554"/>
                  <a:pt x="6679" y="3569"/>
                  <a:pt x="6647" y="3580"/>
                </a:cubicBezTo>
                <a:cubicBezTo>
                  <a:pt x="6538" y="3616"/>
                  <a:pt x="6431" y="3638"/>
                  <a:pt x="6318" y="3655"/>
                </a:cubicBezTo>
                <a:cubicBezTo>
                  <a:pt x="6233" y="3653"/>
                  <a:pt x="6148" y="3657"/>
                  <a:pt x="6064" y="3648"/>
                </a:cubicBezTo>
                <a:cubicBezTo>
                  <a:pt x="6022" y="3643"/>
                  <a:pt x="5988" y="3612"/>
                  <a:pt x="5948" y="3600"/>
                </a:cubicBezTo>
                <a:cubicBezTo>
                  <a:pt x="5891" y="3582"/>
                  <a:pt x="5843" y="3563"/>
                  <a:pt x="5790" y="3539"/>
                </a:cubicBezTo>
                <a:cubicBezTo>
                  <a:pt x="5770" y="3530"/>
                  <a:pt x="5728" y="3518"/>
                  <a:pt x="5728" y="3518"/>
                </a:cubicBezTo>
                <a:cubicBezTo>
                  <a:pt x="5645" y="3529"/>
                  <a:pt x="5574" y="3574"/>
                  <a:pt x="5495" y="3600"/>
                </a:cubicBezTo>
                <a:cubicBezTo>
                  <a:pt x="5461" y="3611"/>
                  <a:pt x="5433" y="3637"/>
                  <a:pt x="5399" y="3648"/>
                </a:cubicBezTo>
                <a:cubicBezTo>
                  <a:pt x="5276" y="3688"/>
                  <a:pt x="5150" y="3711"/>
                  <a:pt x="5022" y="3724"/>
                </a:cubicBezTo>
                <a:cubicBezTo>
                  <a:pt x="4961" y="3739"/>
                  <a:pt x="4899" y="3743"/>
                  <a:pt x="4837" y="3751"/>
                </a:cubicBezTo>
                <a:cubicBezTo>
                  <a:pt x="4759" y="3749"/>
                  <a:pt x="4680" y="3760"/>
                  <a:pt x="4604" y="3744"/>
                </a:cubicBezTo>
                <a:cubicBezTo>
                  <a:pt x="4575" y="3738"/>
                  <a:pt x="4562" y="3702"/>
                  <a:pt x="4535" y="3689"/>
                </a:cubicBezTo>
                <a:cubicBezTo>
                  <a:pt x="4493" y="3669"/>
                  <a:pt x="4516" y="3682"/>
                  <a:pt x="4467" y="3648"/>
                </a:cubicBezTo>
                <a:cubicBezTo>
                  <a:pt x="4391" y="3596"/>
                  <a:pt x="4294" y="3577"/>
                  <a:pt x="4220" y="3525"/>
                </a:cubicBezTo>
                <a:cubicBezTo>
                  <a:pt x="4197" y="3527"/>
                  <a:pt x="4174" y="3528"/>
                  <a:pt x="4151" y="3532"/>
                </a:cubicBezTo>
                <a:cubicBezTo>
                  <a:pt x="4121" y="3537"/>
                  <a:pt x="4113" y="3559"/>
                  <a:pt x="4090" y="3573"/>
                </a:cubicBezTo>
                <a:cubicBezTo>
                  <a:pt x="4068" y="3587"/>
                  <a:pt x="4044" y="3596"/>
                  <a:pt x="4021" y="3607"/>
                </a:cubicBezTo>
                <a:cubicBezTo>
                  <a:pt x="3976" y="3629"/>
                  <a:pt x="3924" y="3639"/>
                  <a:pt x="3877" y="3655"/>
                </a:cubicBezTo>
                <a:cubicBezTo>
                  <a:pt x="3822" y="3653"/>
                  <a:pt x="3767" y="3652"/>
                  <a:pt x="3712" y="3648"/>
                </a:cubicBezTo>
                <a:cubicBezTo>
                  <a:pt x="3682" y="3646"/>
                  <a:pt x="3686" y="3637"/>
                  <a:pt x="3658" y="3628"/>
                </a:cubicBezTo>
                <a:cubicBezTo>
                  <a:pt x="3625" y="3617"/>
                  <a:pt x="3589" y="3609"/>
                  <a:pt x="3555" y="3600"/>
                </a:cubicBezTo>
                <a:cubicBezTo>
                  <a:pt x="3527" y="3584"/>
                  <a:pt x="3503" y="3562"/>
                  <a:pt x="3472" y="3552"/>
                </a:cubicBezTo>
                <a:cubicBezTo>
                  <a:pt x="3427" y="3568"/>
                  <a:pt x="3476" y="3546"/>
                  <a:pt x="3438" y="3580"/>
                </a:cubicBezTo>
                <a:cubicBezTo>
                  <a:pt x="3399" y="3615"/>
                  <a:pt x="3366" y="3626"/>
                  <a:pt x="3322" y="3648"/>
                </a:cubicBezTo>
                <a:cubicBezTo>
                  <a:pt x="3303" y="3658"/>
                  <a:pt x="3302" y="3667"/>
                  <a:pt x="3280" y="3669"/>
                </a:cubicBezTo>
                <a:cubicBezTo>
                  <a:pt x="3241" y="3673"/>
                  <a:pt x="3203" y="3674"/>
                  <a:pt x="3164" y="3676"/>
                </a:cubicBezTo>
                <a:cubicBezTo>
                  <a:pt x="3021" y="3672"/>
                  <a:pt x="2966" y="3690"/>
                  <a:pt x="2862" y="3655"/>
                </a:cubicBezTo>
                <a:cubicBezTo>
                  <a:pt x="2512" y="3670"/>
                  <a:pt x="2626" y="3606"/>
                  <a:pt x="2464" y="3724"/>
                </a:cubicBezTo>
                <a:cubicBezTo>
                  <a:pt x="2455" y="3731"/>
                  <a:pt x="2447" y="3740"/>
                  <a:pt x="2437" y="3744"/>
                </a:cubicBezTo>
                <a:cubicBezTo>
                  <a:pt x="2398" y="3760"/>
                  <a:pt x="2359" y="3776"/>
                  <a:pt x="2320" y="3792"/>
                </a:cubicBezTo>
                <a:cubicBezTo>
                  <a:pt x="2279" y="3808"/>
                  <a:pt x="2197" y="3840"/>
                  <a:pt x="2197" y="3840"/>
                </a:cubicBezTo>
                <a:cubicBezTo>
                  <a:pt x="2103" y="3815"/>
                  <a:pt x="2009" y="3792"/>
                  <a:pt x="1916" y="3765"/>
                </a:cubicBezTo>
                <a:cubicBezTo>
                  <a:pt x="1848" y="3745"/>
                  <a:pt x="1804" y="3679"/>
                  <a:pt x="1738" y="3662"/>
                </a:cubicBezTo>
                <a:cubicBezTo>
                  <a:pt x="1710" y="3664"/>
                  <a:pt x="1683" y="3665"/>
                  <a:pt x="1655" y="3669"/>
                </a:cubicBezTo>
                <a:cubicBezTo>
                  <a:pt x="1627" y="3673"/>
                  <a:pt x="1573" y="3683"/>
                  <a:pt x="1573" y="3683"/>
                </a:cubicBezTo>
                <a:cubicBezTo>
                  <a:pt x="1536" y="3676"/>
                  <a:pt x="1499" y="3672"/>
                  <a:pt x="1463" y="3662"/>
                </a:cubicBezTo>
                <a:cubicBezTo>
                  <a:pt x="1447" y="3658"/>
                  <a:pt x="1437" y="3642"/>
                  <a:pt x="1422" y="3635"/>
                </a:cubicBezTo>
                <a:cubicBezTo>
                  <a:pt x="1393" y="3621"/>
                  <a:pt x="1358" y="3614"/>
                  <a:pt x="1333" y="3593"/>
                </a:cubicBezTo>
                <a:cubicBezTo>
                  <a:pt x="1293" y="3559"/>
                  <a:pt x="1272" y="3522"/>
                  <a:pt x="1223" y="3497"/>
                </a:cubicBezTo>
                <a:cubicBezTo>
                  <a:pt x="1190" y="3446"/>
                  <a:pt x="1141" y="3447"/>
                  <a:pt x="1093" y="3415"/>
                </a:cubicBezTo>
                <a:cubicBezTo>
                  <a:pt x="1066" y="3397"/>
                  <a:pt x="1035" y="3383"/>
                  <a:pt x="1011" y="3360"/>
                </a:cubicBezTo>
                <a:cubicBezTo>
                  <a:pt x="1002" y="3351"/>
                  <a:pt x="994" y="3340"/>
                  <a:pt x="983" y="3333"/>
                </a:cubicBezTo>
                <a:cubicBezTo>
                  <a:pt x="969" y="3324"/>
                  <a:pt x="951" y="3324"/>
                  <a:pt x="935" y="3319"/>
                </a:cubicBezTo>
                <a:cubicBezTo>
                  <a:pt x="849" y="3259"/>
                  <a:pt x="982" y="3343"/>
                  <a:pt x="894" y="3319"/>
                </a:cubicBezTo>
                <a:cubicBezTo>
                  <a:pt x="872" y="3313"/>
                  <a:pt x="809" y="3239"/>
                  <a:pt x="771" y="3237"/>
                </a:cubicBezTo>
                <a:cubicBezTo>
                  <a:pt x="682" y="3233"/>
                  <a:pt x="592" y="3232"/>
                  <a:pt x="503" y="3230"/>
                </a:cubicBezTo>
                <a:cubicBezTo>
                  <a:pt x="483" y="3228"/>
                  <a:pt x="462" y="3226"/>
                  <a:pt x="442" y="3223"/>
                </a:cubicBezTo>
                <a:cubicBezTo>
                  <a:pt x="432" y="3222"/>
                  <a:pt x="423" y="3213"/>
                  <a:pt x="414" y="3216"/>
                </a:cubicBezTo>
                <a:cubicBezTo>
                  <a:pt x="375" y="3229"/>
                  <a:pt x="359" y="3279"/>
                  <a:pt x="346" y="3312"/>
                </a:cubicBezTo>
                <a:cubicBezTo>
                  <a:pt x="341" y="3370"/>
                  <a:pt x="327" y="3414"/>
                  <a:pt x="318" y="3470"/>
                </a:cubicBezTo>
                <a:cubicBezTo>
                  <a:pt x="320" y="3534"/>
                  <a:pt x="304" y="3601"/>
                  <a:pt x="325" y="3662"/>
                </a:cubicBezTo>
                <a:cubicBezTo>
                  <a:pt x="334" y="3687"/>
                  <a:pt x="426" y="3692"/>
                  <a:pt x="448" y="3696"/>
                </a:cubicBezTo>
                <a:cubicBezTo>
                  <a:pt x="533" y="3711"/>
                  <a:pt x="618" y="3732"/>
                  <a:pt x="702" y="3751"/>
                </a:cubicBezTo>
                <a:cubicBezTo>
                  <a:pt x="731" y="3757"/>
                  <a:pt x="762" y="3778"/>
                  <a:pt x="791" y="3779"/>
                </a:cubicBezTo>
                <a:cubicBezTo>
                  <a:pt x="830" y="3781"/>
                  <a:pt x="869" y="3783"/>
                  <a:pt x="908" y="3785"/>
                </a:cubicBezTo>
                <a:cubicBezTo>
                  <a:pt x="997" y="3808"/>
                  <a:pt x="963" y="3797"/>
                  <a:pt x="1011" y="3813"/>
                </a:cubicBezTo>
                <a:cubicBezTo>
                  <a:pt x="1046" y="3839"/>
                  <a:pt x="1068" y="3873"/>
                  <a:pt x="1100" y="3902"/>
                </a:cubicBezTo>
                <a:cubicBezTo>
                  <a:pt x="1119" y="3920"/>
                  <a:pt x="1144" y="3932"/>
                  <a:pt x="1162" y="3950"/>
                </a:cubicBezTo>
                <a:cubicBezTo>
                  <a:pt x="1194" y="3982"/>
                  <a:pt x="1177" y="3973"/>
                  <a:pt x="1210" y="3984"/>
                </a:cubicBezTo>
                <a:cubicBezTo>
                  <a:pt x="1330" y="4068"/>
                  <a:pt x="1642" y="4031"/>
                  <a:pt x="1710" y="4032"/>
                </a:cubicBezTo>
                <a:cubicBezTo>
                  <a:pt x="1793" y="4049"/>
                  <a:pt x="1847" y="4098"/>
                  <a:pt x="1916" y="4142"/>
                </a:cubicBezTo>
                <a:cubicBezTo>
                  <a:pt x="1934" y="4153"/>
                  <a:pt x="1946" y="4172"/>
                  <a:pt x="1964" y="4183"/>
                </a:cubicBezTo>
                <a:cubicBezTo>
                  <a:pt x="1990" y="4199"/>
                  <a:pt x="2024" y="4205"/>
                  <a:pt x="2053" y="4211"/>
                </a:cubicBezTo>
                <a:cubicBezTo>
                  <a:pt x="2170" y="4206"/>
                  <a:pt x="2280" y="4191"/>
                  <a:pt x="2396" y="4183"/>
                </a:cubicBezTo>
                <a:cubicBezTo>
                  <a:pt x="2428" y="4185"/>
                  <a:pt x="2461" y="4183"/>
                  <a:pt x="2492" y="4190"/>
                </a:cubicBezTo>
                <a:cubicBezTo>
                  <a:pt x="2523" y="4197"/>
                  <a:pt x="2559" y="4230"/>
                  <a:pt x="2588" y="4245"/>
                </a:cubicBezTo>
                <a:cubicBezTo>
                  <a:pt x="2612" y="4257"/>
                  <a:pt x="2648" y="4257"/>
                  <a:pt x="2670" y="4259"/>
                </a:cubicBezTo>
                <a:cubicBezTo>
                  <a:pt x="2711" y="4257"/>
                  <a:pt x="2753" y="4258"/>
                  <a:pt x="2794" y="4252"/>
                </a:cubicBezTo>
                <a:cubicBezTo>
                  <a:pt x="2832" y="4247"/>
                  <a:pt x="2869" y="4214"/>
                  <a:pt x="2910" y="4211"/>
                </a:cubicBezTo>
                <a:cubicBezTo>
                  <a:pt x="2992" y="4205"/>
                  <a:pt x="3157" y="4197"/>
                  <a:pt x="3157" y="4197"/>
                </a:cubicBezTo>
                <a:cubicBezTo>
                  <a:pt x="3309" y="4203"/>
                  <a:pt x="3307" y="4201"/>
                  <a:pt x="3418" y="4238"/>
                </a:cubicBezTo>
                <a:cubicBezTo>
                  <a:pt x="3704" y="4227"/>
                  <a:pt x="3527" y="4259"/>
                  <a:pt x="3623" y="4217"/>
                </a:cubicBezTo>
                <a:cubicBezTo>
                  <a:pt x="3665" y="4199"/>
                  <a:pt x="3647" y="4209"/>
                  <a:pt x="3685" y="4197"/>
                </a:cubicBezTo>
                <a:cubicBezTo>
                  <a:pt x="3699" y="4193"/>
                  <a:pt x="3726" y="4183"/>
                  <a:pt x="3726" y="4183"/>
                </a:cubicBezTo>
                <a:cubicBezTo>
                  <a:pt x="3821" y="4194"/>
                  <a:pt x="3904" y="4219"/>
                  <a:pt x="4000" y="4231"/>
                </a:cubicBezTo>
                <a:cubicBezTo>
                  <a:pt x="4041" y="4226"/>
                  <a:pt x="4084" y="4229"/>
                  <a:pt x="4124" y="4217"/>
                </a:cubicBezTo>
                <a:cubicBezTo>
                  <a:pt x="4151" y="4209"/>
                  <a:pt x="4179" y="4175"/>
                  <a:pt x="4220" y="4163"/>
                </a:cubicBezTo>
                <a:cubicBezTo>
                  <a:pt x="4303" y="4174"/>
                  <a:pt x="4351" y="4193"/>
                  <a:pt x="4426" y="4204"/>
                </a:cubicBezTo>
                <a:cubicBezTo>
                  <a:pt x="4451" y="4213"/>
                  <a:pt x="4476" y="4217"/>
                  <a:pt x="4501" y="4224"/>
                </a:cubicBezTo>
                <a:cubicBezTo>
                  <a:pt x="4557" y="4214"/>
                  <a:pt x="4539" y="4205"/>
                  <a:pt x="4583" y="4190"/>
                </a:cubicBezTo>
                <a:cubicBezTo>
                  <a:pt x="4658" y="4132"/>
                  <a:pt x="4748" y="4161"/>
                  <a:pt x="4837" y="4176"/>
                </a:cubicBezTo>
                <a:cubicBezTo>
                  <a:pt x="4890" y="4198"/>
                  <a:pt x="4946" y="4210"/>
                  <a:pt x="5002" y="4224"/>
                </a:cubicBezTo>
                <a:cubicBezTo>
                  <a:pt x="5070" y="4220"/>
                  <a:pt x="5140" y="4227"/>
                  <a:pt x="5207" y="4211"/>
                </a:cubicBezTo>
                <a:cubicBezTo>
                  <a:pt x="5229" y="4206"/>
                  <a:pt x="5239" y="4179"/>
                  <a:pt x="5255" y="4163"/>
                </a:cubicBezTo>
                <a:cubicBezTo>
                  <a:pt x="5276" y="4142"/>
                  <a:pt x="5336" y="4148"/>
                  <a:pt x="5365" y="4142"/>
                </a:cubicBezTo>
                <a:cubicBezTo>
                  <a:pt x="5390" y="4144"/>
                  <a:pt x="5415" y="4149"/>
                  <a:pt x="5440" y="4149"/>
                </a:cubicBezTo>
                <a:cubicBezTo>
                  <a:pt x="5464" y="4149"/>
                  <a:pt x="5463" y="4137"/>
                  <a:pt x="5475" y="4121"/>
                </a:cubicBezTo>
                <a:cubicBezTo>
                  <a:pt x="5501" y="4086"/>
                  <a:pt x="5539" y="4042"/>
                  <a:pt x="5571" y="4019"/>
                </a:cubicBezTo>
                <a:cubicBezTo>
                  <a:pt x="5604" y="3995"/>
                  <a:pt x="5644" y="3961"/>
                  <a:pt x="5680" y="3943"/>
                </a:cubicBezTo>
                <a:cubicBezTo>
                  <a:pt x="5710" y="3928"/>
                  <a:pt x="5741" y="3927"/>
                  <a:pt x="5770" y="3909"/>
                </a:cubicBezTo>
                <a:cubicBezTo>
                  <a:pt x="5808" y="3885"/>
                  <a:pt x="5822" y="3843"/>
                  <a:pt x="5859" y="3820"/>
                </a:cubicBezTo>
                <a:cubicBezTo>
                  <a:pt x="5893" y="3827"/>
                  <a:pt x="5910" y="3834"/>
                  <a:pt x="5948" y="3820"/>
                </a:cubicBezTo>
                <a:cubicBezTo>
                  <a:pt x="5957" y="3817"/>
                  <a:pt x="5961" y="3805"/>
                  <a:pt x="5968" y="3799"/>
                </a:cubicBezTo>
                <a:cubicBezTo>
                  <a:pt x="5992" y="3778"/>
                  <a:pt x="6021" y="3766"/>
                  <a:pt x="6051" y="3758"/>
                </a:cubicBezTo>
                <a:cubicBezTo>
                  <a:pt x="6151" y="3770"/>
                  <a:pt x="6205" y="3770"/>
                  <a:pt x="6318" y="3765"/>
                </a:cubicBezTo>
                <a:cubicBezTo>
                  <a:pt x="6357" y="3766"/>
                  <a:pt x="6563" y="3798"/>
                  <a:pt x="6634" y="3751"/>
                </a:cubicBezTo>
                <a:cubicBezTo>
                  <a:pt x="6659" y="3753"/>
                  <a:pt x="6685" y="3751"/>
                  <a:pt x="6709" y="3758"/>
                </a:cubicBezTo>
                <a:cubicBezTo>
                  <a:pt x="6757" y="3773"/>
                  <a:pt x="6797" y="3851"/>
                  <a:pt x="6812" y="3895"/>
                </a:cubicBezTo>
                <a:cubicBezTo>
                  <a:pt x="6807" y="3925"/>
                  <a:pt x="6813" y="3958"/>
                  <a:pt x="6798" y="3984"/>
                </a:cubicBezTo>
                <a:cubicBezTo>
                  <a:pt x="6785" y="4007"/>
                  <a:pt x="6758" y="4017"/>
                  <a:pt x="6736" y="4032"/>
                </a:cubicBezTo>
                <a:cubicBezTo>
                  <a:pt x="6672" y="4076"/>
                  <a:pt x="6600" y="4106"/>
                  <a:pt x="6531" y="4142"/>
                </a:cubicBezTo>
                <a:cubicBezTo>
                  <a:pt x="6356" y="4233"/>
                  <a:pt x="6216" y="4312"/>
                  <a:pt x="6016" y="4320"/>
                </a:cubicBezTo>
                <a:cubicBezTo>
                  <a:pt x="5879" y="4326"/>
                  <a:pt x="5742" y="4329"/>
                  <a:pt x="5605" y="4334"/>
                </a:cubicBezTo>
                <a:cubicBezTo>
                  <a:pt x="5570" y="4361"/>
                  <a:pt x="5549" y="4389"/>
                  <a:pt x="5509" y="4409"/>
                </a:cubicBezTo>
                <a:cubicBezTo>
                  <a:pt x="5394" y="4465"/>
                  <a:pt x="5003" y="4443"/>
                  <a:pt x="4960" y="4444"/>
                </a:cubicBezTo>
                <a:cubicBezTo>
                  <a:pt x="4940" y="4446"/>
                  <a:pt x="4919" y="4450"/>
                  <a:pt x="4899" y="4451"/>
                </a:cubicBezTo>
                <a:cubicBezTo>
                  <a:pt x="4858" y="4454"/>
                  <a:pt x="4816" y="4452"/>
                  <a:pt x="4775" y="4457"/>
                </a:cubicBezTo>
                <a:cubicBezTo>
                  <a:pt x="4736" y="4461"/>
                  <a:pt x="4698" y="4474"/>
                  <a:pt x="4659" y="4478"/>
                </a:cubicBezTo>
                <a:cubicBezTo>
                  <a:pt x="4454" y="4548"/>
                  <a:pt x="4237" y="4584"/>
                  <a:pt x="4021" y="4595"/>
                </a:cubicBezTo>
                <a:cubicBezTo>
                  <a:pt x="3991" y="4599"/>
                  <a:pt x="3962" y="4610"/>
                  <a:pt x="3932" y="4615"/>
                </a:cubicBezTo>
                <a:cubicBezTo>
                  <a:pt x="3841" y="4630"/>
                  <a:pt x="3749" y="4638"/>
                  <a:pt x="3658" y="4649"/>
                </a:cubicBezTo>
                <a:cubicBezTo>
                  <a:pt x="3458" y="4645"/>
                  <a:pt x="3285" y="4636"/>
                  <a:pt x="3088" y="4643"/>
                </a:cubicBezTo>
                <a:cubicBezTo>
                  <a:pt x="2954" y="4660"/>
                  <a:pt x="2819" y="4669"/>
                  <a:pt x="2684" y="4677"/>
                </a:cubicBezTo>
                <a:cubicBezTo>
                  <a:pt x="2500" y="4714"/>
                  <a:pt x="2384" y="4694"/>
                  <a:pt x="2163" y="4691"/>
                </a:cubicBezTo>
                <a:cubicBezTo>
                  <a:pt x="2071" y="4654"/>
                  <a:pt x="1997" y="4660"/>
                  <a:pt x="1895" y="4656"/>
                </a:cubicBezTo>
                <a:cubicBezTo>
                  <a:pt x="1775" y="4646"/>
                  <a:pt x="1658" y="4618"/>
                  <a:pt x="1539" y="4601"/>
                </a:cubicBezTo>
                <a:cubicBezTo>
                  <a:pt x="1447" y="4588"/>
                  <a:pt x="1355" y="4585"/>
                  <a:pt x="1264" y="4567"/>
                </a:cubicBezTo>
                <a:cubicBezTo>
                  <a:pt x="1228" y="4552"/>
                  <a:pt x="1192" y="4546"/>
                  <a:pt x="1155" y="4533"/>
                </a:cubicBezTo>
                <a:cubicBezTo>
                  <a:pt x="1107" y="4517"/>
                  <a:pt x="1004" y="4519"/>
                  <a:pt x="1004" y="4519"/>
                </a:cubicBezTo>
                <a:cubicBezTo>
                  <a:pt x="910" y="4495"/>
                  <a:pt x="863" y="4396"/>
                  <a:pt x="778" y="4355"/>
                </a:cubicBezTo>
                <a:cubicBezTo>
                  <a:pt x="718" y="4295"/>
                  <a:pt x="643" y="4281"/>
                  <a:pt x="565" y="4259"/>
                </a:cubicBezTo>
                <a:cubicBezTo>
                  <a:pt x="543" y="4244"/>
                  <a:pt x="522" y="4233"/>
                  <a:pt x="496" y="4224"/>
                </a:cubicBezTo>
                <a:cubicBezTo>
                  <a:pt x="417" y="4166"/>
                  <a:pt x="343" y="4116"/>
                  <a:pt x="291" y="4032"/>
                </a:cubicBezTo>
                <a:cubicBezTo>
                  <a:pt x="287" y="3930"/>
                  <a:pt x="304" y="3821"/>
                  <a:pt x="202" y="3772"/>
                </a:cubicBezTo>
                <a:cubicBezTo>
                  <a:pt x="180" y="3739"/>
                  <a:pt x="149" y="3715"/>
                  <a:pt x="126" y="3683"/>
                </a:cubicBezTo>
                <a:cubicBezTo>
                  <a:pt x="117" y="3614"/>
                  <a:pt x="118" y="3545"/>
                  <a:pt x="106" y="3477"/>
                </a:cubicBezTo>
                <a:cubicBezTo>
                  <a:pt x="113" y="3414"/>
                  <a:pt x="106" y="3411"/>
                  <a:pt x="154" y="3374"/>
                </a:cubicBezTo>
                <a:cubicBezTo>
                  <a:pt x="169" y="3350"/>
                  <a:pt x="195" y="3299"/>
                  <a:pt x="195" y="3299"/>
                </a:cubicBezTo>
                <a:cubicBezTo>
                  <a:pt x="207" y="3250"/>
                  <a:pt x="210" y="3185"/>
                  <a:pt x="256" y="3155"/>
                </a:cubicBezTo>
                <a:cubicBezTo>
                  <a:pt x="258" y="3148"/>
                  <a:pt x="259" y="3140"/>
                  <a:pt x="263" y="3134"/>
                </a:cubicBezTo>
                <a:cubicBezTo>
                  <a:pt x="271" y="3122"/>
                  <a:pt x="285" y="3113"/>
                  <a:pt x="291" y="3100"/>
                </a:cubicBezTo>
                <a:cubicBezTo>
                  <a:pt x="299" y="3083"/>
                  <a:pt x="300" y="3063"/>
                  <a:pt x="304" y="3045"/>
                </a:cubicBezTo>
                <a:cubicBezTo>
                  <a:pt x="322" y="2884"/>
                  <a:pt x="327" y="2766"/>
                  <a:pt x="222" y="2640"/>
                </a:cubicBezTo>
                <a:cubicBezTo>
                  <a:pt x="195" y="2575"/>
                  <a:pt x="162" y="2512"/>
                  <a:pt x="119" y="2455"/>
                </a:cubicBezTo>
                <a:cubicBezTo>
                  <a:pt x="111" y="2417"/>
                  <a:pt x="79" y="2360"/>
                  <a:pt x="51" y="2332"/>
                </a:cubicBezTo>
                <a:cubicBezTo>
                  <a:pt x="46" y="2320"/>
                  <a:pt x="43" y="2308"/>
                  <a:pt x="37" y="2297"/>
                </a:cubicBezTo>
                <a:cubicBezTo>
                  <a:pt x="33" y="2290"/>
                  <a:pt x="23" y="2285"/>
                  <a:pt x="23" y="2277"/>
                </a:cubicBezTo>
                <a:cubicBezTo>
                  <a:pt x="18" y="2099"/>
                  <a:pt x="15" y="2025"/>
                  <a:pt x="106" y="1900"/>
                </a:cubicBezTo>
                <a:cubicBezTo>
                  <a:pt x="128" y="1870"/>
                  <a:pt x="160" y="1829"/>
                  <a:pt x="195" y="1817"/>
                </a:cubicBezTo>
                <a:cubicBezTo>
                  <a:pt x="238" y="1774"/>
                  <a:pt x="278" y="1722"/>
                  <a:pt x="304" y="1667"/>
                </a:cubicBezTo>
                <a:cubicBezTo>
                  <a:pt x="297" y="1522"/>
                  <a:pt x="312" y="1577"/>
                  <a:pt x="284" y="1495"/>
                </a:cubicBezTo>
                <a:cubicBezTo>
                  <a:pt x="282" y="1488"/>
                  <a:pt x="235" y="1441"/>
                  <a:pt x="229" y="1433"/>
                </a:cubicBezTo>
                <a:cubicBezTo>
                  <a:pt x="177" y="1370"/>
                  <a:pt x="135" y="1295"/>
                  <a:pt x="99" y="1221"/>
                </a:cubicBezTo>
                <a:cubicBezTo>
                  <a:pt x="91" y="1165"/>
                  <a:pt x="82" y="1116"/>
                  <a:pt x="64" y="1063"/>
                </a:cubicBezTo>
                <a:cubicBezTo>
                  <a:pt x="58" y="1021"/>
                  <a:pt x="43" y="978"/>
                  <a:pt x="23" y="940"/>
                </a:cubicBezTo>
                <a:cubicBezTo>
                  <a:pt x="0" y="849"/>
                  <a:pt x="14" y="915"/>
                  <a:pt x="23" y="713"/>
                </a:cubicBezTo>
                <a:cubicBezTo>
                  <a:pt x="27" y="627"/>
                  <a:pt x="21" y="531"/>
                  <a:pt x="85" y="467"/>
                </a:cubicBezTo>
                <a:cubicBezTo>
                  <a:pt x="98" y="428"/>
                  <a:pt x="121" y="399"/>
                  <a:pt x="154" y="377"/>
                </a:cubicBezTo>
                <a:cubicBezTo>
                  <a:pt x="191" y="319"/>
                  <a:pt x="232" y="277"/>
                  <a:pt x="277" y="227"/>
                </a:cubicBezTo>
                <a:cubicBezTo>
                  <a:pt x="295" y="206"/>
                  <a:pt x="311" y="174"/>
                  <a:pt x="339" y="172"/>
                </a:cubicBezTo>
                <a:cubicBezTo>
                  <a:pt x="451" y="166"/>
                  <a:pt x="563" y="167"/>
                  <a:pt x="675" y="165"/>
                </a:cubicBezTo>
                <a:cubicBezTo>
                  <a:pt x="845" y="122"/>
                  <a:pt x="1061" y="128"/>
                  <a:pt x="1230" y="124"/>
                </a:cubicBezTo>
                <a:cubicBezTo>
                  <a:pt x="1258" y="117"/>
                  <a:pt x="1284" y="103"/>
                  <a:pt x="1312" y="96"/>
                </a:cubicBezTo>
                <a:cubicBezTo>
                  <a:pt x="1329" y="92"/>
                  <a:pt x="1350" y="90"/>
                  <a:pt x="1367" y="83"/>
                </a:cubicBezTo>
                <a:cubicBezTo>
                  <a:pt x="1399" y="70"/>
                  <a:pt x="1423" y="45"/>
                  <a:pt x="1456" y="35"/>
                </a:cubicBezTo>
                <a:cubicBezTo>
                  <a:pt x="1478" y="20"/>
                  <a:pt x="1499" y="9"/>
                  <a:pt x="1525" y="0"/>
                </a:cubicBezTo>
                <a:cubicBezTo>
                  <a:pt x="1564" y="5"/>
                  <a:pt x="1603" y="7"/>
                  <a:pt x="1642" y="14"/>
                </a:cubicBezTo>
                <a:cubicBezTo>
                  <a:pt x="1680" y="21"/>
                  <a:pt x="1707" y="45"/>
                  <a:pt x="1744" y="55"/>
                </a:cubicBezTo>
                <a:cubicBezTo>
                  <a:pt x="1788" y="99"/>
                  <a:pt x="1762" y="76"/>
                  <a:pt x="1827" y="124"/>
                </a:cubicBezTo>
                <a:cubicBezTo>
                  <a:pt x="1836" y="131"/>
                  <a:pt x="1854" y="144"/>
                  <a:pt x="1854" y="144"/>
                </a:cubicBezTo>
                <a:cubicBezTo>
                  <a:pt x="1859" y="151"/>
                  <a:pt x="1865" y="157"/>
                  <a:pt x="1868" y="165"/>
                </a:cubicBezTo>
                <a:cubicBezTo>
                  <a:pt x="1874" y="178"/>
                  <a:pt x="1882" y="206"/>
                  <a:pt x="1882" y="206"/>
                </a:cubicBezTo>
                <a:cubicBezTo>
                  <a:pt x="1877" y="215"/>
                  <a:pt x="1873" y="224"/>
                  <a:pt x="1868" y="233"/>
                </a:cubicBezTo>
                <a:cubicBezTo>
                  <a:pt x="1832" y="292"/>
                  <a:pt x="1821" y="285"/>
                  <a:pt x="1751" y="295"/>
                </a:cubicBezTo>
                <a:cubicBezTo>
                  <a:pt x="1710" y="309"/>
                  <a:pt x="1664" y="314"/>
                  <a:pt x="1621" y="323"/>
                </a:cubicBezTo>
                <a:cubicBezTo>
                  <a:pt x="1585" y="346"/>
                  <a:pt x="1540" y="348"/>
                  <a:pt x="1498" y="357"/>
                </a:cubicBezTo>
                <a:cubicBezTo>
                  <a:pt x="1358" y="388"/>
                  <a:pt x="1209" y="388"/>
                  <a:pt x="1066" y="398"/>
                </a:cubicBezTo>
                <a:cubicBezTo>
                  <a:pt x="1013" y="396"/>
                  <a:pt x="961" y="395"/>
                  <a:pt x="908" y="391"/>
                </a:cubicBezTo>
                <a:cubicBezTo>
                  <a:pt x="852" y="387"/>
                  <a:pt x="798" y="356"/>
                  <a:pt x="743" y="350"/>
                </a:cubicBezTo>
                <a:cubicBezTo>
                  <a:pt x="709" y="346"/>
                  <a:pt x="674" y="345"/>
                  <a:pt x="640" y="343"/>
                </a:cubicBezTo>
                <a:cubicBezTo>
                  <a:pt x="555" y="321"/>
                  <a:pt x="475" y="332"/>
                  <a:pt x="387" y="336"/>
                </a:cubicBezTo>
                <a:cubicBezTo>
                  <a:pt x="373" y="345"/>
                  <a:pt x="360" y="355"/>
                  <a:pt x="346" y="364"/>
                </a:cubicBezTo>
                <a:cubicBezTo>
                  <a:pt x="340" y="368"/>
                  <a:pt x="339" y="384"/>
                  <a:pt x="339" y="384"/>
                </a:cubicBezTo>
              </a:path>
            </a:pathLst>
          </a:custGeom>
          <a:solidFill>
            <a:schemeClr val="tx1"/>
          </a:solidFill>
          <a:ln w="38100" cap="flat" cmpd="sng">
            <a:solidFill>
              <a:schemeClr val="bg1"/>
            </a:solidFill>
            <a:prstDash val="solid"/>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amera.wav"/>
          </p:stSnd>
        </p:sndAc>
      </p:transition>
    </mc:Choice>
    <mc:Fallback xmlns="">
      <p:transition>
        <p:cut/>
        <p:sndAc>
          <p:stSnd>
            <p:snd r:embed="rId4" name="camera.wav"/>
          </p:stSnd>
        </p:sndAc>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endParaRPr lang="en-US"/>
          </a:p>
        </p:txBody>
      </p:sp>
      <p:pic>
        <p:nvPicPr>
          <p:cNvPr id="64522" name="Picture 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57150" cap="flat" cmpd="sng" algn="ctr">
            <a:solidFill>
              <a:schemeClr val="accent6">
                <a:lumMod val="60000"/>
                <a:lumOff val="40000"/>
              </a:schemeClr>
            </a:solidFill>
            <a:prstDash val="solid"/>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f7dd3edfadead2b46143339cdfe513df912f84f"/>
</p:tagLst>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96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96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96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96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TotalTime>
  <Words>3358</Words>
  <Application>Microsoft Office PowerPoint</Application>
  <PresentationFormat>On-screen Show (4:3)</PresentationFormat>
  <Paragraphs>571</Paragraphs>
  <Slides>165</Slides>
  <Notes>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165</vt:i4>
      </vt:variant>
    </vt:vector>
  </HeadingPairs>
  <TitlesOfParts>
    <vt:vector size="180" baseType="lpstr">
      <vt:lpstr>Aptos</vt:lpstr>
      <vt:lpstr>Arial</vt:lpstr>
      <vt:lpstr>Arial Black</vt:lpstr>
      <vt:lpstr>Calibri</vt:lpstr>
      <vt:lpstr>Century Gothic</vt:lpstr>
      <vt:lpstr>Impact</vt:lpstr>
      <vt:lpstr>Tahoma</vt:lpstr>
      <vt:lpstr>Times New Roman</vt:lpstr>
      <vt:lpstr>Verdana</vt:lpstr>
      <vt:lpstr>Wingdings</vt:lpstr>
      <vt:lpstr>Default Design</vt:lpstr>
      <vt:lpstr>1_Default Design</vt:lpstr>
      <vt:lpstr>4_Default Design</vt:lpstr>
      <vt:lpstr>2_Default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28</cp:revision>
  <dcterms:modified xsi:type="dcterms:W3CDTF">2024-08-16T13:24:11Z</dcterms:modified>
</cp:coreProperties>
</file>